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7.xml" ContentType="application/inkml+xml"/>
  <Override PartName="/ppt/notesSlides/notesSlide23.xml" ContentType="application/vnd.openxmlformats-officedocument.presentationml.notesSlide+xml"/>
  <Override PartName="/ppt/ink/ink8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9.xml" ContentType="application/inkml+xml"/>
  <Override PartName="/ppt/notesSlides/notesSlide30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47" r:id="rId2"/>
    <p:sldId id="448" r:id="rId3"/>
    <p:sldId id="353" r:id="rId4"/>
    <p:sldId id="427" r:id="rId5"/>
    <p:sldId id="428" r:id="rId6"/>
    <p:sldId id="468" r:id="rId7"/>
    <p:sldId id="429" r:id="rId8"/>
    <p:sldId id="469" r:id="rId9"/>
    <p:sldId id="470" r:id="rId10"/>
    <p:sldId id="471" r:id="rId11"/>
    <p:sldId id="472" r:id="rId12"/>
    <p:sldId id="473" r:id="rId13"/>
    <p:sldId id="449" r:id="rId14"/>
    <p:sldId id="450" r:id="rId15"/>
    <p:sldId id="404" r:id="rId16"/>
    <p:sldId id="466" r:id="rId17"/>
    <p:sldId id="467" r:id="rId18"/>
    <p:sldId id="451" r:id="rId19"/>
    <p:sldId id="454" r:id="rId20"/>
    <p:sldId id="452" r:id="rId21"/>
    <p:sldId id="372" r:id="rId22"/>
    <p:sldId id="431" r:id="rId23"/>
    <p:sldId id="367" r:id="rId24"/>
    <p:sldId id="459" r:id="rId25"/>
    <p:sldId id="461" r:id="rId26"/>
    <p:sldId id="460" r:id="rId27"/>
    <p:sldId id="458" r:id="rId28"/>
    <p:sldId id="463" r:id="rId29"/>
    <p:sldId id="462" r:id="rId30"/>
    <p:sldId id="464" r:id="rId31"/>
    <p:sldId id="465" r:id="rId32"/>
    <p:sldId id="457" r:id="rId33"/>
    <p:sldId id="409" r:id="rId34"/>
    <p:sldId id="399" r:id="rId35"/>
    <p:sldId id="400" r:id="rId36"/>
    <p:sldId id="474" r:id="rId37"/>
    <p:sldId id="475" r:id="rId38"/>
    <p:sldId id="477" r:id="rId39"/>
    <p:sldId id="382" r:id="rId40"/>
    <p:sldId id="384" r:id="rId41"/>
  </p:sldIdLst>
  <p:sldSz cx="9144000" cy="6858000" type="screen4x3"/>
  <p:notesSz cx="7104063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" initials="e" lastIdx="4" clrIdx="0">
    <p:extLst>
      <p:ext uri="{19B8F6BF-5375-455C-9EA6-DF929625EA0E}">
        <p15:presenceInfo xmlns:p15="http://schemas.microsoft.com/office/powerpoint/2012/main" userId="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FF"/>
    <a:srgbClr val="B0FED3"/>
    <a:srgbClr val="FFCC66"/>
    <a:srgbClr val="FF9900"/>
    <a:srgbClr val="FF6600"/>
    <a:srgbClr val="8064A2"/>
    <a:srgbClr val="B3A2C7"/>
    <a:srgbClr val="984807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947" autoAdjust="0"/>
  </p:normalViewPr>
  <p:slideViewPr>
    <p:cSldViewPr>
      <p:cViewPr varScale="1">
        <p:scale>
          <a:sx n="104" d="100"/>
          <a:sy n="104" d="100"/>
        </p:scale>
        <p:origin x="184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67" tIns="47384" rIns="94767" bIns="4738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21.01.2020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8427" cy="513507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4" y="9721106"/>
            <a:ext cx="3078427" cy="513507"/>
          </a:xfrm>
          <a:prstGeom prst="rect">
            <a:avLst/>
          </a:prstGeom>
        </p:spPr>
        <p:txBody>
          <a:bodyPr vert="horz" lIns="94767" tIns="47384" rIns="94767" bIns="4738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7:18:23.2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18650 13779 148 0,'0'0'49'0,"-9"-6"5"16,5 2-12-16,0 0 4 0,1-3-3 15,-1 1-2-15,4 0-7 0,-5 0-6 0,5 1-4 16,-4 0-8-16,4 2-4 0,-5 3-2 15,5-4-1-15,0 4-1 0,0-4 1 16,-4 4 1-16,4 0 0 0,0 0 0 16,0 0-1-16,0 0-1 0,0 0-1 15,0 0-1-15,0 0-3 0,0 9-1 16,0-2 0-16,0 3 1 0,4 1 1 16,1 4 1-16,0 4 1 0,5 5 1 15,1 2 0-15,1 5 0 0,5 3 0 16,1 6-1-16,0 1 0 0,0 1-1 0,1 0-1 15,-5-3 0-15,1-5 0 0,-1-1-1 16,-3-1 1-16,-3-4-1 0,2-8-1 16,-2-1 1-16,0-5-1 0,-2-2 0 15,-1-3-1-15,-5-4 2 0,0-2 0 16,0-3 0-16,-5 0 0 0,-6 0 0 16,0 0-1-16,-4-4 0 0,-5-2-2 15,-3 0-1-15,-1 1-2 0,-1-2 0 16,-2-3-1-16,-1-1 0 0,3-2 0 0,1 1 0 15,-1-4 0-15,0-3 2 0,5 1 0 16,-1 2 1-16,4 3 0 0,0 1 1 16,4 1-1-16,1 2 1 0,5 4 0 15,1 1 0-15,6 4 0 0,0-3 0 16,6 3 0-16,1 3 1 0,5 3 0 16,1 1 1-16,4 6 1 0,-1 2 0 0,1 3 1 15,2 3 0-15,1-1 0 0,-1 4 0 16,0-1-1-16,3 0 0 0,-2 1-1 15,2-3 1-15,-1-3 0 0,-1-2 0 16,-4-3 0-16,0 1 2 0,-3-7 0 16,-1-2 1-16,0-5 0 0,-2-5 0 15,3-4 0-15,0-5-2 0,1-6 0 16,2-5-1-16,2-3-1 0,1-2-1 16,3-2-1-16,3 4 1 0,0-1-3 0,-2-1-3 15,3 4-6-15,-5 2-7 0,-1 4-10 16,-4 2-88-16,-2-2-91 0,-1 1-221 15</inkml:trace>
  <inkml:trace contextRef="#ctx0" brushRef="#br0" timeOffset="1446.341">19483 14201 335 0,'0'-6'84'16,"-4"0"3"-16,4 0-48 0,0-1-11 15,-3 1-6-15,3 0-3 0,0 0-3 16,0 0-2-16,0-1-1 0,0 1-1 16,0-1 1-16,-7 1-2 0,1 0-3 0,-1 1-1 15,-6 1-1-15,-3 4-1 0,-4 0-2 16,-3 0-1-16,0 0-1 0,-3 5 0 15,1 0-1-15,0 3 1 0,5 0-1 16,2 2 0-16,4 0 1 0,2 4-1 16,5 1 0-16,4 4 0 0,3 0 1 15,0 3-1-15,8 5 0 0,1 3 1 16,2 7-1-16,1 5 1 0,-1 5 0 0,-2-1-1 16,-5 0 1-16,-4-2-1 0,0-2 1 15,-10-6-1-15,-4-3 0 0,-1-8 0 16,-2-1 0-16,0-3 1 0,-3-5-1 15,1-4 0-15,2-4 1 0,-1-8 0 16,-1 0-1-16,-3-11 1 0,1 2-1 16,-3-2 1-16,0-3-1 0,-1 2-1 0,-3 0-2 15,3 3-4-15,2 1-5 0,4 3-13 16,2 1-80-16,4 0-84 0,7 4-208 16</inkml:trace>
  <inkml:trace contextRef="#ctx0" brushRef="#br0" timeOffset="2546.397">19615 14590 258 0,'0'-3'73'0,"-6"-1"3"0,0 0-31 0,1 4-5 16,2-3-10-16,-3 3-3 0,2 0-4 16,-3 0-3-16,1 5-3 0,-3 0-2 15,1 0-1-15,-7 5 0 0,0 4-1 16,-3 4-3-16,-6 8-1 0,-2 5 0 0,-7 8-1 16,2 9-2-16,-1 6-1 0,1 6-2 15,-2 3-1-15,1 1 0 0,2 2 0 16,3-6-1-16,1-6 0 0,3-2 0 15,3-8 0-15,1-5 0 0,6-6 0 16,2-4-1-16,4-4 0 0,4-4-2 16,3-8 0-16,0-8-1 0,0-5-1 15,3-8 0-15,4-10-2 0,4-5 0 16,1-9-3-16,4-6-5 0,4-7-9 16,4-5-4-16,2-9-6 0,1-1 0 15,6-3 0-15,0 0 5 0,6 4 9 0,0 1 15 16,2 4 12-16,-1 9 9 0,5 5 4 15,-4 4 2-15,-2 7 0 0,-3-2-3 16,-6 9-6-16,-4 1-6 0,-5 5-4 16,-7 4-3-16,-2 4-2 0,-5 5-1 15,-7 3 0-15,0 10 2 0,0 4 1 16,-10 9 3-16,0 2 4 0,-3 7 3 0,-2 2 2 16,0-1 3-16,4 0-1 0,2-2 1 15,5-5-3-15,4-5 0 0,2-5 0 16,7-5-1-16,6-4-2 0,2-7 0 15,7-4-3-15,1-3 0 0,3-4-4 16,1-1-6-16,0 0-8 0,-2-1-10 16,-4 3-39-16,-3-3-53 0,-2 4-82 0,-7 2-185 15</inkml:trace>
  <inkml:trace contextRef="#ctx0" brushRef="#br0" timeOffset="2987.653">20015 14770 443 0,'0'4'96'0,"0"-4"2"16,0 8-75-16,0-1-9 0,6 1-2 15,-1 1 2-15,4-1-2 0,1-2-1 16,1 2-2-16,4-3-1 0,-1-5-1 16,7 0-3-16,3 0-2 0,0-7 0 15,-1-3 0-15,-2 0-1 0,4-2 1 16,-6-3-1-16,-3-1 0 0,-3 0-1 0,0-2 0 15,-7-6 0-15,-6 1 0 0,0 1 0 16,-6 3 1-16,-4 0 2 16,-6 2 2-16,-1 6 2 0,-6 6 1 0,-3 5 1 15,-1 8 1-15,-1 3-2 0,-4 3-2 16,0 6-1-16,4 1-2 0,2 5-1 16,4-2-1-16,9-1-2 0,3-1-3 15,10-2-5-15,12-3-8 0,6-4-12 16,3-5-90-16,8-2-93 0,4-6-227 15</inkml:trace>
  <inkml:trace contextRef="#ctx0" brushRef="#br0" timeOffset="3631.859">20323 14798 388 0,'7'-5'86'16,"9"-6"3"-16,5-1-65 0,6-3-6 15,7-6-2-15,6-2 1 0,0-6 2 16,2-2-1-16,2-10-2 0,1-5-4 0,1-3-2 15,-4-4-2-15,5-2-2 0,-2-1-3 16,1 5-2-16,-6 6 0 0,0 5-1 16,-6 5 1-16,-2 6 1 0,-6 7 0 15,-7 3 2-15,-5 7 1 0,-2 5 0 16,-9 3 2-16,-3 4 0 0,0 9 0 16,-6 3-1-16,-3 5 0 0,-3 6 0 0,-4 6-1 15,-7 6 0-15,-4 8 0 0,-2 4-1 16,-3 10-1-16,0 2-1 0,0-3 0 15,4-1 0-15,0 0-1 16,3-6-1-16,5-5 1 0,1-10-2 0,2-6-1 16,1 2-1-16,1-5-1 0,3-4-3 15,-1-4-1-15,4-5-3 0,-2-2 0 16,4-5-2-16,-5-5-1 0,5-4 0 0,-1-3 1 16,0-3 2-16,1-3 2 0,1-3 2 15,1 1 3-15,-1-1 4 0,-1 0 5 16,4 1 1-16,-3 0 3 0,0 2 1 15,-4 1 2-15,0 5-1 0,-1 0 0 16,3 3-2-16,-4 4-1 0,6-3-2 16,3 3-1-16,3 3 0 0,3 0-1 0,3 2-1 15,6 2 1-15,2 1-1 0,5 0 0 16,1-1 0-16,2 2 0 0,4-1 0 16,0-1 0-16,1-1 0 0,-3-1-1 15,1-1 1-15,-4 3-1 0,-1-2-1 16,-6 0-5-16,-3 0-9 0,-2 1-8 15,-9-3-97-15,0-3-96 0,0 0-241 16</inkml:trace>
  <inkml:trace contextRef="#ctx0" brushRef="#br0" timeOffset="5649.766">18723 15791 243 0,'4'-5'60'16,"2"-1"2"-16,1-2-38 0,2 0-2 0,2-1 0 15,2-1 1-15,2 1 0 0,0 0-1 16,0 0-3-16,0 0-3 0,0-1-1 16,-1 2-2-16,-1-1-4 0,-1 0-4 15,-2 1-1-15,-2 0-1 0,1 0 1 16,-3 0 0-16,-6 1 1 0,6 1 0 16,-6 1 1-16,0 1 0 0,0 1 1 15,-6 3-2-15,3 0 0 0,0-4-1 0,-3 4-1 16,6 0 0-16,-4 0-1 0,4 0 0 15,-3 0 0-15,3 4-1 0,0-4 0 16,0 0 0-16,0 0 0 0,0 0 0 16,0 0 0-16,0 3 0 0,0-3-1 15,0 0 0-15,0 0 1 0,0 0-1 16,0 0 1-16,0 0 0 0,0 0 0 16,0 0 1-16,0 0 0 0,-4 0 0 15,4 0 1-15,0 0 0 0,0 0-1 0,0 0 1 16,0 0 0-16,0 0 0 0,0 0-1 15,0 0 1-15,0 0-1 0,0 0 0 16,0 0-1-16,0 0 0 0,0 0 0 16,0 0 0-16,0 0-1 0,0 0 1 15,0 0-1-15,0 0 0 0,0 0 0 16,0 0 0-16,0 0 0 0,0 0 0 0,0 0 0 16,0 0 0-16,0 0 0 15,0 0 0-15,0 0 0 0,0 0-1 0,0 0 1 16,4 0-2-16,-4 0-1 0,0 0-3 15,0 4-3-15,3-4-10 0,-3 0-44 16,0 0-35-16,0 5-71 0,-5-1-157 16</inkml:trace>
  <inkml:trace contextRef="#ctx0" brushRef="#br0" timeOffset="7929.414">21545 14551 226 0,'-4'-3'65'0,"0"-1"4"15,-1 4-25-15,-2-4-5 0,0 4-7 16,-1 5-4-16,-1 0-3 0,-4 5-1 15,-1 2-1-15,0 5 0 0,-5 7 1 16,-3 5 0-16,-8 5-1 0,0 9-2 16,-7 9-1-16,2 11-3 0,-4 7-3 15,-1-1-3-15,2-1-1 0,-2 2-1 0,6-8-3 16,2-5-1-16,0-10 0 0,8-8-2 16,5-4 1-16,1-8-2 0,6-7 1 15,4-3-1-15,6-7 0 0,2-5 0 16,0-5 0-16,0 0 0 0,7-10 0 15,-7-1 0-15,3-3-1 0,-3-3 1 16,6-1-2-16,-2-1 0 0,-1-1 0 16,3-1-1-16,1-2 0 0,3 1-2 0,4-3-1 15,5-3-2-15,3-5-2 16,3-9 0-16,4-6-2 0,9-7-1 0,1-4 1 16,6-2 1-16,3-4 1 0,4 3 1 15,-2 4 1-15,2 5 1 0,-7 6 1 16,-6 3 1-16,-10 3 0 0,-10 7 1 15,-3 4 0-15,-8 6 2 0,-5 7-1 16,-3 4 0-16,0 8 1 0,0 5 0 16,0 4 1-16,-3 6 1 0,3 4 0 0,-5 2 3 15,5 4 1-15,-5 1 1 0,5-1 1 16,0 1-1-16,0-2 0 0,0-3 0 16,0-2-2-16,-3-2 0 0,3-2 0 15,0-2-1-15,-5-1 0 0,5 0-1 16,-5-1 1-16,3 0-1 0,2 0 1 15,-5 1-1-15,5 1 1 0,-6 1-1 16,3 0 0-16,3 1-1 0,-5-1 0 16,-1-1 0-16,6-1-1 0,-2-2 0 15,2-1 1-15,0-1-1 0,0-3 1 0,0 0 1 16,8 0 0-16,-2 0 0 0,5 0-1 16,-1-6 1-16,4 3-1 0,-2-2-1 15,2 1 0-15,-1 0 0 0,1 1-1 16,-1-2 1-16,-1 1-1 0,4 0 0 15,-1-2 1-15,-1 0-1 0,0 0 0 0,0-2 1 16,-1-1-1-16,1 0 0 0,-3 0 1 16,-2-1-1-16,3 2 0 0,-4 0 0 15,-2-1 1-15,0 2-1 0,0-3 0 16,-6 1 0-16,2-2 1 0,-2-5-1 16,0 0 0-16,0-1 1 0,0-1-1 15,0 0 0-15,0 1 0 0,-2 1 0 16,2 1 0-16,0 3 0 0,0 1 0 0,0 1 0 15,0 2 1-15,0 1-1 0,0 3 0 16,0 0 0-16,0 4-1 0,0 0 1 16,0 0 0-16,0 0 0 0,2 7-1 15,-2 1 1-15,6 2 0 0,1 1 0 16,1 1 1-16,4 1-1 0,-1-1 1 16,3 1-1-16,4-3 0 0,3 0 0 15,0-4 1-15,5 1-1 0,1-7 0 16,0 4 1-16,4-4-1 0,-1 0 0 0,-1-7 1 15,0 2-1-15,1-4 0 0,-3 1 1 16,0-2-1-16,-4-2 0 0,1 1 0 16,-4 4 0-16,-5 1 1 0,-4 1 0 15,-3 1 1-15,-4 1 2 0,-4 3 0 16,0 0 1-16,-8 0 0 0,1 0 0 16,-3 5 0-16,0 3-2 0,-1 4-1 15,-1 3 0-15,0 2-1 0,-2 2 0 0,3 2 0 16,-1 2 0-16,0-3 0 0,1 1-1 15,-1 0 1-15,4-1-1 0,2-2 0 16,1-2 1-16,5-1-2 0,0-3 1 16,9-4 0-16,2-1 0 0,7-7 0 15,4 0-1-15,5-7 0 0,5 0-1 16,2-2 1-16,3-2-1 0,-2 1 1 16,2 1 0-16,-4 0 0 0,-4 1 0 0,-3 2 2 15,-6 2-1-15,-7 4 0 0,-1 0 0 16,-7 6 1-16,-5 1-1 0,-5 2 1 15,-1 2 0-15,-2 1-1 0,0 0 1 16,-1 1 0-16,2-1-1 0,4-2-1 16,3 0-3-16,3-2-8 0,6-2-10 15,1 1-12-15,1-3-93 0,3-4-99 16,1 0-237-16</inkml:trace>
  <inkml:trace contextRef="#ctx0" brushRef="#br0" timeOffset="8243.499">22753 14288 398 0,'-7'0'98'15,"0"5"5"-15,0 0-56 0,1-1-13 16,0 3-7-16,2-1-4 0,-1 1-4 15,5-1-6-15,-5 0-4 0,5-1-3 16,7-5-1-16,-4 4-1 0,3-4-1 16,0-5 1-16,-1 0-1 0,1-1 2 0,1-3 1 15,-7 4 0-15,3-2 1 0,-3 3 1 16,-7 0-1-16,-2 4-1 0,1 0-1 16,-4 0-2-16,-2 0-1 0,2 5-1 15,2 0-3-15,2-2-5 0,2 1-8 16,6 2-10-16,0-2-97 0,9-4-97 15,3 3-243-15</inkml:trace>
  <inkml:trace contextRef="#ctx0" brushRef="#br0" timeOffset="8953.963">23162 14426 328 0,'0'-5'88'0,"-4"2"3"0,4-1-47 16,-3 1-5-16,3-1-7 0,-5 0-6 15,5 1-7-15,0 3-4 0,0-6 0 16,0 6-1-16,-2-5-1 0,2 5 0 0,0-6-1 15,-5 6-2-15,5-4-1 0,-7 4-2 16,0 0-2-16,0 0-1 0,-5 4-2 16,-2 2 0-16,1-1 0 0,-6 3 0 15,1 2 0-15,-1 1 1 0,-4 2 1 16,3 4 0-16,-3 3 2 0,0 2 0 16,0 1 0-16,4 2 1 0,1-2-2 0,2 2 1 15,6-1-2-15,3-2 0 16,3-2 0-16,4-2-1 0,4-2 0 0,6-3-1 15,7-2 1-15,2-2-1 0,7-2 0 16,2-2 0-16,5-5 0 0,0 0-1 16,2 0-1-16,-1 0-4 0,-4-7-4 15,2 1-7-15,-5-2-7 0,-1 2-11 16,0-1-52-16,-5-1-39 0,-2 3-81 16,0-1-172-16</inkml:trace>
  <inkml:trace contextRef="#ctx0" brushRef="#br0" timeOffset="9330.444">23317 14675 380 0,'4'0'92'0,"4"0"3"0,3 0-60 0,6-4-11 16,1 1-1-16,8-3-4 0,5-2-2 15,2-2-4-15,2-1-1 0,3-2-2 16,-4-2-1-16,-2-1 0 0,-8-2-2 16,-2-2-2-16,-6 0 0 0,-7-2-1 15,-5 3 0-15,-4 0 1 0,-2 5 0 16,-7 2-1-16,-2 3 1 0,-7 5 0 0,-2 4 0 16,-4 5 1-16,-3 4 0 0,-2 4 1 15,3 5 0-15,-2 5 0 0,2 1 1 16,1 2-1-16,7 1 0 0,5 0 0 15,7 0-1-15,6-4-1 0,4-1 0 16,5-1-1-16,11-3-1 0,4-1 0 16,8-5-1-16,2-5 0 0,5-7 0 0,1 0-1 15,3-7-1-15,-1-5-3 0,-2-4-5 16,-5 2-10-16,-3-1-13 0,-7 2-96 16,-5 3-99-16,-6 4-248 0</inkml:trace>
  <inkml:trace contextRef="#ctx0" brushRef="#br0" timeOffset="10429.053">24447 14627 351 0,'-4'-5'97'16,"-6"5"2"-16,0 0-11 0,-1 0-55 16,-1 4-15-16,5 1-4 0,0 1-2 15,1 0-2-15,3-1-1 0,3 2-1 16,3 0 0-16,4-4-1 0,2 1-1 0,2-4-1 15,2 3 0-15,4-3-1 0,-1 0-1 16,1-4-1-16,-1 0 0 0,2-1 0 16,-3-2-1-16,2-2 0 0,-1-1 0 15,-2-2-1-15,-2-2 0 0,1-4 0 16,-5 0 0-16,-3-2 0 0,-5 0 0 16,0 1 1-16,-5 3 1 0,-2 3 1 15,-8 3 2-15,-3 6 2 0,-5 4 2 16,-7 8 1-16,-3 5 1 0,-1 2-1 15,0 3 0-15,0 3-3 0,3 1-1 16,9 1-1-16,3-2-2 0,7-2-1 0,4-3-1 16,8-2-1-16,12-4 1 0,4-4 0 15,11-6-1-15,13 0 1 0,6-5-2 16,10-3 0-16,1-6 0 0,2-3-2 16,4-10 0-16,-3-5-2 0,1-6-2 15,0-7-1-15,-1-3-2 0,-2-3-1 16,-5-1-1-16,-1 2 1 0,-11-1 1 0,-8 5 2 15,-9 0 3-15,-10 3 3 0,-6 2 3 16,-8 5 4-16,0 4 0 0,-9 7 2 16,-1 7-1-16,-3 8 1 0,-4 10-1 15,-1 10-1-15,-5 9 0 0,-5 10 0 16,-5 12 3-16,-6 11 2 0,-3 10 0 16,-3 18 0-16,-2 8 1 0,0 6-1 15,0 3-1-15,2 5-2 0,3 2-1 16,3-2-2-16,0-12 0 0,4-8-1 0,3-8-2 15,2-4 1-15,6-14-2 0,1-11 0 16,10-8 1-16,3-6-1 0,4-9 0 16,6-6-1-16,0-7 0 0,6-9-4 15,3 0-3-15,4-18-6 0,2-5-6 16,4-9-7-16,7-10-3 0,0-9-3 0,1-9 1 16,0-9 3-16,-2 1 6 0,-1-1 7 15,-1 3 10-15,-4 2 8 0,-4 11 8 16,-3 10 6-16,0 11 4 0,-9 4 1 15,2 12-1-15,-5 5-3 0,0 2-4 16,6 9-4-16,1-3-5 0,5 3-6 16,3 0-8-16,5 5-11 0,7-1-96 15,6 0-96-15,0-1-242 0</inkml:trace>
  <inkml:trace contextRef="#ctx0" brushRef="#br0" timeOffset="11912.371">18681 15942 214 0,'5'-6'68'0,"1"-2"6"16,0-2-18-16,2 2-5 0,0-2-8 15,3-1-9-15,-1 0-5 0,4 0-7 16,1-2-5-16,0 0-3 0,1 0-4 0,4-3-3 16,-2-1 0-16,3-2-1 0,-1-1-1 15,-1 2 0-15,-2-2-1 0,-2 0 0 16,-6 3-2-16,-3 2-1 0,-6 1 0 15,-3 3 0-15,-6 2-1 0,-2 4 2 16,-5 5 0-16,-2 0 0 0,-3 7 3 16,0 3 1-16,-5 5 2 0,-1 4 2 15,1 7 0-15,1 0 1 0,4 1 0 16,-1 3-1-16,5 3-2 0,5 1-1 0,6-4-2 16,6-2-2-16,4-1 0 0,7-5-1 15,11-6 0-15,1-4-1 0,7-8 1 16,7-9-1-16,5-6-1 0,5-6 1 15,4-7-1-15,0-3 0 0,5-9-1 16,3-3 0-16,-3-1 1 0,2-4-1 16,4-6 0-16,0-1-2 0,-5-4 0 0,-5-1-2 15,-4 2 1-15,-7 2 0 0,-11 3-1 16,-9 4 1-16,-8 7 3 0,-3 7 1 16,-10 8 1-16,0 6 0 0,-10 4 0 15,-3 8 0-15,-4 5 0 0,-2 4 0 16,-2 6 0-16,-5 3 1 0,0 3 0 15,-1 6 1-15,1 8 0 0,0 5 0 16,-1 10 1-16,6 2-1 0,0 3 0 16,1 5-1-16,3-2 0 0,6 1 0 0,5-7-1 15,3-7 1-15,3-3-1 0,7-4 0 16,6-7 1-16,10-7 0 0,6-10 0 16,4-6 0-16,4-3-1 0,6-9 1 15,-1-7-2-15,2-4 0 0,2-5-1 16,-3-2 0-16,1-3 0 0,-4-2-1 15,-1-3 0-15,0-4 0 0,-9 2 1 16,-6 3-1-16,-5 3 2 0,-7 3 0 0,-10 6 1 16,-6 7 1-16,-6 11 1 0,-10 4 1 15,-5 14 1-15,-3 5 0 0,-7 8 0 16,-3 7 0-16,0 0 0 0,3-1 0 16,-3 5-1-16,10-3 0 0,2-2-1 15,12-6 0-15,8-7 0 0,10-2 0 16,12-4 0-16,10-7-1 0,8-7 1 15,9 0-2-15,6-3 0 0,5-3-4 16,-1-5-6-16,2 3-10 0,-2-2-12 0,-9 1-93 16,-2 2-97-16,-6-3-236 0</inkml:trace>
  <inkml:trace contextRef="#ctx0" brushRef="#br0" timeOffset="13383.772">20323 15639 308 0,'0'-3'82'0,"-4"3"3"0,0-4-42 16,0 0-8-16,-3 1-7 0,4-2-7 15,-3 1-6-15,1 4-3 0,-1-4-2 16,0 4-2-16,-2 0 0 0,2 0 0 16,-2 0-1-16,-1 4 0 0,-1 0 0 15,2 2-2-15,-3-1 0 0,3 0 0 16,-2 0 0-16,0 1 0 0,-3-1 0 0,1 2 1 16,-2 2 0-16,1-1 0 0,1 3 0 15,-2 6 1-15,3-1 1 0,0 2 0 16,0 1 0-16,4 4-1 0,1 1 0 15,6 0-1-15,0-2-2 0,0-3 1 16,11 1-2-16,-1-2 1 0,7-5 0 16,3-6 0-16,3-7-1 0,7 0 0 0,3-10 0 15,8-5-1-15,4-3 0 0,3-1-1 16,2-3 0-16,1-2 0 0,0-1 0 16,-1-5-1-16,-3 0 0 0,-2 0 0 15,-3-11 0-15,-2 3 0 0,-1-6-1 16,0-4-1-16,1-4 0 0,-1 2-1 15,-4-3 0-15,2 4 0 0,-1 1 1 16,-4 1 0-16,-5 7 0 0,-3 4 2 16,-7 3 0-16,-4 5 0 0,-1 2 2 15,-6 9-1-15,-4 3 1 0,-2 6 0 16,0 8 0-16,0 7 0 0,-8 6 1 0,-4 10 0 16,-2 4 0-16,-6 9 1 0,-6 7 1 15,-4 6 0-15,-6 5 1 0,3 8-1 16,-3 0-1-16,0-5 0 0,6-3-2 15,0-1 0-15,3-9 0 0,5-6-1 16,3-10 0-16,0-5-1 0,7 1 1 0,-2-9-1 16,7-3 0-16,1-2 0 0,4-4-2 15,2-6-1-15,-5-7-1 0,5-3-1 16,0-4 0-16,0-5-1 0,0-4 0 16,0-3 1-16,5 0 1 0,-5-3 1 15,6-1 1-15,-4 0 1 0,-2 3 1 16,7 1-1-16,-7 3 2 0,6 4 0 15,2 4-1-15,0 4 1 0,3 3 0 16,3 2 1-16,4 6-1 0,3 0-1 16,9 0 1-16,3 0-1 0,3 0 1 15,7 7-1-15,0-4 1 0,0 1 0 0,0 1 1 16,-4 0-1-16,-1 2 1 0,-5 1 1 16,-5 2-1-16,-3-2 0 0,-4 1 1 15,-3 2-1-15,-7-2 0 0,0 1 0 16,-6-2 1-16,-5 1 0 0,0 0 1 0,0 0-1 15,-7-1 1-15,-2 2 1 0,0-1-1 16,-3 1-1-16,-2 1 0 0,1 0 0 16,-1-1-1-16,-1 1-1 0,-1-1 0 15,2-2 0-15,6 1-1 0,1-1 1 16,0-2-1-16,2 1 0 0,5-1 0 16,0 0 0-16,0 2 0 0,5-3 0 15,1 3 0-15,1-1 0 0,2-2 1 16,8-1-1-16,-1-4 0 0,4 0 0 15,4 0 1-15,-2 0-1 0,8-6 0 0,-1 3 0 16,-2-1 0-16,0 4 0 0,-3-4 0 16,-3 4 0-16,-1 4 1 0,-9 3-1 15,-2 1 0-15,-5 4 0 0,-4 2 0 16,0 2 0-16,-6 0 1 0,1 1-1 16,-1-1 1-16,4-1-1 0,2-3 0 15,0-1-1-15,2-3-4 0,6-1-7 16,2-7-9-16,3 0-10 0,6 0-53 15,0-11-45-15,2 1-88 0,2-5-186 0</inkml:trace>
  <inkml:trace contextRef="#ctx0" brushRef="#br0" timeOffset="13708.623">21673 15451 433 0,'-12'9'104'0,"3"1"4"15,-1-1-58-15,1 1-17 0,1 3-7 16,2-2-4-16,1-2-4 0,0-4-3 0,5 1-3 16,-3-6-5-16,3 3-3 0,0-3-2 15,6-9 0-15,-1 2 0 0,1-2-1 16,-3-3 0-16,5-4 0 0,-3-1 0 15,-2 2 1-15,-3 0 2 0,0 1 2 16,0 2 0-16,0 3 2 0,-4 5-1 16,-1 0 0-16,-2 4-1 0,1 4-2 15,0 1-2-15,-1 3-1 0,1 1-3 16,3 2-7-16,3 1-12 0,0 0-8 0,0-1-99 16,9-4-101-16,4-7-248 15</inkml:trace>
  <inkml:trace contextRef="#ctx0" brushRef="#br0" timeOffset="14388.822">22122 15563 345 0,'0'-8'94'0,"0"-1"4"16,-2 0-37-16,-1 1-16 0,-3 1-10 16,0-1-6-16,2 1-4 0,-8 1-5 15,4 1-3-15,-4 5-4 0,-3 0-2 16,-3 0-3-16,-2 5-2 0,-4 3-1 16,1 6 0-16,-3 0-1 0,-1 6 0 15,1 2 0-15,4-1 0 0,0 4 0 16,7-2 0-16,1 1-1 0,6 1 0 15,4-2-1-15,4 0 1 0,8 2-1 16,4-4-1-16,7-1 1 0,7-4-1 0,6-4 0 16,8-4 1-16,0-4-1 0,1-4 0 15,1 0 0-15,-2-10 0 0,-1 4 0 16,-6-4 0-16,-8 2-1 0,-1 1 0 16,-5 0 1-16,-4 1-1 0,-3-1 0 15,-4 3-3-15,-4 0-7 0,-4 0-9 16,6 1-9-16,-6 3-48 0,3-9-48 15,-3 4-87-15,7 0-186 0</inkml:trace>
  <inkml:trace contextRef="#ctx0" brushRef="#br0" timeOffset="14604.349">22514 15593 455 0,'-8'0'107'0,"-1"-5"2"0,0 5-67 16,-1 6-17-16,0 2-6 0,-3 2-2 16,2 1-3-16,-2 4-4 0,0 1-3 15,1 0-2-15,1 0-1 0,-1 0-1 16,3 1-2-16,-1-2-1 0,2 1-6 16,4-4-8-16,4 0-9 0,0-2-43 15,0-5-52-15,6-5-83 0,0 0-189 16</inkml:trace>
  <inkml:trace contextRef="#ctx0" brushRef="#br0" timeOffset="14899.372">22631 15341 484 0,'-7'-9'113'16,"-3"-2"1"-16,3 6-77 0,0 5-13 15,1-4-5-15,0 4-5 0,1 0-3 16,0 0-3-16,5 0-3 0,0 0-1 16,0 0 0-16,5 0-2 0,2 0-1 15,-3-4 1-15,2 4-1 0,1 0 1 16,-1 0 1-16,-3-3 1 0,-3 3 3 0,0 0 0 16,0 0 1-16,-7 3 0 0,-1-3 0 15,-2 4 0-15,-1 0-3 0,-2-1-1 16,3 1-2-16,0 1-2 0,4-1-6 15,6 1-6-15,0-5-11 0,7 3-12 16,8-3-95-16,2-6-101 0,10 3-241 16</inkml:trace>
  <inkml:trace contextRef="#ctx0" brushRef="#br0" timeOffset="16345.438">22877 15634 254 0,'14'-15'57'0,"6"-4"8"0,4-7-42 15,8-5 7-15,4-7 6 0,4-4 4 16,4-8 1-16,4 0-3 0,0-1-6 0,-3 3-7 15,2 4-4-15,-4 5-3 0,-7 7-1 16,-6 8 1-16,-8 8 1 0,-7 5-1 16,-8 8-1-16,-14 8-1 0,-7 8-4 15,-5 7-2-15,-7 8-1 0,-8 8-2 16,-6 10 1-16,-1 12 0 0,-3 6-1 16,-1 1-1-16,-2 2 0 0,0-3-1 15,3 1-2-15,1-9-1 0,3-9 0 16,4-8-1-16,7-6 0 0,3-5 0 0,8-6 0 15,5-7-1-15,4-5 1 16,2-5 0-16,2-5-1 0,2 0 0 0,-2-9-1 16,5-4 1-16,-4-2-1 15,4-5 0-15,-5-2 1 0,5-3-1 0,-4 2 1 16,4 0 0-16,-4 3 0 0,4 2 1 16,0 3-1-16,0 5 0 0,4 1 1 15,2 2-1-15,4 7 0 0,4-3 0 0,7 3 1 16,7 0-1-16,5 0 0 0,6 5 0 15,2-2 0-15,4-3 1 0,-1 0-1 16,-2 0 0-16,-2 0 0 0,-7 0 0 16,-4-6 0-16,-3 6 1 0,-7-6-1 15,-2 6 0-15,-5 0 1 0,-4 0-1 16,-3 0 0-16,-5 0 1 0,3 4-1 16,-3-4 1-16,-3 6-1 0,0-2 1 15,-1-1 0-15,0 1 0 0,-1 2 0 16,5-6-1-16,-4 5 1 0,4-1-1 15,0-1 1-15,0-3-1 0,4 5 0 0,2-1 0 16,0 0 0-16,1-1 1 0,1 2-1 16,0-1 0-16,-1-1 0 0,0-3 0 15,-2 7 0-15,1-7 0 0,-1 3 0 0,-2-3 0 16,-3 0 0-16,5 0 0 0,-5-6 1 16,5 0 0-16,-5 0-1 0,0-3 1 15,0 2-1-15,0 0 1 0,0-2-1 16,0 3 0-16,0 0 1 0,-5 1-1 15,5 1 0-15,0 4 0 0,-2-3 0 16,2 3 0-16,0 0 0 0,0 0-1 16,0 0 1-16,0 0 0 0,0 0 0 15,-5 0 0-15,5 0 0 0,-2 0 0 16,2 3 0-16,-6 3 0 0,0 2 0 0,0 2 0 16,-2 2 1-16,-3 5 1 0,0 1 0 15,-2 1 1-15,-2 1-1 16,0 0 1-16,1 1-1 0,2-1 0 0,5-3-1 15,-1-4 0-15,8 0-1 0,0-5 0 16,9-2 0-16,5-6 1 0,4-4-1 16,8-6-1-16,4-1 1 0,6-6 0 15,1-2 0-15,4-4-1 0,2-3 1 16,0-1-1-16,-2-3 1 0,-6 0-1 16,-3-2 1-16,-6 4-1 0,-6 2 1 0,-6 4 1 15,-5 5 1-15,-5 6 1 0,-4 6 1 16,-8 13 0-16,-4 6 1 0,-1 9 0 15,-7 10 0-15,0 7-1 0,-6 10 0 16,-1 9-1-16,1 4 0 0,1 6-1 16,4 3 0-16,-1 3-1 0,-3 1 0 15,5 1 0-15,1-2 0 0,-2-5-1 16,0-2 1-16,-1-4-1 0,-1-5 1 0,3-4-1 16,-3-6 1-16,-1-5-1 0,-1-8 0 15,4-9 1-15,-2-5-1 0,0-6 1 16,0-7-1-16,2-9 0 0,2-12 0 15,0-7 0-15,2-4-1 0,3-15 0 16,8-9 1-16,6-11 0 0,7-7 0 16,9-5-1-16,7-1 1 0,12-1 0 15,7-2-1-15,4 7 1 0,10 4-1 0,9 2 0 16,3 7-2-16,3 2-5 0,-3 5-6 16,0 5-12-16,2 6-11 0,-12 7-100 15,-7 7-103-15,-9 5-251 0</inkml:trace>
  <inkml:trace contextRef="#ctx0" brushRef="#br0" timeOffset="20877.676">21386 14690 234 0,'-6'0'67'0,"6"0"4"15,-5-4-27-15,5 4-7 0,-2 0-6 16,2 0-5-16,0 0-5 0,0 0-4 16,0 0 1-16,-4 0-1 0,4 6-1 15,-6 0 1-15,4 0-1 0,-3 3 0 16,-2 2-2-16,4 1-4 0,-2-1-2 16,0 1-2-16,5 0-1 0,-3-1 0 15,3-3 0-15,0-1-1 0,0 0 0 0,3-3 1 16,1 1-1-16,2-5 0 0,0 3 0 15,1-3 0-15,1 0 0 0,0 0 0 16,-1 0 0-16,4 0 0 0,-3 0-1 16,-1 0 1-16,0 0-2 0,4-2 1 15,-2 2-1-15,1-5 0 0,0 5-1 16,6 0 1-16,-2-3-1 0,0-1 0 16,1 0 0-16,-2 0 0 0,1-1 0 15,-1-2 0-15,-1-6 0 0,0 1-1 16,-3-2 1-16,1-2-1 0,-1 1 1 0,-2-3-1 15,-2 1 1-15,-3 2-1 0,-2-2 0 16,0 2 1-16,-2 0-1 0,-3 0 1 16,-1 3 0-16,0 0-1 0,-3 2 1 15,1 0 1-15,-2 2-1 0,1 1 1 0,-2 2 0 16,2 5 0-16,-3-5 0 0,0 5 0 16,4 0 0-16,-4 6-1 0,2-3 1 15,-2 2-1-15,0 1 0 0,3 1 0 16,0 1 0-16,-2-1 0 0,1 2 1 15,4 0-2-15,-2 2 1 0,0 3 0 16,-3 0 0-16,2 0-1 0,-3 4 1 16,0 0 0-16,2 2-1 0,-1-1 1 15,3 1 0-15,2-3 0 0,1 0-1 16,5-4 1-16,0-2 0 0,5-2-1 0,1-4 1 16,3-5 0-16,4 4 0 0,1-4-1 15,4-6 1-15,1 1 0 0,3-6 0 16,4-3-1-16,-1 0 0 0,-3-4 1 15,4-2-1-15,-2 0 0 0,-4-1-1 16,-6-2 1-16,-1 2-1 0,-4-1 0 16,-5 0 0-16,-4 0-1 0,-4-1 1 0,-4 4 0 15,-1 3 0-15,-7 4 0 0,-4 4 0 16,-3 8-1-16,-4 9 1 0,-4 5 0 16,-3 8 0-16,1 6 0 0,0 3-1 15,1 9-2-15,5 1-5 0,7 5-8 16,2 4-14-16,10 0-83 0,8-3-90 15,0-1-219-15</inkml:trace>
  <inkml:trace contextRef="#ctx0" brushRef="#br0" timeOffset="23800.358">20569 15763 281 0,'0'-7'71'0,"0"-2"1"0,6-2-11 16,2-2-44-16,3-1-6 0,3-4-1 16,5-4 2-16,-1-4 2 0,4-5 0 15,3-6-1-15,2-1-3 0,1-2-1 16,4-3-2-16,2 0-3 0,3 0-1 15,-1 3-1-15,4 3-1 0,-1 1 0 16,0 4 0-16,-5 3-1 0,-4 3 1 0,-7 6 1 16,-4 4 1-16,-6 5 2 0,-6 5 1 15,-7 6 2-15,0 0 2 0,-6 13 3 16,-3 4 0-16,-9 8 2 0,-5 6 0 16,-7 6-1-16,-4 9 0 0,-4 4-1 15,2 7-2-15,-1 4-1 0,1-6-1 16,-1 1-2-16,4-3 0 0,6-1-1 0,2-10-2 15,4-7 1-15,1-1-2 0,5-4 0 16,3-3-1-16,6-6-1 0,3-5 0 16,3-3 0-16,0-2 0 0,0-6 0 15,0-1-1-15,3-4 1 0,-3 0 0 16,4 0 0-16,-4 0 0 0,0-6 0 16,3-1 0-16,-3-2 0 0,0 0-1 15,0-3 1-15,0 1-1 0,-6 0 0 16,6 3-1-16,-4-2 0 0,0 2 0 0,-1 2-1 15,2 1-1-15,-1-2 0 0,4 2 0 16,-7-3 0-16,7 3 1 0,-6-1-1 16,6-1 2-16,-3 3 0 0,3-2 0 15,-4 4 1-15,4 2 0 0,0-5 0 16,0 5 0-16,0 0-1 0,0-6 1 16,0 6 0-16,4-5 0 0,2 0 0 15,0 1 0-15,4-2 1 0,3 2-1 0,3-3 0 16,1 1 0-16,3-1 1 0,4 2-1 15,-4 2 1-15,1-4-1 0,-7 4 0 16,3 3 1-16,-8-4-1 0,-2 4 0 16,-7 0 0-16,0 0 0 0,-8 0 1 15,-3 5-2-15,-4-1 1 0,-5 1-1 16,-5 1 1-16,-1 1-1 0,-1-1 1 16,-1 2-1-16,-3-3 1 0,4 1 0 15,5-3 0-15,-2-3 0 0,6 5 0 0,4-5 0 16,11 0-1-16,3-5 1 0,13 0-1 15,3-2 1-15,10-3-3 0,6-2-2 16,3-3-4-16,4 4-4 0,1-2-9 16,4 1-50-16,-3 2-41 0,-1 4-80 15,-2 6-176-15</inkml:trace>
  <inkml:trace contextRef="#ctx0" brushRef="#br0" timeOffset="26084.284">20197 16293 296 0,'0'-5'84'15,"0"-2"5"-15,0 1-38 0,0 0-5 16,0 1-10-16,-6 1-6 0,0 4-7 16,-1 0-6-16,0 0-2 0,-3 5-4 15,-2 2-1-15,-1 2-2 0,-5 4-1 16,-1 7 0-16,-5 7 1 0,-1 5 0 16,-2 7 0-16,-4 8 1 0,-1 6 1 15,3 8 0-15,-2 0-1 0,4 4 0 16,6 4-2-16,3 1 0 0,5 0-2 15,11-5-1-15,2-6-2 0,9-5 0 0,10-7 0 16,1-10-1-16,6-6 0 0,4-5-1 16,2-4 1-16,-2-2-1 0,-2-3-1 15,-2-4-5-15,-7-1-7 0,-2-3-9 16,-5-2-30-16,-4-1-67 0,-2-2-89 16,-1-4-204-16</inkml:trace>
  <inkml:trace contextRef="#ctx0" brushRef="#br0" timeOffset="27067.538">20989 16199 282 0,'3'-9'77'0,"-3"-2"5"0,0 4-35 15,0 0-6-15,-7 1-7 0,0 1-5 16,1 0-5-16,-2 5-4 0,-4 0-5 16,3 0-4-16,-5 3-2 0,-3 5-2 15,1 1-2-15,-4 5-1 0,-4 1 0 16,4 5 0-16,-5 3 2 0,2 5 2 16,-1 5 1-16,3 9 2 0,2 4 1 15,3 4-1-15,5 2 0 0,3 0-2 16,8-1-3-16,0-2-2 0,7-5-1 0,5-8-2 15,4-4 0-15,8-3 0 16,3-8 0-16,6-3-1 0,3-8-1 0,3-6-2 16,0-4-2-16,1 0-5 0,-2-3-4 15,-4-2-11-15,-3-2-43 0,-9-2-44 16,-4 0-77-16,-4-1-173 0</inkml:trace>
  <inkml:trace contextRef="#ctx0" brushRef="#br0" timeOffset="27442.23">20667 16362 298 0,'-7'0'73'0,"1"0"6"0,0-4-31 16,3 4-16-16,-1 0-7 0,1 0 0 16,3 0-1-16,-4 4-1 0,4-4-5 15,0 0-3-15,0 0-4 0,6 0-2 16,-1 0-1-16,2 0-1 0,0 0-1 0,1 0 0 16,6 0-2-16,-1 0 0 0,4 0-1 15,-2-6-1-15,4 2 1 0,0-1-1 16,2 2 0-16,1-3-1 0,2 2 0 15,-2 0 1-15,4 4-1 0,0 0-1 16,-1-4 1-16,-4 4-1 0,-3 0-1 16,-4 0-1-16,-5 0-2 0,-2 0-2 0,-7 0-7 15,0 0-21-15,0 0-71 0,-8 0-79 16,-5 0-200-16</inkml:trace>
  <inkml:trace contextRef="#ctx0" brushRef="#br0" timeOffset="27781.128">20599 16536 294 0,'-5'0'83'0,"-1"0"7"15,1 0-36-15,2 4-11 0,-2-4-6 16,5 3-5-16,-6-3-6 0,6 0-9 15,-2 5-5-15,2-1-3 0,0-4-3 16,0 7 0-16,0-3-1 0,6-4 0 0,-4 6 0 16,4-6-1-16,2 0 0 0,2 4-1 15,2-4 1-15,2-4-2 0,0 0 1 16,5 4-1-16,2-3 0 0,0 3-1 16,4-6 1-16,-3 6-2 0,3 7 1 15,-4-3 0-15,2-1-1 0,-5-3 0 16,0 6 1-16,-3-1-1 0,-2-5 0 15,0 0-1-15,-7 0-2 0,0 0-3 16,-6 3-7-16,0-3-23 0,-5 4-72 16,-2-4-83-16,-1 4-205 0</inkml:trace>
  <inkml:trace contextRef="#ctx0" brushRef="#br0" timeOffset="28551.697">21646 16159 238 0,'4'-9'77'0,"-4"-1"6"16,3 3-12-16,-3 0-17 0,0 0-8 15,0 3-10-15,-6 4-6 0,4-6-7 16,-3 6-5-16,2 7-3 0,-7 2-3 16,2 6-1-16,-6 6 0 0,-7 8 2 15,-6 10 0-15,-9 8 0 0,-3 10 1 16,-2 1-2-16,-5 6-1 0,0 3-2 0,0-1-1 16,6-3-2-16,0-4-2 15,7-7 0-15,4-2-1 0,3-6-1 0,7-7-1 16,6-8 0-16,5-6 0 0,4-5 0 15,4-7-1-15,5-6 0 0,2-5 0 16,5-9-2-16,0-1-4 0,2-4-5 16,0-2-6-16,-1-1-10 0,1 1-36 15,-2-1-56-15,-2 1-85 0,0 3-188 16</inkml:trace>
  <inkml:trace contextRef="#ctx0" brushRef="#br0" timeOffset="29866.862">21567 16663 275 0,'0'-8'71'0,"0"0"5"15,0 1-38-15,0 0-4 16,0 0-3-16,0 3-1 0,-2-1-2 0,2 1-3 15,0 0-3-15,0 4-2 0,0-3-4 16,0 3-3-16,-5 0-3 0,5 3-1 16,0 2-1-16,-6 5 0 0,4 2 0 15,-3 4 1-15,-2 6 1 0,-1 3 1 16,1 0-1-16,0 2-1 0,1 3-2 16,1-4-1-16,5 1-1 0,0-7-2 15,0-2-1-15,8-5 0 0,2-4-1 16,2-6 0-16,2-6 0 0,1-5 0 0,0-4 0 15,2-1 0-15,2-5 0 0,2-5 0 16,0-2-1-16,0-1 0 0,3-3 0 16,-2-2-1-16,3-1 0 0,-2-2-1 15,-1-3 1-15,0-2-1 0,-2-1 1 16,2 3 0-16,-2-2 1 0,-5 3 0 16,0 5 0-16,-3 9 0 0,-5 6 0 0,-5 4 0 15,3 7 0-15,-5 5 0 0,0 0 0 16,0 0-1-16,0 4 1 0,0 6 0 15,-5 3 2-15,2 5 0 0,-2 7 1 16,-1 6 2-16,-2 8 0 0,-4-2 1 16,0 2 0-16,-2 2 0 0,1-2-2 15,1-6 0-15,-2-3-2 0,4-5 0 16,1-2-1-16,3-7 0 0,3-1 0 0,3-6-1 16,0-2 1-16,0 0-1 0,0-7 0 15,5 3 1-15,-5 1-1 0,4-4 0 16,1 0 1-16,1-9-1 0,5 0 1 15,0-7-1-15,6-2 1 0,3-5-1 16,3-6 0-16,8-5-1 0,3 0 0 16,-2-5 0-16,0 0-1 0,1 1 1 0,-1-1 0 15,-3 2 1-15,-5 3 0 0,-3 5 0 16,-2 9 0-16,-2 1 0 0,-3 5 0 16,-3 3 0-16,-3 6 0 0,-1 1 0 15,-4 4 0-15,-3-4 0 0,0 4-1 16,0 0 0-16,0 6 1 0,-5-1-1 15,0 6 1-15,-1 4 0 0,-1 4 1 16,-1 5 0-16,3 5 0 0,-5 5 0 16,3 2 1-16,0-2 0 0,-3 2 0 15,2-2 0-15,0-2 0 0,-1-3 0 16,2-3-1-16,2-3 1 0,0-3-2 0,5-1-1 16,0-2-4-16,0-5-6 0,0-3-6 15,0 0-8-15,5-4-12 0,-1-5-85 16,-1-5-91-16,4-2-214 0</inkml:trace>
  <inkml:trace contextRef="#ctx0" brushRef="#br0" timeOffset="30642.337">22591 16244 331 0,'0'-8'89'0,"0"-1"5"0,-4 4-44 15,-2 2-9-15,3-1-6 0,3 4-6 16,-5-5-5-16,5 5-5 0,-6 0-4 16,2 0-3-16,4 0-2 0,-6 0-2 15,6 0-1-15,-6 0-2 0,2 3 0 16,1 2 0-16,0-1 0 0,-1 5 1 16,-2 3 1-16,-5 2 1 0,-1 9 0 15,-4 5 2-15,-1 10-1 0,-6 6 0 16,-1 4 0-16,-1 5-1 0,1-1-2 15,3-1 0-15,3-4-2 0,1-5-1 16,10-9-1-16,4-4 0 0,3-7-1 0,8-6 0 16,4-6-1-16,7-10 1 15,5-5 0-15,3-7 0 0,5-9 0 0,6-3 0 16,1-6 0-16,-3-3 0 0,3-5-1 16,-5-2 1-16,-4-1-1 0,-1 1 0 15,-7 3 0-15,-4 1 1 0,0 7-1 16,-6 6 0-16,-3 11 0 0,-3 8 0 0,-6 8-1 15,0 8 2-15,0 9-1 0,-6 8 0 16,0 7 0-16,-1 4 1 0,-4 2-1 16,2 2 1-16,-3-3-1 0,3-1 0 15,0-8 1-15,3-4-1 0,6-6 0 16,0-5 1-16,5-6-1 0,3-5 0 16,5-6 1-16,3-11-1 0,5-3 0 15,2-5 1-15,6-3 0 0,-1-4-1 16,1-5 1-16,0-3-1 0,0-3 0 15,-5-5 1-15,-4-1-1 0,-6-5 0 0,-1 0 0 16,-7 2-1-16,-3 3 1 0,-3 7 0 16,0 7 1-16,0 7-1 0,-3 6 0 15,3 3 1-15,-4 7 0 0,4 3-1 16,0 3 1-16,4 0-1 0,3 0 1 16,5 0-1-16,2 5 0 0,7-2 0 15,1-3 0-15,5 5 0 0,2-5-1 0,0 0-4 16,-1 0-6-16,-2-5-8 0,-2 5-10 15,-5-3-37-15,-2 3-63 0,-5 0-92 16,-5 0-203-16</inkml:trace>
  <inkml:trace contextRef="#ctx0" brushRef="#br0" timeOffset="31828.242">23254 16669 310 0,'0'0'87'16,"-5"0"4"-16,5-3-38 0,-2 3-13 0,2 0-9 15,0-5-8-15,0 1-8 0,7-1-5 16,0-2-4-16,6-4-2 0,1 0 1 16,6-5 0-16,7-7 2 0,6-4 1 15,6-3 1-15,1-4 0 0,3-4 0 16,0-4 0-16,-2-1-2 0,-2 2-1 16,-6 0-1-16,-6 2-2 0,-2 0 0 15,-11 5 1-15,-3 1 1 0,-8 6 1 0,-3 2 2 16,-9 7 1-16,-4 6 0 0,-6 5 0 15,0 7-1-15,-7 5-1 0,-1 6-2 16,-6 6-1-16,-1 8-1 0,-7 6 0 16,-1 5 1-16,0 7-1 0,0 5 0 15,3 9-1-15,3 4 1 0,3-1-2 16,7-1 1-16,3-3-1 0,6-4 0 16,1-4-1-16,6-10 1 0,3-7-1 0,0-7 0 15,7-4 0-15,0-6 0 0,0-5 0 16,0-9 0-16,7 0 0 0,0 0 0 15,2-11 0-15,-1-4 1 0,5 1-1 16,-1-5 0-16,2 1 1 0,0-5-1 16,-1-1 0-16,3 5 0 0,1 3 0 15,-4 2 1-15,0 3-1 0,0 3 0 16,-6 3-1-16,0 5 1 0,-1 5 0 0,0 0 0 16,-6 5 1-16,6 2-1 0,-2 3 0 15,1 3 0-15,1-1 1 0,2 0-1 16,0-1 0-16,2-1 0 0,-1-4 0 15,3-3 1-15,3-3-1 0,3-5 0 16,4 0 0-16,2-6 0 0,4-1 0 16,1-3-1-16,-2-1-1 0,-3-1-3 15,-2 0-6-15,-7 0-7 0,-1-2-7 16,-3-1-25-16,-3 1-73 0,-2-4-87 16,0 2-206-16</inkml:trace>
  <inkml:trace contextRef="#ctx0" brushRef="#br0" timeOffset="32276.427">23574 17145 379 0,'0'0'96'0,"0"0"3"16,0 0-25-16,0 0-47 0,6 0-5 15,1 0 1-15,3-9 2 0,2-3-1 0,4-8-3 16,4-7 0-16,3-8-2 0,3-8-4 16,6-6-2-16,3-6-3 0,4-8-2 15,1-2-2-15,4-9-2 0,-4-6 0 16,-3-1-3-16,-8-2 0 0,-2 0 0 16,-8 0 0-16,-8 4-1 0,-8 6 0 15,-3 12 0-15,-3 5 1 0,-4 10-1 16,-2 7-1-16,1 9 0 0,1 10-7 15,1 9-8-15,-2 8-10 0,0 3-31 0,-2 11-71 16,1-1-93-16,-3 1-216 0</inkml:trace>
  <inkml:trace contextRef="#ctx0" brushRef="#br0" timeOffset="46748.644">15006 17652 214 0,'0'0'67'0,"0"0"7"16,-5 0-24-16,5 0-3 15,0 0-5-15,0 0-8 0,0 0-7 0,0-4-7 16,0 4-7-16,6-5-4 0,-2 5-1 15,0-7-2-15,2 2-1 0,1-2-1 16,1-2 0-16,2-2-1 0,0-2 0 16,0-5-1-16,3-2 0 0,-2-4 0 15,2 0 0-15,0-2-1 0,-2 2 1 16,1 0 1-16,-5 4-1 0,-1 1 2 16,-6 3-1-16,0 3 1 0,-6 2 0 15,-2 4 0-15,-5 4 1 0,-2 3 0 16,-1 7-1-16,-1 2 1 0,-3 6-1 0,-1 2 0 15,-1 2 0-15,-3 5 1 0,3-1 1 16,-3 1 1-16,6 4 0 0,0-1 1 16,5-2 0-16,2 1-1 0,7-4-2 15,5 0 0-15,0-4-2 0,9-3-1 16,4-2 0-16,5-4-1 0,3-2 0 16,3-3 0-16,4-4-1 0,-1 0-3 0,-1 0-2 15,1-8-6-15,-1 4-7 0,-2-3-13 16,-1 2-47-16,-4-1-31 0,-1 2-71 15,-3 0-149-15</inkml:trace>
  <inkml:trace contextRef="#ctx0" brushRef="#br0" timeOffset="47056.868">15355 17658 396 0,'-8'3'85'0,"1"-3"0"16,1 5-67-16,3-5-11 16,3 4-4-16,0-4-2 0,0 0 0 0,7-7 0 15,0 2 0-15,2-4 0 0,2 2 0 16,0-1 1-16,0 0 4 0,-4 4 4 16,-1-2 3-16,-6 6 2 0,0 0 1 15,0 0 0-15,-10 0 0 0,1 4-3 16,-3 0-4-16,-2 1 0 0,2 0-2 15,0 1 0-15,2-1-1 0,0-5 0 16,6 4-2-16,0-4-1 0,4 0-2 16,0 0-3-16,4 0-5 0,0 0-9 0,2 0-28 15,1-3-64-15,0 3-84 0,-2 0-198 16</inkml:trace>
  <inkml:trace contextRef="#ctx0" brushRef="#br0" timeOffset="47613.284">15978 17320 416 0,'0'-15'99'0,"-9"-2"5"15,-2 4-64-15,-4 3-5 0,-5 3-5 16,-6 3 0-16,-2 4-4 0,-2 8-3 15,-2 5-6-15,-4 7-4 0,3 5-3 16,3 4-3-16,3 3-4 0,4 0-1 0,4 0 0 16,4-3-1-16,9-3 0 0,6-3-1 15,3-6 1-15,7-6-1 0,4-6 0 16,6-8 0-16,3-7 0 0,3-5 0 16,6-8-1-16,5-4 0 0,-3-4-1 15,2-3 1-15,-3 2-1 0,-3 2 1 16,-7 2 0-16,-6 7 0 0,-7 4 1 15,-7 7 0-15,-3 10 0 0,-10 6 0 0,-1 10 0 16,-7 9 1-16,1 12 1 0,-4 13 0 16,-2 8 0-16,3 10 0 0,-6 8 0 15,6 8 0-15,1 8-1 0,-1 0 1 16,0-3-1-16,1 2-1 0,1-14 1 16,2-2-1-16,-4-8 1 0,1-12-1 15,2-4 0-15,0-6 1 0,2-11-1 16,1 2 2-16,0-8 0 0,0-9 0 15,-1-9 1-15,1-5 0 0,-2-10 0 16,-1-9-1-16,1-7 0 0,-1-15 0 0,4-2-2 16,6-7 1-16,1-8-1 0,12-3 0 15,5 3 1-15,5-4-1 0,4-4 0 16,9-3 0-16,4 1 0 0,3-1 0 16,5 3 0-16,-1 0-4 0,3 10-7 0,2 9-10 15,-2 9-12-15,-2 4-95 0,-8 15-99 16,-3 5-242-16</inkml:trace>
  <inkml:trace contextRef="#ctx0" brushRef="#br0" timeOffset="47996.02">16131 17751 336 0,'-3'0'92'15,"3"-3"4"-15,-4 3 0 0,4 0-69 16,0-5-8-16,-3 5-4 0,3-3-2 16,0 3-3-16,-6-6-3 0,6 1-4 0,0 2 0 15,0-1 0-15,0 4 1 16,0-5 3-16,0 5 0 0,0 0 2 0,0 3 0 16,0 3 2-16,0 1-1 0,-5 1-1 15,2 1-2-15,-2 7 0 0,3-2-1 16,-3-1-2-16,5-2 0 0,0-3-2 15,0 0 0-15,0-2-2 0,5-6 1 16,0-9 0-16,3 1-1 0,0-3 1 16,-1-1-1-16,2-4 1 0,-3 2-1 15,-1-2 0-15,-5 7 1 0,6 2-1 16,-6 2 0-16,-7 5 0 0,0 0 0 16,-2 9 1-16,0 1-1 0,0 0 0 0,-2 5 0 15,3 2-3-15,0 1-5 0,2-3-8 16,1 3-30-16,-1-4-72 0,6 0-90 15,6-8-217-15</inkml:trace>
  <inkml:trace contextRef="#ctx0" brushRef="#br0" timeOffset="49549.738">15136 17577 162 0,'0'0'43'0,"0"0"3"0,0 0-17 16,-5 0-6-16,5 0-5 0,-5-5 1 16,5 2 1-16,-4 3 4 0,0-10 3 15,0 5 1-15,-2 0 1 0,1 1 1 16,-4 4-4-16,0 0-2 0,-2 0-5 15,-2 11-5-15,-2 0-3 0,-3 1-3 16,-3 1-2-16,0-1 1 0,-3 3 1 0,-1-2 0 16,-1 1 0-16,3 1 0 0,0-2-2 15,3-1 0-15,5 0-1 0,1-2-1 16,8-5 0-16,0-5 1 0,6 0-1 16,0-5-1-16,8-2 1 0,1-4-1 15,4-3-1-15,1 0-2 0,5-2 1 16,0 1-1-16,1 0 0 0,-1 3 0 15,-2-2-1-15,-1 1-1 0,-4 3-3 16,-1 2 0-16,-6 3-2 0,-5 5 0 0,0 0-3 16,-13 6-13-16,0 4-74 0,-6 3-73 15,-2 5-195-15</inkml:trace>
  <inkml:trace contextRef="#ctx0" brushRef="#br0" timeOffset="50461.912">16781 16948 316 0,'0'-15'79'0,"-5"1"4"0,5 3-45 0,0 1-4 16,0 0-7-16,0 3-1 0,0 0-2 16,5 0-3-16,-5 1-1 0,4-1 0 15,-4 2-2-15,4 2-1 16,-4 3-1-16,0 0-2 0,0 0 1 0,0 6-2 15,-4 7-1-15,1 5-2 0,-3 7-2 16,-1 1 1-16,-1 5-1 0,-1 3-1 16,0 3-1-16,2-1-1 0,-2-2-1 15,3-3-1-15,1-1-1 0,5-5-1 16,0-5 0-16,0-7 0 0,8-1 0 16,5-8-1-16,4-4 1 0,3-6 0 0,1-5 0 15,5-4-1-15,2-2 1 0,2-6-1 16,0-1-1-16,1-4 0 0,-3-2-1 15,-2-1-1-15,-5 0 1 0,-3 1-1 16,-3 2 1-16,-4 4 0 0,-4 1 1 16,-1 9 1-16,-6 2 0 0,6 3 0 15,-6 4 0-15,0 5-1 0,0 0 1 16,-6 0 0-16,1 8 0 0,-1 2 1 0,0 4 0 16,-1 4 0-16,-1 6 2 0,2 2-1 15,-1 4 1-15,-1 2-1 0,-4 1 1 16,4 0-1-16,-3 0 0 0,2 1-1 15,-2-1 1-15,2-4-2 0,1-1 1 16,2-1-1-16,0-4 1 0,2-2-1 16,4-5 0-16,-3-2 0 0,3-1-2 15,-4-2-3-15,4-3-4 0,0 0-5 0,-5-2-7 16,5 0-9-16,-2 0-30 0,2-2-62 16,0-4-85-16,0 0-193 0</inkml:trace>
  <inkml:trace contextRef="#ctx0" brushRef="#br0" timeOffset="50893.524">17419 16823 448 0,'-9'-4'100'0,"-5"4"2"15,0 6-74-15,-5 4-4 0,0 6-6 16,1 3-1-16,-2 4-1 0,0 1-2 16,1 5 0-16,1 0-4 0,2 1-3 15,2 0-2-15,2-5-2 0,5 2-1 16,4-3-1-16,3-5 0 0,3-2 0 16,7-2-1-16,-1 0 1 0,6-2-1 15,3 1 0-15,2-1 0 0,1 0 1 16,-3 4-1-16,-3 1 0 0,-3 0 0 0,1 3 0 15,-11 1 1-15,-2 1-1 0,0 1 1 16,-9-1 0-16,-2-1 1 0,-3 0 1 16,0-4 0-16,-1-1 1 0,-4 1 1 15,-1-1-1-15,2-3 0 0,-2-1-1 16,4-3 0-16,-3-4-1 0,1-6-1 16,5 0 0-16,-1 0 0 0,2-10-1 15,3 0-1-15,-2-3-1 0,4 4-3 16,4-2-2-16,-2 1-6 0,5-1-4 0,-5 0-5 15,5 1-8-15,0 1-23 0,0 0-64 16,4-2-81-16,-2-1-189 0</inkml:trace>
  <inkml:trace contextRef="#ctx0" brushRef="#br0" timeOffset="51104.289">17336 16927 449 0,'16'-19'99'16,"2"-3"3"-16,3 3-74 0,4 4-3 16,0 0-7-16,4 4-2 0,-2 0-1 15,0 7-1-15,-2-2-2 0,-3 6-5 16,-3 0-4-16,1 9-1 0,-3-3-1 0,-1 5 0 16,-3 0-1-16,4 3-4 0,-4 0-7 15,-3 2-12-15,1 0-90 0,-4-1-92 16,-2-5-231-16</inkml:trace>
  <inkml:trace contextRef="#ctx0" brushRef="#br0" timeOffset="51612.79">18086 16565 469 0,'-10'-6'102'16,"-6"2"1"-16,0 8-79 0,-4 7-5 15,-3 5-5-15,-1 6 1 0,-6 6 0 16,-2 8 1-16,2 7-1 0,-1 7-2 15,3 5-3-15,3 5-2 0,4 5-1 16,3 0-2-16,4-3-2 0,7 1-1 16,7-7 0-16,0-4-1 0,12-3 0 15,2-9-1-15,8-6 0 0,8-4 1 16,3-8-1-16,2-6-1 0,3-5-2 0,-3-7-3 16,3-4-4-16,-7-6-6 0,-3-3-5 15,-6-1-8-15,-1-5-29 0,-3-3-60 16,-3-1-80-16,-3-1-187 0</inkml:trace>
  <inkml:trace contextRef="#ctx0" brushRef="#br0" timeOffset="51868.628">18161 16863 438 0,'-9'-9'101'0,"0"2"5"0,-4 1-69 15,-7 6-4-15,-4 0-7 0,-6 0-3 16,-7 7-1-16,-8 1-1 0,-2 3-5 16,-2-2-4-16,-2 3-2 0,-1 4-3 15,6-3-3-15,5 3-1 0,6 0-1 16,3-2-1-16,6 1 0 0,7-3-3 16,5-3-2-16,6-3-6 0,8-6-6 15,0 0-5-15,7-6-10 0,7-3-32 16,1-6-59-16,9-1-81 0,3-3-188 15</inkml:trace>
  <inkml:trace contextRef="#ctx0" brushRef="#br0" timeOffset="52073.917">18037 17031 445 0,'-24'14'102'0,"-4"1"5"0,-5 2-71 16,-5 2-5-16,-3-1-4 0,-4 3-4 15,-1 2-2-15,0 0-3 0,5 0-4 16,0 0-6-16,3-3-3 0,5-1-1 16,5-3-2-16,3-4-1 0,6-4-2 15,4-4-8-15,3-4-11 0,6 0-101 16,6-7-98-16,5-1-255 16</inkml:trace>
  <inkml:trace contextRef="#ctx0" brushRef="#br0" timeOffset="52595.158">18722 16577 456 0,'-14'0'100'0,"-1"9"3"0,-6 7-74 15,-1 16 1-15,-6 6-7 0,-6 14-1 16,-8 14 2-16,-4 12 1 0,-6 8-1 15,-6 7-4-15,3 1-5 0,2 7-3 16,3-2-2-16,9-11-3 0,3-9-2 16,11-10-1-16,7-10-2 0,7-12 0 0,6-13-1 15,7-11-1-15,0-7-1 16,6-6-8-16,2-6-9 0,4-4-12 0,4 0-89 16,0-10-12-16,4-1-86 15,0-1-172-15</inkml:trace>
  <inkml:trace contextRef="#ctx0" brushRef="#br0" timeOffset="53948.912">18410 17551 382 0,'0'0'95'0,"0"-4"3"0,-2 4-54 16,2 0-12-16,-6 0-8 0,3 4-7 16,-4 4-4-16,3-2-2 0,-5 2 0 15,1 1 2-15,-2 1 0 0,-2 1 1 16,0-1 0-16,-1-1 0 0,0-1-1 16,3 0-2-16,-1-1-2 0,4-1-3 0,2-3-1 15,5-3-2-15,-7 4 0 0,7-4-1 16,0 0 0-16,0 0-1 0,0 0 1 15,0-4-1-15,6 4 0 0,-6-3 0 16,0 3 1-16,0-4 0 0,0 4 1 16,0 0-1-16,0 0 0 0,0 0 1 15,0-4-1-15,0 4-1 0,0 0 0 16,0 0 0-16,0 0-1 0,0-3 1 0,0 3-1 16,0-5 0-16,0 1 0 0,0 0 0 15,0 4 0-15,0-3 1 0,0 3-2 16,3 0 1-16,-3 0 1 0,0 0-1 15,0 7 1-15,0 0-1 0,0 1 1 16,0 2 0-16,0-1 0 0,0 0 0 16,0 0-1-16,5-5 0 0,-1-4 0 15,4 0 1-15,4 0-1 0,2-7 0 16,6-3 1-16,2-4-1 0,7-4 1 16,2-6 0-16,2-10-1 0,4-8 0 15,-1-3 1-15,3-7-1 0,-1-4 0 0,0-2 0 16,-1 5 0-16,-2 7 0 0,-1 6 0 15,-4 4 0-15,-6 10 0 0,-6 8 0 16,-4 4 0-16,-6 7 0 0,-8 7 0 16,-5 9 0-16,-5 9 0 0,-6 5 1 15,-4 12 1-15,-6 9 0 0,-2 6 0 0,0 7 1 16,2 4 0-16,2-2-1 0,2-1 0 16,9-9 0-16,5-7 0 0,3-9-1 15,5-11 0-15,9-8 0 0,4-11 0 16,5-8 0-16,4-7 0 0,3-6 0 15,6-9 0-15,2-8 0 0,4-5 0 16,2-7-1-16,3-2 1 0,2-3-1 16,1-4 0-16,0 3 1 0,-3 1-1 15,-3 3 0-15,-8 6 0 0,-3 8 0 0,-8 7 0 16,-7 8 0-16,-5 7 0 0,-8 7-1 16,0 12 1-16,0 6 1 0,-13 8-1 15,3 4 0-15,-5 8 0 0,-1 8 1 16,-3 2 2-16,0 3-1 0,-1 3 2 15,2 0-1-15,2-1 1 0,0 1-1 16,5-3 0-16,-1-2-1 0,2-5-1 0,4-3 1 16,2-5-2-16,1-6-4 0,3-3-6 15,0-6-6-15,6-3-9 0,1-3-8 16,0-4-11-16,2-5-91 0,1-5-94 16,-1-2-222-16</inkml:trace>
  <inkml:trace contextRef="#ctx0" brushRef="#br0" timeOffset="54625.224">19483 17106 350 0,'7'-15'93'16,"-1"3"4"-16,0-2-30 0,-6 4-26 15,7 2-9-15,-7 1-3 0,0 2-1 0,0 5-3 16,-6 0-4-16,0 7-2 0,-2 6-2 15,-8 4-3-15,-1 7-2 0,-6 5-1 16,-3 7 0-16,-2 4-1 0,-3 2-1 16,0 7-2-16,4 0-1 0,2 2-2 15,4-2-1-15,4-3-1 16,5-8-1-16,6-5 0 0,6-9 0 0,3-8-1 16,6-9 1-16,5-7-1 0,2-7 0 15,8-9 1-15,5-5-1 0,4-7 1 16,0-2-1-16,1-3 1 0,-1 0-1 0,-3 7 0 15,-5 5 0-15,-5 8 0 16,-7 9 0-16,-6 10 0 0,-7 8 0 0,0 11 0 16,-9 4 0-16,1 7 1 0,-5 1 0 15,1 3 0-15,1-3-1 0,2-3 1 16,6-6-1-16,3-4 0 0,5-9 0 16,7-4 0-16,7-5 1 0,3-6-1 15,3-12 0-15,6-5 1 0,0-6-1 0,-1-8 1 16,-3-4 0-16,-1-6-1 0,-6-2 0 15,0 0 1-15,-7 1-1 0,0 2 0 16,-3 4 0-16,-4 9 1 0,1 4-1 16,-3 7 0-16,-1 4 1 0,-3 5-1 15,8 2 1-15,-3 5-1 0,4 0 1 16,5 0-1-16,2 0 1 0,8 0-1 16,3 0 1-16,5-3-1 0,1 3 1 0,-1-5-1 15,-2 5-1-15,-5-4-6 0,-3 4-13 16,-6 6-7-16,-8 0-106 0,-2 2-107 15,-6 0-263-15</inkml:trace>
  <inkml:trace contextRef="#ctx0" brushRef="#br0" timeOffset="55483.014">19821 17728 453 0,'0'-8'101'16,"0"0"0"-16,3-1-74 0,6-4-9 16,6-1-5-16,7-3-2 0,8-5 2 15,9-4 1-15,-2-13-1 0,5-2 0 16,5-7 1-16,-1-5-1 0,0-2-2 15,-3 0-1-15,1 5-2 0,-2 7 0 16,-5 6-1-16,-5 3-1 0,-8 7 0 16,-7 3 1-16,-6 5-1 0,-11 3 0 0,-6 2 0 15,-8 7-1-15,-6-1-1 0,-3 8-1 16,-2 0-1-16,-4 6 0 0,-1 6-1 16,1 5 0-16,0 3-1 0,-1 8 1 15,2 4 0-15,0 4 0 0,-3 3-1 16,3 5 1-16,-5 6-1 0,1 4 1 15,-1 7-1-15,3-3 1 0,0 0-1 0,4-2 1 16,3-6-1-16,5-8 0 0,6-6 1 16,2-8-1-16,4-6 0 0,6-7 0 15,0-5-1-15,6-5 1 0,5 2 0 16,1-14 0-16,7-4-1 0,2-7 1 16,6-4 1-16,5-4-1 0,2-2 0 15,0-2 0-15,-2 8 0 0,-6 1-1 16,-5 6 1-16,-1 10 0 0,-8 5 1 0,-5 5-1 15,0 9 0-15,-7 6 1 0,5 2 0 16,-5 0-1-16,0 0 1 0,6 4 0 16,-4-3-1-16,5-6 1 0,5-4-1 15,1-3 1-15,6-4-1 0,2 1 1 16,4-16 0-16,3 0-1 0,0-1-2 16,4-3-6-16,1 2-6 0,-1-4-8 15,-5 1-8-15,-1 4-11 0,-4-1-90 0,-3 0-93 16,-1 3-222-16</inkml:trace>
  <inkml:trace contextRef="#ctx0" brushRef="#br0" timeOffset="58031.166">15352 16523 337 0,'0'-4'83'0,"-5"-1"6"0,5 1-50 0,0 4-7 15,0 0-2-15,0-4-2 0,-3 4-1 16,3-4-4-16,0 4-4 0,0 0-4 16,-4 0-2-16,4 0-2 0,0 0-1 15,0 0-3-15,0 0 0 0,0 0 0 16,0 0-1-16,0 0-1 0,0 0-1 15,0 0-2-15,0 9-1 0,0 0 0 16,0 4 0-16,-4 5 1 0,4 5 1 0,-6 5 1 16,0 7 0-16,-2 3 1 0,0 3 1 15,1 2-1-15,-2 3 0 0,2 0 0 16,3 0-1-16,4-3-1 0,0-4 0 16,0 0-1-16,3-8 0 0,2-5 0 15,0-5-1-15,-1-5 0 0,1-5 0 16,-1-3 0-16,-4-3 0 0,4-1 0 15,-4-4-1-15,3 3 1 0,-3-3 1 16,0 0 0-16,0 0 0 0,0 0 1 16,0 0-1-16,0 0 0 0,-6 0 1 0,3 0-2 15,-3 0 0-15,1-3-1 0,-4 3 1 16,2 0-1-16,1-5 0 0,-1 5 1 16,0-6-1-16,0 1 0 0,1-5 0 15,0-2 0-15,0 0 0 0,-3-3 0 16,0-2 0-16,-1 0 0 0,-2-4 0 15,1 5 0-15,1-1-1 0,-2 0 1 0,3 5 0 16,1-2-1-16,1 1 1 0,0 2-1 16,1 2 1-16,2-1 0 0,-1-1 0 15,5 1-1-15,-6-1 1 0,6 0 0 16,0 1 0-16,0 2 0 0,0 0 0 16,0 3 0-16,0 2-1 0,0 3 1 15,0 0 0-15,0 0 0 0,0 0-1 16,0 0 1-16,0 0-1 0,0 0 1 0,0 0-1 15,0 0 1-15,0 0 0 0,0 3 0 16,0-3 0-16,0 0 0 0,0 0 0 16,0 0 0-16,0 0 0 0,0 0 0 15,0 0 0-15,0 0 0 0,5 5 0 16,-5 0 1-16,3 3-1 0,-3 3 0 16,9 3 0-16,-3 4 0 0,3 6 0 15,2 2 0-15,0 1 1 0,3-1-1 0,-2 3 1 16,0-4-1-16,-1 0 0 0,-4-4 1 15,-1-1-1-15,-1-2 1 0,-5-4-1 16,6 1 1-16,-6-5 0 0,0-1-1 16,0-3 1-16,3-3 0 0,-3-3 0 15,0 0 1-15,0 0 0 0,0 0-1 16,0 0 1-16,3-5 0 0,1-1 0 16,2-1-1-16,3-2 0 0,3-4-1 15,1 0 0-15,5-5 0 0,3 0 0 0,0-4 1 16,3-1-1-16,0 1 0 0,-3 0 0 15,2 0 0-15,-3 2 0 0,-3 4 0 16,-2 4 1-16,-5 1-1 0,-3 2 0 16,0 4 0-16,-4 1 0 0,-3 4 1 15,0 0-1-15,0 0 0 0,-3 0 0 16,-4 8 0-16,-2-2 1 0,-2 2-1 16,-2 4 0-16,-1 1 0 0,-2 1 1 15,-1 2-1-15,-2 2 0 0,2 0 1 0,0 2-1 16,-2 0 1-16,3 0-2 0,-1 0-1 15,0 1-6-15,1-3-6 0,2 0-9 16,0-3-10-16,4 1-52 0,1-6-43 16,3-1-84-16,6 0-183 0</inkml:trace>
  <inkml:trace contextRef="#ctx0" brushRef="#br0" timeOffset="93586.661">4274 6980 210 0,'5'-8'61'0,"-3"-2"4"0,-2 2-26 0,6 0-2 16,-6 0-5-16,6 0-4 0,-3 1-6 15,-3 1-6-15,7-1-5 0,-3 3-3 16,0 4-2-16,-1-5-3 0,-3 5-1 16,5-4-1-16,-5 4-1 0,0 0 1 15,3 0 0-15,-3 5 1 0,0-1 2 16,-3 0 1-16,-2 4 1 0,2 3 0 15,-3 1 0-15,0 0 0 0,-2 3 0 16,-2 1-2-16,2 0 1 0,-5 1 0 16,-1 1 1-16,0 3-1 0,-4 0 1 0,-2 3-1 15,-1 1 1-15,-3 3-2 0,3 1 0 16,4 0 0-16,1 2-1 0,6 0 0 16,3-2-1-16,14-1 1 0,3-2-1 15,4-1 1-15,3-3 0 0,4-4 1 16,0-4-1-16,5 2 1 0,-6-5 0 15,0-2-1-15,-1-2 0 0,-2-4 0 16,0 1 0-16,-3-4-1 0,-1 0-1 16,2-4 1-16,-2-1-1 0,-2-4-1 0,2 0 1 15,-2-2-1-15,-1-1 0 0,-2 0-3 16,-1-1-3-16,1 1-8 0,-4-1-15 16,1 3-70-16,-5-1-77 0,0 2-188 15</inkml:trace>
  <inkml:trace contextRef="#ctx0" brushRef="#br0" timeOffset="94213.514">3962 7136 258 0,'-6'0'76'0,"-1"-3"6"15,1-2-20-15,0 2-15 0,-1-1-10 16,5-1-9-16,-5 0-5 0,3 1-4 15,1 4-5-15,3-4-3 0,-6 4-4 16,6 0-2-16,-4 0-2 0,4 0 0 16,-3 4-2-16,3 2 0 0,0-2-1 15,0 0 0-15,0 2 0 0,0 0 1 16,5-3 1-16,0 0 0 0,6-3 1 16,1 0 1-16,3 4-1 0,6-4 1 15,1 0-1-15,3 0 0 0,7 0-1 0,1 0-1 16,1-4 0-16,-1 4 0 0,-1 0-1 15,-5 0 1-15,0 0-1 0,-6-3 0 16,-3 3 0-16,-3 0 1 0,-3 0-1 16,1 0 0-16,-2 0 0 0,-3 0 0 15,-1-3 0-15,1 3-1 0,-4 0-3 16,2 0-2-16,-6 0-5 0,4 0-7 16,-4 0-9-16,0 0-38 0,0 0-35 0,-6 0-66 15,1 0-145-15</inkml:trace>
  <inkml:trace contextRef="#ctx0" brushRef="#br0" timeOffset="95028.901">3895 7388 235 0,'-6'0'52'15,"1"5"0"-15,5-1-39 0,-2-4-6 16,2 5-5-16,-5-1-1 0,5-1 1 0,0-3 5 15,0 6 3-15,-2-6 6 0,2 5 2 16,0-5 2-16,0 5 3 0,0-5-1 16,0 0-1-16,-4 4-3 0,4-4-4 15,0 0-2-15,0 0-1 0,0 0-1 16,0 0-2-16,0 0 0 0,4 0 0 16,-4 0 0-16,3 0 0 0,2 0 0 15,0 0 0-15,-2 0 0 0,7 0-2 16,-3-5 0-16,0 5 0 0,2-6-2 15,2 6 0-15,1-5 0 0,0 5-2 16,1-6 1-16,3 2-1 0,-1-1-1 16,5 0 0-16,-2-2 0 0,3 3 0 0,4-1-1 15,-3 2 1-15,2-3 0 0,-2 3-1 16,2-1 1-16,-4 4-1 0,-4-5 1 16,-4 1-1-16,2 0 1 0,-5 4-1 15,-3-7 0-15,1 7 0 0,-4-6 0 16,-1 3 1-16,3-1-1 0,-5 4 0 0,5-4 0 15,-5 4 1-15,0-4 0 0,0 4 0 16,0 0 0-16,0 0 1 0,-5 0-1 16,0 6 0-16,0-1 0 0,-6 0 0 15,-4 3 0-15,-3 0-1 0,0 0 1 16,-9-1-1-16,-1 1 0 0,-5-2 1 16,1 1-1-16,1 0 0 0,3 0 0 15,-2-1 0-15,7 3 0 0,1-2 0 16,5 1 0-16,1 1 0 0,0-1-2 15,4 1-1-15,3 0-5 0,1-2-10 0,2-1-45 16,0-1-35-16,2-1-72 0,4-4-158 16</inkml:trace>
  <inkml:trace contextRef="#ctx0" brushRef="#br0" timeOffset="95921.358">4364 6953 176 0,'3'-3'40'16,"1"-1"2"-16,-2 0-26 0,3 1 2 15,-2-2 2-15,2 1 3 0,-2 1 1 16,-3-2 1-16,6 1-2 0,-6 4-3 15,4 0-5-15,-4 0-3 0,0-3-1 16,0 3 1-16,0 0-1 0,0 3 1 0,0-3 0 16,-4 5 0-16,4 0-1 0,-8 0-3 15,2 1-1-15,-2 1 0 0,1 0 1 16,-6 2 1-16,5-1 1 0,-5 2 0 16,0 0 1-16,1 0 0 0,1 1 0 15,-4 0-2-15,0 1-1 0,-4 1-2 16,-1 3-1-16,1 2-1 0,-8 0-1 15,-1 1-1-15,-1 4-1 0,4 0-3 16,1-1-3-16,5-1-5 0,5-1-10 16,8-4-48-16,6-1-27 0,5-5-66 0,3-1-143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19T16:39:36.98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1-19T16:42:20.924"/>
    </inkml:context>
  </inkml:definitions>
  <inkml:trace contextRef="#ctx0" brushRef="#br0">13824 3964 505 0,'-9'0'118'0,"-17"7"6"16,-5 9-82 0,2 14-9-16,-1 6-9 15,3 5-4-15,0 0-5 0,8 0-5 16,4-6-5-16,4-10-4 0,11-12 0 15,-2-4-1-15,2-9-1 0,7-3 1 16,1-14-1-16,10-3 0 0,2-5 0 16,5-4-1-16,4-4 0 0</inkml:trace>
  <inkml:trace contextRef="#ctx0" brushRef="#br0" timeOffset="46.87">13739 4096 888 0,'37'-33'-2'0,"-1"5"0"0,-3 5 0 0,-2 3 1 0,-3 6 0 0,-9 7 1 0,-1 7 1 0,-9 9 1 0,-9 7 1 0,-6 7 2 0,-4 10-1 0,-8 4 2 0,-2 5 0 0,-1 3 1 0,-3 2-1 0,2-2 0 0,1-3 0 0,4-6-1 0,2-2 0 0,4-8-1 0,2-5-4 0,2-5-11 0,2-5-15 0,5-4-110 16,0-7-110-16,0-4-281 0</inkml:trace>
  <inkml:trace contextRef="#ctx0" brushRef="#br0" timeOffset="867.464">13996 5010 445 0,'-19'-13'104'0,"6"0"3"16,-1-4-77-16,5 2 1 0,2-2-2 15,1 3-2-15,6-2-3 0,0 5-5 0,0 2-2 16,6 9-2-16,-3 4-3 0,4 11-2 16,-1 7-2-16,-1 7-1 0,0 8 1 15,-5 2-1-15,4 5-1 0,-4-3-2 16,0-7-1-16,6-3 0 0,-2-10 0 15,3-7-1-15,1-14 2 0,7-11-1 16,4-15 0-16,6-13 0 0,6-14 0 16,4-11 0-16,7-17-2 0,3-6 1 0,6 2-2 15,-1-4 1-15,1 2 0 0,-4 11 0 16,-4 8 0-16,-9 20 1 0,-2 12-1 16,-8 19 1-16,-5 17 0 0,-4 22 0 15,-7 13-1-15,-8 20 1 0,0 9-1 16,-6 13 0-16,-4 3 0 0,-4-1 0 15,1-4 5-15,-1-8 4 0,0-14 7 0,3-9 4 16,2-14 1-16,2-11 0 0,3-10 0 16,4-9-3-16,11-9-4 0,4-13-6 15,5-13-3-15,8-14-1 0,10-17 0 16,13-9-1-16,4-7 0 0,10-13-2 16,2 4-1-16,0 6 0 0,-1 5 1 15,-7 16-2-15,-14 11-1 0,-9 15-14 16,-12 22-17-16,-10 16-19 0,-9 20-115 15,-5 15-126-15,-13 14-307 0</inkml:trace>
  <inkml:trace contextRef="#ctx0" brushRef="#br0" timeOffset="8622.426">14914 5105 465 0,'14'-16'108'15,"11"-15"6"16,13-11-75-31,10-8-10 0,5-2-5 0,2 0 1 0,-3 2-4 32,-7 5-4-32,-8 8-5 0,-11 10-3 15,-5 6 3-15,-6 3 3 0,-7 6 0 16,-8 2 0-16,-8 5-2 0,-5 5 0 0,-5 6-2 16,-5 1-3-16,-6 6-5 156,0 4-1-156,0 2-1 15,0 3 0-15,1 4-1 0,3 1 0 0,4 1 1 0,5-2-1 0,7-2 0 0,0-1-1 0,5-1 1 0,4-3-1 0,6-1 0 0,2-2 1 0,2-2-1 0,-1 1 0 0,7-2 1 0,1-2 0 0,2-4-1 0,0-3 1 0,4 2 0 0,0-6 0 0,5 0 1 0,-1-6 0 0,1 1 1 0,-1-4 0 0,-1-2 0 0,-3-4 1 0,0-2 0 0,-4 3 2 0,-4 1 2 0,1-1 0 0,-6 2 1 0,-1 2 0 0,-3 1 0 16,-1 5-1-16,-1 0-1 0,-4 0-2 0,0 4-2 0,3 0 0 0,-3 0-2 16,0 0 1-16,0 0-1 0,6 6 0 15,-6-3 0-15,6 1-1 0,1 0 2 16,4-4-1-16,-1 5 1 0,2-5 0 16,4-8 1-16,2 0-1 0,1-5 0 15,1-3 1-15,-1-3-1 0,2 1 1 16,-4 0 2-16,-1 2 2 0,-3 3 1 15,-6 3 2-15,0 3 0 0,-7 3 0 0,5 4 0 16,-5 0-2-16,0 0-3 0,0 0-1 16,-5 0-1-16,5 0-2 0,-4 0 0 15,4 0 0-15,-3 0 0 0,3 4-1 16,-4-4 1-16,4 0-1 0,0 0 0 16,0 0 0-16,0 0 0 0,0 0 1 15,0 0 0-15,0 0 1 0,0 0 0 0,0 0 1 16,0 0-1-16,-3 0 1 0,-3 0-1 15,3 0 0-15,-1 0 0 0,-2 0-1 16,1 0-1-16,-1 6 0 0,-1-2 1 16,0 5-1-16,-2 5 0 0,-1 6 0 15,-2 2 1-15,1 6-1 0,2 2 1 16,-1 5 0-16,3-4 1 0,0 0 0 16,4-5-1-16,3-2 1 0,0-6-2 15,6-5 0-15,4-3-1 0,7-10 1 0,6-4-1 16,10-5 1-16,7-7-1 0,3-5 1 15,6-4 1-15,-3-3 0 0,1 4-1 16,-8 3 0-16,-8 4 0 0,-6 7 0 16,-7 10 0-16,-9 5 1 0,-5 11-1 15,-4 5 1-15,-3 3 1 0,-1 4 0 16,-6 3 0-16,1-3-1 0,2-1 1 16,3-2-2-16,4-3 0 0,4-8-1 15,9-5 1-15,7-9-1 0,10-9-1 0,8-6-1 16,5-6 0-16,4-5 1 0,1-5 0 15,-2-1 0-15,-1 3 0 0,-11 3 1 16,-5 4 3-16,-10 4 2 0,-7 2 3 16,-6 8 1-16,-6 2 0 0,0 6 1 15,-4 0-1-15,0 4-1 0,-2-4-2 0,0 8-4 16,6-2 0-16,-2-1 0 0,4-1-1 16,11 0 0-16,5-4 1 0,4-8-1 15,7-3 1-15,6-5-3 0,2-3-9 16,1-2-16-16,2 0-20 0,-3 3-114 15,-2 2-124-15,-3 3-304 0</inkml:trace>
  <inkml:trace contextRef="#ctx0" brushRef="#br0" timeOffset="10959.846">17676 4654 381 0,'0'-15'98'0,"0"6"2"15,-3 0-7-15,3 2-80 0,0 7-7 16,0-5-1-16,0 5-1 0,-5 0 0 15,5 0 0-15,-7 3 1 0,1 2 1 0,0 3 1 16,0 2 1-16,-1 0 0 0,1 1 2 16,-1 2-1-16,0 0-1 0,1-2 0 15,-1 0-1-15,-1-1-2 0,-3 0 0 16,1 1 0-16,-4-1 3 0,-2 0 3 16,2-1 2-16,0 1 1 0,0 0 2 15,3-2-1-15,4-2-2 0,7-6-3 16,0 0-3-16,13-8-2 0,5-9-2 15,5-10-2-15,13-8 1 0,4-5-1 0,7-6 1 16,4-6-1-16,4-10 0 0,0 0 0 16,-5-1-1-16,-4 0 1 0,-10-2 0 15,-10 2 0-15,-13 7-1 0,-13 11 0 16,-9 8-1-16,-11 9 0 0,-11 12 1 16,-4 16-1-16,-8 4 0 0,-5 20 2 15,0 19 1-15,-2 23 2 0,4 24 0 0,-3 29 0 16,-2 24 1-16,5 26-4 15,5 13-2-15,3-1-1 0,4-9-1 0,7-6-1 16,6-24 0-16,8-24 0 0,7-27 3 16,6-26 1-16,5-17 0 0,9-17 0 15,5-23 0-15,8-18-3 0,3-17-2 16,7-16-2-16,2-11-1 0,-4-9 1 0,-4-11 0 16,-9-6 0-16,-1-8 3 0,-3 1 2 15,-10 1 2-15,-4-2 2 0,-4 5 1 16,0 5 1-16,0 13 0 0,0 11 0 15,0 11 1-15,2 9-2 0,3 8 0 16,4 10-2-16,4 7-1 0,7 5 0 16,0 4 0-16,11 0 0 0,4 5 0 15,5-2 0-15,3-3 0 0,0 5 0 16,3-5 1-16,-1-6-1 0,-4 2 0 16,-2-3 0-16,-6 0 1 0,-6 2 1 15,-3-1 2-15,-9 1 5 0,-1 5 8 0,-10-5 6 16,-4 5 2-16,0 0 0 0,-11 0-2 15,-4 4 0-15,-2 0-5 0,-3 5-9 16,-1 1-4-16,1 3-2 0,0 2-1 16,4 1 0-16,4 0-1 0,2-2 0 15,8 2-1-15,2-4-1 0,0-1 0 0,2-1-1 16,7-2 1-16,0-3 0 0,4-1 1 16,1-4 0-16,2 0 1 0,1-8 0 15,-1 2 0-15,-1-1 1 0,-2 2-1 16,-5 0 0-16,-1 0 0 0,-3 5 1 15,-4-3 0-15,0 3 0 0,0 0 1 16,0 0 0-16,0-4 1 0,0 4-1 16,0-5 0-16,0 0-1 0,0 0 0 15,-4-3 0-15,4-1-1 0,0-2-1 16,-5 1 1-16,5-3 0 0,-3-1 1 16,-2 0 2-16,-3 2 0 0,0 1 0 0,-4 3 0 15,-2 3-1-15,-3 5 0 0,-4 0-2 16,-4 5-1-16,-4 6 0 0,-3 7-1 15,0 4 0-15,-1 3 0 0,4 3 1 16,3 0-1-16,7 2 0 0,7-4 0 16,12-3-2-16,0-7 0 0,11-3 1 0,4-4-1 15,12-9 0-15,3 0 1 0,3-15 1 16,2 0 0-16,4-5 1 0,-3-4-1 16,0-3 0-16,-7 1 0 0,-2 3 0 15,-6 3 0-15,-3 4 2 0,-7 4 2 16,-3 6 3-16,-8 6 1 0,0 0-1 15,-12 6 0-15,4 6 0 0,-3 4-1 16,0 4-2-16,1 1-3 0,3 3-1 16,2 0 0-16,5-4-1 0,8-3 0 0,6-3 0 15,7-3-1-15,8-7 1 0,14-8 0 16,10-8 1-16,5-9 0 0,6-6 1 16,6-5 0-16,1-4 0 0,-3 4 0 15,-6 2 1-15,-7 5-1 0,-3 6 1 16,-9 6 0-16,-8 4 0 0,-9 4-1 15,-8 1 2-15,-7 4 0 0,-6 0 1 16,-5 0-1-16,-5 5 1 0,-6 0 0 0,2-1 0 16,-3 1-1-16,1-1 0 0,1-4-1 15,4 6-1-15,2-6-2 0,4 0-2 16,-4 0-1-16,4 0 0 0,0-7 0 16,0 3-1-16,0 0 2 0,-6-1 1 15,3 1 1-15,-3 4 0 0,-4 0 1 16,-1 10-1-16,-2 3-1 0,-3 1 1 15,1 7 0-15,-1 3 1 0,-1 2 1 16,7 1-1-16,1 0 1 0,3-3-2 0,6 0 0 16,6-3-1-16,4-3 0 0,11-6 0 15,8-7-1-15,4-5 2 0,10-11-1 16,3-5 2-16,4-12 1 0,2-6 0 16,2-9 0-16,2-5 0 0,1-4 1 15,2-5 0-15,1-8 0 0,-4-2 1 16,-1-4-1-16,-5-1 1 0,-7-2-1 15,-3 7 0-15,-13 6 0 0,-4 14 2 0,-6 11 1 16,-6 9 0-16,-7 12 0 0,-4 12-1 16,-6 9 0-16,-4 18 0 0,-6 8-1 15,-2 15-1-15,-7 14-2 0,-2 10 1 16,-2 9-1-16,-1 6-1 0,-1-2-1 16,2 2-1-16,0-6 1 0,2-9-1 15,3-7 1-15,5-10 1 0,-1-13 2 0,4-11 0 16,2-8 1-16,4-8 1 15,-3-7 0-15,0-7 0 0,0 0 0 0,0-3 0 16,0-10 0-16,-1-6-1 0,3-4-1 16,3-8-1-16,1-2 0 0,7-4-1 15,9 1 0-15,4 5 0 0,8-1 0 16,9 3 0-16,9 4 0 0,8 2 1 16,8 5 1-16,4 0 1 0,4 2 2 15,4 3 1-15,0 6 0 0,2 7 1 0,-4 0-1 16,-3 0-1-16,-7 16-1 0,-3 0 0 15,-13 6-2-15,-10-2 0 0,-11 4 1 16,-6 3 0-16,-12 5 0 0,-6-1 0 16,-10 1 1-16,-7 2 0 0,-4 1 1 15,-7 1-1-15,-4-9 2 0,-3-2-1 16,-4-4 0-16,6-7 0 0,4-3-1 16,4-5-4-16,4-6-8 0,7 0-14 0,8 0-14 15,5-9-15-15,5-1-19 0,2-5-97 16,11-3-110-16,6-5-250 0</inkml:trace>
  <inkml:trace contextRef="#ctx0" brushRef="#br0" timeOffset="11391.771">20429 3982 454 0,'7'-16'106'0,"4"-1"4"0,-3 2-73 0,2-1 0 0,-1 2 3 16,-3 2 1-16,-2 2 1 0,0 4 0 0,-4 1-2 16,0 1-4-16,0 4-7 0,0 0-7 15,0 10-5-15,-7 4-4 0,0 4-4 16,-4 3-1-16,-3 4-2 0,2-1-1 15,-2 0 1-15,6-3-3 0,0-4-1 16,4-5-1-16,4-2-1 0,4-4 0 16,4-6 0-16,5 0-1 0,4 0 0 15,3-9 1-15,1-3 0 0,0-4 0 0,0-2 1 16,-3 0 0-16,-3 0-1 0,-2 1 1 16,-4 1 1-16,-3 3-2 0,0 6 1 15,-1 3-2-15,-3 4 1 0,-2 6 0 16,0 6 0-16,0 5 0 0,0 2 0 15,-7 2 1-15,-2 4 0 0,-4 2-2 16,-1-2-12-16,-3 2-14 0,2 2-17 16,-3-5-115-16,2 0-124 0,2-6-301 15</inkml:trace>
  <inkml:trace contextRef="#ctx0" brushRef="#br0" timeOffset="161844.379">2317 5712 496 0,'-18'40'34'0,"-5"10"75"15,-3 7-69 1,-4 9-9-16,-19 51-5 16,-5 7-6-1,2 4-4-15,8-14-5 16,4-18-4-16,10-21-1 16,15-27 0-16,8-28 0 0,7-20 1 15,11-14-1-15,7-16-3 0,-3-10 0 0,7-17 0 16,5-14-1-16,1-8 0 0,0-5-2 15,2-4 1-15,0 1 1 0,3 4 0 16</inkml:trace>
  <inkml:trace contextRef="#ctx0" brushRef="#br0" timeOffset="162078.703">2205 5944 842 0,'37'-55'4'0,"0"13"1"0,1 11 1 0,1 19 0 0,0 12 0 0,-1 16-1 16,-4 9-1-16,-1 9 0 0,-9 3-1 0,-1 7-1 0,-11 1 1 0,-12 0 2 0,2 4 4 0,-14-3 3 0,-10-1 3 0,0 1 2 0,-9-3 1 0,4-4 1 0,-5-5-2 0,-5-8-3 0,9-8-3 0,1-10-4 0,1-8-2 0,4-12-1 0,-2-7-2 0,10-4-2 0,3-1 0 0,7-2 0 0,4 4 0 0,14 4 0 0,1 8-1 0,10 10 1 0,1 0 0 0,1 15 0 0,3 3 0 0,0 6-1 0,-2 5 1 16,2 3 0-16,-9 2 0 0,0 0-1 15,-3 1 1-15,-9 0 0 0,-9 2-1 16,-8 2-1-16,-7 5 0 0,-6 0-1 15,-3 6 1-15,-8 0-1 0,-6-4 1 16,2-2 0-16,-2-6 2 0,-2-6 1 16,-7-8-1-16,1-8 1 0,-1-7 0 15,2-5-3-15,4-4-5 0,1-9-6 16,8-3-6-16,10-3-10 0,4-4-10 0,10-7-11 16,8-4-95-16,11-4-98 0,8-8-238 15</inkml:trace>
  <inkml:trace contextRef="#ctx0" brushRef="#br0" timeOffset="162609.827">3057 5978 503 0,'-7'0'116'15,"-2"0"2"-15,-9 8-87 0,4 3-6 16,-4 7-2-16,2 5-2 0,-4 4-6 15,-3 8-1-15,7 6 0 0,-3 6 0 16,1 6-4-16,-2 0-2 0,3 1-2 16,-1-2-2-16,-2-5-1 0,3-4-2 15,0-7 1-15,1-9-1 0,2-7 0 0,7-5 2 16,0-6 0-16,5-9 0 0,2-8 1 16,0-9 0-16,8-11 0 0,-1-12 1 15,7-14-2-15,0-12-1 0,6-8 1 16,3-4-2-16,3-4 0 0,1 4 1 15,6 9 0-15,3 7 1 0,8 14 2 0,2 12 1 16,2 9 0-16,-3 15 0 16,-3 12 0-16,-5 7-2 0,-10 13-1 0,-13 10-1 15,-7 8-1-15,-10 5-3 0,-13 5 0 16,-5 5 0-16,-8-1 0 0,-8-3 0 16,-3-3 0-16,-6-1 0 0,6-6 2 15,1-9 1-15,4-7-1 0,8-10 0 16,3-6-1-16,5-10-1 0,9-7 0 15,0-2 0-15,3-2 0 0,7 2-1 16,0 4 2-16,11 8 3 0,-3 7 1 0,5 12 1 16,5 7 1-16,2 5 1 0,-1 4 0 15,2 6-1-15,-1-2-1 0,-1 0-2 16,-2-1 0-16,0-1-1 0,-3-3-1 16,4 1 1-16,-2-4-3 0,2-5-4 15,1-2-6-15,3-6-8 0,-3-7-11 16,2-5-11-16,-1-6-43 0,-2-13-60 15,-2-1-94-15,1-11-206 0</inkml:trace>
  <inkml:trace contextRef="#ctx0" brushRef="#br0" timeOffset="163312.787">3980 5807 414 0,'-5'-9'95'0,"0"2"4"0,3 2-67 16,2 1-5-16,-6 4-1 0,1 9 0 15,-3 4-4-15,1 10-2 0,0 10-2 16,-4 7-4-16,-3 12-4 0,-1 11-2 0,-5 6-2 15,-2 8-2-15,-2-2-1 0,0-2 0 16,-2-2 2-16,4-9 1 0,-10-10 1 16,13-7 1-16,5-13 0 0,1-7 1 15,3-8-2-15,4-7-1 0,6-10 0 16,9 0-1-16,3-16 0 0,0-9-1 16,3-10 0-16,0-12 0 0,4-14-2 0,0-11 0 15,2-7 0-15,-1-6-2 0,3-3 1 16,0-1-1-16,7 8 3 0,6 6 2 15,6 12 3-15,8 11 2 0,7 14 0 16,-2 16 1-16,-1 13 0 0,-8 15-2 16,-7 12-3-16,-6 14-2 0,-17 7-2 15,-7 5-1-15,-5 1 0 0,-4 0 0 16,0-1 0-16,-6-6 2 0,-1-2 2 16,-6-4 1-16,-11-2 0 0,-7-5 1 0,-6 2 0 15,-5-2 0-15,0-5-1 0,-4-3-1 16,5-6-2-16,4-11 1 0,9 0-2 15,3-14 0-15,8-3 0 0,1-4-1 16,8 0-5-16,-3-3-10 0,8 5-13 16,3 3 38-16,-4 1-163 0,4 7-127 15,5-3-323-15</inkml:trace>
  <inkml:trace contextRef="#ctx1" brushRef="#br0">13132 14723 0</inkml:trace>
  <inkml:trace contextRef="#ctx0" brushRef="#br0" timeOffset="181121.745">4999 6331 369 0,'0'0'91'0,"0"-5"3"0,0 5-58 0,-3-4-4 0,3 4-1 0,-5 0-6 0,5 0-4 0,0 6-2 0,-4 4-2 0,0 5-1 0,4 4-1 0,-6 7-1 0,2 4 0 0,-5 3-2 0,2 2-1 0,-2 1-3 0,-3-3-2 0,3-3 0 0,-1-4-2 0,2-4 0 0,2-6 0 0,0-7 0 0,6-9 1 0,0 0-2 0,0-12 1 0,6-9-1 0,2-6-1 0,5-6-1 0,0-8 0 0,7-3 0 16,7-4 0-16,3 4 0 0,-1 3 2 0,4 4-1 15,1 5 1-15,2 10 1 0,-4 9-1 16,-8 13 2-16,-1 0 0 0,-6 14 1 15,-3 10 1-15,-6 5 0 0,-8 7 0 16,0 3 1-16,-9 0 1 0,-1 0-1 16,-3-6-1-16,0-5 0 0,-1-6 1 15,2-6-2-15,5-4-1 0,2-8-1 16,12-10-1-16,3-8-1 0,6-5-1 16,8-9 0-16,3-5 0 0,2-3 0 15,4-1 0-15,1 2-1 0,-1 7 1 0,-1 5-1 16,-5 10 0-16,-6 13 0 0,-3 6 1 15,-5 11 0-15,-9 10 0 0,-4 2 0 16,0 5 0-16,0 0 0 0,0-1 0 16,-3-1 0-16,3-4-1 0,0-6 1 15,3-4-2-15,8-6 1 0,9-6-1 16,12-6 0-16,0-7 1 0,7-4 0 0,8-1 0 16,1-4 0-16,3 2 1 15,-10-1-1-15,-1 3 1 0,-2 1-1 0,-4 4 1 16,-1 1-1-16,-6 0 0 0,-1 6 0 15,-5 0 0-15,-2 0 1 0,-1 7-1 16,-5-2 0-16,-8-1 0 0,-1 3 0 16,-4-1 1-16,7 0-1 0,-7 0 1 15,0-1-1-15,0 1 0 0,0-2 0 16,0-1 0-16,0-3 0 0,0 7 0 0,6-7-1 16,1 0 1-16,6 0-1 0,-1 0 1 15,2-7 0-15,4 0-1 0,-4-3 1 16,1-1 1-16,-3-2-1 0,-3-2 0 15,1 0 2-15,-8-3-1 0,-2-3 2 16,0 0 1-16,-2 2 3 0,-8 2 2 16,-6 3 1-16,-8 5 1 0,2 9 0 0,-10 2 0 15,-5 10-3-15,-4 4-2 0,7 4-2 16,5 0-1-16,1 3-3 0,5-1 1 16,10-3-2-16,6 1-1 0,7-2 0 15,0-4-2-15,8-5 0 0,17-4 0 16,2-5-1-16,13-3 0 0,4-7 1 15,4-5 1-15,3-5 1 0,-2 1 0 16,-4-3 1-16,-6 5 1 0,-11-2 0 16,-8 7 4-16,-3 1 4 0,-12 11 3 0,-5 0 3 15,-10 12 1-15,-5 0 0 0,-3 6 0 16,-1 3-4-16,1 1-3 0,3 2-4 16,6 2-2-16,5-3-1 0,9 0-2 15,8-1 0-15,7-1 0 0,6-6 0 16,3-9 0-16,8-6 0 0,4-9 0 15,5-7 0-15,0-7 1 0,2-6 0 16,-2-3 0-16,0-2 1 0,-6 2-1 16,-7 4 1-16,-8 2 0 0,-10 7 0 0,-3 2 2 15,-10 8 0-15,-2 9 0 0,-8 0 0 16,-5 13 0-16,0 3 0 0,-3 7-1 16,-1 2-2-16,3 3 1 0,1 1-2 15,1 0 1-15,10-4-1 0,4-4-1 16,11-5 0-16,5-5 0 0,8-7 0 15,6-11 1-15,3-7-1 0,6-6 1 16,5-8 1-16,-2-3-1 0,-4-4 1 0,0 0 0 16,-5 0 1-16,-2 3 0 0,-3 6 3 15,-13 5 2-15,0 4 3 0,-8 11-1 16,-9 6 1-16,0 16-1 0,-9 5-1 16,-5 5-2-16,1 6-3 0,-4 3-2 15,4 2 0-15,-1-3 0 0,5-3-1 16,0-7-1-16,9-2 0 0,0-7-1 15,15-4-1-15,2-11 1 0,2 0-1 0,6-12 1 16,3-3 0-16,-2-3 1 0,1-2 0 16,-8-2 1-16,1 3 1 0,-7 5 0 15,-5 2 0-15,-8 8 0 0,0 10 0 16,0 11 0-16,-14 17 0 0,-4 16-4 16,-3 17-3-16,-7 10 0 0,-5 17-6 15,-6 11-7-15,-2 9-1 0,3-1-1 16,4-3 5-16,-1-8 3 0,3 1 1 15,0-10 9-15,5-9 11 0,-1-13 5 0,-3-11 4 16,-2-8 4-16,1-12 5 0,2-13 2 16,-1-14 0-16,-1-21-3 0,3-17-5 15,3-21-3-15,9-19-4 0,3-20-5 16,14-15-4-16,13-12-3 0,20-1 0 16,13 1-1-16,14 3 1 0,12 3 0 15,18 7 0-15,3 10-9 0,1 9-28 16,-9 7 72-16,-9 9-217 0,-4 9-154 0,-18 9-409 15</inkml:trace>
  <inkml:trace contextRef="#ctx0" brushRef="#br0" timeOffset="182839.47">8537 6292 452 0,'-6'-4'107'0,"-1"4"4"15,1 0-73-15,-2 0-5 0,2 0-1 16,-1 0-4-16,1 0-3 0,0 0-2 15,-1 0 0-15,4 0-3 0,-1 0-2 16,4 0-3-16,-4 0-2 0,4 0-3 16,-3 0-2-16,3-6-3 0,-6 2-1 0,2 4-2 15,1-6 1-15,-4 2 3 0,1 1 0 16,-1 3 3-16,-1 0 0 0,-4 0 2 16,-1 10-1-16,-1 7-1 0,-4 6-2 15,3 7-2-15,0 4-1 0,0 4-2 16,6 2-1-16,3 0 0 0,6-3-1 15,6-6 0-15,7-6-1 0,7-6 1 16,10-8-1-16,9-11 1 0,11-11 0 16,11-10 0-16,10-11 0 0,7-14 0 15,3-10 1-15,4-9 0 0,-4-6 0 0,1 0 0 16,-6-4 0-16,-9-2 1 0,-7-1-1 16,-8 7 1-16,-12 4-1 0,-9 6 2 15,-13 3 4-15,-13 10 5 0,-10 13 2 16,-11 8 2-16,-5 12 2 0,-9 10-1 0,-6 10-1 15,-9 13-5-15,-2 10-4 0,0 8-4 16,-5 12-1-16,2 7-1 0,0 4-1 16,1 5 1-16,9 3-1 0,2 3 1 15,5 2-1-15,6-3 0 0,10-2 0 16,10-7-1-16,7-5 0 0,10-12 0 16,8-8 0-16,10-16-1 0,3-6 1 15,5-9 0-15,0-9 0 0,2-7 1 16,1-4 0-16,0-5 0 0,-4-3 0 15,-2 1 1-15,-5-1-1 0,-2 5 1 16,-6 5-1-16,-7 3 2 0,-6 6 0 0,-2 5 0 16,-5 0 0-16,-9 7 0 0,1 3 0 15,0 2 0-15,-2 4-1 0,1-1 0 16,2 2-1-16,4-2 0 0,6 2-1 16,3-3 1-16,6-5-2 0,4-3 1 15,9-6 0-15,7-8 0 0,7-4 0 0,2-8 0 16,3-3 1-16,-2-2 0 0,-1 0 0 15,-3 7 0-15,-11 6 0 0,-6 3 1 16,-7 9 1-16,-3 9 0 0,-8 5 1 16,-3 4 0-16,0 3 1 0,0 3-1 15,-6 1 0-15,3-2-1 0,3-1-2 16,0-1 0-16,0-4 0 0,3-2 0 16,8-7-1-16,7 0 0 0,6-3 1 15,2-1-1-15,10-4 1 0,1 0-1 16,0-6 1-16,1 3 1 0,-3-1-1 15,-3-3 0-15,-5 2 0 0,-6-2 0 0,-3 2 0 16,-6-1 1-16,-4-2 2 0,-3 2 0 16,-5-5 0-16,0-2 1 0,0-4 0 15,0-5-1-15,0-3 0 0,0-2-2 16,-5-3 0-16,5 5-1 0,0-1 0 0,0 7 1 16,0 1 0-16,0 8 1 0,0 3 1 15,-5 1 1-15,5 1 0 0,-6 5 1 16,4 0-1-16,2-3 0 0,-6 3-2 15,6 0-1-15,-6 0 0 0,6 0-1 16,0 0 0-16,0 0 0 0,0 0 0 16,0 0 0-16,0 0 0 0,0 0 0 15,0 0 0-15,-2 0 0 0,2-4 1 16,-6 4 0-16,0-5-1 0,-2 0 1 16,-5 1-1-16,0 0 1 0,-6 0-1 0,0 4 0 15,-1 0 0-15,-1 6 0 0,2 1 0 16,3 3 1-16,-1 1-1 0,3 0 1 15,4 0-1-15,2 5 0 0,0-1 1 16,2 3-1-16,3-1 0 0,-2 4 0 16,0 4 0-16,5-1 0 0,-4 1 0 15,4-2 0-15,-4-1 1 0,4 4-1 16,7 1 0-16,-7-2 0 0,8 0 1 0,0-4-1 16,4-1 0-16,6-1 0 0,3-8 0 15,4-6 0-15,7-5 1 0,3-12-1 16,5-6 1-16,5-5 0 0,0-6 1 15,3-7-1-15,0-3 1 0,2-1-1 16,-5-3 1-16,-3 4-1 0,-7 3 0 16,-5 7 0-16,-10 4 1 0,-6 5-1 15,-6 9 1-15,-8 6-1 0,0 0 0 16,0 5 0-16,-8 0-1 0,0 0-4 0,-4 5-3 16,0-1-5-16,-2 1-10 0,-1 1-13 15,-3-1-16-15,4 1-14 0,1-1 74 16,1 0-188-16,3-2-127 0,-1 0-320 15</inkml:trace>
  <inkml:trace contextRef="#ctx0" brushRef="#br0" timeOffset="183401.979">9997 6513 594 0,'-5'0'132'16,"5"-6"1"-16,8-4-97 0,5-6-19 15,11-5-1-15,4-6 0 0,9-6 2 16,4 1 1-16,1 3 3 0,-2 1 3 0,-2 5 0 16,-5 3-1-16,-6 8-4 15,-6 9-5-15,-3 3-2 0,-5 0-3 0,-5 11-3 16,3 3-2-16,-4 6-2 0,-1 0-1 16,0 5 0-16,-3-2-1 0,3 3 0 15,-6-1 0-15,0-3 0 0,-12 0 0 16,3-2 0-16,-9-1 0 0,-2 2 0 15,-6-2 0-15,-7 1 0 0,1-1 0 16,-2-2 0-16,0-2-1 0,1-3 1 16,1-1 0-16,11-5 0 0,1-3-2 0,12-3 1 15,8-3-1-15,7-3 0 0,13-5 0 16,8-1-1-16,11-4 1 0,7-4 1 16,6-6-1-16,3-2 1 0,4-5 0 15,7-8-1-15,6 0 1 0,2-2 0 16,-1-3 1-16,-2 4 0 0,-5 0 0 15,-7 5 1-15,-13 7 4 0,-16 5 7 16,-11 2 5-16,-12 8 2 0,-15 4 1 16,-11 7 0-16,-9 4-1 0,-12 8-3 0,-10 7-8 15,-6 7-5-15,-3 5-2 0,4 7-2 16,6 6 1-16,7 3-1 0,11 1-1 16,15-4 1-16,12-1-1 0,9-3 1 15,9-6-1-15,12-10 0 0,8-2 0 16,12-9 0-16,4-5 0 0,6-4 1 15,4-11-3-15,-2-2-7 0,0-6-14 0,-4-5-20 16,-6-2-16-16,-4-3 36 0,-10 1-163 16,-6 0-135-16,-8 6-314 0</inkml:trace>
  <inkml:trace contextRef="#ctx0" brushRef="#br0" timeOffset="183919.687">9089 6510 404 0,'0'-7'98'15,"4"-3"5"-15,3-4-59 0,6 1-5 0,0-4-6 16,5-1-4-16,-3 3-4 0,-2-1 0 16,0 6-1-16,-2 4-2 0,-7 6-1 15,-4 6 1-15,0 7 1 0,0 5 1 16,-4 6 2-16,-1 2 0 0,-2 0 1 15,1 1-3-15,-1-6-2 0,7-3-4 16,2-6-3-16,10-6-5 0,11-6-2 0,10-13-4 16,12-6-3-16,11-8-10 0,4-9-14 15,2-7-15-15,8 0-13 0,-7 1-110 16,-4 4-119-16,-7 6-275 0</inkml:trace>
  <inkml:trace contextRef="#ctx0" brushRef="#br0" timeOffset="198461.405">11855 6431 676 0,'37'-43'19'0,"10"-17"2"16,9-1 28-1,5-10-12-15,38-47-5 16,3-5 0 0,-4 9-2-16,-18 17-2 15,-20 34-7 1,-27 30-4-16,-21 33-4 0,-17 30-3 16,-9 23-3-16,-9 9-2 0,-4 11-2 0,-2-1-2 15,-2 3 1-15,-5 0-1 0,-3 0 0 16,-1-4 0-16,1-2 0 0,-1-4 0 15,3-2-1-15,4-5 1 0</inkml:trace>
  <inkml:trace contextRef="#ctx0" brushRef="#br0" timeOffset="198836.518">12118 6544 1009 0,'-24'47'0'0,"1"-3"1"0,6-7-2 0,4-2 1 0,4-9 0 0,3-5 0 0,1-8-1 0,5-7 0 0,-3-2 1 16,3-10-1-16,0-9 0 0,0-8 0 0,7-6 1 0,-4-5-1 0,1-3 1 0,2-3 0 0,-2 6 0 0,-1 7 1 0,2 5 0 0,-5 7-1 0,0 6 1 0,0 4 0 0,5 5 0 0,-5 0-1 0,9-4 1 0,-1 4-1 0,9 0-1 0,2-6 1 0,8 1 0 0,6-1 0 0,7-4-1 0,2-1 1 0,4-5 0 0,-2-1 0 0,-1-3 0 0,-1 0 0 0,-6 0 0 0,-3 1 0 16,-6 3 1-16,-4 4-1 0,-3 2 0 15,-4 5 0-15,-6 5 1 0,-3-3 2 16,-4 3 3-16,-3 10 0 0,0 2 1 15,-3 3 1-15,0 5 0 0,-1 3-1 16,0 5-2-16,-2 0-2 0,-1-2-1 16,2-2-1-16,3-2 0 0,2-1-1 15,0-5-1-15,0-3 1 0,8-3-1 16,8-3 0-16,4-3 0 0,3-4 1 0,6 0-1 16,4-4 1-16,4-5-1 0,-2 0 1 15,2-5 0-15,-3 0 0 0,-4-6 0 16,-4 0 1-16,-8-1 0 0,-5-3 2 15,-7-1 2-15,-12-2 4 0,-8 4 5 16,-5 4 1-16,-7 6 2 0,-5 10 0 16,-5 6-2-16,-4 12-1 0,0 5-5 0,4 7-4 15,3 2-2-15,6 1-2 0,5-4-2 16,9-2-7-16,13-3-13 0,6-7-14 16,7-6-18-16,12-8-117 0,6-5-129 15,5-13-303-15</inkml:trace>
  <inkml:trace contextRef="#ctx0" brushRef="#br0" timeOffset="202979.553">13836 6449 343 0,'-5'0'80'0,"5"3"1"16,-2-3-51-16,2 0-16 0,0 0-5 15,0 0-3-15,0 0 1 0,0 0 1 16,0 0 2-16,0 0 2 0,0 4 2 16,0-4 1-16,-5 4 0 0,5-4-2 15,0 5-2-15,-5-5-2 0,5 3 0 0,0-3-1 16,0 0 0-16,0 0 0 0,0 0 0 16,0 0 0-16,0 0 0 0,0 0 0 15,0 0-2-15,0 0 0 0,0 0-2 16,0 0 0-16,0 0-2 0,0 0 0 15,0 0-1-15,0 0 0 0,0 0-1 16,0 0 0-16,0 0 1 0,0 0-1 16,-2 0 1-16,2 4-1 0,0-4 1 15,0 0-1-15,0 3 0 0,-5-3 0 0,5 4 1 16,-4-4-1-16,4 5 0 0,-5-5 0 16,5 5 0-16,-6-5 0 0,6 6 1 15,-5-6-1-15,3 5 0 0,2-5 0 16,-6 4 1-16,1-4-1 0,1 5 0 15,0-5 0-15,-2 4 1 0,3-4-1 16,3 0 0-16,-6 7 0 0,2-7 0 16,4 3 0-16,-8-3 1 0,8 4-1 0,-5-4 0 15,5 0 1-15,-2 4 1 0,2-4 1 16,0 0 0-16,0 0 0 0,0 0 1 16,0 0 0-16,0 0-1 0,0 0-1 15,0 0 0-15,0 0-1 0,0 0 0 16,0 0 1-16,0 0-1 0,0 0 2 15,0 0-1-15,0 0 1 0,0 3 0 16,-5-3 0-16,5 0-1 0,0 0 0 0,0 0-1 16,0 0 0-16,0 0-1 0,-2 0 1 15,2 0-1-15,0 0 0 0,0 0 1 16,0 0-1-16,-5 5-1 0,5-5 1 16,-2 0 0-16,-2 0 0 0,4 0 0 15,-8 0 0-15,6 0 0 0,-2 0 0 16,1-4 1-16,3 4 0 0,-4 0-1 15,4 4 1-15,0-4 0 0,0 0 0 16,0 0-1-16,0 0 1 0,0 0-1 0,0 0 1 16,0 0-1-16,0 0 0 0,0 0 1 15,0 0 0-15,0 0 0 0,0 0 1 16,-5 0-1-16,5 0 0 0,0 0 1 16,0 0-1-16,0 4 0 0,-2-4 1 15,2 0 0-15,0 0 1 0,0 0 1 16,-5 0 1-16,5 0-1 0,0 0 1 15,0 0 0-15,0 0-2 0,-3 0 1 16,3 0-2-16,0 0 0 0,-5 0-1 16,5 0 0-16,-5 0 0 0,5 0-1 0,-4 0 1 15,4 0-1-15,-5 0 2 0,5 0-1 16,-5 0 0-16,5 0-1 0,0 0-1 16,0 0 1-16,6-4-1 0,1 4 0 15,7-8 0-15,9-3 0 0,5-6 1 16,7-12 1-16,10-6 1 0,2-7 1 15,7-14 0-15,9-7 3 0,-1 1 0 0,2-5 0 16,-3-5 0-16,-3 2-1 0,-4 1 0 16,-7 1-2-16,-8 5-1 0,-12 0-1 15,-3 9 1-15,-10 11 0 0,-7 6 2 16,-7 8 1-16,-5 12-1 0,-5 7 1 16,-6 10-1-16,-1 7 0 0,-7 14-1 15,-3 12-2-15,-5 12 0 0,-7 15 0 16,3 9 0-16,-4 8 0 0,-3 7-1 15,3 2 1-15,1-2 0 0,3-2-1 0,2-7 1 16,2-6-1-16,5-9 1 0,2-12-1 16,5-7 0-16,5-8 0 0,5-7-1 15,2-8 1-15,3-4 0 0,3-3 0 16,2-2 0-16,0-5 0 0,0 0 0 16,0-4 0-16,0 0 0 0,0 0 1 0,0 0-1 15,0-6 0-15,0-3 0 0,0-4 0 16,8-6 1-16,0-5-1 0,4-7 0 15,1-6 0-15,5-2 1 0,1 1-1 16,1-2 0-16,1 2 0 0,4 0 1 16,2 1 0-16,2 4 0 0,3 4 0 15,1-1 1-15,1 8-1 0,-2 2 1 16,-4 9-2-16,-1 6 1 0,-8 5-1 16,-5 0 0-16,-7 13 0 0,-7-1 0 15,0 7 0-15,-10 2 1 0,-4 3 0 0,-3 1 0 16,-3 0 0-16,-1 1 0 0,2-2 0 15,-2-2-1-15,6-1 0 0,-1 0-1 16,1-1-1-16,2-2 0 0,1-2-2 16,-1-2 1-16,4-5-1 0,-2-1 0 15,1-3 1-15,1-5 0 0,6 3 1 16,-1-3-1-16,4 0 0 0,-3 0 1 0,3 0 0 16,3 0 0-16,3 4 1 0,0 1 1 15,1 1 1-15,5 5 1 0,-3 0-1 16,3 4 2-16,2-1-1 0,2 2 0 15,1 1 1-15,4-1-1 0,4-2 0 16,7-5-1-16,6 0 1 0,4-9 0 16,5-4 0-16,0-8 1 0,5-7-1 15,-1-6 1-15,-2-7-1 0,2-5 0 16,-8-4 0-16,-6-1-1 0,-2 2 1 16,-6-1 0-16,-7 5 4 0,-8 4 3 0,-9 8 2 15,-10 4 1-15,-4 5 2 0,-9 9-1 16,-8 6 0-16,-1 11-3 0,-5 5-4 15,3 4-2-15,0 10-2 0,2 8 0 16,7 2-2-16,5 3 1 0,3-3-1 0,10 0-1 16,2 1 0-16,11-6 0 15,4-7-1-15,10-6 1 0,6-4 0 0,13-4-1 16,7-8 1-16,8-6 0 0,3-6 1 16,3-4-1-16,0-8 1 0,0-6 0 15,-7-5 0-15,-4-4 1 0,-5-1 0 16,-8-3-1-16,-6 2 1 0,-8 3 2 15,-10 6 1-15,-10 5 3 0,-7 4 1 16,-15 8 1-16,-9 9-1 0,-4 0 0 16,-6 15-2-16,-4 1-1 0,4 7-4 0,-3 7 0 15,5 2-1-15,5 2 0 0,5 0 0 16,8-5-1-16,7 0 0 0,7-3 0 16,8-3-1-16,12-6 1 0,7-5-1 15,10-6 0-15,10-6 0 0,9 0 0 16,6-11 1-16,4-6-1 0,1-2 1 15,-1-6 1-15,-5-2-1 0,-7-3 1 16,-6 0 0-16,-9 3 0 0,-10 4 1 16,-9 3 4-16,-9 7 2 0,-11 6 1 0,-7 11 0 15,-7 10 0-15,-6 8 0 0,-8 12-1 16,-3 12-4-16,-4 11-1 0,-6 15-1 16,-1 10-1-16,1 4 1 0,-5 3-1 15,0-2 0-15,2 3-1 0,5-5 0 16,6-6-1-16,6-9 0 0,5-6-1 15,8-9 0-15,8-5 0 0,2-11 0 16,4-8 0-16,6-8 0 0,-1-8-2 0,3-5 1 16,-1-10-1-16,2-9 1 0,4-12 2 15,6-21 0-15,3-15 1 0,7-19 1 16,10-19-1-16,6-18 1 0,6-7 0 16,7-6-1-16,-2 3 0 0,10 9 0 0,0 8-1 15,-2 15 1-15,1 19 0 0,-5 14 0 16,-7 13 0-16,-3 15-2 0,-14 10-4 15,-6 16 1-15,-10 7-2 0,-8 14 1 16,-7 9-1-16,-5 10 1 0,-5 6 2 16,-4 2 3-16,-4-1 1 0,-4 4 2 15,-1-6-1-15,-3-7 1 0,-2-6 0 16,-1-7 0-16,-1-5 0 0,3-8 0 0,0-8-1 16,5-4-3-16,0-9-3 0,5-2-4 15,1-3-7-15,2-4-5 0,5 1-8 16,-1 2-13-16,3-1-110 0,2-1-113 15,0 3-276-15</inkml:trace>
  <inkml:trace contextRef="#ctx0" brushRef="#br0" timeOffset="204759.802">17100 6329 230 0,'0'0'70'0,"0"6"9"0,0-3-30 16,0-3 2-16,0 4 0 0,0-4-1 15,0 0-6-15,0 0-7 0,0 0-7 0,0 0-4 16,0 0-4-16,6 0-3 0,-6 0-3 16,0-6-2-16,5-1-1 0,-5 1-1 15,3-2-2-15,-3-3-1 0,0-1-2 16,0-2-1-16,0-1-2 0,0-6-1 15,0 0 0-15,0-1-1 0,-7 0 0 0,0-1 0 16,0 5 2-16,-2 3 0 0,-4 5 1 16,-4 6 0-16,-3 4 1 0,-3 0-1 15,-6 9-1-15,0 4 0 0,-4 8-1 16,-5 6-1-16,5 6 0 0,0 2-1 16,4 3-1-16,4 0 1 0,6-1-1 15,4-4 1-15,9-6-2 0,6-3 1 16,7-3-1-16,10-5 1 0,7-6-1 15,9-10 1-15,6 0 0 0,3-11 1 0,3-2 0 16,0-9 0-16,0-1 0 0,-5 1 1 16,-6 0 1-16,-7 3 0 0,-3 1 2 15,-8 7 2-15,-4 3 3 0,-6 3 2 16,-6 5 0-16,-5 7-1 0,-1 5-2 16,-7 3 0-16,0 4-2 0,2 3-3 15,-2 0-3-15,3 0-1 0,3-2 0 16,7-2 0-16,11-5-1 0,3-5 1 0,11-8 0 15,10 0-1-15,12-10 2 0,7-7-1 16,9-10 1-16,6-5-1 0,2-3 0 16,1-2 1-16,-2-3-1 0,-5 5 0 15,-6 4 1-15,-8 6-1 0,-9 7 1 16,-9 4 0-16,-14 8 1 0,-11 6 2 16,-10 7 0-16,-16 8 2 0,-8 7 0 15,-4 7 2-15,-7 5-1 0,-2 6 0 16,5 1-2-16,2-3-1 0,9-5-2 15,5-4 0-15,9-5-2 0,9-7-1 16,0-6 0-16,15-8 0 0,5-6 0 0,6-7 1 16,8-7 0-16,6-5 0 0,7-8 1 15,2-4-1-15,-5 5 0 0,1 1 0 16,-5 1 0-16,-9 6 0 0,-9 6-1 16,-5 12 0-16,-8 3 0 0,-4 14 2 15,-5 8-1-15,-5 5 0 0,2 6 1 16,-2 3 0-16,5 1-1 0,-4-3 0 0,9-7-1 15,6-7 0-15,5-8 0 0,9-6-6 16,4-11-12-16,4-1-15 0,10-10-117 16,-1-7-121-16,3-8-304 0</inkml:trace>
  <inkml:trace contextRef="#ctx0" brushRef="#br0" timeOffset="205197.754">19099 6199 563 0,'-19'33'119'0,"-2"6"2"0,-5 4-102 0,4 1-9 16,5-5-6-16,1-5-4 0,6-3-6 16,5-9-6-16,5-9-6 0,0-4-5 15,0-9-10-15,7-6-86 0,1-10-88 16,5-8-211-16</inkml:trace>
  <inkml:trace contextRef="#ctx0" brushRef="#br0" timeOffset="205478.379">19063 5996 577 0,'-10'0'133'16,"2"0"1"-16,2-5-96 0,6 5-13 15,0-7-7-15,0 2-3 0,6-2-4 16,0-3-4-16,2-3-1 0,-1-4 0 15,3 1 0-15,0-1-1 0,-1-1-1 16,1 3 1-16,-2-1 0 0,-2 6 0 16,1 2 2-16,-4 2 1 0,0 2 2 0,-3 4 0 15,0 0 0-15,0 0-2 0,0 5-1 16,-6 2-1-16,3 1-3 0,-1 4-7 16,-2 2-9-16,0 3-7 0,-2 0-7 15,4 1-10-15,-1-3-13 0,1 0-15 16,4-2-82-16,0-2-94 0,7-2-224 15</inkml:trace>
  <inkml:trace contextRef="#ctx0" brushRef="#br0" timeOffset="206228.262">19499 6086 412 0,'16'0'105'15,"-8"5"3"-15,-2 0-37 0,1 1-44 16,-7 3-4-16,0 2 0 0,-4 5-3 15,-5 3-3-15,-4 3 0 0,-2 2 1 16,-3 4-2-16,-2 1-3 0,0 0-3 0,7-2-2 16,-1-5-3-16,5-3-1 0,5-4-3 15,4-3-1-15,13-12 0 0,3-4-1 16,8-9 1-16,5-5 0 0,4-5 0 16,4-6 1-16,3-2 0 0,-1-2 0 15,-2 3 0-15,-2 5 2 0,-7 4 0 16,-4 4 1-16,-6 7 0 0,-2 5 1 15,-8 5-1-15,-5 9 1 0,-3 4-1 0,-3 5-1 16,-1 3-1-16,1 3 1 0,-3 1-2 16,6 5 0-16,0-4-2 0,13-4 0 15,5-9-1-15,6-4-1 0,6-9 0 16,4 0-1-16,4-14 0 0,-2-1 2 16,-1 1-1-16,-4 1 1 0,-3 4 0 15,-6 2 2-15,-7 3 0 0,-3 4 0 16,-4 0 0-16,-5 9 0 0,-3 4 1 15,0 5-1-15,0 3 1 0,0 2-1 0,0 2 0 16,0-3-1-16,4-3-1 0,5-7-1 16,6-6 0-16,5-10 0 0,8-6 0 15,15-12 0-15,7-8 2 0,13-11 0 16,5-11 0-16,5-7 1 0,1-14 1 16,6-11-1-16,-2-7 0 0,0-7 1 15,-9 1 0-15,-6 1 3 0,-9 5 4 16,-10 15 5-16,-14 14 3 0,-10 18 2 0,-14 13 0 15,-9 15-1-15,-12 19-2 0,-7 17-5 16,-11 10-4-16,-12 16-3 0,-5 15-3 16,-9 15 0-16,-1 15-1 0,-3 3-2 15,7 3-2-15,3 3-2 0,10-9 0 16,15-10-1-16,9-12 0 0,17-19 0 16,11-15 3-16,17-18 1 0,14-17 2 15,12-5-1-15,6-13 2 0,4-13 1 0,1-2 1 16,-3-2-2-16,-10 1 1 0,-6 6 1 15,-13 0 3-15,-14 6 2 0,-11 5 1 16,-12 3 0-16,-8 6 1 0,-8 8 0 16,-9 0-1-16,-4 0-3 0,-4 6-2 15,0 2-2-15,-1 3 1 0,3-2 0 16,8 2 0-16,4-5-2 0,10 0-1 16,10-6 1-16,11 0-1 0,14-4 2 15,17-6-1-15,7-4 1 0,12-1 0 0,3-4 2 16,2 0-2-16,-1 1-3 0,-6 3-9 15,-10 2-8-15,-9 5-17 0,-10 8-108 16,-10 0-116-16,-8 11-279 0</inkml:trace>
  <inkml:trace contextRef="#ctx0" brushRef="#br0" timeOffset="207931.346">21634 6147 649 0,'-4'-13'139'0,"4"-1"1"0,0-2-118 0,-5 0-8 16,0-2-1-16,-1 0-4 0,-2-2-1 16,-5 3 1-16,-2 1 2 0,-5 2-1 15,-6 6-1-15,-1 8-2 0,-4 0-2 16,-2 14-1-16,0 4-2 0,-1 8-4 15,1 5-1-15,2 7-3 0,9 0-2 16,7 0-1-16,6-3-2 0,9-3 1 16,13-3 1-16,13-12 1 0,11-11 3 15,5-6 2-15,9-7 2 0,-2-9 1 16,2-8 0-16,-3-6 1 0,-5 0 2 0,-9 3 5 16,-9 2 5-16,-8 2 4 0,-4 6 3 15,-7 8-1-15,-6 6 0 0,-3 7-2 16,-7 8-5-16,1 5-6 0,-4 7-7 15,1-1-3-15,-1 3-1 0,4 0-2 16,4-1-2-16,5-2 0 0,5-3-1 16,4-5 2-16,5-7 1 0,11-3 3 0,5-5 0 15,11-12 2-15,9-9 1 0,8-6 1 16,5-11 0-16,6-5 1 0,2-7 0 16,3-11 0-16,2-8 0 0,-4-6 0 15,0-7 0-15,-6 1 1 0,-7-1 0 16,-8 3 1-16,-7 4 3 0,-15 7 3 15,-10 12 1-15,-8 8 1 0,-11 8 0 16,0 13-1-16,-16 11-2 0,-7 13-2 0,-10 15-3 16,-10 13-2-16,-8 11-1 0,-8 9 0 15,-3 15 0-15,1 9 1 0,6 6-1 16,9 0 0-16,11-3-1 0,14 1-1 16,13-6 0-16,14-7-1 0,10-11 1 15,13-8 0-15,15-4 1 0,14-8 0 16,8-8 1-16,8-5 1 0,3-6 0 15,7-6 0-15,6-4 0 0,-5-5 0 0,-3-7 0 16,-6-1-1-16,-9-3 1 0,-4-1-1 16,-14-4 1-16,-11-6 0 0,-10-5 0 15,-11-2 4-15,-8-3 5 0,-9 2 4 16,-9 0 2-16,-5 7 1 0,-11 8 0 16,-9 9 0-16,-10 11-3 0,-5 7-5 15,-9 10-4-15,1 6-3 0,0 8-1 16,2 4 0-16,9 0-1 0,9-1-1 15,11 1-1-15,11-1 0 0,10-6-1 16,11-4-1-16,14-6 0 0,9-6 1 0,12-6-1 16,14-6 2-16,5-12 0 0,5-2 0 15,-1-4 1-15,-1-3 0 0,-5-3 1 16,-17 0 0-16,-7 2 0 0,-15 3 2 16,-5 3 1-16,-9 5-1 0,-10 6 1 15,-9 10-1-15,-2 6 1 0,-7 6-1 16,-7 6-1-16,-1 5-1 0,-4 3 0 15,4 2 1-15,2-2-2 0,8-2 0 0,6-1 0 16,12-4-1-16,8-5 0 0,9-5 0 16,12-6 0-16,11-8 1 0,10-11-1 15,12-8 0-15,7-6-2 0,7-5-1 16,6-5 0-16,-6-3 0 0,-5 1 1 16,-6 5-1-16,-15 4 2 0,-14 5 3 15,-12 5 2-15,-13 4 0 0,-8 6 0 16,0 8 1-16,-8 3 0 0,-5 6-1 15,0 2 0-15,0 1-1 0,0 4 0 0,4-2-1 16,-2 2 0-16,3-2 1 0,1 0-1 16,-3 2 0-16,2-1 0 0,-5 4 0 15,1 1 0-15,-3 3 0 0,0 0 1 16,-3 0-1-16,3-1 0 0,3-2-1 16,2-4 0-16,5-2 1 0,5-6-2 0,3-2 1 15,8-6 0-15,0 0 0 16,6 0 0-16,6 0 1 0,-1-10-1 0,4-2 2 15,0-4-1-15,1-2-1 0,0-2 1 16,-6-2 0-16,-1 3 0 0,-2 0 1 16,-7 5-1-16,-1 3 1 0,-3 4 0 15,-7 4 0-15,0 3-1 0,0 0 0 16,0 7 0-16,-9 2 0 0,3 3 0 16,-1 3 0-16,1 0 0 0,2 2 0 15,4 2 0-15,4-5-1 0,3 0 0 0,7-4 0 16,7-2 1-16,10-1-1 0,4-7 1 15,11 0 0-15,2 0 0 0,4-6 0 16,1-2 0-16,2-3 0 0,-5-3 0 16,-3 1 1-16,-2-2-1 0,-5 2 2 15,-2 1-1-15,-4 5 1 0,-6 4-1 16,-3 3 1-16,-4 0-2 0,-3 6 0 0,-5 0 0 16,-2 3-1-16,-3 0 0 0,-5 2 0 15,2 2 0-15,-5-3 1 0,0 2 0 16,0-3 1-16,0-1 0 0,0-2 0 15,-5-6 1-15,3 4 0 0,-4-4 0 16,-6 0 0-16,4-7 0 0,-7 2 0 16,-1-3-2-16,1 1 1 0,-4-2-1 15,-1 2 0-15,0 1 0 0,0 6 0 16,-1 0-1-16,-1 9 1 0,0 3-1 16,1 4 1-16,2 3-1 0,6 4 1 0,4 3-1 15,2 1 0-15,7 3-1 0,11-1 1 16,3 2 0-16,8-5 0 0,8 0 0 15,12-4 0-15,7-5 0 0,10-2 1 16,4-5-1-16,6-3 1 0,2-7 0 16,4 0 0-16,2 0 0 0,-3-10 0 0,-7-2 0 15,-7-2 0-15,-6-3 4 0,-10 2 4 16,-12-3 5-16,-16 0 4 0,-10 1 1 16,-12 3-1-16,-8 2 0 0,-8 1-2 15,-10 5-6-15,-7 2-6 0,-3 4-2 16,-5 7-1-16,3 4 0 0,4 4 0 15,6 5 1-15,10 2-1 0,8 2-1 16,6 1 1-16,10 0-1 0,7-2 1 16,10-2-1-16,5-1 0 0,11-4 0 0,13 1 1 15,7-5 0-15,7-3-4 16,6-5-8-16,5-4-11 0,2 0-19 0,0-4-17 16,-6 0-3-16,-7-3-128 0,-7 3-131 15,-16-2-296-15</inkml:trace>
  <inkml:trace contextRef="#ctx0" brushRef="#br0" timeOffset="209116.504">2238 8366 502 0,'-8'13'115'16,"1"5"3"-1,0 6-82-15,1 4-13 0</inkml:trace>
  <inkml:trace contextRef="#ctx0" brushRef="#br0" timeOffset="209178.99">2204 8481 810 0,'-4'36'11'0,"-1"-1"-4"0,0 2-3 0,0-4-4 0,5-2-4 15,-2-5-7-15,2-2-10 0,0-6-96 0,0-3-3 0,2-8-79 0,-2-7-161 0</inkml:trace>
  <inkml:trace contextRef="#ctx0" brushRef="#br0" timeOffset="209366.446">2284 8230 591 0,'-18'0'128'0,"-2"-8"1"0,4 3-106 0,4-2-9 0,4 0-6 0,5-4-3 15,-1 0-2-15,4-3-2 0,0 1 0 16,-6-3 0-16,6 0 1 0,0 2 2 16,-2 1 2-16,2 2 2 0,-5 1 1 15,2 6 0-15,-1-1 1 0,-2 5-1 0,-2 0-3 16,-1 6-2-16,1-1-2 0,3 4-3 16,-1 2-5-16,3 2-7 0,3 2-9 15,0-1-13-15,5-1-12 0,3 2-41 16,4-5-50-16,2 0-84 0,2-4-179 15</inkml:trace>
  <inkml:trace contextRef="#ctx0" brushRef="#br0" timeOffset="210361.982">2819 8288 473 0,'0'0'102'0,"-2"-5"1"0,2 5-82 0,0 0-11 0,-6 5-2 15,6 2-2-15,-8 4 1 0,2 3 2 16,-4 1 3-16,2 4 4 0,-1 4 2 15,-2 0 1-15,-1 2 2 0,4-3 1 0,1 0-3 16,-5 1-1-16,5 0-3 0,0-2-2 16,-3 0-1-16,0-2-3 0,0 0-2 15,1-2-2-15,1-1 0 0,0-1-2 16,2-4 0-16,1-2-1 0,5-2 1 0,-2-2-1 16,2-5 0-16,0 3 0 0,0-3-1 15,0 0 2-15,0 0-1 0,2 0 2 16,-2-3 0-16,0 3 1 0,0-5 0 15,0 5 1-15,0-5-2 0,0 1 1 16,0 4-3-16,0-5 0 0,-2 5-1 16,2-5 0-16,0 5-1 0,0 0 0 15,0-4 0-15,0 4 0 0,0 0-1 16,2 0 1-16,-2-3 0 0,6 3-1 16,-6-4 1-16,7 4 0 0,-2-6 0 0,3 1 0 15,-2-2 0-15,1-2 0 0,0-3 0 16,6-2 0-16,0-4 0 0,2-2 1 15,3-5-1-15,3 0 0 0,3-2 0 16,-2 2 0-16,3 2 0 0,-4 3 0 16,0 5-1-16,-3 8 1 0,-3 7-1 15,-3 8 0-15,-5 8 1 0,0 6 1 0,-2 4 1 16,-5 5 3-16,0-1 3 0,0 2 2 16,-5-4 0-16,5-4 1 0,0-6-1 15,8-3-1-15,10-9-3 0,3-6-2 16,11-7-9-16,7-4-11 0,2-8-13 15,5-2 42-15,-1-5-168 0,-4-1-128 16,-3-1-326-16</inkml:trace>
  <inkml:trace contextRef="#ctx0" brushRef="#br0" timeOffset="211454.781">4411 7707 559 0,'0'-5'121'16,"-6"5"1"-16,0 8-98 0,-4 13-9 15,-2 11-9-15,-3 9-3 0,-5 9-1 16,-6 9 0-16,-9 5-1 0,-7 8 1 16,-10 0 1-16,0 2 2 0,0-5 3 15,-1-3 1-15,9-6 1 0,5-7 0 16,14-13 0-16,9-12-2 0,7-8-3 15,3-12-2-15,6-14-2 0,0-12-1 16,12-16 0-16,-1-11 0 0,4-12 0 0,3-9 1 16,-1-2 0-16,1 2 0 0,-4 13 2 15,-1 12 3-15,-5 10 0 0,-2 16 0 16,-6 15 2-16,5 8 1 0,-5 12-1 16,7 3-2-16,0 4-2 0,13 6-1 15,3 0-1-15,8-3-1 0,4-7-1 16,6-8 0-16,2-6 0 0,7-12 0 15,-1-12 0-15,9-12 0 0,3-5 0 0,5-9 1 16,5-8-1-16,-4-9 1 0,-1-2 0 16,-5 0 0-16,-14-5 0 0,-8 1 0 15,-12 5 1-15,-7 7 2 0,-13 10 6 16,-7 12 2-16,-4 10 0 0,-13 16 0 16,-8 13 0-16,-8 17-1 0,-5 14-2 15,-10 15-6-15,-7 13-1 0,-6 9-1 16,-1 14 0-16,2 3-1 0,3 2 1 15,4-2-1-15,11-8 0 0,9-9-1 0,11-12 0 16,11-14-2-16,11-12 0 0,10-17 0 16,10-15 1-16,9-13 0 0,13-12 0 15,9-8 2-15,8-8 0 0,-1-8 1 16,0 1 0-16,-2 6 0 0,-5 7 0 16,-9 12 0-16,-7 12 0 0,-11 13 0 0,-4 13 0 15,-5 6 1-15,-4 7-1 0,-4 3 0 16,-1-1 0-16,-3-2 0 0,1-3-1 15,3-4-1-15,-1-6 0 0,1-5-1 16,5-7 0-16,5-10 1 0,7-5-1 16,2-7 1-16,1-6 0 0,2-6 1 15,-3-2 0-15,-1-3 2 0,-2 1-1 16,-10 2 5-16,-7 3 3 0,-6 3 4 16,0 8 0-16,-10 3 1 0,-10 9 0 15,0 7-1-15,-6 6-3 0,0 4-5 0,0 4-3 16,5 1-1-16,1 4-1 0,6-3 0 15,8-1-1-15,6-3 1 0,0-2 0 16,10-5 0-16,8-3 0 0,7-2 0 16,3-7 1-16,10 0 0 0,3 0 0 15,7-8 0-15,0 1-1 0,-5-3-5 16,2-2-8-16,2-1-14 0,-8 3-12 0,-6 0-19 16,-7 0-112-16,-5 3-123 0,-8-1-286 15</inkml:trace>
  <inkml:trace contextRef="#ctx0" brushRef="#br0" timeOffset="212582.303">6346 8470 481 0,'-2'5'103'15,"2"-11"2"-15,7-5-85 0,7-4-7 0,6-9-6 16,7-10-1-16,6-9 1 0,7-4 1 16,4-5 0-16,4-3 2 0,3-7 2 15,-2-2 0-15,-2-5 1 0,-2 5 1 16,-11-4 1-16,-3 4 2 0,-12 7 0 0,-10 9 1 16,-9 10 0-16,0 11-2 0,-8 7-1 15,-6 14-3-15,-5 6-4 0,-7 7-2 16,-6 12-4-16,-2 8-1 0,-6 8-1 15,0 11 1-15,0 8-1 0,1 6 1 16,4 5-1-16,2-2 1 0,3 3 0 16,3-5-1-16,5 2 0 0,-2-5 1 15,4-4-1-15,2-7 0 0,7-4 1 16,3-11 0-16,8-2 0 0,0-10 0 0,10-7 1 16,3-10-1-16,1-3 1 0,6-13 0 15,4-5-1-15,-1-10 1 0,8-3 0 16,4-4 0-16,2-4-1 0,2 4 0 15,-2 3 0-15,3 7-1 0,-4 7 0 16,-8 7 0-16,-9 6 1 0,-4 5 1 16,-5 11 1-16,-7 4 1 0,-3 3 0 15,-6 7 1-15,3 4 0 0,-2 3 0 0,0 3-2 16,5-5-1-16,5-1-1 0,2-2 0 16,6-6-1-16,8-6 0 0,3-7 0 15,4-8 0-15,0 0 0 0,4-8 0 16,5-2 0-16,-1-2 2 0,4 3 0 15,0 3 1-15,-2 3 2 0,-4 3 0 0,-1 4 1 16,-8 5 0-16,-4 2 0 16,-8 0-1-16,0 2-2 0,-5 0 0 0,3 0-2 15,-2-1 0-15,5-2 0 0,3-3-1 16,3-3 0-16,1-4 0 0,3 0 1 16,-1-10-1-16,3-1 1 0,-1-6 0 15,-5-2 0-15,-1-2 0 0,-3-4 1 16,-4-2 1-16,-5-2 2 0,-2 2 2 15,-5 3 1-15,-8 0 1 0,-6 2 0 16,-4 1 0-16,-7 5-1 0,-7 7-2 0,-3 5-2 16,-4 4-2-16,-3 8 0 0,-1 11-1 15,1 5-4-15,1 8-6 0,8 5-8 16,4 2-9-16,9-1-9 0,7-2-10 16,13-5-13-16,12-3-15 0,6-9-83 15,10-8-97-15,9-11-227 0</inkml:trace>
  <inkml:trace contextRef="#ctx0" brushRef="#br0" timeOffset="213410.234">7972 8213 530 0,'-10'-10'120'16,"0"14"0"-16,-6 10-88 0,-6 17-12 15,-5 12-8-15,-2 11-6 0,-8 11-4 16,-2 13-1-16,-8 7 0 0,1 10 0 16,0 3 1-16,4 1 0 0,-3 0 1 15,6-6 2-15,6-4 0 0,6-11 2 16,7-12-1-16,1-9 0 0,11-13-1 0,3-13-1 15,5-8-1-15,6-18-2 0,3-19-2 16,4-13 0-16,10-18 1 0,4-16-2 16,1-18 0-16,10-15-1 0,3-13 0 15,3-6-1-15,4-15 1 0,-1-2-1 16,5-2 1-16,0 9 2 0,-2 12 2 16,-1 18 2-16,-1 17-1 0,-8 26 0 0,-5 19 1 15,-8 22 0-15,-10 17 0 0,-4 14-1 16,-13 12-1-16,-8 9 0 0,-5 8 0 15,-4 6 1-15,-5 1-1 0,-2 0-1 16,-2-5 1-16,2-5 1 0,-1-8 1 16,1-11 2-16,-4-7 1 0,3-8 2 15,2-10 0-15,2-7-1 0,4-6 0 16,6-9-2-16,11-4-2 0,0-5-1 0,15-1-1 16,3-1-1-16,6-1 1 0,8 2-1 15,7 6 1-15,4 1-1 0,4 4 1 16,7 3-1-16,1 3 0 0,3 5 0 15,0-2 0-15,-2 0 0 0,-8 2 0 16,-3-1 0-16,-9-3 0 0,-4-2 0 16,-7-2 2-16,-9 3 4 0,-3-2 4 15,-4 1 4-15,-6 0 3 0,-3 2 1 0,-6 0 0 16,-7 2-1-16,0 4-3 0,-5 4-5 16,-4 0-4-16,-7 4-2 0,-1 11-1 15,0 6-1-15,0 7 0 0,3 8 0 16,4 6 1-16,7 3 2 0,6 0 1 15,10-3 1-15,6-2 0 0,9-4 1 16,9-8-1-16,7-9-2 0,8-9 0 16,11-10-8-16,4-3-18 0,8-8-18 15,-3-7-122-15,-2-6-131 0,-4-1-321 0</inkml:trace>
  <inkml:trace contextRef="#ctx0" brushRef="#br0" timeOffset="214540.445">9469 8209 510 0,'-8'0'116'16,"8"-8"2"-1,6-3-87-15,8-5-5 0,9-10-4 16,10-8 0-16,12-16-6 0,11-11 1 16,7-7-1-16,3-10 0 0,1 0-3 15,-2 0-3-15,-7 4-4 0,-9 10 0 16,-6 14-1-16,-13 14-1 0,-6 11-1 15,-10 15 1-15,-12 17 1 0,-10 19-1 0,-11 20-1 16,-8 14 0-16,-8 17 1 0,-10 11-1 16,-3 6 0-16,-4 5-2 0,0-3 1 15,0-5-1-15,-1-7 0 0,8-11-1 16,8-9 1-16,4-10-1 0,10-13-1 16,8-11 0-16,9-10 1 0,6-13-1 15,5-7 0-15,2-13 1 0,2-7 0 16,2-6 0-16,-4-6 1 0,-1-2-1 0,-6-2 0 15,0-2 0-15,0 5 1 0,0 2-1 16,-7 8 0-16,2 6 0 0,5 3-1 16,7 6 0-16,5 8 0 0,2-4-1 15,11 4 1-15,4 0 0 0,6 0 0 16,6-4 1-16,2 4 0 0,1-5 0 16,-2 1 0-16,2 0 0 0,-8 0 0 15,1 0 0-15,-8 4 0 0,-3 0-1 0,-6 5 1 16,-4 6 1-16,-7 7-1 0,-2 6 0 15,-2 4 0-15,-3 5 1 0,3 4-1 16,-3 1 0-16,8 0 0 0,0-4 0 16,6-1 0-16,1-7-1 0,7-4 0 15,-2-8 1-15,10-7-1 0,1-7 1 16,2-9 0-16,3-3 0 0,-4-6 0 16,-3-6 1-16,-3-4 0 0,-3-2 0 0,-10 0 2 15,-5 0 4-15,-6 0 4 0,-4 4 4 16,-10 3 3-16,-7 6 0 0,-6 6 1 15,-10 5 0-15,-5 6-5 0,-4 8-4 16,-6 7-4-16,-1 3-2 0,-1 7-3 16,7 1-1-16,5 1-7 0,9-3-8 15,5-1-10-15,11-2-9 0,13-2-16 0,10-6-112 16,10-4-117-16,7-9-277 16</inkml:trace>
  <inkml:trace contextRef="#ctx0" brushRef="#br0" timeOffset="-212425.655">11628 8163 348 0,'-4'0'85'0,"-1"0"0"15,5 0-32-15,-4-5-39 0,4 5-9 16,0-4-7-16,0 1-3 0,4 3-3 15,2-5 0-15,-3 2 0 0,2-1 0 16,0 4 1-16,-2-4 3 0,1 4 2 16,-4 0 2-16,0 0 2 0,0 0 0 15,0 0 0-15,0 4 2 0,0-4-1 16,0 0 1-16,0 4-1 0,0-4 1 16,0 0 3-16,0 0 3 0,0 0 3 0,0 0 3 15,0 0 2-15,0 0 1 0,0 0-2 16,0 0-1-16,0 0-4 0,-4 0-3 15,4 0-3-15,0 0-3 0,0 0 0 16,0 0-2-16,0 0-1 0,0 0 0 16,5 0 0-16,-5 0 1 0,5-4-1 15,-1 4 1-15,-4 0 1 0,6-5 1 16,-6 5 0-16,3 0 1 0,-3-5-1 16,0 5 1-16,4 0 0 0,-4-3 0 0,0 3-1 15,0 0 0-15,0 0-1 0,0 0-1 16,0 0 1-16,0 0-1 0,0 0-1 15,0 0 0-15,0 0 0 0,0 0 0 16,3 0 0-16,-3 0 0 0,0 0 1 16,0 0 0-16,3 0 1 0,-3 0 0 0,0 0 0 15,4 0 1-15,-4 0-1 0,0 0 0 16,0 0 0-16,3 0-1 0,-3 0 0 16,0-4 0-16,0 4 0 0,0 0 1 15,0-3 0-15,0 3 1 0,0 0 1 16,0 0 0-16,0 0 0 0,-3 0 0 15,3 0 0-15,0 0-1 0,0 0-2 16,0-4 1-16,0 4-1 0,0 0-1 16,0 0 0-16,0 0-1 0,0 0 1 0,0 4 0 15,0-4-1-15,0 0 1 0,0 0 0 16,0 0 0-16,0 0 0 0,0 0 1 16,0 0-1-16,3 0 1 0,-3 0-1 15,5 0 1-15,-5-7 0 0,4 3 1 16,-4-3-1-16,0-2 1 0,0-1 1 15,0 0 1-15,-5 1-1 0,-1 0 0 16,4 2 0-16,-1 3 0 0,-1 4-1 16,0-4-1-16,4 4-1 0,-4 0 0 0,4 0 1 15,0 0-1-15,-3 0 0 0,3 0 0 16,0 0 0-16,0 0-1 0,0 0 1 16,0 0 0-16,3 0 0 0,1 0 0 15,0 0 0-15,0 0 0 0,0 0 1 16,1 0 0-16,0 0 0 0,-2 3 0 15,-3-3 2-15,3 0 1 0,-3 5 2 16,0-5 0-16,-4-5 0 0,-3-1 1 16,-5 2-1-16,-4-1-1 0,-4 2-2 15,-3 3-1-15,-4 0 0 0,-3 8-2 0,-1 2 1 16,1 2 0-16,-1 8 0 0,1 2-1 16,0 8 1-16,2 2 0 0,7 3 0 15,2 3 0-15,11 0-1 0,8 0 0 16,7-5 1-16,10-7-1 0,7-7 1 15,9-7 1-15,3-12 0 0,6-3 0 16,-1-12 0-16,4-5 0 0,-4-2 0 0,-2-3 0 16,-1 1-1-16,-7 1 0 0,-11 3 2 15,-4 6 1-15,-13 5 1 0,-6 9 0 16,-11 10 0-16,-8 12 1 0,-7 14-1 16,-1 13 0-16,-1 12-3 0,-1 11 0 15,0 9 0-15,7 10 0 0,1 3-1 16,2-1 0-16,2-2-3 0,0-3 1 0,0-8-1 15,1-4-1-15,1-11 1 0,-1-10 0 16,1-10 0-16,5-9 0 0,3-13 0 16,0-7-2-16,7-16 1 0,3-18-1 15,0-13 0-15,5-11 0 0,3-10 1 16,2-15 2-16,5-15 0 0,5-5 2 16,5-9-1-16,5-5 0 0,5-7 0 15,9-2 0-15,10-1 0 0,5 13 0 0,7 3 1 16,1 11 0-16,-1 10 1 0,-3 10-1 15,-6 13 1-15,-12 11-1 0,-8 6 2 16,-14 9 0-16,-10 9 1 0,-9 6 0 16,-4 6 1-16,-13 9 0 0,-5 6 0 15,-8 6 1-15,-6 4-1 0,-2 5-1 16,-3 5 2-16,1 2 0 0,6 0 0 16,4-1-1-16,10-2 0 0,12 0-1 15,10-5-2-15,12-1 0 0,13-10-1 16,9-4 0-16,10-10 0 0,8-12-1 0,10-4 0 15,4-7-1-15,8-10 1 0,-1-7-1 16,0-9 0-16,-1-5 0 0,-2-4 0 16,-1-11 1-16,-11-3-1 0,-4-3 1 15,-6-2 0-15,-7 2 1 0,-10 9 2 16,-8 4 5-16,-11 13 4 0,-6 8 3 16,-5 10 0-16,-7 16 0 0,-4 15 0 0,-5 18-3 15,-6 12-4-15,-3 13-4 0,-4 17-3 16,-9 12 0-16,0 10-1 0,-2 6 0 15,3-1-3-15,-1-1 1 0,3-3-1 16,2-9-1-16,5-7-1 0,3-11 0 16,3-8 1-16,0-6 1 0,5-9 1 15,1-8-1-15,0-6 1 0,0-6 0 16,2-8 1-16,-3-11 0 0,1-5 0 16,-1-8 1-16,-1-4-1 0,-1-6 3 15,2 1 3-15,0 0 1 0,3 6 3 0,1 0-1 16,3 5 1-16,3 6-1 0,5 5-2 15,3 0-2-15,8 3-2 0,3-1-2 16,5 4 0-16,6-3-3 0,2 3-10 16,2 0-13-16,2 4-9 0,2 1-13 15,1 0-12-15,3-1-102 0,2-1-110 0,2-3-244 16</inkml:trace>
  <inkml:trace contextRef="#ctx0" brushRef="#br0" timeOffset="-211628.462">14003 7967 504 0,'0'-11'121'15,"0"-5"3"-15,0-2-80 0,0 0-10 16,0-3-5-16,-6-1-2 0,-2 1-7 15,-1 2-1-15,-7 2-3 0,-4 8-2 0,-7 9-4 16,1 6-2-16,-4 12-3 0,-2 8-2 16,1 8-2-16,2 4-1 0,4 1 0 15,6-2-1-15,5-3 0 0,8-3 0 16,6-5-1-16,7-7-1 0,11-3 0 16,3-7 0-16,5-9 1 0,8-4 0 15,3-8 2-15,-1-7-1 0,-2-5 1 16,-2-5 1-16,-6-2 0 0,-5 3 0 15,-8 4 2-15,-2 3 2 0,-5 7 1 0,-6 9 0 16,0 9 1-16,0 11-1 0,-11 8 0 16,4 4 0-16,-1 7 1 0,-3 2 0 15,4 1 1-15,5-1 1 0,2-4-1 16,2-5 0-16,10-2-1 0,1-8-2 16,8-5-2-16,3-12-1 0,5-6-8 15,5-4-10-15,6-6-9 0,4-4-15 16,-2-1-16-16,3-3-98 0,3 6-110 15,-3-3-247-15</inkml:trace>
  <inkml:trace contextRef="#ctx0" brushRef="#br0" timeOffset="-209988.624">14711 7865 411 0,'-12'-11'107'0,"4"1"5"0,1-3-51 15,7-1-13-15,-4-2-8 0,4 0-2 16,0-1-2-16,5-1-3 0,-5 1 0 16,6 2-2-16,-6 3-4 0,5-2-5 0,-5 4-5 15,8 4-5-15,-1 6-4 0,6 0-4 16,5 4-3-16,4 4 0 0,4 5-1 15,6 0 0-15,5 0 1 0,0-2 0 16,2 1-1-16,-1-3 1 0,0 0-1 16,-2-2 0-16,-2-1 0 0,-3 5 1 15,-5-3-1-15,-5 0 0 0,-4 1 0 16,-5-1 2-16,-8 3 1 0,-4 2 3 16,-12 4 0-16,-2 3 1 0,-7 3 1 0,-4 6 0 15,-3 3-2-15,-3 2-2 0,2 2-2 16,0-1 0-16,6 1-2 0,3-2 0 15,9-3-1-15,11-6-1 0,7-2 0 16,10-5-1-16,11-6 0 0,10-7 0 16,9-8 0-16,9-10 0 0,4-1 0 15,6-8 1-15,3-6-1 0,-3-5 2 16,-6-2-1-16,-6-4 1 0,-12-2 1 0,-10 0 1 16,-11 0 4-16,-11 2 3 0,-10 5 4 15,-6 4 2-15,-8 8-1 0,-7 7 1 16,-8 10-1-16,-7 5-4 0,-3 15-3 15,-1 2-4-15,0 6-1 0,3 8 0 16,4 3-1-16,7 0-1 0,13 0 0 16,8-2 0-16,10-2-1 0,10 0 0 15,9-6 1-15,10-1-1 0,5-4 0 0,8-5 0 16,1-7 1-16,7-7-1 0,7 0 1 16,0-10 0-16,4-2 0 0,-2-6 1 15,1-4 0-15,-5 1-1 0,-7-3 2 16,-6-1-1-16,-13 1 1 0,-8 2 3 15,-10 4 4-15,-7 2 4 0,-9 4 1 16,0 5 0-16,-12 7 0 0,-1 0-1 16,-5 12-2-16,-5 3-6 0,0 3-2 0,-3 5-2 15,-1 4 0-15,1 2 0 0,3 1 0 16,6-3-1-16,6 1 0 0,11 0-2 16,6-5 0-16,12-4 0 0,9-7-1 15,9-12 0-15,10-5-1 0,4-10 1 16,6-6 0-16,4-3 1 0,0-4 0 15,-2-1 2-15,-8 5 0 0,-4 2 0 16,-10 2 2-16,-10 2 1 0,-9 3 1 0,-6 5 1 16,-4 0 0-16,-7 5 0 0,0 1 0 15,0 4-1-15,0 5-1 0,0 2-1 16,0 2-2-16,0 2-1 0,5 0-1 16,3 0 1-16,5-3 0 0,8-1-1 15,11-7 1-15,6 0 0 0,9-7 0 16,7-4 0-16,8-3 1 0,0-6-1 15,-1 1 0-15,-7-4 1 0,-2-2-1 16,-12 0 1-16,-7 1 1 0,-8 1 1 16,-11 3 3-16,-7 3 1 0,-7 2 0 0,-7 5 1 15,-6 5 0-15,-6 5 0 0,-6 0-1 16,-3 5-3-16,1 6-1 0,-5 5 0 16,4-1-1-16,2 3-1 0,2 2 0 15,7 2-1-15,9-1-1 0,8-2-2 16,7 1-1-16,9 0-2 0,5-3-2 15,4-1-1-15,7-4-1 0,1-4 1 0,-1-2 1 16,-2-2 1-16,1-4 2 0,-4-7 3 16,0-1 1-16,-1-1 2 0,-1 0 1 15,-4 1-1-15,-3-1 2 0,-2 2-1 16,-4 2 0-16,-5 1 1 0,0 4-1 16,-2 0 1-16,-5 0 0 0,0 0 0 15,0 0 0-15,2 6 1 0,-2-2-1 16,0 0 1-16,6-1 0 0,-1-3 0 0,1 4 0 15,3-4 0-15,3-5 0 0,2-1 0 16,1-3-1-16,3 0 0 0,-4-1 0 16,3-1 1-16,-4 0-1 0,-4 3 1 15,-2 0 1-15,-3 2 1 0,-4 1-1 16,0 0 1-16,0 2 0 0,-4-1-1 16,4 4-1-16,-6-4 0 0,6 4-1 15,0 0-1-15,-2-4 0 0,2 4 0 0,0 0 0 16,0 0 0-16,0-3 0 0,0 3 0 15,0-7 0-15,0 3 1 0,0-1-1 16,-5 0 1-16,5-2 0 0,-6 3 0 16,6 0 0-16,-7 0-1 0,5 4 0 15,-4 0 0-15,-2 8 0 0,-2 4-1 16,-5 5 1-16,-3 4-1 0,-3 7 1 16,0-1 1-16,-3 0-1 0,-2 4 0 15,3-5 0-15,2 1 0 0,3-7 0 0,3-2 0 16,3 0-1-16,5-6-1 0,7-4 0 15,7-8 0-15,7 0 1 0,10-8-1 16,6-6 1-16,14-4 0 0,2-4 1 16,4-6 0-16,1-2 0 0,1 0 0 15,-4-1 0-15,-5 4 1 0,-9 4-1 16,-5 5 1-16,-5 5-1 0,-9 7 0 16,-2 6 1-16,-8 6 1 0,-5 8-1 0,-7 3 1 15,-4 4 0-15,-1 3-1 0,-2 2 1 16,4 1 0-16,-1-1-1 0,3-4 0 15,4-2 0-15,4-5 0 0,7-2 0 16,6-3 0-16,7-7 0 0,10-3 0 16,6 0-1-16,8-7 1 0,9-2 0 15,2-3-1-15,3-3 1 0,-4-1 0 16,0-1 1-16,-3 0 1 0,-10 2-1 16,-4 3 1-16,-8 3 0 0,-4 9 0 0,-6 0 1 15,-8 4 0-15,-2 3-1 0,-3 2 1 16,-3 2 0-16,1 0 0 0,-1-1-1 15,3-1-1-15,6 1 0 0,3 0-1 16,5-3-4-16,1-2-11 0,4-5-26 16,3 0 94-16,1 0-234 0,-3-10-153 15,-5-7-407-15</inkml:trace>
  <inkml:trace contextRef="#ctx0" brushRef="#br0" timeOffset="-209095.937">18229 8009 418 0,'8'-17'107'0,"4"-5"5"0,1 0-57 0,3 0-9 0,2 0-5 0,-1 4-6 16,-1 6-3-16,-2-1-4 0,-6 5-5 15,0 2-2-15,-2 6-2 0,-6 0-3 16,-9 9-2-16,-1 6-3 0,-4 6-1 16,-2 1-2-16,-3 4-2 0,0 4-2 15,3 2-2-15,5-4-1 0,4-2 0 16,7-5-2-16,5 2 1 0,10-7-1 15,10-5 1-15,9-6 0 0,12-5-1 16,3-10 2-16,8-4-1 0,2-6 1 0,-4-4 0 16,-3 0 0-16,-10 3 0 0,-7 3 1 15,-10 3 4-15,-9 6 3 0,-6 3 1 16,-10 6 0-16,-10 12 0 0,-2 0 0 16,-4 5-1-16,-1 2-4 0,-1 4-4 15,5 6 0-15,2-5-2 0,8-2 0 16,6-1 0-16,10-5 0 0,8-3 0 0,12-4 1 15,10-9-1-15,10 0 1 0,5-5 1 16,6-7 0-16,-1-5-1 0,-3-5-1 16,-5-3 1-16,-8-1 0 0,-11-1 0 15,-9-1 1-15,-10 3 0 0,-10 4 2 16,-11 4 0 0,-10 8 0-16,-7 9 1 0,-6 7-1 0,-6 12 0 15,-2 8 0-15,-1 8 1 0,3 0 0 16,0 8 3-16,7-5 3 0,9 0 1 15,5-2 1-15,12-1 0 0,12-6-1 16,12-4 0-16,9-11-4 0,16-9-1 16,13-8-6-16,10-9-19 0,5-6-25 15,1-8-127-15,0-3-140 0,-2-3-343 0</inkml:trace>
  <inkml:trace contextRef="#ctx0" brushRef="#br0" timeOffset="-207314.946">20125 8186 442 0,'-5'7'109'0,"2"-7"2"16,3 5-66-16,0-5-12 0,11-12-6 16,4-3-6-16,7-8-8 0,10-6-3 15,8-13-1-15,12-9-2 0,3-7-2 16,-1-8 1-16,3-3 0 0,-9-1 0 0,-3-2 0 16,-14 6 1-16,-13 7 2 15,-8 10 2-15,-10 12 0 0,-7 14-1 0,-12 15-1 16,-7 18 0-16,-9 19-1 0,-9 21-3 15,-10 18-3-15,2 22-1 0,-7 15 0 16,1 14 0-16,2 15 0 0,-2 8 0 16,4-1 0-16,6-1 0 0,-3-5 0 15,10-9 2-15,3-15 0 0,8-22 1 16,10-12 0-16,11-15 0 0,9-17-1 0,9-15 0 16,7-14-1-16,11-10-1 0,11-13 0 15,-2-10 0-15,7-16-1 0,-1-15 1 16,4-13 1-16,-2-12-1 0,-3-6 0 15,-7-9 0-15,-1-13 0 0,-4-2-1 16,-4 0 2-16,-6 4-1 0,-8 7 2 16,-8 7 1-16,-3 11 1 0,-8 16 0 0,1 17 1 15,-1 14-1-15,-2 7-1 0,7 9-2 16,3 5-2-16,9 3-1 0,10-2 0 16,10 1 0-16,9-4-1 0,8 0 1 15,8-8 1-15,5 1 0 0,1-3 0 16,1 1 1-16,-3 2-1 0,-1 1 0 15,-4 4 0-15,-8 4 0 0,-9 6 0 16,-9 4 0-16,-8 4 5 0,-12 6 2 16,-13 5 3-16,-3 6 0 0,-10 5 1 15,0 0 0-15,-2 5-1 0,-1 0-5 0,3-1-2 16,2-1-3-16,10-1-1 0,4-2-1 16,9-1-1-16,4-1 1 0,16-6 0 15,7-3 0-15,8-2 0 0,8-6 1 16,4-7 0-16,4-4 1 0,8-10 0 15,0 0-1-15,1-6 1 0,-4 1 0 16,0-4 0-16,-7 0 1 0,-7 0 1 16,-11 1 4-16,-9-3 3 0,-14-1 4 0,-8-3 3 15,-6 0 1-15,-6 0 0 0,-7 2-1 16,-10 2-4-16,-7 6-3 0,-4 7-4 16,-4 8-4-16,-2 3-2 0,3 6-1 15,0 5-2-15,5 5-2 0,9-1-1 16,5 4-1-16,9-2 0 0,9 3-1 15,10 1 1-15,10 0 2 0,13-3 2 16,13-1 0-16,6-8 2 0,7-8 0 16,9-4 2-16,3-5 0 0,2-4 0 0,1-4 0 15,-1-6 0-15,-4 3 1 0,-9 0 0 16,-7 0 2-16,-12 3 1 0,-12 1 3 16,-10 2 3-16,-8 2 2 0,-11 5-1 15,0 3 0-15,-11 4-1 0,-3 6-1 16,-5 3-4-16,-6 5-3 0,-4 2-1 0,1 1-1 15,1 4 1-15,2-3-1 0,6 1-1 16,6-5-1-16,7-4-1 0,12-1 0 16,8-5-1-16,10-8-3 0,7-5-1 15,11-7-2-15,6-10 0 0,6-5 1 16,6-3 0-16,-1-5 2 0,-3 1 2 16,-2 3 2-16,-9 4 3 0,-8 8 1 15,-8 4 0-15,-9 3 0 0,-9 7 1 16,-11 5 0-16,-4 12 1 0,-8 3-1 15,-5 3 0-15,-3 4 0 0,-4 5 0 0,-2 1-1 16,3-1 0-16,4-3-1 0,9-1-2 16,10-5 1-16,6-7-2 0,15-6 0 15,11-5-3-15,11-9-1 0,3-5-2 16,5-6-1-16,-3-3 1 0,5 0 0 16,-8 1 2-16,-7 3 1 0,-5 4 2 15,-6 4 3-15,-7 6 1 0,-4 5-1 0,-9 9 2 16,-7 3 0-16,0 6 0 0,-6 1 0 15,-2 4 1-15,-5 3 1 0,0-1 2 16,6 0 2-16,1-4 2 0,6-4 2 16,17-3 1-16,8-7 1 0,12-7-2 15,9 0-2-15,7-11-4 0,7-3-11 16,5-5-14-16,-5 1-15 0,3-2-14 16,-4 4-22-16,-6 4-96 0,-7 5-115 15,-7 0-249-15</inkml:trace>
  <inkml:trace contextRef="#ctx0" brushRef="#br0" timeOffset="-206549.151">2183 10192 628 0,'-12'10'133'0,"4"0"0"15,-11 13-108-15,8-5-24 0,8-3-11 16,3 0-11-16,8-1-8 0,-1-3-8 16,2-4-6-16,0-7-5 0,2 0-9 15,-2-4-64-15,-2-8-69 0,5-4-174 16</inkml:trace>
  <inkml:trace contextRef="#ctx0" brushRef="#br0" timeOffset="-206317.749">2259 9669 621 0,'-11'-4'143'0,"-1"4"3"0,0 0-100 0,5 4-19 0,0 1-8 0,0 0-4 0,-3 1-3 0,2 1-1 0,3-2 2 0,1 1 0 0,-1-6 0 0,5 3 0 0,0-3-2 0,0-5-3 0,6 0-2 0,0 1-3 0,0-4-1 0,-2 2 1 15,0 0-1-15,3 1-8 0,-1 5-13 16,1 0-11-16,-1 4-11 0,4 8-17 0,-3 6-104 16,1 3-115-16,-1 8-257 0</inkml:trace>
  <inkml:trace contextRef="#ctx0" brushRef="#br0" timeOffset="-205420.7">2676 10000 626 0,'-4'23'135'0,"-7"0"0"16,1 7-110-16,-2 2-14 0,-6 2-3 16,4 0-3-16,-1-2-3 0,3-3 0 15,-1-4-2-15,6-6 0 0,2-6-1 16,11-7 1-16,10-6 0 0,5-12-1 15,6-7 1-15,7-7 0 0,7-5 1 16,2-3 0-16,-6-4 0 0,1 5-1 16,-9 2 0-16,-4 8 1 0,-6 6 0 0,-7 6 2 15,-3 5 0-15,-4 11 0 0,-5 3 1 16,0 8 0-16,0 6-1 0,-5 2 0 16,5 1-2-16,-7-1-1 0,7-2-2 15,6-6-2-15,2-7-2 0,12-9-2 16,5-6-3-16,9-5-2 0,6-6 0 15,0-2 2-15,-1 1 0 0,0-1 2 16,-12 6 4-16,-2 6 5 0,-10 3 4 16,-8 8 4-16,-2 5 0 0,-5 8 1 0,0 3 0 15,-5 3-1-15,3 2-2 0,2-3-5 16,5-1-2-16,4-5-2 0,8-9 0 16,5-7 0-16,6-7-1 0,5-8 1 15,5-4 0-15,2-7 2 0,-2-1 0 16,-2 1 1-16,-4 6 0 0,-6 3 3 15,-7 5 5-15,-7 12 6 0,-12 0 1 0,0 14 2 16,-16 7 1-16,-1 8 1 0,-5 6-2 16,2 13-6-16,-1 2-4 0,2 6-3 15,4-1 0-15,3-3 0 0,-1-3 0 16,4-1 0-16,-1-9 0 0,6-7 1 16,-1-7-2-16,5-8 0 0,0-7-2 15,14-14-1-15,7-13 0 0,6-14 0 16,11-13 0-16,6-15 1 0,5-11 0 0,5-8 0 15,3-4-1-15,-5-6 0 0,-3 3 0 16,-4 3-2-16,-7 5 0 0,-7 6-1 16,-8 8 0-16,-9 8 0 0,-7 13 0 15,-2 4 1-15,-5 10 1 0,-7 4 0 16,-4 6 1-16,2 1 0 0,-2-1 1 16,0-4-1-16,3-3 0 0,5-1 0 15,3-6 0-15,0-1 0 0,0-1 0 16,0 2 0-16,6 4 2 0,-6 5 3 15,0 1 3-15,0 9 4 0,-8 7 1 0,-1 6 2 16,-7 12-1-16,-8 12-1 0,-2 14-3 16,-7 12-4-16,-1 11-2 0,0 18-3 15,0 17-1-15,1 8 0 0,2 5 0 16,6 1 0-16,6 3-2 0,8-1 2 16,5-10 0-16,6-16-1 0,9-12 1 15,9-11 1-15,3-14 0 0,5-12 1 0,9-13 0 16,4-11 1-16,-1-13 0 0,2-3 1 15,1-11 0-15,-4-9 1 0,-4-6 1 16,-10-5 3-16,-6-8 2 0,-8-1 2 16,-9 1 2-16,-5 1-1 0,-5 4 0 15,-8 6-2-15,-4 7-3 0,-5 10-4 16,-6 7-5-16,-2 7-10 0,-1 10-17 16,-5 6-24-16,-1 9-66 0,6 0-69 15,3 2-129-15,2-3-275 0</inkml:trace>
  <inkml:trace contextRef="#ctx0" brushRef="#br0" timeOffset="-203395.016">4574 10160 511 0,'-10'-23'126'0,"-4"5"2"16,-3 5-79-16,-4 5-14 0,-3 8-9 15,-3 8-8-15,-3 6-8 0,-2 8-4 0,0 6-3 16,3 3-1-16,3 3 0 0,5 0-1 16,6 0-1-16,11-8 0 0,10-7-1 15,10-12 0-15,8-7 1 0,6-7-1 16,13-12-1-16,3-5 2 0,3-3-1 16,3 0 1-16,-3 2-1 0,-3 5 0 15,-8 3 1-15,-10 4 0 0,-9 10 3 16,-7 3 1-16,-12 6 1 0,-8 5 0 0,-2 7 1 15,-3 3 0-15,0 3-1 0,6 1-2 16,7-2-1-16,0-3-1 0,15-10-1 16,10-10 0-16,11-5-3 0,7-16-3 15,8-12-1-15,7-8-3 0,9-14-3 16,5-7-5-16,-3-9-3 0,-3-3 1 16,-6-3 3-16,-4 3 1 0,-9-4 3 15,-13 7 3-15,-12 7 10 0,-8 7 9 0,-8 9 7 16,-9 15 2-16,-8 12 2 0,-11 17 1 15,-5 16 0-15,-6 13-2 0,-7 14-6 16,-2 17-5-16,-5 10-2 0,0 13-2 16,1 3 0-16,3 6-1 0,7 1-1 15,7-5-1-15,6-6 0 0,15-5-1 16,8-14 0-16,14-10 0 0,9-12 2 0,20-12-1 16,11-8 1-16,11-12 0 15,5-5 1-15,6-11-1 0,4-1 0 0,4-5-1 16,-5-1-2-16,-4 2 0 15,-1 1 0-15,-8 2-1 0,-8-1 0 0,-11 3 0 16,-9 0 1-16,-11 0 1 0,-7 1 5 16,-12-3 5-16,-3 1 5 0,-5-1 2 15,0 1 4-15,-7-1 2 0,-6-2 1 16,-5 2-2-16,-4-2-5 0,-8 4-3 16,-5 2-3-16,1 9-3 0,-4 0-3 15,2 11-2-15,-3 5-2 0,5 6-2 16,3 5-3-16,9 1-2 0,4 4-3 0,8 0-2 15,10-2 0-15,13-1-2 0,4-7 0 16,12-5 2-16,9-10 1 0,6-7 1 16,0-13 1-16,0-5 1 0,-2-5 0 15,2-4 2-15,-6-4 1 0,-5 4 2 16,-5-1 6-16,-8 8 4 0,-2-1 6 16,-10 5 1-16,-8 7 1 0,0 9 0 0,-12 0-1 15,-4 8-4-15,-2 9-4 0,2 5-4 16,0 5-2-16,6 4-1 0,3 2 0 15,2-2-1-15,5-2 0 0,10-5-2 16,7-3 0-16,9-10 0 0,8-11-2 16,10-7 0-16,9-13 0 0,7-6 0 15,2-9 1-15,-1-5 0 0,0-4 1 0,-7-2 1 16,-3 5 2-16,-10 1 0 16,-12 3 1-16,-4 9 2 0,-7 9 1 0,-9 4 1 15,-9 11 0-15,-5 10-1 0,-5 11 1 16,-8 9-1-16,-3 7-1 0,-4 5-2 15,-1 5-1-15,0 1 0 0,6 2 0 16,6-7 0-16,6-5-1 0,8-7-1 16,2-10 0-16,11-5 0 0,7-12 0 0,11-15-1 15,5-7-1-15,15-9 0 0,2-6 0 16,7-3 1-16,-1-2-1 0,0 2 1 16,-7 3 1-16,-10 4 1 0,-9 6 1 15,-7 6 1-15,-6 7 0 0,-7 5 0 16,-1 9 0-16,-5 3 0 0,-1 7 1 15,-6 6 0-15,3 3-1 0,-3 1 0 16,0 4 0-16,5-3-1 0,-1-3 0 16,4-2-1-16,1-3-1 0,10-2 0 15,1-7 0-15,10-4 0 0,-1-5 0 16,4-6 1-16,0-2 0 0,7-4 1 0,-6-3 1 16,1-3 0-16,-4 0 0 0,0 0 0 15,-3 1 0-15,-1-1 1 0,-2 3-1 16,-2 4 0-16,0 4-1 0,-3 3 0 15,-5 6 1-15,-1 3-1 0,-2 6 0 16,-2 0 0-16,-5 2 0 0,0-1 1 0,-5 0-1 16,7 1 0-16,-7-4 0 0,0-4 0 15,5 5 0-15,-5-5 0 0,7 0 0 16,-2-4 0-16,3 1 0 0,2-1 1 16,1-1-1-16,4 1 1 0,-2-2-1 15,1 1 1-15,-1 5-1 0,-2-6 0 16,-2 6 0-16,-3 0 1 0,-2 0-1 15,-4 0 1-15,0 7 0 0,0-7 0 0,0 4 1 16,0-4-1-16,0 0-1 0,0 4 1 16,0-4-1-16,0 0 1 0,0 0-1 15,0-4 0-15,0 4 0 0,0-4 0 16,0 0 1-16,0-2-1 0,0 0 0 16,0 0 1-16,-6-2 0 0,0 2-1 15,-1 0 1-15,-4 6 0 0,-4 0 0 16,-7 0-1-16,-3 10 1 0,-1 3-1 15,-1 5 0-15,0 2 0 0,1 4 1 16,4 4-1-16,4 1-1 0,6-1 1 0,5-1-1 16,7-1 0-16,5-2 0 0,9-3 0 15,12-5 0-15,7-4-1 0,8-4 1 16,12-5 0-16,6-6 0 0,1-6 0 16,6-4 0-16,1-6 0 0,-2-3 1 15,-5 1-1-15,-6-3 1 0,-9-1 0 16,-6 0 0-16,-12-1 1 0,-12 3 3 0,-8-1 5 15,-18 1 4-15,-11 4 5 0,-12 6 3 16,-8 10 2-16,-3 10 1 0,-3 9-1 16,1 3-4-16,2 10-5 0,10 3-4 15,9 2-3-15,11 2-3 0,15-3-2 16,8-4-1-16,13-1-1 0,14-3 0 16,16-7 1-16,12-5-1 0,10-8 1 15,4-5-5-15,4-7-8 0,3-7-16 16,-3-2-24-16,-3-5-22 0,-9 2-113 0,-8-4-135 15,-10-6-304-15</inkml:trace>
  <inkml:trace contextRef="#ctx0" brushRef="#br0" timeOffset="-202285.9">9403 10156 491 0,'6'-49'104'16,"-6"4"3"-16,0 8-91 0,-7 8-3 15,0 11-3-15,-4 9 0 0,-4 18 0 16,-3 16 1-16,-4 16 0 0,-6 18 3 16,-3 18 0-16,-2 10-1 0,-6 9 0 15,-4 9-1-15,1 6-3 0,1 2-3 0,-2-6-3 16,1-13 2-16,-1-4 1 0,6-13 2 16,4-12 0-16,4-19 1 0,6-18 0 15,9-13 0-15,14-21-3 0,7-13-2 16,13-24-1-16,7-22-3 0,11-17-2 15,9-16-1-15,-1-17-2 0,5-10 1 16,0-6-2-16,0 4 1 0,-5 7 1 0,-6 11 2 16,-8 17 4-16,-10 23 1 0,-7 23 0 15,-15 25 1-15,0 21 1 0,-10 22 0 16,-7 17-1-16,-2 12-1 0,-3 6-2 16,1 7 1-16,7 0-1 0,1-9 2 15,9-7 1-15,9-12 2 0,14-14 3 16,8-18 1-16,12-15 1 0,8-16-1 15,5-12-1-15,9-13-2 0,3-4-2 16,-4-7-2-16,-1-5-2 0,-6-1 0 0,-5 3 2 16,-6 4 1-16,-9 9 2 15,-8 4 0-15,-1 14 0 0,-9 12-1 0,-1 14 0 16,-2 9-1-16,-3 6-2 0,2 6-1 16,-3 5-1-16,6 3 0 0,3 3 1 15,1-3 1-15,4-2-1 0,5-4 1 16,4 0-1-16,2-3 1 0,1-3-1 15,0-8 1-15,-1 4-1 0,-3-4 0 0,-7 0 0 16,-5 6 2-16,-9-6 4 16,-4 7 1-16,-5 4 0 0,-12 4 1 15,3 3 0-15,-3 5-1 0,-1 3-2 0,0 1-3 16,6 2-3-16,7-1-1 0,0-3-1 16,14-2-2-16,12-5-3 0,8-7-2 15,16-8-3-15,6-10-1 0,10-6 0 16,5-5 0-16,4-6 2 0,-2-2 3 15,-4-1 2-15,-9 3 3 0,-12 5 2 0,-10 3 2 16,-15 5 4-16,-10 11 1 0,-13 0 1 16,0 14 0-16,-10 1 0 0,-2 3-1 15,-2 3 0-15,1-1-6 0,1-3-12 16,5-1-13-16,7-4-16 0,0-5-113 16,10-4-121-16,6-6-293 0</inkml:trace>
  <inkml:trace contextRef="#ctx0" brushRef="#br0" timeOffset="-202051.58">11045 9550 686 0,'-22'0'156'0,"-3"7"0"0,5-2-106 16,0 8-26-16,1 1-11 0,6 0-4 16,5 0-6-16,-1-2-3 0,4-2-1 15,5-4 0-15,6-6 0 0,4 0 0 16,4-8 0-16,4-3 1 0,-1-1 2 0,-1-2 2 15,-3-1 0-15,-2 1 1 0,-4 3-1 16,-3 4 1-16,-4 1-2 0,0 6-8 16,0 0-9-16,0 8-10 0,0 5-10 15,4 4-13-15,0 4-13 0,3 3-100 16,7 4-104-16,6-1-247 0</inkml:trace>
  <inkml:trace contextRef="#ctx0" brushRef="#br0" timeOffset="-201598.563">11767 9742 527 0,'0'8'120'0,"-7"3"2"0,1-3-88 16,-1 2-9-16,-2-1 1 0,1-3-3 0,1 0 0 16,1-6 1-16,6 6 1 0,-6-6-1 15,6-6-1-15,0 1 0 0,0-1-1 16,0-2-1-16,0 1-1 0,-6-2-2 15,-4 2-1-15,-8 7-3 0,-2 0-3 16,-8 5-3-16,-1 10-4 0,0 5-3 16,0 7-1-16,5 4 0 0,7 3-1 15,8 2-2-15,9 0-1 0,9-4-1 0,9-3-2 16,9-6-1-16,7-3 0 0,14-5-1 16,2-8 0-16,8-7 2 0,6 0 0 15,2-15 2-15,1-7 1 0,2-5 1 16,-3-8 1-16,-3-5 1 0,-10-4 0 15,-11 2 2-15,-8 2 3 0,-12 4 6 16,-15 3 4-16,-13 8 2 0,-17 11 1 16,-10 10 1-16,-9 4 0 0,-6 17-2 15,-9 9-4-15,-2 10-2 0,4 7-1 0,5 7-2 16,10-1 0-16,10 1 0 0,11-4-2 16,19-3-2-16,10-7-1 0,15-8-1 15,11-6 0-15,9-9-1 0,11-7-1 16,9-6-7-16,4-4-8 0,2-6-15 15,1-1-17-15,-5-3-20 0,-2 1-110 16,-6 3-127-16,-10-3-289 0</inkml:trace>
  <inkml:trace contextRef="#ctx0" brushRef="#br0" timeOffset="-201254.863">12795 10123 623 0,'-5'3'141'0,"0"1"2"15,5 1-101-15,0-1-19 0,0-1 2 16,0 2-1-16,0-1-3 0,5-4-1 16,-2 5 2-16,3-5 1 0,3 0-2 0,2 0-4 15,7-5-2-15,-3 0-3 0,5-1-1 16,0-1 2-16,-5 0 2 0,-4 1 3 16,-2 0 1-16,-5 0 1 0,-4 3-1 15,-6-2-3-15,-1 5-2 0,-6-3-5 16,3 3-5-16,-2 0-2 0,1 0-1 15,4 0-3-15,1 3-2 0,6-3-2 16,0 0-1-16,9 0-1 0,0 0 0 0,-2-3 0 16,3 3 2-16,-5 0 2 0,0-4 1 15,-5 4 4-15,-10 6 2 0,-5 2 1 16,1 3 0-16,-6 2 1 0,3 2-1 16,1 0 0-16,4-2-2 0,8-2-2 15,10-6-7-15,7-5-15 0,11-10-25 16,3-3-12-16,5-5-127 0,0-8-140 15,-4-7-331-15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7:22:02.4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19496 13957 248 0,'-6'-6'72'0,"3"0"1"0,3 1-17 16,-4 1-25-16,4 0-9 0,-4 4-9 0,4-5-6 15,-7 5-3-15,4 6 0 0,-3 0 2 16,-3 7 3-16,-2 6 4 0,-2 10 3 16,-5 7 2-16,-3 8 2 0,-6 8 0 15,0 10-3-15,-5 5-2 0,4 5-5 16,-4 2-1-16,3 0-3 0,1-7-1 16,2 1-1-16,3-10-1 0,1-9 1 15,2-7 0-15,6-7-1 0,3-7 0 16,2-6 0-16,5-7-1 0,4-4-1 15,0-6 1-15,0-9-1 0,5-5 1 0,1-8-1 16,4-6 0-16,3-8-1 0,3-7 1 16,1-7-3-16,2-9-1 0,-1-8-1 15,7-4-2-15,-1-2 1 0,6 1-1 16,2 0 1-16,1 8 0 0,4 8 2 16,-1 11 1-16,-1 10 1 0,-1 6 1 15,-6 8 0-15,-2 9 0 0,-6 7 1 16,-1 4 0-16,-8 7 1 0,-3 5 0 15,-4 5 2-15,-4 4 2 0,-4 2 1 0,-5 0 2 16,0 4 2-16,-5-1 0 0,1 1 2 16,-4 0-1-16,-2-5 0 0,-2 3-2 15,-2-2-1-15,-3-4-2 0,3-3-1 16,-3-5-1-16,3-6-2 0,0-6 0 16,2-3-1-16,-1-6-1 0,4-3 1 15,3-4-1-15,-2-6-1 0,6 3 1 0,-1-1-1 16,5-1-2-16,0 0-3 0,7 2-5 15,-3 3-8-15,3 1-12 0,0 3-89 16,0 2-91-16,9-2-224 0</inkml:trace>
  <inkml:trace contextRef="#ctx0" brushRef="#br0" timeOffset="851.241">19725 13945 346 0,'-4'-5'90'15,"0"1"4"-15,1 0-47 0,3-1-9 16,-6 5-9-16,6 0-8 0,0 0-6 16,0 0-4-16,0 0-2 0,0 9-2 15,0-1-1-15,6 3 0 0,0 2 0 0,2 2 0 16,1 0-1-16,1 6 0 0,5-1-2 16,3 0 0-16,2-4-1 0,1-2 0 15,5-3 0-15,0 0-1 0,3-11 0 16,1 5 0-16,-3-5 0 0,0 0 0 15,-4-3 0-15,-6 3-1 0,-3-4 1 16,-4 4 0-16,-10 0 2 0,0 0 0 16,-11 6 2-16,-4 2 1 0,-7 6 1 15,-6 6-1-15,-5 6 1 0,-1 2-2 0,-1 4-1 16,0 2-1-16,4 3-1 0,5-3-1 16,7 2 0-16,8-5 0 0,7-1-1 15,6-2 0-15,12-7 1 0,10-10-2 16,7-7-1-16,12-8-3 0,4-7-2 15,4-7-2-15,3-7-2 0,2-3 1 16,0-1 0-16,-9 3 2 0,-2 5 2 0,-10 4 4 16,-3 7 4-16,-11 5 2 0,-3 10 1 15,-11 7 1-15,-7 6 1 0,0 3-1 16,-5 5-1-16,-2-3-1 0,-1-1-2 16,1-2-1-16,2-3 0 0,3-3-1 15,2-1 0-15,0-5 0 0,6-2 1 16,3-2-1-16,3-4 0 0,3-6 1 15,4-5-1-15,6-6 0 0,-3-4 0 16,2-2-1-16,-2-5-1 0,-4 0-1 0,-4-3 0 16,-2-3-2-16,-5 0 1 0,-5 0 1 15,-2 2-1-15,0 5 3 0,-4 3 1 16,-6 5 1-16,-2 9 1 0,-8 7 0 16,-4 6 0-16,-5 11 0 0,-7 3-1 15,-1 8-5-15,-2 4-8 0,3 9 2 16,-2 2-101-16,8 2-91 0,7-1-233 15</inkml:trace>
  <inkml:trace contextRef="#ctx0" brushRef="#br0" timeOffset="1418.877">20739 14287 443 0,'0'-9'95'0,"0"-1"2"0,7-3-80 16,4-1-3-16,6-3-1 0,5-2-1 15,6-6 0-15,4 2-1 0,3-5-1 16,4-5-1-16,-3-6-2 0,3-4-2 16,-2-6-1-16,-4-1-1 0,-4-1-1 15,-3 5 0-15,-5 4 2 0,-2 7 4 0,-8 10 3 16,-4 6 1-16,-7 8 0 0,0 11 1 15,-12 0-1-15,-4 19-2 0,-8 2-3 16,-5 14-2-16,-10 13-1 0,-4 11 2 16,-7 10 0-16,-6 7 0 0,3 2-1 15,-1 11 0-15,2 1 0 0,6-1-1 16,6-3-2-16,4-3 0 0,6-4-1 16,8-6 0-16,0-9 0 0,5-12-1 0,5-5 1 15,6-8-1-15,3-6 0 0,3-6-1 16,0-8 0-16,7-6-2 0,0-10-1 15,0-9-2-15,1-8-1 0,5-12-3 16,0-7-1-16,3-11-1 0,1-10 1 16,3-9 0-16,4-8 1 0,-2-7 2 15,-2 4 3-15,5-1 2 0,-4 9 2 16,-3 11 2-16,1 7 1 0,-3 15 2 16,3 14 2-16,-3 3 0 0,2 10 3 0,3 6 0 15,4 0 1-15,-1 12-2 0,0 3-1 16,2 2 0-16,0 2-1 0,-5 4-1 15,-2 0-1-15,0 2-1 0,-7 0 0 16,-3-1-1-16,-2 1 0 0,-1 0 0 16,-1-4-3-16,-5-3-4 0,6-2-7 15,1-6-10-15,0-4-3 0,1-6-103 16,5-11-99-16,4-7-244 0</inkml:trace>
  <inkml:trace contextRef="#ctx0" brushRef="#br0" timeOffset="1674.855">21289 14048 502 0,'-9'-8'110'0,"-2"8"2"16,-2 0-89-16,5 8-6 0,0 5-9 16,-2-2-1-16,6-1-2 0,0-1-2 15,-1-4 0-15,5-5 0 0,6 0-1 16,-1 0 0-16,3-10 0 0,-1 0 0 15,0-1 0-15,3-1-1 0,-6 2 1 16,-4 0-1-16,5 2 1 0,-5 2-1 16,-6 6 0-16,-1 0-2 0,0 10-6 0,-1-1-10 15,2 3-14-15,0 1-85 0,6-1-91 16,-3-1-225-16</inkml:trace>
  <inkml:trace contextRef="#ctx0" brushRef="#br0" timeOffset="2066.079">21319 14207 400 0,'10'4'101'0,"2"-4"3"0,3-5-54 16,4-5-12-16,7-6-9 0,7-3-5 0,4-8-3 16,-1-7-2-16,8-6-2 0,-2-6-1 15,3-7-3-15,-3-4-3 0,-3 0-3 16,1 1-2-16,-1 5-1 0,-7 5-3 16,-5 6 0-16,-7 11-1 0,-4 8-1 15,-6 9 0-15,-7 12 1 0,-7 6 1 16,-8 14 1-16,-7 12 0 0,-2 11 1 15,-7 14 1-15,-4 12 0 0,-6 4-1 16,5 4-1-16,0 1 0 0,6-7-1 0,5-9-1 16,2-6 1-16,4-10-2 0,2-8 1 15,8-8-2-15,-1-7 0 0,4-3 0 16,-2-6-1-16,-1-7 1 0,3-7-1 16,-6 0 1-16,2-12 1 0,-3-4-1 15,0-2 1-15,-4-6 0 0,5-2 2 16,-1-2 2-16,4 3 3 0,-2 1 1 15,8 3 2-15,0 3 0 0,11 2 1 0,-2 4-2 16,9 2-2-16,-2 0-2 0,9 1-3 16,3 1 0-16,3 1 0 0,1 2-2 15,1 1-6-15,-2 4-10 0,0 4-12 16,-4 4-17-16,1 4-87 0,-3 2-98 16,-4 6-232-16</inkml:trace>
  <inkml:trace contextRef="#ctx0" brushRef="#br0" timeOffset="2570.749">22640 14002 504 0,'-4'-7'123'16,"-2"1"3"-16,-4 3-79 0,-7 3-9 15,-5 0-6-15,-5 0-7 0,-2 0-7 16,-9 4-6-16,-1 2-4 0,2-6-4 16,2 7-1-16,2-3-2 0,6 2-4 15,4-3-5-15,6 0-8 0,6 1-13 16,5 3-16-16,6-3-90 0,0 0-100 0,10-4-235 16</inkml:trace>
  <inkml:trace contextRef="#ctx0" brushRef="#br0" timeOffset="2738.641">22629 14148 542 0,'-6'9'125'0,"-1"2"3"0,-6 1-91 0,-3 4-6 16,-8 2 1-16,-5 1-5 0,-6 0-3 16,-5-2-6-16,0 2-2 0,-1-1-4 15,-1 1-3-15,5-2-5 0,1-1-8 16,6-3-12-16,3-1-20 0,4-3-108 15,7-9-115-15,0 0-287 0</inkml:trace>
  <inkml:trace contextRef="#ctx0" brushRef="#br0" timeOffset="3701.429">19374 15460 312 0,'-17'59'81'0,"-3"5"3"16,-6 3-39-16,0 3-6 0,2 1-11 15,-5 0-8-15,3-2-4 0,-1-3 0 16,1-8-2-16,5-5-3 0,2-6-3 16,5-9 1-16,1-9-3 0,7-10 0 15,2-9 0-15,4-10 0 0,4-6-1 16,2-10 0-16,4-12-1 0,1-7-1 0,2-13 0 15,2-9-2-15,3-7 0 0,7-8-1 16,2-3 0-16,4-2 0 0,7-1-1 16,5 6 0-16,5 7 0 0,4 9 0 15,-6 11 1-15,1 11 0 0,-8 12-1 16,-5 11 0-16,-5 11 1 0,-5 11 0 16,-8 8 0-16,-3 6 0 0,-6 2 0 0,-4 2 1 15,-3 4 1-15,0-1 0 0,-6-1 1 16,-5-1 0-16,0-5 1 0,-4-1 0 15,-2-5 0-15,-2-4 1 0,-1-5 1 16,0-7 0-16,-3-3 0 0,0-4 1 16,-1-6-1-16,-2-4-1 0,3-1-1 15,3-5-1-15,0 0-1 0,3-1-1 16,5 2 0-16,2 1-1 0,3 1-3 0,4 2-6 16,3 2-9-16,0 3-97 0,10 3-92 15,-3-1-239-15</inkml:trace>
  <inkml:trace contextRef="#ctx0" brushRef="#br0" timeOffset="4851.358">20085 15565 308 0,'0'-13'78'0,"0"-1"5"15,0 0-45-15,0-3-2 0,0-1-4 16,7 1-3-16,-7-1-4 0,0-2-3 16,3 1-2-16,-3-1-3 0,0 3-2 15,0 1-2-15,-3 2 0 0,-2 0 0 16,-1 7-2-16,-2 1-2 0,-3 6-1 15,-5 7-1-15,1 4-3 0,-7 4-1 0,-1 7-2 16,-4 3 0-16,3 7 0 0,2 4-1 16,3-1 1-16,4-2-1 0,2 0 0 15,6-2 1-15,2-5-1 0,5-4 0 16,5-5 1-16,3-5-1 0,10-6 0 16,4-6 1-16,4-4-1 0,6-8 1 15,3-5 0-15,0-6 0 0,-2-3-1 16,-2-3 1-16,-4-1 0 0,-3 0-1 0,-7 4 1 15,-4 3 0-15,-2 4 2 0,-6 7 1 16,-5 6 0-16,0 6 0 0,-5 7 1 16,-1 6-1-16,-2 3-1 0,1 2-1 15,1 5-1-15,0-1 0 0,2 1-1 16,4-3 1-16,0-1-1 0,9-5 0 16,0-4-1-16,8-6-1 0,-1-4 1 15,8 0-1-15,-2-7-1 0,7-3 1 16,0-3 0-16,-2 0 1 0,0 1 0 0,-2 0 1 15,-5-1 0-15,-6 2 2 0,-4 5 0 16,-5 0 0-16,0 6 1 0,-5 0-1 16,0 6 0-16,0 1 0 0,0 1-1 15,0 2-1-15,0 0 1 0,7-1-1 16,-1 0 0-16,8-3 0 0,1-2-1 16,3-4 0-16,7-4-1 0,0-4-1 15,1-3-1-15,-2-4 0 0,5-5 0 0,-6-2 0 16,3-1 0-16,-7 2 2 0,-4 2 1 15,-2 5 3-15,-6 4 2 0,-1 6 2 16,-6 4-1-16,-9 15 2 0,-1 4 1 16,1 8-1-16,-5 9-2 0,-3 7-1 15,1 8 1-15,-4 3 0 0,-4 5-1 0,0 6 0 16,-1 4-1-16,-5-1 0 0,3 2 0 16,-4-3-1-16,0 2-1 0,0-8 0 15,-1-2-1-15,4-8 1 0,-2-5-1 16,1-7 1-16,6-3-1 0,0-8 0 15,4-5 1-15,4-8 0 0,-4-5 0 16,6-7 0-16,-1-6 0 0,2-8 0 16,3-9-1-16,0-9 1 0,6-6-1 15,6-7 1-15,8-8-1 0,6-2 0 16,6-7 0-16,8 0 0 0,8 1 0 0,8 2 0 16,1 3-1-16,5 4-5 0,0 7-6 15,-2 3-9-15,1 4-13 0,-7 7-93 16,-3 8-99-16,-7 2-238 0</inkml:trace>
  <inkml:trace contextRef="#ctx0" brushRef="#br0" timeOffset="6249.432">21076 15507 406 0,'-15'0'97'0,"-2"6"1"0,4 1-63 0,0 2-10 16,5 1-9-16,1 1-5 0,2 0-4 16,5-2-1-16,5 0-1 0,3-4 0 15,10 0-1-15,-2-5 0 0,9-5 0 16,2 0-1-16,3-6-1 0,0-1 0 16,-3-5-1-16,-1-2 0 0,-6 0 0 15,0-1 0-15,-6 1 0 0,-5-1 0 16,-9 0 0-16,0 3 1 0,-4 0 3 15,-6 5 2-15,-6-1 2 0,-4 5 2 16,-1 3 2-16,-4 5 1 0,-2 0 0 0,-5 12-2 16,3 3-2-16,-2 5-2 0,3 5-3 15,3 1-1-15,5 3-1 0,7 2-2 16,10-3 0-16,6-1-1 0,14-2 1 16,5-5-1-16,10-6 1 0,9-9-1 15,2-5 0-15,6-11 1 0,4-3-1 16,5-11 0-16,3-7 1 0,-1-5-1 15,0-3 0-15,-1-2 0 0,1-7 0 0,-7-2-2 16,-7-1 1-16,-6 4-1 0,-8 1 0 16,-7 0-1-16,-9 1 1 0,-6 3 1 15,-10 8 0-15,-7 8 1 0,-5 8 0 16,-6 12-1-16,-2 17 1 0,-6 13 0 16,-1 18 2-16,-6 11 0 0,-3 11 2 15,-7 14 0-15,-1 10 1 0,-5 4 1 0,0 3 0 16,-1 3 1-16,1 0-1 0,4 0 1 15,5-6-2-15,5-9 1 0,5-7-1 16,5-6 0-16,4-10-2 0,6-12 0 16,3-11-1-16,5-9 0 0,2-9-2 15,5-6 0-15,6-10-1 0,4-10 0 16,6-9-4-16,3-11-4 0,3-14-6 16,8-14-6-16,0-14-4 0,9-9-1 0,0-3 0 15,0-4 3-15,-1 2 5 0,-2 4 4 16,-5 14 8-16,-6 11 5 0,-9 10 3 15,-8 13 2-15,-3 12 1 0,-10 12 0 16,-4 8 1-16,1 10 0 0,-2 2-1 16,7 3-2-16,3-2-1 0,8-3 0 15,6-5-1-15,10-5 0 0,5-10 0 16,8-8-1-16,8-6 2 0,5-7-1 16,8-4 1-16,5-2 0 0,4-2 0 0,-4-2 0 15,-3-1 0-15,-7 3 0 0,-4-3-1 16,-8-3-1-16,-12 2 1 0,-5-1 0 15,-9 4-1-15,-5 2 2 0,-6 4 2 16,-4 5 2-16,-6 9 1 0,-2 5 2 16,-4 6 0-16,-1 9 2 0,-5 6-2 15,-2 13 0-15,-3 10-2 0,-9 10 1 16,-4 13-1-16,-8 10 0 0,-5 10 1 0,-3 13 0 16,-5 10 0-16,-2 6 0 0,4 2-2 15,1 4 0-15,4-4-2 0,3 1 0 16,5-11-2-16,4-14 0 0,7-10 0 15,7-8-1-15,4-9 0 0,7-15-1 16,7-7 0-16,6-8 0 0,0-7 0 16,8-9 0-16,3-6 0 0,4-10 0 15,0-4-1-15,5-10-1 0,4-4 0 0,-4-10-2 16,0-6-1-16,0-6-1 0,-5-6 0 16,3-1-1-16,-5-4 0 0,1-2 1 15,0 3 0-15,-2 4-1 0,-3 2 1 16,1 2 1-16,-7 5 0 0,-3 4 2 15,0 5 1-15,-9 6-1 0,2 6 3 0,-4 6 1 16,4 8 1-16,-1 5 1 0,2 7-1 16,0 0 1-16,6 6 0 0,0 4 0 15,6 0-1-15,2 3 0 16,8-1-1-16,1-1 1 0,9-1 0 0,1 0 0 16,10-3 0-16,-1-3-1 0,2-4 1 15,0 0-2-15,0-4-4 0,-1 4-6 16,-4-7-11-16,-4 2-10 0,-6 5-35 15,-2-6-63-15,-2 6-91 0,-5-5-199 16</inkml:trace>
  <inkml:trace contextRef="#ctx0" brushRef="#br0" timeOffset="6721.902">22482 15508 372 0,'19'-9'93'0,"-3"-2"5"0,1 3-55 15,-3 0-4-15,-1 2-3 0,-1 0 0 16,-4 6-4-16,-1-3-2 0,-1 3-2 16,-3 0-2-16,-3 0 0 0,0 0-2 15,0 0-1-15,0 6-1 0,-9-1-3 16,-3-1-2-16,-3 3-3 0,-6-2-4 15,-5 4-3-15,-1 0-3 0,-5 0-1 0,-1-1-2 16,0-4 1-16,2-1-1 16,2-3 0-16,-1 0 0 0,3 0-1 0,5 0 1 15,4-4 0-15,4 4-1 0,6-4 0 16,8 4-1-16,0-9 1 0,12 4-1 16,6-5 0-16,5 4 1 0,6-1 0 15,6-2 0-15,4 2 0 0,4 0 0 16,-1 1-1-16,-1-1 1 0,-1-1 0 15,-5 1-1-15,-8-1 1 0,-7 2 0 16,-4 2 0-16,-6 1 2 0,-6 3 0 0,-4-4 1 16,0 4-1-16,-11 0 1 0,2 0 0 15,-5 0 0-15,-4 6-2 0,-6-2 0 16,-3 1 0-16,0 2-1 0,-2 0-1 16,-4 2-5-16,3 0-7 0,0-2-8 15,4-1-12-15,6 1-15 0,0-3-99 16,6-4-106-16,5 0-251 0</inkml:trace>
  <inkml:trace contextRef="#ctx0" brushRef="#br0" timeOffset="8333.471">23093 15313 343 0,'0'-13'75'0,"-7"0"2"16,-2 3-60-16,5 4-4 0,-2 0-2 15,1 3 0-15,-3 3 3 0,-3 0 3 16,4 0 4-16,-3 8 2 0,-6 6 3 16,2 10-2-16,-8 9-1 0,-4 13-2 15,-4 8-3-15,-7 12-3 0,-5 10-2 16,-5 11-3-16,1 8-2 0,-1-1-2 0,-4 1-2 15,1 1 0-15,5-6-1 0,3-4 0 16,2-10 0-16,5-10 0 0,6-7-1 16,7-8 0-16,6-9 0 0,7-10 0 15,2-8-1-15,7-9 0 0,3-9 1 16,6-9-1-16,2-11 0 0,6-11 1 16,5-11-1-16,8-10 1 0,3-10-1 15,6-9-2-15,2-11-1 0,1-7 0 16,4-4-1-16,-2-1 0 0,-1 1 1 0,3 6-1 15,-7 6 2-15,-5 11 1 0,-1 13 0 16,-4 10 0-16,-6 11 1 0,-7 6-1 16,-2 4 1-16,-4 4 0 0,-3 5-1 15,2 2 1-15,-4 4-1 0,4 5 0 16,-2-4 0-16,2 4 0 0,-2 5 1 16,2 2 1-16,-1 1-1 0,1 4 2 15,-3-1-1-15,1 2 1 0,-1 1 0 0,-1 0 0 16,-1-2-1-16,2-2 0 0,-1-1 0 15,-1-5 0-15,0 0-1 0,-4-4 0 16,5 0 0-16,-5 0 1 0,0-7-1 16,0 2 0-16,0-2 0 0,-5-3 0 15,2 0 0-15,-1 0 0 0,-3 1-1 16,-1-1 1-16,-1 1-1 0,0 0 0 16,-3 4-1-16,3 0 1 0,-2 2-1 0,1 3 0 15,0 0 0-15,2 0 1 0,1 0-1 16,-1 0 0-16,3-4 1 0,0 4 0 15,5-6-1-15,0-3 1 0,9-2 0 16,0-3 0-16,1-3 0 0,4-3 0 16,3-1 0-16,2-2-1 0,0 2 1 15,-1 3 0-15,0 4 0 0,0 5 0 16,1 4 0-16,-5 7 0 0,-1 8 1 0,-5 6 0 16,-2 6 0-16,-1 6 0 0,-5 5 0 15,-9 5 0-15,-1 1 0 0,-9 3 1 16,-1-3-1-16,-6 1 1 0,0-1 0 15,-2-5 0-15,-2-5 1 0,1-4-1 16,2-5 1-16,-2-2-1 0,6-8 1 16,3-3-1-16,0-7 0 0,7 0-1 15,0 0 0-15,5-11-2 0,2-1-1 16,-1-4-2-16,7 0-2 0,0-2-3 0,0-1-3 16,0-1-7-16,8 3-7 0,-1 4-1 15,5 0-94-15,2 2-92 0,-1 4-225 16</inkml:trace>
  <inkml:trace contextRef="#ctx0" brushRef="#br0" timeOffset="9399.894">23335 15218 433 0,'0'-17'98'0,"0"3"3"15,-2 4-72-15,2 4-7 0,0 6-8 16,7 0-1-16,1 0-2 0,6 0-1 0,3 6-1 16,1 0-1-16,6 2 0 0,1 1-1 15,2 2-1-15,0 2-1 0,0 1-1 16,-2 0 0-16,-3 0 0 0,-1 1-1 16,-4-2 2-16,-5-2 0 0,-4 0 1 15,-2 1 2-15,-6 1 1 0,0 2 0 16,-13 2 0-16,1 4-1 0,-6 3-1 15,-4 0-1-15,-4 2-3 0,0-1-1 16,3 1 0-16,-1-1-1 0,7-3 0 0,3-4-1 16,5 0 1-16,9-4-1 0,0-4 1 15,13-4-1-15,5-2 1 0,5-4-1 16,8-4-1-16,2-3 0 0,4-5 0 16,0-2-1-16,3-6 0 0,-2-4 0 15,-3-4 0-15,-2 1 1 0,2-3 0 16,-4 2 1-16,-1 1 0 0,-7 2 0 15,-3 7 0-15,-9 2 1 0,-4 5 1 16,-7 3 0-16,-12 4 1 0,-2 4 2 0,-1 7 0 16,-7 3 1-16,-1 3 0 0,-3 6-1 15,6 6 1-15,-1 1-1 0,2 5-1 16,3 2 0-16,6 1-2 0,3-2 0 16,7-1-1-16,0-5 0 0,8-2 1 15,5-7-1-15,5-3 0 0,1-5 1 16,8-4 0-16,2-5 0 0,4 0-1 0,7-8 0 15,-3-1 0-15,-1-1 0 0,3-4-1 16,-6 0 1-16,-2-1-1 0,-5 2 0 16,-6-2 1-16,-5 5-1 0,-2 1 0 15,-6 3 0-15,-3 6-1 0,-4 0 1 16,-5 12 0-16,-2 1 0 0,-5 3 0 16,-2 3 0-16,-5 2 1 0,0 0-1 15,-3-1 0-15,1-1 1 0,3 0-1 16,-1-2 1-16,4-4-1 0,4 0 0 0,4-3 0 15,7-5 0-15,0-5 0 0,13 0 0 16,1 0 0-16,7-9-1 0,4-2 1 16,5-3-1-16,3-5 0 0,2-3 0 15,0 0-1-15,1 0 1 0,-3 2 0 16,-4 7 0-16,-2 0 0 0,-8 6 0 16,-1 7 0-16,-9 0 1 0,-4 6-1 15,-5 4 1-15,-7 3-1 0,-6 5 1 0,-5 4 0 16,-2 4 0-16,-2 3 0 0,-2-1 1 15,2 0-1-15,3-4 0 0,4 0 0 16,4-8 0-16,3-5-1 0,8-3 1 16,6-5-1-16,3-3 0 0,9-9 1 15,2-2-1-15,6-2 1 0,3-3 0 16,8-4 1-16,-2-1-1 0,-1 3 1 16,-1 3-1-16,-1 2 0 0,-11 3 0 0,-1 3 0 15,-10 7 0-15,-10 0-1 0,0 8 1 16,-11 4 1-16,-4 4-1 0,-2 3 1 15,-4 3-1-15,0 1 1 0,3 2 0 16,2-3 0-16,4-3-1 0,5 0 0 16,3-4 0-16,8-6 0 0,3-1 0 15,6-8-1-15,3 0 1 0,9-4-1 16,2-3 1-16,4-2 0 0,-3-1 0 16,3 0 0-16,-5 2-1 0,-3 3 1 0,-4 5-1 15,-7 0 1-15,-5 10-1 0,-7 2 1 16,0 8 0-16,-8 3 0 0,-2 4 1 15,-4 1 0-15,2 0-1 0,-3 0-3 16,3-4-5-16,4-2-8 0,3-6-8 16,5-3-8-16,6-4-101 0,4-6-100 15,7-3-242-15</inkml:trace>
  <inkml:trace contextRef="#ctx0" brushRef="#br0" timeOffset="9672.759">24824 15704 408 0,'-8'0'96'0,"-4"0"4"0,3 6-68 0,-2-1-5 15,5-1-1-15,2-4 1 0,-1 4-5 16,0-4-6-16,5 4-4 0,0-4-2 16,0 0-3-16,6 0-3 0,-1-4 0 15,-3 1 1-15,4-1 2 0,-1-1 4 16,-3-1 4-16,-2 0 2 0,0 0 2 15,5 1 1-15,-5 0-2 0,-5 2-3 16,5 3-3-16,-6-4-4 0,3 4-4 16,-2 0-2-16,-1 6-6 0,0-2-8 0,3 1-14 15,3-1-70-15,0 0-39 0,0 1-96 16,8-5-209-16</inkml:trace>
  <inkml:trace contextRef="#ctx0" brushRef="#br0" timeOffset="10883.728">24754 15989 306 0,'0'-12'84'0,"0"-2"5"16,3 3-37-16,-3 3-7 0,4 1-6 15,-4 2-6-15,3 5-4 0,-3 0-5 0,0 0-2 16,4 11-3-16,-4 3-1 16,0 5-2-16,-5 5-1 0,-1 3-2 0,-1 5 0 15,-6 2-2-15,0-1-1 0,-3 0-2 16,-1-1-1-16,0-1-1 0,1-2 0 15,2-3-2-15,5-1-1 0,3-1-2 16,6-4 0-16,0-4 0 0,7-1 0 16,1-4-1-16,6-4 1 0,4-7-1 15,3 0 0-15,3-9 0 0,4-3-1 16,0-1 0-16,6-3-1 0,3-4 1 16,1-1 0-16,-2 0-1 0,2 3 2 0,-5 1 0 15,-5 1 0-15,-8 2 2 0,-4 3 1 16,-6 4 2-16,-10 2 0 0,0 5 0 15,-8 0 1-15,-6 10-1 0,-4 4 0 16,-7 3-2-16,-1 1-2 0,-1 7 1 16,0 0-1-16,5 1 0 0,2 1 0 0,3-1-1 15,9-1 1-15,3 4-1 0,5-3 1 16,0-2-1-16,6-2 0 0,1-2 0 16,6-6 0-16,0-2 0 0,4-5 0 15,-1-7 1-15,4 0-1 0,4-8 1 16,-1-1-1-16,-3-3 1 0,4-2 0 15,-2-3 0-15,-3 2-1 0,-3 0 1 16,-2 4-1-16,-5 1 1 0,-3 3-2 16,-4 7 1-16,-2 0 0 0,0 6 0 15,-8 5 1-15,-4 5-1 0,-1 5 1 16,-8 3 0-16,-4 1 0 0,-2 2 0 0,1-2-1 16,-2 0 1-16,1-3-1 0,3-2 1 15,9-5-1-15,3-2 0 0,6-3-1 16,11-4 1-16,3-6-1 0,10 0 1 15,4-9 0-15,9-1 0 0,1-2 0 16,3-2 1-16,-2-2-1 0,-1 2 1 16,-4 1-1-16,-8 3 1 0,-1 0-1 15,-5 6 0-15,-7 4 1 0,-1 0 1 0,-6 11 0 16,0 3 1-16,-7 4 0 0,-2 6-1 16,-2 4 1-16,-3 1 0 0,-1-1-2 15,-1 1 0-15,5-3 0 0,0-2-1 16,6-6 0-16,5-3 0 0,0-4-1 15,7-5 1-15,6-6 0 0,5 0 0 16,2-4 0-16,1-3 0 0,3-2 0 16,-1 2 1-16,-4 1 0 0,0 1-1 0,-4 5 1 15,-3 0 1-15,-5 11 0 0,-3 4 2 16,-4 4 0-16,0 6 0 0,0 4 0 16,-4 1-1-16,1 4 0 0,-1-2-1 15,4 0-1-15,-6-4 0 0,6-4-1 16,0-3 0-16,7-4-3 0,1-7-4 15,4-3-9-15,1-3-15 0,4-4-95 16,-3-4-15-16,-2 1-93 0,-3-1-192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7:20:24.86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6015 14409 225 0,'-2'0'48'16,"-6"0"0"-16,5 4-40 0,-2-4-3 15,3 5-3-15,2-5 0 0,-6 6-2 16,6-6 0-16,-2 6 1 0,2-6-1 16,-5 6-1-16,5-6 0 0,0 0-2 0,0 0-2 15,0 3 1-15,0-3-2 0,0 0 0 16,5 4 0-16,-5-4 2 0,3 4 1 15,-3-4 1-15,6 0 0 0,-1 4 2 16,-3-4 0-16,3 0 1 0,-5 0 0 16,7-5 2-16,-2 5 2 0,0-5 2 15,-1 1 1-15,1 4 2 0,-3-5 3 16,3 5 1-16,-5-5 2 0,0 5 0 0,0-4 2 16,0 4 0-16,-6-4 0 0,4 4 0 15,-3-4-1-15,0 4-2 0,2-3-2 16,-2 3-2-16,-1 0-3 0,6 0-1 15,-6 0-3-15,4 0-2 0,-3 0-1 16,5 4 0-16,-7-4 0 0,5 7-1 16,-3-4 1-16,1 1-1 0,4 0 1 15,-4-4 0-15,4 5 1 0,0-5-1 0,0 0 0 16,0 0-1-16,0 0 0 0,0 0 0 16,0 0 0-16,0 0 0 0,0 0-1 15,0-3 1-15,4 3 1 0,-4-5-1 16,0 5 0-16,4-5 1 0,-4 5 0 15,0 0-1-15,0-3 1 0,0 3 1 16,0-5 0-16,0 5 1 0,-7 0 0 16,7-4 0-16,-6 4 0 0,4 0 1 0,-3 0-1 15,0 0-1-15,2 0-1 0,3 5 0 16,-5-5-1-16,5 4-1 0,0-4-2 16,0 3-3-16,0-3-5 0,0 4-12 15,3-4-38-15,1 0-22 0,2 0-55 16,1 0-115-16</inkml:trace>
  <inkml:trace contextRef="#ctx0" brushRef="#br0" timeOffset="9122.649">6630 13940 123 0,'8'-7'34'0,"3"-1"1"0,-3-2-13 16,6 2-10-16,-3 1-3 0,1 0-11 15,-2 3-22-15,2 1-11 0,0 3-24 16,-4-6-56-16</inkml:trace>
  <inkml:trace contextRef="#ctx0" brushRef="#br0" timeOffset="9797.389">6198 14256 296 0,'0'0'62'0,"-4"3"0"16,4 2-54-16,0-1-5 0,-4-1-4 15,4 4 2-15,-3-2 0 0,3-1 0 16,-6 0 3-16,6-4 0 0,-4 6 1 16,-6-6 0-16,4 3 0 0,-2 0 0 15,-1 2 0-15,0-2-2 0,2 2 0 16,0 1 1-16,7-2 0 0,-5-4 4 0,5 0 1 16,0 4 2-16,0-4 1 0,0 0 1 15,0 0 0-15,0 6-1 0,0-6-2 16,0 0-2-16,0 0-2 0,0 0-2 15,0 0-1-15,0 0-1 0,0 0-1 16,0-4 1-16,0 4 1 0,0 0 1 16,0-5 1-16,5 5 0 0,2-7 0 15,3 3 0-15,-1-2-1 0,-1-1-1 16,4 1-1-16,0-5-1 0,1 0 0 16,-5-1 0-16,6-4 0 0,4 3-1 0,2-2 1 15,0 1-1-15,3 1 0 0,0 1 1 16,-2 3-1-16,0-1 0 0,-3 0 0 15,-3 2-1-15,-2 2-2 0,-3 1-4 16,-2 5-9-16,-2-3-23 0,-4 3-52 16,-2 0-68-16,0 4-161 0</inkml:trace>
  <inkml:trace contextRef="#ctx0" brushRef="#br0" timeOffset="10101.99">6498 14066 287 0,'0'0'59'15,"0"-3"2"-15,0 3-51 0,7-6-4 16,-3 0 0-16,0 1-1 0,1-3 1 0,1 0-1 16,-1 1 0-16,2 2-2 15,-1-2-2-15,1-1 0 0,0 2 0 0,1 2-1 16,3-3-5-16,-2 3-16 0,2 0-45 16,-1 4-51-16,1-7-130 0</inkml:trace>
  <inkml:trace contextRef="#ctx0" brushRef="#br0" timeOffset="10398.049">6862 13789 212 0,'0'0'51'0,"7"0"1"16,-7-4-24-16,6 4-14 0,1-5 1 16,0 1 1-16,-1 0-1 0,1-2-1 15,-1-2-3-15,6 1-3 0,-4-1-3 16,-1-1 0-16,5-1-1 0,-4 2-1 16,-1-1-1-16,4 3-1 0,-4 0 0 15,1 1 0-15,-2 0-1 0,1 5-4 16,1-8-14-16,-2 5-32 0,0 0-16 15,0-3-45-15,-2 3-98 0</inkml:trace>
  <inkml:trace contextRef="#ctx0" brushRef="#br0" timeOffset="10661.544">7212 13510 156 0,'7'-8'43'0,"0"1"4"0,2-3-20 16,1 1-5-16,4-2-1 0,-1 1 0 15,1-1-5-15,1 0-3 0,0 1-5 0,-1-1-3 16,1 0-2-16,-2 2-4 0,0 0-12 15,0 0-19-15,-1 0-23 0,-2 1-41 16,0 2-89-16</inkml:trace>
  <inkml:trace contextRef="#ctx0" brushRef="#br0" timeOffset="10909.762">7625 13175 198 0,'11'-6'50'0,"1"-2"2"15,0 1-30-15,1-1-7 0,-1 1-3 16,1-2-3-16,-2 3-7 0,2 0-15 15,-1 0-25-15,-3 1-14 0,1 1-37 16,-1 1-79-16</inkml:trace>
  <inkml:trace contextRef="#ctx0" brushRef="#br0" timeOffset="11116.207">7901 12975 204 0,'6'-7'48'0,"0"1"1"16,0-1-29-16,0 0-8 0,-1-1-5 16,1 2-9-16,2-1-19 0,-3 1-27 15,1-1-40-15,1 0-93 0</inkml:trace>
  <inkml:trace contextRef="#ctx0" brushRef="#br0" timeOffset="11349.354">8044 12797 215 0,'7'-6'50'15,"0"-3"3"-15,1-2-35 0,4 0-1 16,1 1 1-16,0-6-1 0,2 4 0 16,-2-1-1-16,2 2-3 0,-2 0-3 15,1 1-2-15,-1 0-2 0,-1 2-3 0,0 0-3 16,-1 1-5-16,-3 3-17 0,2-1-44 16,-4 2-53-16,-1-1-130 0</inkml:trace>
  <inkml:trace contextRef="#ctx0" brushRef="#br0" timeOffset="11546.069">8384 12475 224 0,'9'-10'47'16,"0"-1"1"-16,0 3-40 0,2-1-6 15,-2-1-1-15,1 2 0 0,0-1-1 16,-3 0 0-16,3 2 1 0,-1-2-1 0,-1 1-1 15,2-1-1-15,-1 2-9 16,-2 0-27-16,4-1-10 0,-5-1-32 0,3 2-72 16</inkml:trace>
  <inkml:trace contextRef="#ctx0" brushRef="#br0" timeOffset="11768.755">8745 12172 269 0,'6'-6'55'15,"2"-1"0"-15,-1-1-51 0,3 1-3 16,1 0 0-16,-2-1 0 0,3 2-1 16,-3 1 0-16,2-1 0 0,-3 0 1 15,1 1-1-15,1 1 0 0,-3 1-4 16,2-1-15-16,-3 0-37 0,2 0-43 15,-1 0-110-15</inkml:trace>
  <inkml:trace contextRef="#ctx0" brushRef="#br0" timeOffset="11998.394">9039 11856 303 0,'5'-13'63'0,"3"-2"0"16,2 2-55-16,2 0-3 0,3 1-2 16,1-3 0-16,-2 4-1 0,1-2 0 15,-1 2 0-15,0 0 0 0,-3 1-1 0,1 0 0 16,1 5 0-16,-3-2 0 0,0 1-3 16,2 1-14-16,-4-1-34 15,-1-1-16-15,1 0-47 0,2-1-100 0</inkml:trace>
  <inkml:trace contextRef="#ctx0" brushRef="#br0" timeOffset="12199.874">9444 11357 345 0,'6'-18'74'15,"1"2"0"-15,0 2-59 0,4 2-7 16,-3 4-4-16,-2-1-1 0,1 3-1 15,3 0-2-15,-2-2-2 0,0-1-1 16,1 1-2-16,-1-1-5 0,2 0-10 16,-1-1-18-16,2 2-36 0,0-1-52 15,1 1-121-15</inkml:trace>
  <inkml:trace contextRef="#ctx0" brushRef="#br0" timeOffset="12339.855">9859 10994 248 0,'5'-10'55'0,"2"-2"-3"0,0 0-24 0,1 1-50 16,0 1-21-16,4-3-15 0,-1 2-36 16,-2-3-72-16</inkml:trace>
  <inkml:trace contextRef="#ctx0" brushRef="#br0" timeOffset="12528.701">10303 10591 299 0,'0'-8'57'0,"2"3"-7"15,3 1-79-15,1-1-31 0,-1-1-47 16,-2-1-103-16</inkml:trace>
  <inkml:trace contextRef="#ctx0" brushRef="#br0" timeOffset="12783.221">10598 10281 357 0,'9'-6'74'0,"-2"-3"-1"16,0 1-65-16,4 0-7 0,-2 2 0 16,1-2-2-16,-2 3 1 0,-2 0-1 15,2 0 0-15,-2-1 0 0,1 2 0 0,0 0-7 16,1 0-24-16,-2-2-41 15,1 1-56-15,3 0-138 0</inkml:trace>
  <inkml:trace contextRef="#ctx0" brushRef="#br0" timeOffset="12943.943">10915 10047 275 0,'0'-4'54'0,"4"0"-2"16,-4 1-65-16,6 3-15 0,-2-4-11 16,-4 4-6-16,3-4-9 0,-3 4-29 15,0 0-36-15</inkml:trace>
  <inkml:trace contextRef="#ctx0" brushRef="#br0" timeOffset="13386.8">11143 9837 225 0,'18'-9'51'0,"-3"-1"3"0,3-1-40 16,-2 2-5-16,3-1 0 0,-3 4 0 16,1 0-2-16,-4-2-5 0,1 3-5 15,-3 0-10-15,-3 2-26 0,0 3-16 16,-4-7-38-16,0 7-84 0</inkml:trace>
  <inkml:trace contextRef="#ctx0" brushRef="#br0" timeOffset="14880.793">11486 9756 201 0,'0'0'55'0,"0"0"6"15,0 0-26-15,0 0 1 16,3 0 3-16,-3 0-5 0,5 0-5 0,2 0-3 16,4 0-4-16,-1 0-6 0,2-5-6 15,1 0-3-15,6 1-3 0,0-3-2 16,4 1 0-16,-2 1-1 0,5 2 0 16,-3-1-2-16,3 4-4 0,-2-4-16 15,-2 4-40-15,-1 5-22 0,1-5-59 16,-5 8-126-16</inkml:trace>
  <inkml:trace contextRef="#ctx0" brushRef="#br0" timeOffset="15068.641">12011 9687 355 0,'0'0'73'0,"0"0"0"0,4 5-66 15,-1-5-6-15,2 3 0 0,0-3 1 16,1 4 0-16,1-4-2 0,2 0-4 16,2 0-15-16,-1 0-44 0,4 0-10 15,-1-5-52-15,3 5-105 0</inkml:trace>
  <inkml:trace contextRef="#ctx0" brushRef="#br0" timeOffset="15262.498">12372 9686 375 0,'0'0'80'15,"6"0"1"-15,-2 0-60 0,2 0-16 0,2 0-3 16,1 0 1-16,1 4-1 0,-3-4-2 16,6 4-1-16,-4-4-4 0,2 3-5 15,1-3-13-15,-1 0-32 0,0 0-27 16,1 0-55-16,3-5-119 15</inkml:trace>
  <inkml:trace contextRef="#ctx0" brushRef="#br0" timeOffset="15451.059">12775 9690 413 0,'0'0'85'0,"0"0"2"0,0 0-75 0,7 0-8 15,1 0-3-15,2 5 1 0,2-5 0 16,2 0-1-16,1 5-3 0,1-5-5 16,-1 4-6-16,-1-4-13 0,1 4-23 0,2-4-38 15,-4 0-60-15,1 0-129 16</inkml:trace>
  <inkml:trace contextRef="#ctx0" brushRef="#br0" timeOffset="15626.39">13102 9706 407 0,'0'0'91'0,"6"0"1"0,0-5-64 15,3 5-15-15,5-4-6 0,-1 4-2 0,3 0-3 16,0 0-3-16,-1 0-4 0,3 0-6 16,0 0-10-16,-3 6-18 0,4-6-36 15,-4 0-17-15,4 0-56 0,-2 0-105 16</inkml:trace>
  <inkml:trace contextRef="#ctx0" brushRef="#br0" timeOffset="15777.941">13467 9695 405 0,'7'0'88'0,"-3"0"1"16,2 0-71-16,1 0-8 0,0 0-3 15,2 0-2-15,2 0-1 0,-2 0-2 16,4 0-2-16,-1 0-1 0,3 0-6 15,3 0-18-15,2 0-65 0,1-5-72 16,-1 5-181-16</inkml:trace>
  <inkml:trace contextRef="#ctx0" brushRef="#br0" timeOffset="15949.874">13948 9679 401 0,'3'0'87'16,"6"0"0"-16,-1 0-70 0,1 0-9 0,3 0-1 15,0 0-1-15,0 0-6 0,2 0-6 16,-4 0-7-16,7 0-14 0,-3 0-38 16,-2 0-24-16,2 0-58 0,-1-4-119 15</inkml:trace>
  <inkml:trace contextRef="#ctx0" brushRef="#br0" timeOffset="16080.064">14195 9652 349 0,'0'0'80'0,"0"0"-1"0,0 0-47 16,0 4-22-16,0-4-5 0,5 5-3 16,-5-2-3-16,6 1-7 0,1 0-23 15,-4 2-49-15,6-2-62 0,-1-4-153 16</inkml:trace>
  <inkml:trace contextRef="#ctx0" brushRef="#br0" timeOffset="16252.536">14578 9658 337 0,'18'0'80'0,"-2"0"1"15,-1-3-52-15,2 3-10 0,1-4-6 16,-2 4-4-16,1 0-5 0,-1 0-1 16,1 4-1-16,-1-4-3 0,-1 5-9 15,1-2-52-15,-3-3-20 0,2 5-61 16,-3-1-136-16</inkml:trace>
  <inkml:trace contextRef="#ctx0" brushRef="#br0" timeOffset="16542.174">14840 9768 421 0,'3'0'92'0,"5"-5"-1"0,0 5-71 16,1 0-10-16,-1 0-6 0,2 0-5 15,0 0-2-15,1 0-7 0,-3 0-12 16,0 0-70-16,0 4-73 0,1-4-180 16</inkml:trace>
  <inkml:trace contextRef="#ctx0" brushRef="#br0" timeOffset="16748.184">15204 9719 440 0,'11'-7'96'0,"6"0"1"0,-1-1-74 0,0 8-12 16,-2 6-5-16,2-3-3 0,-3 4-9 16,-1 2-10-16,-3 1-17 0,-3-2-65 15,0 1-75-15,-1-2-177 0</inkml:trace>
  <inkml:trace contextRef="#ctx0" brushRef="#br0" timeOffset="16916.574">15466 9743 456 0,'0'-4'106'0,"-4"0"1"0,4 4-76 15,0 0-9-15,6 0-7 0,0 4-8 16,2 1-5-16,2-5-4 0,4 10-5 15,-4-6-9-15,4 1-17 0,-1-1-74 16,2-4-83-16,0 6-201 0</inkml:trace>
  <inkml:trace contextRef="#ctx0" brushRef="#br0" timeOffset="17056.077">15799 9765 290 0,'14'-4'86'15,"-1"4"4"-15,-3-5-1 0,4 5-55 16,-1 0-10-16,1 0-7 0,-2 0-4 0,1 4-4 15,1-4-4-15,0 6-2 16,1 1-3-16,-4-2-7 0,3 3-21 0,-1-2-66 16,1 2-77-16,1 0-189 0</inkml:trace>
  <inkml:trace contextRef="#ctx0" brushRef="#br0" timeOffset="17198.769">16323 9778 433 0,'0'0'91'0,"0"-4"1"16,0 4-78-16,4 0-11 0,1 4-12 15,1 0-39-15,-4 0-43 0,4-4-70 16,0 4-163-16</inkml:trace>
  <inkml:trace contextRef="#ctx0" brushRef="#br0" timeOffset="17382.316">16538 9787 443 0,'0'-4'103'15,"0"0"-1"-15,5 4-73 0,-5 0-9 16,6 0-8-16,-3 0-6 0,3 6-7 16,0-3-7-16,1 2-11 0,0 2-33 15,4-1-51-15,-2-2-75 0,3-4-176 16</inkml:trace>
  <inkml:trace contextRef="#ctx0" brushRef="#br0" timeOffset="17549.995">16869 9779 458 0,'0'0'103'0,"-4"-6"0"0,4 6-74 0,0 0-14 16,8 0-5-16,-2 3-6 0,1 2-8 15,2 1-7-15,2 2-14 0,-2 0-59 16,3-1-20-16,-2 0-71 0,0-1-144 16</inkml:trace>
  <inkml:trace contextRef="#ctx0" brushRef="#br0" timeOffset="17735.141">17317 9795 412 0,'12'0'91'0,"-2"-5"0"16,3 5-73-16,-3 0-6 0,0 0-3 0,3 0-4 15,0 5-4-15,0-1-3 0,1 0-6 16,-2 1-10-16,2 0-31 0,-3 0-43 16,-3 0-67-16,3-2-152 0</inkml:trace>
  <inkml:trace contextRef="#ctx0" brushRef="#br0" timeOffset="17906.59">17643 9810 450 0,'0'0'96'0,"0"-3"1"0,6 3-81 15,-1 0-7-15,-3 3-4 0,5-3-3 16,3 8-3-16,-1-3-5 0,5 0-12 15,-1 2-44-15,1-2-34 0,2 2-71 16,0-2-158-16</inkml:trace>
  <inkml:trace contextRef="#ctx0" brushRef="#br0" timeOffset="18065.689">17980 9843 406 0,'5'0'92'16,"0"-3"1"-16,-2 3-66 0,3 0-11 15,-4 3-7-15,3 1-4 0,-1 1-3 16,-1 3-3-16,2-1-7 0,0 0-19 16,1 0-65-16,-1-2-76 0,5-1-186 15</inkml:trace>
  <inkml:trace contextRef="#ctx0" brushRef="#br0" timeOffset="18189.004">18170 9858 384 0,'7'-3'91'0,"0"3"0"15,1-6-57-15,2 6-15 0,-1 0-7 16,2 0-5-16,-1 0-5 0,0 6-10 16,3-1-35-16,-4 0-49 0,2 1-71 15,-2-1-171-15</inkml:trace>
  <inkml:trace contextRef="#ctx0" brushRef="#br0" timeOffset="18329.223">18520 9892 444 0,'0'0'98'0,"3"-3"1"0,-3 3-75 16,0 0-11-16,8 0-6 0,-5 0-12 15,1 0-13-15,2 0-24 0,0 3-57 16,-1-3-74-16,2 3-175 0</inkml:trace>
  <inkml:trace contextRef="#ctx0" brushRef="#br0" timeOffset="18422.563">18614 9887 365 0,'5'0'88'0,"-5"-6"0"15,3 3-55-15,-3 3-12 0,8 0-17 16,-5 0-85-16,1-4-79 0,5 4-198 16</inkml:trace>
  <inkml:trace contextRef="#ctx0" brushRef="#br0" timeOffset="20563.524">19582 9294 230 0,'0'0'56'0,"0"-4"4"16,0 4-30-16,0 0-7 0,0 0-4 16,0 0 0-16,-4 5 2 0,1 1 1 15,-2 6 1-15,-4 1 0 0,-4 4 0 16,-2 8 1-16,1 6 0 0,-3 4-2 16,-2 6-2-16,-5 2-2 0,1 9-2 15,-4 3-1-15,-2 7-3 0,0 5-1 16,3 3-3-16,-4-2-1 0,3-2-3 15,3-1 0-15,4-5-1 0,4-10-1 16,3-7 0-16,3-9-1 0,4-8 0 16,6-8 0-16,0-7 1 0,6-11-1 15,3-11 1-15,5-9-1 0,3-4 1 0,5-7-1 16,5-11 0-16,3-12-3 0,4-5-2 16,1-5-2-16,1-6 0 0,2-5-1 15,-2-2 0-15,0 1 1 0,-3 4 2 16,-3 10 2-16,-2 3 2 0,-2 11 0 15,-7 8 1-15,1 10-1 0,-1 9 1 16,-5 12 0-16,2 9 0 0,-5 7 1 16,0 7 0-16,-2 8 1 0,-3 4 0 15,-1 6 1-15,-5 1 1 0,0-1 1 0,-11 1 1 16,2-3 0-16,-4 1 0 0,-6-2 0 16,1-4 0-16,-3-2-2 0,1-5 0 15,3-2-1-15,0-8-1 0,1-8 0 16,0 0-1-16,2-8 0 0,1-6 0 15,1-1 0-15,2-3-2 0,0 1 1 16,3-1-1-16,1 0-2 0,2 2-5 0,4 2-6 16,-4 3-14-16,4 2-88 0,0-2-91 15,8-2-227-15</inkml:trace>
  <inkml:trace contextRef="#ctx0" brushRef="#br0" timeOffset="21574.743">20045 9183 288 0,'0'-9'71'0,"7"-1"4"0,-7 2-40 15,6 1-6-15,-2 1-4 0,0 0-1 16,1 2-2-16,-5 0-3 0,4 4-3 16,-4 0-3-16,4 0-2 0,-4 0-1 15,8 8-2-15,-3-1-1 0,2 0 0 16,0 3 0-16,4 0-1 0,3 0-1 15,0-2 0-15,5-1-1 0,2-2-1 16,2 0 0-16,2-1-1 0,-1 0 0 16,3-1-1-16,-2-3 0 0,-4 7 0 15,-1-3 0-15,-7 1-1 0,-2-1 0 16,-8 2 1-16,-9 1 2 0,-4 3 0 0,-7 1 1 16,-5 5 1-16,-3 4 1 15,-2 3 1-15,0 4-1 0,2 3-1 0,1 2 0 16,2 2 0-16,8-5-1 0,0-1 0 15,6-3-1-15,2-4 0 0,6-6-1 16,0-4 0-16,9-3-1 0,3-4 1 0,8-4 0 16,5-8 0-16,3 0 0 0,8-7-1 15,7-4 1-15,2-1-1 0,0-3 0 16,-2 3-1-16,-4 2 1 0,-2 0-1 16,-13 5 0-16,-4 5-1 0,-7 8 1 15,-4 0 1-15,-9 13 2 0,0 3 0 16,0 2 1-16,-5 3 0 0,-1 0 1 15,0 1 0-15,1-2-1 0,5-5-2 16,0 0 0-16,6-6 0 0,0-1-1 16,7-3 0-16,6-5 1 0,1 0-1 0,1-10 0 15,3-1 1-15,-1-4-1 0,2-3 0 16,-5-3 0-16,1 0-1 0,-2-1-1 16,-6-4 1-16,-3 2-1 0,-5-1 0 15,-5 1 1-15,0 1-1 16,-10 0 0-16,-3 8 0 0,-5 4 0 0,-1 6 0 15,-4 9 0-15,-1 8 0 0,-3 3 0 16,4 6 0-16,0 3-1 0,3 1-2 0,2-1-6 16,7-2-5-16,3-1-8 0,8-4-12 15,0-4-82-15,11-4-85 0,8-9-207 16</inkml:trace>
  <inkml:trace contextRef="#ctx0" brushRef="#br0" timeOffset="22175.175">21097 9385 348 0,'7'-21'78'0,"6"-3"6"0,5-3-59 15,2-6-1-15,7-3 2 0,1-1 1 16,2 2-2-16,-2-2-4 0,0-5-6 15,-2-2-5-15,1 1-4 0,-7-5-2 16,-1 4-1-16,-5-1-1 0,-2 5 2 16,-6 8 1-16,-6 10 3 15,0 7 0-15,-6 8 0 0,-6 7 1 0,-1 10 0 16,-7 8 0-16,-2 12-2 0,-4 12 1 16,-2 13 0-16,-9 13 1 0,3 11 0 15,-4 11-1-15,-1 8-1 0,-2 1-1 16,0 1-2-16,-4-6-1 0,6-2-1 15,4-7 1-15,3-8-1 0,5-10 0 16,7-9 0-16,5-11 0 0,5-8-1 0,7-11 1 16,3-8-1-16,0-9 1 0,0-6 0 15,3-5 0-15,1-8 0 0,-4-7-1 16,2-9-1-16,-2-5-2 0,0-9-1 16,0-6-1-16,0-6 0 0,0-6-1 15,5 3 2-15,1 0-1 0,4-2 2 0,7 4 1 16,5-1 0-16,4 7 1 15,5-1 1-15,4 3 0 0,5 5 1 0,6 2-1 16,1 4 1-16,5 5-1 0,1 5 0 16,-1 9 0-16,0 4-1 0,-4 5 0 15,-3 10-1-15,-6 2 1 0,-6 5 0 0,-10 5 0 16,-4 5 0-16,-9 4 1 16,-7 1 0-16,-3 3 1 0,-6 5-1 15,0-3 1-15,-1-3 0 0,0-6 0 16,4-3-2-16,3-8-2 0,0-4-4 15,0-9-8-15,3 0-10 0,4-10-33 0,-2-6-65 16,3-6-86-16,-1-4-203 0</inkml:trace>
  <inkml:trace contextRef="#ctx0" brushRef="#br0" timeOffset="22444.563">21692 9065 399 0,'-6'0'97'0,"-2"0"2"16,0 0-30-16,2 4-52 0,-1-4-4 16,7 3-2-16,0-3-1 0,0-3-2 0,0-2-2 15,8-3-1-15,0-4-2 16,-1-2-1-16,5-2-1 0,-4-3 0 0,0 1 0 16,-3 2 1-16,-5 1-1 0,0 4 2 15,0 4-1-15,-7 7 1 0,-1 0-1 16,-5 6 1-16,0 8-1 0,-2 2 0 15,0 5-1-15,-1 2-3 0,4 0-3 16,4 1-6-16,0-5-7 0,3-1-15 16,5-3-77-16,0-5-82 0,13-2-200 15</inkml:trace>
  <inkml:trace contextRef="#ctx0" brushRef="#br0" timeOffset="22899.494">21838 9218 394 0,'0'0'86'0,"11"-10"2"0,0 1-69 16,9-6-3-16,4-5-1 0,12-4-1 15,3-5 1-15,-2-8 0 0,1-5 0 16,3-4 0-16,-1-5-3 0,-2-3-3 16,-1-5-2-16,-1 6-2 0,1 1-2 15,-3 5-1-15,-2 5 1 0,-3 6 1 16,-8 8 2-16,-5 7 3 0,-3 7 0 15,-6 5 0-15,-7 9 1 0,0 9 0 16,-13 8 0-16,0 9-3 0,-7 13 0 16,-7 10-2-16,-3 17 1 0,-4 10 0 0,-4 10-2 15,0 2-1-15,3 1 0 0,-1-3-1 16,5-4 0-16,0-12-1 0,7-11 0 16,1-10 0-16,3-9 0 0,2-8 1 15,4-9-1-15,3-7 1 0,-1-7-1 16,2-5 0-16,1-4 0 0,-3-11-1 15,-1-3 0-15,-1-4-1 0,-4-6-1 16,2-1 1-16,-1-4-1 0,5 2 1 16,-2 0 2-16,5 3 0 0,4 5 1 0,5 5 1 15,0 3 0-15,0 5-1 0,6 0 1 16,6 6-1-16,4-4-1 0,12 4-1 16,3-6 1-16,8 2 0 0,3-1-1 15,3 1 1-15,1-3-1 0,0 0-6 0,-6 0-8 16,1 2-13-16,-8 1-98 0,-2 4-99 15,-3 0-251-15</inkml:trace>
  <inkml:trace contextRef="#ctx0" brushRef="#br0" timeOffset="23479.148">22730 9298 431 0,'-11'0'99'0,"-2"0"3"16,0 8-73-16,3-1-5 0,0 2-3 16,1 1-3-16,2 1-3 0,1 1-2 15,1-3-3-15,5 1-1 0,-6-3-3 16,6 0-2-16,0-5-1 0,0 3-1 15,0-5 0-15,6 0 0 0,-1-5 0 16,4-1-1-16,-2-2 1 0,3-1-1 16,0-2 0-16,-1 0 0 0,-2 4 0 15,-2 0 0-15,-5 4-1 0,0 3 1 16,-3 3-1-16,-3 4 0 0,-1 0 1 16,-1 4-1-16,-1-2 0 0,0 2 0 15,3-2 0-15,2-2 0 0,4-2 0 0,0-1 0 16,0-4 0-16,7 0 0 0,3-9 0 15,0 2 0-15,3-6 0 0,-1-2-1 16,2-2 0-16,-4 2-1 0,0 0 0 16,-6 2 0-16,-4 3-1 0,0 4 1 15,0 6-1-15,-10 0-1 0,0 7-5 16,-3 5-5-16,-3 5-6 0,2-2-8 16,0 3-40-16,2-3-43 0,3-1-73 0,5-4-164 15</inkml:trace>
  <inkml:trace contextRef="#ctx0" brushRef="#br0" timeOffset="23885.987">22788 8858 444 0,'-12'-5'97'0,"1"5"0"15,4 0-77-15,-1 8-7 16,4 0-1-16,1 2-1 0,-1 1-1 16,4 0 0-16,0 2 0 0,-4-5 0 0,4 2-2 15,0-3-1-15,4-2-2 0,3-5 0 16,2 0-2-16,1-5-1 0,1-1 1 16,1-1-1-16,-1-2-1 0,0 2 1 15,-3-2-1-15,-8 3 1 0,3 0-1 16,-3 6 1-16,-6 0-1 0,-1 5 0 15,-3 2 0-15,0 6 0 0,-1 1 0 16,0 2-1-16,3-2 1 0,0 2-1 16,4-5 1-16,4-3-1 0,0-3 1 0,0-5-1 15,4 0 0-15,4-8 1 0,0-3-2 16,3-1 0-16,0-2-1 0,-1-2 0 16,-2 1-3-16,-2 4-2 0,-2 1-5 15,-4 5-8-15,0 5-43 0,0 0-48 16,-6 8-79-16,1 0-183 0</inkml:trace>
  <inkml:trace contextRef="#ctx0" brushRef="#br0" timeOffset="24757.308">19720 10400 377 0,'-20'-7'83'0,"-2"7"1"0,1 5-65 16,0 11 2-16,0 7-2 0,-3 7 2 15,-5 7 1-15,-3 7 0 0,-3 11 2 16,-9 6-2-16,0 11-4 0,-3 9-2 16,-2 5-2-16,3 7-2 0,-1-2-3 15,8-3-2-15,5-5-2 0,2-8 0 16,5-10-2-16,7-12 0 0,5-11 0 0,3-7-2 16,6-14 1-16,6-6 0 15,0-15-1-15,4-9 1 0,6-13 0 0,3-10 0 16,5-11 0-16,3-10-1 0,3-9 0 15,5-7 0-15,1-3 0 0,2-4-1 16,5-1 1-16,6 0-1 0,1 2 0 16,3 3 0-16,2 4 0 0,1 7 0 15,1 7 0-15,-5 8 0 0,-5 1 0 16,-2 9 0-16,-10 4 0 0,-2 6-1 0,-3 5 1 16,-7 11-1-16,-4 10-1 0,-4 6 0 15,-1 12 1-15,-8 4 0 0,0 2 0 16,0 4 0-16,-8 2 1 0,-1 2 1 15,-4 0 0-15,-3-3 0 0,1 0-1 16,-5 0 1-16,-2-4 0 0,0-5 0 16,2-6-1-16,4-3 1 0,-2-5 0 15,1-2 1-15,3-4-1 0,1-5 0 16,3-4 0-16,-2-4 0 0,4-2-1 0,-2 0 1 16,1-3-2-16,2 1-3 0,-3 3-4 15,3 6-8-15,2 5-10 0,1 3-14 16,4 0-79-16,0 7-87 0,7 4-207 15</inkml:trace>
  <inkml:trace contextRef="#ctx0" brushRef="#br0" timeOffset="25599.445">20125 10735 361 0,'24'-17'85'15,"-3"-4"2"-15,-1 0-57 0,-5-1-4 16,2 1-3-16,-8-1-2 0,-5-3-1 15,-4-3-1-15,-6 1 0 0,-6 2 1 0,-7 0 1 16,-2 5-1-16,-2 5-1 16,-6 9-2-16,-3 6-1 0,-3 13-3 0,-4 3-4 15,2 8-2-15,0 2-2 0,-1 1-1 16,4 3 0-16,7-2-1 0,4-3-1 16,8-1 1-16,8-1-1 0,7-3 0 15,12-4-1-15,9-6 0 0,11-10 0 16,9 0 1-16,7-7-1 0,6-7 0 15,2-7 0-15,2-2 0 0,-4 1-1 16,-1-1 0-16,-6 2 0 0,-3 3-1 16,-9 1 1-16,-2 4-1 0,-10 1 1 0,-6 4-1 15,-9 2 1-15,-8 6 0 0,-8 4 0 16,-6 3 0-16,-6 8 0 0,-4-1 2 16,-1 5 0-16,-4 2 0 0,3 3 1 15,3-2 0-15,6 2 0 0,3-4-1 0,4 1 0 16,10-3 0-16,0-5-1 0,15-3-1 15,6-7 1-15,9-3-1 0,9-11-1 16,8 0-1-16,3-5-2 0,5-4-2 16,2-4-2-16,-4-2-2 0,-6 1 0 15,-1 0 2-15,-9 6 0 0,-8 1 2 16,-8 7 3-16,-9 2 2 0,-5 5 3 16,-10 9 3-16,-8 5 0 0,-8 0 2 15,0 8 0-15,-3 3 1 0,-3 7 0 16,2 1-3-16,0 0-1 0,6-2-1 15,3-7-1-15,5-1-1 0,9-6 0 0,0-4 0 16,14-9 0-16,5-13-1 0,8-1 0 16,6-2 0-16,7-7-1 0,3-1-1 15,-1 0 0-15,4 0 0 0,-6 6-1 16,-3 1 1-16,-7 2 0 0,-4 5 1 16,-7 4 0-16,-12 6 0 0,-7 8 1 15,-6 8 1-15,-8 8-1 0,-6 9 2 16,-6 6 0-16,-2 13 0 0,0 8 1 0,-3 2-1 15,-1 7 0-15,-1 6-1 0,0-2 1 16,4 7-1-16,-1-2 0 0,3-4 0 16,0-1 0-16,5-5-1 0,2-12 1 15,-3-3-1-15,2-12 1 0,2-7-1 16,-3-11 1-16,1-8-1 0,-2-5 1 16,2-10 0-16,0-3-1 0,2-11 1 15,-4-8 0-15,1-11-1 0,3-12 0 16,4-11-1-16,9-10 1 0,6-3-1 0,17-2 0 15,6-3 0-15,14 1 1 0,9 3-1 16,2 2 1-16,10 6 0 0,-2 5 0 16,3 4 0-16,0 5-3 0,-1 11-6 15,-4 9-7-15,-3 9-10 0,-5 8-12 16,-5 4-88-16,-6 7-97 0,-2 0-222 16</inkml:trace>
  <inkml:trace contextRef="#ctx0" brushRef="#br0" timeOffset="26899.155">21274 10510 417 0,'-11'0'96'15,"3"5"1"-15,0 3-66 0,2 3-8 16,2 3-4-16,1 0-4 0,3 3-1 15,-5-2-1-15,5-1 0 0,0-2 0 16,8-2-2-16,3-4-1 0,2-1-2 16,3-5-2-16,9 0 0 0,2-4-3 0,3-2 0 15,0-2-1-15,3-4-1 0,-3 0 1 16,-2-2-1-16,-8-3 0 0,-2 0 0 16,-9-4 0-16,-4-1-1 0,-10-1 0 15,-7-1 0-15,-5 0 0 0,-8 4-1 16,-7 5 1-16,-2 6-1 0,-5 9 1 15,1 5 1-15,2 10 2 0,1 7 0 16,4 5 0-16,7 3 1 0,7 1-1 16,6 1 1-16,6-4-2 0,5-3 0 15,11-4-1-15,3-9 1 0,12-4-1 0,7-8 0 16,9 0 0-16,10-13 0 0,7-5 0 16,5-9 0-16,4-9 0 0,-1-7-1 15,1-5 1-15,-4-2-1 0,-4-4 1 16,-3-2-2-16,-10 2 1 0,-4 3-1 0,-10-2 0 15,-10-1 0-15,-11 2 0 16,-12 6 0-16,-5 7 1 0,-6 6 0 16,-6 10 1-16,-3 11 0 0,-4 18 1 15,0 14 0-15,-1 12 2 0,-3 9 0 0,-2 12 1 16,-3 13 2-16,-5 15 0 0,5 14 1 16,-7 10 0-16,0 8-1 0,-2 13-1 15,-2 1-1-15,4 2-2 0,1-11 0 16,-1-7-1-16,7-7 0 0,7-7-1 0,6-16 0 15,6-13 0-15,6-10 0 16,4-10-1-16,4-16 0 0,6-9 0 0,1-12-1 16,4-11-1-16,-2-7-1 0,8-17-4 15,2-13-4-15,3-17-7 0,3-13-6 16,3-11-6-16,-1-13-4 0,-1-12-3 16,-1 1 2-16,-7 0 4 0,-3 5 7 15,-5 7 12-15,-6 10 9 0,-4 13 10 16,0 19 7-16,-6 9 5 0,0 16 1 15,0 10 0-15,3 7-3 0,3 6-4 0,0 6-4 16,0 0-4-16,10 1-2 0,5-1 0 16,8-6-2-16,2 0 1 0,9-11 0 15,8-2-1-15,8-8 0 0,5-5 0 16,5-3 0-16,-2-3 0 0,0 2 0 0,-2-1-1 16,-8-4 1-16,-5 5-1 15,-7-1 0-15,-7 2 0 0,-4-1 1 0,-4 0-1 16,-7-1 1-16,-4 3 1 0,-6-4 0 15,-4 0 1-15,-6-1 2 0,-2 1 0 16,-4 1 2-16,1 0 1 0,-2 4 1 16,-2 5 0-16,6 6-1 0,-3 8-1 15,0 8-1-15,-1 8-2 0,1 13 0 16,-5 14-1-16,-3 9 1 0,-3 14 1 0,-8 9 1 16,-5 19 2-16,0 13 1 0,-7 5 0 15,-4 9-1-15,3 12-1 16,0 5 0-16,4 3-3 0,3-8 0 0,8-4-2 15,5-10-1-15,8-7 0 0,4-17 0 16,4-15-1-16,8-14 0 0,0-13 0 16,3-13 0-16,1-12 0 0,-1-7 0 15,2-9 0-15,1-8 2 0,1-9-1 16,-1-10 0-16,0-13-1 0,1-9-3 16,1-9-4-16,0-11-4 0,4-7-3 15,0-2-3-15,-3-5-2 0,4 0 0 0,2 3 1 16,0 2 3-16,0 6 4 0,-1 5 2 15,0 6 2-15,2 9 4 0,-4 6 1 16,-2 8 1-16,-4 5 3 0,-6 8 1 16,0 5 3-16,0 5 2 0,0 4 0 15,-5 2 0-15,5 5 0 0,7-4-1 16,1 4-2-16,7 0-2 0,1 0-1 16,9 0-1-16,3-3 1 0,2-1-1 15,3-3 0-15,2-1-1 0,-1-2-3 0,2-3-7 16,-1 0-10-16,-2-1-103 0,-2-1-101 15,-2 0-256-15</inkml:trace>
  <inkml:trace contextRef="#ctx0" brushRef="#br0" timeOffset="27372.7">23172 10390 451 0,'-6'0'109'0,"-1"-5"5"15,0 5-70-15,-2 0-7 0,-2 0-6 16,-2 0-3-16,-7 0-4 0,-6 0-4 0,-5 0-1 15,-8 0-3-15,-4 0-2 0,-3-4-3 16,0 4-1-16,2-6-3 0,3 6-2 16,7-5-2-16,7 5-1 0,5-3-2 15,6 3-2-15,4 0-3 0,4 0-3 16,4 0-4-16,4 0-2 0,0-5-5 16,10 5-7-16,0-4-6 0,3 1 5 15,2-4-100-15,5 1-93 0,-2-3-233 16</inkml:trace>
  <inkml:trace contextRef="#ctx0" brushRef="#br0" timeOffset="27629.21">23018 10100 380 0,'-4'-11'84'0,"0"5"0"16,4 3-65-16,0 3-1 0,0 0 1 15,0 6 1-15,0 2 3 0,-4 6 3 16,-4 6 2-16,0 7 0 0,-9 4-2 16,-3 14-3-16,-2 8-3 0,-4 7-4 15,-1 1-3-15,1-1-4 0,-1 1-2 16,5-2-1-16,4-9-3 0,5-9-1 16,0-6-1-16,9-5-4 0,4-5-7 15,4-6-11-15,2-5-58 0,2-8-44 16,2-6-88-16,-1 0-197 0</inkml:trace>
  <inkml:trace contextRef="#ctx0" brushRef="#br0" timeOffset="28845.648">19681 11600 180 0,'0'-6'60'16,"3"-2"5"-16,-3 1-16 0,0 1-4 16,0 0-5-16,0 1-5 0,4-1-8 15,-4 1-6-15,0-2-5 0,6 3-4 16,-6-2-4-16,2 1-1 0,-2-2-1 16,6 0-1-16,-6 3 1 0,3-2 1 15,-3 3-1-15,3 3 1 0,-3-5 1 0,0 5-1 16,0 5 0-16,0 0 1 0,-4 5 2 15,0 4 1-15,-6 6 2 0,0 8 2 16,-7 7 3-16,1 5 1 0,-9 14 0 16,-2 10 0-16,-6 7-3 0,-3 6-2 15,-1 2-2-15,-6 0-4 0,1 4-2 16,5-8-2-16,2-9-1 0,8-8-1 16,6-8 0-16,8-9 0 0,5-9-1 0,8-13 1 15,0-6-1-15,9-13 1 0,3-11 0 16,9-17-1-16,4-9 1 0,5-12 0 15,7-8-1-15,0-14 0 0,5-5-2 16,-5-6 1-16,0 2-1 0,1-4 0 16,-4 4-1-16,2 4 1 0,-2 11 0 15,-1 11 0-15,-1 12 0 0,-2 10 1 16,-5 13-2-16,-4 9 0 0,-6 10 1 16,-3 5-1-16,-3 6 0 0,-5 8 1 0,-4 6 0 15,-4 4 0-15,-5 5 2 0,-3 0 0 16,-2 1 0-16,0 1 1 0,-6-3 0 15,-1-1 0-15,0-5 0 0,1-3 1 16,-1-4-1-16,2-2 1 0,-1-5-1 16,4-6 0-16,1-7-1 0,2 0-4 15,1-5-6-15,5-6-7 0,1-2-7 16,2-5-10-16,4-2-25 0,4-2-62 16,2 0-80-16,3-1-181 0</inkml:trace>
  <inkml:trace contextRef="#ctx0" brushRef="#br0" timeOffset="30090.768">20037 11592 422 0,'-11'-13'99'0,"4"1"3"16,0-1-70-16,4 0-4 0,3 1-7 0,0 1-4 15,3 2-3-15,4-2-3 0,5 5-2 16,-3 1-1-16,5 5-2 0,3-4-1 16,4 4-1-16,3 4 0 0,5 0-2 15,2-4 0-15,3 8-1 0,5-2 0 16,1 3 0-16,-1-6-1 0,0 3 1 15,-3 0 0-15,-3 0-1 0,-2-2 1 16,-10 0 0-16,-2 0 0 0,-11 4 2 16,-3-1 0-16,-10 3 2 0,-4 3 0 15,-9 3 0-15,-8 5 0 0,-7 4 1 0,-1 1-1 16,-5 2-1-16,4 3 0 0,0 2 0 16,5 1-1-16,7 1 1 0,7-3-1 15,3-1 0-15,9-2-1 0,4 0 0 16,5-8-1-16,8-7 0 0,6-2 0 15,6-7 0-15,8-5 0 0,6-11 0 16,4-5 0-16,6-4 0 0,1-3 0 16,1-8 0-16,-3 0-1 0,-1 0 1 15,-2-3-1-15,-4 3 0 0,-2-2 0 0,-2 4-1 16,-8 0 1-16,-3 3-1 0,-8 5 1 16,-5 3 0-16,-10 4-1 0,-3 5 1 15,-10 3 0-15,-7 6 0 0,-3 0 0 16,-5 12 0-16,-2 0 0 0,-1 0 0 15,-2 6 0-15,1 0 0 0,6 3 0 16,-1 0 1-16,5 0-1 0,6-4 0 0,6 2 0 16,7 0 1-16,6-1-1 0,6 1 0 15,4-4 1-15,10 0-1 0,6-1 1 16,2-3-1-16,5-1 1 0,7-7-1 16,1-3 1-16,3-5-1 0,-1-3 1 15,-3-2-1-15,0-5 0 0,-5-1 1 16,-2-2-1-16,-2-3 0 0,-2-1 1 15,-3 2-1-15,-5 1 1 0,1-1-1 16,-2 3 0-16,-5 1 1 0,-4 5-1 0,-4 1 0 16,-7 3 0-16,-6 2 0 0,-4 5 0 15,-5 0 1-15,-3 5-1 0,-2 2 0 16,-5 3 0-16,1 5 0 0,-2 3 0 16,0-1 0-16,-1 3 0 0,-4 3 1 15,4-1-1-15,2 2 0 0,-1-4 0 16,4-3 1-16,4-2-1 0,2-2 0 0,7-5-1 15,3-8 1-15,2-4 0 0,8-7 0 16,4-3 0-16,7-5 0 0,5-5-1 16,3-2 1-16,8 1-1 0,2-2 0 15,3 4 0-15,2 1-1 0,-2 3 0 16,2 5 1-16,-8 3 0 0,-4 4 0 16,-5 7 0-16,-3 0 1 0,-10 7 0 0,-5 3 0 15,-3 5 1-15,0 3-1 0,-6 3 1 16,0 1 0-16,-4-1 0 0,1 1 0 15,-4-1-1-15,1 0 1 0,0-4 0 16,0-5 0-16,4-2 0 0,2-2-1 16,-5-8 1-16,5-5-1 0,5-4-1 15,1-4 1-15,2-1-1 0,6-6 0 16,3-2-1-16,4 0 1 0,4 1 1 16,0-1-1-16,3 4 1 0,-1 0-1 15,-1 6 0-15,-3 4 1 0,0 1-1 0,-5 7 1 16,-1 0-1-16,-5 4 0 0,-5 3 1 15,-3 3-1-15,-4 5 1 0,-10 3 0 16,0 2 0-16,-1 1 0 0,-2-3 0 16,2 1 0-16,5-1 1 0,6-4-2 15,0-3-1-15,6-4-2 0,7-7-2 16,7 0-1-16,10-5-2 0,4-6-1 16,5-4-1-16,6-4 1 0,-1-2 1 15,4 1 3-15,-4 0 1 0,-6 1 2 0,-4 2 1 16,-5 3 2-16,-9 6 2 0,-4 8 1 15,-8 0 2-15,-8 8 0 0,0 5 1 16,-6 3-1-16,-2 3-1 0,-2 0 0 16,2 2-2-16,-1-1-1 0,4 1-3 15,1-3-4-15,4-3-8 0,0-2 38 16,0-1-141-16,6-6-101 0,1-6-268 16</inkml:trace>
  <inkml:trace contextRef="#ctx0" brushRef="#br0" timeOffset="30628.143">22557 11407 436 0,'-9'-8'99'0,"2"1"2"0,0 2-73 16,1 5-8-16,1-5-5 0,5 5-3 16,-5 0-3-16,5 0-3 0,0 0-2 15,0 0 0-15,0 0-1 0,5 4 0 0,0-4 2 16,-5 5 1-16,3-2 1 0,-3 2 2 16,0 0 0-16,0 1 0 0,-6 1 0 15,1-1-2-15,-1 2-2 0,2-1-1 16,4 1-2-16,-5-2-1 0,5-3 0 15,0 1 0-15,5-4 0 0,-1 0 0 16,2 0-1-16,-1-5 1 0,0 2 0 16,-1-1-1-16,-1 4 1 0,-3-4-1 15,0 4 0-15,0 0 0 0,-3 0 1 0,-3 6 0 16,-4 0-1-16,0 3 1 0,0-1 0 16,0 3 0-16,1-1-1 0,2 0 1 15,3-1-1-15,4-4 1 0,0-5-1 16,11 0 0-16,0-3 1 0,4-7-1 15,1-1 1-15,0-2-1 0,-2-2 1 16,2 1 0-16,-9-1-1 0,0 2 1 0,-7 2-1 16,0 4 1-16,-7 1 1 0,-6 6 0 15,-1 0 2-15,-3 0-1 0,-3 8 1 16,1 0 0-16,3 3-1 0,0 0 0 16,5 3-3-16,5-1-6 0,6-1-9 15,0-2-12-15,12-5-96 0,3-5-99 16,6-9-243-16</inkml:trace>
  <inkml:trace contextRef="#ctx0" brushRef="#br0" timeOffset="32081.728">22779 11483 213 0,'7'-13'66'15,"1"1"6"-15,-3 1 4 0,2 2-40 16,-1 3-1-16,0 3-1 0,-3 3-2 16,1-4-3-16,-4 4-2 0,6 0-4 15,-6 0-4-15,0 0-3 0,4 4-3 16,-4-4-3-16,0 4-1 0,0 0-3 16,0 0 0-16,0-1 0 0,0 1-1 0,0 0 0 15,0-1 0-15,0 1 0 0,0 1-1 16,0-5 1-16,0 5 1 0,0-2-1 15,0 4 2-15,-6-4-1 0,2 5 1 16,0 0 1-16,-2 6-1 0,-3 0 1 16,-5 4 0-16,1 2 0 0,-1 7-1 15,-2-2 0-15,-1 0-1 0,2-1-1 16,4-1 0-16,2-1-2 0,4-2-1 16,5-4 0-16,3-4-1 0,5-1 0 15,5-5 0-15,3-6 0 0,5 0 0 0,3-3 0 16,7-5 0-16,3-3 0 0,3-2 0 15,4-1-1-15,3-2 1 0,-4-1-1 16,0 0 1-16,0 1-1 0,-7-1 0 16,-2 0 0-16,-4-2 0 0,-8 4 1 15,-3 2-1-15,-4 1 0 0,-6 5 1 0,-6 1-1 16,0 1 1-16,-6 5 0 0,-4 8 1 16,-4-1-1-16,-1 5 1 0,-6 3 0 15,-2 0 0-15,1 4 0 0,0-1 0 16,0 0 0-16,6-1 0 0,2 2-1 15,8-4 0-15,6 2 0 0,7-5-1 16,8-1 1-16,6-2-1 0,5-9 1 16,6 0 0-16,6-10 0 0,2 0-1 15,6-2 1-15,7-5-1 0,0 2 1 0,3-2-1 16,1 2 0-16,-5 0 1 0,0 0-1 16,-9-2 0-16,-5 2 0 0,-7 3 0 15,-10 0 0-15,-7 4 0 0,-2 3-1 16,-12 5 1-16,0 3 0 0,-6 6-1 15,-6 2 1-15,-3 4 0 0,-4 2 1 16,2 1-1-16,-5 0 1 0,1-3-1 16,2 1 1-16,-1 0-1 0,6-3 1 0,-1-2-1 15,4-2 0-15,3 0 1 0,2-4-1 16,6-2 0-16,0-3-1 0,13-3 0 16,-3-5 0-16,7-2-1 0,1-2-1 15,3-4 1-15,5-2-1 0,1-4 1 16,1-1 0-16,1 0 1 0,0 2 1 15,-2 2 0-15,5 4-1 0,-5-1 1 16,-1 7 0-16,-4 4 0 0,-2 5 0 0,-7 0 0 16,-1 0 0-16,-6 9 0 0,-6 3 2 15,-6 1-1-15,-4 3 0 0,-3 4 1 16,-1 1-1-16,0-2 1 0,-1-1-1 16,3-4 0-16,4-1 0 0,2-2-1 15,6-4 0-15,0-7 0 0,14 0 1 16,3-6-1-16,5-2 0 0,9-3 1 0,4-4-1 15,3-2 0-15,4-1 1 0,-3-2-1 16,1-1 0-16,-2 1 0 0,-5 0 0 16,-5 3 0-16,-3 5 0 0,-4 4 0 15,-3 3 0-15,-9 5 1 0,-3 9-1 16,-1 3 1-16,-5 4 1 0,-6 2 1 16,-1 1 1-16,1 2 1 0,-3 1 0 15,0-2 1-15,6-2-1 0,3-2 0 0,0-2-1 16,0-3 0-16,6-1-2 0,4-5 1 15,5 0-2-15,7-5 1 0,0 0-1 16,11-4 0-16,0 0-3 0,0-2-6 16,0 0-7-16,-2-2-13 0,-5 0-10 15,-5 1-100-15,-5-2-104 0,-5 1-247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19T15:36:36.5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12962 12294 294 0,'0'0'68'0,"-5"-5"-4"16,5 5-52-16,0-4-20 0,0 4-17 15,0 4-4-15,3-4-2 0,-3 7 7 16,4 0 12-16,-4 2 19 0,5 6 15 16,-5 1 11-16,4 3 1 0,1 2 0 0,-2 2-6 15,0 3-18-15,2 1-46 0,-5-1-32 16,4 1-55-16,-4 2-127 0</inkml:trace>
  <inkml:trace contextRef="#ctx0" brushRef="#br0" timeOffset="140.591">12958 12751 459 0,'-2'0'95'0,"2"0"-1"15,-5 6-93-15,5-1-22 0,0 5-73 16,0 0-77-16,0 0-192 0</inkml:trace>
  <inkml:trace contextRef="#ctx0" brushRef="#br0" timeOffset="234.672">12925 12930 394 0,'0'0'86'0,"0"5"-2"16,6 0-82-16,-1 3-79 0,-1-2-76 0,1 1-183 16</inkml:trace>
  <inkml:trace contextRef="#ctx0" brushRef="#br0" timeOffset="437.395">12930 13148 515 0,'-6'0'115'0,"6"0"0"0,0 0-87 16,6 0-14-16,2 0-16 0,6 6-14 15,1-3-13-15,1 2-21 0,-3 1-29 16,-3 0-9-16,1 2 5 0,-5-1 20 16,-3 1 24-16,-3 2 27 0,0 2 31 15,0 2 34-15,-8 0 12 0,2 1-1 16,3-4-12-16,-2 1-19 0,5 1-20 16,-4-1-39-16,4 0-63 0,6-1-75 15,-1 2-182-15</inkml:trace>
  <inkml:trace contextRef="#ctx0" brushRef="#br0" timeOffset="499.882">13040 13625 511 0,'0'9'111'0,"0"-2"-2"0,5 0-92 15,5 2-31-15,-1 0-93 0,4 1-91 16,0-1-231-16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7:22:32.56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5876 13450 51 0,'0'0'12'0,"0"0"1"0,0 0-8 16,5 0-1-16,-5 3 0 0,0-3-1 16,0 0 0-16,2 0 0 0,-2 4 0 15,5-4-1-15,-5 0 0 0,2 0-1 16,-2 0 0-16,0 0 0 0,0 0 0 15,0 0-1-15,0 0 0 0,6 4 0 16,-6-4 1-16,0 0-1 0,0 0 0 16,0 0 1-16,0 0 1 0,0 0 0 0,0 0-1 15,0 0 1-15,0 0-1 0,0-4 0 16,0 4 0-16,0 0 0 0,0 0 0 16,0 0 0-16,2-4 2 0,-2 4 0 15,0 0 3-15,0 0 0 0,0 0 2 16,0 0 1-16,0 0 0 0,0 0 0 15,0 0 0-15,0 0 0 0,-2 0 0 0,2 0 0 16,0 0 0-16,0-3 1 0,-6 3-1 16,6 0 0-16,0 0-2 0,0 0-2 15,-2 0-1-15,2 0-2 0,0 0-1 16,0 0-1-16,0 0 0 0,0 0 0 16,-5 0 0-16,5 0 0 0,0 0 1 15,0 0-1-15,-2 0 1 0,2 0 0 16,0 0 0-16,0 0 0 0,0 0-2 15,0 0 1-15,0 0-1 0,0 0 0 0,0 0 0 16,0 0 0-16,0 0 0 0,0 0 1 16,0 0 0-16,0 3 0 0,0-3-7 15,0 0-31-15,0 4-32 0,2-4-83 16</inkml:trace>
  <inkml:trace contextRef="#ctx0" brushRef="#br0" timeOffset="1142.518">8217 13392 149 0,'9'0'0'0,"1"0"-22"16,0 0-105-16</inkml:trace>
  <inkml:trace contextRef="#ctx0" brushRef="#br0" timeOffset="32245.834">12984 15170 143 0,'7'12'30'0,"-1"-1"0"0,1-2-26 0,-2-3-8 15,-2 0-25-15,2-1-26 0,-2 0-64 16</inkml:trace>
  <inkml:trace contextRef="#ctx0" brushRef="#br0" timeOffset="64376.826">5897 11061 147 0,'0'0'44'0,"0"0"4"16,0 0 4-16,0 4-28 0,5-4 2 15,-5 0 5-15,4 0 1 0,-4 0-3 16,6 0-1-16,-2 0-4 0,2-4-3 16,1 4-4-16,-2-5-5 0,0 2-2 0,4 3-2 15,-1-6-1-15,-1 6-3 16,0 0 0-16,3-4-1 0,0 4-2 0,2 0 0 15,1 0 0-15,1 0-1 0,-2 0 1 16,2 0-2-16,-2 0-2 0,-4 0-2 16,3 0-5-16,-8 3-16 0,3-3-33 15,0 0-23-15,-3 3-55 0,1-3-115 16</inkml:trace>
  <inkml:trace contextRef="#ctx0" brushRef="#br0" timeOffset="64707.935">6360 11042 324 0,'0'0'75'0,"6"0"1"15,-6 0-53-15,6 0-9 0,-1 0-2 16,-2 0-3-16,2 0-4 0,2 4-2 16,-2-4-2-16,-2 0 0 0,2 3 0 15,-2-3-1-15,1 5 0 0,2-5 0 16,0 4-2-16,-4-4-4 0,4 4-7 15,-1-4-24-15,1 4-41 0,1-4-58 16,-4 0-136-16</inkml:trace>
  <inkml:trace contextRef="#ctx0" brushRef="#br0" timeOffset="64941.524">6650 11078 152 0,'6'0'44'0,"0"0"2"0,3 0-7 16,1 0-16-16,-1-5-1 0,4 5-1 15,-2 0 1-15,-1-4 2 0,3 4-1 16,-1 0 0-16,-3 0-4 0,2 0-3 16,0 0-4-16,-1 0-4 0,2 0-6 15,0 0-14-15,1 0-46 0,-1-3-13 16,2 3-52-16,-4-5-109 0</inkml:trace>
  <inkml:trace contextRef="#ctx0" brushRef="#br0" timeOffset="65126.616">7020 11036 407 0,'0'0'89'0,"0"0"0"16,6 0-66-16,2 0-14 0,0 0-4 0,3 0-3 15,2 0-2-15,0 5-3 0,1-2-4 16,4 0-2-16,-5-3-1 0,3 6-1 16,2-6-4-16,-3 0-10 0,4 0-40 15,-6 0-17-15,1-6-56 0,0 3-121 16</inkml:trace>
  <inkml:trace contextRef="#ctx0" brushRef="#br0" timeOffset="65286.259">7458 11036 414 0,'0'0'85'0,"9"0"0"16,-3 0-79-16,3 0-7 0,-1 0-7 16,6 0-14-16,-2 0-46 0,0 0-17 15,-4 0-58-15,0 0-120 0</inkml:trace>
  <inkml:trace contextRef="#ctx0" brushRef="#br0" timeOffset="65477.219">7828 11055 418 0,'0'3'89'0,"0"1"1"0,0 0-75 0,0-1-6 15,7 1-5-15,1-4-4 0,1 5-7 16,0-5-13-16,6 0-53 0,0 0-16 16,-1 0-64-16,-1-3-130 0</inkml:trace>
  <inkml:trace contextRef="#ctx0" brushRef="#br0" timeOffset="65662.96">8187 11075 412 0,'6'0'86'0,"1"0"1"15,3 3-77-15,-2-3-5 16,6 0-1-16,0 0-5 0,-1 0-10 16,1 0-19-16,1 0-57 0,1-3-69 0,-3 3-163 15</inkml:trace>
  <inkml:trace contextRef="#ctx0" brushRef="#br0" timeOffset="65817.335">8492 11087 339 0,'6'0'83'0,"0"0"0"0,4 0-28 0,0 0-45 15,3 0-6-15,3 0-9 0,1 0-40 16,1 0-38-16,1 0-63 0,0 4-149 15</inkml:trace>
  <inkml:trace contextRef="#ctx0" brushRef="#br0" timeOffset="65964.773">8937 11098 308 0,'7'0'65'0,"-3"0"0"15,2 3-51-15,0-3-15 0,-2 4-16 16,-1-4-48-16,3 6-53 0,-2-2-133 0</inkml:trace>
  <inkml:trace contextRef="#ctx0" brushRef="#br0" timeOffset="66118.638">9198 11116 205 0,'10'0'46'0,"0"0"-4"0,2-4-48 0,-3 4-33 15,4 0-40-15,-2 0-90 0</inkml:trace>
  <inkml:trace contextRef="#ctx0" brushRef="#br0" timeOffset="66294.827">9522 11105 341 0,'9'0'81'15,"-1"0"2"-15,-4 0-53 0,2 0-11 16,1 0-5-16,0 0-5 0,0 0-6 16,4 3-10-16,2-3-40 0,1 0-36 15,0 0-64-15,2 0-149 0</inkml:trace>
  <inkml:trace contextRef="#ctx0" brushRef="#br0" timeOffset="66450.115">9865 11084 413 0,'0'0'91'0,"3"0"0"0,2 0-71 0,-3 0-11 15,7 0-1-15,-2 5-3 0,2-5-6 16,-1 4-10-16,4-4-26 0,0 5-54 15,-4-5-72-15,4 0-171 0</inkml:trace>
  <inkml:trace contextRef="#ctx0" brushRef="#br0" timeOffset="66589.227">10097 11056 431 0,'2'0'90'0,"4"0"0"0,0 4-79 15,5-4-11-15,-2 0-9 0,5 7-23 16,-1-3-58-16,-1-4-70 0,1 5-171 16</inkml:trace>
  <inkml:trace contextRef="#ctx0" brushRef="#br0" timeOffset="66735.77">10343 11076 378 0,'6'0'82'15,"0"0"2"-15,2 0-65 0,-1 0-11 16,5 0-5-16,2 3-12 0,-1-3-45 16,1 0-28-16,-1 0-63 0,0 0-139 15</inkml:trace>
  <inkml:trace contextRef="#ctx0" brushRef="#br0" timeOffset="66852.376">10593 11091 276 0,'8'0'58'16,"5"0"-1"-16,-2-5-57 0,-2 5-25 16,3-5-32-16,-4 5-45 0,3 0-105 0</inkml:trace>
  <inkml:trace contextRef="#ctx0" brushRef="#br0" timeOffset="67053.609">10877 11098 395 0,'0'5'87'0,"0"-5"1"16,0 3-65-16,0 1-13 0,0 0-14 15,0 0-30-15,4 3-53 0,-4-3-68 16,6 4-168-16</inkml:trace>
  <inkml:trace contextRef="#ctx0" brushRef="#br0" timeOffset="67286.214">11201 11170 386 0,'0'0'81'15,"0"0"1"-15,2 0-67 0,-2 0-10 16,0-3-4-16,6 3-4 0,-3 0-6 16,1-6-12-16,4 6-31 0,-2-3-29 15,0 3-59-15,1-4-124 0</inkml:trace>
  <inkml:trace contextRef="#ctx0" brushRef="#br0" timeOffset="67458.295">11321 11183 416 0,'0'0'92'15,"0"0"0"-15,0 0-69 0,0 0-12 16,0 0-5-16,0 0-8 0,5 0-8 15,-2 0-12-15,-3 0-47 0,5 0-23 0,-5 0-64 16,0 0-133-16</inkml:trace>
  <inkml:trace contextRef="#ctx0" brushRef="#br0" timeOffset="67682.79">11366 11199 319 0,'-4'0'78'0,"4"0"3"0,-5 0-35 15,5 0-30-15,0 0-3 0,0 0-2 16,0 0-2-16,0 0-4 0,0 4-4 16,0 0-2-16,0 0-3 0,0 2-7 15,0 1-25-15,4 0-47 0,-4-1-63 16,5-1-152-16</inkml:trace>
  <inkml:trace contextRef="#ctx0" brushRef="#br0" timeOffset="75737.442">11514 11201 104 0,'0'-5'21'0,"0"0"1"0,0 1-20 16,0 4-1-16,0-4-1 0,0 4 0 0,0 0-1 16,0 0 1-16,0 0 0 15,0 0 0-15,0 0 1 0,5 4-1 0,-5-4 1 16,5 6 0-16,-2-6 1 0,-3 8 0 15,7-2-1-15,-1 1 0 0,-1-1 1 16,-1 4-2-16,4-1-2 0,-2 0-7 16,0 0-14-16,0 1-18 0,-1-3-44 15</inkml:trace>
  <inkml:trace contextRef="#ctx0" brushRef="#br0" timeOffset="76101.193">11780 11459 167 0,'5'5'37'0,"3"1"1"0,1 0-29 16,0 0-4-16,0-2-1 0,1 1-2 15,0 0-1-15,0-2-4 0,-1-3-9 16,1 5-17-16,-3-5-9 0,-1 6-25 0,-2-6-55 16</inkml:trace>
  <inkml:trace contextRef="#ctx0" brushRef="#br0" timeOffset="77291.222">12026 11465 345 0,'0'7'72'0,"6"3"-1"0,-3 1-61 16,1 0-7-16,5 2-3 15,1-1-1-15,-1 3-4 0,1-3-8 0,4 1-3 16,-1 2-4-16,2-1-3 0,-1 0-3 16,3 0-2-16,-3 1-9 0,2-1-22 15,-2 0-35-15,0-1-85 0</inkml:trace>
  <inkml:trace contextRef="#ctx0" brushRef="#br0" timeOffset="77520.147">12534 11989 305 0,'13'9'63'0,"-3"4"-4"16,-1-3-65-16,-1 3-34 0,2 0-23 16,-3 4-45-16,1-3-102 0</inkml:trace>
  <inkml:trace contextRef="#ctx0" brushRef="#br0" timeOffset="77740.635">12879 12260 254 0,'13'6'56'0,"-1"-1"3"0,-4 1-46 16,1-6 0-16,0 0 0 0,-2 5-1 16,-1-5-10-16,-1 0-28 0,1 0-33 15,0 4-51-15,-1 1-117 0</inkml:trace>
  <inkml:trace contextRef="#ctx0" brushRef="#br0" timeOffset="77943.398">13180 12515 321 0,'9'15'67'0,"3"1"1"16,-3 0-58-16,3 1-5 15,2-2-2-15,-1 0-3 0,0-2-15 0,1-5-37 16,-1 1-16-16,0-2-49 0,-1 2-105 15</inkml:trace>
  <inkml:trace contextRef="#ctx0" brushRef="#br0" timeOffset="78112.239">13633 12879 281 0,'12'18'65'0,"2"1"-1"16,-2-3-31-16,-1-2-29 0,-2 0-3 16,-1 2-8-16,3-2-35 0,-3-1-23 0,-1-1-46 15,0 0-112-15</inkml:trace>
  <inkml:trace contextRef="#ctx0" brushRef="#br0" timeOffset="78294.603">14067 13237 188 0,'13'16'37'0,"1"1"1"16,-1-2-37-16,1 0-2 0,-1-5-8 15,-1 1-29-15,-2 1-31 0,2-2-78 16</inkml:trace>
  <inkml:trace contextRef="#ctx0" brushRef="#br0" timeOffset="78482.011">14483 13484 389 0,'9'11'80'0,"-2"2"0"0,-1-1-72 16,0-2-8-16,-1 2-11 16,-1-3-34-16,1 2-35 0,-1-2-60 0,-1 0-141 15</inkml:trace>
  <inkml:trace contextRef="#ctx0" brushRef="#br0" timeOffset="78671.125">14886 13800 455 0,'18'20'94'16,"-2"1"0"-16,-2-3-84 0,-4 0-8 16,0-2-2-16,-2-2-6 0,-2-3-12 15,1-3-41-15,-1 2-35 0,-1-2-68 16,-2 0-154-16</inkml:trace>
  <inkml:trace contextRef="#ctx0" brushRef="#br0" timeOffset="78859.788">15175 14126 406 0,'16'21'86'0,"-1"1"1"0,0-4-71 16,-3 1-10-16,-1-5-3 0,-1 0-1 15,2-2-1-15,-4-1-3 0,2-2-9 16,0 0-36-16,-3-2-40 0,-1-2-66 16,-3-2-154-16</inkml:trace>
  <inkml:trace contextRef="#ctx0" brushRef="#br0" timeOffset="79491.295">14783 13657 468 0,'18'28'96'0,"-4"1"1"0,0-6-87 16,-2-3-7-16,-2-2-2 0,1-2-4 16,-2 0-9-16,0-5-38 0,0 0-46 15,-2 1-74-15,-1-2-174 0</inkml:trace>
  <inkml:trace contextRef="#ctx0" brushRef="#br0" timeOffset="79685.697">15248 14350 503 0,'10'16'104'0,"-3"1"0"0,0 0-92 16,-1-4-10-16,0-3-8 0,1 1-9 15,1-3-14-15,1 1-51 0,2-2-24 0,-3 0-70 16,3 1-143-16</inkml:trace>
  <inkml:trace contextRef="#ctx0" brushRef="#br0" timeOffset="79817.849">15561 14655 384 0,'17'21'86'16,"-4"1"3"-16,4-1-63 0,-4-1-11 15,1-3-6-15,-4-5-4 0,3 1-9 0,-4-3-18 16,-1-3-34-16,-2 1-33 0,1 1-63 15,-1-1-139-15</inkml:trace>
  <inkml:trace contextRef="#ctx0" brushRef="#br0" timeOffset="79960.755">15882 15028 387 0,'19'19'93'0,"-1"2"0"0,-1 0-53 0,-4 0-19 16,-3-3-11-16,0-1-10 0,-1-3-21 15,-5-3-71-15,0-1-77 0,-1-2-193 16</inkml:trace>
  <inkml:trace contextRef="#ctx0" brushRef="#br0" timeOffset="80094.02">16177 15300 469 0,'16'15'99'0,"-2"-3"1"16,0 0-80-16,-2 0-12 0,-5 0-7 15,1 1-8-15,0-2-12 0,-1-1-44 16,1 0-37-16,1-1-73 0,3 0-162 16</inkml:trace>
  <inkml:trace contextRef="#ctx0" brushRef="#br0" timeOffset="80182.318">16411 15489 336 0,'13'7'83'0,"1"1"1"16,-6-4-43-16,2 2-20 0,-7-2-47 15,-3 0-53-15,0-1-68 0,0-3-166 16</inkml:trace>
  <inkml:trace contextRef="#ctx0" brushRef="#br0" timeOffset="80302.075">16521 15636 403 0,'13'16'98'15,"-2"2"2"-15,1-5-45 0,-5-2-36 16,-2-5-10-16,-3-2-7 0,-2-4-13 16,0 0-30-16,0 0-33 0,0 0-25 0,0 0-1 15,5 0-51-15,-3 8-59 0</inkml:trace>
  <inkml:trace contextRef="#ctx0" brushRef="#br0" timeOffset="80337.752">16630 15766 78 0,'14'10'84'0,"-3"-2"-54"16,0-5-61-16,0-3-130 0</inkml:trace>
  <inkml:trace contextRef="#ctx0" brushRef="#br0" timeOffset="82437.328">16584 15252 303 0,'-9'0'77'16,"4"3"5"-16,0-3-48 0,5 0-3 15,0 0-4-15,5 0-2 0,1-6-2 0,5-2-6 16,5-3-3-16,6-4-3 0,10-2-1 15,7-5-2-15,11-4-3 0,9-3 0 16,4-5 0-16,2-2 0 0,1-1 0 16,-1-2 0-16,-5 5-1 0,-6 2 0 15,-8 6-1-15,-7 6-2 0,-9 5 0 16,-6 7 0-16,-8 4 0 0,-6 4 0 16,-8 0-1-16,-2 5-3 0,-7 2-7 15,-2 3-11-15,-2-2-33 0,-2 2-47 0,1-5-75 16,-2-2-167-16</inkml:trace>
  <inkml:trace contextRef="#ctx0" brushRef="#br0" timeOffset="82973.049">16744 15006 279 0,'0'-4'71'16,"-2"-3"3"-16,2 7-38 0,-5-6-7 0,5 6-4 15,-7 0-4-15,7 0-3 0,-3 0-3 16,3 0-3-16,-6 0-1 0,2 0-2 16,-2 6-1-16,3-6-1 0,-4 6 0 15,1-1-1-15,-1 2 0 0,-4 3-1 16,2 3 0-16,-3 2-1 0,-1 5 2 15,-5 3 1-15,3 4 1 0,-4-1 1 0,3 3 1 16,-1-1-1-16,2-2 0 0,2-2-2 16,1-4-3-16,5-3 0 0,3-2-1 15,4-5-2-15,4-3 1 0,3-2-1 16,6-5 1-16,5 0 0 0,3 0 0 16,5-5 1-16,2 0 0 0,5 2 0 15,-1-1 0-15,2 4-1 0,-2-6 0 16,-2 6-1-16,-2 0 0 0,-5 0 0 15,-4 0 0-15,-3 0 0 0,-5 0-1 0,-4 0-5 16,-7 3-11-16,0 4-92 16,-13-2-89-16,2 3-232 0</inkml:trace>
  <inkml:trace contextRef="#ctx0" brushRef="#br0" timeOffset="83908.386">17706 14848 345 0,'0'-19'84'0,"-5"3"3"0,5 0-51 0,-5 7-8 16,5 2-6-16,-6 3-4 0,-1 4-3 15,3 0-2-15,-2 9-1 0,-4 10 0 16,0 12-1-16,-3 13 0 0,-4 10 0 16,-3 16-1-16,-6 9-1 0,-2 9-1 15,-4 4-3-15,-1-3-3 0,0-3 0 16,-1-8-1-16,1-6 1 0,1-10-1 16,6-13 1-16,3-14 0 0,4-7 1 15,2-7 0-15,7-10 1 0,5-11-1 0,5-13 0 16,0-7 0-16,8-9-1 0,4-10 0 15,1-16-1-15,5-10 0 0,3-4-1 16,3-6-3-16,4-3-1 0,4 0-2 16,1-1 0-16,3 7 0 0,4 6 0 15,0 4 0-15,6 7 3 0,-3 11 2 16,-1 9 1-16,0 11 0 0,-3 8 0 16,-2 10 1-16,-5 6-1 0,-5 12 1 0,-7 1-1 15,-6 6 0-15,-7 3 1 0,-7 6 0 16,-6 3 0-16,-6 1 1 0,-8 2 0 15,-1 0 0-15,-6-4 1 0,-5-1 0 16,0-2 1-16,-1-7 1 0,3-2-1 16,0-4 1-16,2-7 0 0,3 1-1 15,4-8-2-15,1-4 1 0,2-3-2 0,5-4-3 16,3-2-5-16,4-2-9 0,6 0-15 16,0-1-81-16,7-1-88 0,5 0-215 15</inkml:trace>
  <inkml:trace contextRef="#ctx0" brushRef="#br0" timeOffset="85006.089">17947 14777 397 0,'-6'-11'96'0,"-2"-1"1"0,2 5-60 16,6 3-13-16,0 4-9 0,0 0-5 16,13 5-3-16,-1 2-3 0,3-1-2 15,5 2 0-15,3 0 0 0,-1-3 1 16,3 1-1-16,1-3-1 0,-3-3 1 16,3 5 0-16,-2-5 0 0,-4 4 0 15,1 0 1-15,-7-4 0 0,-1 4 3 16,-5 1 1-16,-4-2 2 0,-4 7 1 15,-6 0 0-15,-2 4 0 0,-3 6-1 16,-2 2-1-16,-1 5-3 0,0 2-3 16,2 2 0-16,-1-2-1 0,6-1 0 0,2-2-1 15,5-6 0-15,4-5-1 0,4-7 0 16,8-8-1-16,6 0-1 0,0-4 0 16,9-2 0-16,2-2 1 0,2 0 0 15,5 0 0-15,-5 3 0 0,0 5 2 16,-6 0 0-16,-2 0 1 0,-8 10 1 15,-5 3 0-15,-4 3 0 0,-6 4 0 16,-4-2 0-16,5 1-1 0,-5-2 0 0,3-3 0 16,1-3-1-16,3-4 0 0,1-7 0 15,4 0 0-15,0-6 0 0,4-2 0 16,-3-5 0-16,4-3 0 0,-4-3 1 16,-1-3-1-16,-4-1 1 0,-2 0-1 15,-6-2 1-15,-5 0 0 0,-6 1-1 16,1 3 1-16,-5 1 1 0,-2 5 0 15,-3 5-1-15,0 10 1 0,-4 0-1 0,0 10 1 16,-2 4-1-16,0 7 0 0,3 1-1 16,1 2 0-16,11 0 0 0,1-3 0 15,10 0 0-15,5-6-1 0,9-1 0 16,10-5-1-16,0-6 0 0,9-3 0 16,7-10-1-16,1-4 1 0,6-8 1 15,3-5-1-15,3-5 1 0,6-7 1 16,3-2 0-16,-1-2 0 0,1-3 0 15,-3 0 0-15,-4-3 1 0,-7 2-1 16,-8 1 0-16,-6 0 2 0,-7-1 1 0,-9 6 3 16,-5 4 3-16,-8 6 2 0,-5 8 1 15,-9 8 0-15,-1 12 0 0,-9 10-2 16,0 15-2-16,-8 11-3 0,-6 11 0 16,-10 14-1-16,-7 18 1 0,-5 16-1 15,-9 11 1-15,-4 11-2 0,1 12 0 16,-1 6 0-16,2 5-2 0,7-8 0 0,3-11 0 15,9-10-1-15,9-10 1 0,5-20-1 16,5-15 0-16,8-15 0 0,11-11 0 16,4-13-1-16,5-11 0 0,7-13 0 15,6-15 1-15,7-13 0 0,6-12-1 0,5-11-1 16,3-14 0-16,1-11-1 16,3-11 0-16,-4-4-1 0,-2-1 1 15,-3-2 0-15,-2 1 1 0,-5 7 1 0,-5 10 1 16,-3 9 1-16,-7 15-1 0,-1 10 0 15,-6 12 0-15,0 13 0 0,0 11 0 16,-4 6 0-16,1 10 0 0,3 3 1 16,0 6-2-16,7 3 1 0,4-1 0 15,5 2 1-15,10-6-1 0,9-2 0 16,6-3-1-16,3-2 1 0,5-6 0 0,0 1 1 16,-2-2-1-16,-5 0 1 0,-5 3 1 15,-4-2 0-15,-7 3-1 0,-5 0 2 16,-8 3-1-16,0 0 0 0,-6 2-1 15,-7 1 1-15,0 1-1 0,0-2 0 16,-10-1-3-16,2-1-4 0,1-2-8 16,-1-1-8-16,1-4-11 0,2-3-10 15,2 0-87-15,3-3-90 0,4-7-216 16</inkml:trace>
  <inkml:trace contextRef="#ctx0" brushRef="#br0" timeOffset="85253.769">19344 14833 419 0,'-6'0'93'0,"-4"4"1"0,2 3-68 15,1 1-8-15,2 4-5 0,1-4 1 16,4 1-1-16,-6-4-2 0,6-5-1 16,0 5-3-16,0-5-1 0,0 0-2 15,0-4-1-15,6 0 0 0,-6 1 2 16,4-4 2-16,-4 2 3 0,0 0 2 15,0-1 0-15,0 1-1 0,0 5 0 16,0-4-3-16,0 4-3 0,-4 3-6 16,4 1-8-16,0 1-10 0,0 1-16 0,0 0-82 15,3-1-91-15,5-5-218 16</inkml:trace>
  <inkml:trace contextRef="#ctx0" brushRef="#br0" timeOffset="85972.365">19364 15149 343 0,'0'-5'78'0,"9"-1"1"0,2-4-44 16,8-3-26-16,2-7-5 0,8-5 2 15,2-5 4-15,2-6 4 0,5-6 3 16,2-5 3-16,1-3 2 0,4 0 1 16,1-2-4-16,-2 3-2 0,2 3-4 15,-4 1-2-15,-8 4 0 0,-4 7 0 16,-7 4 1-16,-7 6 1 0,-5 6 1 0,-8 7-2 15,-3 11 0-15,-7 0-3 0,-3 17-2 16,-6 2-3-16,-1 7-2 0,-5 5-1 16,-3 9-1-16,-2 6 1 0,-4 1-1 15,1 6 1-15,3 3 0 0,-2 5 1 16,5 0-1-16,1-2 0 0,4-1 0 16,2-4 0-16,3-4 0 0,3-7 0 15,-1-9 0-15,5-7-1 0,0-4 1 0,0-7 0 16,1-3 0-16,0-6-1 0,-1-4 1 15,-2-3 0-15,1 0 1 0,-1 0-1 16,-4-7 0-16,2-1 1 0,-1-3 0 16,1-2 1-16,-2-3-1 0,1 3 0 15,2-3 0-15,3 3 0 0,0 1 0 16,3-1 1-16,4 3 0 0,-6 1 0 16,6 1 0-16,8-1 0 0,3 2 0 0,3 1-1 15,2 1-1-15,5 0-1 0,2 0 1 16,2 5-1-16,0-5 1 0,-1 5-2 15,1 0-3-15,-5 4-8 0,-3 1-9 16,-2 2-14-16,-6 2-93 0,2 2-97 16,-4 3-238-16</inkml:trace>
  <inkml:trace contextRef="#ctx0" brushRef="#br0" timeOffset="93108.66">16543 15665 194 0,'-5'0'56'0,"3"5"7"0,-3-5-25 16,2 3-5-16,0-3-2 0,3 0-3 0,-4 4-7 15,4-4-6-15,0 4-6 0,0-4-3 16,0 6 0-16,4-2 0 0,-4 2 1 16,6 1 0-16,-1-1 1 0,-1 3-1 15,0-1-1-15,3 3 0 0,-2 0-2 16,-2-4 0-16,2 3-1 0,2-2 0 15,-2-2 0-15,2-2 0 0,0-4 0 16,0 4 0-16,0-4-5 0,1 0-10 0,0 0-51 16,-3-4-19-16,3 4-59 0,0-3-132 15</inkml:trace>
  <inkml:trace contextRef="#ctx0" brushRef="#br0" timeOffset="93347.771">16794 15884 298 0,'0'6'74'0,"0"-2"0"15,0 2-41-15,0 1-10 0,0-1-12 0,0 3-27 16,5-4-56-16,-5-1-62 0,4-4-157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6T17:32:45.3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2429 10203 277 0,'0'0'60'0,"0"0"0"16,0 4-43-16,0-4-12 0,0 5-3 15,0-5 2-15,0 3 7 0,0-3 5 16,0 4 4-16,0-4 2 0,0 0 1 16,0 0 0-16,0 0-3 0,0 0-6 15,0 0-6-15,0 4-3 0,0-4-2 16,0 0 0-16,0 0 2 0,0 0 2 16,0 0 1-16,0 0 1 0,-4 0 0 0,4 0 1 15,-3 0 0-15,3 0-1 0,-6-5-1 16,6 5-1-16,-5-5 0 0,5 2 0 15,-4-2 0-15,4 1-1 0,-6 0 0 16,0-1-1-16,1 2-1 0,-1 3-1 16,-3-4-1-16,1 4 0 0,-4 0-1 15,-4 0 0-15,0 5-1 0,-4-1 0 16,1 1 0-16,-1 3 1 0,-1 2-1 16,1 1 0-16,2 3-1 0,-2 1 1 15,4 6 0-15,-2 4 0 0,5 1-1 0,5 5 1 16,1 3 0-16,7 3 0 0,0 1 0 15,4-2 0-15,4 0 0 0,1 1 0 16,-1-4 0-16,3 3 1 0,-3-2-1 16,-2 2 0-16,1 2 1 0,-7-2-1 15,5-4 1-15,-5-2-1 0,0-5 1 16,-7 0-1-16,-4-7 1 0,-3-2 0 16,-7-4 0-16,-7 0 1 0,-6-5 1 0,-2-2 1 15,-4-5 0-15,2 0 1 0,0 0 0 16,1-5 1-16,1-2-1 0,3-3 0 15,-2-1-1-15,5 0 0 0,5-1-1 16,2 0 0-16,7 1-1 0,2 0-3 16,8 3-7-16,6-1-11 0,6-3-94 15,2 0-93-15,5-1-234 0</inkml:trace>
  <inkml:trace contextRef="#ctx0" brushRef="#br0" timeOffset="1149.876">2469 10803 267 0,'-3'-9'84'0,"-2"-1"5"16,0 0-23-16,3 3-12 0,-4 1-11 15,0 1-11-15,0 5-9 0,-1 4-8 16,0 5-5-16,-7 11-3 0,1 7-4 16,-6 10-1-16,-1 8 0 0,-7 6 0 15,-1 3 0-15,-3 5 0 0,-2-1 0 16,0 1 1-16,0-3 0 0,1-1 0 16,4 1-1-16,2-3 1 0,5-4-1 0,3-4 0 15,4-7 0-15,6-5-1 0,1-8 0 16,1-5 0-16,6-7-1 0,0-5 1 15,0-2 1-15,0-6 2 0,7 0 1 16,-1-7 1-16,-2 0-1 0,2-4 1 16,1-2 0-16,2-3-2 0,-2-4-3 15,0-3 1-15,3-4-2 0,1-3 1 16,2-5-1-16,6-4 0 0,-3-4-2 16,5-3 0-16,3-1-2 0,8-4-1 0,0-6-2 15,1-6 1-15,4-4-1 0,1 0 2 16,7-3 1-16,-5 3 1 0,-1 6 1 15,1 13 2-15,-6 9 1 0,-3 14 1 16,-4 8-1-16,-7 12 0 0,0 5 1 16,-5 12-1-16,-3 5 0 0,-4 6 0 15,-2 4 0-15,-6 5 0 0,0 2 0 16,0 1 2-16,-8-1 1 0,-4-2 2 0,-1-2 3 16,-3-2 2-16,-8-6 2 0,-3-2 0 15,-1-2 1-15,-4-5-1 0,4-3-2 16,-3-4-1-16,3-3-3 0,4-3-1 15,3 0-1-15,1-9-2 0,7-1-1 16,-1-3-4-16,3-1-3 0,4-2-6 16,7-1-8-16,-2 1-9 0,2 1-43 15,8-2-53-15,1 0-84 0,8 1-191 16</inkml:trace>
  <inkml:trace contextRef="#ctx0" brushRef="#br0" timeOffset="2617.607">3156 10682 265 0,'0'0'80'0,"6"-6"5"0,-6 3-17 16,0-2-22-16,2 1-8 0,-2-2-6 15,0 1-4-15,0 0-5 0,0 0-2 16,0-1-3-16,0 0-3 0,0 0-1 15,-2 0-2-15,-4-1-1 0,-1 3-1 16,1-4-1-16,-2 4 0 0,-6-3 0 0,1 3-1 16,-6-1-1-16,1 5-1 0,-3 0 0 15,-2 0-2-15,-2 9 0 0,0 3 0 16,-1 5-1-16,-1 2 0 0,1 5 0 16,5 4-1-16,-3 1 1 0,3 3-1 15,6-1-1-15,1 2 0 0,3-3 0 16,9-3-1-16,2-1 0 0,3-4 1 15,9-8-1-15,1-1 0 0,1-7 1 16,6-6 0-16,3 0 0 0,1-11 1 0,7-1-1 16,1-5 1-16,0 1-1 0,2-5 0 15,0 0 0-15,-7-3 0 0,0 2 0 16,-3-2-1-16,-7 0 1 0,-1 1 0 16,-7 5 0-16,-1 3-1 0,-3 3 0 15,-5 3 0-15,0 9 0 0,0 0 0 16,-7 10-1-16,-4 2 1 0,2 6 0 15,-2 3 0-15,-2 3 1 0,4 4-1 0,1-1 1 16,1-4-1-16,3-2 0 0,4-2 0 16,7-4-1-16,1-5 1 0,8-4 0 15,1-6 0-15,8-7 0 0,2-6 0 16,6-6 1-16,0-2 0 0,0-6-1 16,4-3 0-16,-7-2 1 0,2-1-1 15,-5 3 0-15,-1 1 0 0,-2 2 0 16,-3 4 0-16,-1 5 0 0,-1 7 0 15,1 2 0-15,-4 4 0 0,0 1-1 0,0 4 1 16,-2 0 0-16,4 0 0 0,-4 0 0 16,0 4 0-16,-1-4 0 0,-1 4 0 15,0 0-1-15,-3-4 1 0,-2 7 0 16,4-4-1-16,-4 3 1 0,0 0-1 16,-1 2 0-16,-6 2 0 0,2 1 1 15,-4 1 0-15,-4 4 0 0,-6 3 0 0,-1 0 0 16,0 3 1-16,-4 2 0 0,-1 0-1 15,0 1 1-15,5-3-1 0,-1-3 0 16,2-1 1-16,5-2-1 0,5-3 0 16,2-5-1-16,6-3 1 0,2-5-1 15,5 0 1-15,5-5-1 0,2-5 0 0,2-3 0 16,5-3 0-16,4-3-1 0,-3-3 0 16,5-4-1-16,5-3 1 15,4 0 0-15,1-2 0 0,4-2 0 0,1 0 1 16,4-5 0-16,-2 1 0 0,-4 2 1 15,-4-4-1-15,-2 2 0 0,-7-2 1 16,-5 2-1-16,-3 4 1 0,-4 5-1 16,-2-1 2-16,-6 3-1 0,-4 2 2 15,-5 6 1-15,-4 1 1 0,-4 1 0 16,-5 4 0-16,-2 4 1 0,-2 4-1 0,-1 4-1 16,-6 0-1-16,3 4 1 0,-5 7-1 15,1 7 0-15,-4 5 0 0,0 10 0 16,-3 10 0-16,-1 8 0 0,-3 6 0 15,-6 4-1-15,2 5 0 0,-2 0 0 16,3-2 0-16,3 0-1 0,5-5 1 16,5-1-1-16,6-4 1 0,4-6-1 15,4-6 0-15,2-8 0 0,0-8 1 0,6-5-2 16,-3-9 1-16,3-7 0 0,0-5 1 16,0-3-1-16,3-8 1 0,3-7 0 15,0-7 0-15,7-7 1 0,1-8-2 16,6-5 1-16,6-7-2 0,5 2 1 15,4 1-1-15,5 6 0 0,4 5 0 16,-2 7 0-16,-3 10 0 0,-4 6 1 16,-1 8-1-16,-8 7 1 0,-4 0-1 15,-4 9 0-15,-7 5 1 0,-2 0-1 0,-5 6 0 16,-4 4 0-16,-8-2 1 0,-3 3-1 16,-7-3 1-16,0 1 0 0,-4-1-1 15,0-4 1-15,0-6-1 0,-3 0 0 16,-1-6-1-16,0-6 0 0,3 0 1 15,0-8-1-15,-1-3 0 0,5-2 0 16,3 0 0-16,8 2 1 0,2 2 1 16,6 2 0-16,4 2 0 0,4 5 0 0,0 0 0 15,5 11 1-15,5 0 0 0,-3 5-1 16,-1 4 1-16,2 3-1 0,-1 2 0 16,0 0 1-16,-2 1-1 0,0-1 1 15,1-4 0-15,-1 1 0 0,-1-4 0 16,2-3 0-16,-2-1 0 0,1-4 0 15,0 1-1-15,4-3-2 0,-2-1-2 16,3-4-3-16,-2-3-7 0,4 0-8 0,-1-10 24 16,-3-2-128-16,6-5-100 0,-3-4-259 15</inkml:trace>
  <inkml:trace contextRef="#ctx0" brushRef="#br0" timeOffset="4030.772">4920 10885 410 0,'0'-9'99'0,"0"0"2"16,0-3-61-16,8 0-12 0,0-1-11 15,6 0-7-15,0-1-4 0,11-6-2 16,2 1 0-16,4 1 2 0,7-4 2 16,0 1 2-16,5 1 1 0,-2 4 2 15,-10 2-1-15,-2 3 0 0,-2 2-2 16,-13 6-3-16,-1 3-3 0,-7 0-1 15,-6 10-1-15,0 2-1 0,0 6 0 16,-7 4 1-16,-2 5 0 0,-2 6 0 16,-1 3-1-16,1 2 1 0,-1 3-1 0,2-1 0 15,-1-1 0-15,2-4 0 0,2-5-1 16,-3-4 1-16,0-5-1 0,-3-3 1 16,4-7-1-16,-2-2 1 0,1-4 0 15,2-1-1-15,-1-4 1 0,3 0 0 16,-1 0 1-16,1-7 2 0,-1 0 0 0,-2-3 1 15,-2 1 1-15,-3-2 0 0,0-1 0 16,0 0-1-16,3 4-1 0,-2 1-2 16,3-1-1-16,4 0-2 0,6 1-4 15,0 0-7-15,3 0-6 0,10 0-9 16,0 2-4-16,2-3-96 0,3 1-92 16,2-2-224-16</inkml:trace>
  <inkml:trace contextRef="#ctx0" brushRef="#br0" timeOffset="4734.141">5837 10674 427 0,'5'-11'102'0,"-5"6"1"0,-11 5-66 15,-3 3-11-15,-6 14-12 0,-7 4-7 0,-6 11-4 16,-7 9 0-16,-5 10 2 0,-1 7 2 15,0 5 0-15,1 3 2 0,-1 2 0 16,4-3 1-16,8 4-1 0,1-5-3 16,0 1-2-16,3-5 0 0,1-3-2 15,2-5 0-15,5-5-1 0,1-8 0 16,4-7 0-16,4-7 0 0,2-7-1 16,5-4 0-16,6-5 0 0,-3-3 1 0,3-6 0 15,3 0 1-15,-3 0-1 0,8-11 1 16,-1-2-1-16,2-2 0 0,5-4-1 15,-1-6-2-15,4-4-2 0,-1-5-1 16,4-2-2-16,-1-6-2 0,1-1-1 16,-2 1-3-16,1-5 1 0,3 1-1 15,3 1 1-15,0-5 1 0,1-2 3 0,3-5 1 16,5-8 3-16,9 4 2 0,-1-3 3 16,0 4 1-16,0 5 1 0,2 9 2 15,3 8 0-15,-4 13 1 0,-9 3 1 16,1 8 1-16,-4 7-1 0,-9 3-1 15,0 4 1-15,-5 5 0 0,-6 6 0 16,-4 8 1-16,-7 4-1 0,0 7 1 16,0 6 0-16,-6 4 0 0,-3 4 0 15,-2 0 1-15,-1-4-1 0,-2-1 0 0,-4-6 0 16,0-6 0-16,-4-4 0 0,-5-6-2 16,0-5-1-16,1-5-1 0,-1-2-1 15,0-5 0-15,0 0-1 0,0-9-1 16,-4 2 0-16,5-5-2 0,0-2-3 15,2-2-5-15,6 0-7 0,2 1-9 16,8 1-6-16,8 1-96 0,11 2-93 16,4 1-229-16</inkml:trace>
  <inkml:trace contextRef="#ctx0" brushRef="#br0" timeOffset="6133.157">6246 10612 486 0,'-6'-19'111'0,"1"2"1"0,5 4-83 16,-3 5-6-16,3 2-9 0,0 6-4 16,6-3-5-16,-1 3-1 0,5 4-1 15,4 2 0-15,5 1 1 0,2 3 0 16,5 0 0-16,5 1 0 0,-2 0-1 15,4 2 0-15,-2-3-1 0,1-1-1 0,-2 1 0 16,0 0 0-16,-4 0 0 0,-5 1-1 16,-2-2 1-16,-6 3 1 0,-10 1 1 15,-3 0 0-15,-9 1 1 0,-8 3 0 16,-4 3 0-16,-5 5-1 0,-1 3 0 16,-1 3-2-16,0 2 1 0,4 3-2 15,0-1 1-15,5-3 0 0,4-5 0 16,1-1 0-16,8-6-1 0,3-1 0 0,3-4 1 15,9-3-1-15,5-4 0 0,5 0 1 16,6-8-1-16,7 0 0 0,4 0 0 16,5-8-1-16,8-1 0 0,0-2-1 15,3-4 0-15,-4-2 0 0,-1-5 0 16,-4-4 1-16,-5-5-1 0,-9-1 1 16,-3-3 0-16,-6-1 1 0,-6 5 0 15,-4 3 2-15,-6 6 1 0,-4 8 0 0,-7 1 1 16,-6 6 0-16,0 7 1 15,-6-3-2-15,2 7 0 0,-6 0-2 16,1 2 0-16,0 6 0 0,-1 6 0 0,7 3-1 16,-2 3 1-16,5 5-1 0,5 6 1 15,8-1-1-15,0-2 0 0,9-1 0 16,4-3 0-16,10-4 0 0,0-5 0 16,8-6-1-16,-1-4 1 0,12-9 0 15,6 0-1-15,6 0 1 0,4-10 0 0,8-2-1 16,-3-4 1-16,6 0 0 0,-7-3 0 15,1-8 0-15,-7 2 0 0,-6-3 0 16,-8 2 0-16,-6-1 0 0,-6 1 1 16,-11 4-1-16,-9 4 1 0,-10 2 0 15,-8 1 0-15,-8 4 1 0,-9 4-1 16,-4 7 0-16,-4 0 0 0,-4 4 0 16,-2 7-1-16,4 6 0 0,-3 0 1 0,5 3 0 15,5 3-1-15,0 0 0 0,9 0 1 16,2 0-1-16,10-3 0 0,7 0 0 15,7-6-1-15,10-1 1 0,5-5 0 16,2-8-1-16,5 0 1 0,4-7 0 16,5-5-1-16,-3-6-1 0,2-1 0 15,-4-2 0-15,-2 0 0 0,-2 0 1 16,-7 2-1-16,-5 1 1 0,-5 3 2 0,-4 1 0 16,-8 5 0-16,0 0 0 0,-12 9 0 15,-2 0 0-15,-4 16 0 0,-1 0 0 16,-1 7-1-16,1 4 1 0,3 5-1 15,5-2 0-15,3 1 0 0,8-4 0 16,8-1 0-16,4-7-1 0,8-1 1 16,7-5 0-16,8-3-1 0,7-7 1 15,7-3-1-15,3 0 1 0,5 0 0 0,4-12 0 16,0 0-1-16,2-2 1 0,-2 0 0 16,-5-5 0-16,-5-1 0 0,-6 0-1 15,-9 3 1-15,-7 0 1 0,-8-1-1 16,-11 3 0-16,-4 2 0 0,-6 1 0 15,0 3 0-15,-4 1 0 0,-4 0-1 16,-2 1 1-16,-1 1-1 0,-2 3 1 16,3 3-1-16,0-6 2 0,1 6-1 0,2-3 0 15,4 3 1-15,3 0-1 0,-4-4 1 16,4 4 0-16,0-3-1 0,-6-1 0 16,6 4 0-16,-7-4 0 0,0 4-1 15,-6 0 1-15,-5 0 0 0,-7 8-1 16,-4 0 2-16,-5 7 0 0,-2 3 0 15,1 4 0-15,2 4 1 0,2 2-1 16,8 0 0-16,4-2 0 0,10-3-1 16,3-2 0-16,6-4 0 0,0-3-1 15,9-5 1-15,4-3 0 0,6-6 0 0,4 0 1 16,7-4-1-16,3-7 1 0,5-1 0 16,4-7 0-16,0-6-1 0,1-3 1 15,2-6-1-15,-5-7 1 0,0 1-1 16,-2-10 0-16,-2-3 0 0,-4 2-1 15,-5-2 1-15,-5-1 0 0,-2 2 0 16,-9-1-1-16,-1 11 1 0,-10 7-1 16,0 6-1-16,-7 11 1 0,0 15 0 0,-6 12-1 15,-1 11 1-15,-1 8 0 0,-3 7 1 16,-1 4 0-16,-4 10 0 0,2 0 1 16,-1 5-1-16,-1 4 1 0,2 4 0 15,5-1 0-15,1-3 1 0,7-5-1 16,5-5 0-16,3-9 1 0,7-9-1 15,3-8 1-15,4-9 0 0,4-3 1 16,5-5-1-16,4-5 1 0,3-5-4 0,4-5-7 16,2-2-14-16,6-4-107 0,-2-3-108 15,-4-5-273-15</inkml:trace>
  <inkml:trace contextRef="#ctx0" brushRef="#br0" timeOffset="6412.4">9115 10693 608 0,'0'-12'143'15,"10"2"1"-15,4 2-94 0,4 3-17 16,7 1-14-16,8 4-9 0,4 0-7 16,7 0-2-16,-2 0 0 0,3 0 0 15,-5 0 0-15,-4 0-3 0,-5 0-5 16,-5 0-6-16,-1 0-8 0,-10 0-14 16,-2 0-16-16,-7 6-94 0,-6-1-104 15,0 3-242-15</inkml:trace>
  <inkml:trace contextRef="#ctx0" brushRef="#br0" timeOffset="6594.795">9106 10917 577 0,'-20'6'135'0,"6"-1"0"16,2 4-91-16,10 3-15 0,6-3-10 0,7 2-7 16,2-2-3-16,10 2-1 0,6-3-1 15,6-3 0-15,9-1-1 16,0-4-1-16,4 0-2 0,0 0-4 0,2-4-8 15,-6 1-9-15,0 0-17 0,-4-2-97 16,-6 0-11-16,-7-2-94 0,-5 0-184 16</inkml:trace>
  <inkml:trace contextRef="#ctx0" brushRef="#br0" timeOffset="8581.799">10660 10233 392 0,'-7'-18'89'0,"2"4"1"0,5 3-67 15,-6 4-5-15,4 2-7 0,-4 1-4 16,3 4-1-16,-2-5 0 0,-1 5 2 16,0 0 1-16,-1 0 1 0,-1 4 2 15,-3 3 1-15,3 9 1 0,-5 2-1 16,0 14-1-16,-5 11-2 0,3 11 0 15,-4 7-1-15,-1 3-2 0,4 3-2 16,-7-1-1-16,4-4 0 0,-2-4-1 0,0-6 0 16,1-1-1-16,0-2 1 0,1-7 0 15,4 3 0-15,-2-8-1 0,4-5 1 16,4-6-1-16,-2-5 0 0,4-4-1 16,1-4 0-16,3-4 1 0,-1-4-1 15,4-5 1-15,-4 0 0 0,4-6 0 16,4-8 0-16,2-8 0 0,5-9-1 15,4-6 0-15,3-9-1 0,3-6 0 16,1-5-2-16,3-2-2 0,2-2-1 0,-1-3 0 16,0-6-1-16,1-1 1 0,5 1 0 15,-3 0 2-15,4 5 2 0,4 5 0 16,2 12 1-16,3 10 1 0,-2 11-1 16,-1 7 1-16,2 12 0 0,-4 8 0 15,-3 5-1-15,-6 6 1 0,-2 9-2 16,-7 4 1-16,-5 2 0 0,-3 6 0 15,-7 2 2-15,-4 3 1 0,-5 5 2 16,-9-1 1-16,-4-2 1 0,-7 1 1 0,-2-5 1 16,-6-6 0-16,-1-5-1 0,-3-7 0 15,3-6-1-15,-1-4 0 0,2-2-1 16,0-5 0-16,3 0-2 0,3-5 0 16,6-2-1-16,1-2 0 0,7-2-2 15,1-2-1-15,4 1-4 0,6-3-7 16,2 2-8-16,0 5-14 0,0 2-96 0,0 2-100 15,8 4-244-15</inkml:trace>
  <inkml:trace contextRef="#ctx0" brushRef="#br0" timeOffset="9183.081">10687 11180 389 0,'0'0'90'0,"6"0"0"0,2 0-60 16,5-4-15-16,4 4-5 0,-1-6-3 15,9 0-2-15,0-1-1 0,2-2 0 16,-1-1 2-16,-3-2 3 0,3 1 1 15,-2-4 0-15,-4 2 2 0,-1-2-1 16,-3-2-1-16,-5-1-3 0,-4 0-2 16,-3 0-1-16,-4 2-1 0,0-1-1 15,-8 4 1-15,-1 4 0 0,-7 4 0 0,0 5 1 16,-5 8 0-16,-5 4 0 0,-1 3 0 16,-2 5 0-16,-1 3 0 0,-2 0-1 15,7 0 1-15,-2-2 0 0,6 1 0 16,2 1 1-16,5-3 0 0,6 2 0 15,4 3 1-15,4-2-1 0,12-1 0 16,5-1-1-16,5-6 0 0,6 0 0 16,4-6-2-16,2-5 1 0,1-4-1 15,3 0 0-15,-5-4-1 0,4-2 0 0,-7-1 0 16,2-3-4-16,-1-2-4 0,-3-1-7 16,-1 1-12-16,-3-2-93 0,-4-1-96 15,0 2-237-15</inkml:trace>
  <inkml:trace contextRef="#ctx0" brushRef="#br0" timeOffset="9611.209">12402 10729 480 0,'0'-4'116'0,"0"0"4"15,4 4-74-15,-4 0-10 0,-5-4-6 16,-7 4-4-16,-1 0-4 0,-7 0-3 16,-4 4-1-16,-9-1-2 0,-3 4-3 15,-6 1-1-15,-2-1-3 0,2 3-2 16,1-4-2-16,2 0-2 0,2-1-1 0,4-2-1 15,2-3-3-15,3 4-5 0,2-4-6 16,2 0-8-16,3 0-12 0,3 4-12 16,4-4-95-16,1 5-101 0,1-5-238 15</inkml:trace>
  <inkml:trace contextRef="#ctx0" brushRef="#br0" timeOffset="11483.394">13758 9595 257 0,'0'-8'64'15,"-5"3"4"-15,5 2-38 0,-3-2-2 16,3 5-1-16,0-5-2 0,0 5-4 0,-6 0-3 16,6 0 1-16,-2 5-1 15,-2 4-1-15,1 5 1 0,-7 4-1 0,-3 10 2 16,0 5 1-16,-4 12-4 0,-2 9-3 15,-1 7-2-15,-4 5-3 0,5 3-3 16,-3-2 0-16,2 0-2 0,1-12 2 16,-1-8 1-16,0-8 2 0,1-6 1 15,4-4 1-15,2-6 1 0,1-5 0 16,3 0-1-16,-1-5-1 0,7-3-2 0,-1-4 0 16,4-6-1-16,-7 0-1 0,7-4 0 15,0-3-2-15,0-5 1 0,0-4-2 16,7-1 0-16,-1-5-2 0,1-4-1 15,6-5-2-15,0-2-2 0,1-6-2 16,5-7-3-16,1-10-2 0,0-6 0 16,6-2 0-16,2-5 2 0,4 1 1 15,1 1 3-15,8 4 2 0,-2 3 2 0,4 4 1 16,-1 4 0-16,-3 9 1 0,-4 5-1 16,3 5 1-16,-5 8 0 0,-4 10 0 15,1 7-1-15,-3 8 2 0,-1 6-1 16,-4 8 2-16,-2 8 0 0,0 5 1 15,-4 6 1-15,-6 4 0 0,-6 2 1 16,-4 1 0-16,-5 2-1 0,-3-3 0 16,-5-3-1-16,-5-4-1 0,2-3 1 15,-3-3-2-15,-1-5 1 0,-4-7 1 0,1-4-1 16,-3-1 0-16,-4-6 0 0,0-3 0 16,-3-6 0-16,-3-1-1 0,2-3 0 15,1 0 0-15,0-2-1 0,6 1-2 16,5 2-2-16,3-1-5 0,6 3-9 15,7 1-5-15,6 1-93 0,0 5-91 16,8 0-225-16</inkml:trace>
  <inkml:trace contextRef="#ctx0" brushRef="#br0" timeOffset="12259.609">14333 10111 390 0,'0'-4'90'16,"-6"-3"0"-16,6 4-61 0,-6 3-11 0,4 0-8 15,-3 0-3-15,-1 0-3 0,-2 3 1 16,-1 4 2-16,-4 0 2 0,-4 4 2 16,-3 4 1-16,-5 5 1 0,2 3 0 15,-2 1-1-15,-2 5-3 0,1 4-2 16,1 3-2-16,4 1-2 0,2-4-1 16,5-3 0-16,0-3 0 0,5-6 2 0,3-6 2 15,1-5 1-15,5-10 0 16,0 0 0-16,0-5 0 0,5-5 0 0,2-3-2 15,1-3-3-15,5-6-1 0,1-3 0 16,5-1 0-16,0 0 0 0,-3-1-1 16,7-3 1-16,-3 5-1 15,0 0 0-15,-3 5 0 0,1 2 1 0,0 1-1 16,-4 6 0-16,-1 2-1 0,-1 5 1 16,-3-1 0-16,2 5-1 0,-4 0 1 0,0 8-1 15,-2 1 0-15,-2 0 1 0,-3 6 0 16,6 2 0-16,-6 2 0 0,0 3 1 15,0 3 0-15,0 4 0 0,0-1 0 16,0 0 0-16,5 0 0 0,-2-1 0 16,3-1-1-16,1-7 1 0,0-4 0 15,3-4-1-15,-2-6 1 0,5-5 0 16,-1-4 0-16,2-5 0 0,2-5 1 16,3-3-1-16,-1-4 0 0,2-5 0 15,-3 1-1-15,2-4 1 0,4-4-1 0,-3 2 0 16,1-2 1-16,0 2-1 0,-1 3 0 15,0-2 0-15,0 6 0 0,-5 6 0 16,1 5-3-16,-7 3-4 0,3 5-5 16,-4 5-6-16,-2 0-10 0,-1 5-15 15,-5 0-74-15,5 3-83 0,-5 3-196 16</inkml:trace>
  <inkml:trace contextRef="#ctx0" brushRef="#br0" timeOffset="13097.357">15331 10088 301 0,'3'-5'84'0,"-3"5"3"0,4-7-33 16,-4 2-10-16,0 0-9 0,-6 1-7 15,1 0-6-15,0 0-2 0,-3-3-4 16,-1 2-2-16,1-1-3 0,-1 1-1 15,-2-1-2-15,-1-4-1 0,-1 1-1 16,2 2-1-16,-3 2 0 0,2 5-2 16,-3-4 1-16,-3 4-2 0,5 10 0 0,-5 0 0 15,-1 1 0-15,3 1 1 0,-2 1 1 16,1 1 0-16,-3 1 2 16,1-1-1-16,1 4 1 0,-1 0-1 0,-2-1-1 15,-1 3-2-15,1 2 0 0,2 0 0 16,1-3-1-16,2 2 0 0,2 0-1 15,5 1 1-15,5 1-1 0,4-3 1 16,0-1-1-16,4 1 0 0,5-1 1 0,1-5-1 16,2-3 1-16,6-3-1 0,1-2 1 15,3-6 0-15,-2 0 0 0,6 0-1 16,0-6 1-16,0 0 0 0,-2 0-1 16,2-3 1-16,-3 0-1 0,0 2 1 15,-3-1-1-15,-3 0 1 0,-3 0-1 0,-3 1 1 16,-4-1-1-16,-7 0 1 15,0 0-1-15,0 1 0 0,-7-1 1 16,-2 0-1-16,-4 3 1 0,-1-1-1 0,-1 2 0 16,1-1 0-16,-5 5 1 0,5-5-1 15,-3 5 0-15,6 0 0 0,-1-4 0 16,0 4 0-16,4-3 0 0,3-2 0 16,1 5 1-16,4-8-1 0,0 3 0 15,0 1 0-15,6-3 0 0,0 3-1 16,1 0 1-16,4 0 0 0,0 0 0 15,0 4 0-15,3 0 0 0,-1 0 0 0,2 4 1 16,-2 0-1-16,1 1 0 0,-3 0 0 16,1-1 0-16,-2-4 0 0,-2 3 1 15,-1-3-1-15,-3 0 0 0,-4 0 0 16,0 0 0-16,0 0 0 0,0 4 0 16,-9-4 0-16,1 0 0 0,-3 5 0 15,0-5 0-15,-1 4-3 0,-1 2-4 16,2-6-5-16,1 6-8 0,3-6-10 0,1 6-89 15,1-6-92-15,5 7-223 0</inkml:trace>
  <inkml:trace contextRef="#ctx0" brushRef="#br0" timeOffset="13969.624">13295 10758 415 0,'0'-6'94'0,"0"0"1"15,0 1-67-15,0 5-10 0,0-4-5 0,0 4-2 16,0 0 1-16,0 0 2 0,6 7 2 16,-1-4 3-16,3 2 1 15,6 1 1-15,6 0-2 0,0 2-2 0,6-5-3 16,5-3-2-16,4 5-3 0,8-5-1 16,5 0-2-16,7 0 0 0,12-4-1 15,5 4 0-15,12 0 1 0,5-10-1 16,10 1 1-16,11 3 0 0,-3-5 0 15,0-1-2-15,3-2-1 0,1 4 0 16,-7 7-1-16,-4-4 0 0,-9 0-2 0,-1 7 1 16,-7 0 0-16,-3 0-1 0,-10 0 1 15,-5 4-1-15,-5-4 0 0,-7 6 1 16,-7-2-1-16,-6-4 0 0,-10 0 0 16,-7 0 1-16,-5-5 0 0,-8 5 1 15,-5-6 1-15,-5 2 0 0,0 4 0 16,0-6 0-16,-4 2-3 0,-2 1-6 15,-1 3-8-15,-2-5-14 0,0 5 8 16,-3-5-115-16,-1 5-106 0,0-5-255 16</inkml:trace>
  <inkml:trace contextRef="#ctx0" brushRef="#br0" timeOffset="15780.487">14096 10957 159 0,'0'-22'66'15,"0"1"9"-15,0 6-1 0,-2 3-9 16,2 3-2-16,0 4-11 0,-5 5-11 16,3 0-10-16,2 3-7 0,-7 10-6 15,2 6-4-15,-1 8-2 0,0 6-1 0,-1 4-1 16,0 5-1-16,-1 4 1 0,-3 0-1 15,-2-2-1-15,3 1-1 0,-7 0-1 16,4-3 0-16,3 0-1 0,-3-2-1 16,3-4-1-16,2-1 0 0,1-7-1 15,1-5 0-15,6-5 0 0,-2-4-1 16,2-5 1-16,0-5-1 0,3-4 0 0,-3-5 1 16,11-6-1-16,-5-3 1 0,1-5-1 15,1-5 0-15,5-6 0 0,0-5 0 16,2-2-1-16,3-3 0 0,3 1 0 15,4-2 0-15,3 4 0 0,4 6 0 16,1 3 0-16,1 5 0 0,3 9 0 16,-7 4 0-16,2 10 0 0,-7 5-1 15,-3 5 1-15,-4 7-1 0,-5 5 1 16,-7 5-1-16,-6 5 1 0,0 4 1 16,-6 5 0-16,-6 4 2 0,-1 3 1 0,-6 0 2 15,0 0 1-15,-2 1 1 0,-2-3 0 16,-4 1-1-16,-2-5-1 0,2 5 0 15,1 1-3-15,3 2-1 0,-1 2-1 16,4-2 0-16,6-4 0 0,2-5 0 16,4-7-1-16,8-7 0 0,0-7 0 15,6-7 0-15,8-7 1 0,6-6-4 16,4 0-6-16,4-7-12 0,4 1-103 0,-2-3-102 16,1-1-260-16</inkml:trace>
  <inkml:trace contextRef="#ctx0" brushRef="#br0" timeOffset="18262.952">2237 13387 357 0,'-9'-12'81'0,"1"-4"1"0,3 3-57 0,0 1-9 0,5 1-4 15,0 3 0-15,-3 2 1 0,3 0 1 0,0 3 2 16,0-1-1-16,0 0-1 0,4 4-3 16,2 0-2-16,1 0-3 0,6 0-3 15,0 5-1-15,5 0 0 0,-2-5 0 16,4 5 0-16,4-5 0 0,-3 3-1 15,5-3 1-15,1 0-1 0,0-5 0 16,5 5 0-16,-2-7 0 0,0 4 0 16,-3-1-1-16,-3 4-1 0,-5 0-4 15,-3 0-11-15,-9 0-54 0,-1 4-31 0,-6-1-73 16,-5 1-163-16</inkml:trace>
  <inkml:trace contextRef="#ctx0" brushRef="#br0" timeOffset="18493.106">2158 13583 366 0,'0'8'90'16,"0"-2"5"-16,5 0-52 0,3-6-11 15,3 5-6-15,3-5-4 0,7 0-3 16,5 0-2-16,1-5-4 0,2 0-4 15,2 0-1-15,1-1-2 0,-5 1-2 16,0 0-2-16,-2 0-2 0,0 5-4 0,-4-4-6 16,-3 4-6-16,-2 0-92 0,-4 7-88 15,-3-2-222-15</inkml:trace>
  <inkml:trace contextRef="#ctx0" brushRef="#br0" timeOffset="19379.907">3473 12814 324 0,'0'-3'87'0,"0"-4"4"0,0 4-42 16,0-1-10-16,0 4-11 0,0 0-7 16,-5 0-5-16,5 4-4 0,-6 4-2 15,2 4-1-15,-2 3 1 0,0 6 2 16,-2 5 1-16,-2 5 1 0,3 3-1 15,1 1 0-15,0 1-2 0,4-2-2 16,-3-1-2-16,5-4-1 0,0-3-1 16,0-6-2-16,0-4 0 0,6-3 0 15,4-3-1-15,-1-5 0 0,5-2 1 16,-1-3-1-16,7-5-1 0,1-3 1 16,2-2 0-16,0-2-1 0,2 0-1 0,2-4 0 15,0-1-2-15,-4-3-1 0,-1-1 0 16,-1-4 0-16,-3-4 0 0,-3 0 0 15,-4 1 1-15,-2 2 0 0,-3-1 2 16,-6 7 1-16,0 0 0 0,0 6 2 16,-5 3 0-16,-3 4 0 0,1 3 0 15,0 9 1-15,-1 1-1 0,-4 9 0 0,0 8 1 16,-2 8 1-16,1 6 0 0,-2 3 2 16,-3 3-1-16,-1 3 0 0,0 5 0 15,2-2-1-15,-2 1-1 0,0-2-1 16,5 1-1-16,2 0 0 0,4-4 0 15,3-4-1-15,5-4 0 0,-6-6 0 16,6-5 0-16,0-6 0 0,0-6-3 16,0-5-6-16,6-3-8 0,-1-6-9 15,0 0-102-15,-1-5-102 0,2-3-252 0</inkml:trace>
  <inkml:trace contextRef="#ctx0" brushRef="#br0" timeOffset="19847.358">3956 12932 446 0,'0'-11'98'0,"-6"5"2"0,6 6-75 16,-6 0-9-16,3 11-3 15,-4 2-2-15,-3 5 3 0,1 4 2 16,-2 4 1-16,2 1 1 0,-2 1-1 0,3 1-3 16,1-2-3-16,2 0-3 0,5-4-3 15,0-3-2-15,5 1-1 0,1-1 0 16,3-3-1-16,3-1 0 0,2-1 0 16,2-1-1-16,0 2 1 0,1 4-1 15,-1 0 1-15,-1 3-1 0,-3 3 0 16,-5 1 1-16,-3 3-1 0,-4-2 0 0,0-2 0 15,-11 1 1-15,-1-4-1 0,-3-2 1 16,-1-2 0-16,-2-5 1 0,-1 0 1 16,-1-3 1-16,0-4 0 0,0-2 1 15,-4-5 0-15,3 0 0 0,-1 0-2 16,-1 0 0-16,3-5-2 0,0 1 1 16,7-1-1-16,4 2 0 0,1-1-1 15,4-1 0-15,4 1-2 0,0 0-4 0,0-1-4 16,6-1-6-16,1 0-6 15,1-2-9-15,4-2-33 0,6-2-60 0,-3-1-84 16,4-4-193-16</inkml:trace>
  <inkml:trace contextRef="#ctx0" brushRef="#br0" timeOffset="20080.028">3926 13098 427 0,'-12'-34'104'15,"4"0"1"-15,-1 2-65 0,3 2-7 16,6 3-8-16,-2 5-5 0,2 4-1 16,7 3-3-16,-1 4-1 0,2 1 0 15,6 3-1-15,-1 3-3 0,7 1-3 16,0 3-1-16,8 3-2 0,1 4-2 16,0 0 0-16,3 2-1 0,1-2-2 0,-4 2-2 15,0-4-8-15,-1 2-10 0,-2-1-17 16,-3-6-88-16,-3 6-97 0,3-6-234 15</inkml:trace>
  <inkml:trace contextRef="#ctx0" brushRef="#br0" timeOffset="21713.11">4969 12453 321 0,'0'-9'78'0,"0"0"2"0,-3 2-47 16,0 4-6-16,3 3-5 0,-7-4-3 16,1 4 1-16,0 0 0 0,-1 0 0 15,0 4 0-15,-1-1-2 0,-3 4-2 0,-2 6-1 16,-1 4-2-16,-8 5 0 0,-3 5-1 16,-4 6 0-16,-1 6 0 0,-3 7-1 15,-2 0 0-15,1 8-1 0,2 1-2 16,4 6-2-16,5 0-1 0,6-2-1 15,7-7-1-15,5-2-1 0,10-8 0 16,7-7-1-16,6-8 0 0,4-7 1 0,4-6-1 16,1-1 1-16,6-5-1 15,0-3 1-15,4-5 0 0,-4 0-1 0,-3-5-3 16,-2 2-3-16,-2-2-7 0,-6 0-6 16,-6 0-9-16,-3 1-30 0,-5 0-64 15,-3 4-84-15,2-7-194 0</inkml:trace>
  <inkml:trace contextRef="#ctx0" brushRef="#br0" timeOffset="22061.676">4682 12630 339 0,'-11'0'75'0,"0"0"1"16,3 4-54-16,-4 1 0 0,5 0 0 16,-2 4 2-16,2-3 1 0,3 1 2 15,-2 0 3-15,3 0-2 0,3 1-4 16,0-2-3-16,5 3-4 0,2-2-2 15,1-2-3-15,4 0-2 0,2-2-3 0,2-3-1 16,3 5-2-16,-1-5-1 0,5 0 0 16,0 0-1-16,3 0-1 0,-2-5 0 15,2 5 0-15,0 0-1 0,-7-5-3 16,-1 5-3-16,-9 0-3 0,-3 0-5 16,-6 0-8-16,0 7-12 0,-6-4-82 15,-6 2-86-15,-5 1-209 0</inkml:trace>
  <inkml:trace contextRef="#ctx0" brushRef="#br0" timeOffset="22264.85">4439 12864 409 0,'-17'5'103'0,"6"-5"2"0,4 0-56 16,7 0-16-16,0 0-9 0,2 0-6 16,11 0-3-16,0-7-1 0,7-1 1 15,6 1 0-15,3 0 1 0,5-1-2 16,2 4-2-16,0 4-2 0,-2-5-3 0,1 5-2 15,-5 6-1-15,0 0-2 0,-4-1-1 16,-4 1 0-16,-4 0 0 0,-1 0-2 16,-5 0-2-16,-5-2-4 0,0-4-6 15,-4 6-8-15,-3-6-13 0,0 4-91 16,-5-4-95-16,-3 0-229 0</inkml:trace>
  <inkml:trace contextRef="#ctx0" brushRef="#br0" timeOffset="22763.6">5436 12659 432 0,'-7'-6'97'0,"3"6"1"15,-4 3-74-15,-1 7-5 0,-2 8-7 16,-3 6 0-16,-6 7 1 0,-6 12 4 16,-10 10 1-16,-4 8 3 0,-12 10 1 15,-3 7-1-15,-3 11-3 0,-1 6-3 16,5-2-4-16,4-6-2 0,2-7-3 15,11-7-2-15,4-8-1 0,6-13 0 16,4-13-1-16,4-12-1 0,9-4 1 0,6-8-1 16,4-3-2-16,5-9-3 0,4-3-8 15,7 0-12-15,-2-3-102 0,2-7-102 16,-1 2-258-16</inkml:trace>
  <inkml:trace contextRef="#ctx0" brushRef="#br0" timeOffset="24231.306">5245 13521 264 0,'0'-3'67'0,"0"3"3"0,0-8-37 0,-4 3-7 15,4 1-1-15,0 0-3 0,0 4-3 16,0-7-3-16,-3 7-4 0,3-3-1 15,0 3-2-15,0 0-2 0,0 0 0 16,0 0 2-16,0 0 2 0,-4 0 1 16,4 0 0-16,0 0 2 0,0 0-1 15,-3 0 0-15,3 0-3 0,0-4-1 16,0 4-1-16,0-4-1 0,0 4-1 0,-3-6 0 16,3 2-1-16,0 4 1 0,0-5 0 15,0 0 0-15,-5 5-1 0,5 0 1 16,-4 0-2-16,-1 6 1 0,2 2-1 15,-1 4 0-15,-2 4 0 0,0 3-1 16,3-1 1-16,3 1 0 0,0-4 0 16,0 0-1-16,6-4 0 0,1-2-1 0,3-3 0 15,0-3 0-15,2-3 0 0,-1 0 0 16,3 0 0-16,1-4 0 0,2-5-1 16,3-3 1-16,-1-6-1 0,2-5-1 15,0-2 1-15,3-6 0 0,-2-4-1 16,3 0 1-16,-1-2-1 0,3 0 0 15,1-2 0-15,-1 5 0 0,5 1 0 16,-5 4 0-16,-3 3-1 0,0 5 1 16,-6 4 0-16,-3 6 0 0,-4 3-1 15,-4 4 0-15,-5 4 0 0,-2 5 0 0,0 5 0 16,-2 4 1-16,-4 8 0 0,-2 5 2 16,-5 8-1-16,-6 6 2 0,-6 6 0 15,5 1-1-15,-2-1 1 0,-2-2-1 16,9-3 1-16,1-10-1 0,5-4 1 15,6-8 0-15,3-8 0 0,0-4 0 16,6-8 0-16,4 0 0 0,7-10-1 0,3-4 1 16,6-5-2-16,4-11 0 0,6-3-3 15,5-8-2-15,-2 0-1 0,1-5-1 16,-1-1 0-16,0 1 0 0,-2 6 0 16,0 2 3-16,-3 6 2 0,-3 2 0 15,-5 4 0-15,-4 6 1 0,-3 5-1 0,-7 7 0 16,-9 8 1-16,-3 0 0 15,0 8 2-15,0 7 0 0,-10 5 2 16,-7 5 2-16,1 4 0 0,-4 2 2 0,-4 4 0 16,3 4-1-16,-3-1 0 0,9 0-1 15,5-2 0-15,1-4-1 0,1-3 0 16,8-4-2-16,-6-9 0 0,6 1-1 16,6-9 0-16,0-2-1 0,-3-6 0 15,7 0 0-15,-2 0 0 0,5-4 1 16,-3-5-2-16,6 1-4 0,-2-2-5 15,6 3-7-15,-7-2-9 0,2 2 49 0,-2-2-154 16,-1 2-103-16,0-1-274 0</inkml:trace>
  <inkml:trace contextRef="#ctx0" brushRef="#br0" timeOffset="25147.259">6549 13050 334 0,'3'-7'88'15,"2"-1"4"-15,-3 2-39 0,3-3-14 16,3-2-6-16,-2-1-2 0,4 0-2 15,-3-1 0-15,2 5-1 0,-2 0-2 16,-2 2-1-16,-3 2-3 0,-2 4-4 16,0 0-3-16,0 0-4 0,-3 8-3 15,-7 6 0-15,-3 6 0 0,-2 8 0 0,-6 7 1 16,-5 9 1-16,-5 6-1 0,3 0 0 16,-1 3-2-16,0-1-2 0,7 0-1 15,3-6-2-15,7-3-1 0,4-8-1 16,8-3 0-16,5-8 1 0,4-6-1 15,3-6 0-15,4-5 1 0,6-7 0 16,0-5 1-16,3-7-1 0,2-5 1 16,1-4-1-16,0-3-1 0,4-1 0 15,0-4-1-15,-1 1 0 0,-1 0 0 0,-4 5-1 16,-3 3 1-16,-6 1 1 0,-4 4-1 16,-2 7 0-16,-9 1 0 0,-2 7 0 15,0 5-1-15,0 5 1 0,-5 6 0 16,1 4 0-16,-1 3 1 0,-1 2 0 15,4 0 1-15,2 2-1 0,0-5 1 16,3-6-1-16,8-5 0 0,4-6 0 0,6-5 0 16,4-11 0-16,6-3 0 0,4-13 0 15,3-2 0-15,2-6-2 16,-1-3-1-16,1-1-1 0,-5 0 1 0,-1 1-1 16,-4 3 1-16,-8-2 1 0,-5-2 1 15,-8 5 1-15,-2-2 2 0,-7 3 1 16,0 3 2-16,0 5 0 0,-5 5 0 15,5 8 0-15,0 5 0 0,0 1-2 16,5 6-2-16,4-3 0 0,6 3-1 16,3-5 0-16,6 5-2 0,0-4-5 0,4 4-8 15,-2 0-9-15,1-3-11 0,-2 3-104 16,-3 0-107-16,-2 0-256 0</inkml:trace>
  <inkml:trace contextRef="#ctx0" brushRef="#br0" timeOffset="26251.828">7073 13570 382 0,'0'0'89'15,"-5"0"2"-15,5-4-62 0,0 4-7 16,5-5-3-16,-3 2-3 0,3-3-1 16,2 0-1-16,6-2 1 0,0-1 0 15,7-2-1-15,0-5-1 0,6-3-1 0,7 0-1 16,6-5-1-16,-4-5 1 0,4-2 0 16,5-4 1-16,-1-1-2 0,0-1 0 15,-2-3-1-15,-6 3-2 0,-2 1-2 16,-3 2-2-16,-10 5-1 0,-7-1 1 15,-8 7 1-15,-5 5 1 0,-10 5-1 16,-5 9 2-16,-7 4-1 0,-5 12 1 16,-1 10-2-16,-6 5-1 0,-5 5 0 15,0 6-1-15,-1 3 0 0,0 2-1 0,5 3 0 16,2-1 0-16,2 2 0 0,8-1 0 16,5-2 0-16,6-5-1 0,5-2 1 15,7-7 0-15,0-7-1 0,5-1 1 16,3-9-1-16,0-4 0 0,3-6 1 15,3-3-1-15,0 0 1 0,4-8 0 16,-3-2 0-16,5-1 0 0,-6-4 0 0,4-2 0 16,-6 1-1-16,-3 1 1 15,-2 3 0-15,-1 3-1 0,-6 1 0 0,4 8 0 16,-4 4 0-16,0 4 1 0,3 1 0 16,-3 4 0-16,6 2 1 0,0 1 1 15,0-2 0-15,2 1 2 0,1-3-1 16,3-4 0-16,4-2 0 0,1-6 0 15,5 4-1-15,1-4 0 0,4-6-1 16,0 1-1-16,3 1-4 0,-5 0-5 0,-1 4-9 16,-5-7-12-16,-3 4 113 0,-6-2-221 15,-4 1-119-15,-6-4-331 0</inkml:trace>
  <inkml:trace contextRef="#ctx0" brushRef="#br0" timeOffset="28678.342">8378 12987 423 0,'-12'-4'105'0,"0"0"2"0,3-3-61 16,3 1-14-16,6 1-9 0,3 1-5 16,6 1-4-16,5-1-2 0,2 0-1 15,5-1 1-15,2 1 0 0,4-1 0 16,6 1-1-16,0-1-2 0,4 5 0 15,2-6-2-15,3 3-2 0,-2 3 0 16,0-7-2-16,-5 7-1 0,-4 0 0 0,-2-4-1 16,-6 4 0-16,-5 0 0 0,-6 0 0 15,-5 0-1-15,-3 0-1 0,-4 0-5 16,0 0-5-16,-6 0-10 0,1 0-11 16,-1 0-95-16,-1-5-97 0,-3 2-238 15</inkml:trace>
  <inkml:trace contextRef="#ctx0" brushRef="#br0" timeOffset="29663.128">9950 12180 396 0,'0'0'94'16,"-10"-4"2"-16,7 4-61 0,-2 0-8 15,-1-4-7-15,0 4-3 0,4 0-2 16,-3 0-1-16,5-4-2 0,0 4-1 15,0-3-2-15,0-1-2 0,5-1-2 16,-1-1 0-16,7 0-2 0,-3-3-1 16,6 1 1-16,1-3-1 0,1 0 1 15,4 0 0-15,0 0 1 0,-1 3-1 16,5 2 1-16,-3 6 0 0,-5 0 0 0,2 9 0 16,-6 2 0-16,-3 4 1 0,-9 5-1 15,-6 5 2-15,-7 4 0 0,-8 7-1 16,-5 5 1-16,-4 8-2 0,-8 4 0 15,-2 0-2-15,0-2 0 0,-2-2-1 16,1-6 0-16,1-6 0 0,7-9 0 0,-1-5 0 16,9-7 0-16,5-4 1 0,5-1-1 15,9-2 1-15,6-4-1 16,6-5 1-16,8 4 0 0,12-4 0 0,5 0 0 16,5 0 1-16,9 0 0 0,3 0 0 15,3-4 0-15,1 4 1 0,0 0 0 16,-3 0-1-16,-3 6 1 0,-1-3-1 15,-5 2 0-15,-6-1-1 0,-7 1-1 16,-3 0 1-16,-10-1-1 0,-6-4-1 0,-3 3 0 16,-5-3-2-16,-8 0-4 0,-2 4-4 15,-3-4-8-15,3 0-8 0,-1-6-11 16,3 1-93-16,1-1-95 0,7-1-230 16</inkml:trace>
  <inkml:trace contextRef="#ctx0" brushRef="#br0" timeOffset="30179.992">10953 12115 326 0,'11'-11'83'15,"-3"1"4"-15,3 1-47 0,-8 1 0 16,2-3-5-16,-5 4-2 0,0-3-3 16,0 2-2-16,-6 3-1 0,-1-1-3 15,-6 2-4-15,1 4-1 0,-4 0-2 16,-2 4-1-16,-4 2-2 0,-3 2-1 0,-1 3-1 15,-3 5 1-15,-4 2-2 0,-4 4 0 16,1 1-2-16,-2 7 0 0,-2 2-2 16,2 9-2-16,4 5-1 0,7 10-2 15,2 2 0-15,10 3-1 0,3-2 0 16,9-1 0-16,3-8 0 0,10-6 0 16,3-10 0-16,7-9-1 0,7-5 1 15,3-7 0-15,3-4 0 0,1-9 1 0,1 0-1 16,1-11 1-16,-6 0 0 0,-4-2 0 15,-5-4 1-15,-9 0-1 0,-7-1-1 16,-5 0 1-16,-14-3-1 0,-9 2 0 16,-4-3-1-16,-6 1 0 0,-2 0-2 15,-4 3 0-15,-2 4-4 0,3 5-4 16,4 5-7-16,2 9-9 0,10 6-11 16,4 0-100-16,4 3-102 0,7 2-250 0</inkml:trace>
  <inkml:trace contextRef="#ctx0" brushRef="#br0" timeOffset="31748.29">11798 11922 340 0,'-11'-7'80'0,"-3"0"2"15,2 3-52-15,2 4-7 0,0 0-3 16,1 5-2-16,0 0 0 0,-3-1 0 15,2 4 2-15,-3 4-1 0,-7 4 1 16,0 5-2-16,-3 6 0 0,-6 5 0 16,0 7-2-16,-5 6-1 0,-1 2-1 15,-2 7-1-15,-1 5-2 0,5 3-1 16,3-2-1-16,4 0-2 0,8-5-1 0,10-3-2 16,8-7 0-16,13-7-1 0,5-5-1 15,5-4 0-15,5-6 0 0,5-3-1 16,0-4 0-16,4-4 0 0,4-4 1 15,-3-5-1-15,-1-3-1 0,-2 4-1 16,-2-4-3-16,-6 0-6 0,-4 0-6 0,-10 0-9 16,-1 0-1-16,-7-6-98 0,-5 1-92 15,0 0-228-15</inkml:trace>
  <inkml:trace contextRef="#ctx0" brushRef="#br0" timeOffset="32161.287">11349 12205 353 0,'-12'0'83'0,"1"0"3"0,-2 0-52 15,2 0-8-15,-1 0-4 0,4 0-2 16,1 0 1-16,1 0 0 0,2 0 1 16,4 0-2-16,0 0-1 0,4 0-2 15,5 0-3-15,7 0-2 0,6 0-4 16,2 0-1-16,6 4-1 0,3-4-2 0,4 3-1 15,0-3-1-15,0 0-1 0,0 0 0 16,-3 0 0-16,-2 4 0 0,-3-4-1 16,-3 5 0-16,-6-1-3 0,-5-4-4 15,-7 5-3-15,-2-2-5 0,-6-3-8 16,-9 5-12-16,-2-5-79 0,-9 5-83 16,-2 0-203-16</inkml:trace>
  <inkml:trace contextRef="#ctx0" brushRef="#br0" timeOffset="32354.502">11255 12335 344 0,'-28'8'91'16,"6"-3"3"-16,6-1-44 0,4-4-11 16,9 5-9-16,3 0-6 0,3 1-2 15,7 0 0-15,4 2-2 0,3-4 1 16,7 4 0-16,5-4-3 0,6 1-2 16,1-5-3-16,4 4-4 0,1-4-2 15,-3 0-3-15,2 0-1 0,-5 0-1 0,-2 0 0 16,-4-4-1-16,-6 4 0 0,-3 0-1 15,-4 0-3-15,-5 0-4 0,-8 0-6 16,-3 0-9-16,0 0-12 0,-5 3-88 16,0-3-93-16,1 0-223 0</inkml:trace>
  <inkml:trace contextRef="#ctx0" brushRef="#br0" timeOffset="32946.942">12402 12028 421 0,'-6'-11'97'0,"-2"6"0"0,-5 5-70 15,-3 7-4-15,-1 8-4 0,-6 5-1 16,-1 9 0-16,-8 3 4 0,-4 6 1 15,-3 10 2-15,-2 9 0 0,-5 8-4 16,1 2-4-16,-2 3-4 0,3 2-3 16,2-4-3-16,3-9-3 0,4-7-1 15,4-8-1-15,6-7-1 0,3-5 0 0,8-5-1 16,1-7 1-16,6-5-1 0,4-1-3 16,-1-7-5-16,4-2-6 0,0-5-8 15,0 0-13-15,6 0-93 0,-2-7-97 16,0-3-235-16</inkml:trace>
  <inkml:trace contextRef="#ctx0" brushRef="#br0" timeOffset="34061.776">12181 12720 358 0,'-7'-6'80'0,"3"0"1"16,-2 1-59-16,2 2-3 0,-1-3-3 0,1 3 1 15,1-1 1-15,3 4 1 0,0-5 0 16,-5 5-1-16,5 0-4 0,0 0-4 15,0 0-2-15,0 3-1 0,0 3-2 16,0 4 1-16,0 4 1 0,0-1 3 16,0 5 0-16,0-2 1 0,-3 4-1 15,3-1-1-15,0-1-1 0,0-3-2 16,8-2-2-16,-4-1-1 0,4-3 0 16,0-2-1-16,5-7 1 0,3 0-1 0,3-6 1 15,1-4-1-15,9-2 1 0,2-3-2 16,5-5 0-16,0-3-2 0,-2-2 0 15,2-2-1-15,0-2 0 0,-4-4 0 16,-3-5-1-16,-1 1 0 0,-1-1 2 16,-3 3-1-16,-5 1 1 0,-5 5 1 15,-2 5-1-15,-5 7 0 0,0 8 0 16,-7 4 0-16,3 5 0 0,-3 7-1 0,0 4 1 16,0 6 1-16,-3 4 0 0,-4 5 0 15,-1 4 2-15,-3 3-1 0,-3 3 1 16,1-2 0-16,-2 1-1 0,0-4 1 15,3-1 0-15,1-8-1 0,7-2 1 16,4-7-1-16,0-4 0 0,7-9 0 16,4 0 1-16,2-4-1 0,7-5 0 15,2-5 1-15,4-1-1 0,4-2-1 0,2-5 0 16,2-3-2-16,4 0 1 0,-2-3-1 16,-2-5-1-16,-1-2 1 0,-1-3 0 15,1 2 1-15,-7 3 0 0,-5 1 0 16,-2 8 0-16,-5 9-1 0,-3 10 1 15,-5 10 0-15,-6 10-1 0,-4 9 1 16,-3 9 1-16,-3 4 1 0,-6 4 1 16,1 2 2-16,-7-1 0 0,-1 3 1 15,-1-7 1-15,-4-3-1 0,4-1 0 0,0 0-1 16,3-4-1-16,4-5-1 0,4-2 0 16,6-4-3-16,5-2-4 0,2-7-4 15,2-2-7-15,4-3-14 0,3-5-89 16,2 0-94-16,-4-9-228 0</inkml:trace>
  <inkml:trace contextRef="#ctx0" brushRef="#br0" timeOffset="34848.293">13381 12371 311 0,'6'-16'94'0,"-4"1"4"0,-2 0 1 16,5 4-55-16,-5 2-8 15,0 2-5-15,4 7-5 0,-4-4-4 0,0 4-2 16,-10 8-4-16,3 4 0 0,-7 8-3 16,-4 8-2-16,-3 7-1 0,-3 7 1 15,-1 4-1-15,1-1-1 0,-2-2-2 16,6-4-2-16,0-4-1 0,7-5-2 16,5-4 0-16,3-6-1 0,5 0 0 15,9-4 0-15,2-6 1 0,9-4-1 0,5-6 1 16,3-5-1-16,4-4 0 0,1-2 0 15,1-2-1-15,-1-2-1 0,-1-1 0 16,-5 3-1-16,-7 0 0 0,-1 2 0 16,-6 3 1-16,-5 2-1 0,-2 2 0 15,-6 4 1-15,0 8 0 0,0 4 1 16,-7 5-1-16,-1 5 1 0,1 0 1 16,-3-1 0-16,3-1 0 0,0-1 0 0,7-4-1 15,0-7 0-15,6-3 0 0,2-1 1 16,9-4-1-16,4-7 1 0,6-5 0 15,4-4 0-15,4-6 0 0,2-2 0 16,0-4 0-16,-4-4-1 0,-2-3 1 16,-9-1-1-16,-3-5 1 0,-7-5 0 15,-4-2-1-15,-8 3 3 0,0 2 2 16,0 6 3-16,-7 10 0 0,7 4 2 16,-3 11-1-16,3 5 0 0,0 7-2 0,0 0-3 15,9 0-2-15,0 0-1 0,8 0-1 16,3 4 0-16,2 0 0 0,4-1-4 15,-1 5-6-15,1 1-8 0,-1 2-15 16,-4 1-106-16,-2-2-110 0,-2 0-270 16</inkml:trace>
  <inkml:trace contextRef="#ctx0" brushRef="#br0" timeOffset="36576.91">13989 12735 305 0,'0'0'89'0,"7"-3"2"16,-1-2 0-16,2-4-57 0,4-1-9 16,7-4-6-16,2-2-1 0,6-3-2 15,0-4-2-15,6-1-2 0,1-3-2 16,3-5-2-16,-3-2-2 0,4-3-3 15,-5-5 0-15,-1 3-1 0,-3-2-1 16,-3 2 0-16,-5 1 0 0,-4 7 0 16,-8 2 2-16,-4 9 1 0,-5 0 1 0,-6 5 1 15,-6 7 0-15,-2 3 1 0,-6 5 0 16,-1 4 1-16,-3 3-2 0,-2 6 1 16,-3 8-1-16,-2 2 1 0,-2 8-1 15,0 8-1-15,1 8-1 0,-1 4 0 16,3 4-2-16,0-1-1 0,6-1 1 15,1-5-1-15,9-6 0 0,0-9-1 0,7-6 1 16,2-8 0-16,5-4 1 16,5-4-1-16,1-6 1 0,2-5 1 0,6-7-1 15,0-5 1-15,6-2-1 0,5-5 0 16,2-3 0-16,-1 2-1 0,0 0 0 16,0 0-1-16,-1-1 1 0,-2 5 0 15,-5 0-1-15,-4 5 0 0,-3 3-1 16,-3 4 1-16,-8 4 0 0,0 12 0 15,-5 5 2-15,-2 2 0 0,-2 4 0 16,-3 4 1-16,1 1 1 0,3 1 0 0,2-4 1 16,6-2 0-16,0-7 1 0,5-1 1 15,3-3 1-15,6-9 0 0,6-3-2 16,6 0 1-16,6 0-3 0,1-5 0 16,-1 0-4-16,1-6-5 0,-1 2-7 15,-5-2-9-15,-4 2-12 0,-5-1-104 16,0 0-105-16,-3 4-257 0</inkml:trace>
  <inkml:trace contextRef="#ctx0" brushRef="#br0" timeOffset="38045.522">9668 13280 334 0,'-7'0'80'0,"-6"-7"2"16,5 7-48-16,-3-4-6 0,4 4-3 16,-2 0-1-16,1 0-1 0,3 0 3 15,0 0 1-15,0-4 1 0,5 4-3 0,-5 0-4 16,5 0-4-16,0 0-3 0,0 0-3 16,7 0-3-16,-2 4-3 0,3-4 0 15,2 0 1-15,4 6 1 0,3-6 1 16,3 0 1-16,3 0 0 0,4 0 0 15,6 0 0-15,4 0-2 0,2 0-2 16,1-5-1-16,2 1-1 0,2-2 0 0,2-1-1 16,-3 2 0-16,8 0 1 0,-3 0 0 15,8 1 1-15,3 4 0 0,1 0 1 16,2-5 0-16,4 5 0 0,1-4-1 16,6 4 0-16,3-7-1 0,-2 3-1 15,0-1-1-15,4 2 0 0,-3 0 0 16,4 3 0-16,-2-6 0 0,-2 6 0 15,2-3-1-15,-2 3 1 0,0-4-1 0,-1 4 1 16,-2 0-1-16,-2 0 1 16,0 0-1-16,0 0 1 0,0 0-1 0,-1 0 1 15,0-6 0-15,1 6 0 0,3-4 0 16,0 4 1-16,0-6-1 0,-1 6 0 16,-3-3 0-16,1 3 0 0,-3-5 0 15,-4 5 0-15,0-5 0 0,2 5 0 16,-2 0 0-16,0-4 0 0,-3 4 0 15,-1 0 0-15,2-3 0 0,0 3 0 0,-4-4 0 16,2 4 0-16,1-4-1 0,-1 4 1 16,-1 0-1-16,-3 0 1 0,-2-5-1 15,0 1 1-15,-2 4-1 0,-2-5 1 16,2 5-1-16,2-7 1 0,-2 7-1 16,-4 0 1-16,0 0-1 0,-6-3 0 15,3 3 1-15,-8-6-1 0,-5 6 0 16,-3-4 0-16,-2 0 1 0,0 4-1 0,-5-4 1 15,-1 4 1-15,-3 0 0 0,-1 0 0 16,0 4 0-16,-1-4 0 0,-2 0-1 16,1 4 0-16,-1-4 0 0,0 0-1 15,0 0 1-15,-1-4-1 0,-2 4 0 16,0 0 0-16,-1 0 1 0,-2 0-1 16,4 0 1-16,-4 0 0 0,0 0 0 15,-2 0 2-15,-2 0 0 0,3 0 1 16,-1 0 0-16,-2 0 0 0,2-4 1 0,1 4-1 15,0 0 0-15,1-3-1 0,-1 3-1 16,0 0-1-16,-3-4 0 0,2 4 0 16,-5 0 0-16,2 0-1 0,-2 0 1 15,0 0-2-15,-7 0-6 0,1 0-9 16,-3 0-13-16,-9 0 83 0,2 5-203 16,-7-2-128-16,1-3-340 0</inkml:trace>
  <inkml:trace contextRef="#ctx0" brushRef="#br0" timeOffset="39792.532">10661 13858 310 0,'0'-16'82'0,"-7"3"5"0,1 4-38 16,-1 0-8-16,-1 3-5 0,1 1-3 15,0 5-2-15,-3-5-4 16,2 5-2-16,1 0-5 0,-1 0-3 0,-4 0-3 16,-1 8-2-16,0 5-3 0,-3 7 0 15,-1 4-1-15,-3 11 1 0,-1 4 0 16,1 2 0-16,0 3 0 0,2-2-2 15,3 0 0-15,3-2-2 0,6-4-2 16,6-3 0-16,6-9-1 0,5-1-1 16,4-9 0-16,5-3 0 0,5-11 0 15,3-5 1-15,0-6-1 0,5-2 0 0,3-6 1 16,-6 1-1-16,3-4 0 0,-1-1 0 16,-7 0-1-16,-5-4 0 0,-6 0 0 15,-6-8 0-15,-4-1 0 0,-8-3 0 16,-4-2 0-16,-5 1 0 0,-5 3-1 15,1 3 1-15,-5 9 0 0,1 5-1 16,1 6 0-16,0 10 0 0,-1 4-1 0,0 9 1 16,3 9-4-16,-2 11-6 0,0 7-10 15,2 8-11-15,-2 1-93 0,4 6-98 16,-2-2-239-16</inkml:trace>
  <inkml:trace contextRef="#ctx0" brushRef="#br0" timeOffset="40082.586">10926 14119 442 0,'0'0'104'15,"0"0"2"-15,0 3-66 0,-6 7-9 16,1 3-8-16,-5 7-4 0,-2 6-2 16,-9 2-1-16,0 6-2 0,-5 4-2 15,-5 3-2-15,4 0-3 0,1-2-1 16,4-3-5-16,3 0-7 0,5-8-11 0,6-4 7 15,3-10-111-15,5 1-101 0,0-5-250 16</inkml:trace>
  <inkml:trace contextRef="#ctx0" brushRef="#br0" timeOffset="40843.331">11302 13854 430 0,'-4'0'95'0,"-4"0"0"16,0 6-68-16,0 5-10 0,-4 5-2 15,-1 2-1-15,2 4 1 0,1 2 1 16,-2-1 1-16,4-1-1 0,2 0-3 15,1-3-3-15,5-3-2 0,0 0-3 16,6-7-1-16,3-1-1 0,3-2-1 16,6-1 0-16,2-5-1 0,0 7 0 15,2-1 0-15,1 3-2 0,-6 4 1 0,-1 3-1 16,-8 5 0-16,-3 2 0 0,-5 4 1 16,-6-2 0-16,-4 0 0 0,-5 1 1 15,-1 1 0-15,-3-1 1 0,-6-3 1 16,3-4 1-16,-4 2 2 0,-3-5 2 15,1-3 2-15,-1-2 0 0,0-5 1 16,4-6-1-16,2 4-1 0,2-4-1 16,4-8-3-16,2 2-1 0,6-4-1 0,-2-1-2 15,8 0 0-15,-1 1-1 0,4 2-1 16,0 0-2-16,4-1-3 0,-1 1-5 16,3-1-7-16,4-2-7 0,1 2-13 15,2-4-89-15,0 1-95 0,2 3-227 16</inkml:trace>
  <inkml:trace contextRef="#ctx0" brushRef="#br0" timeOffset="41091.938">11210 14022 302 0,'0'-11'70'0,"0"2"4"16,0 0-40-16,0-1 2 0,4 0 1 15,-2-2 2-15,3-3 5 0,1-1 3 16,-3-1 1-16,2-3-7 0,0 2-5 0,-2-2-5 16,3 5-6-16,2-2-5 0,-2 2-4 15,6 2-5-15,3 0-2 0,4 0-3 16,3 1-1-16,7-2-1 0,1-1-1 16,3 1-1-16,0 0 0 0,-2 1-1 15,-2 3 0-15,-2 4-1 0,-4 0 0 16,-4 6-6-16,-2 0-8 0,-1 0-15 15,-2 8-106-15,-1-2-108 0,0 5-274 0</inkml:trace>
  <inkml:trace contextRef="#ctx0" brushRef="#br0" timeOffset="43277.941">12011 13698 254 0,'0'0'75'15,"0"0"4"-15,-5-3-4 0,5 3-41 16,-3-5-3-16,3 5-4 0,-4-5-2 16,0 5-3-16,4 0-2 0,-6 0-4 15,6 0-3-15,0 0-3 0,-4 0-3 16,4 0-3-16,0 8 0 0,-7 1-1 0,2 3 0 16,2 1 1-16,-1 1 1 0,0 1 1 15,0-3 0-15,4 2-1 0,-6-3 0 16,6-3-1-16,0 0-1 0,4-1-1 15,-1 0 0-15,-3 0 0 0,10-4 1 16,-4-3 0-16,2 0 0 0,0-3 1 16,6-6-1-16,-1-1 0 0,7-5 0 15,4-5 0-15,5-3-2 0,4-1 0 0,4-2 0 16,2-2 0-16,4-4 0 0,-3 1-1 16,-1-1 1-16,-5-1-1 0,-2 1 1 15,-8 4 0-15,-5 5 2 0,-8 4 1 16,-2 7 0-16,-5 3 0 0,-4 9-1 15,0 0 1-15,0 8 0 0,-4 5 0 16,-2 6-2-16,-4 5 1 0,-4 3 1 16,-2 5 0-16,-2 0-1 0,-3 0 0 0,1-4 0 15,3-3-1-15,4-5-1 0,1-2 0 16,7-4 0-16,5-3 0 0,0-4 0 16,4-3 0-16,3-4 0 0,5 0 0 15,3-9 1-15,3 1-1 0,3-5 2 16,5 0-2-16,1-5 1 0,2 0-2 15,0-2-1-15,-2-5 0 0,-1-2-1 16,0 0 0-16,-2-3 0 0,0 1 0 0,-5 3 1 16,-2 3 0-16,-5 5 1 0,-2 6 0 15,-3 2-1-15,-5 6-1 0,-2 4 0 16,-4 7 1-16,-3 7-1 0,-3 4 1 16,-3 8 1-16,-2 6 1 0,-4 5 2 15,-4 1 0-15,3 3 1 0,3-1-1 16,1-5 1-16,4-5-1 0,5-5-1 15,3-4 0-15,4-3-1 0,4-7 1 16,0-3-1-16,4-4-2 0,-3-1-3 0,7-3-6 16,-5 0-10-16,2-5-13 0,0 1-90 15,0-5-95-15,0 0-231 0</inkml:trace>
  <inkml:trace contextRef="#ctx0" brushRef="#br0" timeOffset="43997.843">13115 13555 391 0,'7'-12'91'15,"0"-4"3"-15,6-2-62 0,-1-2-7 16,2-3-3-16,-1 3-1 0,1-1 0 0,-2-1-1 15,-3 2 1-15,3 3-2 0,-4 4-2 16,-2 3-3-16,-1 0-4 0,-5 5-3 16,0 5-1-16,0 9 0 0,-11 4 0 15,-3 5 0-15,-1 9 0 0,-5 6 1 16,-4 7 0-16,-4 3-1 0,1-3-1 16,1 2-2-16,1-5 0 0,8-4-2 0,3-6 1 15,5-5-1-15,6-6-1 0,3-4 1 16,8-4 0-16,1-8 0 0,10-4 0 15,2-6 0-15,4-3 1 0,7-2-1 16,3-2 0-16,1-1-1 0,0 1-1 16,-3 3 0-16,-2 0 0 0,-8 2-1 15,-4 3 1-15,-4 2-1 0,-3 4 0 16,-6 3 1-16,-6 0 0 0,6 10 0 16,-6 1 1-16,-7 3 0 0,2 1 1 15,-1 1 0-15,3-1 1 0,3 0-1 0,0 0 0 16,0-3-1-16,8-4 1 0,6-4-1 15,6-4 1-15,5 0 0 0,3-9-1 16,3-3 1-16,3-2-1 0,-1-5 0 0,1 0 0 16,-4-3 0-16,-7-5-1 15,2-2 1-15,-11-4 0 0,-1-2 1 0,-5-1 0 16,-8-3 0-16,0 3 1 16,0 5 1-16,0 3 1 0,-6 5 2 0,6 5-1 15,-2 2 1-15,2 7-1 0,2 2-1 16,7 0-1-16,0 1-1 0,10 2-1 15,1 4-1-15,5-4 1 0,3 4-1 16,0 0-3-16,2 0-3 0,-3 8-8 16,-4-3-9-16,1 4-13 0,-9-3-95 15,5 1-102-15,-7-1-241 0</inkml:trace>
  <inkml:trace contextRef="#ctx0" brushRef="#br0" timeOffset="44993.757">13824 13680 377 0,'6'0'83'16,"2"-9"3"-16,9 0-61 0,3-1-5 15,0-2-1-15,6-3 2 0,0-3-1 16,2-4 1-16,0-3-2 0,2-3-3 16,-2-4-2-16,4-2-4 0,-2-3-2 15,2 4-2-15,-4-1-1 0,3 1-1 16,-10 4-1-16,2-1 1 0,-8 4 1 0,-7 5 1 15,-2 1 2-15,-6 3 0 0,0 8 0 16,-7 1-1-16,-1 8-2 0,-4 0-1 16,-1 5 0-16,-9 9-2 0,-3 7 0 15,-6 5-1-15,-2 10 2 0,-1 8-1 16,-6 7 1-16,0 5-1 0,5-5 0 16,-2-3-1-16,9-3 1 0,3-7-2 15,6-10 1-15,10-8-1 0,9-8-1 0,0-4 2 16,14-5-1-16,3-3 1 0,5-4 0 15,4-4 0-15,2-3 1 0,-1-1-2 16,-1-1 1-16,-6 2-1 0,0 2 0 16,-6 2-1-16,-1 7 0 0,-7 0 0 15,-1 0 1-15,-5 7 0 0,0 1 0 16,0 2 0-16,0 2 0 0,0 1 2 16,-6-2 1-16,6 0 0 0,0-3-1 15,0-2 0-15,0-1 0 0,6-5 0 0,2 0 0 16,6 0-1-16,-1-4-2 0,7 1-3 15,-2 3-7-15,1-4-8 0,-3 4-13 16,1-6-92-16,-3 6-94 0,-2 0-232 16</inkml:trace>
  <inkml:trace contextRef="#ctx0" brushRef="#br0" timeOffset="46143.465">14460 13687 385 0,'0'0'90'0,"0"0"1"15,0-4-58-15,0 4-13 0,6-6-8 16,0 3-4-16,1 0-2 0,6-3-2 15,-2 0 1-15,2 0 0 0,1-1 2 16,-1-3 0-16,0-1 2 0,-2 0 0 16,-2-1 2-16,-1-1 1 0,-8 0 0 15,0 1 0-15,0 0-1 0,-6 3-2 16,0 3-1-16,-1 2-2 0,1 4-1 16,-2 0-2-16,-4 10-1 0,4-1 1 15,-4 7-1-15,-1-4 0 0,0 6 1 0,-1 0-1 16,5 1 0-16,-2-2 0 0,2-1-1 15,4-2 0-15,5-5 0 0,0 0-1 16,3-6 1-16,7-3 0 0,3 0 0 16,1 0 0-16,5-8 0 0,6-1 1 15,-1-3 0-15,8-4-1 0,0-3 0 16,1 0 0-16,2-4 0 0,4-5-1 16,-1-4 0-16,1 0-1 0,-4-2 1 15,0-3-2-15,-4-1 1 0,-5 6 0 0,-7 5 0 16,-4 4 0-16,-4 4 1 0,-4 4 0 15,-3 6 1-15,-4 3 0 0,0 0 0 16,-4 6 0-16,-2 0 0 0,-2 5 1 16,-4 2 0-16,-3 4 2 0,-4 7 1 15,-6 4 0-15,-1 7 1 0,-2 5 1 16,2 5-1-16,1 3-1 0,6-2 0 0,3-4-2 16,4-3 0-16,6-1-1 15,6-9-1-15,0-2 1 0,0-7-1 0,11 0 0 16,-2-3 1-16,5-3-1 0,0-8 1 15,4 5 1-15,0-5-1 0,2-3 0 16,-2-1-1-16,-1-1-3 0,2-1-6 16,-1-3-10-16,-2-1-11 0,-1-1-98 15,1-2-100-15,-2 1-247 0</inkml:trace>
  <inkml:trace contextRef="#ctx0" brushRef="#br0" timeOffset="47011.208">12105 14093 434 0,'0'0'96'0,"5"0"1"0,-5-4-69 16,8 4-11-16,2-3-6 0,0-1-1 15,6 4 1-15,0 0 1 0,4 0 2 16,4-4 0-16,3 4-1 0,5 0-1 16,4 6-1-16,3-6-2 0,6 8-1 15,6-3-1-15,9-2-1 0,6 1 2 0,12 0 2 16,10-4 1-16,11-5 1 15,10-1 0-15,11-3 2 0,10 1-2 0,4-4-4 16,5-4-1-16,1 3-1 0,5 0-2 16,-2 1 0-16,-3 0-2 0,-8 4 1 15,-5-2-1-15,-14 4 0 0,-2 1-1 16,-12 5 0-16,-6-5-1 0,-14 0 1 16,-6 5-1-16,-8 0 1 0,-8 0-1 15,-8-4 0-15,-9 4 1 0,-10 0-1 16,-7 4 0-16,-6-4 1 0,-5 0 0 0,-7 0 2 15,-5 0-1-15,-4 0 0 0,-1 0 0 16,-4 0-2-16,-6 0-4 0,2 0-6 16,-2-4-11-16,-1 4-11 0,0 0-104 15,3-6-105-15,-1 1-258 0</inkml:trace>
  <inkml:trace contextRef="#ctx0" brushRef="#br0" timeOffset="48162.794">12243 14795 301 0,'-7'-5'83'0,"3"1"2"0,-1 0-2 0,1 0-56 16,-2 0-3-16,3 0 1 0,3 0 0 16,-4 4 1-16,4-4 0 0,-6 4-1 15,6-4-5-15,0 4-4 0,0 0-6 16,0 0-3-16,0 5-4 0,0 0-1 15,0 2-1-15,0 2 0 0,0 1 2 16,-2 2-1-16,2 2 1 0,-6 0 0 0,6 0-1 16,0-2 0-16,0 0-1 0,0 0 0 15,0-2 0-15,4-4 0 0,0-1 1 16,5-5 0-16,1 0 1 0,2-5-1 16,4-7 1-16,3-4-1 0,3 1 0 15,2-4 0-15,3-4-1 0,2-3 0 16,1-2 0-16,2-1 0 0,-1-3-1 15,1-8 0-15,-1-1 0 0,2-1 0 0,0 1 0 16,-6 0 0-16,0 8 0 0,-3 7 0 16,-9 6-1-16,-3 8 0 0,-2 9-1 15,-6 9-1-15,-4 5 1 0,0 7 0 16,-6 4 1-16,-2 6 0 0,-4 6 1 16,-2 4 2-16,-5 1 0 0,1 0 1 15,1-3 1-15,-1-3 0 0,4-6 0 16,7-5-1-16,0-7 0 0,7-3-1 15,8-7 0-15,4-5 1 0,2-8-2 0,8-1 1 16,2-6 0-16,3-3 0 0,3-4 0 16,0-2-1-16,3-1-2 0,0 0 0 15,-1-5-2-15,-4-2 1 0,-2-1-2 16,0-3 1-16,-7 2 1 0,-5 4 0 16,-3 3 1-16,-4 6 0 0,-5 7 0 15,-2 7 0-15,0 7 0 0,0 11 0 16,-2 5 1-16,-4 6 1 0,-5 6 1 0,-3 5 1 15,-1 2 1-15,-5 4 1 0,-5-1 0 16,4-4-1-16,-3-1 0 0,3-2-1 16,8-6 0-16,-1-2-2 0,8-6 0 15,6-4 0-15,0-4-1 0,0-4-2 0,3-5-3 16,3 3-7-16,2-3-10 0,0-3-4 16,-1-3-99-16,-1 2-97 0,-6-3-237 15</inkml:trace>
  <inkml:trace contextRef="#ctx0" brushRef="#br0" timeOffset="48838.24">13012 14708 435 0,'6'-11'97'16,"6"0"0"-16,2-4-67 0,5-2-18 0,2-5-7 15,6-5-3-15,5 0 3 0,1-6 1 16,0-4 2-16,1-6 3 0,3 3 2 16,-4-1 1-16,-1 2 2 0,-4 0 0 15,-8 8 1-15,-6 4 1 0,-7 12-1 16,-2 0-2-16,-5 6-2 0,-7 9-2 15,-5 9-1-15,-3 3-3 0,-3 9-3 16,-7 6-1-16,1 10 0 0,-5 7 1 16,2 0-1-16,1 0 0 0,5 0 0 0,2-2 0 15,3-9-1-15,5-4 0 0,3-6-1 16,8-4 0-16,0-5 0 0,11-5 0 16,2-3 1-16,10-6-1 0,2 0 0 15,3-8 0-15,4-2-1 0,-1 2-1 16,0-6 0-16,0 1-1 0,-5 0-1 15,-5 3 1-15,-6 2 0 0,-4 2 0 16,-4 6 1-16,-4 0 0 0,-3 6 2 16,-5 5-1-16,-4 5 1 0,1 5 0 0,-1 3 0 15,-2 1 0-15,4 0 0 0,1-3-1 16,6-2 1-16,0-4-1 0,7-7 0 16,5-2 0-16,8-11 1 0,2-5-1 15,9-9 1-15,3-5-1 0,5-4-1 16,-1-2 1-16,-3-5-1 0,0-2-1 15,-3-5 1-15,-7 0 0 0,-6-4 0 16,-5 3 1-16,-5-4 1 0,0 3 1 0,-9 8 2 16,0 5 1-16,0 7 2 0,0 8 0 15,0 4 0-15,0 4-1 16,0 7-1-16,0 0-2 0,3 0-2 0,9 0-1 16,2 0-1-16,5 5 1 0,1 0 0 15,2-1-4-15,4 2-5 0,-2-1-11 16,-4 1-13-16,-1-1-102 0,-3 1-108 15,2-1-261-15</inkml:trace>
  <inkml:trace contextRef="#ctx0" brushRef="#br0" timeOffset="50245.5">13795 14797 264 0,'0'0'60'0,"0"0"4"0,0 0-37 16,0 0-5-16,3 0 2 0,-3 0 5 15,6-4 4-15,-2 4 1 0,0-7-2 16,2 4-3-16,0-3-4 0,5-3-6 15,2 0-3-15,2-2-2 0,5 0-2 16,1-2-1-16,4-3 0 0,2 0 0 16,0-2 1-16,0-2-1 0,-1-4-1 15,1-5-1-15,-3-1-2 0,-2-3-1 0,-2-2-1 16,-3 0-1-16,-4-1-1 0,-5 4 0 16,-3 3 0-16,-5 5 1 0,0 6 0 15,-5 3 1-15,-1 6 0 0,-2 4 0 16,-3 5-1-16,-2 0 0 0,-2 13-2 15,-3 1 0-15,-2 11 0 0,-2 9 0 16,-2 7 0-16,-3 6 1 0,0 2 1 16,-1 0-1-16,1-1 0 0,1-4 0 0,2-8-2 15,4-7 1-15,6-4-1 0,7-8 0 16,2-2 0-16,5-6-1 0,6-4 1 16,7-5 1-16,-1 0-1 0,3 0 0 15,4-4 1-15,2-4 0 0,2-3-1 16,-3-3 0-16,1 1 0 0,-2-3 0 15,-3 0-1-15,-4 3 0 0,1 4 0 0,-5 3 1 16,-2 6-1-16,-2 0 0 0,-4 0 2 16,3 11 1-16,-3 2 0 0,0 0 1 15,0 3 0-15,0 0 1 0,0-4-1 16,6 1 0-16,-2-3-1 0,0-6 0 16,6-4-1-16,0 0 0 0,6 0 0 0,1 0 0 15,2-3-5-15,1-2-5 0,-1-1-11 16,-5 3-13-16,-1-4-101 15,-2 1-106-15,-4 3-257 0</inkml:trace>
  <inkml:trace contextRef="#ctx0" brushRef="#br0" timeOffset="51426.564">14592 14637 406 0,'-2'0'96'0,"2"0"1"0,-6 0-56 16,0 7-18-16,-1 3-6 0,-1 1 0 15,-3 3 0-15,2 1 1 0,-3 4 2 0,-1 1 0 16,0-5-2-16,0 0-4 16,0 3-3-16,1-3-4 0,2 4-3 15,-2-5-1-15,1 0-1 0,4 2-1 0,-1-3-1 16,4-2-1-16,4-2-2 0,-3-6-2 16,3-3-3-16,0 0-2 0,0 0-3 15,3-3-2-15,-3-3-1 0,4-3 0 16,-4 0-1-16,5-1 2 0,-5-1 0 15,0 0 2-15,-6 1 2 0,-1 3 2 16,-4 1 2-16,-2 6 4 0,3-8 3 16,-2 8 2-16,-1 0 3 0,2 0 0 0,4 0 1 15,0 0 0-15,7 0-1 0,0 0 0 16,0 0-2-16,7 0 1 0,6-4-1 16,7 4 1-16,3-5 0 0,5 0 0 15,2-3 1-15,6-4 2 0,-1-3 1 16,3 3 3-16,-3-7 2 0,3 3 1 15,-4 0 1-15,3 0 0 0,-6 3 0 0,-1 3-2 16,-5-2-1-16,-4 2-1 0,-6-1-1 16,-2 3 0-16,-6-1-1 0,-3 0 1 15,-4 2-2-15,-4 2 0 0,-2 0-2 16,-1 2-1-16,-3 3-2 0,-1 0-1 16,-3 4-1-16,-4 3-1 0,0 2 0 15,-3 5 0-15,0 2 1 0,0 3-1 0,2 1 1 16,-1 2-1-16,5 1 1 0,0 0-1 15,6-4 0-15,3-4-1 16,6-2-1-16,0-3-1 0,5-5 0 0,3-5-1 16,5 0 0-16,1-4-1 0,6 0-1 15,-1-5-1-15,1 0 2 0,1-3 0 16,-3 1 0-16,0 2 1 0,-7 4 2 16,-1-1 0-16,-3 2 2 0,-7 4 0 15,3 0 1-15,-3 4 1 0,-3 3 0 16,3 0 0-16,-6 1 0 0,6 2 1 15,0 1-1-15,0 0 0 0,0-4 0 0,5 1 0 16,2-5-1-16,1 1 0 0,5-4 1 16,4 0-1-16,0 0 0 0,2 0-1 15,1 0-4-15,-1 0-9 0,0-6-11 16,-2 6-104-16,-4-11-104 0,0 1-260 16</inkml:trace>
  <inkml:trace contextRef="#ctx0" brushRef="#br0" timeOffset="52395.659">14379 14800 288 0,'0'0'73'0,"0"0"4"16,0 0-26-16,0 0-22 0,0 0-4 16,0 0-1-16,0 0 0 0,5 0-1 15,-5 0-1-15,2-5-2 0,-2 1-2 16,5-1-1-16,-5 1 0 0,0-1 0 15,2-1-1-15,-2 1 0 0,0-2-3 0,7 2-2 16,-7-2-3-16,6-1-2 16,0 1-3-16,1-1 0 0,7 0-2 0,-2 1 0 15,3-1-1-15,2-2 1 0,-1 0-1 16,2 0 1-16,-3-1-1 0,1 2 0 16,-2 0 0-16,-5 0 1 0,2 3-1 15,-2 1 1-15,-4 1 1 0,-3 4 1 16,-2 0 2-16,0 0 0 0,0 0 1 15,-7 9-1-15,-2 0 1 0,-2 3-2 16,-2 0 0-16,-3 3-2 0,-1 2 0 0,2 2-1 16,-4-1 1-16,5-1-3 0,0 0-3 15,1-5-11-15,2-1-12 0,2-2-96 16,4-4-97-16,3-5-244 0</inkml:trace>
  <inkml:trace contextRef="#ctx0" brushRef="#br0" timeOffset="53611.516">14308 13150 173 0,'0'0'37'16,"0"0"3"-16,0 0-22 0,0-4-8 15,0 4 3-15,5 0 9 0,-5-3 8 16,2 3 5-16,-2 0 1 0,0-4 0 15,0 4-3-15,5 0-5 0,-5 0-6 0,0 0-5 16,5 0-3-16,-5 0-1 0,6 0 1 16,1 0 2-16,1-5-1 0,3 5-1 15,4-4-1-15,-1 4-2 0,7-6-1 16,4 6-1-16,0-6-2 0,3 0 0 16,5 1 0-16,1-2 0 0,4-2 1 15,-1 4 1-15,4-1 1 0,0 3-1 16,0-2 0-16,-3 5 0 0,-3 0-2 15,3 0-1-15,-7 0-2 0,-1 0-1 16,-3 0 0-16,-3 0-1 0,-2 0 0 0,0 0 0 16,-3 0-1-16,-1-3 1 0,-3 3 1 15,-3-5 1-15,-3 5 1 0,-1-5 2 16,-3 5 1-16,-2 0 1 0,-3-4 1 16,0 4-1-16,-3-3-2 0,3 3 0 15,-9-4-3-15,4 4-2 0,-1-3 0 16,-2 3-2-16,-1 0 1 0,0 3-4 15,2 2-5-15,-5 1-11 0,2 0 4 0,-1 3-109 16,-3-3-101-16,0-1-252 0</inkml:trace>
  <inkml:trace contextRef="#ctx0" brushRef="#br0" timeOffset="57674.494">15724 12812 345 0,'-3'-10'89'0,"3"2"2"0,0 4-42 16,0 4-22-16,0 0-9 0,0 0-7 0,6 0-2 16,4 0-1-16,4 0-1 0,6 0 2 15,10 0 2-15,5 0 1 0,6 0 0 16,1 0-1-16,1 0-1 0,4 0-1 15,-1 0-3-15,-3 0-1 0,-4-7-1 16,-3 7-1-16,-6 0-1 0,-3-3 0 16,-7 3 0-16,-7 0 0 0,-5 0 0 0,-5 0-1 15,-3-3-2-15,-9 3-5 0,-4 0-11 16,-6 0-56-16,-4 3-36 0,0 1-78 16,-3 3-177-16</inkml:trace>
  <inkml:trace contextRef="#ctx0" brushRef="#br0" timeOffset="57945.323">15692 13118 373 0,'-3'0'88'0,"3"0"2"16,5 0-45-16,5 0-23 0,1 4-7 15,8-4-2-15,4 5 1 0,5-5 2 16,4 5-1-16,0-2 0 0,2-3-3 0,-1 4-1 16,-3 0-3-16,-1 0-1 0,-7 0-2 15,-3 1 0-15,-3-2-2 0,-4 0 1 16,-3-3 0-16,-3 6 0 0,-3-6 1 16,-3 0-1-16,5 0 0 0,-5 0 1 15,0-6-2-15,0 3-4 0,0 3-9 16,5-5-11-16,1 1-93 0,3 0-91 15,5 4-234-15</inkml:trace>
  <inkml:trace contextRef="#ctx0" brushRef="#br0" timeOffset="66626.97">16770 13074 301 0,'-8'-9'77'0,"3"-1"0"16,3 5-38-16,2-3-12 0,0 1-7 15,0 2-4-15,5 0 0 0,-2 1 0 16,4-1 1-16,0 1 0 0,3 4 0 16,0-4-1-16,2 4-2 0,7-4-2 15,1 4-2-15,3-4-1 0,2 4-2 0,6-4 1 16,1-1-1-16,1 2 1 0,0-1 1 16,1 4-1-16,-1-5 0 0,0 5-1 15,-5-3-2-15,-1 3 0 0,-3 0-2 16,-9 0-1-16,-1 0 0 0,-7 3 3 15,-7-3 0-15,-6 4 0 0,-4-4 1 16,-8 6-1-16,-4-2 1 0,-8 3-2 16,-4 0-2-16,-5-2-1 0,-3 3 0 15,-4-2-1-15,-2 0 1 0,1 0-1 0,3-6 1 16,3 0-1-16,4 4 0 0,7-4 0 16,7 0 0-16,10 0 0 0,2 0 0 15,11 0 0-15,0 0 0 0,16 5 0 16,4-5 0-16,5 0 0 0,8-4 1 15,4-1-1-15,4 0 1 0,2 1-1 16,-1-5 1-16,0 0-1 0,-6 2-2 0,-3 3-4 16,-3 0-6-16,-7 4-9 0,-3 0-97 15,-7 0-95-15,-1 0-240 0</inkml:trace>
  <inkml:trace contextRef="#ctx0" brushRef="#br0" timeOffset="67757.299">17688 12521 368 0,'0'-6'91'0,"-5"0"3"16,5 1-55-16,-3-1-7 0,3 2-6 15,0 1-4-15,-4 3-2 0,4-4-4 16,0 4-3-16,0 0-2 0,6 0-2 16,2 0-2-16,4 0-2 0,1 0-1 15,7 4-1-15,4 1 1 0,-1-1-1 16,2 1-1-16,0 2 1 0,1 1 0 16,-2-3-1-16,2 2 1 0,-2-2 0 0,-2 1 1 15,-2 1-1-15,-3-3 0 0,-2 3 0 16,-7-4 0-16,2 2-1 0,-5-1 0 15,-5 0-1-15,4-4 1 0,-4 6 1 16,0-3 0-16,0-3 0 0,0 6 0 16,-4-6 0-16,4 4 0 0,0-4 0 15,0 4 0-15,0-4-1 0,0 0 0 0,0 0 0 16,0 0 0-16,0 0-1 16,4 0 1-16,-4 0-1 0,6 0 0 15,-6 0-1-15,4 0 1 0,-4 0-1 0,0 0 0 16,0 0 1-16,0 0-1 0,0 3 0 15,0-3 0-15,0 0 0 0,0 0 0 16,0 4 1-16,0-4-1 0,0 0 1 0,0 0-1 16,0 0 1-16,0 0-1 15,0 0 1-15,0 0-1 0,0 0 1 0,0 0-1 16,0 0 0-16,0 0 1 0,0 0-1 16,0 0 1-16,0 0 0 0,-4 0 0 15,4 0 1-15,-5 0 0 0,5 0 1 16,0 0 0-16,-2 0 0 0,2 0 0 15,0 0-1-15,0 4-1 0,-6 0 0 16,-2 5-1-16,-4 6 1 0,-7 7 0 16,-6 5 1-16,-6 8 0 0,-6 9 1 15,1 5 0-15,-2 6-1 0,0 1 1 0,4-1-2 16,7-2 1-16,2-2-2 0,5-7 1 16,7-2-1-16,0-8 1 0,9-6-1 15,0-4 0-15,4-9 0 0,0-4 1 16,4-2-1-16,-1-4 0 0,-3-5-1 15,4 0-2-15,-4 0-3 0,3-3-7 16,-3-4-7-16,6-3-12 0,-6-3-96 16,7-2-98-16,0-2-242 0</inkml:trace>
  <inkml:trace contextRef="#ctx0" brushRef="#br0" timeOffset="68140.488">17621 13020 444 0,'-11'-9'102'0,"3"5"0"0,-1-2-71 16,0 6-10-16,5 0-3 0,-1-3-3 15,0 3-2-15,5 0-2 0,0 0 0 16,0 3-1-16,7-3-2 0,4 4-1 15,4-4-3-15,5 0 0 0,7 0-1 16,5 0 0-16,2 0 0 0,5 0-1 0,-1 0 0 16,-2 0 0-16,2 0 1 0,-6 0-1 15,-3-5 0-15,-5 5 1 0,-9 0 0 16,-3 0 2-16,-7 0 2 0,-5 0 1 16,-10 0 0-16,-5 0 1 0,-4 5 0 15,-3-5 1-15,-5 7-3 0,-4-3-2 16,-1-4 1-16,-2 4-2 0,-1 1-1 15,-1-1 0-15,3 0-1 0,4 0-1 16,-2 0-1-16,8 3-4 0,4-2-8 16,6-1-13-16,8-1-11 0,5-3-95 0,11 0-102 15,3-9-242-15</inkml:trace>
  <inkml:trace contextRef="#ctx0" brushRef="#br0" timeOffset="69774.604">19020 12034 181 0,'22'-36'55'16,"-2"3"4"-16,-2 4-15 0,-5 1-8 16,-1 7-1-16,-4 2-2 0,1 2-2 0,-1 1-2 15,1 2-1-15,-2 2-3 0,-1 0-1 16,1 4-4-16,-1-1-2 0,1 2-4 15,-4 1-1-15,1 3 0 0,-4 0-1 16,0 3 0-16,0 0-2 0,0 0 1 16,-14 4 1-16,2 4-1 0,-6 6 1 15,-4 6-2-15,-5 9 1 0,-6 7 0 16,-9 7 0-16,-1 7-2 0,-1 2-1 0,-2-1-2 16,0 0 0-16,5-2-2 0,8-1-1 15,7-3 0-15,12-2-1 0,6-1-1 16,8 0 1-16,13-3-1 0,3 3 0 15,5-7 0-15,4-3 0 0,5-6 0 16,3-1 0-16,-2-5 0 0,1-3-1 16,-2-6 1-16,-1-2-2 0,-5-2-2 15,-2-3-5-15,-7-4-5 0,-1 0-8 16,-3 0-5-16,-1-4-93 0,-6-3-91 0,2 0-222 16</inkml:trace>
  <inkml:trace contextRef="#ctx0" brushRef="#br0" timeOffset="70257.55">19152 12121 345 0,'4'-7'84'0,"-1"0"2"0,-3 3-50 15,4-1-7-15,-4 5-6 0,3-4-1 16,-3 4-1-16,0-4-1 0,-7 4 0 15,-2 0 0-15,-5 4-2 0,-5-1-2 16,-5 3-2-16,-9 0-1 0,-4 1-1 0,-6 0-2 16,0 2 0-16,-3-4-1 0,-3-2-1 15,2 1-2-15,3-4 1 0,6 6 0 16,4-6-1-16,5 0 0 0,7-6-2 16,9 6 0-16,5-5-1 0,8 0-2 15,5-1-1-15,7 0-4 0,3 0-4 16,1 1-4-16,6-1-5 0,-1 6-7 15,0 0-8-15,1 0-19 0,-1 0-68 16,1 7-81-16,-1 0-193 0</inkml:trace>
  <inkml:trace contextRef="#ctx0" brushRef="#br0" timeOffset="70509.073">19069 12227 370 0,'-9'0'86'0,"0"0"2"0,-3 6-55 16,0-1-10-16,-4 0-3 0,-1 0 0 16,-6 1 0-16,-3 0 2 0,-3 0 2 15,-4-2 0-15,-2 0-1 0,-4 0-3 16,0 0-2-16,-2 0-2 0,4 0-3 0,0-4-4 15,4 4-2-15,2-4-2 0,4 4-2 16,5-4 0-16,7 0-3 0,2 0-2 16,2-4-7-16,8 4-7 0,3-3-8 15,8 3-5-15,3 0-92 0,5-6-93 16,7 6-218-16</inkml:trace>
  <inkml:trace contextRef="#ctx0" brushRef="#br0" timeOffset="71139.298">19684 12193 358 0,'0'-6'86'16,"0"-1"3"-16,0 0-55 0,0 3-7 16,-6 4-6-16,0 0-3 0,-4 10-1 15,-5 4 1-15,-5 4 0 0,-5 13 1 16,-7 10 2-16,-9 15 0 0,-4 6-2 16,-5 7-2-16,-7 8-2 0,4 5-2 0,-5-1-3 15,4-1-3-15,5-8-2 0,5-2-1 16,5-6 0-16,6-9-2 0,6-6 0 15,1-9 0-15,6-8-1 0,4-4-1 16,3-9 1-16,5-3-4 0,2-3-8 16,3-4-8-16,3-4-3 0,0-5-100 0,0 0-95 15,0-3-238-15</inkml:trace>
  <inkml:trace contextRef="#ctx0" brushRef="#br0" timeOffset="72974.12">19415 12950 232 0,'0'-5'63'15,"0"0"6"-15,-5 2-29 0,5 3-2 16,0 0-3-16,0-4-4 0,0 4-3 15,0 0-4-15,0 0-2 0,-3 7-2 16,0 3-1-16,-1 6-4 0,-2 3 0 0,-1 6-2 16,-1 2 0-16,-1 2-1 0,2 1-4 15,-2-4-1-15,2-3-2 0,7-2-1 16,-3-4 0-16,3-3-1 0,6-3-1 16,2-1 1-16,2-6-1 0,6-4-1 15,-2 0 1-15,5-4 0 0,3-6-1 16,2-2 0-16,5-4 0 0,1-6 0 15,0-4-1-15,0-9 0 0,3-4 0 0,-1-3-2 16,-1-3 1-16,0-2-1 16,1 2-1-16,-2 1 1 0,0 2 0 0,-1 6 0 15,-5 4 1-15,-5 7 1 0,-3 2 0 16,-5 8 1-16,-4 7-1 0,-7 8 1 16,-5 3 1-16,-1 11 0 0,-4 6 0 15,-4 6 1-15,-4 8 0 0,-2 4 0 16,1 5 1-16,-2 3-1 0,1 0 1 0,3-3-1 15,1 0 0-15,3-8 0 0,5-3-1 16,2-8 0-16,6-9 0 0,0-4-1 16,11-11 1-16,1 0-1 0,5 0 1 15,3-12-1-15,5-2 0 0,3-7 0 16,5-2-1-16,5-7 1 0,-3-1-2 16,4-8 0-16,-5 3 0 0,-1-1-1 15,-4 0-1-15,-4 2 1 0,-2 6-1 16,-3 3 1-16,-5 4 1 0,-2 5 0 0,-6 5 1 15,0 6-1-15,-7 6 1 0,5 5 1 16,-10 7-1-16,-2 4 2 0,0 5-1 16,-6 8 2-16,0 8 0 0,-1 5 0 15,-5 4 1-15,-1 0 0 0,5 0 0 16,-4 0 1-16,1-9-1 0,2-1 0 0,4-8-1 16,-1-6 0-16,3-6-1 15,4-1-1-15,6-6-3 0,0 0-3 0,0-5-5 16,4-4-8-16,5 0-21 0,2-4-76 15,0-3-87-15,3-3-210 0</inkml:trace>
  <inkml:trace contextRef="#ctx0" brushRef="#br0" timeOffset="73707.273">20555 12780 274 0,'19'-26'75'0,"1"-1"3"0,-1-2-12 15,1-1-33-15,-3 1-5 16,0 1 0-16,-4 3 1 0,-2 1 0 0,-4 5 0 16,-4 4-2-16,-3 2-2 0,5 6-4 15,-5 7-5-15,-6 6-3 0,0 7-1 16,-3 6-1-16,-9 8-1 0,-1 7 0 15,-10 7 1-15,-3 2 0 0,-5 6 0 16,0 4-3-16,0 2-1 0,4-2-3 16,5-1 0-16,7-8-2 0,8-1-1 15,7-11-1-15,6-7 1 0,10-8 0 0,7-7-1 16,3-5 1-16,7-5 0 0,6-6-1 16,0-5 1-16,6-4 0 0,-5-7-1 15,-1-2 1-15,-1-6-1 0,-4 0 1 16,-5 1-1-16,-2 4 0 0,-6 5 0 15,-3 4 0-15,-4 6 0 0,-3 10 0 16,-5 0 0-16,0 13 0 0,-5 4 0 16,-1 5 0-16,3 3 1 0,-1 4-1 15,1-3 0-15,3 1 0 0,0-6 0 0,7-3 1 16,1-6-1-16,6-2 0 0,4-7 0 16,8-3 0-16,3-7 0 0,8-4 1 15,-1-7-1-15,4-8 0 0,-1-5 1 16,-1-1-1-16,-6-6-1 0,-6 1-1 15,-4-5 0-15,-4-1 0 0,-2 1 0 0,-4-1 0 16,-4-3 0-16,-2 2 0 0,-4-1 2 16,-2 5 1-16,6 3 1 0,-6 7-1 15,6 3 1-15,5 6 1 0,-2 7-2 16,4 7 1-16,6 7-1 0,0 0 0 16,3 7 0-16,4 3-1 0,1 1 1 15,3 1-1-15,-1 2 0 0,-2 2-4 16,-2-3-7-16,-1 1-9 0,-4-2-12 15,-4 0-94-15,1-1-100 0,-8-1-241 0</inkml:trace>
  <inkml:trace contextRef="#ctx0" brushRef="#br0" timeOffset="74892.205">21256 13156 283 0,'8'-6'72'0,"4"1"4"16,0-3-38-16,7 1-5 0,3-4-7 16,5-3-2-16,5-4-2 0,2-5 0 15,5-7-1-15,1-3-1 0,2-4-2 16,2-5-2-16,6-2-1 0,-3 0-3 15,2 0-1-15,-3 1-4 0,4 0-1 16,-8 3-1-16,-4-2-2 0,-12 4 2 16,-7 2 2-16,-14 3 1 0,-5 5 1 15,-8 2 1-15,-3 6 1 0,-8 6 0 0,-1 5-1 16,-1 6-1-16,-1 3-2 0,-1 0-1 16,-1 14-1-16,-1 5 0 0,3 8-1 15,-4 6-1-15,-1 7 1 0,-4 8-1 16,4 2 1-16,-2 2-2 0,-4 0 1 15,1-1-1-15,4-1 0 0,3-1-1 16,1-5 0-16,3-3 0 0,7-3 1 16,0-7-1-16,6-5 1 0,-2-8 0 15,4-5 1-15,3-3-1 0,3-4 0 0,-5-1 0 16,5-5 0-16,0 3 0 0,0-3 1 16,0 0-1-16,0-3 1 0,0-2-1 15,7-3 0-15,5 0-1 0,1-5 0 16,3-2-1-16,2-1 0 0,1 2 1 15,-4-1-1-15,-1 4 0 0,-3 3 0 16,-9 3 1-16,-2 5-1 0,-9 7 1 16,-9 2-1-16,-1 7 2 0,-5-1 1 0,-6 3 1 15,2-1 0-15,2-1 0 0,7-3 0 16,3-3 0-16,5-2-1 0,4-3-1 16,7-1 0-16,7-4-1 0,1 0 0 15,9-5 0-15,3-1 0 0,7-3 0 16,2-2 0-16,4-6 0 0,-1-1 0 15,-1-3-1-15,-4-1 0 0,-3 0 0 0,-7 1 1 16,-3 1-1-16,-2 6 0 0,-5 3-1 16,1 6 1-16,-2 5 0 0,-1 7 0 15,-5 5 0-15,5 4-1 0,-5 3 1 16,3 2 1-16,-3-1-1 0,5-1 0 16,1-3 0-16,-3-1 1 0,5-6-1 15,1-1 0-15,-1-5 1 0,5-3 0 0,-1 0 0 16,3 0-1-16,2 0 1 15,0-3 0-15,3-1-1 0,3-2-1 16,0-1-6-16,0-1-7 0,-3 0-12 16,0-2 3-16,-4-5-113 0,-3-4-105 0,-7-1-257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27T12:21:30.63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46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1" timeString="2019-11-27T12:26:33.446"/>
    </inkml:context>
    <inkml:brush xml:id="br2">
      <inkml:brushProperty name="width" value="0.05292" units="cm"/>
      <inkml:brushProperty name="height" value="0.05292" units="cm"/>
    </inkml:brush>
  </inkml:definitions>
  <inkml:trace contextRef="#ctx0" brushRef="#br0">1257 10633 235 0,'-3'-4'55'0,"3"-1"2"15,0 1-40-15,0 4 0 0,0-7-1 16,0 7 2-16,3-5 3 0,-3 5 4 16,0 0 0-16,0-3-1 0,0 3 1 15,0 0-3-15,0 0-5 0,0 0-3 16,0 3-4-16,0-3 0 0,0 9-2 15,0-5 0-15,0 3-1 0,0-2 0 0,0 0 0 16,0 0-1-16,0-5-1 0,0 5 2 16,0-5 3-16,0 0 2 0,0 0 1 15,0 0 1-15,0 0 0 0,0 0-1 16,0 0-3-16,0-4-3 0,0 1-2 16,0-1-3-16,0-1-1 0,0 1-1 15,0-3 1-15,0 3-1 0,-3-3 1 16,3 1-1-16,0 0 0 0,-3-1 1 0,-3-2-1 15,1 2 1-15,2 0-1 16,-3 1 1-16,-2 1 0 0,1 2 0 0,-1 3 0 16,1 0 0-16,-2 0 0 0,-4 7-1 15,-1 1 0-15,-2 2 1 0,-4 3-1 16,-4 3 0-16,-5 5 0 0,-3 3 1 16,2 3 0-16,0 5 1 0,-1 5 1 15,2 6 1-15,2 3-1 0,5 3 1 16,2 0 0-16,2-1-1 0,5-2 0 15,4-4-2-15,2-6-1 0,7-6 1 16,5-8-1-16,4-3 0 0,6-7 1 0,5-6 0 16,5-6-1-16,11 0 1 0,6-8 1 15,7-3-1-15,5-6-1 0,1 0 1 16,3-4 0-16,0-5-1 0,-5-4 0 16,-3-4 0-16,-4-3 0 0,-3-1 1 15,-5-3-1-15,0 0-1 0,-8 3 1 16,-1 0 0-16,-9 5-1 0,-6 2 1 15,-7 6 0-15,-1 1 0 0,-6 5-1 0,-4 5 1 16,-5 4-1-16,-1 3 0 0,-4 3 0 16,-5 4 1-16,-3 8-1 0,-2 0 0 15,0 7 1-15,-2 3 0 0,3 3 1 16,-1 4 1-16,1 2 1 0,5 4 0 16,0 4 1-16,1-1 0 0,4 3-1 15,0 1 1-15,3-1-2 0,3-2 0 16,1-4 0-16,6-2-1 0,0-3 0 15,6-3-1-15,2-2 1 0,5-3 0 0,-1 1-1 16,2-2 1-16,3 0 1 0,0-1 0 16,2-3 1-16,4-3 1 0,6 0 1 15,1-2 0-15,6-8 0 0,1 0 0 16,1 0-1-16,3-11 0 0,-1 4-2 16,-3-3 1-16,-1-1-2 0,-3 2 1 15,-6 0-1-15,-1 0 1 0,-3 5-1 0,-3 0 1 16,-6 0-1-16,-1 1 0 0,-4 3 0 15,-2 0-1-15,-1 0 0 0,-6 0 1 16,7 0-1-16,-7 0 0 0,0 0 1 16,0 0-1-16,4 0 1 0,-4 0 0 15,0 0 1-15,0 0-1 0,0 0 0 16,3-7 0-16,-3 4 0 0,4-1-1 16,1 0 0-16,-3 1-2 0,-2-2-5 0,5 1-5 15,-1 4-10-15,-4-3-9 0,4 3-16 16,-4 0-83-16,0 0-90 0,5 0-216 15</inkml:trace>
  <inkml:trace contextRef="#ctx0" brushRef="#br0" timeOffset="614.787">1876 11272 359 0,'0'-5'83'0,"0"-1"0"15,0-2-56-15,7-2-11 0,-1-1-6 16,3-1-3-16,-1-1-2 0,4-2-1 15,2 1 1-15,-2-3-1 0,2 2 2 16,-1 0 2-16,0-2 3 0,-4 0 1 16,-1 0 4-16,-4 3 1 0,-4 2 0 0,0 2 0 15,0 2-3-15,-8 3-2 0,-3 5-3 16,-2 0-3-16,-1 0-2 0,0 8-1 16,-4 0 2-16,2 3 1 0,-1 2 2 15,2-1 2-15,2 2 1 0,-1 0 1 16,2 1-1-16,4 2-1 0,1 0-3 0,2 4-1 15,5 0-2-15,0 0 0 0,10-2-1 16,0 0 0-16,2-1 0 16,3-3 0-16,3-4 0 0,3-1 0 0,-1-4 0 15,7-3 0-15,1-3 0 0,1 0 0 16,4-5-1-16,2 0-2 0,-3-5-4 16,1 0-7-16,-5 0-10 0,3 0-13 15,-5-2-48-15,-3 1-44 0,1 0-86 16,-2 3-179-16</inkml:trace>
  <inkml:trace contextRef="#ctx0" brushRef="#br0" timeOffset="1451.186">2633 11228 418 0,'8'-7'100'16,"4"0"3"-16,3 0-67 0,2-1-8 16,-1 1-4-16,2-3-4 0,2 0-5 15,0-1-4-15,-2 0-2 0,-2-1-1 16,-3 0-1-16,-1-3 1 0,-7 3 0 16,-5-3 0-16,-6 3 1 0,-7 1 0 15,-5 4-2-15,-2 0-1 0,-7 4-1 16,-3 3-1-16,-1 5-3 0,-2 2 1 0,0 3 0 15,0 0 1-15,1 3 0 0,4 2 1 16,3-1 0-16,5 1 0 0,4 1-1 16,6-3 0-16,3 1-1 0,7-3-1 15,0 0 0-15,14-5 0 0,0-2 0 16,8-4 0-16,3 0-1 0,7 0 0 0,2 0-1 16,3-6-1-16,1 0-1 15,-2 1 0-15,-3-3-1 0,0-2 1 0,-6 4 0 16,-1-4 2-16,-6-1 0 0,-1 0 3 15,-7 1 2-15,-4 2 1 0,-4 1 1 16,-4 1 1-16,0 2 1 0,-4 4-1 16,-3 0 0-16,-1 0-1 0,-2 4-1 15,-3 2 0-15,5 2 0 0,-4 3 0 16,4 2-1-16,2-1 0 0,6 3 0 16,0 1-1-16,0 1 0 0,7-1-1 0,6-2 0 15,0 0 0-15,5-5 0 0,1-2 0 16,3-7-1-16,5-5 1 0,5-5-1 15,1-1 0-15,2-2 0 0,8-2 0 16,-7-2 0-16,3-1-1 0,-1 3 0 16,-4-2 1-16,-2-1-1 0,-4 1 0 15,-2 2 0-15,-6 0 0 0,-6 5 0 0,-1 1 0 16,-6 3-1-16,-7 6 1 0,0 0 1 16,-6 7 1-16,-3 4 1 0,-8 4 0 15,0 5 2-15,-8 1 2 0,0 3 0 16,-2 0-1-16,1 1 0 0,3-3-1 15,5-3-1-15,5-3-1 0,6 0-1 16,7-7-1-16,0-4 0 0,8-5 0 16,5 0-1-16,6 0 1 0,2-10-1 0,3-1 0 15,3-2 1-15,-1-1-2 16,1 0 1-16,-1-1-1 0,-5 5 1 16,-1 2-1-16,-5 4 0 0,-3 4 0 0,0 0-1 15,-6 5 1-15,-4 6-1 0,-2 1 1 16,0 2 0-16,0 1 1 0,0 4 0 15,0-1 2-15,0 1 2 0,0 0 1 16,7 0 2-16,0-1 0 0,6-2 2 16,0-2-2-16,7-5 0 0,6-3-1 0,2-2-1 15,5-4-3-15,0 0-6 0,3-7-9 16,-1 2-10-16,-7-4-11 0,2-1-16 16,-8-4-105-16,-3-1-112 0,-4-3-261 15</inkml:trace>
  <inkml:trace contextRef="#ctx0" brushRef="#br0" timeOffset="4550.52">4567 11271 327 0,'-4'-4'74'0,"-1"4"2"16,-2-5-57-16,0 5-5 0,-1-8-1 15,1 3-1-15,-1-2 0 0,1-1 1 16,-2-1 2-16,0-1 2 0,1 0 2 16,-1 1 1-16,1-1-2 0,0 0-1 15,-2 1-3-15,2 0-2 0,0 0-4 16,-1 1-2-16,0 3-2 0,0 0-1 15,-2 0-2-15,1 5 1 0,-1-3-1 0,0 3 1 16,-3 0 0-16,5 0 0 16,-4 6 1-16,-2-2 0 0,0 2 0 0,1 2 1 15,1 0-1-15,-2 4 0 0,3-1 1 16,0 3 0-16,0 2 1 0,3 1 2 16,-1-1 0-16,0 0 1 0,3 1 0 15,-1 1-1-15,4-3 0 0,4-1-1 16,0-2-1-16,6-1-1 0,1-2 0 0,6-6-1 15,0-3 0-15,0-10 0 0,7-2 0 16,3-1-1-16,3-10 0 0,4-2-1 16,6-5 0-16,2-1 0 0,5-3 0 15,-2-7-2-15,-1 0 0 0,-4-4-2 16,-5 0-1-16,-5-3-2 0,-6 2 1 16,-7 5-1-16,-4 5 1 0,-4 1 1 15,-5 9 1-15,3 7 1 0,-3 8 2 16,0 4-1-16,-4 7 0 0,0 0 1 0,-2 12 2 15,-1 0 1-15,-2 8 2 0,-4 7 2 16,-1 9 1-16,-3 3 1 0,0 7 1 16,-2 4-1-16,0 1-1 0,2-3-2 15,0-1-1-15,5-7-1 0,1-3-1 16,2-5-2-16,5-8 1 0,4-2-2 16,0-4 1-16,4-5 0 0,5-6 0 0,4-3 0 15,3-4 0-15,4 0 0 0,2-5 1 16,10-2-2-16,0-2-1 0,2-2-4 15,-1-3-4-15,2 0-4 0,-1-1-3 16,3-2-4-16,-4 1-2 0,-1-2 0 16,-2 1 1-16,3-1 0 0,-9 4 0 15,-2-1-1-15,-2 1-2 0,-3 2-5 16,5 3-4-16,-7 1-1 0,-3 3 3 16,2 5 6-16,-5-6 14 0,-1 6 15 15,-3 0 12-15,-5-5 13 0,-5 5 7 0,-1 0 6 16,-4-5 0-16,1 5-5 0,-3 0-7 15,-2-3-4-15,1 3-5 0,0-4-4 16,-1 4-4-16,0-4-4 0,-1 4-2 16,-1 0-2-16,2 0-1 0,-1 5 0 15,0 0 1-15,-1 3 0 0,0 1 0 16,-3 4 0-16,-2 2 1 0,-2 2 0 16,4 1-1-16,1 2 0 0,1 2-1 0,3-3 0 15,6 1-1-15,1-5-1 0,7-3-1 16,0-2 0-16,7-2 0 0,3-8 0 15,7 0 0-15,3 0 0 0,6-9 0 16,3-4 0-16,1-2 0 0,0-2 0 16,1-3-1-16,-2-3 1 0,4 1-1 15,-3 1 1-15,-3 5-1 0,-2 0 0 0,-5 3 0 16,-4 4 0-16,-3 6-1 0,-9 3 1 16,-4 3 2-16,0 6 2 0,-6 3 1 15,-5 6 2-15,-2 5 1 0,-3 4 1 16,-1 2-1-16,2 0 0 0,0 0-2 15,5 2-2-15,4-3-1 0,6-7-1 16,0-3-1-16,13-5 1 0,0-3-1 16,4-4 1-16,4-6-1 0,8-11 1 15,6-3 0-15,2-2-1 0,-4-6 0 0,0-1 0 16,0-6 0-16,-1 3-1 0,-10 2 1 16,-3 1-1-16,-6 2 0 0,-4 5 1 15,-4 2-1-15,-1 4 1 0,-4 3-1 16,0 1 0-16,0 6-1 0,0-4 1 15,-5 4-1-15,5 0 1 0,-6 0-1 16,2 0 0-16,4 4 0 0,0-4 1 0,0 5-1 16,10-5 1-16,0 0-1 0,6-5 1 15,5 0-1-15,4-2 1 0,4-1 0 16,6 1 1-16,2 0-1 16,2-3 0-16,-5 6 0 0,-2-1 0 0,-2 5 0 15,-7 0 0-15,-3-3-1 0,-7 3 1 16,-3 7-1-16,-5-2 1 0,-5 6 0 15,-3 2 0-15,-5 3 0 0,-2 4 1 16,-5-1 0-16,-4 5 0 0,-4-1-1 16,0-1 1-16,0 0-1 0,0-4 0 0,3 1 1 15,4-3-1-15,7-1 0 0,9-3 0 16,9 1 0-16,7-3 1 0,4-5-1 16,6-5 1-16,6 0 0 0,3-8 0 15,4-1 0-15,1-6 0 0,-1 0 0 16,-2-3-1-16,6-3 0 0,-2-1 1 15,0-5-1-15,-5-2-1 0,5-3-1 16,-1-10-1-16,-1-2-1 0,0-4 0 0,-12-3 1 16,4 3-1-16,-6-1 1 0,-7 3 2 15,-2 9 0-15,-5 6 1 0,-1 8 0 16,-8 7-1-16,-2 3 1 0,0 3 0 16,-7 6-1-16,-4 4 0 0,0 0 0 15,-5 9 1-15,1 4 0 0,2 3 0 16,-8 5 2-16,-3 7-1 0,6 4 1 15,0 6 0-15,0 3 0 0,-1 5 0 0,-2 3 0 16,2-2-1-16,0-2 0 0,0 2 0 16,2-6 0-16,-2-6-1 0,5-4 0 15,1-4 1-15,6-3-1 0,2-1 0 16,5-8 0-16,-5-1 0 0,5-3 0 16,0-4 0-16,0-1 1 0,0-6 1 15,0-7-1-15,8-2 1 0,-2-6 0 16,5-4-1-16,2-8 0 0,6-3-3 0,0 0 0 15,2-3-1-15,6 1 0 0,1 1 0 16,3 7 0-16,-5-1 0 0,1 6 1 16,1 4 1-16,2 3 0 0,-8 4 1 15,-2 8-1-15,-3 0 0 0,-3 11 0 16,-5 5 0-16,-3 0 1 0,-6 7 0 16,0 0 0-16,-2-1 0 0,-9-1 0 15,-5 3 1-15,-3-2-1 0,-5-2 1 16,3-2-1-16,-7-5 1 0,-2-1 0 0,7-4-1 15,-1-2 1-15,4-6 0 0,0 0 0 16,1 0 0-16,10-7 0 0,-2 1-1 16,8-2 0-16,3-3 0 0,0 3 0 15,0-1-1-15,3 2 0 0,5 2 0 16,1 5 0-16,-1 6 0 0,-1 5 1 0,0 4 0 16,1 5 1-16,4 2 0 0,2 1 0 15,-1 1 1-15,0-3 0 0,0-3 1 16,0 0 1-16,1-5 0 0,-2-3-1 15,7-2 1-15,1-8 0 0,5 0-1 16,2 0-4-16,1-6-5 0,4 0-7 16,-4-4-8-16,-3-1-15 0,-4-2-13 15,-1-2-96-15,-5 0-102 0,-3 0-244 16</inkml:trace>
  <inkml:trace contextRef="#ctx0" brushRef="#br0" timeOffset="7549.742">939 11911 223 0,'0'0'67'16,"0"0"6"-16,0 0-23 0,5 4 0 15,-5-4-3-15,0 0-6 0,0 0-5 16,3 0-4-16,-3 5-6 0,0-5-5 15,0 0-5-15,6 0-4 0,-2 0-4 0,6 0-2 16,1-5-1-16,2 0 0 0,7-2-2 16,6-3 0-16,3-5 0 0,1-2 0 15,0-1 0-15,1 1 1 0,2 2 0 16,-1-2 1-16,-3 6 0 0,-7 2-1 16,2 4 1-16,-4 5-2 0,-6 0-1 15,-1 0 1-15,-6 6 0 0,1 6 1 16,-4 7 0-16,-4 3 0 0,0 3 1 15,0 2 0-15,-6 3 0 0,0 2-1 0,-1-3-1 16,0-3 1-16,-4 0-1 0,2-3-1 16,-5-4 1-16,4-2-1 0,-1-5 0 15,0 0 0-15,4-3-1 0,-2-5 0 16,3 0 1-16,-1-4-1 0,2 0 1 16,0 0-1-16,1 0 0 0,-1-5 0 15,0-1 0-15,2 0 0 0,3-3-1 16,-7-1 0-16,7 0 0 0,0-2 0 0,0 0 0 15,0 3 0-15,0-1 0 0,4-1 0 16,3 3 0-16,1 1 0 0,0 0 0 16,5-1 0-16,1 0 0 0,2-1 0 15,1-1 0-15,2-2 0 0,0-2 0 16,2 2 0-16,0-2 0 0,0-2 0 16,0 0 0-16,5 0 1 0,-2 1 0 0,-2 3 0 15,-1 2 0-15,-2 3 0 0,-2 7 0 16,-2 4 1-16,-8 6 2 0,-1 9 1 15,-6 4 1-15,0 7 0 0,0 6 0 16,-12 5 0-16,-2 3 0 0,-5 4-2 16,-2 3-1-16,-2 3-2 0,1 2 1 15,-4 4-2-15,3 3 1 0,3-2-1 16,3 0 1-16,-3-3-1 0,4-3 1 0,-2-5 0 16,3-8-1-16,1-7 1 0,4-5 0 15,1-6-1-15,4-7 0 0,0-4 1 16,5-8 0-16,0-5 0 0,0 0 1 15,5-11-1-15,1-8 0 0,2-6 1 16,-1-9-1-16,3-7-2 0,3-11-1 16,0-6-1-16,2-5 0 0,2-6-1 15,4 1 1-15,6-1-1 0,3 1 2 16,5 6 1-16,3 3 0 0,4 4 1 16,-3 7-1-16,-2 4 1 0,-4 6 0 0,-6 9 0 15,-2 5-1-15,-11 12 0 0,-1 5 0 16,-7 7-1-16,-6 9 1 0,0 7-1 15,-5 5 1-15,-2 4 1 0,0 2 0 16,1 4 1-16,0-2 1 0,4-2-1 16,2-5 0-16,2-2 1 0,6-7-1 15,2-4 0-15,5-4 0 0,1-5 0 0,4-7 0 16,2-6 0-16,-2-5 0 0,1-7 0 16,1-4 0-16,-2-5 0 0,0-2-1 15,0-2 1-15,-3 3-1 0,2 3 1 16,0 7-1-16,-5 3 0 0,-1 7 0 15,0 4 0-15,-6 4 0 0,0 3 0 16,-4 4-1-16,-3 0 1 0,5 0-1 16,-5 0 1-16,9 7-1 0,-1-2 1 15,0 1 0-15,6-1 0 0,4 2 0 0,2-3 1 16,1 0-1-16,5-4 1 0,0 5-1 16,1-5 1-16,-1 0-1 0,-2 0 0 15,0 0 1-15,-4 0-1 0,-1 0 0 16,-6 0 0-16,0 0 0 0,-6 0 1 15,-1 0-2-15,-1 0 1 0,-5 4 1 16,0-4 0-16,0 7 2 0,-6 2-1 16,-1 2 1-16,-3 4 0 0,1 4 0 15,-3 2-1-15,0 4 0 0,4 1-1 0,0 1-1 16,3-1 1-16,1 1-1 0,4-1 0 16,4-4 0-16,7 0 1 0,3-3-1 15,5-6 0-15,3-2 1 0,11-6-1 16,1-5 1-16,6 0-1 0,5-6 1 15,1-3 0-15,0-2-1 0,-1-2 0 16,-4-1 0-16,-2-3 1 0,-6-3-1 0,-6-3 0 16,-2-1 0-16,-9-4 0 0,1 3 1 15,-8 3-1-15,-4 2 0 0,-5 5 0 16,0 3 0-16,-9 9-1 0,-2 3 1 16,-7 7 0-16,-4 3-1 0,-2 3 1 15,-3 6-1-15,2 3 1 0,4 1 0 16,1 1 0-16,6 2 0 0,3-2 0 15,9 0 0-15,2-3 0 0,7-1 0 16,6-5 1-16,12 1-1 0,3-6 1 0,6-3-1 16,12-7 1-16,7-3 0 0,13-3 0 15,1-7 0-15,4-3 0 0,1 1-1 16,0-4 1-16,-4 0-1 0,-8 2 1 16,-2-2-1-16,-10 1 0 0,-2 3 1 15,-7 0-1-15,-7 4 0 0,-6 4 0 0,-6 1 0 16,-11 6 2-16,-3 0 0 0,-6 0 0 15,-2 0 1-15,-8 3 0 0,1-3 0 16,-3 8 0-16,-2-2-1 0,-4 1 0 16,3-2-1-16,1 1 0 0,2 2 0 15,0-2 0-15,5-1-1 0,4-2 0 16,3-3 0-16,-4 5 1 0,4-5-1 16,0 4 0-16,0-4 1 0,0 0 0 15,0-4 0-15,0 4 0 0,0-6 1 16,-6-4-1-16,0 0 0 0,2-2 0 0,-6 0-1 15,-5-4 0-15,-2 1 0 0,-3 2 0 16,-1 2-1-16,-5 4 1 0,-1 3-1 16,-5 4 0-16,2 7 1 0,-2 4-1 15,-1 6 1-15,1 4 0 0,0 2 0 16,5 2 0-16,5 2 0 0,-2 0 0 0,8-2 0 16,2-1 0-16,5-5 0 15,9 0 1-15,5-3-1 0,9-6 0 0,5-5 1 16,8-5 0-16,4 0 0 0,4-7 0 15,5-2-1-15,0-6 1 0,-1-1 0 16,-1-2-1-16,-2-3 0 0,0 2 0 16,-8 1 1-16,-7 1-1 0,-1 3 0 15,-7 4 0-15,-1 5-1 0,-10 5 1 16,-2 0 0-16,-3 9 0 0,-7 3 0 16,0 3 0-16,-6 2 0 0,1 3 1 15,-5 0-1-15,2-2 1 0,2 0 0 0,3-3 0 16,0-2 1-16,7-3-1 0,1-1 0 15,5-3 0-15,5-1 1 0,7-5-2 16,1 0 2-16,6 0-1 0,3-4 0 16,6-2 0-16,5-4 0 0,6-2 0 0,1-3 0 15,-1-1-1-15,0-2 1 16,1 0-1-16,-6 1 1 0,-4-4-1 0,-3 2 0 16,-7 1 0-16,-1 3 0 0,-9 2 0 15,2 3 0-15,-7 3 0 0,-5 7 0 16,0 0-1-16,0 0 1 0,-7 6 0 15,1 2-1-15,0 2 0 0,0 1 1 16,0-1-1-16,4 2 1 0,2 1 0 16,0 0-1-16,2-1 1 0,5 0 0 15,0 0 0-15,6-1 1 0,0-4-1 0,4-2 0 16,-1-5 1-16,4 3-1 0,6-3 1 16,0-8-1-16,1 1 1 0,-1-4-1 15,6 4 1-15,-2-1-1 0,-1-1 0 16,-3 0 0-16,-3 3 0 0,-5-4 1 15,-3 3 0-15,-9-3 0 0,-6-1 0 16,-2 2 0-16,-16-6 0 0,-3 1 0 16,-10-2-1-16,-3 0 0 0,-5 1 0 15,3-1 1-15,-1 2 2 0,4 6 1 0,5 3 0 16,3 5 0-16,4 0 1 0,1 12 0 16,-1 4-1-16,1 5-2 0,0 3 0 15,1 4-1-15,2 3 0 0,2 1 0 16,7-3 0-16,3-1-1 0,5-5 1 15,0-4-1-15,8-4 1 0,5-6 0 16,4-3 0-16,3-6 0 0,1-4 1 0,6-7 0 16,2-7 0-16,2-6-1 15,7-9 0-15,1-4 0 0,2-8 0 0,-1-7-1 16,5-1 0-16,-8-2-1 0,-4-2 0 16,-4 6 0-16,-7 3-1 0,-9 4 1 15,-1 7-1-15,-8 8 2 0,0 3-1 16,-4 7 1-16,0 4-1 0,-4 5-1 0,-1 10 0 15,-6 0 1-15,0 10-1 0,-4 6 0 16,2 7 0-16,-9 4 2 0,2 9 0 16,-4 3 2-16,7 9 0 0,1 2 1 15,2 7 0-15,6-2 0 0,8 2 0 16,0-7 0-16,2-2-1 0,4-10 0 16,8-5 1-16,-2-9 1 0,2-4-1 15,5-7 2-15,2-2-1 0,3-4 1 16,-3-1-1-16,2-6 0 0,1-4-2 15,3 4-3-15,-1-9-7 0,0 2-11 16,2-2-11-16,-3 1-13 0,2-1-18 0,-2-2-95 16,-1 1-106-16,-2-2-244 0</inkml:trace>
  <inkml:trace contextRef="#ctx0" brushRef="#br0" timeOffset="9565.527">6710 11436 318 0,'-8'0'92'0,"-3"0"4"0,4-4-30 15,5 4-15-15,-3 0-14 0,5-3-10 0,0 3-6 16,6 0-5-16,1 3-3 0,6-3-3 16,0 5-1-16,6-1 1 0,3-4-1 15,3 3 0-15,1-3-1 0,2 0-2 16,3-6-1-16,-2 1-2 0,1-2-1 15,-3 0 0-15,1 0-1 0,-1 2-1 16,-1-2 1-16,-6 4 0 0,5 3-1 16,-5 0-3-16,-6 4-3 0,-3 3-5 15,-11-1-8-15,0 5-17 0,-7 1-80 0,-9-1-89 16,-5 1-212-16</inkml:trace>
  <inkml:trace contextRef="#ctx0" brushRef="#br0" timeOffset="9768.293">6663 11665 443 0,'-7'0'100'0,"7"0"2"0,7-4-69 0,8 4-11 15,11 0-6-15,4 0-3 0,6 0-1 16,3 0 0-16,7 0-2 0,-7 0 0 16,1-3 0-16,0-1 0 0,-2-1 0 15,-3 5-1-15,2-3 0 0,-7 3-3 16,2 0-1-16,-5 3-2 0,-7 1 0 15,-2 0-3-15,-5-4-6 0,-6 3-7 16,-5-3-9-16,-2 5-14 0,0-5-84 0,6 0-92 16,-6-5-217-16</inkml:trace>
  <inkml:trace contextRef="#ctx0" brushRef="#br0" timeOffset="30383.108">8451 11182 356 0,'0'0'73'0,"0"-6"1"0,0 6-66 0,0-5-5 15,4 5-1-15,-1-6 0 0,3 2 2 16,-1 0 3-16,-2-2 3 0,2 1 3 15,0 0 3-15,-2-3 2 0,-3 3 0 16,4 0 0-16,-4-1-3 0,0 3-2 16,0-1-3-16,0 4-2 0,0-4 0 0,0 4-1 15,0 0-1-15,0 0-1 16,0 4 0-16,-4 1 0 0,-1 3 0 0,2 5 1 16,-3 4 1-16,-1 5 1 0,-3 4 0 15,-2 5 0-15,1 9-1 0,-3 4 0 16,0 6-2-16,0 2-1 0,-3-2-1 15,4 3 0-15,-3-3-1 0,3-3-1 16,0-3 0-16,5-7 0 0,1-4 0 16,0-3 0-16,7-5 0 0,-5-3-1 15,5-8 1-15,0-4 0 0,0-4 2 16,0-6 0-16,0 0 0 0,0-9 0 0,-6 1 0 16,4-5 0-16,2-6-1 0,-5-2-3 15,5-2-1-15,-4-4-1 0,4-3-3 16,0-8-1-16,0-6-1 0,9-3 0 15,-1-9 0-15,5-1 1 0,3-4 2 16,8-2 1-16,5 4 1 0,4 2 2 16,3 4 0-16,10 3 1 0,3 3 1 0,2 4 0 15,3 7 1-15,-3 4-1 0,-1 9 2 16,-7 8 0-16,-5 15 2 0,-6 6 0 16,-5 16 0-16,-8 10 1 0,-3 7 1 15,-6 7 0-15,-6 6 0 0,-4 0 0 16,0-1-1-16,-9 1 1 0,2-5 0 15,-6 0 0-15,-1-5-1 0,-3-6 0 16,-6 0-1-16,0-7-1 0,-6-4 0 16,1-4-1-16,-3-9-1 0,1-6 0 0,-3-6-1 15,2 0 1-15,-2-10-1 0,4-5 0 16,-1-6 0-16,3 0 0 0,0-2 0 16,7-2 0-16,2-2 0 0,4 1-1 15,4 4 1-15,3 4-1 0,1 4-3 16,1 3-8-16,5 5-10 0,-6 6-12 15,6 4-92-15,-3 7-96 0,0 0-236 0</inkml:trace>
  <inkml:trace contextRef="#ctx0" brushRef="#br0" timeOffset="31429.932">8882 12004 185 0,'0'4'43'0,"6"2"6"0,-6-4-22 0,6 3 1 16,-6-5 4-16,6 7 3 0,-6-7 3 15,4 4 1-15,-4-4-3 0,6 0-7 16,-1 0-6-16,0 0-6 0,0-4-3 15,4 0-3-15,-3-1-4 0,4 0-2 16,0-2-1-16,0-1-2 0,1 1-1 16,0-2 0-16,-3-1 0 0,2-1 0 15,0-1 0-15,-3 0 3 0,-1-3 3 16,1 3 2-16,-3-2 2 0,-4 0 2 0,3 2 2 16,-3 0 0-16,0 0-1 0,-4 4-2 15,4 2-1-15,-9 1-1 0,4 5-3 16,-3 0-1-16,1 6-1 0,-1 4-1 15,-4 1-1-15,1 2 0 0,0 3 0 0,-1 1 2 16,2 3 1-16,0 2 1 16,0 1 0-16,1 3 0 0,3 1-1 0,1 0-1 15,2 1-1-15,3 1-1 0,0-4-1 16,0 1-1-16,7-3 0 0,-3-1 0 16,2-1-1-16,3-4 1 0,-1-2 0 15,5-5 1-15,3-5 1 0,4-5 1 16,4-7-1-16,3-1 1 0,5-3-1 15,6-4 0-15,-1-1-5 0,3 3-7 16,2-2-10-16,-2 2-11 0,-6 0-94 0,-6 1-96 16,-4 1-236-16</inkml:trace>
  <inkml:trace contextRef="#ctx0" brushRef="#br0" timeOffset="33929.581">8957 11961 164 0,'0'0'36'16,"0"0"-1"-16,3 0-25 0,1 0-17 15,-4 0-2-15,6 0 0 0,-6-3 0 0,3 3 8 16,-3 0 7-16,0 0 13 16,0-4 13-16,0 4 7 0,0 0 4 15,-3-5 3-15,3 5-7 0,-3-5-5 0,-1 5-10 16,4-4-8-16,-4 4-8 0,4-3-5 15,0 3-3-15,-5-4-3 0,5 4-1 16,0-4-1-16,0 4 2 0,0-3 2 16,0 3 3-16,0 0 2 0,0 0 2 15,0 0 1-15,0 0 0 0,0 0 0 0,0 0-1 16,0 0-2-16,0 0 0 0,0 0-1 16,0 3 0-16,0-3 1 0,0 4-2 15,0-4 0-15,-3 5 1 0,3-5 2 16,0 4 1-16,-3-4 2 0,3 4 0 15,-4-1 2-15,0-3 1 0,-1 5-1 16,3-1-3-16,2-1-1 0,-6-3-1 16,6 6-2-16,-6-2 0 0,6-4-2 15,-4 7-1-15,4-3 1 0,-6 0 0 16,6 1 2-16,-7 1 2 0,4 0 1 0,-1 2 2 16,-1-2 1-16,1 5 0 0,0-3 0 15,0 0-1-15,4 1-1 0,-6-1-2 16,6-1-1-16,0-2-1 0,0-1-1 15,0-1 1-15,0-3 1 0,4 4 1 16,-4-4 2-16,0 0 2 0,0 0 2 16,0 0 0-16,0 0 1 0,0 0-1 15,0 0-1-15,0 0-3 0,0 0-2 0,4 0-2 16,-4-4-2-16,5 4 0 0,-3 0 0 16,3 0-1-16,1-3 1 0,0 3-1 15,2-5 1-15,0 1-1 0,4 0 1 16,2 0-1-16,2-3 1 0,1-2-1 15,2 2 1-15,1-1-1 0,4-2 1 16,0 0-1-16,0 4 0 0,2-1 0 0,2 0 1 16,-1 0-1-16,2-2 0 0,-1 1 0 15,-3 0 1-15,-2-2-1 0,0-1 0 16,-5 1 1-16,-1 1-1 0,-5 1 1 16,-3-2 1-16,-4 0 0 0,-5-3 0 15,0-2 0-15,-5 0 0 0,-2 1 1 16,-6-4-1-16,0 2 0 0,-1 2-1 0,-2 1 1 15,0-1-1-15,1 3 0 0,-3 0 1 16,5 4-1-16,-1 0 0 0,0 7 0 16,-2-4 0-16,0 4 0 0,3 6 0 15,-2 1-1-15,-3-1 1 0,5 2 0 16,-1 0 0-16,0 1-1 0,1 1 1 16,0-2 0-16,1 0 1 0,2 3 0 15,-1 3 1-15,2 2 0 0,-1 3 0 16,-1 3 1-16,2 3 0 0,0-1-1 15,-1 1-1-15,2-1 1 0,-1 0-4 0,-2-3-5 16,2-1-9-16,0-5-14 0,2-1-101 16,-1-4-103-16,2-4-258 0</inkml:trace>
  <inkml:trace contextRef="#ctx0" brushRef="#br0" timeOffset="36128.992">10278 11443 416 0,'-2'0'93'0,"2"-3"1"15,0 3-69-15,0 0-11 0,0 0-4 16,0 0 2-16,0 0 2 0,0 0 2 16,0 0 1-16,0 0 4 0,0 0 2 15,0 0 1-15,0 0-2 0,0 0-3 16,0 0-4-16,-5 0-3 0,5 0-3 15,0 0-3-15,0 0-1 0,0 0-2 16,0 0 0-16,0 0-1 0,0 0 1 16,0 0 0-16,0 0-1 0,0 0 1 0,0 0-1 15,5 0 0-15,-5 0 0 0,0 0 0 16,5 3 1-16,-2-3 0 0,8 0 0 16,2 4 1-16,2-4 1 0,5 0-1 15,7 4 0-15,3-4-1 0,3 0 0 16,2-4-1-16,5-1 0 0,4 0 0 15,2 0 0-15,2-1 0 0,0 0 0 0,2 0 0 16,-4 1 1-16,-5 5 0 0,-2-6 1 16,-10 6 0-16,-2-4-1 0,-7 4 0 15,-2 0-1-15,-6 4 0 0,-5-4-1 16,-4 0 0-16,-3 4 0 0,0-4 1 16,0 0 0-16,-2 3-1 0,-4-3 0 15,-1 4-4-15,-1-4-5 0,2 0-7 16,0 4-11-16,1-4-16 0,5 0-98 15,0-9-104-15,7 0-251 0</inkml:trace>
  <inkml:trace contextRef="#ctx0" brushRef="#br0" timeOffset="37542.666">12630 10328 397 0,'0'-10'86'15,"0"3"1"-15,-3 1-69 0,3 6-7 0,-4 0-3 16,4 0-2-16,-3 0 0 0,3 0 1 16,-6 0 1-16,-1 7 1 0,3 1 2 15,-3 1 3-15,-2 2 1 0,2 4 2 16,-5 3-1-16,4 1-1 0,-4 6-1 16,-2 1-3-16,2 6-1 0,-2 4-3 15,1 4 0-15,-1 7-2 0,0-1-1 16,-2 3 0-16,0 4-1 0,1-2 0 15,0 3 0-15,3-4-1 0,0-2 0 16,1-3 0-16,4-6 1 0,-2-6-1 16,3-6 0-16,0-4 1 0,1-3-1 0,1-7 0 15,4-1 0-15,-4-3-1 0,4-3 1 16,0-2-1-16,0-4 1 0,0 0 1 16,0 0-1-16,0-8 0 0,4 1 0 15,-4-4 0-15,6-5-1 0,0-4 0 16,-1-5-1-16,3-8 0 0,2-6-1 15,-3-9 0-15,3-2-1 0,1-8-1 0,2-2-1 16,0 1-1-16,6-5 1 0,2-1-1 16,4 2 1-16,1-2 1 0,4 6 0 15,3 2 2-15,2 7 0 0,1 8 1 16,-2 11-1-16,-1 6 1 0,0 11 0 16,0 3 1-16,-2 11 0 0,-1 0 0 15,-3 12 1-15,-3-1 0 0,-2 6 1 16,-4 8 0-16,-2 6 1 0,-6 2 0 15,-4 6 1-15,0 0-1 0,-6 5 1 0,0-3 1 16,-7-5-1-16,-5-3 1 0,-2-6 0 16,-5-4 0-16,-7-4-1 0,-1-3 1 15,1-4-1-15,-3 1-1 0,-2-4 0 16,3-3-1-16,-1-1 0 0,2-2-1 16,-2-3-1-16,3 5 1 0,-1-5-1 15,0 0 0-15,2-5 0 0,4 2-1 16,2-3-2-16,5-1-2 0,2-3-2 0,4 0-6 15,2-1-6-15,6 0-8 0,-4-1-13 16,4-1-89-16,4 1-94 0,7 2-228 16</inkml:trace>
  <inkml:trace contextRef="#ctx0" brushRef="#br0" timeOffset="39326.06">13110 10885 229 0,'0'0'49'0,"4"0"1"16,-4 0-38-16,0 0-6 0,3 3 7 16,-3-3 5-16,0 0 5 0,5 0 4 15,-5 0 3-15,0 0 0 0,0 0-1 16,0 0-5-16,0 0-5 0,0 0-3 16,0 4-4-16,0-4-3 0,0 0 0 15,0 0 0-15,0 0 1 0,0 0 1 16,0 0-2-16,0 0 0 0,0 0 0 0,0-4 0 15,-6 4-2-15,6 0-1 0,0-3 0 16,-2 3 1-16,2 0-1 0,0-4 0 16,-4 4 0-16,4-5-1 0,-6 5 0 15,6-2-1-15,-7 2-1 0,5-5 0 0,-3 5 0 16,1-4-1-16,0 4 0 0,-1-4-1 16,-1 4 1-16,-2 0 0 0,2 0-1 15,-1 0 1-15,0 5 0 0,-5 2 0 16,5-2 0-16,-3 3 1 0,0 2 0 15,1 1 0-15,-3 1 0 0,-1 4 1 16,-1 3 1-16,-2 3 1 0,0 1-1 16,-1 2 0-16,2 0-1 0,1-1 0 15,4-1-1-15,4-3-2 0,3-1 1 16,3-4-1-16,7 0 0 0,5-2 1 0,2-2 0 16,5-3 0-16,4-3 1 15,3-5-1-15,4 0 0 0,2-5 0 0,2-2-1 16,0-3 0-16,4-1 0 0,2 0-1 15,-3 2 0-15,0-2 1 0,-3 1-1 16,-2 3 0-16,-5 0 0 0,-3-1 0 16,-9 2 0-16,-1 3 0 0,-7 3-1 15,-2 0 0-15,-5 0 0 0,0 0 1 0,-8 4-1 16,-2 1 1-16,1 3 0 0,-3-1 1 16,0 1-1-16,2 1 1 0,0 0 0 15,5-3-1-15,5-1 1 0,0 2-1 16,4-2 1-16,8-5-1 0,3 5 1 15,5-5 0-15,6 0-1 0,5 0 1 16,1-6 0-16,2-1-1 0,0 2 0 16,-1-3 1-16,0 0-1 0,-5-2 0 15,-1 2 0-15,-1 1 0 0,-3-1 1 0,-7-2-1 16,-5 0-1-16,-5-2 1 0,-6-4-1 16,-9-5 1-16,-5 1-1 0,-5 0 1 15,-2 4 0-15,-6 2 1 0,-1 6 1 16,-3 8 1-16,-1 3-1 0,4 7 2 15,-4 3-2-15,4 3 1 0,-2 2-1 16,0 0-1-16,5 0-1 0,0 0 1 0,6-1-2 16,4-3-2-16,6 1-2 15,4-3-5-15,5-1-5 0,10 0-6 0,0-1-13 16,3-3-87-16,2 0-89 0,3-3-223 16</inkml:trace>
  <inkml:trace contextRef="#ctx0" brushRef="#br0" timeOffset="40242.451">14102 11171 338 0,'4'0'85'0,"3"0"1"16,1-6-14-16,0 2-62 15,3 0-2-15,3-2-1 0,-1 2 3 16,0-4-1-16,-1 2 1 0,-3-1 1 0,2 4 1 16,-7-3 1-16,1-3 2 0,-5-1-2 15,0-1 0-15,-6-3-1 0,-2 1 0 16,-4-4 0-16,-2 0 0 0,-2 5-1 16,-1 4 0-16,-4 3-2 0,0 5-1 15,3 4-2-15,-2 5-1 0,1 2-1 0,0 6-1 16,-1-1 1-16,0 2-1 0,4 3 2 15,-4-3-1-15,1 0 0 0,1-1 1 16,4 0-2-16,1-4 0 0,7-1 0 16,6-2-1-16,0-1 0 0,7-5-1 15,6 0 1-15,4-4-1 0,5 0 1 16,2-5-1-16,3-4 0 0,1-2 0 16,0-2-2-16,3-1 1 0,-3-2-1 15,-2 3 0-15,-2 0 0 0,-8 2 1 16,-3 1-1-16,-3 3 1 0,-7 2 0 0,-3 5-1 15,0 0 1-15,0 0 0 0,-6 4-1 16,-1 3 1-16,-1 2 1 0,-4 4 0 16,-1 0 0-16,3 2 1 0,-1-1-1 15,4-2 1-15,7-1-1 0,-5-2 1 16,10-3-1-16,4 0 0 0,5-6 0 16,5 4 0-16,7-4 0 0,1 0 0 0,6-7 0 15,4 2 0-15,-2-2 0 0,5-3-1 16,-2-4 0-16,-3-3-1 0,2-3-1 15,-3-9-1-15,0-6-1 0,-2-8-3 16,1-5 1-16,-1-1-1 0,-2-2 2 16,1 0 0-16,-4 2 1 0,-1 8 2 15,-5 4 1-15,-6 6 1 0,-3 3 0 16,-4 8-1-16,-8 2 1 0,-3 7-1 16,-5 4 1-16,-3 7-1 0,-2 0 1 15,-2 5 1-15,-4 4 1 0,-3 8 1 0,-2 6 1 16,-1 5 1-16,-2 10 0 0,0 9 1 15,1 7 0-15,1 7-1 0,3 0 0 16,3-2 0-16,4-2-1 0,3-7 0 16,5-8 0-16,2-7 0 0,5-5 0 15,0-7-1-15,10-3 1 0,-1-9-1 0,8-3 1 16,3-8-1-16,4-4-1 16,6-5-3-16,0-2-5 0,5-1-8 0,0-2-12 15,-2-2-74-15,-2 2-31 0,-5 2-91 16,-5-1-191-16</inkml:trace>
  <inkml:trace contextRef="#ctx0" brushRef="#br0" timeOffset="42162.301">12352 11564 340 0,'-13'0'76'0,"0"-5"1"0,2 5-50 15,-1 0-17-15,4 0-3 0,-3 0 1 0,1 5 3 16,1-5 2-16,0 4 3 0,2-4 2 16,-2 5 2-16,2-5-1 0,1 5-3 15,6-5-2-15,0 0-1 0,6 4-1 16,5-4-1-16,8 0 0 0,10 0-1 16,8 3 2-16,9-3-1 0,14-3-2 15,9 3-3-15,11 0-1 0,8 0-3 16,6 0 0-16,8 0-1 0,8 0 0 0,4 10 0 15,4-8 0-15,7-2 0 0,9 0 1 16,3 4 2-16,9-8 2 0,-1 1 1 16,5-8 1-16,-5 2 0 0,-4-5 2 15,-9 3-1-15,-6 0-1 0,-16 5-1 16,-14-2-2-16,-17 1-1 0,-8 4 0 16,-13 3 0-16,-15 0-2 0,-14-4 0 15,-7 4 0-15,-7 0-1 0,-9 0 1 16,-6 4 0-16,-10-4-1 0,-1 6 1 0,-3-2-1 15,-4-1-2-15,1 2-3 0,-3-1-8 16,5-4-9-16,-1 4-14 0,3-4-92 16,-3-4-97-16,1-4-234 0</inkml:trace>
  <inkml:trace contextRef="#ctx0" brushRef="#br0" timeOffset="42928.002">13322 11794 393 0,'0'0'84'0,"0"4"4"0,-7 4-67 16,7 4-2-16,-7 3 0 0,1 5 2 16,0 3 2-16,-1 6 1 0,-2 5-2 15,-2 3-2-15,4 2-1 0,-6 1-3 16,5 4-2-16,-4-2-1 0,-1 0-2 15,5 0-3-15,-3-2-3 0,3 0-1 16,1-1-2-16,2-5 0 0,5-2-1 16,0-4 0-16,0-6 0 0,0-6 0 15,0-5 0-15,5-6 1 0,-5-5 0 0,6-7 0 16,0-3 0-16,-1-7 0 0,4-8-1 16,1-5 1-16,5-6-1 0,0-2-1 15,4-2 0-15,5-5 0 0,5 5 0 16,2 4 1-16,4 3-2 0,0 5 1 15,4 5 0-15,-1 7 0 0,-2 9 0 16,-5 7 0-16,-5 5 0 0,-5 9 1 0,-3 5 1 16,-10 8 1-16,-8 4 1 0,0 3 1 15,-12 7 1-15,-4 7 2 0,-4 6 0 16,-3 3 1-16,1 5 0 0,-2 1-1 16,3 7 0-16,1-6-1 0,5 3-2 15,1-2 0-15,3 1-2 0,2 0 0 16,9-5-2-16,0-6 1 0,0 0-2 15,10-8 1-15,1-7-1 0,1-9 0 0,2-1 0 16,-1-6-1-16,1-8-5 0,0-1-5 16,1-6-10-16,2-4-16 0,-1-5-98 15,3-6-105-15,1-7-254 0</inkml:trace>
  <inkml:trace contextRef="#ctx0" brushRef="#br0" timeOffset="43865.134">16155 11419 377 0,'13'-9'87'0,"1"0"4"0,-2 4-53 16,-1 0-16-16,-2 5-1 0,0-5 0 15,-4 5 2-15,0 0-1 0,-5 0 0 16,0 0 1-16,0 0 2 0,0 7-1 15,-12-1 0-15,-2 2-1 0,0 0-1 16,-11 2-3-16,-2 1-3 0,-4-1-4 16,-4 1-3-16,1-3-1 0,-5 2-2 0,-7-2-3 15,5 1 0-15,-5 0-1 0,6-9-1 16,-5 4-1-16,4-4-1 0,5 0-2 16,4-6-3-16,6 0-2 0,6 0-4 15,3 2-5-15,8 0-8 0,5-1-7 16,8 1-12-16,5-1-85 0,8-1-93 15,3-2-223-15</inkml:trace>
  <inkml:trace contextRef="#ctx0" brushRef="#br0" timeOffset="47311.136">17270 10176 401 0,'-4'-11'89'0,"-2"4"3"0,2-2-69 0,0 4-7 15,-2 1-2-15,3 4-1 0,-3 0-2 16,-1 3 0-16,-4 3-1 0,2 2 0 15,-3 3 0-15,-1 5 1 0,-1 5 1 16,-4 7 1-16,3 7-2 0,-3 10 1 16,-2 10-3-16,-1 2 0 0,-4 2-2 15,2 3-3-15,-5 0 0 0,-1-7-1 16,3-4 0-16,4-4-1 0,-2-3 0 0,4-5 0 16,6-3 0-16,1-6 1 15,7-3 0-15,3-7 1 0,3-5-1 0,0-4 1 16,0-5 0-16,0-6 1 0,0 0-2 15,9-9 0-15,-1-3 0 0,4-5-1 16,3-4 0-16,2-6-2 0,2-2 0 16,-3-6-2-16,3-4-1 0,-1-1-1 15,1-5-1-15,-2-3 0 0,-1-6 0 0,1-4 0 16,0-3 2-16,4 4 0 0,-1-1 2 16,-1 3 0-16,6 7 1 0,-2 7 0 15,4 8-1-15,4 9 1 0,-2 3 0 16,4 7 0-16,0 3 0 0,3 3 0 15,-2 8 1-15,-1 0 1 0,-4 4 0 16,-2 4 0-16,-1 8 1 0,-7 5 0 16,-2 2 0-16,-7 2 1 0,1 4-1 15,-8 5 1-15,-3 2-1 0,0-1 1 16,-8 0-1-16,0 3 2 0,-5-3 0 16,-6-4 0-16,-6-6 0 0,-2-3 0 0,0-6 1 15,-8-2-1-15,-2-3-2 0,2-7 1 16,-3-4-2-16,4 0 1 0,1-7-1 15,1 1-1-15,4-5 0 0,3-2 0 16,2-1-1-16,5 1-3 0,4-2-4 0,3 1-9 16,4 0-8-16,2 2-15 0,5 0-89 15,0 3-97-15,9-2-230 0</inkml:trace>
  <inkml:trace contextRef="#ctx0" brushRef="#br0" timeOffset="48226.987">17822 10789 370 0,'0'0'76'0,"0"0"-1"16,0 0-69-16,0 0 1 0,0 0 5 15,0 0 4-15,0 0 2 0,0-4 2 16,0 4 2-16,0 0 0 0,0-5-4 0,-3 1-5 16,3 1-3-16,0-3-3 0,-4 2-1 15,4-2-3-15,-4-1 0 0,0 0-2 16,-2-1 0-16,1-1 0 0,2 4 0 15,-4-3 0-15,-1 0 0 0,-1 4 1 16,0-1 1-16,-4 5 1 0,-1-4 1 16,-3 4 0-16,3 0 0 0,-2 11 0 15,-2-1 0-15,-1 2 0 0,4 0 0 16,-4 3 1-16,0 4 1 0,0 3 1 16,-1 3 1-16,1 4 0 0,-1 0 0 0,3 9-2 15,0 0 0-15,2-1-1 0,3-4-3 16,3-1 0-16,2-3-1 0,7-2-1 15,4-4 0-15,6-2 0 0,4-3 0 16,1-3 0-16,4-3 1 0,5-3-1 16,-1-5 1-16,7-4 0 0,-3 0-1 15,1-5 0-15,0-1-2 0,-1-2-5 0,-2 2-7 16,-4 0-5-16,-1 0-11 0,-2-2-16 16,-4-2-76-16,-3 1-85 0,-3 3-199 15</inkml:trace>
  <inkml:trace contextRef="#ctx0" brushRef="#br0" timeOffset="48662.494">17993 11067 437 0,'0'0'92'0,"0"6"0"15,0-1-74-15,0 3-10 0,0 0-1 16,-3 3 3-16,3 1 3 0,-6 0 2 0,2 1 1 16,4-1 1-16,-3 1-1 0,3-2-1 15,0 0-2-15,3-3-2 0,2 0-1 16,1 1-1-16,4-4-1 0,2-1-1 16,1-4-2-16,6 0 0 0,2-6-1 15,3 0-2-15,-2-3 0 0,5-2-1 16,3-2 0-16,-3 0-2 0,-1-1 0 15,-3-2-2-15,3-5-2 0,-2-6-1 16,-3-4 0-16,-5-4-1 0,-2-5 1 0,-4 0 1 16,-10-1 1-16,-5 5 1 0,-4 5 1 15,-9 4 2-15,-2 9 0 0,-4 3 0 16,-4 8 2-16,0 7 0 0,-2-4 1 16,2 8 1-16,-1 8 0 0,2 6 1 15,1 4 1-15,2 4 0 0,4 5-1 16,3 5 0-16,1 2 0 0,2-3-2 15,5-2 0-15,2-4 0 0,1-2-2 16,2-3-2-16,-1-5-4 0,5-3-6 0,-5-1-8 16,1-4-16-16,-1-1-86 0,-2-3-93 15,-3-2-222-15</inkml:trace>
  <inkml:trace contextRef="#ctx0" brushRef="#br0" timeOffset="49424.928">18627 11031 229 0,'0'0'68'16,"0"0"8"-16,-5 4-30 0,5-4-1 16,-5 0 2-16,0 0-4 0,0 4-6 15,1-4-8-15,-2 0-7 0,0 0-3 0,2 0-5 16,-2 0-3-16,0-4-2 16,2 4-2-16,0-7-2 0,4 7 0 0,-6-7 0 15,6 1-1-15,-5 1-1 0,5-3 0 16,0 0-1-16,0-2 0 0,6-1-1 15,0 2 0-15,1-3-1 0,7 2 1 16,0 0 1-16,2 3 1 0,-1 1 1 16,1 1 0-16,1 5 1 0,-1 0 0 15,-3 0 0-15,-1 9 0 0,-2-1 0 16,-3 3 1-16,-3 4 2 0,-4 3 1 16,0 3 1-16,-9-2 2 0,1 3 0 0,-6 1-1 15,-1-2-1-15,-3 1-1 0,0-2-2 16,-2 0-1-16,-1-3-1 0,-1 2-1 15,0-2-2-15,1-1 0 0,2 0-1 16,0-4 0-16,3-1 0 0,4 0 0 16,5-2-1-16,2-2 0 0,5-7 1 0,0 5-1 15,11-5 0-15,1 3 1 16,3-3-1-16,3 4 1 0,3-4 0 0,5 0 0 16,1 6 0-16,1-6-1 0,1 0 1 15,1 0 0-15,-2 0-1 0,-3 0 1 16,-3-4 0-16,-3 4-1 0,-4 0 1 15,-2 0-1-15,-8 4 1 0,1-4 0 16,-6 0-1-16,4 0-2 0,-4 0-5 16,-4 0-9-16,0 0-12 0,4 0 15 0,-6 0-116 15,6 0-101-15,-3 0-247 0</inkml:trace>
  <inkml:trace contextRef="#ctx0" brushRef="#br0" timeOffset="51660.706">19397 10692 371 0,'-4'0'79'0,"-1"0"2"16,1-3-65-16,4-1-7 0,-7 4 0 15,7-6 1-15,-4 1 2 0,4 0 1 16,-6 0 0-16,6 1 1 0,-6 1 1 15,6-1-1-15,-7 4-2 0,0 0-2 0,1 0-2 16,-3 0-2-16,2 0-2 0,-3 5-1 16,3 2-1-16,-2-1 0 0,2 2 0 15,2-1 0-15,0 0 1 0,1 1-1 16,4-1 1-16,-3-2-1 0,3 3 0 16,0-4 0-16,0 1 0 0,5 0 1 15,-1 0 0-15,-1-5 0 0,2 6 0 16,0-6 0-16,-1 0 0 0,0 0 0 0,1-6-1 15,-1 1 1-15,-4 1 1 0,4-1 0 16,-4 2 0-16,0 3 0 0,-3-5 0 16,-1 5 0-16,-2 0-1 0,-1 0 0 15,-4 0-2-15,1 7 0 0,-2-1 1 16,-1 0-1-16,3 3 0 0,1-1 1 16,1-2-1-16,4-2 0 0,4-4 0 15,0 7-1-15,0-7 1 0,7 0-1 16,4 0 1-16,1 0 0 0,2 0 0 15,5-7 0-15,2 1 0 0,-1-2 0 0,-1-1-1 16,-3 2 1-16,-3-2-1 0,-2 2 1 16,-5 0-1-16,-6 3 0 0,0 4 0 15,0-5 0-15,-6 5 0 0,-4 3-1 16,-1 3 1-16,-5 2-1 0,-1-1 1 16,-3 2 1-16,0 2-1 0,1-3 1 0,2-1 0 15,4-1 1-15,0-6-1 16,7 5 0-16,2-5-1 0,4 3 0 0,7-3 1 15,4-3-1-15,4-1 0 0,5 4 1 16,3-10 0-16,3 2-1 0,0-1 1 16,-1 2-1-16,-5 1 0 0,-2-1 0 15,-6 1 0-15,-4 6-1 0,-6-3 0 16,-2 3 0-16,-4 0 1 0,-5 0-1 0,-3 6 0 16,-4 1 0-16,-4 2 1 15,-2 0 0-15,1-2 1 0,-1 1-1 0,2-3 1 16,6 1 0-16,4-6 0 0,1 0 0 15,6 0-1-15,3 4 1 0,0-4-1 16,9 0 0-16,2 0 1 0,2 0-1 16,4 0 0-16,1-6 1 0,3 1 0 15,-2 0-1-15,-5-2 1 0,-1 0-1 16,-4 0 1-16,-5 1-1 0,-4 0-1 0,0 1 1 16,-7 5 0-16,-4-4-1 0,-1 4 1 15,-4 6-1-15,-1-6 1 0,-2 8 0 16,1-1 0-16,-2 1 1 0,1-1-1 15,6 0 0-15,0-3-5 0,2 3-7 16,5-7-8-16,6 7-66 0,0-7-30 16,12 0-82-16,3 0-176 0</inkml:trace>
  <inkml:trace contextRef="#ctx0" brushRef="#br0" timeOffset="52377.828">20421 10254 401 0,'0'0'85'0,"0"0"4"0,6 0-66 16,-1 3-10-16,-1-3 0 0,1 0 3 15,1 0 3-15,0-4 2 0,0 0-2 16,-2-2-1-16,2-1 0 0,-1-1-2 15,-3-2-1-15,-2-1-1 0,0-2-2 16,0-2-1-16,0-1-2 0,-7 0-1 0,0 0-1 16,-4 0-1-16,1 1-2 0,-5 3 0 15,-1 2 0-15,-5 3-2 0,1 3 1 16,-5 4-1-16,0 0-1 0,-3 6 1 16,0 4-1-16,-2 5 1 0,1 4-1 15,2 1 0-15,0 7 1 0,3 1-1 16,3-1 0-16,3 0 0 0,6 3 0 15,7-2-1-15,5 0 1 0,0-5-1 0,5 0-1 16,5-3 1-16,3-3-1 0,0-4 0 16,4-6 0-16,0-3 0 0,-1-4 0 15,0 0 1-15,-3 0-1 0,-3 0 1 16,-5 0-1-16,0 0 1 0,-5 7 0 16,-5-1 1-16,-2 6 0 0,-6 7 0 15,-2 3 1-15,-6 2 0 0,-3 3 1 16,-2 2-2-16,-1-3 0 0,-1 0 0 15,1-3 0-15,1 0-1 0,1 1 1 0,6-3-1 16,5 0 1-16,4-1-1 0,10 4 0 16,0-3-1-16,8-2 1 0,6-1 0 15,3 1 0-15,7-1 1 0,2-5 0 16,1-3 0-16,4-4 0 0,-2-6 1 16,3 0-1-16,-2-9 0 0,-1-1 0 15,-1-3 0-15,-4-1-1 0,-2 0-2 0,-2-2-4 16,-2 0-5-16,-3-1-6 0,-3 2-7 15,-5-2-12-15,-1 2-90 0,-6 1-92 16,0 4-226-16</inkml:trace>
  <inkml:trace contextRef="#ctx0" brushRef="#br0" timeOffset="53161.985">20555 10747 420 0,'0'-10'100'0,"0"3"3"0,0-1-53 16,0 0-25-16,0 1-7 0,5 1-3 0,-5 1-2 15,4 0-1-15,0 1 0 0,-4 0 1 16,5 4 2-16,-5-3 1 0,0 3 0 15,0 0-1-15,0 0-1 0,-6 7-2 16,1 2-4-16,-1 2-3 0,0 3-2 16,1 0-1-16,1 1-1 0,-1-1 1 15,5-2-1-15,-2 0 0 0,2-4 1 16,5-1-1-16,1-2 0 0,1-1 0 16,2-4 0-16,2 4 1 0,4-4-1 0,-1-8 0 15,6 3 0-15,0-5-1 16,0-3 0-16,5-3-1 0,0-4-1 0,-2-2-1 15,7-3-1-15,-1-3-1 0,3-4 0 16,2-6 1-16,3-5 0 0,-1-1 0 16,-3-4 2-16,0 3 0 0,-3 2 2 0,-7 7 0 15,-9 8-1-15,0 12 1 0,-5 4-1 16,-6 6-1-16,-3 6-1 0,0 0 1 16,-3 3 0-16,-3 12 2 0,-6 2 0 15,-1 8 3-15,-3 10 0 0,-2 5 2 16,-2 4 0-16,-1 3-1 0,1-2 0 15,2-1-1-15,3-2-1 0,2-4 0 16,6-8 0-16,7-3-1 0,0-3 1 16,3-6-1-16,3-5 1 0,8-4-1 15,-1-6 1-15,6-3 0 0,0 0 0 16,2-3 0-16,4-7-1 0,1-6 1 0,-2-5-1 16,7-4-1-16,-4-6 0 0,4-7-1 15,-2-7 0-15,2-3-1 0,0-2 1 16,-1-2-1-16,0 5 0 0,-3 3 1 15,-4 5 1-15,0 9 0 0,-8 7-1 16,-2 6 1-16,-7 9-3 0,-6 2 0 0,0 6 0 16,-4 6 0-16,-9 2 0 0,-1 12 0 15,-7 3 2-15,-4 11 2 0,-2 6 2 16,0 5 1-16,-4 4 0 0,7 3 1 16,0-5 1-16,5 3-2 0,6-7 0 15,6-8 0-15,5-7-2 0,2-2 1 16,9-7-2-16,2-4 1 0,2-6-1 15,2-6-1-15,5-3-2 0,5 0-4 16,3 0-7-16,3-10-11 0,4 2 14 16,2-7-122-16,-2 2-104 0,2-6-263 15</inkml:trace>
  <inkml:trace contextRef="#ctx0" brushRef="#br0" timeOffset="53593.278">21880 10313 400 0,'0'10'89'0,"-7"6"6"16,-1 12-71-16,-2 8 1 0,-5 4 4 15,-2 3 3-15,-3 2 1 0,-4 2-4 16,4 0-4-16,-1-4-3 0,-1-9-4 15,3-1-3-15,2-4-3 0,8-1-2 16,-1-8-2-16,6-6-1 0,0-3-2 0,4-4-1 16,4-3 0-16,3-8-1 0,0-5 0 15,2-7-1-15,3-4 0 0,2-8 0 16,5-6-1-16,-3-4-1 0,2-9 0 16,0-7 0-16,-3-9-1 0,4 0 0 15,1-2 1-15,-1 1-1 0,-4 4 1 16,3 8 1-16,-3 10 2 0,0 10 0 0,1 5 0 15,-2 7 1-15,-1 4 0 0,2 4-1 16,4 1-1-16,0 1-1 0,0 2 0 16,1 1-1-16,1 0 0 0,-1 1 0 15,5 1-3-15,1 0-3 0,1 0-5 16,1 2-9-16,1 3-11 0,2 0 48 16,-2 3-149-16,3 3-102 0,-10-2-267 15</inkml:trace>
  <inkml:trace contextRef="#ctx0" brushRef="#br0" timeOffset="53962.623">22272 10421 498 0,'-5'0'117'0,"-2"0"5"0,-3 0-82 16,-6 9-10-16,-4 3-8 0,-3 4-2 16,-4 0-3-16,-8 2-5 0,-6 0-4 15,-2 0-1-15,-6-4-2 0,1-6 0 0,-2-2 0 16,4-1-2-16,5-1-3 0,7-4-7 16,6 0-13-16,7 0-15 0,6 0-96 15,7 0-102-15,8 0-252 0</inkml:trace>
  <inkml:trace contextRef="#ctx0" brushRef="#br0" timeOffset="59855.905">22535 10654 248 0,'0'0'62'16,"0"0"2"-16,0 0-34 0,0 0-9 15,0 0 0-15,0 0 0 0,0 0-1 16,0 0-4-16,0 0-2 0,0 0 0 16,0 0-2-16,0 0-1 0,0 4-2 15,0-4 0-15,-3 5 0 0,3-5 0 0,0 0-1 16,0 4 1-16,0-4-1 0,-4 0 1 15,4 0-1-15,0 0 1 0,0 0-1 16,6 0-1-16,-6-4-2 0,3 4 0 16,-3-5-1-16,4 2-1 0,-4 0-1 15,4-1 0-15,-4-1 0 0,0 0-1 16,0 0 1-16,0 1 0 0,-4-1 0 16,4 1 1-16,-3 4-1 0,3-5 0 0,-4 5 0 15,1 0 0-15,-2 0 0 0,-1 0-1 16,0 0 0-16,-3 0 1 0,-1 6 1 15,-3-2 2-15,2 2 2 0,-2 1 3 16,1 2 2-16,-1 2 2 0,-5 1 0 16,2 3 0-16,-1 2-1 0,3 0-2 15,-2-1-3-15,2 0-2 0,5-1-2 16,5-1-1-16,4 0-1 0,0-2 0 16,7 0 0-16,7 0-1 0,2-3 1 0,7-1 0 15,4-2 0-15,5-6 0 0,3 0 0 16,0 0-1-16,-1-4 0 0,2-1 0 15,-2-1 0-15,-2-3-1 0,-6 1 1 16,0-2-1-16,-2-1 0 0,-4 0 0 16,-1 1 1-16,-5-1-1 0,-7 1 1 15,1 2-1-15,-8-1 0 0,0 3 0 16,-3 6 0-16,-6 0 0 0,0 0 1 0,-5 9 0 16,-1-2 1-16,-1 2 0 0,1 2 1 15,1-2 1-15,2 0-1 0,2 1 0 16,5 1 0-16,5 0-1 0,0-2 0 15,5 3-1-15,7-4 1 0,2-1-1 16,5-3 0-16,5 0 0 0,-1 0 0 16,6-4 0-16,1 4 0 0,0-4 0 15,0 3-1-15,-1-3 1 0,-2 0-1 16,-4 0 1-16,-3-6-1 0,-4 0 1 0,-5-1 0 16,-1-3-1-16,-4-2 1 0,-3-2 0 15,-3-1-1-15,0-5 0 0,-7 0 1 16,-1 0-1-16,-1-1 0 0,-3 1-1 15,-4 4 1-15,2 1-1 0,-2 8 0 16,-3 3 0-16,-1 4 0 0,-1 5 0 16,-2 2 1-16,-1 5 0 0,-1 3 0 0,1 2 1 15,2-1-1-15,2 0 0 0,0 1-3 16,4-2-4-16,4-1-8 0,0-1-9 16,6-4-13-16,6-2-90 0,5-3-96 15,3-4-230-15</inkml:trace>
  <inkml:trace contextRef="#ctx0" brushRef="#br0" timeOffset="60725.263">23381 10797 405 0,'5'0'90'0,"3"-5"3"0,-3 5-71 15,2-6-4-15,1 3 2 0,0-4 1 16,2 0-1-16,-2-4-2 0,2 0-2 0,-3-3-1 15,1-1-1-15,-4-1-1 0,-4 0 0 16,0 3-2-16,0 1-1 0,-8 3-2 16,0 1 0-16,-9 4-2 0,-3 4-2 15,-1 0 0-15,-6 4 0 0,0 5 0 16,-3 2 1-16,1 3 1 0,2 2 0 16,0 3 1-16,4 1 0 0,1-2 0 15,7-1-2-15,0 1 0 0,8-1-1 16,4-3-2-16,3-2 1 0,3 0-1 15,7-3 0-15,3-2-1 0,7-7 1 0,3 0-1 16,1-4 0-16,5-1-1 0,-4-4 0 16,3-1-2-16,-2-1-1 0,-2 0 1 15,-3 0-1-15,-3 0 0 0,-1-1 1 16,-4 2 0-16,-5 1 1 0,-3 2 0 16,-5 1 0-16,0 6 0 0,0 0 1 15,-9 5 0-15,2 3 0 0,-1 2 1 16,-4 2 0-16,1 5 1 0,1-2 0 0,0 2 0 15,6-4 0-15,4 0 1 0,0 1-1 16,7-5 1-16,4-3 0 0,2-3-1 16,7-3 1-16,4 0-1 0,3-3 0 15,1-2 0-15,6-3 0 0,-1-4-1 16,2-2 0-16,-1-4-1 0,0-5-1 16,-1-3 0-16,0-4-2 0,2-1-2 15,4-3 0-15,0-4-2 0,-1-6 0 0,-2-4-1 16,-3-1 2-16,-2-1 0 0,-4 2 2 15,-7 1 0-15,-7 3 1 0,-4 9 1 16,-4 8-1-16,-5 6 0 0,0 6 0 16,-5 3 0-16,-4 5 0 0,-4 7 0 15,-1 5 1-15,-3 6 2 0,-3 2 2 0,-3 11 2 16,-2 8 2-16,-2 10 0 0,0 6 1 16,1 3 0-16,2 2 0 0,1 3-1 15,3-2-1-15,3-2 0 0,2-8-1 16,2-5 0-16,6-1 0 0,1-5 0 15,6-5 1-15,0-4 0 0,5-7 0 16,1 0 1-16,3-5 1 0,3-5 0 16,2-3-1-16,5-4 0 0,6 0-1 15,2-4-4-15,5-2-6 0,-2-2-8 16,6-3-9-16,-3-3-13 0,0 2 64 0,-6-5-167 16,-4 3-109-16,-1 1-282 0</inkml:trace>
  <inkml:trace contextRef="#ctx0" brushRef="#br0" timeOffset="62258.78">24155 11297 390 0,'-7'0'86'0,"1"0"3"15,0 0-64-15,1 0-9 0,-1 0-2 16,0 0 1-16,0 6 0 0,-1-6-3 16,-3 3-1-16,-3-3-3 0,0 4 0 0,-1-4 0 15,-5 0-1-15,-1 0 0 16,-3 0 0-16,-6 0 0 0,-2-4-1 0,-4 1-1 15,-1-2-1-15,-2 5 0 0,-4-5 0 16,2 5 0-16,-2-6 0 0,-4 6-1 16,-3 0 1-16,-5-3-1 0,-4 3 0 15,-2 0 0-15,-3 0-1 0,0 0 0 16,-3 0-1-16,1 0 0 0,4 0 0 16,-5 0 0-16,-3 0-1 0,3 0 1 0,-1 0-1 15,-1 0 0-15,1 0 1 0,-4-4-1 16,2 4 0-16,-3-5 0 0,-1 5 0 15,1-3 0-15,-1 3 0 0,-2 0 1 16,2 0-1-16,-1 0 0 0,-3 0 0 16,3 0 0-16,-4 0 0 0,5 0 1 15,-3 0-1-15,0 0 0 0,1 4 1 16,1-4 0-16,-2 4-1 0,3-4 1 0,-6 5 0 16,5 0 0-16,-4 1 0 0,4-6-1 15,-4 5 1-15,4-1-1 0,0 1 1 16,1 1-1-16,1 0 0 0,1 0 0 15,-3-1 1-15,2 0-1 0,0 0 0 16,2 1 1-16,-4-1-1 0,-1-2 0 16,0 1 1-16,-1 0-1 0,1 0 1 0,-3 0-1 15,1 1 0-15,1-1 1 0,-3 0-1 16,2-4 0-16,-2 6 0 0,3-2 1 16,0-1-1-16,1-3 0 0,-5 5 1 15,4-5 0-15,-1 0 0 0,1 6 0 16,-2-2 0-16,0 1 0 0,0-2 0 15,-1 1 0-15,2 1-1 0,-1 0 1 16,0 0-1-16,3-2 1 0,-2-3-1 16,4 7 1-16,0-7-1 0,1 6 1 15,4-6 0-15,0 0-1 0,-2 4 1 0,4-4 0 16,5 0-1-16,1 0 1 0,2-3 0 16,5 3-1-16,1 0 1 0,2-4 0 15,0 1 0-15,2-2 1 0,2 1 0 16,2 4 0-16,7-5 0 0,1 5 0 15,2 0 1-15,4 0 0 0,2 0-1 16,4 0 1-16,0 0 1 0,4 0 0 16,-1-4-1-16,0 4 0 0,3-3 0 15,-1 3-1-15,6 0 0 0,0 0-1 0,5-4 0 16,1 4 0-16,2 0-1 0,5 0-1 16,0 0 0-16,0 0-1 0,5 0-3 15,3 4-6-15,6-4-11 0,6 0-67 16,6 0-33-16,11-8-87 0,3-2-192 15</inkml:trace>
  <inkml:trace contextRef="#ctx0" brushRef="#br0" timeOffset="63191.67">20488 11578 242 0,'0'0'68'15,"0"0"4"-15,0 0 2 0,0 0-48 16,0-4-3-16,0 4 2 0,0 0 1 16,0 0 0-16,0 0-2 0,0 0-4 15,-4 0-2-15,4 0-2 0,0 0-3 16,-3 5-2-16,-2 0 0 0,-1 2 1 0,-1 2 0 16,-3 5 1-16,-2 2 0 0,-7 7 0 15,0 4-1-15,-3 4-2 0,-3 5-2 16,1 6-2-16,2 3-2 0,0 4-1 15,4 1 0-15,5-4-1 0,3-1 0 16,4-5-1-16,1-6 0 0,5-5 0 16,-5-8-1-16,5-5 1 0,5-3-1 15,-5-4 1-15,6-5 1 0,-4-4 1 16,5 0 0-16,-1-3 0 0,0-7 0 16,1 0 0-16,5-4 0 0,-4-6-2 0,6-8 0 15,5-6 0-15,1-8-1 0,0-4 0 16,5-1 0-16,3 2 0 0,3 3 0 15,-2 8 0-15,7 9-1 0,-3 7 1 16,-3 7 0-16,1 7-1 0,-4 4 0 16,-5 0 1-16,-3 12-1 0,-2 4-1 15,-8 8 1-15,-3 8 0 0,-6 5 1 0,0 6 1 16,-9 7 2-16,-3 4 2 0,-6 1 1 16,-1 0 2-16,-4 4 1 0,-1 0 0 15,1 3-1-15,1 1 0 0,5-1-2 16,1-2-1-16,6 2-2 0,0-7-1 15,5-4 0-15,5-10-1 0,0-7 0 16,0-4 0-16,0-2-1 0,5-8 1 16,1-6-1-16,4-6-5 0,0 0-8 15,6-8-15-15,0-5-102 0,2-2-104 16,2-4-263-16</inkml:trace>
  <inkml:trace contextRef="#ctx0" brushRef="#br0" timeOffset="65839.085">786 13630 465 0,'5'-7'99'0,"2"-4"2"0,0 0-85 0,4 1-3 0,4 6-5 0,0 4-1 0,6-5-2 0,3 5 0 0,3 0-1 0,2 0 0 0,2 7-1 0,2-3 0 0,3 3 0 0,2-3 0 15,-4 3 1-15,4-2 0 0,-3 2-1 0,0-3 0 0,-5-1 0 0,-5-3-1 16,-3 5-1-16,-2-5 0 0,-6 0-3 16,-5-5-6-16,-5 1-13 0,-4 1-87 15,0-4-90-15,-6 4-225 0</inkml:trace>
  <inkml:trace contextRef="#ctx0" brushRef="#br0" timeOffset="66241.981">958 13797 354 0,'0'11'85'0,"-5"-1"5"16,-1 1-57-16,2 2-2 0,-5-2-2 0,4 1-1 16,-5-1-2-16,2-1-3 0,-3-3-3 15,2 2-3-15,-3-3-2 0,-2 1-2 16,2 0-1-16,-2-2-2 0,3 1-1 16,-2 0-2-16,0-2-1 0,3-1 0 15,0 1-2-15,0-4 0 0,2 0 0 0,2 5 0 16,1-5 1-16,5 0-2 0,-7 0 1 15,7 0-1-15,6 0 1 0,0-4-1 16,1 4 0-16,3-6 0 0,7 2 0 16,4 0 0-16,3 0 0 0,7 0 0 15,7 0-1-15,3 4 0 0,5-4 0 16,1 4-1-16,1-6 0 0,2 6-1 16,-3-6 1-16,-7 6-4 0,-1-6-8 0,-6 1-13 15,-3 2-102-15,-1-3-102 0,-8-3-259 16</inkml:trace>
  <inkml:trace contextRef="#ctx0" brushRef="#br0" timeOffset="68407.311">1861 13314 319 0,'0'0'76'0,"0"-7"2"0,5 2-45 16,-5 1-13-16,0-1-6 0,0 5-3 0,3-6-2 15,-3 6-1-15,0-5-2 0,0 5 1 16,0-4 1-16,0 4 2 0,0-5 1 16,0 2 1-16,4 3 1 0,-4-6-1 15,0 2-1-15,0 1-2 0,0-1 0 16,3-1-2-16,-3-2-1 0,0 3-1 15,0-1 0-15,3 0 0 0,-3 1 1 16,0 0 0-16,0 4-1 0,0 0 0 0,0-3 0 16,0 3-1-16,0 0-1 0,0 0-1 15,0 7 1-15,0-1-1 0,-3 3 2 16,0 1 0-16,-4 2 2 0,1 3-1 16,-2 2 1-16,2 3-1 0,-1 4 0 15,1 2 0-15,3 4-1 0,-2 2 0 16,5 1-1-16,0 0-1 0,0-5 0 0,8-1-1 15,-2-6 1-15,1-4-2 16,7-4 1-16,0-6 0 0,4-7 0 0,-3 0 1 16,4-5-1-16,1-3 0 0,5-5 0 15,-3-4 1-15,3-1-1 0,2-3-1 16,-2-2 0-16,1 0-2 0,-4-5-1 16,-2 2 0-16,-2-1-2 0,-3-2 1 15,-2 4 0-15,-4 0 0 0,0 2 2 16,-7 2 0-16,3 5 2 0,-5 5 0 15,0 1 0-15,-5 6 0 0,-2 8 1 0,1 3 1 16,0 7 1-16,-2 2 1 0,0 8 1 16,-4 3 2-16,0 5 1 0,0 5 2 15,2 4 0-15,-2-1 0 0,-2 2-1 16,3-5 0-16,3 1-1 0,-2-4-3 16,3-4-1-16,1-1-1 0,2-5-1 0,4 0-1 15,0-3 0-15,0-3-1 16,2-2-2-16,3-3-4 0,1-1-4 0,1-3-5 15,0-3-8-15,-1-6-11 0,1 4-93 16,-1-8-93-16,-2-2-230 0</inkml:trace>
  <inkml:trace contextRef="#ctx0" brushRef="#br0" timeOffset="68906.868">2356 13569 432 0,'-2'11'100'0,"2"2"3"15,-7 3-71-15,7 5-8 0,-5 6-4 16,5 1-2-16,-3-4-4 0,3 2-4 16,0-1-2-16,0-3-2 0,4-2 0 15,2-3-1-15,1-4 1 0,0 0 1 16,2-5 0-16,1-3 1 0,3-5-1 16,1-4-1-16,5-4 0 0,6-5-2 0,0-2-1 15,2-5-1-15,1-3 0 0,0-1-1 16,3-1 0-16,-5-4-2 0,-5-2-1 15,-2-3-2-15,-4-6-1 0,-2-2 0 16,-6-7-1-16,-7 1 0 0,0 1 2 16,-3 3 0-16,-8 3 3 0,-5 13 1 15,-7 7 2-15,-9 14 0 0,-2 7 0 0,-6 8 2 16,-3 15-1-16,1 8 0 0,-2 4 0 16,1 9-1-16,9 1-1 0,2 2 0 15,5 0 0-15,6-5 0 0,8 0-1 16,6-5-3-16,7-5-2 0,7-3-4 15,6-5-6-15,3-6-5 0,4-2-8 16,4-5-17-16,0-9-70 0,5-2-81 16,0 0-193-16</inkml:trace>
  <inkml:trace contextRef="#ctx0" brushRef="#br0" timeOffset="71324.133">3415 12748 362 0,'0'-19'79'16,"0"4"1"-16,0 4-63 0,0 8-6 15,-6 3-5-15,4 0-2 0,-4 0-1 16,0 0 2-16,0 0 2 0,-1 4 4 15,0 0 3-15,-2 3 2 0,-3 3 2 16,0 2 1-16,-3 2-1 0,-3 5-2 16,-4 7-4-16,-3 3-2 0,-2 8-3 15,-1 6-1-15,-3 3-2 0,3 3-1 16,1 1-2-16,7-2 1 0,1 2-1 0,6-4 0 16,7-3 0-16,6-2 0 0,2 1 1 15,10-1 1-15,6-2 0 0,1-3-1 16,4-3 1-16,4-4 0 0,4-6-1 15,0-4 0-15,-1-7-1 0,0-3-1 16,-2-4-3-16,-1-5-4 0,-6 0-6 16,-1-5-6-16,-2-2-19 0,-6-4-70 15,-4-3-81-15,-1-3-190 0</inkml:trace>
  <inkml:trace contextRef="#ctx0" brushRef="#br0" timeOffset="71657.164">2918 12954 427 0,'-6'0'99'0,"4"0"0"0,2 0-69 0,0 0-10 16,6 0-6-16,1 3-2 0,1-3-3 15,4 7-1-15,3-4 1 0,6-3 0 16,4 6 0-16,2-1-1 0,6 0-1 16,0-1 0-16,6 0-2 0,0-4 0 15,-1 5-2-15,-1-5 0 0,0 0-1 16,-8-7 0-16,1 3 0 0,-9 1-1 0,-1-1-2 15,-6 4-2-15,-6-3-4 16,-2 3-4-16,-1 0-3 0,-5 0-10 0,-6 5-58 16,-6 2-30-16,-3 2-74 0,-7-1-164 15</inkml:trace>
  <inkml:trace contextRef="#ctx0" brushRef="#br0" timeOffset="71875.754">2924 13137 458 0,'-5'0'101'0,"5"0"2"0,0-3-73 16,9 3-12-16,1 0-6 0,4 0-3 16,6 0 2-16,3 0-1 0,0 3 0 15,2-3-1-15,-3 0-1 0,2 0 0 16,-3 6-1-16,-1-6-2 0,-6 3 0 16,2-3-1-16,-6 0-1 0,2 4-1 0,-4-4 0 15,-2 0-1-15,0 0-4 16,-1 4-5-16,-5-4-9 0,3 0-11 0,-3 3-62 15,0-3-27-15,0 0-79 0,0 4-161 16</inkml:trace>
  <inkml:trace contextRef="#ctx0" brushRef="#br0" timeOffset="72524.261">3891 12790 367 0,'0'-28'91'0,"7"8"2"0,-7 3-50 16,0 4-16-16,0 5-8 0,0 8-6 15,-3 0-4-15,-3 11-1 0,-2 1 1 16,-2 7 2-16,-5 6 4 0,-3 9 4 15,-4 7 1-15,-3 7 1 0,-2 1 0 16,0 5-2-16,-6 2-2 0,0-1-4 16,-6-1-4-16,4-1-1 0,-1-3-2 0,3-4-2 15,4 1-2-15,4-5-1 0,5-5 0 16,8-2 0-16,5-7-1 0,5-5 1 16,2-3-2-16,0-4-1 0,0-3-3 15,6-2-3-15,-3-3-5 0,2-2-7 16,2-1-6-16,-1-5-4 0,1 3-92 15,-1-3-89-15,-6 0-219 0</inkml:trace>
  <inkml:trace contextRef="#ctx0" brushRef="#br0" timeOffset="74406.69">3717 13658 247 0,'0'0'53'0,"0"0"1"0,0 0-41 16,0 0-8-16,0 0-3 0,2-4 2 16,-2 4 3-16,0 0 5 0,6-3 3 15,-6 3 3-15,0 0 2 0,0-4 1 16,0 4 0-16,0 0-4 0,0 0-5 15,0 0-2-15,0 0-3 0,0 0-3 16,0 0 0-16,-2 0-1 0,2 0 1 16,0 0 0-16,0 0 1 0,0 0 0 15,0 0 1-15,0 0 0 0,-4 0 1 0,4 0 1 16,0 0-1-16,0 0 1 0,0 0 0 16,0 0-1-16,0 0 1 0,0 0-2 15,0 0 0-15,0 0-1 0,-3 0 0 16,3 0-2-16,0 0 0 0,-4 0 1 15,4 0-2-15,0 0 1 0,0 0-1 16,0 0 0-16,0 0 0 0,0 0-1 16,0 0 0-16,0 0-1 0,0 0 1 0,0 0-1 15,0 0 0-15,0 0 1 0,0 0-1 16,0 0 1-16,0 0-1 0,0 0 1 16,0 0 0-16,0-4 1 0,0 4 0 15,-6-3 0-15,6 3 0 0,0-5 1 16,-2 5 0-16,2-5 0 0,0 5 0 15,0-4-1-15,0 4 0 0,0-5 0 16,0 5 1-16,0 0-1 0,-5 0 1 0,5-3 0 16,0 3 0-16,0 0 0 0,-2 0 0 15,2-4 0-15,0 4 0 0,0 0 0 16,0 0 0-16,0 0 2 0,0 0-1 16,0 0 1-16,0 0 0 0,0 0-1 15,0 0 0-15,0 0-2 0,0 0 0 16,0 0-2-16,0 0 0 0,0 0 0 0,0 5 0 15,0-1 0-15,0 2 1 0,0 1 0 16,0 3 0-16,2-1 1 0,-2 2 0 16,0 0-1-16,0-2 1 0,0-1-2 15,6-1 1-15,0-3 0 0,-4-4-1 16,4 3 1-16,1-3 0 0,3 0 1 16,3-5-1-16,0-1 1 0,2-1-1 15,0-3 1-15,4-1-1 0,1-4 0 16,-2-2 0-16,1-4-1 0,-3-2 0 15,1-5-1-15,-2-3 0 0,-1-2-1 0,0 0 1 16,3-5-1-16,-2 4 0 0,3 2 1 16,-2 1 0-16,3 5 1 0,-1 1-1 15,-4 5 1-15,-2 6 0 0,-2 3-1 16,-2 4 0-16,-4 7-1 0,-4 0 1 16,0 10 0-16,0 3 1 0,0 6 0 0,-4 6 2 15,-4 3 0-15,0 8 1 0,1 1 1 16,-3 2-1-16,2 2 0 0,-1-3 0 15,2-3 0-15,2-3-1 0,1-6-1 16,4-5 1-16,0-5-2 0,4-5 0 16,3-3 0-16,4-2 1 0,-2-6-1 15,4 0 1-15,5-5 0 0,-3-2 0 16,7-2 0-16,1-5 0 0,-3-3-2 16,1-5-2-16,1-7-2 0,1-4-2 15,-2-2-2-15,1-8-1 0,2 4-1 0,3-5 2 16,-1 0 1-16,5 6 3 0,-3 3 1 15,-1 5 2-15,0 6 1 0,-7 4 0 16,-1 6 0-16,-9 7 0 0,-6 7 1 16,-4 9 0-16,-7 2 1 0,-5 4 2 15,0 9 2-15,-4-1 2 0,1 8 2 16,-3 3 2-16,4 5-1 0,0 4 1 0,2 0-1 16,0 1-2-16,3 1-1 0,2-4-2 15,2-5-1-15,1-4-2 0,4-3 0 16,0-4-1-16,0-4-3 0,5-2-5 15,1-5-6-15,0-2-6 0,2-4-12 16,2-4-88-16,1-4-91 0,3-9-219 16</inkml:trace>
  <inkml:trace contextRef="#ctx0" brushRef="#br0" timeOffset="75169.1">4802 13168 444 0,'0'-10'98'0,"0"3"2"0,0 1-78 0,0 6-5 16,0-4-5-16,0 4-2 0,0 0 0 15,-4-4-1-15,4 4 1 0,0 0 0 16,-3 0 0-16,-2 4 0 0,1 2 1 16,-4 3 0-16,-1 4 1 0,-3 7-1 15,0 5 0-15,-1 7-1 0,-1 6-1 16,0 6-1-16,-1 2-2 0,2 3-3 15,3-3 0-15,-1-3-1 0,2-5-1 16,3-8 0-16,3-7-1 0,3-7 0 16,0-5 1-16,7-5-1 0,1-6 2 15,0 0-1-15,5 0 1 0,3-9 0 0,4-2 0 16,3-3 0-16,4-6 0 0,-4-4-2 16,3-4 0-16,-2-1 0 0,0 1-1 15,-7 0 0-15,-1 5 0 0,-5 2 0 16,0 9-1-16,-5 3 0 0,-1 9 0 15,-5 7 1-15,0 7 0 0,0 7 0 16,-4 5 1-16,1 5 1 0,-1 1 1 0,-1-1 0 16,2-3 0-16,3-3-1 0,-5-6 0 15,5-6 0-15,5-3 0 0,-1-5 0 16,9-1 0-16,-2-4 1 0,8-4-1 16,-2-2 0-16,9-3 0 0,0-2 1 15,-2 0-1-15,0-2-1 0,-3-3 1 16,-3-1-1-16,-3-7 0 0,-7-1-1 15,-1-2 0-15,-2-9 0 0,-5 1 0 0,2-3 0 16,-2-2 0-16,0 3 0 16,-5 1 1-16,5 3 1 0,-6 5 1 15,3 2 0-15,3 8 2 0,-7 3 1 0,7 6 1 16,-3 2 0-16,3 4-1 0,0 3-1 16,0 0-1-16,0 0-1 0,0 0-1 15,7 0-1-15,-1 0 0 0,4 0 0 0,5 0 1 16,4 0 0-16,6-4-1 0,-1 4-2 15,3-4-5-15,2 4-8 0,-4-5-12 16,-3 5 51-16,1-4-155 0,-3 1-110 16,-3-1-280-16</inkml:trace>
  <inkml:trace contextRef="#ctx0" brushRef="#br0" timeOffset="76690.449">5334 13598 377 0,'0'0'90'16,"0"0"1"-16,0 0-55 0,0-5-15 15,7 2-6-15,-3-3-3 0,4 1-2 16,-1-4 0-16,6-3-1 0,0-4 2 0,1-4 0 15,5-2 1-15,2-3-2 0,-1-6 0 16,7-1-2-16,4 0-1 0,3-1-1 16,-2-2-2-16,-1 0-1 0,2-1 0 15,-5 2-1-15,-3 1-1 0,-5-2 1 16,-8 1-1-16,-2 0 0 0,-10 4 1 16,0 1 2-16,-7 5-1 0,-5 4 1 0,-1 8-1 15,-2 12 1-15,-5 5-1 0,-1 9 0 16,-2 7-1-16,-3 5 1 15,2 6 0-15,-2 4 2 0,-1 6 1 0,1-1 0 16,2 9 0-16,4 2 0 0,1 1 0 16,0 2-2-16,6-2 0 0,4-5-2 15,2-4-1-15,2-8 1 0,5-8-1 16,0-5 0-16,0-8 0 0,0-4 0 16,0-4 0-16,0-1 0 0,6-2 0 15,-6-4 1-15,7 0 0 0,-1-4 0 0,0-3 0 16,1-4 1-16,1-4-1 0,5-5-1 15,0-8 0-15,3-3 0 0,1-5-1 16,8-2 0-16,0 2 0 0,4 0-1 16,-2 6 1-16,0 7 0 0,-7 8-1 15,0 6 0-15,-7 9-1 0,-1 6 1 16,-5 8-1-16,-2 2 1 0,-3 6-1 16,4 2 2-16,-6 3 0 0,6-2 0 0,-6-1 0 15,0-1 2-15,0-5 1 0,0-3 1 16,4-3 1-16,0-3 0 0,1-3 0 15,3-2 0-15,2-4 0 0,5 0-2 16,1 0 0-16,5-6 0 0,3-2-3 16,1-2-2-16,2-2-5 0,0-2-8 15,-1-2-8-15,6-2-13 0,-3 2-93 16,2-3-98-16,-3-1-234 0</inkml:trace>
  <inkml:trace contextRef="#ctx0" brushRef="#br0" timeOffset="81338.668">6465 13292 450 0,'0'0'101'0,"0"-7"2"15,0 4-76-15,0-1-9 0,0 4-5 16,0 0-4-16,0-3-1 0,5 3-1 15,-3 0 0-15,4 0 2 0,1-4 1 16,0 4 2-16,5 0 0 0,0 0 0 16,3-5 0-16,5 5-3 0,1 0-2 15,3-4-1-15,5 4-1 0,4 0-2 16,6 0 0-16,-6 0-1 0,4 0-1 16,-3 0 0-16,-5 0 0 0,1 0 0 0,-8 0 0 15,-2 0-1-15,0 0 0 0,-4 0 1 16,-5 0-1-16,-1 0 0 0,-7 0 0 15,3 0 3-15,-6 6 1 0,-6-3 1 16,0-3 1-16,-4 6 1 0,-7-3-1 16,-3 1 1-16,-6 0-3 0,-3-4-1 15,-10 5-1-15,0-5-1 0,-1 0-2 0,-6 4-5 16,5-4-7-16,1 0-11 0,0 5-10 16,8-5-95-16,6 0-98 0,4 0-238 15</inkml:trace>
  <inkml:trace contextRef="#ctx0" brushRef="#br0" timeOffset="88073.095">7220 12800 397 0,'0'0'87'0,"0"0"1"15,0 0-62-15,0 0-14 0,0 0-3 16,10 0 2-16,-1 0 1 0,5-4 1 16,-1 0 0-16,4-4-1 0,3-1 0 15,2-4-3-15,3-3-2 0,-2-2-1 0,2-2-2 16,5-4-1-16,-2 1 0 0,0-2-1 15,-1 0 0-15,-1-2 0 0,1 1 1 16,-8 3 2-16,-1 3 2 0,-6 5 3 16,-3 2 0-16,-9 4 1 0,0 9 0 15,-6 0-1-15,-2 9-1 0,-5 4-1 16,-5 3-1-16,-3 7 0 0,1 2 1 0,-5 5 0 16,3 3 0-16,0 1-2 15,0-4-1-15,5 2-1 0,4-4-1 0,2 3-1 16,2-4-1-16,3-1 0 0,6-4 0 15,-4 0 0-15,4-3-1 0,0 0 1 16,6-4-1-16,-6-3 1 0,6-1-1 16,-6-2 1-16,5-2-1 0,-5 0-1 15,4-2-3-15,-4-1-5 0,5-1-9 16,-5 2-12-16,4-5-96 0,-4 0-98 16,3-5-243-16</inkml:trace>
  <inkml:trace contextRef="#ctx0" brushRef="#br0" timeOffset="88671.817">7728 12700 302 0,'0'-3'64'0,"0"3"0"16,0-7-50-16,0 7-5 0,0-6 5 16,0 6 6-16,0-6 5 0,0 3 3 15,-4-1 5-15,4 0 1 0,0 4-2 16,0-6-3-16,0 6-5 0,0-4-3 15,0 4-3-15,0 0-2 0,0 0-4 16,-4 0-1-16,-1 4-2 0,-3 3 0 0,-1 4 0 16,-4 4 1-16,-3 3-1 15,2 4 1-15,-1 3 0 0,-2 1-2 0,3 3-1 16,2-2-2-16,5 0-1 0,2-2-1 16,5-3-1-16,0-2 0 0,5-4-1 15,2-5 1-15,4-2 0 0,0-2 0 16,4-7 0-16,5 0 1 0,-1-7-1 15,4-6 0-15,3 0 0 0,1-3-1 16,3-7 1-16,-2-1-2 0,-3-1 1 0,-1-3-1 16,0-1-1-16,-5-5-1 0,-4 0-1 15,-2-1 0-15,-6-3 0 0,-2 1 0 16,-5 2 0-16,0 3 2 0,-10 9 1 16,-3 3 0-16,-3 11 0 0,-8 9 0 15,-4 7 1-15,-1 10 0 0,-4 6 0 16,-4 4 0-16,2 1 0 0,-5 1 0 0,7 3 0 15,2-1 0-15,4-3 0 16,8-3-1-16,3-2-2 0,9 0-5 0,10-5-6 16,7-3-8-16,6-3-12 0,8-1-93 15,3-2-96-15,0-2-233 0</inkml:trace>
  <inkml:trace contextRef="#ctx0" brushRef="#br0" timeOffset="90321.958">8646 12292 362 0,'-8'0'82'16,"-1"-3"3"-16,3 3-60 0,-4 0-8 16,-1 4-3-16,-1-4 0 0,-1 6-2 15,0 0 0-15,3 1 1 0,-3 2 0 0,3 0 2 16,0 4 0-16,-1 3 1 0,-1 2 0 15,1 3-1-15,-1 7-1 0,-2 3-1 16,0 3-2-16,-2 2-1 0,0 2-2 16,-1 2-2-16,0 1-2 0,1-2 0 15,2-2-1-15,3-2-1 0,6 0 1 16,5-3-1-16,4-4 1 0,3-3 0 16,7-2 1-16,1-1 1 0,3-5 0 0,3-2-1 15,-1-3 0-15,4-2-1 0,-4-2 1 16,2-3-2-16,-1 1-2 0,-2-6-1 15,-2 3-4-15,0-3-4 0,-5 0-4 16,-2-3-5-16,-3-2-6 0,0-1-12 16,-7-3-83-16,0-6-84 0,0-2-212 15</inkml:trace>
  <inkml:trace contextRef="#ctx0" brushRef="#br0" timeOffset="90670.35">8269 12554 338 0,'-9'0'81'15,"2"0"3"-15,0 0-41 0,-1 4-22 16,-1 2-7-16,3 2-1 0,-1-1-1 15,0 0 0-15,0-1 0 0,2 0-1 16,1-1 1-16,4-5 1 0,0 6 0 16,0-6 1-16,6 0 1 0,2 0 0 15,-1 0 0-15,6 0-1 0,4 0 0 0,5 0-2 16,4-6-2-16,3 6-1 16,1-6-2-16,3 3-1 0,0-2-1 0,1 0-2 15,-7-1-1-15,2 0 0 0,1-2 0 16,-4 1-1-16,-5 1 0 0,-2 1 0 15,-2 0 0-15,-4 5-1 0,-5-5 0 16,-3 5-2-16,-5 0-3 0,0 0-5 16,-9 0-7-16,-2 5-7 0,-5-2-10 0,-1 3-83 15,-6 1-88-15,3 0-209 0</inkml:trace>
  <inkml:trace contextRef="#ctx0" brushRef="#br0" timeOffset="90953.5">8223 12657 385 0,'-12'0'91'0,"0"0"1"0,4 0-54 16,-2 5-17-16,5-1-7 0,-1-4-3 15,6 6 0-15,0-6 1 0,0 6 1 16,10-2 1-16,-3 1 1 0,5-5 2 16,2 7 0-16,3-3-1 0,4-1-2 15,1-3-3-15,4 5-1 0,-4-5-3 16,3 0-1-16,1 0-2 0,-5 0 0 0,0 0-1 15,-3 0-1-15,-3 0 0 0,-1 0-1 16,-4 0 0-16,-3-3 0 0,2 3-1 16,-5 0 1-16,-4 0 0 0,4 0-1 15,-4 0-1-15,0 0-2 0,0 0-8 16,-4 0-10-16,4 0-17 0,-6 0-81 16,6 0-92-16,-3 0-220 0</inkml:trace>
  <inkml:trace contextRef="#ctx0" brushRef="#br0" timeOffset="91371.791">9152 12350 375 0,'11'-7'82'0,"-5"0"0"0,-2 7-56 16,-4 0-16-16,0 0-4 0,0 10 1 15,-6-2 4-15,1 2 5 0,-5 3 4 0,0 1 3 16,-3 6 3-16,-3 4 1 0,2 2 1 15,-6 10-3-15,-3 4-2 0,-4 9-4 16,-2 2-3-16,-1 6-2 0,-3 4-4 16,-2 0-4-16,2 1-1 0,4-6-3 15,1-6 1-15,6-4-2 0,5-10 0 16,6-6 0-16,4-8 0 0,3-7-2 16,4-5-2-16,0-6-3 0,8-4-8 15,1 0-12-15,1-3-98 0,2-6-98 0,0-5-248 16</inkml:trace>
  <inkml:trace contextRef="#ctx0" brushRef="#br0" timeOffset="93954.126">9166 12862 311 0,'0'-4'76'16,"0"0"1"-16,0 1-42 0,5 3-13 15,-5 0-11-15,0 0-3 0,0 0 0 16,2 6 2-16,-2 1 4 0,0 1 3 16,0 3 3-16,-4 1 2 0,1 2 0 15,-1 4-1-15,-1 3-4 0,0 0-2 16,2 3-4-16,3-1-3 0,0 1-2 0,0-5-1 15,0-3-1-15,0-1-1 0,0-5 0 16,6-5 0-16,1-1 1 0,-2-4-1 16,6-4 1-16,2 0-1 0,1-8 0 15,6-5-1-15,2-4 0 0,3-5-1 16,6-3 0-16,-3-6-1 0,3-2 0 16,-3 0-1-16,5-4 0 0,-1 2 0 15,-4-3-1-15,3 3 1 0,-2 1-1 16,-3 4 1-16,0 4 0 0,-8 8 0 0,-4 6 0 15,-6 7 0-15,-2 9 0 0,-6 5 2 16,-11 5 0-16,2 9 2 0,-5 4 1 16,-3 8 3-16,-3 4 0 0,0 3 0 15,1 6-1-15,3-2 0 0,1 0-1 16,1 0-1-16,5-6-1 0,7-3-1 16,2-7 0-16,0-7 0 0,6-6 0 15,2-3 0-15,6-10 0 0,2-4 0 0,1-7-1 16,8-5 1-16,-1-2-1 0,6-6 0 15,2-5-1-15,1-3-2 0,2 0-3 16,-1-4 0-16,3 1-3 0,-2-3 1 16,-2 0-1-16,-2 3 2 0,-4 0 1 15,-5 3 2-15,-3 9 1 0,-6 3 0 16,-6 8 0-16,-7 6 0 0,0 6 0 16,-6 9 1-16,-3 5 2 0,-5 3 0 0,-5 7 4 15,-2 4 1-15,-4 4 1 0,-1 2 1 16,-1 4 0-16,1 2-1 0,2 3-1 15,5-1-1-15,3-4-1 0,7-1-1 16,4-6-1-16,5-6 0 0,0-5-1 16,2-6-2-16,8-5-2 0,-1-4-6 15,4-5-6-15,1 0-7 0,-1-7-12 16,0 0-86-16,1-5-89 0,-2-5-215 0</inkml:trace>
  <inkml:trace contextRef="#ctx0" brushRef="#br0" timeOffset="94603.245">10304 12512 437 0,'0'-9'94'0,"-8"2"0"0,2 7-76 15,0 4-5-15,-1 5-1 0,0 2 2 16,-6 4 3-16,4 2 3 0,-4 3 2 0,0 2 1 16,-3-1 0-16,0 3-2 0,-3 2-2 15,0 3-4-15,2-1-2 0,-1 5-3 16,0 1-1-16,4 1-3 0,1 0-1 16,5 0-2-16,2-5 0 0,1 2-1 15,5-6 0-15,0-4-1 0,7-4 0 16,2-5 1-16,1-3 0 0,7-10 0 15,4 3 0-15,0-9 0 0,9-6 0 16,3-4-1-16,3-5 0 0,-2-3-1 0,3 1 0 16,-4-4-1-16,-4 3 0 0,-2 4 1 15,-8 7-1-15,-2 3-1 0,-8 10 0 16,-2 0 0-16,-7 12 1 0,0 4-1 16,0 7 1-16,-7 1 0 0,1 4 1 15,0 1 1-15,0-2-1 0,4-3 1 16,2-1 0-16,0-6 0 0,2-3 1 0,8-7 0 15,2-2-1-15,4-5 1 0,4 0 0 16,6-11 0-16,1 0 0 0,4-7-1 16,-2 2-1-16,3-7 1 0,-1-2-2 15,-2-5-1-15,-2-4-1 0,-2 1 0 16,-5-6-1-16,0-5 0 0,-5 2 0 16,-4 0 1-16,-5 3 1 0,-6 4 0 15,0 3 1-15,-7 7 0 0,-3 7 1 16,-4 3 0-16,1 7 0 0,-2 1 1 15,2 4 0-15,0 3 1 0,4 0 1 16,0 0 1-16,7 0-1 0,2 0 1 0,2 0-1 16,9-7 1-16,4 2-1 0,9-5-1 15,4-3 0-15,4-3-1 0,3 1-1 16,2-1-3-16,-4 0-5 0,-4 3-5 16,0 3-10-16,-6 3-10 0,-3 7-99 15,-6 0-100-15,-3 0-243 0</inkml:trace>
  <inkml:trace contextRef="#ctx0" brushRef="#br0" timeOffset="95254.411">10952 13026 456 0,'0'0'96'0,"6"0"1"0,-1 0-82 16,2-6-9-16,2 1-2 0,4-5-1 0,7-4 0 15,-1-2 0-15,3-4-1 0,3-3 1 16,2-2 0-16,4 0 2 0,-3-3 0 15,2-2 0-15,-1-2 0 0,-3-1 0 16,-2-1 0-16,-2-1 0 0,-8 0-1 16,1-3 2-16,-6 3 2 0,-7 1 2 15,-2 3 2-15,-6 6 0 0,-1 3 0 16,-4 6-2-16,-2 6-1 0,-3 10-2 16,2 6-3-16,-5 6 0 0,0 6 0 15,3 5 2-15,-8 6 0 0,3 6 0 0,-4 7 1 16,2 2-1-16,-2-3-1 0,1 11-1 15,2-4 0-15,3 0-1 0,5-1 0 16,1-4 0-16,5-6 1 0,3-1 0 16,5-11-1-16,0-2 1 0,0-9-1 0,7-3-1 15,0-9 1-15,6-2-1 0,0-6 0 16,3-6-1-16,1-3 1 16,7-7-2-16,-1 0 1 0,3-4-1 0,0 2 0 15,-4 1 0-15,2 7-1 0,-4 3 1 16,-6 7-1-16,0 6 0 0,-4 6 1 15,-4 7 0-15,-3 6 0 0,-3 3 1 16,0 3 0-16,0 3 2 0,0-4 0 16,0-1 1-16,5-4 2 0,1-6 0 15,1-2 0-15,3-4 1 0,8-1-1 16,2-3-1-16,4-3-1 0,3 0-1 0,3 0-5 16,-1-5-5-16,-1 1-7 0,-2-1-10 15,-5-2-11-15,3 0 35 0,-6 0-139 16,1-2-102-16,-5 0-261 0</inkml:trace>
  <inkml:trace contextRef="#ctx0" brushRef="#br0" timeOffset="98087.031">7194 13346 340 0,'0'0'78'0,"0"-5"0"0,0 5-54 16,0 0-6-16,0 0-1 0,0 0-1 15,6 0-1-15,-2 0 1 0,3 0 1 16,1-4-1-16,3 4-1 0,2 0-3 0,2 5-2 16,0-1-3-16,4 2-1 0,0 0-2 15,0 2 0-15,0-1 0 0,-1 0-1 16,2-1 2-16,3-1-1 0,3-5 0 15,0 0 1-15,8 0-1 0,0 0 0 16,5 0 0-16,2 0-1 0,5 0-1 16,-1 0 0-16,2 0 0 0,-2 0 0 15,1 0 1-15,-4 4-1 0,7-4 2 0,0 0 0 16,0 3 0-16,1-3 1 0,4 0 0 16,4 0 0-16,1 0 0 0,-2 0-1 15,2 4-1-15,2-4 0 0,2-4-1 16,1 4 0-16,2-4-1 0,0-1 0 15,3 1 0-15,-1 4 0 0,-2-5-1 16,0 2 1-16,0 3-1 0,0 0 1 0,0 3-1 16,-1 2 1-16,-2 0-1 15,-1 2 1-15,-2 2-1 0,-1-4 0 0,-4 2 1 16,3-1-1-16,-3 0 0 0,4-1 0 16,-1-1 0-16,-4 0 1 0,0-1-1 15,3-3 0-15,-2 0 0 0,-2 0 0 16,1 0 0-16,3-3 0 0,-2 3 0 15,2 0 1-15,-5 0-1 0,-3 0 0 16,-3 0 0-16,1 0 1 0,-1 0-1 0,0-6 0 16,-2 6 0-16,3 0 1 0,-1-3-1 15,1 3 0-15,-2 0 0 0,-3 0 0 16,-3-4 0-16,-4 4 1 0,1-5-1 16,-3 5-1-16,-4-4 1 0,4-2 0 15,-1 2 0-15,1 0 1 0,-5 0-1 16,5 4 0-16,-6 0 0 0,-1 0 0 0,0 0 1 15,-5 0-1-15,-2 4 0 0,0-4 0 16,-2 5 0-16,-2-5 0 0,0 0 0 16,-2 3 0-16,-2-3 0 0,-1 0 1 15,1 0 0-15,-3 0 0 0,-2 0 2 16,1 0 0-16,-4 0 2 0,3-3 0 16,-3 3 1-16,-3 0 0 0,4 0-1 15,-4 0 0-15,4 0-1 0,-4 0-1 16,8 0-1-16,-8 0-1 0,6 0 0 0,-1-5-1 15,1 5 1-15,-2 0-1 0,0 0 0 16,-4 0 0-16,7 0 0 0,-7 0-1 16,0 0 1-16,0 0-1 0,0 0 1 15,0 0-4-15,0 4-6 0,-7-4-12 16,1 7-100-16,-1-7-100 0,-5 0-256 16</inkml:trace>
  <inkml:trace contextRef="#ctx0" brushRef="#br0" timeOffset="135580.066">8025 13745 309 0,'0'-7'78'0,"0"1"3"15,0 0-44-15,0 2-6 0,0 4-6 16,-5-4-3-16,5 4-2 0,-3 0-2 15,3-4-2-15,-6 4-1 0,1 0-2 16,-1 4-1-16,1 2-2 0,-4 2-1 0,1 1 0 16,-3 1 0-16,-1 4 0 0,1 3-1 15,-4 4 1-15,-1 6 0 0,-2 4-2 16,1 4 0-16,-1 5-1 0,3 2-1 16,-2-2-2-16,6-7 0 0,4-1-1 15,4-6 0-15,3-5-1 0,8-3 0 16,2-5 0-16,5-4 1 0,3-3 1 15,3-6 0-15,1 0 1 0,6-6 0 16,-2-2 0-16,4-4 0 0,2-5-1 0,-2 0-1 16,4 1-1-16,-8-2 0 0,1-3 0 15,-3-2 0-15,-4-2 0 0,-5-2-1 16,-5-3 1-16,-4-4-1 0,-6-2 1 16,0 4-1-16,-10 1 0 0,-2 4 1 15,-1 2-1-15,-7 6 1 0,-2 8-1 16,-3 8 1-16,0 3 0 0,-2 8 0 0,0 2 0 15,-1 2 0-15,3 3 0 0,3 3 0 16,3 1-1-16,1 2 1 0,3-1-1 16,1 6 0-16,3 1-1 0,3-1-5 15,3-1-7-15,5-4-9 0,0-1-14 16,10-3-83-16,-2-2-91 0,2-5-216 16</inkml:trace>
  <inkml:trace contextRef="#ctx0" brushRef="#br0" timeOffset="135843.316">8229 14203 467 0,'-15'18'105'0,"0"5"2"0,0 3-80 16,-2 7-7-16,1 3-3 0,-3 2-4 15,5-1-2-15,-3-1-4 0,4-2-2 16,-1-2-2-16,4-5-1 0,1-4-2 16,5-7-3-16,4-5-7 0,0-4-7 15,10-7-39-15,1 0-56 0,2-12-84 0,1 0-194 16</inkml:trace>
  <inkml:trace contextRef="#ctx0" brushRef="#br0" timeOffset="136429.16">8541 13870 454 0,'-8'0'97'0,"2"-6"1"0,0 6-77 15,2 0-9-15,-3 0-5 0,4 0-1 16,3 4 1-16,-3-4 1 0,3 0 2 16,0 0 1-16,0 0 0 0,0 0 1 15,6-4 0-15,-2-2-1 0,2-1-3 0,1-2-2 16,3-1-2-16,4 0-2 0,2-1 0 15,1 0-1-15,4 1 0 0,1 2 0 16,3-2 0-16,0 2 2 0,1 1 2 16,-4 3-1-16,1 4 2 0,-3 0-1 15,-6 7 2-15,-3 1 0 0,-6 3-1 16,-5 7 1-16,-8 1 0 0,-4 5-1 0,-4 2 1 16,-6 4-1-16,0-1-1 0,-1-2-1 15,4-2-2-15,-1-4 0 0,5-1-1 16,3-5 0-16,6-2 0 0,6 0-1 15,0-1 0-15,7 0 0 0,6 0 1 16,1-2-1-16,5 1 0 0,0 0 0 16,2 1 1-16,0 0-1 0,-2-1 0 15,0 0 0-15,-7-1 0 0,-4 1 0 0,-5 0 1 16,-3-1-1-16,-8 1 0 0,-3-1 0 16,-5 0 0-16,-4 0 1 0,-1-2-1 15,-6-2 1-15,-1 1-1 0,-1-4 1 16,1-3-1-16,1 7 0 0,1-7 1 15,0 4-3-15,6-4-4 0,6 0-6 16,2 0-6-16,2 0-7 0,4-4-8 16,6 0-18-16,0-8-75 0,0 4-87 0,11-7-203 15</inkml:trace>
  <inkml:trace contextRef="#ctx0" brushRef="#br0" timeOffset="136863.55">9155 13780 459 0,'0'-8'98'0,"0"2"0"15,-6 6-81-15,-3 0-4 0,-1 0-2 16,-4 9 1-16,-1 3 2 0,-3 3 3 0,-2 5 0 15,1 3 0-15,0 1-1 0,1 2-2 16,4 0-3-16,1-2-3 0,1-4-2 16,8-2-2-16,0-4-1 0,4-3-2 15,7-1 0-15,1-3 0 0,5-2 0 16,6 2-1-16,-1-1 1 0,4 2-1 16,4 2 1-16,-4 2-1 0,-1 4 0 15,-1 0 0-15,-4 2 1 0,-3 1-1 16,-6 0 2-16,-1-1 0 0,-6-1 1 0,0-2 1 15,-11-1 1-15,-1 2-1 16,-4-2 1-16,-1-1 0 0,-2-1-2 0,-2-1 1 16,-2-1-2-16,3-3 1 0,0-2-1 15,1-2 0-15,2-3 0 0,1 0-1 16,3-3 0-16,0-2-2 0,6 0-3 16,0 0-6-16,1-3-6 0,6-3-8 15,0 0-12-15,0-4-91 0,0 1-96 0,7-4-228 16</inkml:trace>
  <inkml:trace contextRef="#ctx0" brushRef="#br0" timeOffset="137016.455">9072 13807 537 0,'2'-9'114'0,"9"2"1"15,-3 7-94-15,8 0-10 0,5 0-7 16,4 7-2-16,6-7-1 0,5 4-4 15,0 1-6-15,0-5-8 0,1 0-29 16,-4 0-70-16,1 0-87 0,1-5-208 16</inkml:trace>
  <inkml:trace contextRef="#ctx0" brushRef="#br0" timeOffset="138299.919">9495 13898 344 0,'0'-5'87'0,"-5"1"4"0,5-2-47 15,-4 2-11-15,4 0-8 0,-4-1-4 16,4 1-4-16,-5-1-3 0,5 2-2 16,-6 3-1-16,6-5-2 0,0 5 0 15,-4 0-2-15,4 5 0 0,0 2 1 16,-5 5-1-16,5 3 0 0,-5 4-1 15,5 2 0-15,0 0-1 0,0 0-1 0,0-1-1 16,5-1-1-16,-3-4-1 0,4-3 0 16,0-4 0-16,-1-4 1 0,2-4 0 15,1 0 0-15,4-6 1 0,-1-7 0 16,6-2 0-16,-1-7-1 0,6-1 0 16,0-5-1-16,0-3 0 0,2 0-1 15,2 0 1-15,0-2-1 0,-1 1 0 0,-3 2 0 16,-1 7 1-16,-1 4-1 0,-2 2-1 15,-4 6 1-15,-3 8 0 0,-4 3-1 16,-5 5 1-16,-2 3-1 0,-3 6 1 16,-5 2 0-16,-1 3 0 0,-4 6 0 15,2 2 1-15,0 0 0 0,-2-1 0 16,2-2 1-16,4-1 0 0,0-5 0 16,7-4 1-16,0-4-1 0,0-5 0 15,11-5 0-15,-2 0-1 0,9-11 0 0,-2-1 0 16,9-7 0-16,0-2-1 0,1-1-2 15,1-2-2-15,-3-4-2 0,1-2-1 16,1 3 1-16,-1 2-1 0,-4 0 1 16,-1 1 2-16,-3 5 1 0,-7 7 3 15,1 5-1-15,-9 7 2 0,-2 0 0 16,-2 9 1-16,-5 5 2 0,-4 3 0 0,1 5 2 16,-3 1 0-16,1 4 1 0,-1 2-1 15,1 4 0-15,2-1-2 0,1-1 0 16,3 0-2-16,4-1 0 0,2-1 0 15,-5-6-1-15,5-3 0 0,5-3 0 16,0-4-2-16,1-4-2 0,0-4-4 16,2-5-6-16,-1 5-6 0,0-5-9 15,-1-5-38-15,1 0-54 0,-4-2-79 16,6-1-183-16</inkml:trace>
  <inkml:trace contextRef="#ctx0" brushRef="#br0" timeOffset="138980.345">10368 13611 419 0,'0'-4'95'0,"-6"0"2"15,6 4-69-15,-7 0-8 0,7 0-7 16,-6 0 0-16,6 5-1 0,-6-5 1 16,6 7 2-16,-6-1 1 0,3 2 0 0,-3 0 1 15,1 3-1-15,-1 3-1 0,-1 3-2 16,0 2-2-16,-2 4-1 0,-1 0-1 16,1 5-2-16,-2 1-1 0,3 2 0 15,1-2-2-15,2 0-1 0,0-3 0 16,5-2-1-16,0-6 0 0,5-5 0 15,1-4-1-15,6-3 1 0,3-6 0 16,4-6-1-16,2-3 1 0,5-3-1 16,0-2 0-16,1-5 0 0,-1-3-1 0,-5 0 0 15,3-1 0-15,-5 5 0 0,-3-1 0 16,-2 5 0-16,-4 3 0 0,-3 7-1 16,-5 4 1-16,-2 8 0 0,-2 4 0 15,-5 5 0-15,-3 5 0 0,2 3 0 16,-4 2 0-16,4 2 0 0,-1-3 0 15,0-2 0-15,6-5 0 0,-2-2 1 16,5-3-1-16,0-6 0 0,7-3 1 0,4-5-1 16,4-8 1-16,4-3-1 0,2-7 1 15,5-2-1-15,1-3 1 0,0-3-1 16,3-3 0-16,-6-2 0 0,0 2 0 16,-3-3 0-16,-3 1 0 0,-5 1 0 15,-5 2 0-15,-2 4 0 0,-6 2 0 16,0 2 0-16,-8 7 0 0,1 2 0 15,-4 1 0-15,-2 5 0 0,4 1 0 0,-1 4 0 16,1-3 1-16,4 3 0 0,-1 0-1 16,6 0 1-16,0 0 0 0,7 0 0 15,5-6 0-15,2 2-1 0,4-2 0 16,3 0-2-16,5-1-5 0,0-2-5 16,1 2-8-16,-2 2-8 0,-4-1-8 15,-1 2-93-15,-6 4-93 0,-2-4-226 16</inkml:trace>
  <inkml:trace contextRef="#ctx0" brushRef="#br0" timeOffset="140615.574">10801 14005 374 0,'0'0'85'0,"0"-7"2"0,0 3-61 16,5-1-10-16,0-2-4 0,1-2-2 16,3-1-3-16,2-2 1 0,0-2-1 15,5 1 1-15,-2-4-1 0,4-1 0 0,-2-2-1 16,3-1-1-16,1 2-2 15,-1-3-1-15,3-5-1 0,2 3-1 0,-2 0 1 16,4-3-1-16,0-2 0 0,-1-4 1 16,-3 8 1-16,-5 0 4 0,-2 1 2 15,-7-3 2-15,-8 3 2 0,0 6 0 16,-9 7-1-16,-4 1-1 0,-4 7-4 16,-2 6-2-16,-3 12-2 0,1 3-1 15,-2 5 0-15,1 3 1 0,2 2 1 16,-1-1 0-16,0 5 3 0,2 2 0 0,-1-4 0 15,0 6 1-15,3 1-2 0,3-1 0 16,3 1-1-16,3-6-1 0,2-5-2 16,6 0 1-16,0-9-1 0,6-4 0 15,2-5 1-15,1-8 0 0,1 0 0 16,2-8 0-16,1-1 0 0,4-6 0 16,0-3-1-16,-1-4 0 0,1 1-1 0,-1-2 0 15,0 3 0-15,-2 2 0 0,-1 3 0 16,-4 5 0-16,-1 7-1 0,-2 3 1 15,-6 12 0-15,0 2 0 0,0 5 1 16,-6 3-1-16,6 3 0 0,-8 0 2 16,8 0 0-16,-3-6 0 0,3 0 2 15,0-3 0-15,7-4 2 0,0-4 0 16,5-5 0-16,2-3-1 0,6-7-1 16,3 1-1-16,0-1-5 0,4-3-7 0,1-2-8 15,-3 0-11-15,-4 0-39 0,-1-1-58 16,-3-3-89-16,-3 0-195 0</inkml:trace>
  <inkml:trace contextRef="#ctx0" brushRef="#br0" timeOffset="142347.957">11380 13971 166 0,'0'0'50'0,"0"0"7"0,0 0-15 16,0 0-3-16,0 0 1 0,0 0-1 0,0 3-3 15,0-3-4-15,0 4-4 0,2-4-3 16,3 0-6-16,0 4-3 0,0-4-2 15,3 0-2-15,0-5 0 0,0-1-2 16,-1 1-1-16,4-3-1 0,-3 1-1 16,1 0-2-16,-4-1 0 0,4-1-1 15,-3 1-1-15,-1-2 1 0,0 1-1 16,0-2 1-16,-5-3 0 0,3 0-1 0,-3 1 2 16,0-1 0-16,0 3 1 0,-3 2 1 15,-1 0 0-15,-2 4-1 0,1 5 0 16,-5 0-1-16,3 0-1 0,-4 7-2 15,2 1-1-15,-3 6-1 0,0 2 1 16,0 0-1-16,1 3 2 0,0 4 0 16,0-2 1-16,3 1 1 0,3 0 1 15,1-2 0-15,4-2 1 0,0 1-1 0,0-6 0 16,4-1-1-16,3-2 0 0,3-4 0 16,6-6-1-16,-1 0 1 0,3-3-1 15,1-8 0-15,5-3-1 0,2-3 0 16,1-6-1-16,1-2-1 0,3-2-1 15,0-3-1-15,-1 1-2 0,-1 1-2 16,-2-2-2-16,-1-1-1 0,-7 4 0 16,-2 1 1-16,-5 3 1 0,-1 1 3 0,-6 4 1 15,-5 2 3-15,0 7 0 0,0 2 0 16,-7 3 1-16,-2 4-1 0,-2 0 1 16,0 8 1-16,-5 0 0 0,0 3 1 15,-2 2 1-15,-1 4 0 0,2 3 1 16,1 1 0-16,2 3 0 0,0 5 0 15,3 0-1-15,3 2-1 0,3-2 0 16,5 1-1-16,0-1 0 0,3-6 0 0,7-5-1 16,2-2 0-16,3-4 0 0,3-1 0 15,3-6-1-15,1-1-1 0,3-4-4 16,0 0-7-16,2-7-10 0,0 2-95 16,-2-9-93-16,-5-3-237 0</inkml:trace>
  <inkml:trace contextRef="#ctx0" brushRef="#br0" timeOffset="143345.753">9543 14298 293 0,'-6'0'89'0,"0"0"5"0,2 0-3 16,-1 0-45-16,5 0-12 0,0 0-6 15,0 0-3-15,0 0-3 0,9 0-4 16,1 0-3-16,-1 0-2 0,9 0-1 16,1 0-1-16,3 0-2 0,4 0-2 0,7-4 0 15,3 4 0-15,7 0-2 0,-2 0 0 16,4 0 0-16,3 0-1 0,4 0-1 16,1 0 1-16,4-4-1 0,2 4 0 15,3 0-1-15,3 0 1 0,0-7-1 16,4 0 0-16,-2-3 0 0,4 0 1 15,2 0-1-15,0 1 1 0,-1 0 0 16,3 0-1-16,-4 4 1 0,2 0-1 16,-1 2 0-16,-2 3 0 0,0 0 0 15,3-4 0-15,-2 4-1 0,-3 0 1 16,-2 0 0-16,2 0 0 0,-5 0 0 0,-1 0 0 16,-4-4 1-16,1 4 0 0,-1-3 0 15,-3 3 1-15,0-6-1 0,-5-3 0 16,-1 3 0-16,0-2 0 0,-6 3-1 15,-3-2 0-15,-6 3 0 0,-1 4-1 16,-7-5 0-16,-3 5-1 0,-8 0 1 0,-3 0 0 16,-5 0-1-16,-7 0 1 0,0 0 0 15,0 5-1-15,-10-5-2 0,1 0-9 16,-3 3-12-16,-1-3 9 0,-4 0-120 16,1 0-109-16,0-3-268 0</inkml:trace>
  <inkml:trace contextRef="#ctx0" brushRef="#br0" timeOffset="144732.002">9443 14968 316 0,'0'-7'74'0,"0"-2"4"0,3 4-51 0,-3 0-1 16,0 1 1-16,0 0 0 0,0 4-2 15,4-3-1-15,-4 3-3 0,0 0-4 16,0 0-3-16,0 3-2 0,0 2-2 15,0 4-2-15,3 1-1 0,-3 3-1 16,3 3 1-16,2 2-2 0,-3 0 0 16,5-2-1-16,-1-1-2 0,1-3 0 15,-1-3 0-15,5-5 0 0,-2-4 0 0,1 0 1 16,5-6 1-16,-2-2-1 0,3-5 1 16,1-3-1-16,0-5 0 0,2 0 0 15,3-5-2-15,2-4 0 0,1-3 0 16,-3 1-1-16,4-4 0 0,0-1-1 15,0-4 1-15,1 2-1 0,-2 2 1 16,-4 2 0-16,0 0 0 0,-2 4 0 16,-5 7 1-16,-2 6-1 0,-4 6 1 0,-3 5-1 15,-5 7 1-15,0 11 0 0,0 2 0 16,-6 6 1-16,-1 4 1 0,-1 3 0 16,-3 3 0-16,3 3 1 0,-4-1 0 15,3 0-1-15,-3-2 0 0,6-3-1 16,2-1 1-16,4-7-2 0,-3-4 1 15,3-2-1-15,7-4 1 0,4-4-1 16,-2-4 1-16,4-11-1 0,6 1 0 0,2-2 0 16,-1-8 0-16,6-2-3 15,1-5-1-15,4 0-2 0,-2-5-1 0,3 0 1 16,2-4-1-16,-1 0 1 0,0-3 2 16,-1 7 1-16,-5 1 1 0,-7 7 1 15,-2 4 0-15,-8 9 0 0,-5 11 0 16,-5 8 0-16,-8 9 1 0,-4 6-1 0,-1 6 2 15,-3 4 0-15,-2 2 2 0,-1 6 0 16,1-3 1-16,2 1 0 0,-3 0 0 16,4 0 0-16,1 2-2 0,3-3 0 15,5-4-1-15,0 0 0 0,6-3-1 16,0-5-1-16,7-7-1 0,-1-4-3 16,1-5-5-16,5-2-7 0,-5-8-7 15,5 0-95-15,-4-8-95 0,-1-8-231 0</inkml:trace>
  <inkml:trace contextRef="#ctx0" brushRef="#br0" timeOffset="145383.548">10542 14471 451 0,'0'-6'99'0,"0"0"-1"16,-2 6-74-16,2 0-7 0,-6 9-5 16,0 2 0-16,1 3 3 0,2 2 2 15,-5 4 2-15,-1 1 1 0,1 4-1 0,0 1-3 16,-4 2-1-16,3 1-3 0,-3 0-1 15,0-1-2-15,4 0-1 0,-3 0-1 16,3 1 0-16,1-2-2 0,2-2 0 16,5-2-2-16,0 0 0 0,0-1-1 15,5-6 0-15,3-5-1 0,5-4 0 16,-1-7 1-16,3 0-1 0,5-6 1 16,4-6-1-16,4-4 1 0,-1-6-1 0,6 1-1 15,-1-4 1-15,2 1-1 0,-1 0 0 16,-2 3 0-16,-4 4-1 0,-5 5 1 15,-3 2-1-15,-5 5 1 0,-8 9 0 16,-6 3-1-16,0 5 1 0,-5 4 0 16,-2 4 1-16,-3 5-1 0,-2 3 1 15,-2 2 1-15,2-1-1 0,0 0 0 16,5 0 1-16,1-6-1 0,6-5 1 16,5-2-1-16,3-9 1 0,8-7 0 0,2 0-1 15,7-11 1-15,1-3-1 0,1-4 0 16,4-3 0-16,-2-2-1 0,-1-3 0 15,-3-2 0-15,-3-2 0 0,-1-3-1 16,-3 0 0-16,-3-3-1 0,-1-2 1 16,-5 0 0-16,-3-1 0 0,-6 0 0 15,0 0 1-15,-6 6 0 0,-1 2 1 0,0 5 0 16,-1 4 0-16,3 7 0 16,2 1 1-16,3 5-1 0,0 2 1 0,8 1-1 15,1 0-1-15,2 1 1 0,3-1-1 16,4 2 0-16,-2 1-5 0,4-1-7 15,-1 4-9-15,1 0-13 0,-4 0-101 16,1 0-105-16,-6 4-255 0</inkml:trace>
  <inkml:trace contextRef="#ctx0" brushRef="#br0" timeOffset="146181.319">11091 15043 357 0,'0'0'80'0,"0"5"4"0,5-5-60 15,-5 6-5-15,8-6 1 0,-1 0 3 16,-1 0-1-16,5-4-2 0,-2-2-1 16,3-2-1-16,2-3-3 0,0-2-2 15,3-3-3-15,-1-4-2 0,4-1-2 16,4-3-1-16,-2-5-1 0,4-1 0 16,0-2-2-16,0 0 0 0,-2-2 0 15,-1-1 0-15,-3 0 2 0,-2 3 3 16,-9 1 1-16,-1 1 2 0,-8 6 0 15,0 3 0-15,-3 7-1 0,-4 5-2 0,-3 3-2 16,1 6-3-16,-3 0 0 0,0 9-2 16,-1 2 1-16,-5 4-1 0,1 3 0 15,-3 3 1-15,1 4 0 0,-1 3 1 16,-2 2 1-16,2 2 0 0,-4 1 0 16,4 1 1-16,-1 0-1 0,2-1 0 15,1-4-1-15,4-3 1 0,4-2-1 0,3-4 0 16,7-3 0-16,0-6 0 0,6-4-1 15,3-7 1-15,1 0-1 0,6-6-1 16,1-2 1-16,6-6 0 0,-1 0-1 16,2-2 0-16,2 3 1 0,0-1-1 15,-2 5 1-15,-6 9-1 0,-1 0 0 16,-6 14 0-16,0 2 1 0,-5 4-1 16,-6 1 0-16,3 4 0 0,-3-5 1 15,0 0 0-15,0-2 0 0,0-6 2 0,0-1 0 16,0-4 2-16,7-2-1 0,1-1 1 15,2-4-1-15,5 0-1 0,2-6-1 16,1-2-4-16,2-1-5 0,0-2-7 16,-3-3-11-16,3 0 4 0,-5-3-110 15,1-2-100-15,-3-2-249 0</inkml:trace>
  <inkml:trace contextRef="#ctx0" brushRef="#br0" timeOffset="147133.46">11873 14806 454 0,'-9'0'103'16,"-2"0"2"-16,-1 12-68 0,-2 2-15 15,0 5-6-15,-1 6 0 0,0 3-1 16,-1 5-2-16,3 0-1 0,-3 1-3 0,2-5-1 16,0-1-3-16,2-5 0 15,2-2-2-15,1-4-1 0,4-3-1 16,2-5-1-16,3 0-2 0,0-2-2 0,0-2-2 16,0-5-4-16,0 0-4 15,0 0-4-15,4-5-5 0,-4-1-4 0,0-2-7 16,4-1-12-16,-4-3-8 0,0-2 3 15,0 0 7-15,-4 0 12 0,4-1 17 16,-7 2 16-16,1 0 21 0,-1 1 17 0,-2 1 5 16,4 3 0-16,-4 3-5 15,2 0-7-15,1 5-6 0,0-4-3 0,6 4-4 16,-5 0-4-16,5 0-1 0,0 0-1 16,9 0-1-16,0 0-3 0,3 0-2 15,2 0-1-15,5 0 0 0,4 0-2 16,4 0-1-16,3-6-1 0,2 0-1 15,1-3 0-15,4-3 0 0,-4-1 0 16,2-2-1-16,-4 0 1 0,0 1-1 0,-3-2 1 16,-1-1-1-16,-6 1 1 0,-3 1 1 15,-1 2 1-15,-7 0 2 0,-6 3 0 16,-4 0 2-16,-4 5-1 0,-5 0 0 16,-5 5 0-16,-2 0-2 0,-1 0-1 15,-2 0-2-15,-2 9 1 0,1 1-2 16,2 3 1-16,0 3 0 0,1-1-1 15,1 6 1-15,3 0-1 0,3 4 0 16,0-2 1-16,1 1-1 0,3 2 0 0,-1-1 0 16,2 0 0-16,-1-1 0 0,3-5 1 15,-1-1-1-15,4-4 0 0,0-1 0 16,0-3 0-16,0-2 0 0,5-4 0 16,3 0 0-16,2-4 0 0,1 0 0 15,2-7 0-15,6-1 0 0,-2-1 0 16,3-4 0-16,1 3 0 0,-3-3 0 15,-1 4 0-15,-2 0 1 0,-3 2 0 16,0 7 0-16,-5 0 1 0,0 8 0 0,-1 1 0 16,-3 2 0-16,-3 3 0 0,4 2-1 15,-4 1 1-15,0-2-1 0,0 0 1 16,0-3-1-16,0-1 1 0,4-2-1 16,4-4 1-16,3-5-1 0,5 0 0 15,5-4-2-15,5 0-5 0,2-5-8 0,4 0-11 16,1-1 1-16,0-1-107 0,-3 3-102 15,-3-5-248-15</inkml:trace>
  <inkml:trace contextRef="#ctx0" brushRef="#br0" timeOffset="148195.013">11295 13525 230 0,'-5'-4'58'0,"3"-2"3"16,-4 1-14-16,4-3-19 0,2 3-2 0,0-1 4 16,-4-1 3-16,4 1 3 0,-3 1 0 15,3 0-3-15,0 2-6 0,0 3-6 16,0 0-3-16,-4 0-5 0,4 0-2 16,0 4-3-16,5 2 0 0,-5-2 0 15,7 4-1-15,2-2 2 0,1 1-1 16,3-2 1-16,3 0-1 0,6-5 1 0,1 5-1 15,4-5-1-15,2 0 0 16,7-7-1-16,7 1-2 0,1 4 1 0,5-3-2 16,6 0 0-16,3 5 0 0,0-6 0 15,4 6-1-15,-4-4 0 0,1 1-1 16,0-1 0-16,-5 4 0 0,-2 0 0 16,-5 0 2-16,-1 0-1 0,-5 0 2 15,-3 6 0-15,-7-1 0 0,-2-5 0 16,-9 5 0-16,-2 0-1 0,-6-1-1 0,-5-4 0 15,-2 4-1-15,-5-4 1 0,0 4-1 16,0-4 0-16,-3 0 0 0,-2 4 0 16,1-4-4-16,1 0-5 0,-2 0-11 15,5 0 3-15,0-8-110 0,-3-3-100 16,10-1-254-16</inkml:trace>
  <inkml:trace contextRef="#ctx0" brushRef="#br0" timeOffset="149600.389">11234 13477 326 0,'-6'0'81'16,"1"0"5"-16,-2 0-46 0,5 0-9 15,2 0-3-15,-4 0-3 0,4 0-4 0,0 0 0 16,6 0-2-16,1 0-2 0,0 3-2 15,3-3-2-15,5 0 0 0,3 7-3 16,5-7-2-16,5 4-3 0,1 2-1 16,5-2-1-16,5 1-1 0,5-1 0 15,5-4-1-15,5 6-1 0,6-6-6 16,4 0-8-16,4 0-34 0,0 0-63 16,3-10-84-16,-2 1-202 0</inkml:trace>
  <inkml:trace contextRef="#ctx0" brushRef="#br0" timeOffset="150613.085">13128 13661 484 0,'-12'-6'109'0,"2"3"2"0,-1 3-81 0,0 0-9 16,3 0-4-16,0 0-1 0,3 0-3 16,-1 0-1-16,6 0-1 0,0 0-3 15,5-5-1-15,4 5-1 0,2-5-1 16,6 2-2-16,7 3 0 0,2-7 0 15,7 7-1-15,0-5 0 0,3 5 0 0,2 0 0 16,-1 0 1-16,-3-3 0 0,-5 3 0 16,-4 0 0-16,-3 0 1 0,-5 0-1 15,-6 3 2-15,-6-3 0 0,-5 0 0 16,0 5 1-16,-11-5 0 0,-6 5 0 16,-6-5-1-16,-7 8 0 0,-4-3 0 15,-6-2-1-15,-5 2 0 0,1 1 1 16,-5-1-1-16,2 1 0 0,1-6 0 15,3 5-1-15,0-1 0 0,4-4-1 0,6 0 0 16,6 0 0-16,3 0-1 0,11 0-1 16,7 0 0-16,10-4 0 0,11 4 0 15,6-5-3-15,9 2-1 0,8-4-3 16,9-1-2-16,0 2-3 0,11-2-4 16,2 1-7-16,5 1-8 0,-3 1-104 15,2 5-102-15,-5-4-258 0</inkml:trace>
  <inkml:trace contextRef="#ctx0" brushRef="#br0" timeOffset="154096.603">14281 12804 288 0,'0'0'69'0,"6"-3"3"0,-1 3-42 16,-3-5-7-16,4 1-1 0,0 1 1 15,-1-3-1-15,-1 0 0 0,5-5-3 16,-2 2-1-16,3-1-2 0,-3-2-3 16,4 2-1-16,-2 1-3 0,1 1-2 0,-4 3-1 15,-3 0-1-15,2 5 0 0,-5-5-2 16,0 5 0-16,0 0 0 0,-7 0-2 16,1 4 1-16,0-1-1 0,-2-3-1 15,0 8 1-15,-1-4 0 0,2 1 0 16,1 0 1-16,1 1 0 0,0 4 0 0,0 0 1 15,-1 0-1-15,0 2 1 0,-2 1 0 16,2 5 0-16,-2 2-1 0,0 0 1 16,-3 3-1-16,5 4 0 0,-1-1 0 15,1 2-1-15,0-2 1 0,3-4 0 16,-2-1 1-16,5-5-1 0,-2-3 1 16,2-3-1-16,0-4 1 0,0-3 0 15,0-3 0-15,2 0 0 0,3 0 0 16,3-4-1-16,0-1 0 0,3 0 0 15,3 0-1-15,0 2-1 0,4 3 0 0,0 0 0 16,-1 6 1-16,1 2-1 0,-2 4 0 16,3 2 0-16,-4 3 0 0,-3-2 1 15,0 3 1-15,-5-1 1 0,-2-2 1 16,-5-2 1-16,0 1 0 0,-6 0 1 16,-2 1 0-16,-5-1-1 0,-1-3 0 15,-4 1-2-15,-2-2 0 0,-1 0-1 0,-3-5 0 16,2 2 0-16,-2-7-1 0,3 0 0 15,0 0 0-15,1 0 0 0,2-7 0 16,4 4-1-16,1-3 1 0,5 1-1 16,1 1 1-16,2 0-2 0,5-1-2 15,0-1-3-15,0 0-4 0,2 0-6 16,4 3-7-16,0-2-25 0,5 1-70 16,-3 0-83-16,0 4-200 0</inkml:trace>
  <inkml:trace contextRef="#ctx0" brushRef="#br0" timeOffset="154322.919">14297 12825 365 0,'0'-13'89'0,"0"3"3"0,0 5-58 15,3 5-5-15,5-6-5 0,4 6-2 16,2 0-3-16,3 0-4 0,4 0-1 16,0 0-3-16,4-4-1 0,1 4-2 15,-4 0-2-15,2 0-1 0,-3 0-3 16,-1 0-4-16,-1-4-6 0,-2 4-9 16,-1 0-90-16,-3 0-88 0,1 0-221 15</inkml:trace>
  <inkml:trace contextRef="#ctx0" brushRef="#br0" timeOffset="155496.419">15218 12252 340 0,'0'0'73'16,"-9"0"2"-16,2 3-55 0,-3 3-4 15,-2-2 3-15,1 1 3 0,-2 2 3 16,3-2 0-16,0 0-1 0,-1 1-2 16,2 3-5-16,-2 4-3 0,-2 5-2 0,1 1-3 15,-1 7 0-15,0 3-2 0,-2 8-1 16,2 1-1-16,2 0 0 0,1-1-1 15,0 2-1-15,3-1 0 0,3-1 0 16,4-8-1-16,0-1 1 0,5-2 0 16,3 0-1-16,3-2 0 0,4-1 0 15,-2-7 0-15,5 3-1 0,1-6 0 16,-2-3 0-16,1-2-1 0,1-5-5 16,3-3-5-16,-2 0-10 0,-3-3-55 0,-1-1-36 15,-3-1-80-15,-1-4-174 0</inkml:trace>
  <inkml:trace contextRef="#ctx0" brushRef="#br0" timeOffset="155871.012">15191 12546 353 0,'0'-6'85'0,"0"-1"4"15,-5 3-50-15,-1 0-9 0,-3 4-3 16,-4 0-1-16,-2-4-1 0,-1 4-1 16,-3 0-2-16,0 7-3 0,-1-3-4 15,-3 0-3-15,-2 2-3 0,-1-1-3 0,-2-1-1 16,0 2-3-16,-2-2 1 0,5-4-2 16,0 4 0-16,3-4-2 0,1 6-3 15,6-6-2-15,1 0-3 0,4 0-3 16,4 0-5-16,3-5-8 0,3 5-29 15,9-4-56-15,2-3-76 0,4 2-183 16</inkml:trace>
  <inkml:trace contextRef="#ctx0" brushRef="#br0" timeOffset="156084.179">15165 12636 441 0,'-9'0'99'15,"0"7"2"-15,-2-2-60 0,-5 4-28 0,-1 1-4 16,-3 0 0-16,-2-2-1 0,-1 1 1 16,-2-2-1-16,-4 0 0 0,1-3-1 15,0 0-1-15,-2 0-2 0,3-1 0 16,-3 1-1-16,5 1 0 0,1-5-4 16,3 2-6-16,6-2-9 0,3 0-95 15,4-2-91-15,8 2-234 0</inkml:trace>
  <inkml:trace contextRef="#ctx0" brushRef="#br0" timeOffset="157413.188">15592 12558 224 0,'0'0'58'0,"6"0"4"0,-6 0-27 16,0-4-4-16,0 4 0 0,3-3 1 0,-3 3-1 15,4-5-1-15,-4 1-3 0,3 4-4 16,-3-6-2-16,4 2-4 0,-4 1-2 16,4 3-3-16,-1-6-1 0,-3 6-2 15,0 0-2-15,5 0 1 0,-5 9 0 16,-6 3 1-16,0 6 2 0,-5 5 0 0,-4 7 3 15,-1 6 0-15,-6 4 1 16,-4 6-2-16,-3 6-1 0,-1 5-2 0,-2 2-1 16,1-2-1-16,-4-2-1 0,2-1 0 15,2-6-2-15,1-5 1 0,1-5-1 16,5-8-1-16,2-2-1 0,5-4-2 16,4-3 1-16,2-2-1 0,5-5-1 15,6-4 1-15,0-3 0 0,0-3-1 16,7-4-2-16,3-6-5 0,-1-3-8 15,2-1-10-15,3 1-17 0,-2-3-81 0,0 1-93 16,-1 0-215-16</inkml:trace>
  <inkml:trace contextRef="#ctx0" brushRef="#br0" timeOffset="169878.728">15767 12801 252 0,'0'-7'69'0,"4"2"7"15,-4-2-34-15,5 0-2 0,-5-1-2 16,3 1 0-16,-3 0-5 0,0 2-6 15,0 0-6-15,0 1-5 0,0 0-5 16,0 4-1-16,5 0-3 0,-5-3 0 16,0 3 0-16,0 0 0 0,0 0 0 0,0 0-1 15,0 0 0-15,0 0-2 0,-7 0-1 16,4 5 1-16,-1 2 1 0,-2-1 1 16,-3 4 1-16,-3 2 2 0,-3 5 1 15,-2 3 2-15,0 5 0 0,-3 3 1 16,-2 10-1-16,4 3-1 0,-1 5 0 15,3-3-1-15,-1 1-1 0,4-3-1 0,2-2-2 16,1-5-1-16,1-4 0 0,2-2-1 16,4-5 0-16,3-3-2 0,0 0 1 15,6-4-1-15,-2-1-1 0,3-4 1 16,2 0 0-16,2-1 0 0,-1-5-1 16,0 1 1-16,3-6-1 0,0 0 0 15,3-6-1-15,-2-2-1 0,2 0-4 16,-3-3-5-16,1-2-8 0,1 3-8 0,-4 1-11 15,2 0-93-15,-6 2-96 16,0 0-230-16</inkml:trace>
  <inkml:trace contextRef="#ctx0" brushRef="#br0" timeOffset="170266.943">15790 13095 254 0,'0'0'71'0,"0"-4"6"0,-6 4-31 0,3 0-1 15,-2 0-2-15,-1 0-2 0,0-4-3 16,-1 4-5-16,1-4-4 0,-1 1-4 16,-3 0-5-16,0 3-3 0,-6-6-3 15,2 6-1-15,-5 0-2 0,-2 0-2 16,1 7-1-16,-2-5-2 0,1 3-1 0,2-1-1 16,-1-1-1-16,0-3 0 0,4 0-1 15,1 0-1-15,3 0 0 0,2 0-1 16,-1 0 1-16,5 0-2 0,3-5-2 15,3 1-5-15,3 1-6 0,3 0-8 16,5-5-27-16,-1-1-68 0,5-4-86 16,1-2-200-16</inkml:trace>
  <inkml:trace contextRef="#ctx0" brushRef="#br0" timeOffset="171192.852">16199 12751 335 0,'0'-5'88'0,"0"5"2"0,0-8-7 15,0 4-62-15,-5 4-7 0,5-6-1 16,-3 6 1-16,3-5-1 0,-3 5 0 15,3-5-1-15,-4 5-2 0,4-3-1 0,-3 3-1 16,3-4 0-16,-5 4-1 0,5 0 0 16,-5-3 0-16,5 3 0 0,-5 0-2 15,0 0 1-15,1 0-2 0,-2 0 0 16,1 3-1-16,-3-3 1 0,-1 5 0 16,2-1-1-16,-2 3 1 0,-2 1-1 15,3 1 0-15,-4 1 0 0,4 0-1 16,-3 3 1-16,1-3 0 0,-2 6 1 15,0 1 1-15,-1 5 2 0,2 5 0 0,-3 8 2 16,1 1-1-16,-2 6 1 0,2-3-1 16,0-1-2-16,4 1-1 0,1-4 0 15,3-4-2-15,5-4-1 0,0 0 1 16,7-7 0-16,0 0 1 0,7-7 0 16,-1-4 1-16,4-2 1 0,2-7-1 0,1-4 0 15,2-4-1-15,-1-3 0 0,-1-2-2 16,0 2 0-16,-2-1-2 0,-3 0-2 15,-2 1-3-15,-3 1-2 0,-3 0-4 16,-4 2-4-16,-3 0-3 0,5 1-5 16,-5 3-4-16,0 1-4 0,0 3-4 15,0 0-37-15,-5 0-47 0,5 0-79 16,0 7-177-16</inkml:trace>
  <inkml:trace contextRef="#ctx0" brushRef="#br0" timeOffset="171695.544">16346 13097 443 0,'-4'4'100'16,"0"4"3"-16,-3 4-70 0,2 0-12 15,2 2-4-15,3 1 0 0,0 0 0 16,0-2-2-16,9-2 1 0,-1-1-1 16,1-2 0-16,2-1 0 0,5-3-2 15,0-4 0-15,1 4-2 0,5-4-3 16,-1 0-1-16,3-6-3 0,-2 1-1 16,3-3-2-16,-3-4 0 0,4-2-1 0,-3-4-2 15,0-5-2-15,-4-4-2 16,1-9-3-16,-1-3-1 0,-5-2-2 0,-2-4 0 15,-3 0 2-15,-2-1 1 0,-3 4 3 16,-4 4 3-16,-6 6 2 0,-3 3 3 16,-6 7 1-16,1 6 2 0,-7 6 1 0,-4 10 1 15,3 0 1-15,-2 5 0 0,-2 10-1 16,-1 1 1-16,2 1-1 0,-1 5-1 16,-1 6 0-16,0 4-1 0,2 6-1 15,2 2 0-15,2 2-2 0,3 3 0 16,4-2 0-16,2-4-2 0,5-3 1 15,5-5-1-15,2-6-1 0,-6-5-2 16,6-4-3-16,6-3-3 0,-6 0-6 16,2-3-7-16,-2-2-8 0,5-1-28 15,-5-2-67-15,0-1-88 0,0-4-202 0</inkml:trace>
  <inkml:trace contextRef="#ctx0" brushRef="#br0" timeOffset="172445.224">16904 13100 373 0,'-4'0'95'0,"-1"0"3"16,3 0-19-16,-4 0-57 0,1 0-7 16,5 0 0-16,-3 3 2 0,3-3-1 15,0 0-1-15,-4 0-1 0,4 0 0 16,0-3-1-16,0 3-1 0,0-4-3 0,0 4 0 15,0-5-1-15,4 1-1 16,-1 4-1-16,4-7-1 0,2 5-1 0,0 2 0 16,-1-6-2-16,5 6 1 0,0 0-1 15,0 0 0-15,-2 6 0 0,-2-2 0 16,3 5 0-16,-5 2 1 0,-2-1 1 16,-5 6-1-16,0 0 1 0,0 1 0 15,-10 1-1-15,-3 3 1 0,3-2-1 16,-8 2 0-16,-1-2 0 0,-2-3 0 15,-4 0 1-15,4-3-2 0,-4 1 1 0,2-4 0 16,-1-1-1-16,5 0 0 0,-1 0 0 16,5 1-1-16,-1-2 0 0,6-1 0 15,0-1 0-15,2 0-1 0,8-1 0 16,0-1 0-16,0-4 0 0,11 5 0 16,0-2 1-16,3 2-1 0,5-5 1 0,4 5 0 15,1-1 0-15,4-4 0 16,2 6 1-16,1-6 0 0,0 4-1 15,-5-1 1-15,-3 4 0 0,-3-2-1 0,-3 3 1 16,-5 0-2-16,-2-3 1 0,-3 1 0 16,-2-2-1-16,-2-4 1 0,-3 0-1 15,0 0-1-15,0 0-5 0,0 0-7 16,-4-3-9-16,0-2-12 0,1 0-101 16,3-2-105-16,0-1-253 0</inkml:trace>
  <inkml:trace contextRef="#ctx0" brushRef="#br0" timeOffset="179512.83">17451 13027 402 0,'4'-4'84'16,"-1"1"1"-16,-3 3-73 0,0-4-7 15,0 4-1-15,0 0 2 0,0-4 2 16,0 4 0-16,4-4 1 0,-4 4 1 16,0-5 2-16,2 5 0 0,-2-5 1 15,0 5 1-15,0-3 1 0,0 3 0 16,0 0-1-16,0 0-2 0,-3 0-1 15,-1 5-3-15,-2-1-1 0,0 2-2 0,-2 0 0 16,2 1-1-16,-2 0 0 0,1 0 0 16,0 1-1-16,1-2-1 0,1 0 0 15,2-3-1-15,3 1 0 0,-4-1 0 16,4-3-1-16,0 4 1 0,0-4 0 16,6 0 0-16,-4 0 0 0,3 0 0 15,2 0 1-15,0 0-1 0,-1-6 0 16,-1 1 0-16,1-1 0 0,-3 0 0 15,3-1-1-15,-6-2 1 0,5 2 0 16,-5 1 0-16,0-1 0 0,0 4 1 16,-5-2 0-16,5 5 0 0,-9 0 0 15,2 4-1-15,-2 0 1 0,1 3-1 0,-1 0-1 16,-1 0 1-16,3 1 0 16,-1-2-1-16,2 0 1 0,6-1-1 0,0-2 0 15,0 1 0-15,5-4 1 0,4 4-1 16,1-4 0-16,3 0 1 0,1 0-1 0,1-7 1 15,-1 3-1-15,0-1 1 0,2 0-1 16,-6 0 0-16,0-3 0 0,-1 3 0 16,-5 0 0-16,-1 0 0 0,-3 1 0 15,0 4 0-15,0 0 0 0,-6 0 0 16,-2 7 0-16,1 0 0 0,-5 3 1 0,-1 0-1 16,0-2 1-16,0 0 1 0,-1-2-1 15,6 0 1-15,0-4 0 0,2-2 0 16,6 0 0-16,0 0-1 0,8 0 0 15,0-5 0-15,3-1 0 0,2-3 0 16,0 0 0-16,1-1-1 0,-5-2 0 16,2 2 0-16,-4 0 0 0,-1 1 0 15,-6 2-1-15,0 2 1 0,0 5-1 16,-7 0 0-16,-1 0 0 0,-3 7 1 0,-3 1 0 16,0 1 0-16,-3 1-1 0,3 1 0 15,0 1-1-15,2-4-3 0,4-1-4 16,2-1-5-16,6-2-6 0,0-4-5 15,2 4-34-15,9-4-60 0,0-7-82 16,3 1-191-16</inkml:trace>
  <inkml:trace contextRef="#ctx0" brushRef="#br0" timeOffset="180576.709">17967 12777 452 0,'0'-12'99'16,"0"2"1"-16,-7-1-77 0,1 4-9 15,-2 3-4-15,-5 4-1 0,1 0 0 16,-2 9 2-16,-2 0 2 0,0 2 2 16,-1 6 1-16,0 4 2 0,2 3-1 15,-3 2 1-15,4 3-1 0,-5 6-1 16,6 4-3-16,-1 1-2 0,1-3-2 16,5 0-3-16,0-1-2 0,8-5-2 0,0-6-1 15,0-5-1-15,8-4 1 0,0-3 0 16,3-3 0-16,3-2 0 0,-1-8 0 15,3 4 0-15,1-4 0 0,2-3 1 16,2-5-1-16,0 0 0 0,4-6-1 16,-2 0 0-16,2-7-2 0,-3-6-1 15,1-7-1-15,-1-6-1 0,-5-4-1 16,-1-4 0-16,-3 1 1 0,-1 0 1 16,-6 2 2-16,-4 8 2 0,-2 8 2 0,-7 5 0 15,-7 9 1-15,-4 4 0 0,-5 6 1 16,-8 5 0-16,-1 8-1 0,-2 3 0 15,-1 3 0-15,-3 2-1 0,4 3 0 16,1 2-1-16,5 4 0 0,4-3 0 16,4 1-1-16,8 0-3 0,3 1-3 15,9-1-5-15,5-4-7 0,5-1-6 16,3-3-7-16,5 4-8 0,-3-3-89 0,5-3-89 16,0 0-217-16</inkml:trace>
  <inkml:trace contextRef="#ctx0" brushRef="#br0" timeOffset="180796.148">18071 13133 457 0,'-4'4'97'0,"1"6"3"15,-3 5-80-15,-2 5-6 0,-2 1 2 16,4 3 3-16,-2-1 1 0,-4 3 0 15,3 2-2-15,-3-2-1 0,-1 2-3 16,1-1-4-16,-2 2-3 0,1 1-1 16,-1-2-6-16,6-3-6 0,0-4-10 15,4-1-10-15,4-4-94 0,0-6-95 0,6-10-237 16</inkml:trace>
  <inkml:trace contextRef="#ctx0" brushRef="#br0" timeOffset="181891.541">18427 12793 440 0,'0'-3'97'16,"-4"3"0"-16,1-5-70 0,-1 5-11 0,-2 0-2 15,4 0 1-15,-3-3-1 0,1 3 1 16,0-3 0-16,-1 3-2 0,5-4-1 16,-2 4-3-16,2-4-2 0,0 4-1 15,-4-5 0-15,4 5-1 0,0-4-1 16,-3 4-1-16,3 0-1 0,0-3 0 16,-5 3-1-16,5 0 0 0,-5 0 0 0,5 0-1 15,-6 0 1-15,6 0-1 16,-3 0 1-16,3 0-1 0,-5 0 0 0,5 0 0 15,0 0 1-15,0 0-1 0,0 0 1 16,0 0-1-16,0 0 1 0,0 0-1 16,5-4 0-16,2 0 1 0,1 1 0 15,4-2-1-15,3-1 1 0,3 1-1 16,2-1 1-16,1 2-1 0,0 0 1 16,-2 4-1-16,1-4 1 0,-1 4 0 0,-1 0 0 15,-5 0 1-15,-2 3 0 0,-4 5 1 16,-3 2 1-16,-4 3 1 0,-4 0 1 15,-3 5 0-15,-2 3 1 0,-2 0 0 16,-7 0 0-16,1-1-1 0,-3 0 0 16,0-2-1-16,0-2-1 0,0-4 0 15,3-2-2-15,3-2 0 0,5-1-1 16,3-3 0-16,6 1 0 0,0 0-1 0,13 1-1 16,3 0 1-16,3 2 0 0,0 3 0 15,6 2 0-15,-1 5-1 0,-2 0 1 16,-1 2 0-16,-4 3 0 0,-5-1 0 15,-3 0 0-15,-5 0 0 0,-4-3 0 16,0 2 0-16,-5-1 0 0,-5-1 0 16,-4-1 0-16,-1-3 1 0,-5-3 0 15,-3 1-1-15,-5-4 2 0,0-3-1 16,-3-2 1-16,-3-4-1 0,1 6 1 0,2-6 0 16,2-6-1-16,3 6 0 0,4-3 0 15,2-2-4-15,7-1-2 0,2-3-7 16,8 0-6-16,3 1-8 0,3-4-9 15,5 0-34-15,5-1-61 0,0 5-87 16,4-1-197-16</inkml:trace>
  <inkml:trace contextRef="#ctx0" brushRef="#br0" timeOffset="182474.797">18773 12688 440 0,'7'-11'101'15,"-1"2"1"-15,-1 3-72 0,-5 6-7 16,4 0-5-16,-4 0-2 0,-6 4 0 0,3 3 1 15,-4 4-1-15,0 5 1 0,-5 2 2 16,1 4-2-16,1 3-1 0,0 2-2 16,0 1-2-16,4-1-2 0,1-1-2 15,5-2-2-15,0 0-3 0,8-6 0 16,1-3-1-16,1-4 0 0,4-1-1 16,-1-5 1-16,5-5-1 0,2 0 1 15,-1-5-1-15,4-5 0 0,1-1-1 16,-3-5 1-16,2-4-1 0,-5-2 0 15,-1 1 0-15,-1 0 0 0,-4-1 0 16,-3 2-1-16,-1-1 1 0,-2 2-1 16,-2 6 1-16,-1 2-1 0,-3 2 1 0,0 5-1 15,0 4 1-15,-5 7-1 0,1 2 1 16,-2 4 0-16,-2 3 0 0,-1 6 1 16,-1 5 2-16,-4 5-1 0,1 4 2 15,-1 5 1-15,1 4 0 0,1-2 0 16,-2-3 0-16,7-2-2 0,-1-3 0 15,4-6-1-15,4-6-1 0,0 0 0 0,0-5 0 16,0 0-1-16,0-4 0 0,6-2 0 16,-2-3 0-16,-1 1-2 0,1-7-2 15,0 1-4-15,-4-4-2 0,4 0-5 16,-4 0-7-16,0 0-8 0,6-6-9 16,-6 1-93-16,6-6-96 0,-3 1-235 15</inkml:trace>
  <inkml:trace contextRef="#ctx0" brushRef="#br0" timeOffset="183026.133">19212 12723 473 0,'0'-3'105'0,"0"-1"3"0,0 4-78 16,0 0-7-16,0 0-5 0,-4 0 1 16,4 0 0-16,0 0-1 0,0 0-1 15,0 0-2-15,7-4-1 0,2 1-2 0,2 3-2 16,2-5 0-16,4 1-1 0,3 4 1 15,5-6-1-15,-1 6 0 0,0 0 0 16,-2 0-2-16,-1 0 0 0,-4 7-1 16,-5 1-1-16,-5 3 0 0,-7 3 1 15,0 2 1-15,-8 6 0 0,-4 7 0 16,-1 2 0-16,-6 6 0 0,1 2-3 16,-2 3 0-16,0-1-2 0,-2-2 0 0,-2-5-1 15,1-3 0-15,3-4 0 0,-2-5-1 16,0-4 1-16,3 4-1 0,-1-3 0 15,5 1 1-15,1-3-1 0,3 0 0 16,3-5 0-16,0 1-1 0,8-3 1 16,0 0 0-16,4-3 1 0,8 0-1 15,5-1 0-15,6 1 1 0,7 1 0 0,7 0-1 16,7 0 1-16,5 0-1 0,3 0 1 16,-2 2-1-16,-3 0 0 0,-1-3 0 15,-8-1 1-15,-7 0-1 0,-7-2 0 16,-6-4 0-16,-4 6 0 0,-7-6-3 15,-4 0-9-15,-3 0-10 0,-6 0-15 16,-3 0-111-16,-5-9-114 0,0-3-284 16</inkml:trace>
  <inkml:trace contextRef="#ctx0" brushRef="#br0" timeOffset="186740.346">20128 12706 155 0,'0'-5'48'0,"4"-2"6"0,1-3-14 16,-3 1-3-16,3-1-3 0,-2-2-4 0,1 0-4 15,1 0-6-15,-3 1-5 16,-2 0-5-16,7 0-2 0,-7 1-1 0,4 2 3 16,-4 1 2-16,0 0 2 0,0 3 2 15,0-1-1-15,0 5 1 0,0-3-2 16,0 3-3-16,-6 0-2 0,6 3 0 15,-6 3-1-15,0-1 0 0,0 4 2 16,2 0 2-16,-3 1 1 0,1 2 3 16,-4 3 0-16,2 1 2 0,-3 2-1 15,-3 3-1-15,2 3 0 0,-2-1-3 0,0 4-2 16,-3 0-2-16,1 1-2 0,1 2-2 16,0 0 0-16,-1 0-1 0,3 3 0 15,5 1-1-15,1-3 1 0,1-2-1 16,6-1 1-16,0-4-1 0,0-3 1 15,7-4-1-15,0 0-1 0,3-2 1 16,0-3-1-16,3 0 0 0,-1-1 0 16,1-2-1-16,0-2 0 0,-2-2 0 15,1-2 0-15,0-3-1 0,2 0-1 0,-2 0-3 16,0-6-3-16,-3 0-5 0,0 0-5 16,1-2-6-16,-3-1-10 0,-1-2-42 15,-1 0-44-15,-2 0-77 0,3 3-174 16</inkml:trace>
  <inkml:trace contextRef="#ctx0" brushRef="#br0" timeOffset="187240.843">20175 12832 312 0,'0'0'84'0,"-6"0"6"0,2-3-41 0,0 3-7 15,4 0-4-15,-7-4-4 16,2 4-6-16,0 0-5 0,-1 0-5 0,0 0-3 15,-2 0-4-15,-5 4-2 0,1 1-2 16,-6 3-2-16,-4 1-1 0,0-1-1 16,-8 1-1-16,-1 1 0 0,-2-2 0 15,0-1 1-15,3-3 0 0,2-4 1 16,2 4 0-16,4-4-1 0,6 0 0 16,3 0-1-16,6-5-1 0,3 2-2 15,4-1-3-15,4 4-3 0,3-5-5 0,5 1-5 16,1 4-9-16,0-5-89 0,4 5-86 15,0-4-217-15</inkml:trace>
  <inkml:trace contextRef="#ctx0" brushRef="#br0" timeOffset="188109.285">20741 12677 369 0,'0'0'85'16,"5"-4"4"-16,-5 4-58 0,0-4-6 0,0 4-2 16,0 0-1-16,0-3 1 0,0 3-1 15,0-5-2-15,0 5-4 0,0-4-1 16,0 1-4-16,-5 3-1 0,5-7-2 16,0 3-2-16,0 0-1 0,-2-1-1 15,2-1-1-15,0 1 1 0,-6 0-1 16,3-1 0-16,-1 3 0 0,-2 0 0 15,0 3-1-15,-3 0 0 0,-2 0 0 16,0 5 0-16,-4 2 0 0,1 2 0 16,-6 3 1-16,0 4 2 0,1 1 0 0,-2 5 3 15,-3 0-1-15,3 2 2 0,-1 6-1 16,-1 3-1-16,4 3-1 0,1 3-1 16,0 2-1-16,5 1 0 0,5-2-2 15,1-3 1-15,7-4 0 0,0-4 0 16,6-7 0-16,3-4 2 0,3-2-1 15,3-4 2-15,2-1-1 0,2-2 0 16,0-2-1-16,0-2-1 0,0-5 0 0,0 3-2 16,0-3 0-16,-1 0 0 0,-3-7-2 15,-1 2-3-15,-1-1-5 0,1-2-6 16,-3-1-6-16,1 0-6 0,-2 0-9 16,1 2-17-16,-3-3-76 0,0 4-88 15,2-2-209-15</inkml:trace>
  <inkml:trace contextRef="#ctx0" brushRef="#br0" timeOffset="188624.966">20891 12954 407 0,'-6'11'103'16,"-1"3"5"-16,0 5-38 0,-1 3-37 16,-2 4-7-16,3-2-1 0,1-2-2 0,0-2-3 15,6 0-2-15,0-5-3 16,9-1-2-16,-1-1-2 0,5-2-1 0,2-1-1 15,5-2 0-15,3-4-2 0,0 0-2 16,4-4 0-16,0 0-1 0,3-8-1 16,-2-1-1-16,-1-2-1 0,1-4 0 15,3-5-1-15,-4-5-2 0,-3-9-2 16,-1-7-4-16,1-3-3 0,-4-4 0 0,0-4-1 16,-5-4 0-16,-1 2 3 0,-2 6 2 15,-5 2 3-15,-7 5 3 0,-3-3 1 16,-9 9 2-16,-5 7 1 0,-4 6-1 15,-5 7 1-15,-1 9 1 0,-3 6-1 16,-1 19 2-16,-1 1 1 0,-2 5 0 16,1 4 0-16,-1 3 1 0,-3 5-1 15,4-2 0-15,0 5-2 0,4 1-1 16,3 4-2-16,4 3 0 0,5 0-1 0,4-5-4 16,7-2-2-16,3-5-3 0,3-6-3 15,0-8-4-15,0-7-5 0,0-3-4 16,3-5-6-16,-3-2-23 0,5-1-68 15,-5-1-85-15,5 2-201 0</inkml:trace>
  <inkml:trace contextRef="#ctx0" brushRef="#br0" timeOffset="189592.406">21574 12937 296 0,'0'0'77'16,"0"0"5"-16,-7-4-42 0,7 4-4 15,0-5-1-15,-3 5-5 0,3-4-4 16,-4 4-3-16,4-5-2 0,0 5-2 15,0-3-1-15,-6 3-2 0,6-4-1 0,0 4-2 16,0-5-1-16,0 5-1 0,0-6-3 16,0 2-2-16,5 1-2 0,0-2-1 15,-2-1-2-15,6-2 1 0,0-1 0 16,-1 2 0-16,3-1 1 0,-2 2 0 16,3 0 1-16,1 2 1 0,-4 4 0 15,3 0-1-15,0 7 1 0,-4 2-1 0,-3 2 1 16,-5 2-1-16,0 5 1 0,0 1 1 15,-9 2 1-15,0 1 0 0,-4 1 0 16,2 0 0-16,-4 1-1 0,2-2 0 16,-4-3-1-16,-1-3-2 0,-2 0 0 15,1-3-1-15,0-2-1 0,-1-3 0 16,5 1 0-16,1-1-1 0,4 0 0 16,8-1 1-16,2-1-1 0,0 0 0 0,12 0 0 15,3-2 0-15,3 1 1 16,3-5-1-16,1 4 1 0,4-4-1 0,1 0 1 15,-1 0-1-15,0 0 1 0,-1 0-1 16,-4-4 0-16,-3 4 1 0,-2 0-1 16,-5 0 0-16,-4 0-1 0,-2 4-3 15,-5-4-6-15,0 0-7 0,-6 3-10 16,0-3-4-16,-1 0-99 0,1 4-98 16,0-4-237-16</inkml:trace>
  <inkml:trace contextRef="#ctx0" brushRef="#br0" timeOffset="190324.236">22335 12592 309 0,'0'-13'66'16,"0"3"1"-16,0-1-51 0,0 1 1 16,0 1 2-16,0 0 3 0,-3-1 4 15,3 2 3-15,-3 1 1 0,3-1-4 16,-4 0-2-16,4 2-5 0,-4 3-3 15,4 3-2-15,-5 0-1 0,-1 0-2 16,-2 13 1-16,-1 3-1 0,-1 4 3 0,-6 5 0 16,-1 6 2-16,-5 3-1 0,0 6 1 15,-4 2-1-15,-1 5-1 0,-4 3-1 16,-2 6-2-16,0 2-1 0,-1-3-3 16,0-2-1-16,-3-1-1 0,4-3-1 15,6-8-1-15,1-6-1 0,7-4-1 16,3-6 1-16,1-3-1 0,7-5 0 15,3-5-1-15,1-2 1 0,4-4 0 16,-4-3-1-16,4-3 0 0,0 0-3 0,0 0-6 16,5 0-8-16,1-5-9 0,0-3-10 15,1-2-40-15,0-5-55 0,4 2-86 16,2 0-187-16</inkml:trace>
  <inkml:trace contextRef="#ctx0" brushRef="#br0" timeOffset="191339.985">22251 13118 310 0,'0'-4'82'0,"0"1"6"16,0-3-44-16,0 1-4 0,0 0-3 16,4-1-3-16,-4 0-6 0,4 3-5 15,-4 3-4-15,4 0-4 0,-4 0-1 16,0 6-1-16,0 3-2 0,-4 0 1 0,-1 3-1 16,1 2 1-16,-3 0-2 0,3-1-1 15,-2-1-1-15,3-1-1 0,-1-2-1 16,4-3 1-16,0-1 0 0,0-5-1 15,4 0 0-15,3-6 0 0,6-3-1 16,0-2-1-16,7-2-2 0,2-3-2 16,5-5-2-16,3-3-2 0,0-6-1 15,2-3-2-15,-1-4-1 0,-1-7-1 16,-1 3 1-16,0-5 1 0,-4 4 1 16,1 2 2-16,-2 4 1 0,-2 7 2 0,-2 7 0 15,-7 4 1-15,0 7 0 0,-6 6 1 16,-7 5 0-16,0 7 2 0,0 5 1 15,-12 7 0-15,1 3 2 0,1 7 0 16,-7 7 0-16,3 5 0 0,-2 2 0 16,1 4 0-16,1-2 0 0,3-2-1 15,2-3 0-15,3-7 0 0,2-5-2 0,4-9 1 16,0-5-1-16,5-3-1 0,1-4 1 16,2-3-1-16,0-4 0 0,5 0 0 15,0-8 0-15,3-2-1 0,1-2 0 16,1-9 0-16,4-5-2 0,-3-6 0 15,1-6-2-15,-1-3-1 0,2-3 0 16,-1 4-1-16,-1 4 0 0,2 6 0 16,1 5 2-16,-3 7 0 0,-2 8 1 15,-6 5 1-15,-1 5 0 0,-3 0 1 16,-7 8 0-16,0-1 0 0,-9 10 1 0,0 2 1 16,-1 6 2-16,-6 3 2 0,1 5 0 15,0 6 0-15,0 3 1 0,2-3-1 16,-1-1-1-16,2-2-1 0,1-4-2 15,4-7 0-15,3-3 0 0,1-7-2 16,3-3 1-16,0-1-1 0,0-6 0 16,6-5-2-16,-1 0-6 0,4 0-7 0,-1-5-10 15,4-2-9-15,2-4-98 0,-1-5-100 16,6-2-243-16</inkml:trace>
  <inkml:trace contextRef="#ctx0" brushRef="#br0" timeOffset="191941.448">23269 12675 479 0,'6'-11'105'0,"-1"0"2"16,-5 2-83-16,0 5-7 0,-5 4-6 15,2-5-2-15,-1 5 1 0,-2 0 0 16,6 0 2-16,-4 0 1 0,4 5 0 15,-6-1 2-15,3 3 1 0,-4 1 0 16,1 5-1-16,-5 4-2 0,0 5-2 0,-4 2 0 16,-1 6-2-16,1 3-2 0,-1 4 0 15,2 1-2-15,2 1-1 0,2-1 0 16,0 1 0-16,4-6-1 0,6-2 0 16,0-6 0-16,0-6-1 0,0-4 0 15,10-4 0-15,3-2 0 0,0-5-1 16,7-4 1-16,0 0-1 0,5 0-1 15,2-4 1-15,0-6-2 0,-1 0-1 0,0 0-1 16,0-2 0-16,-1 1 0 0,-3 2 0 16,-5 3 1-16,-2 6 0 0,-5 0 2 15,-4 8 0-15,-6 3 0 0,-6 3 0 16,-3 1 0-16,-3 3 1 0,-1 0-1 16,-1-2 1-16,4-1-1 0,3-3 1 15,1 0-1-15,6-6 1 0,9 0 0 16,1-6 0-16,6 0 1 0,5 0-1 0,4 0 0 15,2-9 0-15,1 0 0 0,-1-2 0 16,-2-2-1-16,1-5 1 0,-6-4-1 16,-6-9 0-16,0-6 0 0,-2-3 0 15,-2-6 1-15,-5 0-1 0,1-2 0 16,-1 3 0-16,-1 7 0 0,-4 5 0 16,4 6 0-16,-4 7 1 0,0 3-1 15,6 5 1-15,-6 4-1 0,5 2 1 16,2 2-1-16,1-2 0 0,6 2 1 0,-1 0-1 15,5-1 0-15,-1 2 1 0,5-2-1 16,-1 5 0-16,-2 0-1 0,3 0-7 16,3 0-10-16,-4 0-14 0,-1 0-107 15,-6 7-110-15,-4-3-274 0</inkml:trace>
  <inkml:trace contextRef="#ctx0" brushRef="#br0" timeOffset="193773.61">23744 13143 194 0,'0'0'49'16,"0"0"7"-16,0 3-23 0,-5-3 1 16,5 0 4-16,0 0 2 0,-3 0 2 15,3 0-1-15,0 0-6 0,-4 0-6 16,4 0-6-16,0 0-3 0,0 0-4 0,0 0-3 16,-4 0-3-16,4 0-2 15,0 0 0-15,0 0-2 0,-4 0-1 0,4 0-1 16,0 0-1-16,0 0 0 0,-5 0 0 15,5 0 0-15,0-3 0 0,0 3 1 16,0 0 1-16,0 0 0 0,-2 0 0 16,2 0 0-16,0 0 0 0,0 0-1 15,0 0 0-15,5 0-1 0,-1 0-1 0,1-6 0 16,0 6-1-16,0-4 1 0,4-1-1 16,2 0 0-16,0-2 0 0,6 3 0 15,-2-5 0-15,8-2 0 0,2-3 1 16,6-6 0-16,-1-4 1 0,1-2 0 15,2-5 0-15,0-2 0 0,-7-2 0 16,0 4 0-16,-5-2-1 0,-1 0-1 16,-2 3 0-16,-4-1 0 0,-5 5 0 15,0 1 0-15,-3 3 0 0,-6 3 0 0,0 6 1 16,0 3-1-16,-7 4 0 0,1 3 0 16,0 3 0-16,-3 0 0 0,-1 7 0 15,-2 0 0-15,1 6 0 0,-4 4 2 16,1 6 2-16,-7 4 2 0,0 7 0 0,-4 8 2 15,-1 6-1-15,-2 4 0 16,-2 1-1-16,7-6-1 0,-1-1-1 16,5-6 0-16,4-7 0 0,3-6 0 15,4-9-1-15,2-4 0 0,0 0-1 0,6-6 0 16,0 0-1-16,0-5 0 0,6-3 0 16,0 0-1-16,6-5 0 0,2-4 1 15,5-2-1-15,3-4-1 0,5-3-2 16,-1 0 0-16,6-3-1 0,0 1 0 15,-5 4-1-15,-2 3 1 0,-4 6 1 16,-6 7 2-16,-2 7 0 0,-6 8 0 16,-3 3 0-16,-4 5 0 0,0 2 0 0,-4 0 1 15,-2-2 0-15,1 1 1 0,1-5 1 16,-1-2 1-16,5-2 1 0,0-3 0 16,0-3 1-16,9-4-1 0,1-5 0 15,1 0-1-15,5-4-2 0,4-4-4 16,5-2-5-16,0-2-6 0,3-2-7 15,0-1-8-15,3 2-6 0,-3 0-9 16,-1 4-23-16,0 1-61 0,-1 5-81 0,-3 3-186 16</inkml:trace>
  <inkml:trace contextRef="#ctx0" brushRef="#br0" timeOffset="194805.835">24665 13147 303 0,'0'-4'83'0,"0"0"2"0,0 0-10 15,0 4-46-15,0-5-8 16,0 5-4-16,0-3 0 0,5 3 2 0,-5-5 0 15,4 5 1-15,-4-4 0 0,0 4 0 16,0-4-1-16,0 4-2 0,0 0-3 16,-6 5-2-16,1 3-2 0,-2 0-2 15,-5 4-2-15,0 3 0 0,2 3 0 16,-7 2-1-16,4 1-1 0,-2 1 1 0,2-3-1 16,-2 1-1-16,-1-2 1 15,2 1 1-15,6-2-1 0,0-2-1 0,1-2 1 16,0-2-2-16,7 0 0 0,-4-2 0 15,4-3-1-15,0-2-1 0,0-4 1 16,0 3-1-16,0-3 0 0,0 0 0 16,0-3-2-16,-6-1 0 0,6-2-2 15,-6-3 0-15,4 0 0 0,-3-2 0 16,-2 2 0-16,1-1 1 0,0 0 1 16,-1 2 1-16,0 0 0 0,3 3 0 0,-2 1 1 15,1 0-1-15,0-1 1 0,5 2 0 16,-3-1-1-16,3 0 1 0,0 0-1 15,4 0 1-15,2 4 0 0,4-4-1 16,0 4 1-16,8-3 0 0,2 3 0 16,2 0 0-16,1 0 0 0,0 0 0 15,3 0 0-15,0 0 1 0,-2 0-1 0,-3-6 0 16,1 3 0-16,1-4 0 0,-2 1 0 16,-1-2 0-16,-4 0 0 0,2-1 0 15,-3 1 0-15,-2-2 0 0,0 1 1 16,-3 0-1-16,-2-2 0 0,-3 0 0 15,-2 1 0-15,-3 0 0 0,0 1-1 16,0 1 0-16,-7 3 1 0,0 5-1 16,0 0 0-16,-2 0 1 0,-1 7-1 15,-2 3 2-15,1 4-1 0,-2 0 1 0,-4 5 1 16,4 2-1-16,-2-1 0 0,-2 2 1 16,3-2-1-16,1 0 0 0,5-1 1 15,1-1 0-15,0-2-1 0,2-2 1 16,5-3 0-16,5-1 0 0,0-4 0 15,3-6 0-15,4 0-1 0,2 0 1 16,2-5-2-16,4-2 1 0,-2-1-1 0,2-2 0 16,-1 1 0-16,-4 0 0 0,-3 5 0 15,-3-1 0-15,0 5 0 0,-6 6 0 16,-3 2 0-16,0 2 0 0,0 3 0 16,-3-1 1-16,-2 2-1 0,-2 0 1 15,1-2 0-15,0 0 0 0,1-1 1 16,5-2-1-16,0 1 1 0,0-3 0 15,10-1 0-15,-1 1 0 0,3-1-1 16,3 1 0-16,4-3-4 0,1-4-4 16,1 6-8-16,1-6-9 0,0 0-3 15,-1-5-99-15,-4-1-97 0,-6-3-234 0</inkml:trace>
  <inkml:trace contextRef="#ctx0" brushRef="#br0" timeOffset="200542.097">14106 13829 295 0,'0'-4'70'0,"0"-1"1"15,3-1-44-15,-3 6-10 16,4 0-9-16,-4-4-4 0,3 4 0 0,3 0 1 16,-1 0 3-16,0 6 4 0,-2-2 1 15,3 1 3-15,1 0 2 0,0-1 2 16,0 2-1-16,0-1-1 0,3-2 0 15,-1 1-2-15,1 2-1 0,-1-1-2 16,3 0-2-16,1-1-2 0,2 0-1 16,2-4-2-16,4 4-1 0,2-4-1 0,3 0 0 15,4-5-1-15,-2 5 0 0,3-5 0 16,-2 5 0-16,2-5-1 0,-2 5 0 16,3-5 1-16,-1 5-1 0,-1-6 0 15,3 6 0-15,1 0-1 0,2-3 1 16,-1 3-1-16,1-4 1 0,1 4 0 15,2 0 0-15,-2 0 0 0,0 0-1 16,1-4 1-16,0 4 0 0,-1 0 0 16,2 0 0-16,2-3 0 0,3-1 0 0,2 0 0 15,4 1-1-15,2 3 0 0,1-4 0 16,-2 4 0-16,4-4 0 0,-3 4-1 16,2-5 1-16,-1 5-1 0,3-7 1 15,0 1-1-15,3 3 1 0,-2 0 0 16,-1 3-1-16,1-6 1 0,0 3-1 15,0-1 1-15,-3 4 0 0,4-6 0 0,0 6 0 16,-1-3 0-16,2 3 1 0,-3 0 0 16,0 0 0-16,-3-6 0 0,3 3-1 15,-3 3 1-15,1-3-1 0,1 3-1 16,-1 0 1-16,1 0-1 0,-3 0 1 16,1 0-1-16,-2-5 1 0,-1 0-1 15,-1 0 0-15,-2 1 1 0,3-1-1 16,-1 1 0-16,1 4 1 0,-2 0-1 0,-2 0 0 15,-1 0 0-15,-3 0 1 0,-1 0-1 16,-2-5 1-16,4 1-1 0,-3 0 1 16,1 0 0-16,0 4 1 0,5-3-1 15,-2 3 1-15,2 0 0 0,-4 0 0 16,2 0 0-16,-3-6-1 0,0 3 1 16,-1-1-1-16,2 0 0 0,-1 4 1 15,1-4-1-15,5 4 0 0,-1 0 1 16,4 0-1-16,-1-4-1 0,-3 4 1 0,1-5 0 15,-2 2-1-15,1-2 1 0,-3 1-1 16,0 4 0-16,2-5 1 0,1 5-1 16,3 0 1-16,0 0-1 0,-3 0 0 15,3 0 1-15,0 0-1 0,-2 0 1 16,-1-5-1-16,1 5 1 0,-4-4-1 16,4 4 0-16,1 0 1 0,0 0-1 15,4 0 1-15,-5 5-1 0,5-5 0 0,-2 0 0 16,-1 0 1-16,-1 0-1 0,0-3 0 15,2 3 0-15,1 0 0 0,0 0 0 16,2 0 0-16,-1 3 1 0,1-3-1 16,1 0 0-16,-1 0 0 0,-1 0 0 15,1 0 0-15,3 0 0 0,-1 0 0 16,3 0 1-16,-1 0-1 0,-1 4 0 16,-2-4 0-16,3 0 0 0,-5 0 0 0,1 0 0 15,2 0 0-15,-1 0 1 0,4 0-1 16,-4 4 0-16,3-4 0 0,-2 4 0 15,-1-4 0-15,-2 0 1 0,-2 0-1 16,0 0 0-16,1 0 0 0,2 0 1 16,-1 6-1-16,-3-6 1 0,3 3-1 15,2-3 1-15,-4 0-1 0,2 0 1 16,-3-3 0-16,2 3-1 0,2 0 1 0,1 0-1 16,-1 0 0-16,-2 0 1 0,-2 3-1 15,1-3 1-15,-2 0 0 0,-2-5 0 16,-1 5 1-16,1 0-1 0,2-4 1 15,2 4 0-15,-1 4 0 0,1-4-1 16,-4 5 0-16,4-5 0 0,-4 4-1 16,-1-4 1-16,-2 0-1 0,-2 0 0 15,2 4 0-15,0-4 1 0,3 3-1 16,-1-3 0-16,2 5 0 0,-4-5 0 0,4 4 0 16,-4-4 0-16,1 0 0 0,-3 0 0 15,-1 0 0-15,1 0 0 0,4 0 1 16,-3 0-1-16,3 0 0 0,-3 0 1 15,5 4-1-15,-4-4 1 0,0 0-1 16,-4 0 0-16,-2 0 1 0,1 0-1 16,-3 0 0-16,1 0 0 0,0 0 1 15,3 0-1-15,1 0 0 0,1 0 0 16,1 5 1-16,0-5-1 0,-1 0 0 0,-1 0 0 16,0-5 1-16,-1 5-1 0,-1-3 1 15,-2 3-1-15,3-5 1 0,5 5-1 16,-2 0 1-16,4 0-1 0,-2 0 0 15,1-4 0-15,-2 4 0 0,-3 0 1 16,0 0-1-16,-2 0 0 0,-4 0 0 16,-3 0 0-16,-1 0 0 0,-3 0 0 15,3 0 0-15,-4 4 0 0,1-4 0 0,0 4 1 16,0-4-1-16,-1 0 1 0,0 4 0 16,0-4 1-16,-4 0 1 0,2 0 0 15,-7 0 1-15,0 0 1 0,-2 0 0 16,-3 0-1-16,-4 0 0 0,2 0 0 15,-3 0-1-15,-4-3-1 0,3 3 0 16,-6 0-1-16,5 0-2 0,-5 0-7 16,0 0-11-16,-6 0 27 0,-6 0-143 15,-11 3-112-15,-8-3-291 0</inkml:trace>
  <inkml:trace contextRef="#ctx0" brushRef="#br0" timeOffset="202356.438">16882 14447 328 0,'0'-11'83'0,"0"2"5"0,0 1-46 0,-2 3-5 16,2 2-6-16,-6-3-3 0,6 3-4 15,-6-1-4-15,1 4-3 0,5-5-3 16,-3 5-4-16,3 0-3 0,-6-3-2 16,6 3-2-16,-5 0 0 0,5 0 0 15,0 0 0-15,-2 0 0 0,2 0-1 16,0 0 0-16,0 0 0 0,0-4-1 0,2 4 1 15,-2-5-1-15,6 5 0 0,-6-4-1 16,7 4 0-16,-7 0 0 0,3-4 1 16,-3 4-1-16,0 0-1 0,0 0 1 15,0 0 1-15,0 0-1 0,0 0 0 16,-4 0 1-16,4 4 0 0,-8-4 0 16,2 5 1-16,0 3 2 0,-3 3 0 0,-2 4 2 15,-2 8 1-15,-1 4 0 0,0 3 1 16,-3 2 0-16,2 4 0 0,-4 0-2 15,5 2-1-15,-5-1 0 0,6-5-2 16,0 0-1-16,4-2-1 0,3-4 0 16,6-5 0-16,3-4 1 0,9-9 0 15,6 1 0-15,4-9 1 0,7 0 1 16,6-7-1-16,4-4 0 0,1-5-1 16,2-3-1-16,0-5 1 0,-1-1-2 0,-5 0 1 15,-5-6-1-15,-5-2 0 0,-4-4-1 16,-4-4-1-16,-8-4 0 0,0-5 0 15,-7 1 0-15,-3 5 0 0,-7 3 1 16,-1 11 0-16,-10 6 2 0,-2 10-1 16,-7 9 1-16,-5 5 0 0,-3 7 0 15,-6 2-1-15,-3 9 1 0,2-2-1 16,-2 6 0-16,4 3 0 0,3 3-2 0,7 2-3 16,5-3-6-16,7-2-7 0,9-3-8 15,9-4-8-15,5-6-29 0,8-5-58 16,2-2-78-16,6-5-181 0</inkml:trace>
  <inkml:trace contextRef="#ctx0" brushRef="#br0" timeOffset="202715.017">17167 14680 455 0,'4'-5'100'0,"-4"1"1"16,0 4-64-16,0 5-19 0,-6 6-5 15,-1 4 1-15,-4 2 2 0,-2 5 2 16,-1 5 1-16,1 5-3 0,-3 2-3 16,0 3-2-16,1 0-3 0,2 3-2 0,-1-1-1 15,2-5-3-15,-2-1 0 0,5-4-1 16,-1-4-3-16,4-5-4 0,-1-3-8 16,5-3-6-16,2-4-9 0,6-3-29 15,2-7-64-15,3 0-85 0,5-8-190 16</inkml:trace>
  <inkml:trace contextRef="#ctx0" brushRef="#br0" timeOffset="203388.016">17382 14280 361 0,'0'0'83'0,"0"-3"4"16,0 3-52-16,0 0-8 0,-6-4-2 0,6 4 1 15,-6-4 3-15,6 4 0 0,-6 0-2 16,1-3-2-16,5 3-3 0,-3-5-3 16,3 5-2-16,0-6-5 0,0 2-2 15,0-2-2-15,3 0-3 0,7 0-2 16,4-1-1-16,1 1 0 0,5 0-1 16,-1 3 0-16,6-1 0 0,-3 4 1 0,2 0 0 15,-8 0 0-15,2 7 2 0,-5 4 0 16,-5 1 0-16,-3 6 0 0,-5 3 1 15,-7 3-1-15,-4 4 0 0,2 1-1 16,-8-3 0-16,1 3-1 0,-3-4 0 16,0-3-1-16,6-4 1 0,1-1-2 15,3-4 0-15,9-1 1 0,0 1-1 16,6-2 0-16,4 1 0 0,6 1 0 16,1 2 0-16,1 0 0 0,3 5 1 15,-2-1-1-15,-5 1 0 0,0 2 0 16,-3 1 1-16,-6-1-1 0,-5-1 0 0,0 0 0 15,-10-3 0-15,-3 3 1 0,0-4 0 16,-1-2 3-16,-5-1 0 0,-2-2 0 16,0-3 1-16,-5-3 0 0,-1-6-1 15,-4 0 0-15,3 0-2 0,-3-7-1 16,3-1-2-16,1-3-2 0,2 3-3 0,5 0-4 16,6-1-5-16,5 1-7 0,3 5-7 15,6-2-4-15,6 0-7 0,4 1-40 16,9-2-45-16,5-2-77 0,3-2-175 15</inkml:trace>
  <inkml:trace contextRef="#ctx0" brushRef="#br0" timeOffset="203844.593">18001 14205 457 0,'12'-19'101'0,"-5"6"1"16,-7 3-72-16,0 6-15 0,-3 4-4 15,-7 0 1-15,1 9 1 0,-5 0 3 16,-5 5 1-16,-1 4 1 0,-5 3 0 0,0 1-2 16,2 6-2-16,-1 0-3 0,3 1-1 15,2-2-3-15,7-5-2 0,5 0 0 16,4-4-2-16,3-4-1 0,9-3-1 15,4-3 0-15,7 2 1 0,5 2-1 16,2 2 1-16,4 3 0 0,-2 3 0 16,-2 1-1-16,-2 3 1 0,-4 0-1 0,-5 1 1 15,-5-3-1-15,-5 1 1 16,-6 0 0-16,0-1 1 0,0-2 0 0,-7-1 0 16,-3-4 0-16,-2 1 1 0,-4-2-1 15,-1-5 0-15,-3 2-1 0,-3-2 0 16,0-1-1-16,-3-4 1 0,0-4-1 15,1 4 0-15,3-4-1 0,2-7 1 16,1 2-1-16,5-1 1 0,2 1-2 16,0-1-3-16,6 1-5 0,6 5-5 15,0-5-6-15,0 1-9 0,9-1-9 0,1-1-43 16,1-4-49-16,3-2-83 0,1 1-186 16</inkml:trace>
  <inkml:trace contextRef="#ctx0" brushRef="#br0" timeOffset="204023.658">17901 14289 528 0,'13'-19'114'0,"0"4"0"16,1 4-89-16,3 1-9 0,2 5-8 16,-1 5-3-16,4-6 1 0,-1 2-1 15,1 0 0-15,2 1-1 0,1-1-1 16,-1-1-1-16,4 0-2 0,1 5-7 0,0-4-10 15,4 4-13-15,0-5-90 0,-3 5-94 16,-2 0-233-16</inkml:trace>
  <inkml:trace contextRef="#ctx0" brushRef="#br0" timeOffset="205304.509">18626 14391 134 0,'0'-4'28'0,"-4"-2"2"0,4-2-19 15,0 0 5-15,0-2 9 0,0 0 7 16,0-1 6-16,0-1 6 0,0 4 5 15,0-1-1-15,0 2-5 0,0-1-7 16,0 1-4-16,0 1-3 0,-3 0-5 16,3 3-3-16,-7-2-5 0,7 5-2 0,-6 0-3 15,3 0-2-15,-1 5-1 0,0 0-1 16,-2 1 0-16,3 1 1 0,-3 0-1 16,1 1 1-16,1 1-1 0,1-1-1 15,3 2-1-15,0 0 0 0,0-3-1 16,0-2 0-16,6-5 0 0,1 0-1 15,1-8 1-15,6-2-1 0,2-6 0 16,2-3-1-16,5-3-1 0,3-3 0 0,2 0 0 16,3 0-1-16,-2-2 1 0,4-1-1 15,1 1 0-15,-1-5 0 0,0-1 0 16,0 1 0-16,-6-1 1 0,0 2-1 16,-4 6 0-16,-7 4 0 0,-2 7 0 15,-4 6 0-15,-4 8 1 0,-3 0-1 16,-3 12 0-16,0 3 1 0,-6 9 0 15,-1 4 2-15,-1 5 2 0,-4 4 0 16,-1 1 2-16,-1 0 0 0,-2 1 0 16,0-3 0-16,3-4-1 0,1-6-1 0,3-4 0 15,3-4-2-15,6-7 0 0,0-4 1 16,6-7-1-16,3 0 0 0,3 0 0 16,3-7-1-16,2-3 0 0,1-7 0 15,4-1 0-15,1-3-1 0,3-8-1 16,1-3 0-16,-3-3 1 0,8-3-1 15,-2-2 0-15,0 0 0 0,0 0 0 0,-1 2 1 16,-2 3-1-16,0 7 0 0,-7 8 0 16,-5 8 0-16,-3 1-1 0,-6 11 1 15,-6 4 0-15,0 6 0 0,-4 10 0 16,-6 5 0-16,-2 7 1 0,1 5 1 16,-5 1 2-16,2 0 0 0,-3 1 2 15,0-1 1-15,-1-3-1 0,3-2 1 16,0-4-2-16,0-4-1 0,3 2-1 0,3-7-1 15,2-2-1-15,7-2 0 0,-4-5-1 16,4-2 0-16,0-2-3 0,4-4-3 16,-4-3-5-16,6 0-8 0,-6-3-12 15,6-3-65-15,-2-3-37 0,3-1-87 16,3-5-193-16</inkml:trace>
  <inkml:trace contextRef="#ctx0" brushRef="#br0" timeOffset="206073.949">19655 13950 290 0,'6'-9'72'0,"-4"2"6"0,-2 0-40 15,0 3-3-15,5-3-3 0,-5 2 0 16,0-2-1-16,3 1-2 0,-3 0-3 16,5 1-4-16,0 0-1 0,-1 0-3 0,1 2-2 15,0-1-1-15,-2 0-1 0,1 4-2 16,-1-3-2-16,-3 3-3 0,0 0 0 15,0 0-2-15,0 6-1 0,-3 0 0 16,-3 5 1-16,-2 4 2 0,0 6 1 16,-3 5 2-16,-3 6 2 0,1 3 0 15,-1 1 0-15,0 2-1 0,-2-1-1 16,4 0-2-16,2-5-2 0,-1-3-1 16,5-3-2-16,2-3-1 0,4-3 0 15,3-3-1-15,4-5 1 0,4-5-1 0,7-3 0 16,3-4 1-16,6-7-1 0,2-5 0 15,4-4 1-15,4-3-1 0,1-1-1 16,0-2 1-16,-1 0-1 0,-1 1 1 16,-3 3-1-16,-5 1 0 0,-6 6 0 15,-7 3 0-15,-5 4 0 0,-6 4 0 16,-8 9-1-16,-5 4 1 0,-2 0 0 0,-5 6 0 16,-1 2 0-16,-3 1 0 0,2-3 1 15,1-1-1-15,6-2 0 0,-1-4 0 16,8-1 0-16,4-6 1 0,4-5-1 15,3 0 0-15,9 0 1 0,2 0-1 16,5-6 1-16,1-4 0 0,3-4-1 16,-2-2 1-16,1-2-1 0,-5-4 0 15,0-3 0-15,-4-1 1 0,-3-3-1 16,-2-1 0-16,0-4 0 0,-4-2 0 0,-1 2 0 16,-2-1 0-16,-1 3 1 0,-4 6-1 15,4 2 0-15,-4 7-1 0,5 2 1 16,-5 5 1-16,6 3-1 0,-4 4-1 15,5-1 1-15,0 4 0 0,0 0 0 16,3 0 0-16,1 5 0 0,5-5 0 16,-1 2-3-16,5-2-6 0,6 0-9 15,0 0-11-15,2 5 10 0,-2-5-117 0,-1 0-105 16,-5 0-255-16</inkml:trace>
  <inkml:trace contextRef="#ctx0" brushRef="#br0" timeOffset="207504.222">20266 14326 356 0,'4'0'85'0,"1"-4"3"16,2 4-51-16,-1-4-12 15,1 1-5-15,1-1-1 0,6-1-2 0,-1-3-1 16,7-3-2-16,0-3-1 0,6-2-1 16,0-1-1-16,5-5 0 0,-2-2 0 15,4-4-1-15,0-1-1 0,0-8-1 16,0-4-1-16,0-2-1 0,-6-4-1 15,-1 0-1-15,-2 4 0 0,-7 1 0 16,-1 7 0-16,-8 6 1 0,-6 6-1 16,-2 7 1-16,-7 6-1 0,-6 4-1 15,-1 6 0-15,-3 4-1 0,-2 6-1 0,-5 2 0 16,-1 2-1-16,-2 6 2 0,1 4 1 16,-1 6 1-16,-1 2 2 0,-3 7 1 15,2 8 1-15,-2 0 1 0,0 3 0 16,2 0-1-16,1-2-1 0,1-4-2 15,4-4-1-15,3-3-2 0,7-3 0 16,5-5 0-16,2-3-2 0,6-5 2 0,0-5-1 16,10-4 0-16,-1-5 1 0,3-7 0 15,4 0 1-15,3-13-1 0,3-2 0 16,2-3 0-16,3-3-1 0,-2-2 0 16,2-3-1-16,-2 2 1 0,-2 4-1 15,1 2 0-15,-5 3-1 0,-3 3 1 16,0 4 0-16,-5 8-1 0,-1 0 1 15,-7 9 0-15,-3 4 0 0,0 3 0 16,0 1 0-16,0 1 0 0,-5 5 0 16,2-1 0-16,-2-2 0 0,5-5 0 0,-2 0 1 15,2-2 0-15,6-3 1 0,0-6-1 16,3-4 1-16,4 0-1 0,1-4 1 16,6-2-2-16,4-2-3 0,-3-2-6 15,3-1-7-15,-1-1-7 0,2 0-10 16,-4 3-17-16,2-3-82 0,-1 1-93 15,-2 2-214-15</inkml:trace>
  <inkml:trace contextRef="#ctx0" brushRef="#br0" timeOffset="208422.547">21056 14381 321 0,'0'3'79'0,"0"2"3"16,0-5-42-16,0 4-13 0,0-4-2 0,0 5-2 16,0-5-1-16,6 0-1 15,-4 0-2-15,3 0-2 0,-3-6-3 0,5 1-1 16,-1-2-3-16,0-1-2 0,0-3-1 15,-1 0 0-15,-2 0-1 0,4 0-1 16,-7 1 0-16,5-3 0 0,-5 3 1 16,0 1 0-16,0 1 1 0,0 1-1 15,-5 4-1-15,1-1 0 0,-2 4-1 16,-1 0-1-16,-3 6-2 0,0-1 0 16,-2 2 0-16,1 1 0 0,-4 4 0 0,3 4 1 15,-2 0 1-15,2 2 0 0,5 3 1 16,1 0 0-16,-1-1 0 0,7-2 0 15,0-3 0-15,7-3 0 0,0-2 0 16,6-5-1-16,1-5 1 0,5 0-2 16,4-4 1-16,0-4-2 0,4-4 0 15,3-2 0-15,-1-4-1 0,2-3 0 16,-2 0 1-16,4-1-2 0,0-2 1 0,0-1-2 16,0-2 0-16,0-1-1 0,-1 1 0 15,0-4 0-15,-4-3 0 0,-3-3 1 16,-4 2 1-16,-3-3 0 0,-8 6 1 15,0 2 0-15,-7 6 1 0,-3 5 0 16,-7 8-1-16,-1 6 1 0,-3 5-1 16,-3 13 0-16,-1 2 1 0,-5 4-1 15,1 5 0-15,-2 5 0 0,0 2 0 0,-2 3 2 16,3 3 0-16,0 2 1 0,5 0 0 16,1 4 1-16,3 2 0 0,5 3-1 15,6 2 1-15,0-3-1 0,4-3-1 16,5-5 0-16,4-5 0 0,1-8-1 15,3-7 1-15,3-7-1 0,2-5 0 16,4-3 0-16,-1-4-1 0,0 0-4 0,-2-7-7 16,2-1-12-16,-4-4 28 15,-4-3-131-15,0-5-103 0,2-6-261 0</inkml:trace>
  <inkml:trace contextRef="#ctx0" brushRef="#br0" timeOffset="209420.585">21604 14774 398 0,'-7'0'90'0,"-3"0"3"0,-1 0-67 15,-4 0-5-15,0-4-1 0,-4 4-1 16,-2-4-2-16,-3 4-2 0,-3-3-2 16,-2 3-1-16,-2-4-1 0,-2 4-1 0,-1 0 0 15,0 0-2-15,-6 4-1 0,2-4 0 16,-3 6-1-16,-4-2-1 0,-2-4 0 15,-6 4 0-15,-2-4-1 0,-3 0 0 16,-2 5-1-16,0-5 0 0,-4 4-1 16,4-4-1-16,-2 4 0 0,-3-4 0 15,-2 0 0-15,0 0-1 0,-2 0 1 16,0 4-1-16,-1-4 1 0,-2 0 0 0,-2 0 0 16,0 3 0-16,-5-3 1 15,1 0-1-15,-3 0 1 0,-3 4 1 0,1-4 1 16,1 4 0-16,5-4 1 0,1 4 0 15,3 1 0-15,2-5 0 0,4 6 0 16,7-1-2-16,1 1 0 0,3-1-1 16,3-5-1-16,5 3 1 0,3-3-1 0,6 0 1 15,7 0 0-15,7-6 1 0,5 1 1 16,7 5 1-16,4-3 1 0,5 3-1 16,4-6-1-16,0 6 0 0,9 0 0 15,-3-3-2-15,2 3-1 0,1 0-1 16,3 0 0-16,-1 0 0 0,-3 0-1 15,0 0-1-15,0 0 0 0,-2 0-3 16,-1 0-3-16,-1 0-4 0,1 0-7 16,0 0-9-16,0-3-101 0,1 3-102 0,-2-5-250 15</inkml:trace>
  <inkml:trace contextRef="#ctx0" brushRef="#br0" timeOffset="210604.072">18769 15562 211 0,'0'-6'46'0,"0"1"8"0,0 0-31 16,0 0 4-16,-5 0 2 0,5 2 5 15,-4-4 6-15,4 1 4 0,0 0-4 16,0-1-6-16,-4 2-3 0,4 0-4 16,0 0-5-16,0 5-5 0,0-4-5 15,0 4-3-15,0 0-2 0,0 4 0 0,0 1 0 16,-3 2 0-16,3 2 0 15,-4 3 1-15,4 2 1 0,-8 3 0 0,6-3 0 16,2 2-2-16,-6-2 0 0,6-2-1 16,0-1 0-16,0-3 0 0,6-2-1 15,-4-3 1-15,6-3 0 0,-2 0-1 0,3 0-1 16,1-3 0-16,4-5-1 16,3-5-1-16,2-2 0 0,5-5-1 15,3-9-1-15,3-4 1 0,3-3-1 0,-1-4 0 16,2-1 0-16,-2-1 1 0,1 0-1 15,-2 1 0-15,-1 3 0 0,-2 4 1 16,-3 8 0-16,-5 1 0 0,-4 10 0 16,-3 5 0-16,-7 6 0 0,-6 7 0 15,0 6 1-15,-8 5-1 0,-1 6 0 16,-1 4 2-16,-2 6 0 0,-5 4 1 0,0 3 0 16,4 1 1-16,1 4 0 15,-2-2-1-15,5-2-1 0,2-5 0 0,4-6-1 16,3-5 0-16,0-6 0 0,6-7-1 15,4-9 1-15,2-4-1 0,5-7 0 16,3-8 1-16,2-4-1 0,3-5 0 0,7-5-1 16,1 0 1-16,1-2-1 0,5-3 0 15,-2 2 0-15,-1 1 0 16,0 0-1-16,-3 4 1 0,-3 1 0 0,-7 3 0 16,-5 9-1-16,-3 3 1 0,-6 9-1 15,-7 6 1-15,-2 5-1 0,-7 6 1 16,-4 6-1-16,-2 4 1 0,-3 5 1 15,-4 3-1-15,1 1 1 0,-1 4 0 16,0 1 1-16,3 2-1 0,1-2 1 16,2 0-1-16,1-2 1 0,4-2-1 15,4-3 0-15,0-5-1 0,5-5 0 16,0-2-4-16,0-5-5 0,0-4-5 0,6-2-5 16,-2-5-7-16,1 0-9 0,1 0-25 15,0-7-66-15,2-3-84 0,-3-6-198 16</inkml:trace>
  <inkml:trace contextRef="#ctx0" brushRef="#br0" timeOffset="211246.786">19850 15086 419 0,'4'-7'94'0,"1"3"2"0,-5-1-68 16,0 5-10-16,0 0-5 0,0 0-1 15,0 0 0-15,0 5 2 0,0-2 2 16,0 2 2-16,-5 1 1 0,1 3 1 16,-5 4 0-16,2 2 1 0,-3 2-2 15,-4 2-2-15,-2 6-2 0,-1 1-1 16,1 3-3-16,-4 2-2 0,3 3-2 15,1 3-2-15,3 0-1 0,3-3-1 0,6 0 0 16,4-3-2-16,4-7 1 0,6-6-1 16,3-6 0-16,6-8 0 0,0 2 0 15,5-11 0-15,3-1 1 0,3-7-1 16,3-3 0-16,0-1 0 0,-1-1-1 16,1-4 0-16,-5 1 1 0,-2 3-1 15,-5 4 0-15,-4 4 0 0,-5 5 0 16,-3 5-1-16,-7 4 1 0,-2 3 0 15,0 7 0-15,0 2 0 0,0 2 0 0,-2 3 0 16,-3 0 0-16,5-1 0 16,0-2 0-16,0-3 1 0,6-4-1 0,0-4 0 15,6-7 0-15,3 0 0 0,5-10 0 16,2 0 0-16,2-6 1 0,5-5-1 16,0 2 0-16,-2-2 0 0,-1-4 0 15,-5-2-1-15,0 2-1 0,-3-3-1 0,-6-1-1 16,-9-3 1-16,-3 2-1 15,-2 1 0-15,-7 2 1 0,-5-4 1 0,1 4 1 16,-3 1 1-16,3 3 0 0,1 3 0 16,4 1 0-16,1 3 1 0,7 4 0 15,0 2 0-15,3 1-1 0,5 6 1 16,6-1 0-16,2 0-1 0,8 4 1 16,0 0-1-16,3 0 0 0,2 0-7 0,-1 0-9 15,-2 0-11-15,-4 0-60 0,-3 6-45 16,-2-6-93-16,-4 0-202 15</inkml:trace>
  <inkml:trace contextRef="#ctx0" brushRef="#br0" timeOffset="212355.377">20455 15545 184 0,'0'0'63'0,"-4"5"6"0,4-5-14 16,0 4-4-16,0-4-4 0,0 3-5 16,0-3-4-16,0 0-6 0,4 0-4 15,-4 0-4-15,8 0-5 0,-4-3-2 16,-1-2-3-16,3-3-4 0,0 0-3 15,1-3-1-15,4-3-1 0,-2-2 0 16,5-4-1-16,3-3-1 0,2-4 1 0,1-1-1 16,3-5 0-16,3-2 0 15,4-2-1-15,-1-1 1 0,0 0 1 0,-1 6 1 16,-6 0 1-16,-2 3 2 0,-5 4 0 16,-4 3 0-16,-5 5 0 0,-6 2-2 15,0 0 0-15,0 4-2 0,-5 1-1 16,3 1-1-16,-4 4 0 0,-1 5-1 15,-1 0 0-15,1 0-1 0,-2 0 1 0,1 9 0 16,0 0 0-16,1 2 0 0,0 1 0 16,-3 2 0-16,3 2 1 0,-2 3-1 15,-3 1 1-15,-1 4-1 0,-2 1 1 16,-3 6 0-16,-1-1 0 0,-1 1 0 16,-1 3 0-16,1 3-1 0,2-1 1 15,-2-1-1-15,6-1 0 0,-1-1-1 16,3-4 1-16,-1-4 0 0,6-4 0 15,-1-3-1-15,3-6 1 0,-1-2 0 0,6-4 0 16,0-6 0-16,0 3 0 0,6-3 0 16,2-6 1-16,4-4-1 0,6-2 0 15,2-6 0-15,1-3 0 0,4-3-2 16,-2 2 1-16,3-2 0 0,1 5-1 16,-4 0 1-16,-2 7 0 0,-1 3 0 0,-5 6 0 15,2 3 0-15,-7 3 0 0,1 7 0 16,-4 2 0-16,-1 3 0 0,-4 2 0 15,3 1 0-15,-5-1 1 16,2-2-1-16,-2-1 1 0,6 3-1 0,-2-2 1 16,0-3 0-16,2-2 1 0,4-2-1 15,2-4 0-15,5-4 0 0,3 0-2 16,7-11-4-16,2-3-7 0,1 0-8 16,4-6-7-16,-1-1-31 0,-1 0-66 15,-4-5-85-15,3 1-197 0</inkml:trace>
  <inkml:trace contextRef="#ctx0" brushRef="#br0" timeOffset="213069.085">21273 15472 237 0,'3'-12'55'0,"4"0"8"0,-1 1-30 16,0 3-2-16,0-1 0 0,0 0 2 15,0 2 3-15,0 0 0 0,-3 1-6 16,3 2-5-16,-4-1-4 0,-2 5-4 16,5-5-3-16,-5 5-2 0,0 0 1 15,0 0-1-15,-6 9 0 0,3-4 0 0,-7 6 1 16,3 3 0-16,-5 4-1 0,1 3-1 16,-1 4-2-16,-3 0-1 0,-1 4-1 15,-1 2-1-15,1-3-1 0,0-2-1 16,-1-2-1-16,3-2-1 0,2-4 0 15,4-2-1-15,1-4-1 0,1-1 1 16,6-6-1-16,0 0-1 0,0-5-1 0,0 0-3 16,6 0-3-16,1-6-5 15,0 0-4-15,0-3-6 0,4 2-10 0,-2-4-44 16,1 1-36-16,-3-1-71 0,0 0-160 16</inkml:trace>
  <inkml:trace contextRef="#ctx0" brushRef="#br0" timeOffset="213674.118">21122 15600 290 0,'-5'-4'75'0,"5"-1"6"15,-5 0-37-15,5 2-5 0,0-1-5 16,5 4-3-16,0-5-3 0,-3 5-2 16,3 0-2-16,1 0-4 0,1 0-3 15,0 7-3-15,0-4-1 0,1-3-2 16,5 5-1-16,0-5-2 0,4 0-2 15,-2 0 0-15,4 0-1 0,0 0-1 0,1-5-1 16,3 0 0-16,1 1 0 0,1-2-2 16,-2 2 1-16,3-3-1 0,-5-2-1 15,2-1 1-15,-6 3-1 0,1-2 1 16,-5-1-1-16,-5 1 0 0,1 1 0 16,-4-4 0-16,0 3 1 0,-5-2-1 15,0 1 0-15,0-5 0 0,-5 3 0 0,5-2 0 16,-5 1 0-16,0 0 0 0,1-1 1 15,-2 3-1-15,4 3 0 0,-3 2 0 16,-1 6 0-16,-2 0 1 0,1 6-1 16,-1 6 0-16,-2 4 1 0,-1 4-1 15,0 5 1-15,-2 3 1 0,1 0-1 16,-1 2 1-16,-2 0 0 0,3-4 0 16,-1-2 0-16,0-4 1 0,5-5-1 0,0-4 1 15,3-2-1-15,0-3-1 16,5-1 1-16,0-2-1 0,5-3 0 0,6 0-1 15,2 0 1-15,4-8-1 0,6-1 0 16,4-4-1-16,2-3 1 0,3 1-1 16,-5 0 1-16,-1 4-1 0,-5 2 1 15,-3 2 1-15,-5 7-1 0,-5 0 1 16,-2 9 0-16,-6 0 0 0,4 4 0 16,-4 2 1-16,0 2-1 0,-5 0 1 15,5-2 0-15,-6 0 1 0,6-3 0 0,-5-2 0 16,5-3 0-16,0-1 1 0,7-4 0 15,2-2-1-15,2 0 0 0,5 0-1 16,4-6-2-16,1 1-6 0,1-2-5 16,4 0-8-16,-1 1-8 0,-4 0-19 15,-1 2-79-15,-2 4-89 0,-5 0-208 0</inkml:trace>
  <inkml:trace contextRef="#ctx0" brushRef="#br0" timeOffset="-197761.181">25193 13433 180 0,'0'0'41'0,"4"0"2"15,-4 0-18-15,6 0-12 0,-2 0 2 16,1 0 3-16,-3 0 1 0,3 0 3 0,-5 0-1 16,3 0-2-16,-3 0-3 0,0 0 0 15,-3 0-1-15,3 0-1 0,-6 0 0 16,0 4-1-16,2-4-3 0,-2 4 0 16,0-4-1-16,0 6-2 0,1-6 2 15,-1 5 0-15,2-1 0 0,0-4 2 16,4 3 0-16,-5-3 1 0,5 0-1 0,-2 0-1 15,2 0-1-15,0 0-1 16,0 0-1-16,0 0-2 0,0 5-1 0,0-5 1 16,0 0-1-16,0 0-1 0,0 4 0 15,-5-4 0-15,5 3 0 0,0-3 0 16,0 0 1-16,0 4 3 0,5-4 1 16,-5 0 4-16,5 0 1 0,-2 0 1 15,5 0 0-15,3 0 0 0,2 0-2 16,5 0-2-16,-2 0-1 0,6-6-3 15,1 6 0-15,-1 0-1 0,1-3-1 0,-1 3 0 16,-1 0-1-16,3 0-1 0,-5 3 0 16,-1-3-1-16,-3 0 0 0,-1 4 0 15,-6-4 0-15,-3 0-1 0,-1 0 1 16,-4 4-1-16,0-4-2 0,-8 6-8 16,3-1-10-16,-6 2-63 0,2-1-36 15,-4-2-86-15,1 0-189 0</inkml:trace>
  <inkml:trace contextRef="#ctx0" brushRef="#br0" timeOffset="-197176.673">25128 13915 221 0,'0'0'70'16,"0"0"9"-16,5-4-6 0,0 0-25 15,-2 0-6-15,7-1-3 0,-1 0-4 16,1 1-9-16,1-3-7 0,2 4-6 16,4-4-3-16,-1 3-3 0,1-1 0 0,-3 1-1 15,1 0 0-15,0 1-1 0,-3 3 0 16,-2-5-1-16,-3 5 0 0,-1 0 0 15,-3 0-1-15,-3 0 0 0,0 0 0 16,-5 0 0-16,-3 4-1 0,-1-1 0 16,-9-3 0-16,-1 6 0 0,-2-2-1 0,-5 1 0 15,0-2-1-15,-2 1 1 16,1-4-1-16,1 4 1 0,-1-4 0 0,-2 0 1 16,4 0 1-16,1 0 1 0,3 0 0 15,3 0 1-15,4 0 1 0,6 0-2 16,3 6 0-16,5-6-1 0,7 0 0 15,10 0-1-15,2 0 1 0,4 0-1 16,8 0 0-16,1 0 0 0,3 0-1 16,4-6 1-16,-3 6-7 0,2 0-5 15,-4-4-104-15,-1-1-96 0,-3-1-251 16</inkml:trace>
  <inkml:trace contextRef="#ctx0" brushRef="#br0" timeOffset="-181132.701">645 16182 274 0,'-5'0'71'0,"0"-6"3"15,3 6-23-15,-3-4-27 0,5 4-5 16,-3 0-1-16,-1 0 1 0,4-4 1 15,-3 4 0-15,3 0 1 0,0-3 0 16,-4 3-1-16,4-5-3 0,0 5-2 16,0-5-4-16,0 5-3 0,0 0-2 0,0-4-2 15,0 4-2-15,4 0-1 0,-4 6-1 16,3-2 0-16,-3 1 0 0,7 1 0 16,-1 0 0-16,1 0 0 0,4 0 0 15,2-1 0-15,2-1 1 0,4-4-1 16,3 5 1-16,2-5 0 0,2 0 0 15,1 0 0-15,1-7 1 0,5 0-1 16,0-3 1-16,6 2-1 0,-3-3 0 16,1 2 1-16,-3 0-2 0,1 0 1 15,-5 4 0-15,-1 2 0 0,-8 3-1 16,-2-6 1-16,-3 6 0 0,-6 0-1 0,-4 0-2 16,-6 5-2-16,0 0-6 0,-10 2-17 15,-1 1-78-15,-6 3-84 0,-1 2-209 16</inkml:trace>
  <inkml:trace contextRef="#ctx0" brushRef="#br0" timeOffset="-180230.68">733 16459 337 0,'0'0'83'0,"-6"-7"5"0,6 4-49 16,-4-1-7-16,4 0-5 0,0 1-4 15,0-1-4-15,0-2-2 0,0 2-2 16,0-1-3-16,6 1-2 0,-1-2-2 16,0 3-2-16,0-1-1 0,1 4-2 15,2-3 0-15,-1 3-2 0,1 0 0 0,3 0 0 16,-2 0 0-16,4 0-1 15,3 0 1-15,0 0-1 0,5 0 0 0,2 0 1 16,3 0-1-16,5-5 1 0,0 1-1 16,0-2 0-16,2 1 1 0,-1-2-1 15,-5 1 0-15,-1 1 0 0,-2 1 1 16,-4 1-1-16,-4 3 1 0,-1-4-1 16,-5 4 0-16,-3 0 0 0,-2 4 1 15,-5-1-1-15,0 2 0 0,-11-1 0 0,2 2 0 16,-4 1 1-16,-2-2-1 0,-1 4 0 15,-4-2 0-15,0-2 0 0,-2-1 0 16,-5 3 0-16,-2 0 0 0,-4 1 1 16,0 2-1-16,-2 0 0 0,2 4 0 15,-2-2 0-15,4 1 0 0,-1-1 0 0,-1-3 0 16,3 0 1-16,2-2 1 16,3-2 2-16,6 0 1 0,-1-5 2 0,8 0 0 15,5 0 0-15,7 0 0 0,0 0-1 16,0-5-3-16,13 2-1 0,5-3-1 15,2 2 0-15,6-4-1 0,5-1 0 16,5-2 0-16,3 0 1 0,2-1-1 16,-1-1 0-16,2 1 0 0,0 2 0 15,-2 1 0-15,-3 2 1 0,-4-1-1 0,-3 4 0 16,-8 0 0-16,-3 4 0 0,-4-5 0 16,-6 5 0-16,-5 0 1 15,-4 0-1-15,-6 0 0 0,-2 0-1 0,-6 5-8 16,-5 0-9-16,-6 0-95 0,2 0-95 15,-5-2-239-15</inkml:trace>
  <inkml:trace contextRef="#ctx0" brushRef="#br0" timeOffset="-176929.392">1766 15712 283 0,'9'-12'62'0,"-1"0"0"0,-5 6-46 16,3 1-8-16,-6 5-5 0,2-5-2 0,-2 1 1 16,0-2 7-16,6 1 6 0,-6-1 4 15,6-1 5-15,-6-1 3 0,4-1 3 16,-4 1-1-16,4 2-5 0,-4 0-6 16,5 6-5-16,-5-5-5 0,0 5-3 15,0 0-1-15,0 6-1 0,-5 1 1 0,3 3 2 16,-3 2 2-16,-2 2 2 0,-1 7 0 15,-1 1 0-15,0 3 0 0,1 1-2 16,2 4-1-16,-1 2-1 0,7-2-2 16,-6 0 0-16,6-3-1 0,0 1-1 15,6-5 0-15,-3-3-1 0,2-5 0 16,5-3 1-16,-1-4-1 0,3-8 1 16,2 0 0-16,-1-11 0 0,4-1 0 15,-1-5 0-15,4-3 0 0,-3-5-1 0,5-2 0 16,-1-3 0-16,2-3-1 0,0 0 1 15,-3 2 0-15,0-1-1 0,-1 3 0 16,-5 5 0-16,-2 5 1 0,-5 7 0 16,-5 4 0-16,-2 3 1 0,0 5 0 15,-7 5-1-15,0 1 1 0,-6 5 1 16,-4 5 1-16,0 3 2 0,1 7 1 0,-1 3 1 16,1 6 1-16,2 0 1 0,4 6-1 15,3 2-1-15,1-2-2 0,-1 3-1 16,7-2 0-16,0-5-2 0,0-2-1 15,0-5-1-15,7-5 1 0,-5-5-2 16,3-4 1-16,-1-4-2 0,-1-3-4 16,3-3-5-16,0-2-9 0,2-4-6 15,1 0-101-15,1-7-99 0,4 1-244 0</inkml:trace>
  <inkml:trace contextRef="#ctx0" brushRef="#br0" timeOffset="-176395.991">2356 15754 384 0,'0'-11'91'0,"0"1"3"0,-7 2-58 0,5 3-8 16,-3 1-7-16,-1 4-4 0,-1-4 0 16,1 4-2-16,-1 0 0 0,-1 6 0 15,2 2-1-15,-6 3 1 0,4 3 0 16,-1 4-2-16,-2 5-1 0,-1 5-1 15,4 6-3-15,-3 2-1 0,3 2-3 16,2 3-1-16,0-4-1 0,6-4-1 16,0-2-1-16,0-7 1 0,5-7 1 0,2-6-1 15,5-4 2-15,2-7-1 0,5 0 1 16,2-3 0-16,2-7 0 0,4-6 0 16,2-7-1-16,-2-4 0 0,3-6-1 15,-1-5-2-15,-2-5-2 0,-1-3-2 16,-6-1-1-16,-1 0 0 0,-8 2 0 15,-3 0-1-15,-8 8 3 0,-6 4 2 16,-9 8 3-16,-5 11 0 0,-4 11 0 16,-8 10 1-16,-1 8 0 0,-6 8 1 15,0 8-1-15,-2 3 0 0,1 5 0 0,4 2-1 16,1 5 1-16,7 1-1 0,8 1-2 16,7-4-5-16,13-2-7 0,7-8-8 15,11-6-21-15,3-7-79 0,11-7-92 16,2-4-214-16</inkml:trace>
  <inkml:trace contextRef="#ctx0" brushRef="#br0" timeOffset="-166965.075">2890 15807 319 0,'-5'0'68'16,"5"0"3"-16,-5 0-53 0,3-3-5 16,2 3-2-16,-7 0 4 0,7 0 3 15,-5 0 1-15,5 0 1 0,0 0-1 16,0 0-1-16,0 0-2 0,0 5-4 15,0-5-3-15,5 4-2 0,2-4-2 0,0 3 0 16,4-3-2-16,4 0 0 0,2-3-1 16,1-1 0-16,7 0-1 0,-1-2 0 15,-1-2 1-15,1 3-1 0,-3 2 1 16,-3 3-1-16,-2-6 0 0,-6 6 1 16,-3 0-1-16,-7 6 0 0,0-3 1 15,-6 3-1-15,-7 1 0 0,-8 0 0 16,-3 2 0-16,-3 4 0 0,-2-2-1 15,-1 1 0-15,-2-1 1 0,4 0-1 0,3-3 1 16,2-1 1-16,0-4 2 0,7-3 1 16,-2 0 2-16,5 0 2 0,5 0-1 15,2 0 1-15,6 0-2 0,7 0-2 16,5 0 0-16,1 0-2 0,6-4-1 16,0 4-1-16,3-8 0 0,3 4 0 15,-2-2 0-15,3-1 0 0,0 1 0 16,1-1-1-16,-1-1-1 0,1 3-7 0,-6 0-8 15,1 2-94-15,-5-1-90 0,-1 4-232 16</inkml:trace>
  <inkml:trace contextRef="#ctx0" brushRef="#br0" timeOffset="-166481.462">3452 15600 479 0,'0'-7'105'16,"0"2"2"-16,0 1-83 0,0 4-9 0,0 0-5 15,0-7-3-15,3 0-2 0,7-1-1 16,-1-2-1-16,4-3 0 0,1 0 1 15,4-1 0-15,2 4 1 0,0 1 0 16,0 4 0-16,0 5-1 0,-1 0 0 16,-5 6-1-16,-1 5 0 0,0 0-1 15,-6 5 1-15,-2 1-1 0,-5 2-1 16,0 2 1-16,-10 2 0 0,2 1 0 16,-7-1 0-16,-4 2-1 0,-6 3 1 15,2-2-1-15,-6 1 0 0,1 3 0 0,1-1 0 16,1 1-1-16,6-4 1 0,1 0-1 15,3 0 1-15,3-3-1 0,6-3 0 16,3-3 0-16,4-3 0 0,0 0 1 16,6-4-1-16,2-1 0 0,6-1 0 15,3-3 0-15,3-5 1 0,5 0-1 16,2 0 1-16,1-3-1 0,0-3 1 0,-2 0 0 16,0 1-1-16,-1 0-2 0,-6 1-4 15,-4 4-6-15,0-6-9 0,-2 6-15 16,-2 0-82-16,-3-5-92 0,-1 5-214 15</inkml:trace>
  <inkml:trace contextRef="#ctx0" brushRef="#br0" timeOffset="-165995.249">4144 15432 433 0,'11'-21'99'0,"2"4"2"0,-1 5-73 15,-4 3-3-15,-2 4-5 0,6 5-4 0,-4 0 0 16,1 4-1-16,0 2 1 0,-4 4-1 16,-5 4 0-16,4 6-2 0,-4 1 0 15,-8 4-2-15,0 3-1 0,-2 2-2 16,-4 3-2-16,-5 1-1 0,-2-2-1 15,-5 0-1-15,-2 3-1 0,-4-2-1 16,-1 1 0-16,4 1 0 0,-1-1 0 0,10 0 0 16,4-3 0-16,6-2-1 0,8-4 1 15,4-5-1-15,10-6 1 0,7-7-1 16,5-7 1-16,5 0-1 0,2-9 1 16,4-5-1-16,-4-2 0 0,0-2 0 15,0-2-1-15,-7-2 0 0,-5 1-1 16,-5-1-1-16,-5 1 0 0,-9-3-1 15,-5 2-1-15,-7-2 2 0,-2 3-1 16,-3-2 1-16,-6-1 1 0,-1 2 0 0,-1 4 2 16,0-1 0-16,-1 2 0 0,5 1 0 15,1-1 0-15,8 1 0 0,6-1 1 16,6-3-1-16,11 2 0 0,4-2 0 16,9 2-2-16,1 1-6 0,0 1-6 15,3 2-10-15,-1 3-97 0,-4 4-99 16,0 1-243-16</inkml:trace>
  <inkml:trace contextRef="#ctx0" brushRef="#br0" timeOffset="-164616.204">4512 15868 371 0,'-7'-16'85'16,"7"4"2"-16,-5 0-59 0,1 6-10 0,-2 6-5 15,2-4-1-15,-1 4 1 0,2 0 0 16,-3 0 3-16,2 8 3 0,1 3 2 16,-3 3 0-16,-1 4-1 0,-2 8-1 15,-1 7-4-15,-1 6-2 0,-1-1-4 16,-1 3-2-16,-3 0-4 0,2-2-1 16,0-3 0-16,1-4-1 0,2-4-3 15,1-5-5-15,4-5-8 0,6-2-9 16,0-4-92-16,0-9-92 0,13-3-228 15</inkml:trace>
  <inkml:trace contextRef="#ctx0" brushRef="#br0" timeOffset="-164216.095">4768 15340 459 0,'0'-12'99'0,"-8"4"2"0,-1 12-81 16,0 9-1-16,-1 5-6 0,-1 6-1 15,2 5 1-15,1 1 2 0,1 4 0 16,2-5-3-16,1 2-1 0,1-6-3 16,3 0-2-16,-6-5-2 0,6-3-2 0,0-2-1 15,4-1 1-15,1-3-1 0,-1 0 0 16,4-3 0-16,2 1 0 0,2-1-1 15,2 2 1-15,1 3-1 0,2 0 1 16,-1 3-1-16,1-1 0 0,-6 2 0 16,2 1 1-16,-1 1-1 0,-7 1 0 15,2-1 0-15,-4-2 0 0,-3 4 0 16,0-3 0-16,-3 2 0 0,-6-4 0 0,0-2 1 16,-7 1-1-16,-1-3 1 0,-2-2-1 15,0-1 1-15,0-2 0 0,0-1 0 16,0-6 0-16,-1 5-1 0,3-5 1 15,-2-3-1-15,2-2-3 0,3 0-4 16,1-3-9-16,3-2-8 0,2-1-94 16,4-3-95-16,4-1-232 0</inkml:trace>
  <inkml:trace contextRef="#ctx0" brushRef="#br0" timeOffset="-163978.986">4798 15493 489 0,'4'-27'105'0,"-4"5"0"16,6 7-88-16,-6 6-5 0,10 2-6 16,-3 2-3-16,2-1-2 0,1 2 0 15,5-1 0-15,1 0 0 0,4 1 0 16,2 4 0-16,1-5-1 0,0 5 0 15,7 0-4-15,-1 0-3 0,-2 0-6 16,-2 0-10-16,-2 0-83 0,-4 0-85 0,0 0-208 16</inkml:trace>
  <inkml:trace contextRef="#ctx0" brushRef="#br0" timeOffset="-163579.678">5189 15289 476 0,'7'-12'112'0,"-1"4"2"16,0 1-76-16,1 3-12 0,4 4-8 16,1 0-6-16,2 0-3 0,2 6-4 15,4-1-1-15,3 0 0 0,-1 2-1 0,0-4 0 16,3 4 0-16,-1-7-1 15,-2 5 0-15,1-1 1 0,-3-4 1 16,-3 6 1-16,0 3 1 0,-5 2 2 0,-2 7 1 16,-8 3 2-16,-2 7-1 0,-5 8-1 15,-4 4 0-15,-1 3-3 0,-2 1-1 16,-5 1-1-16,2-1-2 0,2-2-1 16,1-9 0-16,-1-3-1 0,6-4 1 15,0-3 0-15,7-2 0 0,-3-4-1 16,3 0-2-16,0-1-3 0,4 0-5 15,1-3-6-15,-2-1-8 0,1-1-9 0,-4-2-9 16,3-1-88-16,-3-2-92 0,-3-1-221 16</inkml:trace>
  <inkml:trace contextRef="#ctx0" brushRef="#br0" timeOffset="-163408.716">5232 15791 504 0,'-6'-16'118'0,"1"2"3"0,-2 2-80 15,7 0-12-15,0 5-10 0,9 0-8 16,2 4-5-16,4-1-1 0,6 4-2 16,3-5-1-16,0 5 1 0,0 0-1 15,1-4 0-15,1 4 1 0,-3 0-2 16,-2 0-1-16,-2 0-6 0,1 0-9 16,-2 0-10-16,-1 0-25 0,-2 0-75 15,-1 4-92-15,4 0-215 0</inkml:trace>
  <inkml:trace contextRef="#ctx0" brushRef="#br0" timeOffset="-163016.465">6187 15704 398 0,'19'0'95'0,"-10"0"6"0,2-5-61 0,-2 5-3 16,1-4-1-16,-4 1-1 0,-1-1 1 15,-5 0-1-15,0 0-2 0,0-1-5 16,-4 0-4-16,-5 0-5 0,0 1-5 15,-5 4-4-15,-7 0-3 0,-4-4-2 16,-7 4-2-16,-4 8 0 0,-3-1-1 16,-6-1 0-16,-1 3-1 0,6-2 1 15,1 1-2-15,7-3 0 0,4-1 1 16,7-4-4-16,2 0-2 0,6 0-6 0,6 0-9 16,7 0-13-16,0 0 32 0,3-4-137 15,6 4-106-15,2-5-268 0</inkml:trace>
  <inkml:trace contextRef="#ctx0" brushRef="#br0" timeOffset="-159799.256">6709 15425 222 0,'-5'-5'65'0,"-2"1"4"15,1 0-6-15,4 1-31 0,-3-2-2 16,5 0-2-16,0-3-1 0,0-1-3 16,6-1-3-16,-2-4-2 0,0 2-1 15,2-1-1-15,0 1 0 0,-1 4 0 0,-5 2-1 16,5 6-1-16,-5-3-3 0,-6 3 1 15,-4 11-1-15,-3 5 0 0,-1 5-2 16,-1 6 0-16,-3 7 0 0,-1 7 0 16,5 1-2-16,0-4-2 0,5 0-2 15,0-6-1-15,6-3-1 0,3-7 0 16,2-5-1-16,4-6 1 0,6-3 1 16,3-4-1-16,9-4 1 0,-1-3 0 0,8-5-1 15,2-1 1-15,2-3-1 0,-2-3-1 16,1-4 0-16,-3-3-1 0,-4-4 1 15,-3-5-1-15,-3-3-1 0,-2 0 0 16,-6 0-1-16,-4 1 1 0,-2 6-1 16,-3 5 1-16,-4 12 0 0,-11 10 0 15,2 5 1-15,-4 10 0 0,-5 9 0 16,3 9 1-16,-5 6 1 0,-1 2 0 16,2 3 1-16,-1 0 0 0,2 0-1 15,4-1 1-15,1-8-1 0,5-2 0 0,4-5-1 16,4-1-1-16,5-7 1 0,2-4 0 15,1-4-1-15,2 1 1 0,-2-6-1 16,1 1-4-16,-2-4-9 0,2-4-9 16,-6 4-100-16,3-4-99 0,-6-8-249 15</inkml:trace>
  <inkml:trace contextRef="#ctx0" brushRef="#br0" timeOffset="-159600.886">7087 15694 467 0,'-8'13'101'0,"-3"6"3"0,-3 0-83 16,1 9-7-16,-2 3-2 0,2 2 1 16,0 3-2-16,1-2-1 0,0-1-1 15,3 3-1-15,1-5-2 0,2-1 0 16,0-3-1-16,1-4-1 0,1-2-1 15,0-1-2-15,-1-2-3 0,3-1-8 16,2-2-11-16,0-3-93 0,0-2-93 16,0-1-234-16</inkml:trace>
  <inkml:trace contextRef="#ctx0" brushRef="#br0" timeOffset="-159098.958">7533 15443 485 0,'16'-6'104'0,"3"6"2"15,-5 4-85-15,-2 9-6 0,-3 5-1 16,-3 2-1-16,-6 2 1 0,0 2 1 0,-4 3 0 15,-6-1 0-15,-8 3-2 16,-3 3-1-16,0 3-3 0,-6-2-1 0,-3 1-3 16,3 3-1-16,0 1-2 0,3 1-1 15,2-1 0-15,2-2 0 0,7-1 0 16,0-3-1-16,7-7 0 0,6-7 0 16,10-6-1-16,4-7 1 0,3-5-1 15,6-8 1-15,4-6-2 0,4-3 0 16,2-7-1-16,-3-2-1 0,3-6-1 15,-5-1-2-15,-3 1-2 0,-7-2 0 0,-6-3 0 16,-7 0 1-16,-5 1 0 0,-10 3 2 16,-4 2 1-16,-4-1 2 0,-4 5 2 15,-2 5 0-15,-1 3 2 0,4 3-1 16,1 3 1-16,4 1 0 0,4 1 1 16,4 1-2-16,8 1 1 0,0-2 0 15,3 1-1-15,9 1-5 0,4 0-7 16,2 1-9-16,7-1-93 0,0-1-92 0,0 2-233 15</inkml:trace>
  <inkml:trace contextRef="#ctx0" brushRef="#br0" timeOffset="-158381.236">8151 15444 413 0,'7'-15'102'0,"0"-5"5"15,2 1-59-15,-3-2-7 0,-3 2-8 16,-1 2-2-16,-2 0-3 0,0 5-5 16,-4 3-4-16,-3 2-5 0,-7 7-4 15,-3 0-3-15,-5 12-3 0,-4 3-2 16,-1 4-1-16,0 5 0 0,-1 5-1 16,7 4 1-16,2 1-1 0,6-1 1 15,4-4-1-15,9-1 0 0,0-7 1 0,11-5-1 16,2-7 0-16,5-4 0 0,2-5 0 15,6 0-2-15,1-11 0 0,1 5-2 16,-3-4 0-16,3-4-1 0,-5-3-1 16,-3-2 1-16,-3-2 0 0,-2 0 1 15,-5-1 1-15,-2 4 1 0,-4 2 1 16,-4 5 1-16,0 6 0 0,0 5 1 0,-7 9 2 16,-1 8 1-16,-3 5 1 0,0 7 1 15,-3 5 2-15,1 3 0 0,-2 4 0 16,0 2-1-16,1-2-1 0,2-2-1 15,2-1 0-15,-1-3-2 0,3 0 0 16,3-3 0-16,5-5-1 0,-6-3 0 16,3 1 0-16,-4-5 0 0,-1 0 0 15,0-4 0-15,-5 0-1 0,-3-2 0 16,-1-6 1-16,-2 0-1 0,-3-8-2 0,0 0-6 16,0-8-10-16,0-3-13 0,-2-6-104 15,1-4-107-15,0-2-265 0</inkml:trace>
  <inkml:trace contextRef="#ctx0" brushRef="#br0" timeOffset="-157669.525">9025 15661 394 0,'0'-5'99'0,"0"1"5"16,0 0-53-16,0 0-11 0,-5 0-7 0,-1 1-5 15,-1-1-3-15,0 4 1 0,-5-5-3 16,-1 5-2-16,-3 0-2 0,-4 0-3 15,-4 4-3-15,-3 0-3 0,-5 1-4 16,-2 4-2-16,-3 0-2 0,1 1-1 16,0-1-4-16,0 2-2 0,2 0-5 15,7 0-4-15,1 0-5 0,6-1-8 16,5 0-7-16,5 0-8 0,6-3-83 16,4-2-88-16,13-1-210 0</inkml:trace>
  <inkml:trace contextRef="#ctx0" brushRef="#br0" timeOffset="-157469.786">9184 15819 477 0,'15'0'109'0,"-6"0"4"16,-9 0-70-16,0 4-15 0,-15 2-7 16,-6 1-1-16,-7 2 0 0,-7 1 0 0,-4 1-1 15,-4 1-4-15,0-1-2 0,-2 2-2 16,3 0-3-16,1-2-2 0,6-1-3 15,-2-1-5-15,7 0-7 0,5-1-10 16,3-1-14-16,5-3-99 0,9-4-105 16,2 0-257-16</inkml:trace>
  <inkml:trace contextRef="#ctx0" brushRef="#br0" timeOffset="-154699.555">10073 15600 417 0,'6'-4'99'16,"4"1"3"-16,-7 3-64 0,3-4-13 15,-1 4-4-15,1-6-3 0,1 2-4 16,-4 0-2-16,3-1-1 0,0 1-2 16,-1-3 0-16,-3 0 0 0,5 0-2 0,-7-4 0 15,6 1-2-15,-6-3 0 16,5-1-1-16,-5 0-1 0,0 0 0 0,0 0-1 16,0 1 1-16,0 2 0 0,0 2 1 15,-7-1 0-15,0 3 1 0,0 1 0 16,-3 2 0-16,1 4 1 0,-3 0-2 15,-1 0 0-15,-1 7-1 0,0 3 0 16,-4 5-1-16,-1 5 0 0,0 3-1 16,1 6 0-16,-5 1 0 0,2 3 0 15,-2 1 0-15,1 4 0 0,0 1 0 0,-2-2 0 16,4 5 0-16,5 0-1 0,4 4 1 16,2 2 0-16,9-2 0 0,0-1-1 15,9-4 1-15,3-3-1 0,2-5 1 16,6-6-1-16,0-5 0 0,0-6 1 15,4-4-1-15,-2-3 1 0,-1-4 0 0,1-5 0 16,-1 0 0-16,-6-4 0 0,4-2 1 16,-5-3-1-16,-3-3 0 15,-4-2 0-15,-7-5 0 0,0-4 0 16,-6-7 0-16,-5-1-1 0,-3-2 0 0,-2 1 1 16,-4 1-1-16,-4 6-1 0,0 9 1 15,0 8 0-15,-6 8 0 0,3 6 0 16,-5 6 0-16,4 9 0 0,1 2 0 15,2 3 0-15,9 1 0 0,4 0-1 16,6-3-3-16,11-3-4 0,4-4-6 0,11-6-8 16,6-3-10-16,5-4-97 0,3-4-98 15,2 0-237-15</inkml:trace>
  <inkml:trace contextRef="#ctx0" brushRef="#br0" timeOffset="-154318.227">10331 15997 296 0,'0'0'70'0,"0"0"0"16,0 0-22-16,-3 4-31 0,-2 1 4 15,5 4 7-15,0 2 7 0,-3 0 7 16,3 4 4-16,-5 1 2 0,0 3-7 16,0 5-8-16,-3 2-7 0,-1 3-6 15,-3 3-7-15,-6 1-3 0,4 4-3 0,-5-3-3 16,4 1-1-16,0 0-2 0,3-3-5 15,0-5-8-15,9 1-10 0,3-7-1 16,0-3-103-16,0-7-99 0,9-11-242 16</inkml:trace>
  <inkml:trace contextRef="#ctx0" brushRef="#br0" timeOffset="-153766.192">10845 15559 420 0,'0'-13'98'0,"0"3"4"0,3 1-64 0,-3 5-10 16,0 4-6-16,-8 0-4 0,1 10-2 15,-6 2-1-15,-1 4-3 0,-5 4-2 16,-1 3-1-16,-2 1-1 0,1-1-3 15,-1-2-1-15,6 0-2 0,2-2 0 16,3 0-1-16,4-6 0 0,7-2-1 16,0-1 1-16,5 2-1 0,4-3 1 15,4 1-1-15,6 2 0 0,0 4 1 0,2 4-1 16,0 3 0-16,2 3 1 16,-2 3-1-16,-1 1 1 0,-6 1-1 0,0-1 0 15,-4-4 1-15,-7-1 1 0,-3-5 1 16,0 0 2-16,-6-6 2 0,-4-1 0 15,-2-1 1-15,-6-3 0 0,3-1-1 16,-6-3-1-16,-2 2-1 0,0-7-2 16,-2 0-1-16,-1 0 0 0,3 0 0 15,0 0-1-15,3-6 0 0,0 1-1 16,5 5-2-16,1-7-4 0,4 2-6 0,3-1-8 16,5-3-10-16,2 1-97 0,0-6-98 15,6-3-239-15</inkml:trace>
  <inkml:trace contextRef="#ctx0" brushRef="#br0" timeOffset="-153566.532">10740 15605 499 0,'21'-23'108'15,"-2"3"1"-15,1 3-91 0,-1 6-4 16,1 4-6-16,0 4-5 0,-2 3 0 15,2 0-2-15,0 0 1 0,-1 5-1 16,3-1 0-16,-1-1-2 0,3-3-4 0,1 3-4 16,-2-3-8-16,4 0-32 0,-2 0-61 15,-4 0-83-15,3 0-190 0</inkml:trace>
  <inkml:trace contextRef="#ctx0" brushRef="#br0" timeOffset="-152979.843">11368 15481 497 0,'6'-9'114'0,"-6"5"2"0,-6 4-79 16,-2 12-9-16,-5 5-9 0,-5 5-5 16,4 4-2-16,-6 4 0 0,1 3-1 15,0 0-2-15,5 2-2 0,5-4-2 0,4-1-1 16,5-3-1-16,0-5-1 0,11-3-1 15,0-5 0-15,6-4 0 0,2-5 0 16,1 0 1-16,1-5-1 0,2 0 0 16,-2 0 0-16,1-6 0 0,-1 2 0 15,-2-3-1-15,3-4-2 0,-2-6-1 16,-2-4-2-16,2-1 0 0,5-6 0 16,-3-3-1-16,-3-1 1 0,1 3 2 15,-1 4 1-15,-6 3 3 0,-4 7-1 0,-9 7 1 16,0 8 0-16,-8 5 0 0,0 7 1 15,-8 6 0-15,0 6 0 0,-2 6 2 16,-2 6-1-16,3 0 1 0,-3 5 0 16,2 5 0-16,-1 4 0 0,5 3-2 15,5-2 0-15,-1-2 0 0,3 1-1 16,2-8 0-16,5-5 0 0,0-5 0 16,0-6 0-16,0-3-2 0,0-4-4 0,6-4-7 15,-6-1-11-15,6-4 12 0,-6-7-119 16,4-3-105-16,0 0-257 0</inkml:trace>
  <inkml:trace contextRef="#ctx0" brushRef="#br0" timeOffset="-149981.768">12309 15468 201 0,'3'0'51'0,"1"-4"6"0,-4 4-26 0,4-6-1 15,-4 6 2-15,5-7 2 0,-1 3 0 16,-4-2-1-16,8-1-3 0,-3 2-4 16,1-2-3-16,0 1-4 0,-2 1-4 15,3 1-3-15,-2-1-2 0,0 2-1 16,-2-1-2-16,-3 4 0 0,4-4 0 0,-4 4 0 15,0-3-1-15,0 3 1 16,0 0-1-16,0 0 0 0,0 0-1 16,-3 0 1-16,-1 3-2 0,-2 1 0 0,0 1 0 15,-3 2-1-15,-3 1 0 0,-1 3-1 16,0 1 0-16,0 4-1 0,-4-1 0 16,1 3 0-16,-3 0 1 0,3-1 1 15,-2-1 0-15,0 3 1 0,0-2 1 16,1 3 1-16,0 1-1 0,0 0 1 15,0 4-1-15,2 5-1 0,3-3-1 0,3 0 0 16,1 4-1-16,4 0-1 0,4 1 0 16,0-1 0-16,7-1 0 0,4 2-1 15,3-2 1-15,2-1 0 0,5-1 0 16,2-2 0-16,4-4 0 0,2-2 0 16,1-3 0-16,1-4 0 0,1-1 0 15,-2-7 0-15,0 2 0 0,-7-2-2 16,-1-1-5-16,-7-4-7 0,-6 5-6 0,-3-5-32 15,-6 0-64-15,-7 0-85 0,-6 0-197 16</inkml:trace>
  <inkml:trace contextRef="#ctx0" brushRef="#br0" timeOffset="-149545.714">12021 15706 289 0,'-3'0'83'0,"-1"0"5"0,-1 0-37 16,1 0-5-16,-2 0-6 0,3 0-8 15,-2 0-7-15,1 0-4 0,4 0-4 16,0 4-2-16,0-4-1 0,6 0-2 16,0 4-1-16,6-4-1 0,5 0-1 15,5 0-1-15,5 0-2 0,1-4-2 0,8 4-1 16,3 0-1-16,1 0 0 0,0 0-1 15,-2 0 0-15,-3 6 0 0,-5-6-1 16,-5 6 1-16,-5-2-1 0,-6 0 0 16,-2 0-2-16,-10 0-2 0,-2-4-6 15,-8 5-5-15,-5-5-10 0,-4 7-26 16,-6-7-43-16,-3 5-18 0,-6-1-65 16,1 0-125-16</inkml:trace>
  <inkml:trace contextRef="#ctx0" brushRef="#br0" timeOffset="-149354.654">12038 15808 277 0,'-23'5'83'15,"6"0"6"-15,0 1-29 0,4 1-8 16,3-2-12-16,2 0-10 0,3 0-5 16,5 0-4-16,7-1-2 0,3-1-2 0,0-3-1 15,3 0-1-15,7 0-1 0,0 0-2 16,2 0-2-16,2-4-3 0,0 0-2 16,0 4-1-16,0-4-1 0,-3 4-1 15,-2 0-1-15,-5 0 0 0,-1 6 0 16,-3-2 0-16,-3 1-2 0,-1-5-4 15,-2 5-6-15,2-2-6 0,-2 1-10 16,0 0-52-16,1-1-36 0,-2-3-77 0,1 6-166 16</inkml:trace>
  <inkml:trace contextRef="#ctx0" brushRef="#br0" timeOffset="-148862.976">13066 15333 434 0,'0'-17'96'0,"5"8"-1"0,-10 3-77 0,0 6-3 16,-5 0-4-16,2 8-1 0,-5 4 3 0,0 8 3 15,0 5 2-15,-2 13 3 16,-5 5 1-16,-5 6 0 0,-1 5-1 16,-8 5-3-16,1 7-3 0,-1 3-2 0,-3 1-2 15,6 3-3-15,1-3-2 16,3 0-2-16,2-6-1 0,5-5-1 0,5-12-1 16,0-7 0-16,4-7 1 0,5-7-1 15,2-5 0-15,4-5 0 0,0-5-1 16,4-1 0-16,-1-6-6 0,1-4-10 0,3-3-6 15,-2-6-107-15,3-1-103 16,4-3-262-16</inkml:trace>
  <inkml:trace contextRef="#ctx0" brushRef="#br0" timeOffset="-147811.559">12991 16128 250 0,'-6'-8'73'0,"0"0"6"0,2 0-20 16,0-2-14-16,0 0-5 0,4-1-4 16,-3-3-3-16,3 2-3 0,0 1-3 15,0 0-4-15,0 3-4 0,0 0-3 16,0 3-3-16,0 5-2 0,0 0-4 16,0 0-1-16,0 10-1 0,0 2-1 0,-6 3 0 15,6 2 1-15,-7 2 0 0,1 4 1 16,6-3 0-16,-5 0-1 0,5-1 0 15,-3-2-1-15,3-3-1 0,0-3-1 16,5-2 0-16,-2-4 0 0,6-1 1 16,1-4-2-16,2-4 1 0,2-5 0 15,0-3 0-15,5-4 0 0,2-5-1 0,-1-7-1 16,5-6 0-16,0-7-1 0,0 2 0 16,2-4-1-16,1-2 0 0,-2 2 1 15,2 3-1-15,-3 5 1 0,-3 9 0 16,-3 2 1-16,-1 9 0 0,-9 5-1 15,-4 10 1-15,-5 5-1 0,0 8 1 16,-11 1 0-16,4 8 0 0,-6 6 1 0,0 8 0 16,0 3 1-16,-1 3 0 15,1 1 1-15,0 1 0 0,5-5 0 16,1-3-1-16,2-6 0 0,5-9-1 0,0-5 1 16,7-6-1-16,0-4 0 0,6-6 0 15,5 0 1-15,2-6-1 0,4-4 0 16,3-4 0-16,1-7-3 0,0-6-1 15,4-8-2-15,-1-3-1 0,-2-5 0 16,3-2 0-16,-4 3 1 0,-2 2 1 0,-5 7 2 16,-3 8 2-16,-4 6-1 15,-7 11 1-15,-7 8-1 0,0 0 0 0,-8 7 1 16,-4 8-1-16,-1 5 1 0,-3 6 0 16,-1 3 2-16,1 6 1 0,-1 5 1 15,2 0 1-15,1 2-1 0,1-5 1 16,2-1 0-16,3-5-2 0,-2-5 0 15,2-4-1-15,6-3-1 0,2-5-1 16,0-2-2-16,6-3-4 0,2-4-6 0,-1-5-9 16,4 0-12-16,-2-4-89 0,2-2-93 15,-2-1-223-15</inkml:trace>
  <inkml:trace contextRef="#ctx0" brushRef="#br0" timeOffset="-147181.787">13930 15640 459 0,'7'-11'102'0,"-3"2"2"15,-4 2-77-15,0 7-6 0,-4 0-5 16,1 0-1-16,-3 7 1 0,-1 1 0 16,-3 3 1-16,-4 4 0 0,1 3 0 15,-4 4-1-15,-2 4-2 0,-4 3-2 16,2 2-1-16,1 4-1 0,-1 0-3 16,2 1 0-16,4-2-1 0,1 0-2 15,4-1 0-15,7-3-1 0,3-4-1 16,3-1 0-16,3-9 0 0,9-3 0 15,3-6 0-15,9-7-1 0,6-4 1 0,5-10-1 16,-2-2 0-16,3-4 0 0,-2-3-1 16,-4 1 0-16,-4 1 1 0,-4 5-1 15,-6 4-1-15,-5 7 1 0,-6 9 0 16,-1 9 0-16,-7 5-1 0,-2 7 1 16,-5 1 0-16,-3 1 0 0,3 2 0 15,-2-4 0-15,3-3 0 0,6-5 0 0,0-2 1 16,0-7-1-16,13-1 0 15,1-7 1-15,7 0-1 0,5-8 1 0,5 1-1 16,-1-4 0-16,2-2 0 0,1-6 0 16,-3-3-1-16,-8-5-2 0,-2-4 0 15,-6-9-1-15,-4-2-1 0,-7-3 1 16,-3-1 0-16,-7 3 1 0,-2 1 0 16,-2 8 3-16,-2 4 0 0,0 7 2 0,0 3 0 15,0 8 1-15,5 1 0 16,2 4 0-16,1 1 0 0,10-1 0 0,2 2-1 15,6-2-1-15,4 1 0 0,4-1 0 16,5 3-1-16,3-1 0 0,-3 5-1 16,1-3-6-16,1 3-9 0,-3 3-12 15,-2 1-106-15,-5 1-106 0,-1 4-267 16</inkml:trace>
  <inkml:trace contextRef="#ctx0" brushRef="#br0" timeOffset="-146241.733">14432 16140 363 0,'0'0'88'0,"5"3"3"0,-2-3-54 15,1 0-12-15,2 0-3 0,3 0-3 0,-1-9-3 16,4 2-4-16,6-4-1 0,-1-5-2 15,8-5 0-15,1-6 0 16,7-5 0-16,0-1-2 0,4-4 0 16,0-1-1-16,2-1-1 0,-1 0-2 0,-2 1-1 15,-3 1-1-15,-2 0 0 0,-6 3 2 16,-5 2 1-16,-7 5 2 0,-4 4 1 16,-9 5 1-16,0 2 0 0,-12 6 0 15,0 4-1-15,-4 6-3 0,-3 0-1 16,-4 9 0-16,-2 3-1 0,-2 5 2 15,0 1 0-15,-4 6 1 0,3 6 1 0,-2 2 1 16,1 7 0-16,2 4 1 0,0 6-2 16,2 6 0-16,3-1-1 0,5-4-1 15,2-1-1-15,7-7-1 0,3-5 0 16,5-10 0-16,0-8-1 0,0-4 1 0,7-5-1 16,1-7 1-16,4-3-1 15,2-3 1-15,2-6-1 0,3-3 0 0,4-2 0 16,-1-1 0-16,-3-3 0 0,2 6-1 15,-3 1 0-15,-4 2 1 0,-5 5-1 16,-3 4 0-16,0 4 0 0,-6 5 0 16,0-5 0-16,0 4 1 0,-6 2 1 15,3 0 0-15,3 0 2 0,0 0 0 16,0-1 0-16,7 0 1 0,3 0 0 16,3-4-1-16,5 1-1 0,2-2 0 15,3-4-3-15,0 0-5 0,2 0-7 16,-3 0-10-16,-3 0-13 0,-1 0-99 0,-4-4-105 15,-4 4-252-15</inkml:trace>
  <inkml:trace contextRef="#ctx0" brushRef="#br1" timeOffset="-136440.691">9539 16617 191 0,'-4'0'62'0,"-1"-4"5"15,5 4-2-15,-8-5-27 0,8 5-6 16,-3-6-4-16,3 6-4 0,-3-5-3 16,3 2-3-16,-4 3-1 0,4-7-1 15,0 7-1-15,0-6-2 0,-3 1 0 16,3 2-2-16,0-1-1 0,0 4-1 16,0-6-2-16,-5 6 0 0,5-7-1 15,0 3 0-15,0 4-1 0,-4-3 0 16,4 3 0-16,0-4-1 0,-4 4 1 0,4-3-1 15,0 3 0-15,-4-4 0 0,4 4-1 16,0 0 1-16,-3-4 0 0,3 4 0 16,0 0 0-16,0 0 0 0,0 0 0 15,0 0 1-15,-5-3-1 0,5 3 1 16,0 0-1-16,0 0-1 0,0 0 0 16,0 0-1-16,0 0-1 0,0 0 0 0,0 0-1 15,0 0 0-15,0 0 1 16,0 3-1-16,0-3 0 0,0 4 0 0,5-4 0 15,-5 5 1-15,6-5-1 0,-3 4 0 16,2-4 1-16,-2 4-1 0,3-4 1 16,1 0-1-16,1 0 1 0,1 0 0 15,-2 0 0-15,4 0 0 0,-2 0 0 16,3-6 1-16,0 6-1 0,2-4 1 16,-2 4 0-16,2 0 0 0,-1 0 0 15,2 0 0-15,-2 0 0 0,2 0 0 0,2 3 0 16,-2-3 0-16,4 0-1 0,1 0 0 15,1 4 0-15,-2-4 0 0,1 4 0 16,4-4 0-16,-3 4-1 0,0-4 1 16,3 0 0-16,-3 0-1 0,4 0 1 15,-2 0 0-15,3-4-1 0,2-1 1 16,3 0 0-16,-3 5-1 0,4 0 1 16,0 0 0-16,0 0 0 0,2 0 0 0,-1 0-1 15,-1 0 1-15,-2 0 0 0,2 0-1 16,1 0 1-16,-2 0-1 0,-2 0 1 15,1 0-1-15,-1 0 0 0,3 0 0 16,-3-5 0-16,3 5 1 0,0 0-1 16,0 4 0-16,1-4 1 0,-1 0-1 15,1 3 0-15,-3-3 1 0,3 0-1 0,0 0 0 16,-2 0 1-16,-3 0-1 0,1 0 0 16,0-3 1-16,-1 3-1 0,-1-5 0 15,2 1 0-15,0 1 1 0,-1 3-1 16,-1 0 0-16,4 4 0 0,-3-4 0 15,2 5 0-15,-1-1 1 0,2-4-1 16,2 3 0-16,-4-3 0 0,1 0 0 16,-2 0 0-16,-2 0 0 0,-2 0 0 15,2 0 0-15,-2-3 1 0,0-1-1 16,4 4 0-16,0-5 0 0,1 5 0 0,1 4 0 16,-1-4 0-16,1 5 0 0,-1-2 0 15,-2 1 0-15,-1-1 0 0,0-3 0 16,1 0 1-16,-1 0-1 0,-5 0 0 15,2 4 0-15,-5-4 0 0,1 0 0 16,-1 0 0-16,-4 0 0 0,-4 0 0 0,3 0 0 16,-5 0 0-16,0 0 0 0,-4 0 0 15,-1 0 0-15,-3 0 1 0,7 0-1 16,-7 0 0-16,0 0 1 0,0 0 0 16,0 0 1-16,0 0 0 0,0-4 1 15,0 4 0-15,0-3 0 0,0 3 0 16,0 0-1-16,0-4 0 0,0 4 0 15,0 0-1-15,0 0 0 0,0-3-1 0,0 3 1 16,0 0-1-16,0 0 1 0,0 0-1 16,0 0 0-16,0 0 0 0,0 0-5 15,0 0-9-15,3 0-10 0,-3 5-98 16,7 0-99-16,-1-5-248 0</inkml:trace>
  <inkml:trace contextRef="#ctx1" brushRef="#br2">4268 16787 0,'0'0'16,"0"0"-16,0 0 16,0 0-1,0 0-15,0 0 16</inkml:trace>
  <inkml:trace contextRef="#ctx0" brushRef="#br2" timeOffset="-94905.167">1373 17593 324 0,'0'0'83'0,"0"-5"1"16,0 0-37-16,0-2-17 0,10-6-10 15,-3-3-4-15,6-7-3 0,3-3 0 16,4-7 0-16,4-4 0 0,1-4-1 15,2-2-1-15,1 1-2 0,-2-2-1 16,-1 1-3-16,-8-2-1 0,-4 1-2 16,-3 0-1-16,-3 3 0 0,-7 2-1 15,0 6 2-15,-4 5 1 0,-4 7 2 0,0 7 1 16,-8 7 2-16,2 7 1 0,-6 9 0 16,-3 6 2-16,2 11 1 0,-1 10 1 15,-3 10 0-15,0 15-1 0,4 10 0 16,3 8-2-16,2 9-1 0,0 4-3 15,3-2-2-15,3 6-2 0,2-3 0 16,0-3 0-16,0-7-1 0,1-9 1 16,3-9 0-16,-1-5 0 0,1-11 1 15,4-10 0-15,-6-7 1 0,2-3 0 0,0-4-1 16,-1-4 1-16,5-5 0 0,-3-3 0 16,3-5-1-16,-5-2 1 0,5-9-2 15,-6-7 1-15,1-5-3 0,2-9-1 16,-2-2-2-16,5-9-4 0,0-9-4 15,0-7-1-15,5-7-3 0,1-6-1 16,2-3 1-16,-1-3 2 0,0 2 2 0,0 5 4 16,-3 11 2-16,-4 7 4 0,3 10 3 15,-3 9 1-15,-6 9 2 0,3 3 1 16,-2 6 1-16,2 2 1 0,-1 1 0 16,4 5-1-16,-4-4-1 0,4 4 0 15,0 0-2-15,0 0-2 0,4 7 0 16,2-2-1-16,0 2 0 0,0 0-1 15,2-1 1-15,0 1 0 0,2-2 0 0,-1-1-1 16,0-4 1-16,0 0 0 0,0 0 0 16,-2 0 0-16,2-5 0 0,1-1 0 15,-3 3-1-15,0-4 1 0,2-1 0 16,1-1-1-16,-3 1 1 0,2-3-1 16,0 3 0-16,0-1 0 0,1 3 1 15,-1 3-1-15,4 3 1 0,-5 0 0 16,1 8 2-16,-1 5 1 0,0 1 0 15,-2 5 1-15,-4 1 1 0,-2 1-1 16,0 3 1-16,0-3-2 0,0-1 0 0,5-1 0 16,-5-2-1-16,0-2-1 0,7-1 0 15,-3-1-1-15,3-5 0 0,2-1 0 16,4-3-1-16,0-4 1 0,1 0-1 16,5-10 1-16,1 0-1 0,0-7 0 15,1 0-2-15,1-5-2 0,-5-1-1 0,-1-6-1 16,-6 0 0-16,-7 1 0 0,-3-1 1 15,-9 1 2-15,-1 5 1 0,-7 2 4 16,-1 8 0-16,-1 7 1 0,-4 6 1 16,1 6 0-16,-2 7 0 0,-1 8-1 15,3 2-1-15,0 8-3 0,-1 0-5 16,4 0-6-16,6 1-8 0,5-1-10 16,8-4-19-16,5-3-82 0,7-4-93 0,5-4-218 15</inkml:trace>
  <inkml:trace contextRef="#ctx0" brushRef="#br2" timeOffset="-94423.216">1860 17397 484 0,'-15'-5'112'0,"3"-2"2"16,2 1-81-16,3 2-7 0,7 1-9 0,0-2-6 16,3 2-4-16,8 3-2 0,0-5-2 15,8 5 1-15,0-4-1 0,4 4 1 16,1 0 0-16,3 8 0 0,1-2 1 15,-3 2 0-15,0 2 0 0,-5 1 2 16,-4 2 0-16,-4-2 2 0,-3 1 1 16,-5 0 2-16,-4 0 0 0,0 0 1 15,-6 2 1-15,1 2-1 0,-5 0-1 16,-2 3-2-16,1 1-1 0,-5 2-2 0,2 2-2 16,0 0-1-16,1-1-1 0,0 1-1 15,3-1-1-15,4-3 0 0,6-4 0 16,0-2-1-16,4-3 0 0,8-1 0 15,2-6 0-15,5 0 0 0,2-4 0 16,5 0 0-16,0 0 1 0,2 0-2 16,1-5-4-16,0 2-9 0,-3-2-11 15,1 2-14-15,-4-1-104 0,0 4-110 0,-8-8-266 16</inkml:trace>
  <inkml:trace contextRef="#ctx0" brushRef="#br2" timeOffset="-91544.06">3063 17024 253 0,'0'-4'62'16,"-7"2"4"-16,7 2-38 0,-2-7 1 15,2 7-3-15,0-3 1 0,-4 3-1 16,4-4 0-16,-5 4-3 0,5 0-3 15,0-4-4-15,0 4-3 0,0 0-1 16,0 5-1-16,0 0 0 0,0 5 0 16,0 3 2-16,0 6 1 0,-7 9 0 0,4 5 1 15,-5 8 0-15,-2 6-2 0,3 8 0 16,-1 9-1-16,-3 4-3 0,2 5-1 16,-2 1-2-16,-2-6-2 0,5-2-1 15,-4-5-1-15,-1-5-1 0,4-9 1 16,2-8-1-16,1-6 1 0,1-4 0 15,5-9 1-15,0-7 0 0,0-6 1 16,0-7 1-16,5-14-1 0,-3-6 0 0,6-12-1 16,3-11-3-16,0-12-2 0,-1-14-4 15,2-10-2-15,0-6-2 0,1-4 1 16,0-3-1-16,1 4 3 0,-5 3 1 16,8 7 3-16,-2 9 2 0,0 12 1 15,3 10 2-15,-4 10 1 0,3 8 1 16,-1 10 1-16,1 9 0 0,3 10 1 15,0 0 0-15,-4 17-1 0,3 5 1 0,-2 8-1 16,0 4-1-16,-5 6 1 0,-5 3 1 16,0 0 0-16,-7 2 1 0,0-3 0 15,-13 0 1-15,0-4-1 0,-1-1-1 16,-5-3 0-16,2-2-2 0,-6-5-1 16,3-2-1-16,-2-5 0 0,-2-3-1 15,2-4 0-15,-2-3-1 0,1-5 1 16,-1-5-1-16,4 0 0 0,0-6 0 0,1-4 0 15,6-4 0-15,5-2-1 16,2-2-1-16,6-3-2 0,0 0-5 0,5 0-6 16,2 2-9-16,4 2-9 0,-1 1-94 15,4 4-97-15,3 3-233 0</inkml:trace>
  <inkml:trace contextRef="#ctx0" brushRef="#br2" timeOffset="-90493.212">3480 17761 250 0,'4'0'62'15,"-1"-7"4"-15,1 1-38 0,0-2 1 16,1-1 2-16,1-2 0 0,-4-1-1 16,3 0-2-16,-5 0-1 0,4 1-1 0,-4 1-3 15,0 1-5-15,-9 2-2 0,5 3-3 16,-6 4-1-16,1 0-1 0,-3 6-1 16,-1 3-2-16,-1 3-2 0,1 3 0 15,-2 1 0-15,-1 2 1 0,3 0 1 0,-1 5 1 16,0 5 1-16,2 4 2 15,2 4 0-15,-2 7 0 0,5 1-2 0,0 3-2 16,7-6-1-16,0-2-2 0,7-3-1 16,1-5-1-16,6-7-1 0,-1-4 0 15,7-5-1-15,-1-5 0 0,5-10 0 16,-1 0 0-16,1-8-1 0,-2-2-1 16,-1-1-3-16,-2 0-4 0,-6 1-5 15,-1 2-7-15,-4 1-10 0,-4 0-51 16,-4 3-39-16,0 0-80 0,0 0-175 0</inkml:trace>
  <inkml:trace contextRef="#ctx0" brushRef="#br2" timeOffset="-90090.89">3685 17942 458 0,'-6'13'104'0,"6"0"3"0,0 7-73 16,0 0-14-16,5-1-2 0,-1 1-3 15,5-5-3-15,-1-1-2 0,5-3-2 16,0-4-1-16,1-2-1 0,3-1-2 16,-1-4 0-16,1 0-1 0,-2 0 0 15,-1 0-1-15,0-6-1 0,-2-3 0 16,0-6-1-16,-5-4-1 0,-1-8 0 0,1-7-3 15,-1-1 0-15,-3-9-1 0,3-1 0 16,-1-1 0-16,-3 6 1 0,-2 2 1 16,0 6 1-16,-2 3 2 0,-5 8 0 15,-4 6 2-15,-2 7 0 0,-2 3 2 16,-4 5 0-16,-3 6 1 0,-2 5 1 16,-2 3 1-16,4 6-2 0,0 2 1 0,3 5-1 15,2 6 0-15,4 7 0 0,5 1-2 16,2 4 0-16,6 1-1 0,0 0 0 15,0-5-2-15,2-3-3 0,3-6-5 16,2-3-9-16,0-6-11 0,-1-5-93 16,-1 2-97-16,-5-1-236 0</inkml:trace>
  <inkml:trace contextRef="#ctx0" brushRef="#br2" timeOffset="-89309.403">4120 17963 431 0,'-7'6'102'0,"-2"1"3"0,4-2-65 16,-3 2-10-16,4-2-7 0,4-1-2 16,-5-4-3-16,5 0-3 0,0 0-4 15,0 0-2-15,0-5-2 0,6-1-2 16,0 0-1-16,1-1-1 0,1 1 0 0,-1 0 1 15,1 6 0-15,0-3 0 16,-5 3 2-16,3 3 0 0,-1 3 1 16,-5 1 0-16,3 0 1 0,-3 3-1 0,5 2 0 15,-5 2-1-15,0-1-1 0,0 2 0 16,3-1-2-16,-3-1 0 0,0 0 0 16,0 1-2-16,0-3 1 0,0 1-1 15,-4 0 0-15,-1-1 0 0,1 0-1 16,0 0 1-16,-3 1-1 0,-2-3 1 15,1 1-1-15,-4 0 1 0,-1-1-1 0,-3 2 0 16,-3 3 0-16,1 2 1 0,1-3-1 16,-3-1 0-16,1-2 0 0,5 1 1 15,2-4-1-15,0-7 0 0,5 8 0 16,4-3 0-16,3 3 1 0,0 0-1 16,9 1 1-16,4 0 0 0,5 0 0 15,4-4 1-15,5-1-1 0,5-4 2 16,-2 4-1-16,1-4 2 0,2 0-1 0,-2 0 0 15,-3 0 0-15,-3 0-1 16,-4 0 0-16,-2 0 0 0,-5 0-2 0,-5 0-4 16,-4 0-8-16,-5 0-15 0,0 0 6 15,0 0-115-15,0-11-108 0,0 1-266 16</inkml:trace>
  <inkml:trace contextRef="#ctx0" brushRef="#br2" timeOffset="-77411.228">4633 17535 332 0,'-7'-8'88'0,"1"1"3"0,0-2-44 15,1 2-6-15,0 1-9 0,-2 0-6 16,3 2-2-16,0 4-4 0,0-5-1 16,0 5-2-16,1-4-1 0,-3 4 0 15,3 0-2-15,0-4-1 0,3 4-3 16,0 0-2-16,0 0-2 0,3 0-2 16,5 0-2-16,0 0 0 0,6 0-2 0,1 0 1 15,4 4 0-15,-3-4 0 0,5 7-1 16,1-3 1-16,2-4-1 0,-1 3 1 15,1 2-1-15,-3 0 0 0,0-5 1 16,-4 6-1-16,-4-6-1 0,-4 3 0 16,-2-3 0-16,-7 0-1 0,0 0-3 15,0 0-4-15,0 0-5 0,-6 0-5 16,1 0-7-16,-1 0-44 0,-2 0-47 16,0 0-79-16,-6 0-177 0</inkml:trace>
  <inkml:trace contextRef="#ctx0" brushRef="#br2" timeOffset="-76861.834">4594 17760 275 0,'-3'0'84'0,"-1"0"5"0,1 0-18 0,-3 0-22 16,0 0-8-16,0 0-6 0,0 0-4 16,-2 0-3-16,3 0-3 0,1 0-1 15,-1 0-3-15,5 0-3 0,-4 0-2 16,4 0-4-16,0 0-3 0,4 0-3 15,5 0-2-15,0-4-1 0,2 4 0 16,7-6-2-16,2 1 1 0,1 1 0 0,5 4 0 16,1-3-1-16,3 3 0 15,-2 5-1-15,1 1 1 0,-2 0-1 0,-1 0 1 16,-5-1-1-16,-5-5 0 0,-2 4 1 16,-6-4-1-16,-2 0 0 0,-2 0 0 15,-4 0 1-15,-4 0-1 0,-2 0 1 16,-4-3-1-16,-2 3 1 0,-6-7-1 15,-1 3 0-15,-5-1 0 0,-1-1 0 16,0-1-1-16,1 0 1 0,0 3 0 16,0 0 0-16,3 4 0 0,3 0 0 15,0 6 0-15,1 0 0 0,1 2 0 0,4 2 0 16,5-2 0-16,7-2 0 0,0 5 0 16,3-1 0-16,8 0 0 0,4-2 1 15,3-1-1-15,0 0 0 0,2 0-1 16,6-7-5-16,2 5-7 0,1-5-7 0,-1 4-11 15,1-4-91-15,1 0-96 0,-4 0-230 16</inkml:trace>
  <inkml:trace contextRef="#ctx0" brushRef="#br2" timeOffset="-66960.675">5399 17281 159 0,'0'5'58'0,"-5"-1"7"0,5-4-6 15,0 0-4-15,-4 4-4 0,4-4-6 0,0 0-6 16,0 0-5-16,-3 0-7 0,3 0-5 15,0 0-4-15,-6 0-3 0,6 0-2 16,0 0-1-16,-6 0-3 0,6 0-1 16,-4 0-1-16,4 0-1 0,-7 0 1 15,2 0-1-15,-1 0 1 0,0 0 0 16,-1 0 0-16,0 0-1 0,1 4 0 16,0-4 0-16,6 4 1 0,-6-4-1 15,6 0-1-15,-3 0 0 0,3 0 0 16,0 0 0-16,0 0-1 0,0 0-1 0,0 0 1 15,0 0-1-15,0 0 1 0,0 0-1 16,0 0 1-16,0 3 0 0,0-3 0 16,0 0-1-16,0 0 0 0,0 0 0 0,5-3-1 15,-1-1 0-15,2-1-1 0,4-3-1 16,3-2 1-16,1 0-1 0,2-3 0 16,0 1 0-16,1-1 0 15,-3 1 0-15,0 2 0 0,-1 2 0 16,0 3 0-16,-2 3 0 0,-4 2 0 0,-1 2 0 15,0 5 0-15,-3 2 1 0,-3 5 0 16,0 4 1-16,0 1 0 0,0 5 1 16,0 2 1-16,-8 5 1 0,2 2-1 15,-1 2 1-15,-3-1-1 0,-3 3-1 16,-2-3 0-16,-3 1-1 0,-1-2-1 0,-4-3-1 16,-1-4 1-16,-2 0-1 0,1-2 0 15,-2-2 1-15,3-3-1 0,3-4 0 16,1-2 0-16,7-4 0 0,4-4 0 15,5-1-1-15,4-4 0 0,7 0 0 16,6 4 1-16,4-4-1 0,6 0 0 16,4 0 2-16,4 0-1 0,-3 0 0 0,5-5 0 15,-4 1 1-15,0 0-1 0,-7-1 0 16,-2 1 0-16,-2 1 0 0,-3 3 1 16,-3-5-1-16,1 5 0 0,-5 0 1 15,-2 3 0-15,0-3-1 0,-3 0 1 16,-3 4-1-16,4-4-3 0,-4 0-6 15,0 0-9-15,0-4-12 0,6-4-96 16,0 0-98-16,2-1-244 0</inkml:trace>
  <inkml:trace contextRef="#ctx0" brushRef="#br2" timeOffset="-66181.05">5835 17147 364 0,'0'0'87'0,"-5"-4"0"16,5 4-56-16,0 0-8 0,-4-3-6 15,4 3-4-15,0 0-2 0,0 0-2 16,0 0 1-16,0 0-1 0,0 0 0 16,0 0-1-16,0 0 0 0,0 0-1 15,-3 0 0-15,3 5 0 0,0-5 1 0,-6 6 0 16,4-1 0-16,-3 1 1 15,-1 2 0-15,-1 2 1 0,0 5 0 16,-3 2 1-16,0 2-2 0,-2 2 1 0,4 0-2 16,-4 1-1-16,5-1-2 0,0-4-1 15,2-2-1-15,3-1-1 0,2-4-1 16,0-2 0-16,0-1-1 0,7-2 1 16,0-1-1-16,5-1 1 0,-1 1-1 15,4-4 1-15,0 6 0 0,1-1 0 0,1 0-1 16,-4 2 1-16,3 3-1 0,-5 2 1 15,2 2-1-15,-6 3 0 0,-1 3 0 16,-1 1 1-16,-5 2 0 0,0 1 1 16,-7 1 0-16,-3-2 1 0,0 0 2 15,-2-2 1-15,-1-1 0 0,-6-1 0 16,2-1 0-16,1-4 0 0,-1-2-1 0,1-1-1 16,-1-3-2-16,2-2 1 15,1-3-1-15,3-3 0 0,2 4-1 0,-2-4 0 16,2 0 0-16,2 0-1 0,1-4 0 15,2 4 0-15,0-5-3 0,-1 0-2 16,5-1-2-16,0-3-7 0,0-1-5 16,9-1-7-16,-5-2-10 0,2-1-42 15,1 0-46-15,2 0-82 0,0 3-178 16</inkml:trace>
  <inkml:trace contextRef="#ctx0" brushRef="#br2" timeOffset="-65728.256">5797 17188 394 0,'-6'-7'93'16,"4"1"2"-16,-3 0-63 0,5 2-6 16,-6-2-4-16,6 3-4 0,0-1-3 15,-2-1 0-15,2 1 0 0,0 4 0 16,0-5 0-16,0 5-2 0,0-5 0 15,4 5 0-15,-4-4-3 0,9 4-1 16,-3-4-3-16,3 1 0 0,5 3-2 16,5-5-1-16,1-3 0 0,7 1-1 0,4-2 0 15,3 1-1-15,4-3 0 0,-9 1 0 16,4 4 0-16,-2 2-1 0,-4 4 1 16,-5-3-1-16,-7 3 1 0,-4 3-1 15,-4 1 1-15,-7-4-1 0,-8 4-6 16,-5-1-9-16,-6 2-4 0,-7 2-102 15,3 4-98-15,-1-1-247 0</inkml:trace>
  <inkml:trace contextRef="#ctx0" brushRef="#br2" timeOffset="-62894.377">4093 18059 231 0,'0'0'56'16,"0"0"1"-16,0 0-34 0,0 0-8 16,0 0 0-16,0 0 1 0,0 0 1 15,0 0 0-15,0 0 0 0,0 0 1 0,0 0-1 16,-4 0-1-16,4 0 0 0,0 0-2 16,0 0 0-16,0 0-1 0,0 0-2 15,0 0 0-15,-4 4-2 0,4-4-1 16,-3 6-2-16,-1-3-1 0,0-3 0 15,-1 6 0-15,-1-2 0 0,3-4 1 16,-2 6 0-16,0-6 0 0,5 6 0 0,-8-6 0 16,8 4 1-16,-2-4-1 0,2 0 0 15,0 0 0-15,0 0 0 0,0 0-1 16,0 0 0-16,0 0-1 0,0 0-1 16,0 0 0-16,0 0-1 0,0 0 0 15,0 0 0-15,0 0 0 0,0 0 1 16,0 0 0-16,0 0 0 0,0 0 1 15,0 0-1-15,0 0 0 0,3 0 0 16,3-5-1-16,-1 5 0 0,1-6-1 0,0 2 0 16,-1 1 0-16,2-4-1 0,-2 3 1 15,1-4-1-15,0 0 1 0,0-2-1 16,-1 1 0-16,-2 2 0 0,4-1 1 16,-7 4-1-16,6 0 1 0,-6 4 0 15,5-3 0-15,-3 3 1 0,3 0-1 16,-2 0 1-16,4-4-1 0,-2 4 1 0,1 0-1 15,0-4 1-15,-2 4-1 0,2 0 1 16,-2-4-1-16,0 4 1 0,-1 0-1 16,-3 0 1-16,4 0-1 0,-4 0 1 15,0 0 0-15,0 0 0 0,0 7 1 16,0-4 0-16,0 3 1 0,0 0-1 16,0 3 0-16,0 1 0 0,-4 0 1 15,4 1-1-15,-5-2 0 0,5 0-1 16,0-1 1-16,-6 1 0 0,6 0-1 15,-6-2 0-15,1 3 0 0,0 0 0 0,-2 2 0 16,0 1 0-16,-5 0 0 0,3 4 0 16,-7 1 0-16,1 3-1 0,-3-1 1 15,-1 0-1-15,-3-4 0 0,2-3-2 16,2-1-4-16,2-5-4 0,2-7-7 16,1 0-10-16,5 0-96 0,4 0-95 0,4 0-235 15</inkml:trace>
  <inkml:trace contextRef="#ctx0" brushRef="#br2" timeOffset="-61862.722">6698 16904 339 0,'0'-6'90'0,"-4"3"5"16,-1 3-47-16,0-5-5 0,-1 5-10 15,3 0-7-15,-3 0-6 0,-1 0-4 16,0 7-2-16,-4-3-2 0,4 3 0 0,-6 4 0 15,0 5 1-15,-1 5-1 0,0 6 1 16,-5 7-2-16,1 5-1 0,1 6-3 16,-1 2-1-16,0 2-1 0,3 1-2 15,3-3-1-15,5 0-1 0,7-3 0 16,0-1 0-16,7-4 0 0,5-3 0 16,3-6-1-16,4-3 0 0,4-6 0 15,0-7-1-15,1-4-3 0,-1-6-3 16,2-4-5-16,0 0-4 0,-4 0-5 15,-3-6-8-15,-2 2-27 0,-6-2-62 0,-2 1-79 16,-8-1-189-16</inkml:trace>
  <inkml:trace contextRef="#ctx0" brushRef="#br2" timeOffset="-61461.819">6459 17129 309 0,'-2'0'82'0,"2"0"4"0,-6 0-46 0,6 0 1 15,0 0-1-15,-6 0-4 0,6 0-4 16,0 0-4-16,0 0-2 0,0 0-3 16,0 0-3-16,0 0-5 0,0 0-4 15,0 0-3-15,0 0-2 0,7 0-3 0,0 0-2 16,4 0-1-16,4 0 1 16,5-4-1-16,4 1 1 0,2 3 0 15,2-5-1-15,0 5 1 0,-1-4 0 0,-2 4-1 16,-1 0 0-16,-3 0-2 0,-6 0-2 15,-1 0-2-15,-4 0-3 0,-8 0-4 16,-2 0-4-16,-2 6-9 0,-8-6-23 16,-5 5-64-16,-3-2-78 0,-4 1-191 15</inkml:trace>
  <inkml:trace contextRef="#ctx0" brushRef="#br2" timeOffset="-61245.7">6345 17274 377 0,'-18'11'91'0,"3"-5"4"15,2 0-54-15,4-1-14 0,5-2-8 16,4 1-2-16,0 1-3 0,9-5 0 16,2 6-1-16,3-6 1 0,6 3-1 15,5-3 0-15,0 0-1 0,3-3-2 0,4-1-2 16,-4 0-2-16,6 0 0 0,-4 0-2 16,-4 4-2-16,-2-4 0 0,-4 4 0 15,-3 0-1-15,-3 6 0 0,-7-6 0 16,0 6-3-16,-7-6-5 0,0 7-6 15,0-4-11-15,-3-3-91 0,-3 4-92 16,0-4-228-16</inkml:trace>
  <inkml:trace contextRef="#ctx0" brushRef="#br2" timeOffset="-60280.543">6497 17148 294 0,'-7'0'80'16,"-3"6"4"-16,2-6-37 0,0 4-7 15,1-1-7-15,0-3-5 0,-1 5-6 0,2-5-2 16,-3 3-2-16,5-3-2 0,0 4-2 16,-3-4-1-16,1 0-1 0,3 0-1 15,-2 4-2-15,0-4-1 0,-2 0-1 16,0 0 0-16,1 0 0 0,-1-4 0 15,-1 4 0-15,-4 0 1 0,5 0 1 16,-5 0-1-16,4 0-1 0,2 0-1 16,0 0-1-16,4 0-1 0,2 4-1 15,0-4-2-15,8 6-1 0,3-3 0 0,4 1 0 16,5-4-1-16,1 3-3 0,5-3-6 16,5-3-7-16,-3-2-12 15,4-3-90-15,-3-1-94 0,3 6-229 0</inkml:trace>
  <inkml:trace contextRef="#ctx0" brushRef="#br2" timeOffset="-59514.136">7154 16999 351 0,'0'-4'92'0,"0"4"6"16,-2-5-44-16,2 5-10 0,0-4-9 16,0 4-6-16,0 0-6 0,-5 4-3 15,3 3-4-15,-4 7 0 0,-5 8-2 16,-4 9 1-16,-5 11 0 0,-5 15 2 15,-3 5-1-15,-7 10-1 0,-8 5-3 16,2 3-2-16,-4-1-2 0,2-8-2 0,-1-3-2 16,2-6 0-16,5-6-1 0,9-5-1 15,4-9 0-15,10-8-2 0,6-2 0 16,2-9-3-16,6-9-1 0,6-3-3 16,-1-11-4-16,-2-4-8 0,4-4-8 15,0-4-13-15,4-3-89 0,-3-5-96 0,3-3-231 16</inkml:trace>
  <inkml:trace contextRef="#ctx0" brushRef="#br2" timeOffset="-52813.048">7226 17386 279 0,'6'-14'72'0,"-1"1"3"16,-3 1-38-16,3 2-7 0,-5 2-3 15,6 1-2-15,-3 0-1 0,-3 2-2 16,5 0-1-16,-5 5-1 0,2-5-2 15,-2 5-1-15,5-3-1 0,-5 3-3 0,0 0-3 16,-5 3-1-16,-1 6 0 16,-3 4 0-16,-1 8 1 0,-4 8 2 0,-1 8 1 15,-3 7 1-15,1 2 0 0,-2 5 0 16,1 1-2-16,-2-3-3 0,7-2-3 16,-1 0-1-16,5-4-2 0,3-1 0 15,6-5-2-15,0-2 1 0,8-2-2 16,3-5 1-16,0-6-1 0,6-6 1 15,-1-4-1-15,2-6 0 0,2-6-1 16,4-3-3-16,-2-5-4 0,2-4-6 0,-2 1-5 16,-1-2-10-16,-2-1-17 0,-1-1-74 15,-9-1-86-15,2 2-200 0</inkml:trace>
  <inkml:trace contextRef="#ctx0" brushRef="#br2" timeOffset="-52524.214">7411 17601 446 0,'-5'0'104'0,"-3"-6"3"16,0 6-73-16,-5-4-5 0,-5 4-1 15,2 0-2-15,-9 0-1 0,-1 0-1 16,-1 0-1-16,0 0-2 0,-1 4-2 16,-3-4-4-16,3 7-3 0,2-3-3 15,2 3-2-15,-2-1-4 0,5 0-1 16,6-1-1-16,1 1-4 0,7-2-6 16,1-4-6-16,6 0-7 0,0 0-7 15,2 0-7-15,6-4-10 0,4-2-84 0,1 1-88 16,5 0-209-16</inkml:trace>
  <inkml:trace contextRef="#ctx0" brushRef="#br2" timeOffset="-51744.399">7774 17231 389 0,'0'0'92'0,"-8"-3"4"15,8 3-62-15,-5-5-7 0,5 5-3 16,-4-4-4-16,4 4-2 0,0-4-3 15,0 4-1-15,0-7-1 0,0 7 1 16,0-4-1-16,0 4 0 0,0-5-1 16,-3 5 0-16,3-4-2 0,-6 4-1 0,1 0-2 15,-3 0-1-15,2 4-2 0,-2-1 1 16,-4 3-1-16,-1-1 0 0,2 5 1 16,-3-2 0-16,-1 4-1 0,0 4 1 15,-3 2 0-15,0 5-1 0,-2 4 1 16,1 2 0-16,-3 8 0 0,1 3 0 15,4-1 0-15,1-1 0 0,4-3-1 16,5-1-1-16,1-7-1 0,6-1 0 0,0-4-2 16,6 0 1-16,1-2-1 0,3 0 0 15,2-3 0-15,2-1 0 0,3-4 0 16,1 3 0-16,1-3 0 0,-4 0-1 16,5-2 1-16,0 0-1 0,-1-3-1 15,-1 2-2-15,-2-9-4 0,2 0-4 16,2-7-8-16,-1-5-9 0,3 1 67 15,-2-4-167-15,-1 1-108 0,0-2-283 0</inkml:trace>
  <inkml:trace contextRef="#ctx0" brushRef="#br2" timeOffset="-51294.786">8015 17623 523 0,'-4'6'109'0,"1"1"1"0,-1 0-93 15,4 1-9-15,0 2-1 0,0-2 1 16,0 0 1-16,0 1 0 0,4-2 0 16,1-2-1-16,2 1-1 0,1-2-1 15,2-4-2-15,3 0 0 0,1 0 0 0,3-7-2 16,0 1 1-16,2-3-2 0,3-3 1 15,1-3-1-15,-2-2 0 0,2-3-1 16,-1-4 0-16,0-5-2 0,2-5 0 16,-7-3 0-16,1-5-1 0,1-1 0 15,-3-3 0-15,-6 2 1 0,-2 4 2 16,-8 5 1-16,0 3 3 0,-7 7 1 16,-6 6 3-16,-5 6 1 0,-3 6 3 15,-4 3 1-15,1 4 1 0,-2 10 1 0,0-1 0 16,-1 9-1-16,-1 6-1 15,1 9-1-15,0 6-3 0,5 6-2 0,2 5-3 16,1 4-1-16,8-3 0 0,2 0-2 16,6-6-1-16,3-5-5 0,0-4-3 15,0-9-7-15,7-6-5 0,1-5-10 16,0-6-11-16,4-6-101 0,2-4-102 16,1 0-248-16</inkml:trace>
  <inkml:trace contextRef="#ctx0" brushRef="#br2" timeOffset="-50418.908">8510 17679 273 0,'-6'0'78'16,"0"6"5"-16,0-3-26 0,2 2-13 15,-2 0-7-15,1 0-5 0,0-2-5 16,1-3-3-16,0 3-2 0,-1-3-1 0,5 4-2 15,-4-4 0-15,0 0-1 16,4 0-1-16,-7 0-1 0,7 0-2 16,-6 0-2-16,6-4-2 0,-4 1-3 0,4-2-2 15,0-1-1-15,0-2-1 0,0 1-1 16,7-3-1-16,-3 3 1 0,5-2-1 16,1 2 1-16,-2 1-1 0,5 6 0 15,-1 0 1-15,-1 0 0 0,1 6 0 16,-4 5 1-16,-3 1 1 0,-5 6 0 0,0 0 0 15,0 0 1-15,-9 6 0 0,-1-3 0 16,-1 4-1-16,-3 0 0 16,-1-3 0-16,0 0-1 0,0 0 0 0,-1-4 0 15,0 1-1-15,2-7 0 0,1-1-1 16,4-2 0-16,2-4 0 0,3 1-1 16,4-6-1-16,0 4 0 0,0-4 0 15,5 7-1-15,3-7 0 0,1 5 1 0,5-5 0 16,2 0 1-16,3 0 0 0,3 0 0 15,2-5 0-15,-2-1 0 16,7 2 1-16,-5-2-1 0,0 4 0 0,-3 2 1 16,-6-7-1-16,0 7-2 0,-4-4-2 15,-5 4-4-15,-6 0-7 0,0 5-9 16,0 1-11-16,0 3-95 0,-8 1-97 16,8-4-237-16</inkml:trace>
  <inkml:trace contextRef="#ctx0" brushRef="#br2" timeOffset="43028.052">131 16733 120 0,'7'5'33'16,"-1"0"3"-16,1-1-17 0,0-4 2 16,4 4 0-16,-2 0-2 0,4 0-3 15,1-4-1-15,2 6-3 0,0-2-2 16,1-1-2-16,0 1-2 0,2-4 0 16,0 5 0-16,1-5 0 0,2 4 0 0,2-4 1 15,3 0 0-15,1 0-1 0,4 0 0 16,-1 0 0-16,0 0-1 0,0 0 1 15,2-4 0-15,0 4 0 0,0 0 1 16,0 0 1-16,1 4-1 0,1-4 1 16,0 0-1-16,0 0 0 0,2 0-1 15,0 0-2-15,4 0 1 0,1-4-2 0,-1 4 0 16,2 0 0-16,0 0-1 0,2 0 1 16,-4 0-1-16,0 0 0 0,0 0 0 15,-1 0 0-15,1 0 1 0,1-7-2 16,-1 2 1-16,-3-1 0 0,1 2 0 15,1 0 0-15,-3 4-1 0,1 0 1 16,-2 0-1-16,1 7 0 0,-3-2 0 16,-1-2 0-16,1-3 0 0,1 0 0 0,0 0 0 15,-1-9-1-15,2 3 1 0,2 0-1 16,1 0 0-16,-5 1 0 0,4 2 1 16,-4 3 0-16,1 0 1 0,-1 0 0 15,-3 3 1-15,1-3 0 0,0 6 0 16,-1-6 0-16,-1 5 0 0,1-5 0 15,-2 0-1-15,3-4 0 0,0 1 0 0,1-1 0 16,-2 4-1-16,0-6 0 16,1 6 0-16,1-4-1 0,-5 4 1 0,4 0-1 15,0-4 0-15,-4 4 0 0,4 0 0 16,-5-2 0-16,1 2 1 0,0 0-1 16,1-5 1-16,-1 5-1 0,4-6 1 15,-1 6 0-15,1-4 0 0,-2 4 1 16,2-5-1-16,0 5 0 0,-3-4-1 15,2 4 1-15,-2-4-1 0,3 4 0 16,-5 0 1-16,4-4-1 0,-4 4 0 0,-1 0 0 16,2 0 0-16,0-3 0 0,4-1 0 15,0 0 1-15,0 4-1 0,2-5 1 16,0 5-1-16,-1-5 1 0,4 5-1 16,-1 0 1-16,-3-3-1 0,4 3 0 15,-3 0 0-15,1 0 0 0,0-5 0 16,1 5 0-16,-1-6-1 0,4 0 1 15,1 3 0-15,0 3 0 0,2-6 0 0,-1 2 0 16,-1 4 0-16,2 0 0 0,-3 0 0 16,0 0 1-16,4-3-1 0,5-1 0 15,3 0 0-15,-1 4 1 0,-1-7-1 16,1 2 0-16,0 0-1 0,2 2 1 16,-5 3 0-16,-3-6 0 0,4 2 0 15,-2 0 0-15,5-1 0 0,0 5 0 16,-1-5 0-16,10 5 0 0,-1-5 0 0,1 5 1 15,-3 0-1-15,-2 0 0 0,-3 0 0 16,-3 0 0-16,-8-7 1 0,-1 2-1 16,2 0 0-16,-1 0-1 0,-2 0 1 15,5 0 0-15,-1 2 0 0,-4 3 0 16,2-4 0-16,-2 0 0 0,5 4 0 16,3-6-1-16,-1 1 1 0,3 5 0 15,3-5 0-15,0 5 0 0,0-7 0 0,-3 7 0 16,-4 0 0-16,-3 0 0 0,-4-4 0 15,0 4 0-15,-3-6 0 0,-2 3 1 16,0-2-2-16,-1-1 1 0,1 2 0 16,-1 0 0-16,3 0-1 0,-1 4 1 15,-3-4 0-15,1 4-1 0,-3 0 1 16,-2 0 0-16,4 0 0 0,-10 0 0 16,3 5 0-16,-3 0 0 0,-3-5 0 15,-1 7 0-15,1-7 1 0,-2 5-1 0,3-5 0 16,0 0 0-16,1 0 0 0,0 0 0 15,1 0 0-15,3-5 0 0,-4 5-1 16,0 0 1-16,1 0 0 0,-1 0 0 16,0 0 0-16,4 0 0 0,-2 4 0 15,1 0 0-15,0-4 0 0,1 5 0 16,-1-1 0-16,2 1 0 0,-4 0 0 16,-1 0 1-16,-1 1-1 0,1-1 0 15,0 1 0-15,0-1 0 0,4-1 0 0,2 2 0 16,-1-3 0-16,5-3 0 0,-2 9 1 15,4-4-1-15,-3 0 0 0,1-1 0 16,0 2 0-16,1-2 0 0,1 3 1 16,-1-4-1-16,0 2 0 0,-2 0 0 15,-1 0 0-15,-2 0 0 0,0 0 0 0,-1-1 0 16,2 0 0-16,-2 0 0 16,5-4 0-16,1 6 1 0,-2-3-1 0,2 0 0 15,-1-3 0-15,0 6 0 0,0-2 0 16,-4-1 1-16,1 3-2 0,2-3 1 15,-2 2 0-15,-3 0 0 0,2 0 0 16,0 2 0-16,-6-3 0 0,3 1 1 16,0-2-1-16,-4 1 0 0,1-4 0 0,1 5 0 15,-1-5 0-15,5 0 0 16,-4 0 0-16,0 0 0 0,1 4 0 0,1-4 0 16,3 0 0-16,-5 0 0 0,3 0 0 15,1 0 0-15,-2-4 0 0,3 4-1 16,-6 0 1-16,5 0 0 0,-4 0 0 15,-2 0 0-15,-1 0 0 0,4 0 0 16,-3 0 0-16,2 0 0 0,0 0 0 16,-1 0 0-16,5 0 0 0,-1 0 0 0,-1-5 0 15,3 5 0-15,-3 0 0 0,1 0 0 16,2 0 1-16,0 0-1 0,-2 0 0 16,2 0 0-16,0 0 0 0,-1 4 0 15,1-4 0-15,0 3 0 0,0-3 0 16,-3 0 1-16,0 4-1 0,4-4 0 15,0 0 0-15,-1 0 0 0,2 0 0 16,2 0 0-16,-1 0 0 0,-3 0 0 0,4 0 0 16,-1 0 0-16,0 0 0 0,-1 0 0 15,0 0 0-15,-1 0 0 0,0 0 0 16,-2 0 0-16,-4 0 0 0,0 0 0 16,-1 0 0-16,-1 0-1 0,1 0 1 15,-2 0 0-15,1 5 0 0,-2-5 0 16,6 0 0-16,-3 0 0 0,2 0 0 15,3-5 0-15,-4 5 0 0,5 0 0 16,-2 0 1-16,-1 0-1 0,0 0 0 0,-2 5-1 16,0-5 1-16,-1 2 0 0,4-2 0 15,-3 5 0-15,-2-5 0 0,1 6 1 16,0-3-1-16,-1 1 0 0,-2-4 0 16,3 5 0-16,-2-5 0 0,2 0 0 15,-1 0 0-15,1 0 1 0,0 0-1 16,0 0 0-16,0 0 0 0,1 0 1 0,-1 0-1 15,0 0 0-15,0 0 0 0,-1 4 0 16,2-4 0-16,-1 6 0 0,0-6 0 16,3 8 0-16,-1-3 0 0,2-5 0 15,-1 3 0-15,1 1 0 0,-1-4 0 16,-2 0 0-16,3 4 0 0,-3-4 0 16,-1 0 0-16,-1 0 0 0,2 0 0 15,2 0 0-15,-3 0 0 0,2 0 0 0,3 0-1 16,-1-5 1-16,-1 5 0 0,0 0 0 15,1 0-1-15,1 0 1 0,-4 0 0 16,4 5 0-16,-1-5 0 0,1 0 0 16,0 4 0-16,-3-4 0 0,2 0 0 15,-3 0 1-15,0 0-1 0,-1 0 0 16,-1 0 0-16,-1 0 0 0,1 0 0 16,-2 0 0-16,3 0 0 0,-2 0 0 15,1 0 0-15,3 0 0 0,-2 0 0 0,-2 0 0 16,1 0 0-16,-1 0 1 0,0 0-1 15,-3 0 0-15,0 0 0 0,-2 3 0 16,1-3 0-16,-2 4 0 0,2-4 0 16,-2 0 0-16,-1 0 0 0,0 0 0 15,0 0 0-15,-1 0 0 0,2 0 0 16,-3 0 0-16,4 0 0 0,-4 0 0 16,1 0 0-16,1 0 0 0,-2 3 0 15,1-3 0-15,1 0 0 0,-4 0 0 16,3 0 0-16,-2 0 0 0,0 0 0 0,1 0 0 15,-1 4 0-15,0-8 0 0,3 4 0 16,-2 0 0-16,1 0 0 0,1 0-1 16,-2 0 1-16,3 0 0 0,0 0 0 15,1 0 0-15,3 0 0 0,0 0 0 16,1 0 1-16,-1-4-1 0,1 4 0 16,-1-4 0-16,2 4 0 0,-2 0 0 0,1 0 0 15,0 0 0-15,1 0 0 0,2 4 0 16,-4-4 0-16,3 0 0 0,3 0 0 15,-3-4 0-15,1 4 0 0,0 0 0 16,-3 0-1-16,3 0 1 0,-2 0 0 16,-3-4 0-16,-1 4 0 0,2 0 0 15,-1 0 0-15,0 0 0 0,0-4 0 16,2 4 0-16,0-6 0 0,3 6 0 16,0-6 0-16,2 1-1 0,-1 2 1 0,-1 3 0 15,-1 0 0-15,1 0 0 0,1 0 0 16,-2 4 0-16,-2 1 0 0,1-3 1 15,1-2-1-15,5 6 0 0,-4-6 0 16,-1 4 0-16,2-4 0 0,-4 0 0 16,3 3 0-16,-2-3 0 0,0 0 0 15,-3 0 1-15,2 4-1 0,-2-4 0 0,3 0 0 16,-3-4-1-16,4 4 1 16,0-4 0-16,1-1 0 0,0 1 0 0,2-1 0 15,3 1 0-15,-1 4 0 0,1-6 0 16,0 6 0-16,1 0 0 0,1 0 0 15,-1 0 0-15,1 0 0 0,-1 0 0 16,-2 0 0-16,-1 0 0 0,2 0 0 16,-4 0 0-16,-1-4 0 0,3 1 0 0,0 3 0 15,-3-8 0-15,4 4 0 0,2 0 0 16,-3 0 0-16,4 4 0 0,-2-4 0 16,2 4 0-16,3 0 0 0,-3 0 0 15,0 0 0-15,1 0 0 0,-1 4 0 16,0-4 1-16,0 0-1 0,-2 0 0 15,0 0 0-15,-3 4 0 0,1-4 0 16,-6 0 0-16,2-4 0 0,0 4 0 16,1-4 0-16,0 2 0 0,-1 2 0 0,1-5 0 15,1 5 0-15,-1-4 0 0,0 4 0 16,0 0 0-16,0 0 0 0,0 0 0 16,0-3 0-16,-2 3 0 0,0 0 1 15,-2 0-1-15,2-5 0 0,-3 5 1 16,2-5-1-16,-1 5 0 0,2-3 1 15,-3 3 0-15,3-6-1 0,-2 6 0 16,1-5 0-16,-1 5 1 0,0-7-1 0,0 3 0 16,1 1 1-16,3-2-1 0,1 1 0 15,0-1 1-15,4 2-1 0,1-3 1 16,1 3 0-16,0 3-1 0,1 0 1 16,-2-3 0-16,1 3 0 0,3 0-1 15,-1 0 1-15,-2 0-1 0,3-6 0 16,-3 3 0-16,0 3 0 0,-1-6 0 15,-4 2 0-15,3 0 0 0,-2 1 0 16,2-1 0-16,2 0 0 0,1 1 0 0,-4-1 0 16,4 4 0-16,-1 0 1 0,2 0-1 15,-1 0 0-15,-1 0 0 0,1-4 1 16,-3 4-1-16,0-6 0 0,1 1 0 16,-2 1 0-16,0-3 1 0,-3 0-1 15,-1 1 0-15,-2-3-1 0,-2 0 1 16,1 0 0-16,-2-1 0 0,0 1 0 0,1-2 0 15,0 2 0-15,0-1 0 0,1 0 0 16,-3 1 0-16,3-2 0 0,-2 3 1 16,2-1-1-16,-3-1 1 0,2 2 0 15,-3 1 1-15,3-1 0 0,-3 0 0 16,2 0 0-16,-2 0 0 0,3-2 0 16,-1 0-1-16,2 1 0 0,-1-1-1 15,2 0 1-15,-1 1-1 0,0 1 1 16,-2 2-1-16,1-1 0 0,-5 2 1 0,0-1-1 15,-2 1 1-15,-2-1-1 0,-1 1 1 16,3-2 0-16,-2 0-1 0,0 0 1 16,-1-1-1-16,2 1 1 0,-2-2-1 15,4 2 1-15,-1 0-1 0,0-1 0 16,2 0 0-16,-1 1 1 0,6 0-1 16,-2-1 0-16,1 1 0 0,2 0 0 15,1 0 0-15,2-1 0 0,0 2 0 0,2-1 0 16,-1 2 0-16,-1 1 0 0,5 1 0 15,-1 3-1-15,2-4 1 0,-2 4 0 16,3 0 0-16,-1-6 0 0,1 2 0 16,-1 0 0-16,0 1 0 0,0-2 0 15,-3 0 0-15,1-1 0 0,3 1 0 16,2 0 0-16,1-1 0 0,2-3 0 16,1 9 0-16,0-6 0 0,1 6 1 15,4-6-1-15,-2 3 0 0,1 3 1 0,-2-4-1 16,0-2 0-16,-2 1 1 0,-2 0-1 15,-1-1 0-15,0 0 0 0,1 0 1 16,1-3-1-16,2 5 0 0,1-1 1 16,5 1 0-16,0 4 0 0,2-6 0 15,-4 6 0-15,1 0-1 0,0-4 1 0,-2 4 0 16,-2 0 0-16,0-6 0 16,2 6 0-16,-2-3 0 0,3 3 0 0,-3-5 0 15,5 5 0-15,-1-5-1 0,0 5 1 16,-1-5-1-16,-2 5 0 0,-3-4 1 15,0 1-1-15,-1-1 0 0,-4 4 0 16,0-6 0-16,1 2 0 0,-1 1 0 16,5-2 0-16,1 1 0 0,2 0 0 15,0 1 0-15,3 3 0 0,-1-5 0 16,-2 5 0-16,-1-4 0 0,1 4 0 16,-2 0 0-16,-3 0 0 0,-2 0 0 0,-1-4 0 15,2 4 0-15,2-3 1 0,-3 3-1 16,4-6 0-16,0 6 0 0,2-4 0 15,1 4 0-15,0-3 0 0,0 3 0 16,-1-5 0-16,-2 5 0 0,-1 0 0 16,-2 0 0-16,-1 0 0 0,-2-3 0 0,-1 3 0 15,3 0 1-15,-1-5-1 0,5 5 0 16,0-5 0-16,4 5 0 16,1-3 0-16,1 3 0 0,-1 0 0 0,4 0 0 15,-5 0 1-15,-1 0-1 0,0 0 0 16,-3-4 0-16,-2 4 0 0,-1 0 0 15,2 0 0-15,1-5 0 0,1 5 0 0,-1 0 0 16,5 0 0-16,-3 0 0 16,3 0 0-16,-3 0 0 0,4 3 0 15,-5-3 0-15,-1 6 0 0,-1-6 0 16,-4 3 0-16,2-3 0 0,-5 0 0 0,3 0 0 16,0 0 0-16,1 0 0 0,2 0 0 15,2 0 0-15,0 0 0 0,6 4 0 16,-3-4 0-16,1 4 0 0,0-4 0 15,-2 3 0-15,0-3 0 0,-2 4 0 16,-2-4 0-16,-3 0 0 0,0 0 0 0,3 0 0 16,3 0 0-16,-2 0 0 0,2 0 0 15,1 0 0-15,2 0 0 0,3 0 0 16,-1 0 0-16,-4 4 1 0,4-4-1 16,-3 0 0-16,-2 3 0 0,-2-3 0 15,-3 0 0-15,2 0 0 0,-1 0 0 16,1-3 0-16,1 3 0 0,1 0 1 15,1 0-1-15,1 0 0 0,-1 4 0 0,3-4 0 16,-2 6 0-16,-2-6 0 0,0 0 0 16,-1 0 0-16,-5 3 0 0,0-3 0 15,0 0 0-15,-1 0 0 0,1-5 0 16,0 5 0-16,4 0 0 0,3 0 0 16,-1 0 0-16,4 0 0 0,-2 0 0 15,2 5 0-15,-1-1 0 0,3-1 0 16,-3-3 0-16,-1 4 0 0,-2-4 0 15,-2 0 0-15,2 0 0 0,-3 0 0 0,0 0 0 16,3-4 0-16,-2 4 0 0,4 0 0 16,1 0 0-16,-1 0 0 0,0 0 1 15,-2 0-1-15,0 0 0 0,2 4 1 16,-4-4-1-16,-2 0 0 0,-1 0 1 16,-1-5-1-16,-1 5 0 0,2-6 1 15,-1 6-1-15,3-5 0 0,2 5 0 16,-2-5 1-16,4 5-1 0,3 0 0 0,-1 0 1 15,0 0-1-15,-1 0 1 0,-1 0-1 16,-1-3 0-16,-3 3 0 0,-1-4 0 16,-2 4 1-16,0-5-1 0,0 5 0 15,0-6 0-15,2 2 0 0,1 4 0 16,-4-5 0-16,5 5 0 0,-1-4 0 16,1 4 0-16,3 0 0 0,-2 0 0 15,0 0 0-15,1 4 0 0,0-4 0 16,-5 0 0-16,-1 0 0 0,-2 0 0 0,1 0 0 15,0-4 0-15,-3 1 0 0,3 3 0 16,1-5 0-16,-2 5 0 0,4 0 0 16,1 0 0-16,0 0 0 0,0 0 0 15,1 0 0-15,-2 0 0 0,2 0 0 16,-2 4 0-16,-3-4 1 0,0 0-1 16,-3 0 0-16,-1 0 0 0,-1 0 0 15,0 0 0-15,3-5 0 0,1 5 0 0,-1-4 0 16,2 4 0-16,4-5 0 0,-3 5 0 15,0 0 0-15,1 0 0 0,-1-4 0 16,3 4 0-16,-1 0 0 0,-2 0 0 16,3 0 0-16,-4 0 0 0,-2 0 0 15,-2 0 0-15,-1 0 0 0,-1 0 0 16,-5 0 0-16,4 0 0 0,-4 0 0 0,4-4 1 16,0 4-1-16,-4-4 0 15,4 4 0-15,-1 0 0 0,1-4 0 0,-3 4 0 16,1 0 0-16,0 0 0 0,-4 0 0 15,5 0 0-15,-3 0 0 0,3 0 0 16,0 0 0-16,-1 4 0 0,2-4 0 16,0 0 0-16,1 0 1 0,-1 4-1 15,0-4 0-15,-4 0 0 0,0 0 0 0,2 0 0 16,-2 0 0-16,-2 0 0 16,0 0 0-16,-2 0 0 0,-2 0 0 15,4-4 0-15,-5 4 0 0,3 0 0 0,-2-5 0 16,-1 5 0-16,2-4 0 0,-2 4 0 15,-1-4 0-15,3 4 0 0,-1-3 0 16,2 3 0-16,-2 0 0 0,4 0 0 16,0 0 0-16,-1 0-1 0,1-4 1 15,-1 4 0-15,-2 0 0 0,2 0 0 0,1 0-1 16,1 0 1-16,-2 4 0 0,5-4 0 16,0 3 0-16,3-3 0 0,0 4 1 15,4-4-1-15,-3 4 0 0,3-4 0 16,-3 5 0-16,-3-5 0 0,-3 4 1 15,-1-4-1-15,-5 3 0 0,-3-3-1 16,-6 0 1-16,0 5-3 0,-3-5-56 16,-13 0-34-16,-7 0-71 0,-4-4-169 0</inkml:trace>
  <inkml:trace contextRef="#ctx0" brushRef="#br2" timeOffset="102633.492">9243 16985 302 0,'2'-12'82'16,"3"1"5"-16,-2 3-37 0,-3 0-8 15,5 2-7-15,0 3-8 0,-5-3-4 16,5 3-3-16,-5-1-4 0,6 0-2 16,-6 0-3-16,4 4 0 0,-4-5-1 15,0 5 0-15,6-3 0 0,-6 3 1 16,0 0 0-16,0 0-1 0,0 0 0 16,0 0-2-16,-7 5-2 0,1 1 1 0,0 4 0 15,-6 5-1-15,-2 6 1 0,-1 2 0 16,-4 4 1-16,-4 5-1 0,-2 6 1 15,-6 4-1-15,4 6-1 0,-2 2 1 16,0 5-1-16,4 5-1 0,3-1 1 16,9 0-1-16,0-2-1 0,9-2-1 15,4-5 0-15,0-6-1 0,8 0-1 0,1-6-1 16,2-2 1-16,0-6-1 0,3-4 1 16,1-3-2-16,0-3-3 0,1-5-4 15,0-3-6-15,-3-6-10 0,0-1-15 16,-5-5-92-16,-2-8-99 0,0-2-239 15</inkml:trace>
  <inkml:trace contextRef="#ctx0" brushRef="#br2" timeOffset="113846.57">9514 17448 274 0,'0'-6'70'16,"0"-2"4"-16,0-2-35 0,0 0-7 15,2 2-4-15,-2-2-2 0,0 0-3 16,5 0-1-16,-5 3-1 0,0 0-4 15,0-3-2-15,0 3-2 0,0 0-2 16,0 0-1-16,0-1-1 0,-5 2 0 0,5 0-2 16,-2 1 0-16,2 1-2 0,-5-3 0 15,5 3 0-15,0-1-1 0,-6 0 0 16,6-2 0-16,0 3 0 0,0-1 0 16,0 0 0-16,-3 0 0 0,3 1 0 15,0 1-1-15,-4 3 0 0,4-6 0 16,-6 6-1-16,6-2 0 0,-4 2 0 15,4-4 1-15,-5 4-1 0,0 0 0 0,-1 0 0 16,-1 0 0-16,-1 0 0 0,-3 5 0 16,-3 3 0-16,0 1 0 0,-2 0 1 15,-1 4 1-15,-2 0 0 0,0 2 1 16,-2 3 0-16,6-1 0 0,-2 3-1 16,3 0 1-16,4-2-2 0,5 0 0 15,0-1-1-15,5-4-1 0,6 0 1 16,1-3-1-16,6-3-1 0,1-2 1 15,3-5 0-15,4 0 0 0,0-10 0 0,2-3 0 16,-1-5 0-16,-1-1 0 0,0-2 0 16,-6-1-1-16,1 0 1 0,-5 1 0 15,-1 5-1-15,-3 3 1 0,-2 2 1 16,-5 4 2-16,2 1 1 0,-2 6 1 16,0 0 0-16,-6 6 0 0,0 1 1 15,0 7-2-15,-2 3 0 0,3 2-2 16,1 2 1-16,-1 2-1 0,5-2-1 15,0-1 0-15,11-6-1 0,-3-3 0 0,9-4 0 16,2-4 0-16,5-6 0 0,4-4-1 16,5-6 0-16,5-4-1 0,3-3-1 15,4-3-1-15,1-6 0 0,-3-1-1 16,0-2 0-16,-2-2 0 0,-4-1 0 16,-7 0 1-16,-4-1 0 0,-2 0 1 15,-8 1 1-15,-3 4 0 0,-3 2 1 16,-7 6 1-16,-3 5 3 0,-2 6 0 0,-5 9 1 15,-5 8 1-15,-2 9 2 0,-5 8 0 16,-2 3 0-16,-5 9 0 0,-6 1 0 16,3 6-1-16,-2 2 0 0,0-1-3 15,8-3 0-15,4-2-2 0,9-4-1 16,10-3-1-16,4-4 1 0,11-5-2 16,7-5 1-16,5-9-1 0,2-7-1 15,4 0-2-15,4-12-2 0,0-5-1 0,1-8-3 16,1-6-1-16,0-1-1 0,0-2 0 15,-3-3 1-15,1-3 2 0,-4 1 2 16,-4 0 2-16,-3 1 2 0,-8 4 2 16,-3 4 2-16,-8 2 2 0,-7 6 2 15,-2 8 2-15,-11 5 1 0,-6 9 1 16,-6 12 3-16,-2 7 1 0,0 3 0 16,-7 9 1-16,-1 5-1 0,-1 7-1 0,2 3 0 15,5 0-3-15,0 2-2 0,8 2-2 16,6-3-2-16,9-1-1 0,6-6 0 15,6-4-1-15,7-6-1 0,8-6 1 16,4-7-1-16,4-6 0 0,4-8-4 16,1-3-3-16,4-5-4 0,2-6-8 15,-6-4-8-15,-1-2-12 0,-1-6-105 16,-5-1-106-16,-1-4-261 0</inkml:trace>
  <inkml:trace contextRef="#ctx0" brushRef="#br2" timeOffset="115750.555">10976 17401 291 0,'0'-8'81'0,"0"5"5"0,0 3-25 16,-6-5-20-16,6 5-10 0,-6 0-5 0,1 0-4 16,2 0-2-16,-1 8-4 0,-2 4-1 15,2 0-2-15,-2 1-1 0,2 4-2 16,4 1-2-16,-3 0-1 0,3-2-2 16,3-3-2-16,3-2 0 0,2-3-1 15,5-4-1-15,4-4 1 0,2-11 0 16,3-2-1-16,4-5 1 0,1-3-1 0,-1-3 0 15,0-1 0-15,-4 0-1 0,-2 2 1 16,-7 0 0-16,-2 3 0 0,-9 0 0 16,-2 2 2-16,-8 5 1 0,-4 4 3 15,-6 9 2-15,-3 0 4 0,-5 9 1 16,-1 9 1-16,0 5 0 0,1 4-2 16,5 0-2-16,2 2-3 0,4-1-3 15,7 0-2-15,3-5-5 0,5-1-4 16,5-4-8-16,4-4-8 0,6-5-11 0,9-5-95 15,2-8-96-15,4-10-235 0</inkml:trace>
  <inkml:trace contextRef="#ctx0" brushRef="#br2" timeOffset="117164.662">11707 17027 363 0,'0'-15'97'16,"4"3"6"-16,-4 2-38 0,0 5-21 16,0 5-9-16,0 0-6 0,-6 0-4 15,0 3-5-15,1 6-3 0,-6 3-2 16,-2 6-2-16,-5 4 0 0,-2 5 0 15,-4 6-1-15,-4 4-2 0,-1 1-1 16,0 1-3-16,-2 1-1 0,0-1-2 16,4-3-1-16,3-2-1 0,3-5 0 15,3-2 0-15,5-4-1 0,4-6 1 16,3-2-1-16,3-6 0 0,3 0-1 0,0-4 0 16,0-5 0-16,0 0 0 0,0-3 0 15,0-7-2-15,0 0 0 0,3-5-1 16,-3-4-1-16,7-1 0 0,-2-3-2 15,-2 0 1-15,2 1 1 0,-5 1 1 16,5 1 2-16,-5 4 0 0,0 3 1 0,0 2 1 16,0 1-1-16,-5 5 1 15,0 1-1-15,-1 4 1 0,-3 0 0 0,2 4 1 16,0 1-1-16,0 0 1 0,-1 2 1 16,2-1-1-16,1-1 0 0,5-1 0 15,0-1-1-15,7-3 0 0,2 4 0 16,4-4 0-16,7 0 0 0,2 0 0 15,5 0 0-15,1-5 0 0,5-2 0 16,0-2 1-16,7-2-1 0,-3-2 0 16,3 1 0-16,0-2-1 0,3 0 1 15,-3 1-1-15,0 0 0 0,-1 1 0 0,-5-1 0 16,-2-1 0-16,-5-4 1 0,-7 1 0 16,-3-3 0-16,-6 1 1 0,-6-1 2 15,-5 2 3-15,0 1 1 0,-7 4 2 16,-2 3 0-16,-6 5 1 0,-3 5-1 15,-3 5-1-15,-6 6-2 0,-2 6-2 0,-1 4-1 16,-2-2-1-16,1 5-1 0,1 2 0 16,-1 1 0-16,7 0-1 0,2 0 0 15,2 0 1-15,7 1-1 0,1-3-1 16,8-2-1-16,4-2-2 0,9-4-3 16,3-5-1-16,4-4-2 0,4-1 0 15,4-2 1-15,1-5 0 0,-3 0 3 16,0 5 1-16,-2-5 2 0,-5 8 1 15,-3 0 2-15,-6 0 2 0,-2 4 2 0,-4 1 0 16,0 1 1-16,0 0 1 0,-4-1-1 16,4-2 0-16,0 0-2 0,6-2-2 15,3-4 1-15,5-1-1 0,6-4 0 16,6 0 0-16,4-12-1 0,3-2 1 16,1-4 0-16,3-4-1 0,-1 1 0 15,-1-4-1-15,-4 2 0 0,-4 1 0 16,-1 5 0-16,-6-2 1 0,-3 2 0 0,-5 0 0 15,-4 4 2-15,-5-1 0 0,-3 2 4 16,0-1 0-16,-8 3 3 0,1 3 0 16,-5 3 0-16,-2 4 0 0,1 0-2 15,-6 10-2-15,3 6-1 0,-1 1-2 16,3 4-1-16,1 4 0 0,6 0 0 16,3 0 0-16,4 0 0 0,4-3-1 15,6-3 0-15,4 1 1 0,2-7-2 16,6-1 1-16,2-4 0 0,2-5-1 15,2-3 0-15,4-5 0 0,1-6 0 0,-3-3 0 16,0-4 0-16,0-5 1 0,-5 1-1 16,-4 0 1-16,-4 2 1 0,-5-1 0 15,-2 1 0-15,-2 3 0 0,-3 5 1 16,-1 1-1-16,2 0 0 0,0 4 0 0,2 1-1 16,-1 3 0-16,5 3-1 15,3-4 1-15,2 4 0 0,2 0-1 16,1 5 1-16,1-2 0 0,0 3 0 0,0 0 0 15,-2 5 0-15,-3-2 0 0,-5 1-1 16,1 2 2-16,-6-3 2 0,-6 1 4 16,0-2 2-16,-7 0 2 0,-5 4 2 15,-1-1 2-15,-7 4 1 0,0-1-3 16,1 2-2-16,-2 4-3 0,1 0-1 16,7-1-3-16,1 3-1 0,5-1-1 15,7 1-2-15,0-2 0 0,10-2-1 0,0-1-4 16,7-3-5-16,1-5-7 0,6-5-5 15,2-4-8-15,2 0-8 0,8-4-9 16,6-4 41-16,5-1-139 0,-1-6-105 16,6-5-270-16</inkml:trace>
  <inkml:trace contextRef="#ctx0" brushRef="#br2" timeOffset="118350.904">13480 17215 382 0,'0'0'96'0,"0"-6"5"0,0 6-52 16,0 0-13-16,-6 0-5 0,6 9-6 16,-7 0-3-16,0 1-4 0,0 2-4 15,-1 1-2-15,-3 3-3 0,3-1-1 0,-4 1-2 16,1-2-2-16,3 1-1 0,1-2-3 16,1-1-6-16,3-3-6 0,3-1-11 15,0-3-59-15,0-5-36 0,7-5-81 16,-1-2-177-16</inkml:trace>
  <inkml:trace contextRef="#ctx0" brushRef="#br2" timeOffset="118780.177">13520 17018 465 0,'0'0'105'0,"-7"-7"3"16,2 7-76-16,2 0-8 0,3 0-6 0,-8 0-2 16,8 0-2-16,-9 0-1 0,9 0-2 15,0 0-2-15,0 4-1 0,-2-4-2 16,2 0 0-16,0 0-1 0,0 0 0 16,2 0 0-16,-2 0 1 0,0 0-1 15,0 0 1-15,0 5-1 0,-2-5-1 16,2 4 0-16,0 1-1 0,-5-2-1 15,5-3 0-15,0 4-2 0,0-4 0 16,5 0 1-16,-3 0-1 0,-2-4 1 16,6 1 0-16,-1-2 0 0,-5 1 1 15,6 1 1-15,-6-3 1 0,0 3 1 0,0 3 0 16,0-4 1-16,-6 4 0 0,1 0 0 16,3 0-1-16,-3 0-1 0,2 0-2 15,-2 0-1-15,0 0-4 0,3 5-7 16,2-5-11-16,-6 6-15 0,6-2-99 15,0-4-104-15,0-4-257 0</inkml:trace>
  <inkml:trace contextRef="#ctx0" brushRef="#br2" timeOffset="120828.474">13812 17166 120 0,'5'0'53'0,"-3"-4"8"15,3 4 0-15,-1-4-3 0,-4 4 0 16,3 0-4-16,-3-4-7 0,0 4-6 16,0 0-5-16,0-5-5 0,-2 5-5 0,2 0-6 15,-5-3-3-15,5 3-2 16,-5-3-3-16,5 3-1 0,-3 0-3 0,3-5 0 15,0 5-2-15,-4 0-1 0,4 0-2 16,0 0 0-16,0 0-2 0,0 0 0 16,0 0 0-16,0 0-1 0,0 0 1 15,-4 0-1-15,4 0 1 0,-4 0 0 16,4 0 1-16,-6 0 1 0,6 0 0 0,-3 0 0 16,3 0 1-16,-6 0 1 15,6 0 0-15,-6 5 0 0,0-5 0 0,0 5 0 16,-1 1-1-16,-1 2 1 0,-4 0-1 15,0 5 0-15,-1 1-1 0,-2 5 1 16,-2 1-1-16,1 0 1 0,-2-1-1 16,4 1-1-16,2-3 0 0,3-2 0 15,2-4-1-15,2-4 0 0,5-1-1 16,0-6 1-16,6 0 0 0,1-7 0 16,7-2 0-16,3-6 0 0,2 0 0 0,2-2 0 15,0-1-1-15,3 0 1 0,-2 3-1 16,-4 2 0-16,-2 5-1 0,-3 3 1 15,0 5-1-15,-6 0 2 0,-1 8 0 16,-6 3 1-16,4 2 0 0,-4 3 1 16,0-1 1-16,0 2-1 0,3-2 0 15,5-1-2-15,-1-4 1 0,5-2-1 16,5-3 1-16,-1-1-1 0,5-4 0 0,5-6 0 16,-1-3 0-16,2-3 0 0,-1-3-1 15,2-2 0-15,3-4 0 0,-3-1-1 16,-2-1 0-16,1 1 1 0,-3 2-1 15,-3 2 1-15,-3 2 0 0,-4 1 0 16,-5 6 1-16,-3 1 1 0,-1 0 1 16,-5 4 1-16,0 0 0 0,0 4 0 15,0 0 1-15,0-4-1 0,-5 4-2 0,5 0 1 16,0 0-2-16,0 0-1 0,0 0 1 16,0 0 0-16,0 0 0 0,0 0-1 15,0 0 1-15,0 0-1 0,-2 0-1 16,2 0 0-16,-4 7 0 0,-2-3 1 15,-2 6-1-15,-6 8 0 0,-6 8 1 16,-5 8 1-16,-2 10 1 0,-8 10-1 0,-2 7 1 16,-3 10-1-16,-1-1 1 0,-5 0 0 15,1 1-1-15,3-4 0 0,-1-5 0 16,7-2-1-16,3-4 1 0,8-6 0 16,5-5 0-16,6-10-1 0,2-4 0 15,6-8 0-15,4-9 0 0,2-6-1 16,0-8 1-16,0 0 1 0,5-15-2 15,1-6-1-15,4-13-2 0,3-11-2 16,8-9-2-16,11-9 0 0,7-3 0 0,6-3-1 16,2-6 3-16,6 2 2 0,0 4 3 15,-1 3 2-15,-6 6 1 0,-7 7 1 16,-4 9 0-16,-4 15 0 0,-9 8-1 16,-8 8 0-16,-2 6-1 0,-5 7-1 15,-2 0 0-15,-5 0 0 0,0 9 1 16,0 2-1-16,0 4 1 0,0 3 1 15,0 3 0-15,0 1 0 0,0 0 0 0,7 0-1 16,2-3 0-16,3 0 0 0,2-4 0 16,6-4 0-16,6-8-1 0,2-3 0 15,5-6-1-15,0-6-1 0,5-6 0 16,2-9-1-16,0-3 0 0,-4 1 0 16,0-2 1-16,-4 6 2 0,-4 1 2 15,-5 6 3-15,-7 6 5 0,-7 3 2 16,-3 4 3-16,-6 5 1 0,0-3-2 15,-8 3 0-15,0 0-4 0,-1 4-4 0,1 1-3 16,0 3-2-16,0 0 0 0,2 5-2 16,6-2-2-16,0 1-2 0,2-1-2 15,6 1-3-15,4-2-2 0,5-1-2 16,3-5-1-16,7-4 0 0,2 0 1 16,4-8 1-16,4-2 2 0,-2-2 2 15,-2 2 1-15,-3 0 3 0,-8 4 2 16,-8 2 4-16,-3 4 4 0,-7 0 3 15,-4 9 2-15,-9 0 1 0,0 3 0 0,-1 3 0 16,1 0-3-16,-2 2-3 0,4-1-2 16,3-2-1-16,4-1-1 0,6-2 0 15,5-1 0-15,2-6 0 0,6-4 0 16,4-9 0-16,10-5 0 0,5-6-1 16,7-7 0-16,5-6-3 0,8-6-1 15,4-9-5-15,-1-6-3 0,0-8-2 16,-1-4 1-16,-2-7-1 0,-4 6 3 0,-5 2 3 15,-10 9 7-15,-2 11 5 0,-8 12 5 16,-9 11 5-16,-9 10 1 0,-5 4 1 16,-6 4-2-16,-4 4-1 0,-5 8-3 15,-4 3-3-15,-4 6-4 0,-7 11-1 16,-5 5-1-16,-2 9 0 0,-1 8 0 0,-1 8 0 16,1 5 0-16,1 0 0 15,-1-2-1-15,4-2-1 0,2-1 0 16,3-8-1-16,0-5-2 0,1-6 0 0,5-5 0 15,3-3-1-15,2-5 2 0,1-4 0 16,1-4 1-16,3-6 0 0,-1-5 1 16,-3-3 1-16,2-4-1 0,-2-10 0 15,1-2 0-15,2-4 0 0,-2-2 1 16,4-3 0-16,6-1 1 0,0-2 0 16,0 2 1-16,6 1 0 0,5 1-1 15,3 2 1-15,5 1-1 0,4 2 0 0,7 1-1 16,3 2 0-16,3 0 1 0,2 1-1 15,2-1 0-15,2 0 0 0,-3 0 1 16,-2 1-1-16,-1 4 0 0,-6 2 1 16,-5 1 0-16,-5 4 2 0,-3 0-1 15,-7 0 2-15,-2 5 0 0,-3-5 2 0,-5 5 0 16,0 4 0-16,0 0 1 16,-5 4-1-16,1 1 0 0,-3 2 0 0,1 1-1 15,-1 4-1-15,0 0 0 0,0 0-1 16,-1 1 0-16,-1 0 0 0,0 2 0 15,-1 0-1-15,-2-3 1 0,-1-1-1 16,-2-1 0-16,2-2 0 0,0-4 0 16,-1-3-2-16,2-4-6 0,-1-6-7 0,3 0-6 15,1-5-8-15,0-1-12 0,0-2 40 16,3-2-147-16,-1-1-105 0,0-2-275 16</inkml:trace>
  <inkml:trace contextRef="#ctx0" brushRef="#br2" timeOffset="122497.059">16538 17140 417 0,'0'-10'97'0,"0"0"4"0,0-2-66 0,-2 0-5 15,2-1-1-15,-5 0 0 0,5-3-2 16,-3 2-1-16,3-3-2 0,-4 0-1 16,4 2-1-16,-6-1-2 0,2 2-2 15,-1 2-1-15,0 1-2 0,-1 2-2 16,-1 3-2-16,-3 1-4 0,1 5-1 16,-4 0-3-16,-1 0-2 0,0 9 0 15,-5-1-1-15,0 5 0 0,2 2 0 16,0 4 1-16,0-1-1 0,2 1 1 15,7 0 0-15,2-2-1 0,6-2 0 0,0-2 0 16,0-3 0-16,9-1-1 0,2-2 0 16,5-3-1-16,1-4 1 0,3 0-2 15,6 0 1-15,1-8-1 0,-1 0-1 16,1-4 1-16,-3-3 1 0,-2 0-1 0,-3 1 2 16,-5 0 0-16,-7 2 1 15,2 3 2-15,-5 3 1 0,-4 3 2 16,0 3 1-16,0 0 0 0,-6 0 1 0,-1 0-1 15,2 4-1-15,1 1-1 0,-2 2-2 16,1 2 0-16,5 1-1 0,0 1 0 16,0-2-1-16,6 1 0 0,1-2 0 15,6-3 0-15,1-5 0 0,6 0-2 16,1-5 1-16,3-3-2 0,3 0-1 16,4-3-1-16,0-3 0 0,0-3 0 15,2-1 0-15,-1-1 1 0,-4 3 1 0,2-6 1 16,-3 2 1-16,-5 0 0 0,-3 4 1 15,-4 3 0-15,-3 3 0 0,0 1 0 16,-6 2 1-16,-4 2-1 0,-2 5 0 16,5 0 0-16,-5 0-1 0,2 0 1 0,-2 0 0 15,5 0-1-15,-5 0 0 16,3 0 1-16,-3 5 0 0,4-5 0 16,-4 0 0-16,0 4 1 0,0-4 1 0,0 0 1 15,0 0 2-15,0 0 0 0,0 0 0 16,-6 0 0-16,0 0 1 0,3-4-1 15,-3 0-2-15,-2 4 0 0,0-4-1 16,3 4 0-16,-4-4-1 0,4 4 0 16,-1-4 0-16,0 4-1 0,1 0-1 15,0 0 1-15,-1 0-1 0,4 0 0 16,-4 6 1-16,4-2-1 0,2 0 1 16,-6 1 0-16,6-1 0 0,-5 1 0 0,5 0 0 15,-2 0 0-15,2-1 0 0,0 0 0 16,0 0 1-16,-5 3-1 0,5 0 0 15,0 2 0-15,0 5 0 0,7 2 0 16,-2 3 1-16,1 1-1 0,2 2 0 16,0 1 1-16,0 1-1 0,0 1 0 0,-4-2 1 15,1 0-1-15,-5-1 0 0,0 0 1 16,-5-1-1-16,-4-2 1 0,-3 1-1 16,-4-2 1-16,-2 0-1 0,-3-4 1 15,-3-2 0-15,4-1 0 0,-1-4 0 16,1-2 0-16,2-5 0 0,4 0 0 15,2 0 0-15,5-4-1 0,0-2-1 16,7-1 1-16,0-3 0 0,13-1-1 0,0-1-2 16,7-4-1-16,6 1-2 15,4-1 0-15,6-1-2 0,0-1 1 0,2-1-1 16,2-2 2-16,-1-2 2 0,-2 2 1 16,-4-4 1-16,-3 0 1 0,0 0-1 15,-7 4 1-15,1 1 1 0,-6 1-1 16,-2 3 0-16,-4 3 1 0,-4 4 0 15,0 0 1-15,-3 1 0 0,-5 2 1 16,2 2 0-16,-2 4 1 0,0-4-1 0,0 4 0 16,-2 0 0-16,2 0-1 0,0 4-1 15,0 2 0-15,2 2-1 0,3 3 1 16,0 3 0-16,2 3 0 0,1 2 1 16,-1 3-1-16,4 1 0 0,-2 0 1 15,1 2-1-15,-3 0 0 0,0-1 0 16,-1 1 1-16,-3-1-1 0,-3-1 0 15,0 0 0-15,-8 1 0 0,1-1 1 0,-1-2-1 16,-2-2 0-16,-3-5 1 0,3 1 0 16,-3-4 1-16,0-4 0 0,1-3 0 15,-1-4 1-15,1 0 0 0,-2 0-1 16,5-5 0-16,-1-1-1 0,-3 0-3 16,6 1-5-16,-2-2-9 0,-2 2-15 15,4 0-92-15,1 1-19 0,3 4-95 16,3-3-194-16</inkml:trace>
  <inkml:trace contextRef="#ctx0" brushRef="#br2" timeOffset="124462.746">17700 16817 398 0,'-4'-4'96'0,"1"-3"4"0,-2 7-60 16,5-5-8-16,-6 5-6 0,3 0-2 15,3 0-3-15,-5 0-2 0,5 0-2 16,0 0-2-16,-5 0-2 0,5 0-3 16,0 0-3-16,0 0-1 0,0 0-3 15,0 0-1-15,0 0-1 0,0 0 0 16,0 0-1-16,0 0 1 0,0 3 0 0,0 0 1 16,0 2 1-16,0 1 1 0,-5 5 1 15,3-2 1-15,-4 7 1 0,-1 3 1 16,1 2 0-16,-1 2 0 0,-2 1 0 15,2 2-1-15,0-2-1 0,1 2-1 16,2-6-1-16,4-2-2 0,0-3 0 16,0-3-1-16,4-3 0 0,4-4 0 15,0-5 1-15,5 0-1 0,4-9 1 0,3-3-1 16,2-4 1-16,-2 0-1 0,7-4 1 16,0-2-2-16,3-2 1 0,-1 2-1 15,1 0 0-15,-3 1 0 0,0-1 1 16,-6 4-1-16,-1 2 0 0,-6 5 1 15,-3 1-1-15,-5 2 2 0,-3 4 0 16,-3 4 0-16,0 0 1 0,-9 0 0 0,-2 4 1 16,-2 5 0-16,-2 2-1 0,-3 4 0 15,-2 0 0-15,5 4-1 0,0 1-1 16,4 1 1-16,3-2-2 0,4-1 0 16,4-1 1-16,5-2-1 0,4-1-1 15,9-4 1-15,1-5-1 0,3-5 0 16,5 0 1-16,4-11-2 0,0 2 1 15,-1-6 1-15,3-2-1 0,-2-3-1 0,2 1 1 16,-1-3 0-16,-3 2 1 0,0-1-1 16,-4 4 0-16,-1 1 0 0,-7 4 1 15,-2 3 1-15,-7 2 1 0,-2 2 1 16,-4 5 0-16,-2 0 1 0,-2 0-1 16,-3 4 0-16,-2 3 1 0,-4 3-3 15,0 2 0-15,-1 4-1 0,-2 4 1 16,1 1 0-16,-4 1-1 0,8-3 1 15,-3 2-1-15,6-2 1 0,0-4-1 16,6-3 0-16,0-3-1 0,0-4 1 0,0-5-1 16,11 0 1-16,1-9 0 0,-2 1-1 15,9-5 0-15,1-6 0 0,6-1 0 16,1-4-1-16,3 1-1 0,0-1 1 16,1 1 0-16,-3 4 0 0,1 5 2 15,-5 1-1-15,-5 8 0 0,-1-1 0 16,-5 6 0-16,-4 0 0 0,-4 5 0 0,-1-5 0 15,-4 11 1-15,0-2 0 0,-8 6 1 16,2 2-1-16,-3 5 2 0,-3 1-1 16,0 2 0-16,2 0 1 0,1-6-2 15,3-2 0-15,6-3-1 0,4-6 1 16,5-8-2-16,8-6 0 0,3-6 0 16,8-5-1-16,3-4 1 0,5-5 0 15,1 0 0-15,5 2 0 0,-3 2 1 16,-3 4 1-16,-3 5 0 0,-6 1 0 15,-4 9 1-15,-4 3 1 0,-5 0-1 0,-3 3 0 16,-1 4 0-16,-4 2 0 0,0 2 0 16,-6 3 0-16,3-1-1 0,-3 1 2 15,4 2-1-15,-4-3 0 0,4-1 0 16,3-1-1-16,0-1 0 0,2-1-1 16,4-5 0-16,0-4-1 0,5 4-1 15,0-8-1-15,2-3-2 0,2-3-1 0,-1-3 0 16,2-3-1-16,1-3 2 0,-5-3 0 15,1 2 1-15,0 0 3 0,-7-1 1 16,-3 1 2-16,-3 4 3 0,-7 2 1 16,0 3 3-16,-10 2 0 0,-3 4 1 15,0 5 0-15,-7 8-1 0,2 1-2 16,-1 4-2-16,-1 3-1 0,1 4-1 0,5 4-1 16,5 0 0-16,2 3 1 15,7 0-1-15,4 5 0 0,5-4-1 0,7-2 0 16,7-2 0-16,5-7 0 0,8 0-1 15,7-7 1-15,7-4-1 0,8-6 1 16,0 0 0-16,1-6 1 0,0-2-1 16,0-5 1-16,-6-3-1 0,-7 0-1 15,-9 1 1-15,-6 1 0 0,-5 2 0 0,-7 3 0 16,-9 0 0-16,-4 3 0 16,-6 6 2-16,0-7-1 0,0 1 0 0,-4 0 0 15,-1-1-1-15,-1 1 1 0,-2-1 0 16,2-2-1-16,-6 0 1 0,4-2-1 15,-5 3 1-15,3-2-1 0,-3 0 1 16,0 0-1-16,0 2 1 0,-1 2 2 16,-2 2-1-16,-1 4 2 0,-3 6-1 15,-2 5 2-15,0 4-1 0,-3 3-1 16,2 5-1-16,3-1 0 0,3 0-1 0,3-1 0 16,5-6-1-16,9 2 0 0,0-8 1 15,10-3 0-15,4-6 0 0,8-6 0 16,2-5 0-16,6-8 0 0,5-4 0 15,2-6 0-15,5-4-3 0,0-5-1 16,3-3-2-16,2-1-2 0,-2-3-1 16,-4-4 0-16,-2-2-1 0,-6 0 3 0,-6 3 0 15,-8 2 3-15,-2 6 2 0,-7 7 0 16,-6 8 1-16,-4 9 0 0,0 9-1 16,-8 7-1-16,-1 14 1 0,-5 8-1 15,-5 8 1-15,-5 11 0 0,-3 4 1 16,-2 6 1-16,-3 3 1 0,5 0 0 15,0-4 1-15,8-3 0 0,5-1-1 16,7-3 1-16,7-4-1 0,7-5 0 16,7-5-1-16,6-3 0 0,9-6-1 0,5-8-4 15,2-6-7-15,0-6-11 16,0 0-14-16,2-9-105 0,-3-3-109 0,-2-5-266 16</inkml:trace>
  <inkml:trace contextRef="#ctx0" brushRef="#br2" timeOffset="126115.459">21055 16402 411 0,'3'-18'97'0,"1"3"5"16,-4 2-62-16,2 3-6 0,-2 1-1 15,0 3-2-15,0 2-2 0,0 4-3 16,-3 0-3-16,-6 10-4 0,-1 3-3 15,-3 6-1-15,-7 8-1 0,-4 7-1 16,-4 6 1-16,-4 2-1 0,0 0-2 16,-3 0-3-16,1-1-1 0,2-1-1 0,5-6-2 15,3-3-1-15,7-5-1 0,1-2 0 16,6-5-1-16,3-5 0 0,3-4-1 16,4-4 1-16,-4-1 0 0,4-5 1 15,0 3-1-15,0-3 1 0,0-3-1 16,0-5-1-16,4 1-2 0,-4-5-1 15,7-5-2-15,-2 0-1 0,1-6 0 16,1 1-1-16,-3 2 2 0,1-2 1 16,0 2 2-16,-5 4 0 0,0 3 1 0,0 4 1 15,0 2-1-15,-6 2 1 0,2 1-1 16,0 4 0-16,0 0 1 0,0 0-2 16,4 0 1-16,0 0 0 0,0 4 0 15,10-4 0-15,0 5 0 0,6-1 0 16,4-4 0-16,7 0 1 0,11 0 0 15,7 0 0-15,2-7 1 0,5-1-1 16,1-5 0-16,-1-2 1 0,-3-3-1 16,-4-2 0-16,-4 1 1 0,-6-4-1 0,2-1 0 15,-8-3 1-15,-3 2-1 0,-6-1 1 16,-7 4-1-16,-7-1 0 0,-6 5 0 16,-9 5 1-16,-5 3 0 0,-5 10 1 15,-5 0 1-15,-3 15 0 0,-2 6 1 16,-1 7 1-16,-3 9-1 0,0 5-1 15,-1 3 0-15,-1 3-2 0,-2-3 0 16,-2 2 0-16,5-4 0 0,1-7 0 0,6-1-1 16,7-6 0-16,5-6 0 0,10-3-1 15,7-9 1-15,11-8-1 0,7-3 1 16,10-6-2-16,3-5 0 0,2-2 1 16,5-7-1-16,-6 1 1 0,-1 2-1 15,-3 1 0-15,-10 6 1 0,-4 1 0 16,-4 5 1-16,-4 8 0 0,-8 5 1 0,4 1 0 15,-4 1 0-15,-4 3 1 0,4 0 1 16,-3-1-2-16,3-2 1 0,0-2-2 16,6-1 1-16,2-2 0 0,4-2 0 15,8-4 0-15,3 0 0 0,8-5 0 16,4-2 0-16,4-3 0 0,1 1-1 16,4-5 0-16,-3-3-1 0,-4-3-1 15,-1 0 1-15,-3-3-1 0,-5 1 1 16,-9 1-1-16,0 4 1 0,-11 3 0 15,-4 4 1-15,-9 3 0 0,-8 7 1 0,-7 0 0 16,-6 10 1-16,-4 2 1 0,-7 5 1 16,-1 5 1-16,3 3 0 0,-4 3 1 15,6 0-1-15,7 2 0 0,10-1 0 16,6 1-1-16,10-4-1 0,11-1-1 16,8-4 1-16,7-4-2 0,4-4-1 15,8-6-5-15,0-7-4 0,-2 0-8 0,4-11-10 16,0-3-15-16,-9-2-104 0,-4-1-108 15,0-4-260-15</inkml:trace>
  <inkml:trace contextRef="#ctx0" brushRef="#br2" timeOffset="135862.927">22183 16780 307 0,'-3'0'75'0,"3"5"3"0,0-5-47 0,0 3-5 16,0-3-2-16,3 4-2 0,-3-4-2 15,5 0-4-15,-5 3-2 0,6-3-2 16,-6 0-2-16,5 0-2 0,-5 0-1 16,3 0-1-16,2 0-1 0,-2 0-1 15,1 0-1-15,2-3 0 0,1-1-2 0,1-4 1 16,3-2-1-16,3-1 0 0,0-1 0 16,4-2 0-16,0 1-1 0,1-2 1 15,2 3 0-15,1 0 1 0,-5 0 0 16,0 1 3-16,-4 1 1 0,-1 5 2 15,-4-2 3-15,-5 4 3 0,1 3 1 16,-4-4 2-16,0 4-1 0,0 0-1 16,0 0-3-16,0 0-2 0,0 6-3 15,0 0-3-15,0 1-2 0,0 6-1 16,0 3 0-16,0 5 1 0,3 3-1 0,-3 2 0 16,0 2 0-16,0 3 0 0,0 3 0 15,-3 0 0-15,-4 0 0 0,-1 2-1 16,-5-1 1-16,-2-2 0 0,1-1 0 15,-3-7 0-15,-1-4 0 0,-1-4 0 16,3-5 0-16,2-2 1 0,1-5-1 16,0-5 1-16,0 0 0 0,2 0 0 0,-1-8 0 15,2 0 0-15,-1-3 0 0,-1 0 0 16,2 1 0-16,-1 0-1 0,3 2 0 16,1 2-1-16,1 1-5 0,6 5-5 15,0-6-5-15,0 6-7 0,11-3-11 16,1-1-91-16,3 0-92 0,5-2-224 15</inkml:trace>
  <inkml:trace contextRef="#ctx0" brushRef="#br2" timeOffset="137128.2">22845 16879 375 0,'0'-4'92'16,"7"-1"4"-16,-2-1-60 0,0-2-3 16,4-1-1-16,-2 0-3 0,2 0-4 15,2-1-1-15,-1-2-3 0,-1-1-1 16,-2 0-2-16,3-1-2 0,-4-2-1 15,-2 0-1-15,-4-1-2 0,4 1 1 16,-4 4 0-16,-4 0 0 0,0 1 1 0,-4 1-2 16,-1 1-1-16,-3 4-1 0,-1 5-2 15,-4 0-2-15,-2 0-2 0,-2 0-2 16,-1 11-1-16,-2 2 0 0,2 6-1 16,-1 2 1-16,-1 3-1 0,6 2 1 15,3 3 0-15,2-1-1 0,6-2 1 0,3-4-1 16,4-3 0-16,6-1 0 15,3-2 0-15,3-8-1 0,3-4 0 0,3-4-1 16,3-8 1-16,2-2-1 0,2-4-1 16,2-4 1-16,0 0 0 0,3-1 0 15,-1-1 1-15,-2-1 0 0,-1 3 1 16,-6 0 0-16,-1 5 0 0,-6 3 0 16,-3 1 1-16,-6 2 0 0,-4 7-1 15,0 0 1-15,0 0-1 0,0 8 0 16,-3 0 0-16,3 3 0 0,-4 1 0 0,4 2 0 15,0 1 1-15,0-3 0 0,0 1-1 16,0-4 1-16,0 2-1 0,0-1 1 16,0 0-1-16,0-2 1 0,4 0-1 15,0-2 0-15,2-2 1 0,1-4-1 16,5 0 1-16,-1 0 0 0,6-10 0 16,2 0 0-16,4-2 0 0,1-3 0 15,2-3-1-15,3-2 1 0,1 2 0 0,-4-2-1 16,1 4 0-16,-6 1 0 0,-1 2 0 15,-8 4 1-15,0 4 0 0,-7 2 1 16,-5 3 2-16,0 0 0 0,-5 6 1 16,-4 1 2-16,-4 5 0 0,-3 2-1 15,2 3-1-15,-5 1-1 0,2 3 0 16,1 2-2-16,3-3 0 0,1-3-1 0,4-2 0 16,1-1 0-16,4-3-1 0,3-6 0 15,0 0 1-15,9-5-1 0,1-5 1 16,6-3-1-16,3-7-2 0,3 0 0 15,7-6-1-15,4-4-1 0,3 1 0 16,2 0 0-16,-1 2 1 0,1 2 1 16,-4 5 1-16,-5 3 0 0,-5 4 0 15,-6 5-1-15,-4 3 1 0,-8 6 1 16,-6 2 0-16,0 7 1 0,-11 4 1 0,2 0 0 16,-4 3 1-16,-3 3 0 0,0-2 0 15,2 1 0-15,0-4 0 0,2-2 0 16,1 0 0-16,5-5-1 0,6-3 0 15,0-6 0-15,4-4 0 0,8 0-1 16,3-6 1-16,4-4-1 0,3-6 0 16,3 0-1-16,1-4-1 0,5-2 0 15,-3-2-1-15,-1 0 1 0,-1 4-1 0,-5 3 1 16,3 3 0-16,-8 3 1 0,-3 4-1 16,-2 7 2-16,-8 7 0 0,-3 4 0 15,0 2 2-15,-8 4 0 0,0 5 1 16,-3 2 0-16,1 0-1 0,-1 2-1 15,3-1 0-15,2-1 0 0,0-1-2 16,6-2 1-16,0-4-1 0,13-4 1 16,0-3-1-16,4-3 0 0,6-7-1 0,6-6 0 15,8-5 0-15,2-5 0 0,1-1-1 16,0-7-1-16,1-4-2 0,-4-2 1 16,-4-1 0-16,-6 0 0 0,-5 2 1 15,-5 0 0-15,-7 6 2 0,-4 3 1 16,-6 5 2-16,-3 7 0 0,-10 2 0 15,-5 6 2-15,-4 0 0 0,-3 9 0 16,-2 2-1-16,0 5 1 0,1 4 0 16,1 2-1-16,4 7-1 0,3 3 0 0,9 3 0 15,3 1 0-15,6-2 0 0,8-1-1 16,6-4 1-16,7-6-1 0,4-5 0 16,6-8 1-16,2-10-3 0,1-4-4 15,4-6-7-15,-5-6-10 0,-3-1-12 16,0-4-16-16,-8-1-103 0,0 1-113 15,-6 2-262-15</inkml:trace>
  <inkml:trace contextRef="#ctx0" brushRef="#br2" timeOffset="137675.498">24565 16254 388 0,'5'-21'97'0,"0"1"5"15,-2 5-57-15,4 5-9 0,-1 4-5 16,1 6-4-16,-2 5 0 0,2 8-2 16,-1 7-1-16,1 9-1 0,-4 12 0 15,3 9-2-15,-6 9-3 0,0 7-3 16,-8 6-3-16,-5 3-2 0,-6 4 0 0,-4 3 0 16,-7 1 1-16,-6-4-1 15,-4-2 0-15,-3-3-1 0,3-2 0 0,-2-8-1 16,2-8-2-16,2-4-1 0,4-7-2 15,2-3 0-15,5-8 0 0,1-6-3 16,4-6-5-16,3-7-8 0,1-6-7 16,9-5-12-16,-2-4-14 0,11-11-101 15,0-1-106-15,11-6-252 0</inkml:trace>
  <inkml:trace contextRef="#ctx0" brushRef="#br2" timeOffset="138038.419">24856 16968 527 0,'-9'0'115'0,"-1"5"3"0,-4 1-89 16,2 2-7-16,3 2-2 0,-2 1-1 15,4-1-2-15,0-3-1 0,5 1-4 16,2-1-3-16,0-3-3 0,0 0-4 15,0-4 0-15,8 0-1 0,0-4 0 16,5-2 0-16,-1 0 0 0,-1-3 0 16,2 3-1-16,-3-2 1 0,-4 3 2 15,0 1 1-15,-6 4 3 0,0-3 1 16,-8 3 3-16,-3 7 2 0,-2-1 3 0,0 3 0 16,0 1-2-16,-1-1-2 0,2 4-1 15,4-6-3-15,5 0-3 0,3-2-2 16,0-5-2-16,3 0 0 0,5 0-1 15,4-8-4-15,-1-2-3 0,2 0-4 16,-4-1-5-16,3 0-6 0,-5-3-7 0,-5 2-12 16,-2 4-10-16,0 0-92 0,-3-1-101 15,-1 2-241-15</inkml:trace>
  <inkml:trace contextRef="#ctx0" brushRef="#br2" timeOffset="138527.933">24986 16606 502 0,'-6'0'118'0,"-5"0"4"16,-2 3-79-16,0 3-10 0,-1 2-4 15,-1 0-5-15,2 1-5 0,0-1-4 0,2 1-3 16,7-1-4-16,0-3-2 16,4 0-3-16,0-5 0 0,6 5-1 0,2-5 0 15,3 0-1-15,2-6 1 0,0 1-1 16,1-2 1-16,-1 0-1 0,-5 0 0 16,0 0 1-16,-4 2-1 0,-4 0 1 15,0 5 1-15,-6-3 1 0,-6 3 2 16,-1 0 1-16,-1 7 2 0,-1-1 0 15,-3-1 0-15,5 0 0 0,-1 1-2 16,6-2-1-16,3 1-3 0,5-2 0 0,0-3-1 16,5 4-1-16,4-4 0 0,8-6 1 15,0 0-1-15,1-3 1 0,1-2-1 16,-4-1 0-16,-1 1 0 0,-5 1 0 16,-9 3 0-16,0 2-2 0,-11 5 1 15,-4 0 0-15,-1 6 0 0,-4 5 0 16,0 0-1-16,4 2-6 0,-2 2-9 0,9 0-9 15,4-2-13-15,5-2-3 16,6-2-108-16,8 0-108 0,4-5-251 0</inkml:trace>
  <inkml:trace contextRef="#ctx0" brushRef="#br2" timeOffset="140346.353">11666 17008 205 0,'0'0'60'0,"0"-6"3"0,0 3-3 0,0 3-37 15,-4-6-6-15,4 6-4 0,-3-6-4 16,3 6-3-16,-4-7-2 0,-1 4-1 15,1 3 1-15,-1-5 1 0,2 5-1 16,-2 0 0-16,0 0 0 0,-2 0 0 16,3 3 2-16,-1 2 2 0,1 1 2 15,-2-2 3-15,2 3 3 0,1-3 1 16,3 0 2-16,-5 0-2 0,5-4-1 16,0 4-2-16,0-4-1 0,5 0-1 0,-1 0-1 15,1-4 0-15,-1 4 1 0,1-7 1 16,0 4 0-16,-2-1 2 0,2 4 1 15,-5-4 3-15,0 4 2 0,0 0 0 16,0 0 0-16,-9 11-1 0,-3 2-2 16,-5 4-3-16,-4 5-2 0,-6 3-3 15,-6 2-2-15,-7 3-1 0,0-1-2 0,-5 1-2 16,3 0 0-16,-2-3-1 0,5-1-4 16,6-2-5-16,3 0-10 0,6-5-12 15,6-5-104-15,9-9-105 0,4-5-262 16</inkml:trace>
  <inkml:trace contextRef="#ctx0" brushRef="#br2" timeOffset="143927.781">1410 17474 339 0,'0'0'83'0,"-4"0"4"16,4 0-49-16,-6 0-9 0,6 5-2 16,-7-5-1-16,7 0-4 0,-6 7-3 15,2-3-2-15,1 4-3 0,-2 3-2 0,1 0-3 16,-1 5-2-16,-1-1-2 0,-3 3-1 15,0 0-1-15,-5 1 0 0,0-1 0 16,-5 0-1-16,0 1 2 0,0-1 1 16,-1 0 2-16,-1-2 1 0,3-2 1 15,3-3 1-15,3 0 1 0,0-4-2 0,5-1 0 16,0-2-2-16,4-4-1 0,3 4-1 16,-4-4 0-16,4 4-1 0,0-4 0 15,0 0 1-15,0 0-1 0,0 0 1 16,0 0 1-16,7-7-1 0,3-1-1 15,4-6 0-15,5-3-1 0,2-6-2 16,7-2-3-16,3-4-8 0,-1-3-13 16,2-2-100-16,-3-2-5 0,1-1-86 15,-2 4-175-15</inkml:trace>
  <inkml:trace contextRef="#ctx0" brushRef="#br2" timeOffset="188620.952">6668 18313 422 0,'-5'0'90'0,"0"0"2"0,5 0-76 16,0 0-1-16,0 0-1 0,0 0 3 15,0 0 0-15,0 0 1 0,0 0-2 16,5 0 1-16,-5 0-1 0,0 0 1 16,0 0 1-16,0-8-1 0,-6 3 0 15,0-2-1-15,3 1-1 0,-4-2-1 0,-4 1-2 16,3 0-1-16,-3 2 1 0,-3 3 0 16,1 2-1-16,1 0 1 0,-3 0-1 15,0 9 0-15,-2 1-1 0,3-2 0 16,-5 0 0-16,4 8-1 0,-2 1 0 15,3 1-1-15,5 0-1 0,-2 7-1 16,4 2-2-16,1 6-1 0,6-4 0 16,0 1-2-16,6-5 0 0,1 0 0 15,4-1-1-15,2-3 0 0,2-5 0 0,5-2 0 16,-1-3 0-16,3-2 0 0,4-5 0 16,0-4 0-16,0 0 0 0,-5 0-3 15,3-3-6-15,-3-2-5 0,-4 0-8 16,-2 0-9-16,-6-1-13 0,2-2-104 15,-4 1-107-15,-7-5-257 0</inkml:trace>
  <inkml:trace contextRef="#ctx0" brushRef="#br2" timeOffset="189496.865">7180 18221 396 0,'0'-8'94'15,"-6"1"5"-15,4 0-61 0,-3 3-7 0,5 0-5 16,-6 0-1-16,6 4-2 0,-3 0-2 16,-2-3-2-16,5 3-2 0,-6 3-1 15,6 2-1-15,-6 5-2 16,3 9-1-16,-2-2-1 0,-3 10 2 0,0 6 2 15,-3 6 0-15,-2 6 0 0,1 3 0 16,-1-4-2-16,-3 4-1 0,2 1-2 16,-3-7-3-16,4 0-2 0,-1-6-1 15,6-4-1-15,1-3-1 0,2-4 0 16,5-7-1-16,0-4-1 0,0-4 0 0,0-3 0 16,2-7-3-16,-2 0-3 0,6 0-5 15,-6-7-5-15,6-1-6 0,-6-6-10 16,6-2-7-16,-1-2-11 0,1-3-85 15,-6 1-91-15,7-4-222 0</inkml:trace>
  <inkml:trace contextRef="#ctx0" brushRef="#br2" timeOffset="190071.873">7042 18271 402 0,'0'-9'97'0,"-2"0"5"15,2-1-64-15,0 2-6 0,0 1-5 16,7-3-4-16,0 0-3 0,6 0-4 15,1 2 0-15,6 1-2 0,0 7 1 16,10 0-2-16,2 12 0 0,2 7-2 16,1 2-2-16,-2 2 0 0,-5 9 0 0,-2 2 0 15,-3 2 1-15,-9 1 1 0,-6-3 3 16,-8 7 0-16,-6-2 0 0,-5-1-2 16,-6-4-1-16,-9 0-1 0,-6-2-2 15,-1-2-1-15,-5-1-2 0,1-3 0 0,-2-4 0 16,1-4-1-16,4-2 0 0,1-9-1 15,1-3-1-15,0-4 0 0,4-6 0 16,2-1-1-16,4-3-1 16,-2-3 0-16,8-1-6 0,2-2-5 0,4 3-6 15,10-3-6-15,0 4-8 0,14-3-10 16,3 3-13-16,5 0-86 0,4 1-94 16,5-6-228-16</inkml:trace>
  <inkml:trace contextRef="#ctx0" brushRef="#br2" timeOffset="190869.766">7897 18392 212 0,'0'-4'70'0,"0"0"9"0,0 1-25 0,0 3 0 16,0-5 2-16,0 5-4 0,0-4-8 16,0 4-9-16,0-3-6 0,0 3-3 15,-4 0-3-15,4-3-2 0,0 3-1 16,-4 0-2-16,4 0-2 0,0 0-2 15,-3 0-2-15,3-5-1 0,0 5-3 16,-5-6 0-16,5-1-1 0,-2 1 0 16,-1-2-1-16,3 2 0 0,-8 0 1 0,6 0 2 15,-4 6 2-15,0 0 0 0,-1 0 1 16,0 0 1-16,-3 0-1 16,0 0 0-16,0 0-1 0,-5 0-1 0,6 0-1 15,-3 0 0-15,-1 0 0 16,1 0-1-16,3 0 0 0,-2 0-1 0,4 0 0 15,1 0-1-15,3 0-2 0,-2 0 0 16,5 0-1-16,-4 0-2 0,4 4 0 16,0 4-1-16,0 4 0 0,0 6 0 15,5 3 0-15,1 4 1 0,-1 6-1 16,2-3 0-16,-1 3 0 0,0-1 0 0,1 0 0 16,-4-2 0-16,-3 1 0 0,0 0 0 15,0 0 0-15,-9-1 0 0,2 1 1 16,-2 1-1-16,-2 0 0 0,-4-3 0 15,0-2 1-15,0-5 0 0,-3-4 0 16,0-3 1-16,-4-5 1 0,2-3 2 16,-2-5 0-16,-3 0 1 0,-1-6-1 0,5-1 0 15,0-3 0-15,1-2-3 0,3-2 0 16,3 1-2-16,6-4-1 0,2 1-5 16,1-1-7-16,5 2-7 0,0-2-7 15,0 5-8-15,7-4-13 0,4 4 87 16,2 1-193-16,6 0-115 0,4-1-314 15</inkml:trace>
  <inkml:trace contextRef="#ctx0" brushRef="#br2" timeOffset="191434.915">8680 18353 465 0,'0'0'112'15,"-4"-5"6"-15,-1 5-71 0,-1 0-9 16,-2 5-5-16,-5-5 0 0,-2 6-2 0,-4-3-3 16,-3 1-2-16,-2-4-2 15,-2 4-2-15,-2-4-2 0,2 4-4 16,-6-4-2-16,-2 5-4 0,0-5-3 0,1 4-3 15,-2-4-1-15,3 0-2 0,5 0 0 16,3 0-1-16,8 0-3 0,4 0-9 16,6-3-8-16,6 3-6 0,0 0-9 15,3 0-12-15,8 0 3 0,2 3-103 16,4-3-95-16,2 0-235 0</inkml:trace>
  <inkml:trace contextRef="#ctx0" brushRef="#br2" timeOffset="191791.145">8703 18606 497 0,'-13'5'118'0,"-1"0"4"15,-3-1-80-15,-2-1-6 0,-1 3-1 0,-3-1-3 16,0 2-1-16,-4-1-4 0,-3 1-3 16,-2 3-1-16,-2 2-1 0,-2 0-2 15,-1-1-2-15,2-1-4 0,1 0-2 16,4-3-3-16,2-3-2 0,9-4-3 15,3 0-3-15,5 0-3 0,3 0-10 16,4-4-11-16,4 0-10 0,0-4-14 16,6 0 37-16,5-1-146 0,-1-1-113 0,2-5-273 15</inkml:trace>
  <inkml:trace contextRef="#ctx0" brushRef="#br2" timeOffset="193531.759">9169 18391 552 0,'23'6'123'0,"3"-1"4"15,6-5-95-15,3 0-7 0,4 0-5 16,0 3-2-16,-2 1-2 0,-1-4-4 0,-8 7-3 15,0-1-4-15,-4-2-1 0,-4 0-3 16,-2 1-8-16,-4-5-12 0,-6 5-16 16,-1-5-100-16,-2 0-108 0,-1-6-262 15</inkml:trace>
  <inkml:trace contextRef="#ctx0" brushRef="#br2" timeOffset="193817.93">9814 18449 509 0,'9'0'105'16,"7"-11"1"-16,1-1-93 0,8-9-8 15,7 1-1-15,8-5 0 0,6-6-1 16,0-3 0-16,5-1 0 0,-2 4-1 0,-3 8 2 16,-3-3 1-16,-9 7 2 0,-12 11 8 15,-7 8 5-15,-10 7 5 0,-12 9 4 16,-8 9 2-16,-9 4 1 0,-2 9 1 15,-6 6-7-15,-2 4-5 0,4 2-5 16,-1-4-5-16,6-3-3 0,4-1-4 16,5-6-4-16,4-7-10 0,5-3-10 15,2-5-13-15,5-4-16 0,2-6-100 0,8-1-113 16,3-10-259-16</inkml:trace>
  <inkml:trace contextRef="#ctx0" brushRef="#br2" timeOffset="194206.908">10467 18213 567 0,'0'-18'118'0,"8"-1"5"0,6 3-105 16,5 1-3-16,6 3 0 0,1 2 4 15,1 6 2-15,-4 4 3 0,0 0 2 16,-7 8 0-16,-6 7 5 0,-10 6 1 16,-5 8-1-16,-8-2-1 0,-8 7-4 0,-3 1-5 15,-2-1-5-15,4-1-6 0,2-4-4 16,2-4-2-16,10 4-3 0,8-3 0 16,0 1-1-16,7 0 0 0,4 0 1 15,-1 1-2-15,3 2 0 0,1-2 0 16,-2 0-1-16,0 0 1 0,-6-1-1 15,-6 0 1-15,-5-2 0 0,-7-1 0 16,-2-2 2-16,-6-4-1 0,-6-4 2 16,-1-3 1-16,0-3 1 0,-5-2-1 0,-2-6 1 15,0-4 0-15,1-5-1 0,2-5-9 16,9-4-16-16,3-4-20 0,7-4-48 16,12-5-82-16,5-9-122 0,3-4-275 15</inkml:trace>
  <inkml:trace contextRef="#ctx0" brushRef="#br2" timeOffset="202786.338">11506 17691 260 0,'0'-8'76'15,"0"1"4"-15,0 1-21 0,0 2-16 16,3 0-9-16,-3 0-5 0,0-3-4 16,0 2-2-16,0 0-3 0,0 0-1 15,4 0-2-15,-4 0 0 0,0 5 0 16,0-4-3-16,-4 4-1 0,-2 0-1 0,-1 0-2 15,0 0 0-15,-3 8-3 0,-3-1-1 16,-3 3 0-16,-1 5 0 0,-3 3 1 16,-3 3 0-16,-5 6 0 0,3 5 1 15,-1 6 0-15,3 5 0 0,0 2-1 16,6 2-1-16,5-1 0 0,6-3-2 16,6-4-2-16,0-2 0 0,13-6-1 15,1-4 0-15,5 0 0 0,6-2-1 0,2 1 0 16,-1-4 0-16,2-4-1 0,-1-4-5 15,-6-2-5-15,-1-4-7 0,-4-3-9 16,-6-5-4-16,-3 0-94 0,-3-7-93 16,-4 1-223-16</inkml:trace>
  <inkml:trace contextRef="#ctx0" brushRef="#br2" timeOffset="203219.428">11182 17843 411 0,'-6'-5'98'0,"-1"-1"5"16,0 6-62-16,-1-5-6 0,2 5-4 15,1 0-3-15,-1 0-2 0,2 0-3 16,4 0-3-16,-3 0-3 0,3 0-5 0,0 0-3 16,3 0-3-16,1 0-2 0,5 0-1 15,2 0-1-15,6 0 0 0,4 0-1 16,4 0 0-16,2 4 1 0,4-4-1 15,0 0 0-15,2 0 0 0,-3 0 0 16,-7 0 0-16,-1 0 0 0,-6 0 0 16,-5-4-1-16,-2 4 1 0,-6 0-1 15,-3 0 0-15,4 0-1 0,-4 0-5 0,-6 4-6 16,-2-4-8-16,-4 0-8 0,3 0-10 16,-7 0-88-16,-3 0-92 0,-1 0-216 15</inkml:trace>
  <inkml:trace contextRef="#ctx0" brushRef="#br2" timeOffset="203452.165">11117 17981 398 0,'-12'9'100'0,"4"1"5"16,0-2-55-16,2-1-7 0,1-2-8 16,5-1-5-16,-6 0-5 0,6-1-4 15,6-3-3-15,2 4-4 0,3-4-3 16,3 0-2-16,6 0-1 0,3 0-1 15,2 0 0-15,5 0-3 0,3 0 0 16,0 0-2-16,1 3-1 0,-1 4 0 16,-1-2 0-16,-5 0-1 0,-1 0 1 0,-7-2-1 15,-5 1 0-15,-7-4-1 0,-1 3-6 16,-6-3-10-16,-6 0-13 0,-1 4-98 16,-6-4-102-16,-2-4-252 0</inkml:trace>
  <inkml:trace contextRef="#ctx0" brushRef="#br2" timeOffset="204269.987">11972 17860 425 0,'0'-5'104'0,"-4"5"4"0,-5 9-61 16,-1 10-6-16,-4 12-5 0,-6 7-5 16,-9 9-3-16,-4 9-1 0,-6 5-4 15,-2 8-3-15,-4 4-4 0,5-4-2 0,-2 1-2 16,8-6-1-16,2-3-2 0,7-3-1 16,4-9-3-16,5-8-1 0,3-6-1 15,2-3-1-15,6-3-1 0,1-10 0 16,4-4-2-16,-4-4-3 0,4-6-6 15,0-5-8-15,6-10-10 0,-2-1-12 16,1-5-100-16,4-3-104 0,0-5-247 16</inkml:trace>
  <inkml:trace contextRef="#ctx0" brushRef="#br2" timeOffset="208196.698">11917 18476 322 0,'0'-4'84'15,"-4"0"5"-15,4 0-41 0,-3-1-9 16,3 2-4-16,0-1-3 0,0-1-5 0,-4 2-2 16,4-1-2-16,0 0-5 0,0 0-2 15,0 1-3-15,-3 3-3 16,3-5-2-16,0 5-2 0,0-5-1 0,0 5 0 15,0 0-2-15,0 0 0 0,0 0-1 16,3 0-1-16,-3 0 0 0,0 0 0 16,0 0 0-16,0 0 1 0,0 0 0 0,0 0 0 15,0 0 1-15,0 0 1 16,0 0-1-16,0 0 0 0,0 0-1 16,0 0 0-16,0 0-1 0,0 0 0 0,0-4-1 15,0 4 1-15,0-6-1 0,0 1 1 16,0 2 0-16,4-3-1 0,-4 3 1 15,0-1 0-15,0 4 0 0,3-4 0 16,-3 4 0-16,0 0 1 0,0-3-1 16,0 3 0-16,0 0 0 0,0 0 0 0,0 0 0 15,0 0 0-15,0 0 0 16,0 0-1-16,0 0 1 0,0 0 0 0,0 0 2 16,0 4-1-16,-4 3 2 0,4 2 0 15,-7 0 0-15,3 7 1 16,-2 0 0-16,3 3-1 0,-2 0 0 0,1-1 0 15,4 0-1-15,0-4-1 0,0-2-1 0,8-4 0 16,-1-3 0-16,5-5-1 16,3 0 1-16,2-6-1 0,0-6 1 15,3-4-1-15,2-4 0 0,-2-4 1 0,6-4-1 16,1-2 0-16,0-1-1 0,6-4 0 16,-1-5 0-16,-2 1-1 0,1 1 1 15,-2 5 0-15,-6 4 0 0,-3 2 0 16,-4 11 1-16,-6 5 0 0,-4 11 0 15,-6 6 1-15,-5 8 2 0,-3 10 0 16,-4 4 1-16,-2 6 1 0,-2 7 0 16,0 2 0-16,2 0-1 0,3-3-2 0,3-4 0 15,5-5-1-15,3-4-1 0,8-6 0 16,3-7 0-16,5-8 0 0,4-6 0 16,7-11 0-16,3-3-3 0,2-8-2 15,1-5-2-15,0-4-3 0,1 1-2 16,1-7-1-16,-2-2-1 0,-3-4 2 15,1 4 2-15,-2 2 2 0,-5 5 3 0,-4-2 3 16,-4 13 4-16,-6 8 4 0,-5 3 2 16,-5 6 1-16,0 4 1 0,0 4 2 15,-7 5 1-15,-1 3-1 0,-1 5-2 16,-2 2-1-16,1 8-1 0,-3 4-1 16,-1-3-1-16,1-1-2 0,0-7-1 15,4 5-1-15,2-5-1 0,3-1 0 16,-3-5-1-16,7 2 0 0,0 2-2 15,0-2-3-15,0-3-5 0,0-3-5 16,0-2-10-16,0-3-8 0,8 0-5 0,-2-1-97 16,-2-4-96-16,2 0-234 0</inkml:trace>
  <inkml:trace contextRef="#ctx0" brushRef="#br2" timeOffset="209100.803">13077 18054 307 0,'0'-11'88'0,"0"1"6"0,0-1-21 16,0 0-27-16,0-1-8 0,0 1-5 15,0 0-3-15,0 2-2 0,0 0-3 16,0 2-1-16,0 1-2 0,0 6-1 16,0-5-3-16,0 5-1 0,-2 0-3 15,2-4-2-15,0 4-2 0,-4 0-1 16,-1 0-1-16,5 5-1 0,-7 4 2 0,1 7-1 16,-2 5 2-16,-2 7 0 0,-3 7 0 15,-7 8 0-15,-1 6-1 0,-3 1-1 16,-3 2-2-16,2 1-1 0,-1-1-2 15,9-1-1-15,6-11-1 0,5-5 0 16,6-5-1-16,7-9 0 0,7-8 0 16,6-13 0-16,4 0-1 0,2-16 1 0,2-3-2 15,3-7 0-15,0-8 0 16,2 0 0-16,-2 5 0 0,0 3 0 0,-4 1 0 16,-5 4 1-16,-3 8 1 0,-5 13 1 15,-8 0 0-15,-6 0 1 0,0 8 0 16,-4 8 1-16,-4 3 0 0,0 1 0 15,0 0-1-15,1 1-1 0,2 1 0 16,5-5 0-16,0-3-1 0,0-2 1 16,11-2-1-16,-2-6 0 0,5-4 0 0,4 0 0 15,2-7 0-15,1-6 0 16,4-3 0-16,-3-4-1 0,3-3 0 0,-4-2-1 16,-2-3-1-16,0-5 1 0,-6-3 0 15,-1 0 0-15,-5 2 1 0,-1 4 0 16,-6-4 1-16,0 9 2 0,0 4 0 15,0 5 0-15,0 3 0 0,3 3 0 16,1 0 0-16,4 0 0 0,-1 1-1 0,5 4 1 16,3-2-2-16,2 4 1 15,0-1 0-15,6 4 0 0,-1-4 0 0,5 4-1 16,0-4-2-16,-1 0-7 0,1-1-10 16,-3 0-14-16,-3 0-27 0,0-2-87 15,-4-5-108-15,-8 2-247 16</inkml:trace>
  <inkml:trace contextRef="#ctx0" brushRef="#br2" timeOffset="209955.946">13665 18459 451 0,'-6'0'108'0,"0"0"3"0,4 0-68 15,2 0-9-15,-5 0-8 0,5 0-4 16,0 0-2-16,0 0-4 0,0-8-2 0,11-2-3 16,-2-4-2-16,3-7-2 0,8-1-1 15,2-4 0-15,10-8-1 0,5-2 0 16,4-1 0-16,1-1 1 0,2-1-1 15,-4-12 0-15,1-2 0 0,-3 2 1 16,-6 1 2-16,-9 1 0 0,-1-1 3 16,-6 11 2-16,-5 9 2 0,-8 9 1 15,-3 7-1-15,-8 4 0 0,-4 10-2 16,-4 0-2-16,-2 4-1 0,-7 8-3 0,2 6-1 16,-7 9-2-16,1 9 0 0,-4 8-2 15,-1 5 0-15,-2 6-1 0,3 2 0 16,3 4-1-16,0-6 1 0,7 0-1 15,4-3 0-15,5 2 1 0,2-4-1 16,1-4 0-16,8-9 0 0,3 1 0 16,0-10-1-16,0-9-1 0,6-7-1 15,2-6-1-15,0-6 0 0,5-10-1 0,1-5-2 16,4-4 0-16,2-4 1 16,1-1 0-16,-2 0 2 0,0 3 0 0,-4 6 1 15,2 6 3-15,-8 9 1 0,-2 5 1 16,-1 8 2-16,-6 5 0 0,0 1 1 15,0 0 0-15,2 1 0 0,-2-3 0 16,9-1-1-16,-5-5-2 0,8-4 0 16,2-2 0-16,3-5-1 0,4 0 0 15,0-11-1-15,5-1-7 0,-2-3-12 16,-1-3-11-16,1-2-15 0,-4-2-109 16,-1-1-118-16,-4-6-278 0</inkml:trace>
  <inkml:trace contextRef="#ctx0" brushRef="#br1" timeOffset="-201577.974">9294 18866 274 0,'0'-4'70'0,"-6"4"4"0,3-4-40 0,-2-1-4 16,2 5-5-16,-2-3-5 0,5 3-2 15,-6-2-2-15,4 2-1 0,-4-7-2 16,3 7 0-16,-2-4-1 0,0 4 0 16,-1-6-1-16,4 6-1 0,-3-4 0 15,1 4 0-15,1 0-2 0,-3 0 0 16,4-3-1-16,-3 3-1 0,-2 0-1 16,2 0 0-16,1 0-1 0,0 0 0 15,-3 0 0-15,7 0 0 0,-4 0 0 0,4 0-1 16,0 0 1-16,-3 0 0 0,3 0 0 15,0 3-1-15,0-3-1 0,0 0 0 16,0 3 0-16,0-3-2 0,3 0 1 16,-3 0-1-16,5 5 0 0,2-5 1 15,-1 5-1-15,0-5 0 0,1 8 1 16,5-8 0-16,-3 3 1 0,3-3 1 16,6 5 1-16,-1-5 1 0,2 5 0 0,5-5 1 15,-2 0-1-15,3 0 0 0,0 0-1 16,0 0-1-16,4-3 0 0,1-3 0 15,5 6-1-15,0-4 0 0,1 4-1 16,2 0 1-16,2-4-1 0,1 4 0 16,-4 0 1-16,2 4-1 0,-4-4-1 15,1 4 1-15,-6-4 0 0,2 0 0 16,-4 0 0-16,3 0 0 0,1 0 1 16,0-4 0-16,3 4 0 0,0-7 1 15,4 7 0-15,0-6 0 0,0 2 1 0,-4 4-1 16,1-3 0-16,-3 3 0 0,-4 0-1 15,-2 0-1-15,-1 0 1 0,-2 0-1 16,-3 0 0-16,0 0-1 0,0 0 1 16,5 0 0-16,1 0-1 0,0-4 1 15,2 4 0-15,0-3 1 0,2 3-1 16,1-4 2-16,-2 4-1 0,4-4 1 16,-2 4-1-16,0 0 0 0,-4 0 0 0,3 0-1 15,-6-4 0-15,0 4 0 0,0 0 0 16,1 0-1-16,1 0 1 0,0 0-1 15,4 0 1-15,-1 0-1 0,1 0 1 16,2 0 0-16,0 0 0 0,0 0 0 16,0 0 0-16,0 0 1 0,0 0-1 0,-2-3 0 15,-3 3-1-15,-2 0 1 0,-4 0-1 16,2 0 1-16,-3 0-1 0,5 0 1 16,1 0-1-16,2 0 0 0,3 0 1 15,-1 0-1-15,4 0 1 0,1 0-1 16,1 0 0-16,-2 0 1 15,-2 0-1-15,0 0 1 0,-2 0-1 0,-1 0 1 16,-3 0-1-16,-1 0 1 0,-2 0-1 0,2 0 1 16,0 0-1-16,0 0 0 0,3 0 1 15,-1 0-1-15,-1 0 0 16,2 0 0-16,-2 0 0 0,2 0 1 0,1 0-1 16,-3 0 1-16,3 0-1 0,-1 0 0 15,0 0 1-15,-3 0-1 0,-2 0 0 16,0 0 1-16,-1 0-1 0,-3 0 1 15,4 0-1-15,0 0 0 0,0 0 1 16,3-4 0-16,-1 4-1 0,1 0 1 0,-1-5 0 16,0 5-1-16,-5 0 1 0,0 0 0 15,0 0-1-15,1 0 1 0,0-3-1 16,-3 3 0-16,2 0 0 0,3 0 1 16,-4 3-1-16,0-3 0 15,-3 0 0-15,0 0 0 0,-4 0 0 0,3 0 1 16,-3 0-1-16,1 0 0 0,-1 0 0 15,3 0 1-15,-2-5-1 0,1 5 0 0,3 0 0 16,0-2 1-16,-3 2-1 16,0 0 0-16,3 0 0 0,-3 0 0 15,2 0 0-15,-2 0 1 0,-2 0-1 0,6 0 0 16,0 0 0-16,-3 0 0 0,4 0 0 16,4 0 0-16,-3 0 1 0,4 0-1 15,-3 2 0-15,2-2 0 0,-4 0 0 16,0 0 0-16,-3 4 0 0,1-4 0 15,-3 0 0-15,1 0 0 0,-3 0 0 0,2 0 0 16,-2 0 0-16,1 0 0 0,3-4 0 16,0 4 0-16,1 0 0 0,3 0 0 15,2 0 0-15,-2 0 0 0,-2 4 1 16,1-4-1-16,-5 0 0 0,4 0 0 16,-4 0 0-16,2 0 0 0,0 0 0 15,-1 0 0-15,1 0 0 0,1 0 0 16,-3 0 0-16,3 0 0 0,-3 0 0 0,1 0 0 15,-1 0 0-15,-2 0 0 16,-1 0 0-16,-2 0 0 0,-3 0 0 0,3 0 0 16,-3 0 0-16,0 4 1 0,-2-4-1 15,-2 3 0-15,3-3 0 0,0 3 0 16,0-3 0-16,0 0 0 0,0 5 0 16,1-5 0-16,1 0 0 0,0 0 1 15,-1 0-1-15,0 0 1 0,3 0 1 16,-3-5 0-16,0 5 1 0,-1 0 2 0,-3 0 1 15,3-3-1-15,-2 3 1 0,-1 0 0 16,-3 0-1-16,6-3-1 0,0 3-2 16,-2 0 0-16,0 0 0 0,2 0-1 15,1 0 0-15,-1 0 0 0,0 0 0 16,2-4 0-16,-1 4 1 0,2-5 0 16,-2 5 2-16,1-3 0 0,-1 3 2 0,-1-5 0 15,-1 1 1-15,-5 4-1 0,3-3 0 16,-3 3-1-16,0-4-1 0,0 4-1 15,0 0-1-15,0 0-1 0,0 0 0 16,0 0-1-16,0 0-7 0,0 0-10 16,0 0-9-16,0 0-17 0,0 5-105 15,-6 2-114-15,3-7-272 0</inkml:trace>
  <inkml:trace contextRef="#ctx0" brushRef="#br2" timeOffset="-181215.908">15149 17838 230 0,'4'-5'68'0,"2"1"2"0,2-2-10 15,0-2-28-15,-1-1-5 0,3 1-6 16,0-2-3-16,1-1-3 0,0-1-2 16,3-2-1-16,0 4-3 0,4 0-1 0,0-2-2 15,2 1-2-15,3-4 0 0,0 2-1 16,4-1-1-16,-4-1 0 0,2 0-1 15,-3-4 0-15,-3 0 0 0,0-2 0 16,-4 0-1-16,-4 2 1 0,-6 0 1 16,0 2 1-16,-5 6 2 0,0 2 2 15,0 5 0-15,-8-1 1 0,3 5-1 0,-3-4 0 16,-3 4-1-16,1 0-2 16,0 0-1-16,-1 4-1 0,-1-4 0 0,-1 6 0 15,2-3 0-15,2 2 0 0,-1-5-1 16,3 5 0-16,0 1 0 0,1 0-1 15,2 2 1-15,-3 5 0 0,0 5 0 16,-2 5 2-16,0 5 1 0,-6 8 2 16,-4-1 2-16,-1 14 0 0,-5 8 3 15,-1 10-1-15,-2 0 0 0,-2 2 0 0,1 0-1 16,2 6-2-16,2-15-1 0,4-13-1 16,1-5-2-16,4-7 0 0,4-4-1 15,2-8 0-15,6-8 0 0,4-1-1 16,-3 3 1-16,3-12-1 0,0-5 1 15,0 0 0-15,6-5 0 0,-1-12 0 16,1 3 0-16,3-6 0 0,0-9-1 16,4-5-1-16,1-6-1 0,1 1-2 0,-1-6-1 15,-1-9-2-15,0-2 0 0,-2 4 0 16,-1 3 1-16,0 1 1 0,-1 4 1 16,1 7 1-16,-5 9 1 0,4 6 0 15,-3 7 0-15,-2-1 0 0,-4 11 1 16,3-1 0-16,-3 6 0 0,0 0 0 15,-3 0 0-15,3 7 2 0,0 0-1 16,-4 1 1-16,4 4-1 0,0 0 1 16,7-1-1-16,-1-1 1 0,5 0-1 0,2-3 0 15,4-2 0-15,4-5 0 0,6 0 0 16,3 0-1-16,3-3 1 0,0-3 0 16,4-2-1-16,-6 0 1 0,1-1-1 15,-8-1 1-15,-4-1-1 0,-4 6 0 16,-4 0 1-16,-5 1 2 0,-3 4 1 15,-4 0 1-15,0 0 2 0,0 5 1 16,-7 7 1-16,1 5 0 0,2 2-1 0,-2 1-1 16,-1 4 0-16,4 0-2 0,3 2-1 15,0-7-1-15,5 0-1 0,2-4 0 16,3-3 0-16,1-3 0 0,6-4 0 16,2-5-1-16,4-4 1 0,0-3 0 15,0-7-1-15,-2-2 1 0,1-5-1 16,-1 0 1-16,-5-7-1 0,-2 0-1 15,-3-2 0-15,-6-4-1 0,-5 2-1 16,-5 5 0-16,-4 0 0 0,-5 8-1 0,-5 4 1 16,-1 10 0-16,-4 9 1 0,-1 6 0 15,-1 6 0-15,-1 4 1 0,0 7 0 16,-2 2 0-16,3 3 0 0,3-2 0 16,5 1 1-16,1-3-1 0,5-1 0 15,5-4-1-15,7-2-4 0,4-3-6 16,8-5-6-16,2-5-6 0,2-3-9 15,4-5-10-15,0-3-82 0,1-7-84 0,1-3-201 16</inkml:trace>
  <inkml:trace contextRef="#ctx0" brushRef="#br2" timeOffset="-180732.63">15896 17606 317 0,'-6'-4'85'0,"0"-4"2"0,6 1-35 16,-2 0-14-16,2 0-12 0,5 1-6 0,0-1-3 15,2 0-1-15,1-1-1 0,1 0-1 16,0-2-2-16,2 1-2 0,2 1 0 16,0 2-2-16,1 1 1 0,-1 1-1 15,4 4 0-15,-1 0 0 0,3 4 0 16,-2 0 0-16,0 1-1 0,2-1 0 16,-2 2-1-16,0 1 1 0,-4 1-1 15,0-1 1-15,-6 2 0 0,-1 0 0 0,0 0 1 16,-6 3 0-16,0 2-1 0,-11 2 1 15,3 4-1-15,-8 2 0 0,0 1-2 16,-4-1 0-16,2-2 0 0,2-2-2 16,1-2 0-16,4 1-1 0,4-2-1 15,2-4 0-15,5-1 0 0,0-1 0 0,5-1 0 16,5-1-1-16,3-7 1 0,3 0 0 16,1 0 0-16,2-5 0 0,0-2 0 15,0-2-1-15,0 1-3 0,0-2-3 16,-8 1-6-16,-1-1-9 0,-2 2-11 15,-2 5-98-15,0-2-100 0,-3 5-244 16</inkml:trace>
  <inkml:trace contextRef="#ctx0" brushRef="#br2" timeOffset="-179533">17086 17505 236 0,'0'0'68'0,"0"0"4"0,0 0-16 16,0 0-23-16,-5 0-6 0,5 0-4 0,0 0-4 15,0-4-2-15,0 4-3 0,0 0-2 16,0-4-2-16,0 4 0 0,0-7-2 15,0 7-2-15,0-6 0 0,0 1-2 16,0 1 0-16,0 1-1 0,0-1 0 16,0 1 0-16,0-1 0 0,0 4 0 15,0-5 1-15,0 5 1 0,-3-3 0 16,3 3 0-16,-9 0 1 0,4 0-1 16,-1 0 0-16,-4 0-1 0,1 5 0 0,-2-5-1 15,0 4 0-15,-3 1-2 0,4-2 1 16,-3 2-1-16,1 1 0 0,4 3 0 15,-1 0-1-15,0 3 1 0,7 0 1 16,2 3 0-16,0 2 0 0,5 1 0 16,1 2 0-16,3 0 1 0,-1-1-1 15,6 3 0-15,-3 0 0 0,-3 0 0 0,2-2-1 16,-1-1 0-16,-2-5 1 16,-3 4-1-16,-4-1 0 0,0-6 0 0,-4 0 0 15,-3-3 0-15,-5-1 0 0,3 0 0 16,-4-7 0-16,-5 0 0 0,-2-10 0 15,-1 1 0-15,-4-1 0 0,-3-1 0 16,0 1-1-16,-2-1 1 0,3 1-1 16,1 6 0-16,5 4 0 0,1-4-1 15,6 4-2-15,2 0-4 0,5 0-3 16,7 4-7-16,0-4-31 0,7 0-57 0,7 0-77 16,5 4-180-16</inkml:trace>
  <inkml:trace contextRef="#ctx0" brushRef="#br2" timeOffset="-179262.138">17425 17583 340 0,'-8'4'91'16,"-6"2"5"-16,0 4-43 0,-4 2-8 15,-2 2-10-15,-1 0-5 0,0 5-7 0,2-1-4 16,1-1-5-16,2-1-3 0,3-1-3 16,4-3-3-16,9-1-3 0,0-3-4 15,0-4-6-15,10-4-9 0,-1 0-16 16,8 0-78-16,-2-3-86 0,0-1-207 15</inkml:trace>
  <inkml:trace contextRef="#ctx0" brushRef="#br2" timeOffset="-178816.59">17521 17390 372 0,'0'3'93'16,"-10"2"5"-16,4 0-52 0,-1 1-10 15,4-1-8-15,-2-1-5 0,5 0-6 16,-6-1-3-16,6-3-4 0,0 4-3 16,6-4-2-16,-2 0-1 0,0 0-2 0,3 0 0 15,2 0 0-15,-2-4 0 16,0 1-1-16,-1-2 0 0,1 0 0 15,-1 1-1-15,-3-1 1 0,-3 1 1 0,4 1 1 16,-4 3 2-16,0-4 2 0,0 4 0 16,-6 0 0-16,0 0 1 0,-2 0 0 15,-2 0-2-15,3 0-2 0,-5 4-1 16,4-4-1-16,2 0 0 0,0 3-1 16,6-3 0-16,0 0 0 0,0 0 0 15,9 0-1-15,-5 0 0 0,3 0 0 0,-1 0 0 16,0 0 0-16,-2-3 0 0,-4 3 0 15,0 0 0-15,0 0 0 0,0 0-1 16,-10 0 1-16,2 6 0 0,-1-2-2 16,-2-1-4-16,-1 2-8 0,5 1-13 15,4-1-92-15,3-1-95 0,3-4-236 16</inkml:trace>
  <inkml:trace contextRef="#ctx0" brushRef="#br2" timeOffset="-177145.39">17801 17433 304 0,'0'0'79'0,"0"0"3"0,0 0-41 15,0 0-4-15,-5 4-8 0,5 4-4 16,-2 2-3-16,-3 2-2 0,-1 2-1 15,2 2-1-15,-3 0-1 0,-3 3-1 16,1-1-1-16,-4 1-2 0,1-1-1 16,-2-2-2-16,2 0-3 0,3-4-1 0,-2-1-2 15,5-4-2-15,4 0 0 0,2-4-1 16,0-3 1-16,0 0-1 0,0 0 0 16,0 0 0-16,5-7 1 0,-2 1-1 15,5-2 0-15,2-1 0 0,-1-1 0 16,3-3 0-16,1 1 0 0,-1 0-1 15,4-3 1-15,2-1-1 0,3 0 0 16,4-2 0-16,2 0 0 0,1 0 1 0,4 2-2 16,-4 2 1-16,-2 4 0 0,-6 2 0 15,-1 3-1-15,-7 5 0 0,-4 0 0 16,-8 6 0-16,0 1 2 0,0 5 0 16,-3 1 1-16,-3 2 1 0,-4 4 1 15,3 1 1-15,-3-2-1 0,1-1-1 16,2-2 1-16,4 0-2 0,-1-6 0 15,4 0 0-15,7-4 0 0,3-1-1 16,4-4 1-16,1 0-1 0,6 0 1 0,2-10-1 16,3-1 0-16,-3-3 0 0,4-2-1 15,-1-1 1-15,-2 2-1 0,-4 2 0 16,-4 3 0-16,-3 4-1 0,-1 6 1 16,-7 0 1-16,-5 10 1 0,0 0 1 15,0 5 1-15,0 1 1 0,-11 2 0 16,8-1 0-16,-3-1 0 0,0-3-1 0,2-2-1 15,4-3 0-15,0-2-1 0,0-3 0 16,8-3 0-16,3 0-1 0,3-3 0 16,5-1 1-16,5-2-1 0,3 0 0 15,2-2 0-15,4 1 0 0,-1-4 0 16,3-4-1-16,-6-2-1 0,-2-2 1 16,-1-1-1-16,-4-2 1 0,-7 0-1 0,-1 5 0 15,-7 4 1-15,-1 1-1 16,-6 4 1-16,0 3 0 0,-6 5 1 15,-1 0-1-15,-4 9 0 0,-4 5 1 0,-3 5 1 16,-5 8 0-16,-2 3 0 0,-4 9 2 16,-4 6-1-16,-5 3 1 0,1 6-1 15,0 3 1-15,3 5-2 0,2-1 0 16,5-5-1-16,6-4 0 0,3-8 0 16,7-7-1-16,2-9 1 0,4-9-1 15,5-8 0-15,0-6 0 0,0-5 1 0,9-3-1 16,-1-6 1-16,6-8 0 0,4-11 1 15,2-10-1-15,2-7-2 0,6-8-2 16,2-7-3-16,1-6-1 0,-1-1-1 16,3-1 0-16,-1 4-1 0,-3 6 2 15,-5 4 2-15,1 9 3 0,-6 11 0 16,-5 9 0-16,-3 10 1 0,-2 10-1 0,-2 9 2 16,-4 7 0-16,-3 7 1 0,7 5 1 15,-4 7 0-15,-3 2 2 16,6-1-1-16,-2-1 0 0,6-2-1 0,3-7 0 15,1-6 0-15,5-7 1 0,2-4 0 16,7-4 0-16,2-5 0 0,7-5-1 16,1-1 1-16,7-3 0 0,1-10-1 15,-3-4 0-15,1-8-1 0,-3-5 1 0,-3-8-2 16,-3-6-2-16,-2-4 0 0,-6 3-1 16,-3-1 0-16,-2 2-1 0,-9 6 1 15,-6 8 0-15,0 7 1 0,-7 7 0 16,-5 9 1-16,-1 9 0 0,-3 9-1 15,-1 11 1-15,-4 9 1 0,-2 8 0 16,-10 8 1-16,-1 7 1 0,-5 9 0 16,-4 3 1-16,-1 2 0 0,-1-1 0 15,6-2 0-15,6-3 0 0,9-7-1 0,7-3 0 16,10-8-1-16,10-9 1 16,6-4-1-16,8-7 1 0,6-4-1 0,2-9 1 15,4 0-1-15,2-13 1 0,0-6-1 16,-1-2 1-16,0-3-1 0,-5 1-1 15,-5 1 1-15,-4 7-1 0,-9 3 1 16,-2 8-1-16,-10 4 2 0,-2 8 0 16,0 2 1-16,-7 7-1 0,0 2 1 0,0 3 0 15,0 0 0-15,-3 0-1 0,0-1 0 16,4-2-1-16,3-6-2 0,3-1-4 16,0-3-6-16,6-3-10 0,1-2-11 15,4-4 26-15,1 0-130 0,5 0-103 16,-1 0-256-16</inkml:trace>
  <inkml:trace contextRef="#ctx0" brushRef="#br2" timeOffset="-176766.831">19546 17344 412 0,'-10'-6'99'0,"2"3"5"0,2 3-62 0,0 0-10 15,2 0-5-15,4-4-6 0,0 4-5 16,0 0-3-16,0 0-3 0,7 0-3 16,-1 0-2-16,1 0 0 0,0 4-1 15,0-4 1-15,-3 0 0 0,2 0 2 16,-6 0 1-16,5 3 2 0,-5-3 1 16,0 4 0-16,-5-4-1 0,5 6-1 15,-4-2-2-15,4 2-1 0,-3 0-3 16,3-1-1-16,0 0 0 0,3-2-1 0,1-3 1 15,2 0-1-15,2 0 1 16,-2 0-1-16,1-4 1 0,-1-3-1 16,0 2 0-16,-6-4-1 0,6 2 1 0,-6 0-1 15,-9 1 0-15,0 1 0 0,1 1-1 16,-5 4 1-16,3 0 0 0,-2 0-2 16,0 0-3-16,1 0-6 0,3 7-8 15,-1-1-9-15,5 0 41 0,4-1-142 16,0-1-102-16,7-1-261 0</inkml:trace>
  <inkml:trace contextRef="#ctx0" brushRef="#br2" timeOffset="-175635.425">19774 17465 265 0,'14'-16'73'0,"5"-2"4"16,6-4-36-16,3-1 0 0,6-2-9 15,4-6-6-15,3-2-6 0,-3-3-5 16,-1 0-4-16,-6 1-4 0,-2-3-1 16,-9 1 1-16,-5 2 2 0,-8 2 1 15,-7 5 2-15,0 4 2 0,-7 8 1 0,-4 6 1 16,-3 10-2-16,-3 14 0 0,-3 5 0 16,-5 9 0-16,-7 6 0 0,-4 8 0 15,-6 10 1-15,0 5 1 0,-5 6-1 16,2 7-1-16,1 1-2 0,5 2-1 15,5-2-3-15,6-8-2 0,3-3-2 16,5-8-2-16,6-10 0 0,1-5-1 16,4-7 1-16,5-5-1 0,-2-3-1 0,6-7 1 15,-3-5 0-15,3-3 1 0,0-7 0 16,0 0 0-16,0 0 0 0,0-12-1 16,0 1 1-16,0-4-2 0,5-1-2 15,-5-7-1-15,7-6-3 0,-1-1-1 16,1-4-2-16,3-2 0 0,-3-4 0 15,0-4 0-15,-2 2 3 0,-2 1 0 16,2 3 3-16,-5 4 1 0,3 2 1 0,2 7 0 16,6 6 0-16,3 1 0 0,5 5 1 15,5 1-1-15,6 2 1 0,4 2 0 16,6 4-1-16,2 4 1 0,3 0 0 16,-1 3 1-16,-4 5 1 0,-2 2 1 15,-4 2 3-15,-7 1 0 0,-7 3 2 16,-2-1 1-16,-9 1 0 0,-2-1 0 15,-2 0 0-15,-5 0 0 0,0-1 0 16,0 0 0-16,-5-2-1 0,3-3-1 0,-3 0-1 16,5-2-2-16,-4-2 0 0,4-2-1 15,0-3-1-15,0 5-2 0,0-5-3 16,0 0-6-16,0 4-6 0,4-4-8 16,0 0-11-16,-1-4-3 0,5 1-98 15,2-6-96-15,0-2-231 0</inkml:trace>
  <inkml:trace contextRef="#ctx0" brushRef="#br2" timeOffset="-175355.755">20335 17231 413 0,'-12'-4'99'15,"5"4"3"-15,-1-4-64 0,1 4-6 16,3 0-8-16,0 0-4 0,1 0-3 15,3 0-3-15,-4 0-2 0,4 0-3 0,4 5-2 16,1-5-2-16,1 3-2 0,2-3 0 16,0 0-1-16,-1-3 0 0,3 3 0 15,-2-9-1-15,-4 5 0 0,0-2 1 16,-4 3 2-16,0-1 1 0,-7 4 1 16,-1-3 1-16,0 3 0 0,-2 0 1 0,2 0-1 15,-4 0-1-15,4 0-2 0,-3 5-2 16,3-5 0-16,1 5-1 0,1 2-2 15,2-3-8-15,4 1-12 0,0 0-88 16,5 1-15-16,5 1-87 0,0 1-181 16</inkml:trace>
  <inkml:trace contextRef="#ctx0" brushRef="#br2" timeOffset="-174698.348">20666 17311 348 0,'5'-6'88'0,"-2"-1"3"16,2 0-47-16,-1-3-10 0,-4 1-7 16,4 2-6-16,-4 0-1 0,0-1-3 15,5 1-1-15,-5 4 0 0,-5 3-1 16,5-4-1-16,-4 4-1 0,0 0-2 15,-3 0-1-15,-1 5-1 0,-4 2-2 16,-2 0 0-16,-3 1-1 0,-3 3 1 16,-1 2 0-16,-3 2 1 0,3-1-1 15,0 2 0-15,3 1 0 0,3 3 0 16,3-1-1-16,6 2-1 0,6 0-1 0,0 0 0 16,10-2 0-16,-1 1-1 0,9-4 0 15,-1-2 0-15,5-2 0 0,1-4 0 16,1-3 0-16,-2-5 0 0,4 0-2 15,0 0-4-15,-3 0-4 0,2-7-6 16,-6 7-8-16,1-5-7 0,-1 5-10 0,-2 0-14 16,-2 0-75-16,0 0-84 0,1-6-198 15</inkml:trace>
  <inkml:trace contextRef="#ctx0" brushRef="#br2" timeOffset="-173817.899">21084 17488 373 0,'5'0'97'0,"0"-5"5"0,-2 0-44 16,4-1-17-16,0-1-8 0,0-2-4 15,3-1-5-15,-1-1-3 0,2-1-3 16,-2 1-3-16,4-3-2 0,-1-1-2 15,0-1-1-15,-2 1-1 0,2-1-2 0,-5-1 0 16,-1 0 0-16,-6 2-1 0,-3 2 0 16,-6 2-1-16,-4 7-1 0,-2 4 0 15,-4 3-1-15,-3 5 0 0,-2 5-1 16,-3 3 0-16,0 2 0 0,-1 2-1 16,-3 2 1-16,5 0-1 0,4 2 0 15,2-1 0-15,9 0 0 0,5-2 0 16,6-3-1-16,12-3 1 0,1-2-1 0,8-6 1 15,5-7-1-15,1 0 0 0,3-13 0 16,-1-2 0-16,2-7-1 0,-2-2 0 16,1-3 0-16,-8 0 1 0,2 3-1 15,-4 3 1-15,-7 4-1 0,-3 2 0 16,-4 7 0-16,-2 4-1 0,-4 4 1 16,0 8 0-16,-6 3 0 0,0 5 1 15,0 3 0-15,-1 2 1 0,0 2 0 16,1-1 0-16,0-2 0 0,3-1 0 0,3-2-1 15,0-4 1-15,3-4-1 0,5-4 1 16,5-5-1-16,4 0 1 0,4-10 0 16,7-1 0-16,5-4 0 0,6-2 0 15,1-4 0-15,4-1 0 0,-1-3 0 16,2-7 0-16,2-4-1 0,-1-4 1 16,0-1-1-16,0-1 0 0,1-3-1 15,-2-3 0-15,-2 7 0 0,-7 5 0 0,-4 6 0 16,-7 3 0-16,-4 6 0 0,-5 10-2 15,-5 11 1-15,-7 4 0 0,-4 13 0 16,-8 8 1-16,-6 7 1 0,-5 8 1 16,-10 7 1-16,-4 7 0 0,-4 4 1 15,-2 0-1-15,-2 3 0 0,6-1 0 16,-2-1 0-16,7-8-1 0,2-4 0 16,5-8 0-16,3-7 0 0,1-8 0 0,3-8 0 15,3-6 0-15,3-4 0 0,1-2 0 16,3-4 0-16,1-7 1 0,5-1-1 15,0-2 0-15,6-4 0 0,0-5-1 16,4-3 0-16,4-3 1 0,3-3-1 16,2 1 0-16,7 2 0 0,0 3 0 15,2 4 0-15,-1 7 0 0,5 8 0 0,-3 7-1 16,0 6 1-16,-2 6-1 0,0 2 0 16,0 5 1-16,-1-1 0 0,-1 1 0 15,-3-1 1-15,-5-2 0 0,-2-4 1 16,-3-1 0-16,-4-4 0 0,-1-2 0 15,-7-2 1-15,3-3 0 0,-3-4-1 16,-5 0-5-16,-4 0-5 0,1 0-12 16,3-4-13-16,-3-1-104 0,0 0-109 15,2 5-264-15</inkml:trace>
  <inkml:trace contextRef="#ctx0" brushRef="#br2" timeOffset="-173458.364">22177 17345 448 0,'-15'-10'115'15,"3"0"3"-15,4 1-51 0,2 5-30 16,3 1-11-16,3 3-7 0,0 0-7 16,0 0-5-16,0 0-2 0,0 0-2 15,3 0-1-15,3 0 0 0,-2 3 0 16,0-3-1-16,-1 0 0 0,2 0 0 15,-5 4 0-15,4-4 1 0,-4 0 1 16,-4 4 1-16,-1 2 3 0,-4 0 1 16,0 2 1-16,-4 1 1 0,2 0-1 0,1 0-1 15,-2 1-2-15,6-2-2 0,1-1-1 16,5-2-1-16,0-1-1 0,4-4 1 16,3 0 0-16,4 0-1 0,0-5 1 15,0 0 0-15,0-2-1 0,-2-3 1 16,-1 0 0-16,-4 0-1 0,-4 0 0 0,0 2 0 15,0-1-2-15,-8 2-1 16,2 3-5-16,-1 4-5 0,-4 0-6 0,6 0-9 16,-3 7-11-16,1 2-99 0,3 1-99 15,4-1-246-15</inkml:trace>
  <inkml:trace contextRef="#ctx0" brushRef="#br2" timeOffset="-172383.554">22518 17352 370 0,'-12'-7'94'15,"-4"4"4"-15,-1 3-51 0,-2 0-9 16,-7 6-5-16,4 2-6 0,-1 2-4 15,4 3-4-15,1-1-3 0,3 3-3 16,4-2-3-16,7 2-3 0,4 0-1 16,3 3-1-16,7-2-2 0,6-1 0 15,1-2 0-15,7-1-1 0,1 1 0 16,3-6 0-16,2-7-1 0,0 0 0 16,-1-6 1-16,-3-3-1 0,0-4 0 0,-2-7 1 15,-1-3-1-15,-2-1 1 0,-3-2-1 16,0-1 0-16,-3 1 0 0,-1 1 0 15,-5 3 1-15,-5 2 1 0,-4 5 3 16,-12 3 2-16,0 6 0 0,-3 6 1 16,-6 0 1-16,-5 0-1 0,-1 6-2 15,-3 4-2-15,-3-1-1 0,0 3-1 16,3 2 0-16,0 1-1 0,4 2 0 0,6 3-1 16,2 0 1-16,11 1-1 0,7 1 0 15,0-1-1-15,7-2 1 0,6-2 0 16,5-3 0-16,7-2 0 0,3-5 0 15,3-3 0-15,2-8 0 0,6-4 1 16,2-8-1-16,4-4 0 0,0-3 0 16,3-4 0-16,5-1-1 0,0 0 1 15,-3 4 0-15,-3 4-1 0,-6 3 1 0,-10 1 0 16,-8 4 1-16,-7 4 2 16,-6 3 0-16,-7 5 0 0,-3 0 1 0,-10 0-1 15,3 8 0-15,-6 2-2 0,-7 4 0 16,-6 1-1-16,-6 6 0 0,2 1 0 15,0 1 0-15,-1 2 0 0,5-2 0 16,6-2 0-16,4-3-1 0,9-1 0 16,1-4 1-16,6-4-1 0,0-5 0 15,7-4 1-15,7 0 0 0,5-11 0 0,8-1 1 16,5-4-1-16,2-3 0 0,2-2 1 16,3 1-1-16,-6 0-1 0,-3 4 0 15,-8 1 0-15,-2 5 0 0,-6 5-1 16,-3 5 0-16,-3 0 0 0,-8 7 1 15,0 5 1-15,0 5 1 0,-8 4 1 16,1 4 3-16,0 0 1 0,-1 1 1 16,3-2 2-16,-1-3-1 0,6-1 1 0,0-4-1 15,0-2-1-15,11-6-1 0,-1-1-1 16,7-2-1-16,4-5-1 0,1 0-1 16,5 0 0-16,3-6-1 0,-1 0-7 15,2-1-11-15,0-3-12 0,-3 0-18 16,-2-2-110-16,-5-3-119 0,-6-1-287 15</inkml:trace>
  <inkml:trace contextRef="#ctx0" brushRef="#br2" timeOffset="-156238.511">9549 17286 256 0,'0'0'66'0,"0"0"3"0,0 0-26 16,0 0-17-16,0 0-5 0,0 0-3 16,0-5-1-16,0 1-1 0,6-1-2 15,-6 0-1-15,6-1-3 0,-6 0-2 16,3 1-1-16,-3 2-1 0,5 3 2 15,-5-5 0-15,0 5 0 0,0 5 0 16,-7-1 0-16,0 4 0 0,0-1-2 0,-2 1-2 16,-1 3 0-16,-2-1 0 0,4 0 1 15,-3-1 0-15,3-1 0 0,2 0 0 16,3-1 0-16,3 0-1 0,-5 0-1 16,5-3-1-16,0 0-1 0,0-4 0 15,0 4-1-15,6-4 1 0,-4-5 0 16,4-1 0-16,0-1 0 0,1 0 0 0,-1 1 0 15,-1 0 1-15,-3 0 1 16,-2 3 1-16,0 3 0 0,0 0 1 0,0 0 0 16,-2 0 1-16,-2 0 0 0,0 5 0 15,1-1-2-15,-2 1 0 0,2 1-1 16,-2 1 1-16,3 1-2 0,-3-1-2 16,1 3-7-16,0 0-53 0,-1-2-48 15,-1 0-84-15,-1-4-197 0</inkml:trace>
  <inkml:trace contextRef="#ctx0" brushRef="#br2" timeOffset="-150872.714">14565 18538 259 0,'0'-7'76'15,"-6"3"3"-15,4-5-23 0,2 4-13 16,-6 0-10-16,6 1-9 0,-6 4-4 16,6-6-4-16,-6 6-2 0,6 0-2 15,-3 0-3-15,3 0-2 0,-5 8 0 16,0-4-2-16,5 3-1 0,-3 3-1 16,3-2 0-16,-5 1 0 0,5-2-1 0,0 3-1 15,-6-3 1-15,6-1-1 0,0-1 0 16,0-1 0-16,0 0 0 0,6-4 0 15,-6 0 1-15,0 0-1 0,5 0 1 16,-5 0 1-16,3 0 0 0,-3 0-1 16,6-7 1-16,0 0-1 0,-1-1 0 15,2-1 0-15,-4-1 0 0,3 1 0 16,-2 0 2-16,-4 2 2 0,0 2 2 0,0 0 0 16,0 5 1-16,-6 0 0 0,0 0-1 15,-1 7-2-15,1 2-2 0,-1-2-1 16,1 4-1-16,0 0 0 0,1-2-1 15,5 0 1-15,-4-1-2 0,4-2 1 16,0 0 0-16,4-3-1 0,-4-3 1 16,10 3-1-16,-8-3 1 0,5 0-1 15,-1 0 1-15,0-3 0 0,1 0 0 16,-2-3 0-16,-3 2 0 0,-2-3 1 16,0 2 0-16,0-1 0 0,-3 2 0 0,-2 1 1 15,-2 3 1-15,0 0 0 0,0 4 0 16,-3 1-1-16,2-1 1 0,2 1-1 15,0 1-1-15,4-2 0 0,2-4-1 16,0 7 0-16,0-4-1 0,6-3 0 16,0 6 0-16,2-6 0 0,0 0 1 15,2 0-1-15,-1 0 0 0,-2 0 0 0,-1 0 1 16,-2 0 0-16,-4 0 0 0,0 0-1 16,-4 0 1-16,-3 0 0 0,-1 0 0 15,-2 0-1-15,3 0 0 0,-1 0-6 16,0 3-10-16,3-3-104 0,5 0-99 15,0-5-256-15</inkml:trace>
  <inkml:trace contextRef="#ctx0" brushRef="#br2" timeOffset="-136118.826">16628 4622 122 0,'0'0'50'0,"0"0"11"0,0 0-6 16,0 0-3-16,0 0 4 0,0 0-3 16,0 0-6-16,0 0-10 0,0 0-9 15,0 0-4-15,0 0-5 0,0 0-2 16,0 0-1-16,0 0-1 0,0 0-3 16,0 0-2-16,0 0-2 0,0 0-1 15,0-4-2-15,0 4-1 0,0-5-1 0,2 5 0 16,-2-6-1-16,0 2 0 0,0 1 1 15,0-2 1-15,0 1 0 0,0 0 1 16,0-1 0-16,0 2 2 0,0-2 0 16,-5 0 0-16,3 0 1 0,-3 2 0 15,1-2 0-15,-1 1-1 0,0 1 0 16,-1 3-1-16,-1-6 0 0,1 6-1 16,-2-3-1-16,0 3 0 0,-3 0-2 15,0 0 0-15,2 0 0 0,-4 0-1 0,-1 0-1 16,1 7 0-16,-7-1 1 0,1 4-1 15,-2 4 0-15,-5 6 2 0,-1 5 0 16,-3 3 0-16,1 4 1 0,2 4 0 16,2 3 0-16,5-1-1 0,2-2 0 15,8-4-1-15,3-1 0 0,7-4-1 16,0-6 0-16,8-2 0 0,4-4 0 16,3-4 0-16,4-3 0 0,2-4 0 15,3-4 0-15,0 0 0 0,0-3 0 0,-4-2 0 16,0 1 0-16,-2 4-1 0,-4 0 1 15,-2 4-1-15,-3 4 1 0,-3 4 0 16,-3 7-1-16,-3 4 1 0,-3 3 1 16,-4 5-1-16,-6 2 1 0,0-1-1 15,-1 4 1-15,-2 0 0 0,0-1-1 0,-1 0 1 16,0-5-1-16,1-3 1 16,0-1-1-16,3-2 1 0,-1-5-1 15,2-3 0-15,4-4 1 0,0-2-1 0,0-7 1 16,1-3-1-16,1 0 0 0,-2-9 0 15,0-1-1-15,1-5 1 0,0-4 0 16,2-1-1-16,5-2 1 0,0-5 0 16,0 2 1-16,10 1-1 0,-1 2 1 15,3 2 0-15,8-1 1 0,0 3-1 16,-1 1 0-16,2 0 0 0,2 1-2 0,0-2-6 16,-3 3-9-16,0 0-12 0,-2 1-94 15,-3-1-97-15,-2 6-242 0</inkml:trace>
  <inkml:trace contextRef="#ctx0" brushRef="#br2" timeOffset="-135725.541">16669 4607 313 0,'6'-5'76'0,"-1"-3"3"0,3-2-43 16,0-1-6-16,5 0-3 0,-5 1-1 16,-1-1 0-16,1 4 1 0,-3 1 1 15,-5 1-1-15,5 5-1 0,-5 0-3 16,-5 0-2-16,3 5-2 0,-4 2-2 16,-4 1-4-16,-1 5-1 0,-6 1-2 15,3 3-1-15,-1-1 0 0,-2 3-2 16,2 2-3-16,1-1 0 0,2-3-4 0,2 0-6 15,1-4-8-15,1 1-11 16,6-3 31-16,2-5-131 0,2-6-100 0,6 4-255 16</inkml:trace>
  <inkml:trace contextRef="#ctx0" brushRef="#br2" timeOffset="-134753.967">16900 4974 369 0,'-5'0'87'0,"-1"0"2"0,1 3-57 0,2-3-8 16,-2 0-2-16,5 0-3 0,0 0-1 15,0 0 0-15,0 0-1 0,0 0-2 16,0 4 0-16,0-4-2 0,0 0-1 16,0 0-1-16,0 0-1 0,0 0 0 0,0 0 0 15,0-4-1-15,0 4-1 0,0-4 1 16,0-1-2-16,6 0 0 0,-6-2-1 15,7-1-1-15,-2-3 0 0,-3 0 0 16,3-1-2-16,-5 0 0 0,3-1 1 16,-3-1 0-16,0 5 2 0,0-2 1 15,-8 4 1-15,1-1 0 0,-2 4 2 16,-3 4-2-16,-3 0 0 0,-3 5-2 16,-3 1-2-16,-3 2-1 0,2 7-1 0,-4 1-1 15,-1 4 0-15,2 1-1 0,4 2 1 16,3 2-1-16,2-3 0 15,5-3 0-15,7-1-1 0,4-5 0 0,4-3 0 16,9-4-2-16,5-2 0 0,4-4-1 16,3 0 1-16,5 0-1 0,1-9 0 0,5 1 1 15,-3-1 0-15,-2-2 0 16,1-5 1-16,-5 2 0 0,-7-1 0 16,0 0 1-16,-4 0 0 0,-6 4 1 0,-6-1 2 15,-4 7 1-15,0 0 0 0,0 5 1 16,-5 0 0-16,-3 9-1 0,1 2 0 15,-3 3 0-15,-1 3-3 0,-1 2 1 16,0-1-1-16,0 1 0 0,5-3 0 16,5-2 0-16,2-2-1 0,6-2 0 15,4-2-1-15,7-5 0 0,0-3-1 0,7 0 0 16,3-7 0-16,0-3 1 0,3-4 0 16,-2-2 0-16,0-2 1 0,3-4 1 15,-3 1 0-15,-1-2 0 16,-1 1 0-16,-5 3 0 0,2 1 0 0,-6 2 0 15,-5 7 1-15,-2 2 0 0,-2 1 2 16,-5 6-1-16,-3 0 1 0,0 0 0 16,0 0-1-16,0 0 0 0,0 0-1 15,0 0 0-15,0 0-1 0,0 0 0 16,-2 4 0-16,2 0 0 0,-6-1 1 0,6 4-1 16,0 0 0-16,-2 4 0 0,2 2 0 15,7 4 0-15,-4 0 1 0,3 0-1 16,0 3 0-16,0-4 0 0,1 0 0 15,-5-1 0-15,3 0 0 0,-5-2 0 16,0 1 0-16,-6-1 0 0,-1 0 0 0,-2 0 0 16,-2-1 1-16,-2-1-1 0,-2-1 1 15,-3-3 0-15,2 0 0 0,-2-3 0 16,-1-4 1-16,3 5-1 0,-1-5 0 16,4 0-2-16,4 0-3 0,-2 0-4 15,5-6-6-15,4 3-13 16,2-4 84-16,0 0-190 0,5-2-114 0,3 2-308 15</inkml:trace>
  <inkml:trace contextRef="#ctx0" brushRef="#br2" timeOffset="-133497.954">17986 4923 397 0,'0'-3'94'16,"-6"-1"3"-16,6 4-63 0,0-5-7 15,-3 5-4-15,-1-4-3 0,4 4 0 16,-8 0-1-16,3 0 1 0,-2 0-1 0,-6 0 1 16,-1 4-2-16,-1 2-1 0,-8 1-2 15,1 3-2-15,-6-2-2 0,1 2-2 16,-2-2-1-16,2 2-3 0,-2-4-1 16,5 0-1-16,4-6-2 0,6 7 1 15,2-7-3-15,5 0-4 0,7 0-4 16,6-8-6-16,7-2-9 0,1-2-13 15,5 1-92-15,3-5-94 0,3 2-230 16</inkml:trace>
  <inkml:trace contextRef="#ctx0" brushRef="#br2" timeOffset="-132539.062">18284 4866 424 0,'0'0'91'0,"5"-4"3"0,5-3-77 16,6-1-4-16,1-7 0 0,6-1 1 15,1-3-1-15,5-4-2 0,-1-4-1 16,-1-3-1-16,-4 2-1 0,0-1 0 0,1-2-2 15,-7-3 0-15,0 1 0 0,-5 3 0 16,-3 3 1-16,-4 1 4 0,-5 4 3 16,0 4 0-16,-4 6 2 0,-4 4-1 15,1 8-1-15,-3 7-2 0,-1 8-4 16,-6 5-2-16,-2 8-2 0,0 12 0 16,-5 8 0-16,-5 10-1 0,-1 11 0 0,-3 3 0 15,1 2-1-15,-3 0 0 0,0 1 0 16,2-4-1-16,5-11-1 0,6-8 1 15,0-2-1-15,5-5 1 0,4-5-1 16,4-10 0-16,4-7 1 0,-1-3 0 16,0-7-1-16,6-5 2 0,0-4-1 15,0-8-1-15,0-7-1 0,-3-8-1 16,3-5-2-16,9-8-2 0,-2-9-4 0,3-6 0 16,4-2 0-16,1-2 0 0,0 3 2 15,2-1 2-15,-3 1 2 0,-4 8 2 16,1 5 3-16,-4 5 3 0,0 7 1 15,-3 6 1-15,0 5 0 0,2 7-1 16,3 5 1-16,1 0-2 0,9 0-2 16,7 0-1-16,3 0 0 0,7 4 0 15,3-4-1-15,1 0 1 0,-3 0-1 16,2 0 0-16,-3 0 0 0,-3 5 0 16,-9 1-1-16,2 4 1 0,-7 1 1 0,-4 4 1 15,-4 2 2-15,-11 2 1 0,0 3 1 16,-4 0 0-16,-4-1 0 0,-4-1-1 15,2-4-2-15,0-2-1 0,3-4-3 16,3-2-5-16,0-3-5 0,4-5-7 16,0 0-9-16,0 0 25 0,6-10-128 0,2-3-100 15,-3-6-255-15</inkml:trace>
  <inkml:trace contextRef="#ctx0" brushRef="#br2" timeOffset="-132286.881">18779 4642 507 0,'-6'0'113'0,"-2"0"2"0,5 0-87 16,-1 0-9-16,4 5-2 0,-3-5-2 16,3 0-5-16,0 5-3 0,0-5 0 15,0 0-2-15,4 0-1 0,2 0-2 16,2-7 0-16,-1 4 0 0,1-3 0 0,-1 2 1 15,-2 2 2-15,-2-3 2 0,-3 2 2 16,0 3 1-16,0 0 0 0,-4 0 0 16,0 0 0-16,-3 3-3 0,1 2-3 15,-2-1-2-15,3 3-1 0,-4-1-3 16,4-1-3-16,2-1-7 0,3 1-12 16,0-5-9-16,4 0-101 0,5-5-102 15,2 2-251-15</inkml:trace>
  <inkml:trace contextRef="#ctx0" brushRef="#br2" timeOffset="-130824.26">18965 4752 440 0,'0'0'100'16,"-4"-6"2"-16,4 2-73 0,0 4-10 15,0-6-4-15,0 6-3 0,6-5-2 0,-2 5-1 16,1-5-1-16,1 5 1 0,2-5-1 16,0 5 1-16,1 0-1 0,4-4-1 15,0 4 0-15,3 0-1 0,-1 0-1 16,3 0 0-16,-1-3 0 0,0 3-2 15,-1-4 1-15,0 0-1 0,-3 4 0 16,-1-4 0-16,-4 4 0 0,-1-4 0 16,-3 4 1-16,-4 0 3 0,3 0 3 15,-3 0 2-15,0 0 1 0,-4 0 0 16,-2 7 0-16,-1 1-1 0,-6 2-3 0,0 1-4 16,0 4-2-16,-4 6-1 0,-2-1-1 15,2 2 0-15,4 1-1 0,2 1 0 16,0-1 1-16,3-2-2 0,4-4 1 15,4-2-1-15,4-1 0 0,2-3 0 16,2-1 0-16,5-3-1 0,3 0 1 0,1-4 0 16,5-3 1-16,1 0-1 0,4-5 1 15,1 2 1-15,2-2-1 0,3-5 0 16,5 1 1-16,-4-2-1 0,1-2 0 16,-4-1 1-16,-1-3-1 0,-1-1 1 15,-8-1-1-15,-3 1 1 0,-5 2 1 16,-5 0 1-16,-5 1 1 0,-3 2 1 15,0 1 2-15,-10 3 2 0,-1 2 0 0,-2 2 1 16,-2 0-1-16,-3 5-1 16,-2 0-2-16,-1 6-1 0,0 4-1 15,1 5-3-15,3 0 0 0,3 5-1 0,2 1 0 16,3 0 0-16,4 3-2 0,5-1 0 16,10-5-1-16,3 0-3 0,5-3-1 15,8-4-1-15,4-2-1 0,6-9 0 16,3 0 1-16,1-6 2 0,4-4 1 15,1-2 3-15,1-1 0 0,1-1 2 16,0 0 0-16,0-1 0 0,-1 0 0 0,-7 2 0 16,-6 1 0-16,-6 0 1 0,-7 0 0 15,-9 4 3-15,-6-1 1 0,-5 3 2 16,-3-3 1-16,-7 3 1 0,-4 0 1 16,-2 1 1-16,-4 2-2 0,-4 3-1 15,-1 0 0-15,0 0-2 0,0 7-1 16,-1 2-2-16,0 4 0 0,3 2-2 15,2 2-1-15,3 2 0 0,5 5 0 16,1-3-2-16,8-2 0 0,4-1-2 0,6-4 0 16,5-3-2-16,2-5 0 0,6-1-1 15,2-5 1-15,4-5 0 0,3-7 1 16,4-5 1-16,-1-4 0 0,4-6 0 16,1-7 0-16,1-1-1 0,-4-5 0 15,-4-2 0-15,2 1-1 0,-4-2 2 16,-5 1 0-16,-1 4 1 0,-4 0 1 15,-4 7 1-15,-2 5 1 0,-3 2 0 0,-4 5 0 16,-4 6 1-16,0 1-1 0,4 6-1 16,-4 6 0-16,0 0-1 0,-6 9 1 15,3 8 0-15,-6 4-1 0,0 6 1 16,-4 5 1-16,-4 7 0 0,1 3 1 16,-3 0-1-16,0 4 1 0,3 0 1 15,-3-1 1-15,6-2-1 0,6-4 1 16,0-6-1-16,3-1-1 0,4-7 1 0,12-8-2 15,0-7-1-15,7-5-2 0,2-9-5 16,5-4-9-16,6-6-14 0,1-5-105 16,0-4-110-16,2-2-271 0</inkml:trace>
  <inkml:trace contextRef="#ctx0" brushRef="#br2" timeOffset="-129756.4">20939 4902 432 0,'0'-5'98'0,"0"-2"1"0,0-1-73 16,0 1-5-16,4-2-4 0,-1-2 1 0,7-3 1 16,-4 0 1-16,1-3 1 0,-4 2 3 15,3 0-1-15,-1 1 1 0,-5 3-1 16,0 1-2-16,-5 1-3 0,-3 4-3 0,-5 5-3 15,-7 0-4-15,-5 10-2 0,-3 2-4 16,-4 8-1-16,3 2-1 0,-1 6 1 16,3 1 0-16,8 1 0 0,3 0-1 15,5-3 1-15,7-3-2 0,4-3 1 16,10-7-2-16,4-3 1 0,3-4-1 16,6-3 1-16,8-4 0 0,3-10 0 15,1-3 0-15,2-2 0 0,-3-3 0 16,0-4 0-16,-9 1 0 0,-5 3 1 15,-7 2-1-15,-6 6 1 0,-7 3-1 16,0 7 1-16,0 4-1 0,-12 9 1 0,-1 7-1 16,-1 5-1-16,1 7 1 0,-6 6 1 15,-1 6 0-15,0 6 0 0,-3 2-1 16,0 3-1-16,-4-1 1 0,4 2-1 16,-3-3 1-16,0-4-1 0,0-7 1 15,2-2 1-15,2-8 0 0,1-1 1 16,1-5 0-16,1-4 0 0,1-2 1 0,5-6 1 15,-1-6 1-15,1-8-1 0,1 0 1 16,4-11-1-16,2-7-1 0,6-6 0 16,0-9-2-16,4-11 0 0,9-8 0 15,6-3 0-15,8-4-1 0,6 0 1 16,7 0-1-16,6 5 1 0,4 8-3 16,7 9-6-16,-3 1-9 0,-1 8-14 15,-5 2-103-15,-3 1-107 0,-5 0-264 0</inkml:trace>
  <inkml:trace contextRef="#ctx0" brushRef="#br2" timeOffset="-127687.85">21175 4952 307 0,'-11'0'90'0,"7"4"3"16,-1-4 0-16,0 0-63 0,5 0-6 16,0 0-4-16,0 0-4 0,0 0-5 15,5-4-2-15,2 0-1 0,5-3 0 0,2-3 1 16,5-3 0-16,2-1 0 0,5-4 0 16,3-2-1-16,4-3-2 0,-1 0 0 15,0 1-1-15,-4 0 1 0,-1 2 0 16,-7-1 2-16,-7 3 1 0,-7 5 2 15,-6 2 0-15,-2 2 0 0,-9 4-1 16,-8 5 0-16,-1 5-1 0,-3 4-2 16,-4 3 0-16,-3 4 0 0,2 4-1 0,1 2 0 15,4 0-1-15,6 0 0 0,4 0-2 16,5 1-2-16,8-3 0 0,0 0-1 16,4-5-1-16,9-2 1 0,4-1-1 15,6-5 1-15,8-7 0 0,4 0 0 16,8-5 0-16,-1-3 1 0,-1-5 1 15,4-2-1-15,-5-4 0 0,-1 1 0 16,-4-3 0-16,-3 2 0 0,-6 4-1 0,1-1 1 16,-5 2 0-16,-5 4 1 15,-6 2 2-15,-6 5 3 0,-5 3 2 0,0 0 0 16,-9 4 0-16,-4 7 0 0,0 3 0 16,-4 4-2-16,-2 3-3 0,-4 4 0 15,7 0-2-15,-3 2 1 0,1-3-2 16,8-3 0-16,0-2 0 0,8-2-1 15,2-3-1-15,0-7 0 0,4-1 0 16,5-6 0-16,3 0 1 0,5-9-1 0,2-2 0 16,1-4 0-16,5-6-1 0,2-2 1 15,0-1-1-15,0-4 0 0,4 3 0 16,-2 0 1-16,2 3 0 0,-3 6 1 16,-3 1 0-16,0 4 0 0,-5 5 0 15,-5 1 0-15,1 5 1 0,-6 0-1 16,-3 0-1-16,0 0 1 0,-7 8 1 15,3 0-1-15,-3 4 1 0,-5 1 0 0,-2 4 0 16,0 3 0-16,2-1 0 0,0 0 0 16,5-2 0-16,0 0-1 0,0-6 0 15,11-1 0-15,3-3-1 0,1-5 0 16,9-2 0-16,3-5 0 0,3-5 0 16,6-2-1-16,3-4 0 0,8-5-2 15,2-4-1-15,5 2-1 0,1-4 0 16,-1 0-1-16,-5-3 1 0,-5 1 0 0,-11 4 2 15,-8 7 2-15,-8 1 3 0,-10 2 3 16,-7 7 1-16,-7 3 2 0,-5 5 1 16,-9 0 1-16,-5 8-1 0,-7 2-1 15,-3 7-1-15,-3 2-2 0,-1 5-1 16,5 2-2-16,4 1 0 0,6 2-1 16,9-2 0-16,7-3-1 0,9 1 1 15,6-1-1-15,4-5-1 0,7-5 1 16,5-4-1-16,5-5 1 0,3-5 0 0,3-10 1 15,4-3-1-15,-1-6 1 0,0-4 0 16,0-3 0-16,-3-3-1 0,-2-4 1 16,-2 0-1-16,-2 2 0 0,-1 3 1 15,-6 3 0-15,-1 4 0 0,-6 7 1 16,1 5-1-16,-4 5 0 0,-1 4 0 16,1 0 0-16,1 0 0 0,3 0 0 15,4 3-1-15,0 1 1 0,4 2 0 0,4 1 0 16,1-2 0-16,0 3 0 0,0 0 1 15,1 1-1-15,-3 0 0 0,-6 3 0 16,-2-1 0-16,-7 1 0 0,-4-1 0 16,-6 1 1-16,-4 1 0 0,-5 3 0 15,-4-1 1-15,-4 4 0 0,-1-1 0 0,0 2-1 16,1-4 0-16,6 1 0 16,2-4-1-16,3-1-1 0,6-3-1 0,10-3 0 15,6-2 0-15,3-4-1 0,6 0-1 16,7 0 0-16,2-7 0 0,8-4 0 15,8 2 0-15,1-4 0 0,6-1 1 16,1-5 1-16,1 0 1 0,-5-1 0 16,-2-2 1-16,-7-2 0 0,-10 1 0 15,-5 3 1-15,-10 4 3 0,-9 0 1 16,-7 4 2-16,-4 6 0 0,-12 6 0 0,-2 0 0 16,-6 0-1-16,-6 7-2 0,-3 2-2 15,-3 4-1-15,-1 2-1 0,1 1 1 16,5 1-1-16,4 1-1 0,7 1 0 15,5-1-1-15,11-1-2 0,0-3-1 16,11-2 0-16,5-4-2 0,7-8 1 16,4 0 0-16,4-7-1 0,2-2 1 15,2-5 2-15,-2-3-1 0,-1-2 2 0,-4-2 0 16,-6 4 0-16,-5-1 2 0,-1 4 4 16,-9 2 2-16,-3 6 2 15,-4 3 0-15,-6 3 0 0,-1 9 0 0,-7 1 0 16,-1 3-2-16,-3 1-3 0,1 2-1 15,1 3-1-15,2-3 0 0,2 0 0 0,5 0 0 16,7-1-1-16,0-3-1 16,0-4-1-16,7-1 0 0,5-7 0 15,2 0 0-15,6-14 0 0,7-1 1 0,4-4 0 16,8-7 0-16,3-5 0 0,5-4 0 16,4-2-1-16,-4-2 0 0,0-4 0 15,-3-6 0-15,-5 2 1 0,-4-6 1 16,-3 0 1-16,-6-2-1 0,0 0 1 15,-4 7 2-15,-4 6 0 0,-3 8 1 16,-4 10 0-16,-2 5 1 0,-4 11-2 0,-5 3 0 16,0 9-1-16,0 6-1 15,-6 11 0-15,-6 7-1 0,3 8 0 16,-8 11 1-16,2 8 1 0,-6 4 0 0,-3 3 0 16,3-2-1-16,-4 2 0 0,1-3 1 15,-1-8-1-15,-2-4 1 0,2-2-1 16,-1-6-1-16,1-5 2 0,-1-5-1 15,4-6 1-15,-2-6 0 0,4-2 0 0,0-8 2 16,6-7 0-16,-1 0-1 0,3-11 0 16,0-5 0-16,5-3-1 0,3-3 1 15,4-1-1-15,4 0-1 0,7 1 1 16,4 4 0-16,8 2-1 0,6 4 1 16,0 6-2-16,8 2 1 0,-2 4-1 15,-2 4 1-15,0 2-1 0,-2 5 0 16,-3 3 0-16,-1 2 1 0,-3 1-1 15,-8 1 1-15,2 2-1 0,-5-1 1 0,-4-2 0 16,-3-2-1-16,-6-2 0 0,0-1-2 16,0-2-4-16,0-5-7 0,-6 1-8 15,-1-6-13-15,4 0-49 0,-4-4-55 16,3-5-95-16,0-3-209 0</inkml:trace>
  <inkml:trace contextRef="#ctx0" brushRef="#br2" timeOffset="-127416.427">24506 4561 580 0,'-9'0'132'0,"-5"0"0"16,-2 0-94-16,2 0-16 0,0 5-6 16,1-2-2-16,0-3-2 0,4 6-2 15,1-6-1-15,3 4 0 0,5-4-2 16,0 0-2-16,0 0-2 0,9-4-1 0,-2 1-1 15,0-1 1-15,4-1 0 0,-3-1 1 16,-1 1 0-16,-1-1 2 0,-6 1 0 16,0 1 0-16,-3 1 0 0,-7 3-1 15,1 0-1-15,-2 3-3 0,-4 2-7 16,2 2-7-16,-2 0-8 0,2 1-11 16,2 2-13-16,-1 0-101 0,9 3-107 15,3-4-252-15</inkml:trace>
  <inkml:trace contextRef="#ctx0" brushRef="#br2" timeOffset="-126386.909">24439 4862 493 0,'-15'4'109'15,"-2"2"0"-15,3 4-82 0,5 6-12 0,-2-1-7 16,4 4 0-16,4-2-2 0,3 0-1 16,3-1 1-16,5-2 2 0,5-2 0 15,7-2-1-15,4-4 1 0,4-1-1 16,5-5 1-16,0 0-2 0,1 0-1 15,-3-8 0-15,-2 0-1 0,-5-3-1 16,-2-4 0-16,-5-4 0 0,-3 0 0 16,-6-1 2-16,0-4 2 0,-8 1 1 15,0 3 4-15,0-1 0 0,-8 5 1 0,0 3 0 16,-4 4-1-16,-2 3-2 0,0 6-3 16,-4 0-3-16,2 11-2 0,-2 1-1 15,-1 0 0-15,4 5-1 0,0 0 0 16,-1-1 0-16,7 2 0 0,-2 0-1 15,5-2 1-15,6 0 0 0,0-2-1 0,5-2 0 16,6-3-1-16,4-3 0 0,3-6 0 16,3 0 1-16,5-6-1 0,3-4 1 15,4-5 1-15,0-2 0 0,3-3 0 16,1 1 1-16,3-1-1 0,-3 2 1 16,-3 2 0-16,-2 2 1 0,-6 3 1 15,-6 4 2-15,-7-1 1 0,-5 5 1 16,-5 3 0-16,-3 0 1 0,-3 7-1 15,-3 0-2-15,-3 6-1 0,-8 3-2 0,2 4 1 16,-6 2-1-16,-1-1-1 0,0 1 0 16,3 0 0-16,3-2 0 0,5-2-1 15,3-5 0-15,4-1-1 0,4-6-1 16,6 2 0-16,4-5 0 0,6-3 0 16,5 0 0-16,6-6 0 0,6 0 2 15,3-3-1-15,-1-2 1 0,-1 2 0 16,-3 1 0-16,-7 1 0 0,-6 2 1 15,-1 5 0-15,-8 0 0 0,-3 5 1 0,0 1 1 16,-1 2 0-16,-5 1 1 0,3 1-1 16,-3 2 2-16,5-1-1 0,-5 0 0 15,5-1 0-15,-2 0 1 0,2-1-1 16,1-4 0-16,2 0-1 0,3-5 1 16,3 4-3-16,1-4-6 0,4-5-10 15,0-1-11-15,3-1-15 0,-2 0-96 16,0-4-17-16,-2 3-97 0,-1-2-188 0</inkml:trace>
  <inkml:trace contextRef="#ctx0" brushRef="#br2" timeOffset="-125287.425">16536 5959 484 0,'-6'0'113'0,"-1"8"3"0,-5 2-80 0,2 2-8 15,-6 4-4-15,2 5-3 0,-5 2-5 16,0 3-4-16,3-1-2 0,1 4-3 16,3-3-2-16,2 0-1 0,6-4-2 15,4-2-2-15,0-7-3 0,6 0-6 16,2-6-5-16,1-7-8 0,0 0-7 16,2-6-10-16,2-2-86 0,-3-6-87 15,2-1-213-15</inkml:trace>
  <inkml:trace contextRef="#ctx0" brushRef="#br2" timeOffset="-124871.584">16597 5757 498 0,'-6'0'118'15,"0"0"2"-15,2 0-81 0,0 0-12 16,0 0-5-16,4 0-4 0,-3 6-6 16,3-6-4-16,0 5-2 0,-5-5-1 15,5 5-1-15,0-5-1 0,0 4-1 16,5-4 0-16,-2 0-2 0,1 0 1 16,3 0-1-16,-2 0 1 0,-2 0 0 0,2 0 0 15,-2 0 0-15,-3 0 0 0,4 0 0 16,-4 0 2-16,0 0 0 0,0 0 1 15,0 0 0-15,0 0 1 0,0 0-1 16,0 0-1-16,0-5-1 0,0-1 0 16,5 0-2-16,-5-2 1 0,5-2 0 15,-5 0 1-15,0 0 3 0,0 3 1 16,-5 2 1-16,0 1 1 0,-2 4-1 0,0 0 1 16,-2 7-3-16,-1 0-1 0,2 1-2 15,-1-1-2-15,-1 1-7 0,4 1-5 16,4-4-10-16,2 2-13 0,0-1-21 15,6-6-84-15,4 6-99 0,3-6-227 16</inkml:trace>
  <inkml:trace contextRef="#ctx0" brushRef="#br2" timeOffset="-124469.516">16684 6028 480 0,'-14'4'110'0,"2"0"2"0,5-4-83 0,5 0-10 15,2 0-4-15,7-7-4 0,0 1-4 16,7-1-3-16,-1-3 0 0,3 1 1 16,1 1 1-16,1-2 2 0,-3 2 0 15,3 0 1-15,-3 4 1 0,-1 0-1 16,-2-1 0-16,-1 5-1 0,-1 0-1 15,0 0-2-15,-1 6 0 0,1 1-1 16,0 3-1-16,-1 2-1 0,1 5 0 16,-2-2 0-16,-2 3 0 0,-1-1 0 15,-5 2 0-15,2 1 1 0,-2-1 1 0,-3 2 1 16,-7 0 1-16,2 0 1 0,-5-2 0 16,-3-1 1-16,-2-3 1 0,0-2-1 15,-2-5-1-15,1-2 0 0,4-6-2 16,-4 0-1-16,5 0 0 0,0-6-4 15,2 2-4-15,-1 0-7 0,7-2-8 0,6-2-14 16,0-1 71-16,6-4-179 16,8 3-115-16,5 2-301 0</inkml:trace>
  <inkml:trace contextRef="#ctx0" brushRef="#br2" timeOffset="-89011.513">17695 6083 265 0,'7'-12'68'0,"0"1"4"16,-1 0-40-16,2 0-1 0,-2 1 0 16,0-1-1-16,-1 0-2 0,-5 0-2 15,5-1-1-15,-5 1-1 0,3 0-3 16,-3 0-1-16,0 0-3 0,-3 0-3 16,-1 3-1-16,-2 0-2 0,-2 1-1 15,-5 2-1-15,1 5 0 0,-3 0-1 16,-2 7 0-16,1 1-1 0,-2 2 0 15,2 4 0-15,-1 1 0 0,1 3-1 16,-1-1 0-16,4 3 0 0,0 0-1 0,3 1-1 16,0 2 0-16,3 0-2 0,4-1 0 15,3 1 0-15,0-2-2 0,4-3 1 16,6-3-1-16,0-8 1 0,6-7 0 16,0 0 0-16,4-14 0 0,0-4 0 15,6-5 0-15,1-3 1 0,0 3-1 16,-2 1-1-16,0 1 1 0,-3 2 0 0,-4 0-1 15,-5 5 1-15,-5 0 0 0,-3 2 0 16,-5 2 0-16,0 2-1 0,0 8 1 16,-7 0 1-16,2 3 0 0,-3 5 0 15,-3 1 0-15,3 5 1 0,-3 2 1 16,0 2-1-16,0 1 1 0,4-1-2 16,2 3 0-16,5-3-1 0,0-3-1 0,7 0-1 15,6-5 1-15,6-4-1 0,2-6 1 16,5-4 0-16,7-6 0 0,6-4 0 15,0-4 1-15,2-2-1 0,4-6 0 16,-4-4 0-16,5-3 0 0,-2-4 0 16,-2 0 0-16,4-5 0 0,-1-1 0 15,1-1 0-15,-4 2 0 0,2 4 0 16,-8 4 0-16,-6 4 0 0,-9 3 1 16,-6 2-1-16,-9 8 1 0,-6 3 0 15,-4 3 0-15,-6 3 0 0,-4 1 1 0,-2 4 1 16,-4 3 1-16,-3 0 1 0,0 4 0 15,1 6 0-15,0 5-1 0,-1 3 0 16,1 9-1-16,0 5 0 0,0 6-2 16,3 4 0-16,2 2 0 0,4-1-1 15,1-1 0-15,6-4 0 0,6-4-1 16,5-7 0-16,2-5 0 0,6-7 0 16,1-1 0-16,4-5 0 0,3-5 0 0,1-4 1 15,2-7 1-15,3-3 0 0,5-3 0 16,0-7-1-16,2-2 1 0,-1 1-1 15,-3-3 1-15,0 3-1 0,-3 4 0 16,-2 2 0-16,-4 6 0 0,-3 4 0 16,0 5 0-16,-5 3 0 0,-2 5 0 15,3 4 0-15,-4 4 0 0,-1 2 0 16,-2 3 0-16,-2 2 1 0,-5 1-1 0,3 0 1 16,-3 1-1-16,-8-2 1 0,0-1 1 15,-2 0 0-15,-1-1 0 0,-1-2 1 16,-1-2 0-16,0-2 1 0,2-3-1 15,-3-1 1-15,6-6 0 0,-3-5 0 16,3 4-1-16,2-4 1 0,1 0 1 16,-2 0-1-16,4-6 0 0,-1 3 0 15,4-1-1-15,-4 0-1 0,4-1 0 16,0 0-2-16,7-1 0 0,1-2 0 0,4-2-1 16,3 0 1-16,4-4-1 0,6 1-1 15,2-1 1-15,4 2 0 0,4 1-1 16,0 3 1-16,2 2-1 0,0 2 1 15,-4 4 0-15,-4 0 0 0,-4 7 0 16,-5-1 0-16,-3 4 0 0,-5 1 1 16,-4 4-1-16,-3 2 1 0,-2 1 0 15,-3-2 1-15,0 3-1 0,0-2 1 0,4 0-1 16,0-4 0-16,2-4 0 0,1-5 0 16,5-4 0-16,2-8 0 0,0-4 0 15,5-4 0-15,2-4-1 0,-2-3 0 16,1 1 0-16,-3-2-1 0,1-1 1 15,-4-2-1-15,-3 3 0 0,-8-2 0 16,-3 4 2-16,0 2 0 0,-6 4 1 16,-5 4 1-16,-2 6 1 0,-4 6 1 15,0 0 0-15,-3 11 1 0,-3 3-1 0,1 1-1 16,2 3 0-16,-1 0-2 0,6 1-3 16,0-3-8-16,4 1-8 0,3-3-12 15,5 0 91-15,3-2-203 0,0 1-121 16,7-5-324-16</inkml:trace>
  <inkml:trace contextRef="#ctx0" brushRef="#br2" timeOffset="-88062.882">19821 6096 301 0,'6'-8'76'0,"3"1"2"0,2-1-22 16,1 1-40-16,1-1 0 0,2-2 4 0,3 0 1 16,-1-1 1-16,2 0 0 0,0-2 0 15,3-2 1-15,-2-2-3 0,-3 0-2 16,1 1-3-16,-7 0-2 0,-1-1-1 15,-3 5 0-15,-7 0-2 0,0 2 0 16,0 2-1-16,-9 0-1 0,-2 5-1 16,-1 3-1-16,-3 0-1 0,-3 0 0 15,-3 6 1-15,-2 6-1 0,0 3 0 16,4 4 1-16,-2 5-2 0,2 0 0 0,5 3-1 16,1 0-1-16,5 0-1 0,2-2-1 15,6-2 0-15,4-2-1 0,7-2 1 16,4-4 0-16,7-5 0 0,1-6-1 15,8-4 2-15,-1-4 0 0,1-4 0 16,1-7-3-16,-2 0-9 0,-5-1-10 16,-1 0-71-16,-7 1-31 0,-2 3-87 15,-4 4-191-15</inkml:trace>
  <inkml:trace contextRef="#ctx0" brushRef="#br2" timeOffset="-86862.313">20282 6021 453 0,'8'-8'91'0,"5"-2"1"15,7-2-87-15,6-4-1 0,2 4 2 16,3-1 3-16,2 2 3 0,-1 2 3 15,-4 4 4-15,-6 5 0 0,1 5 0 16,-7 3-1-16,0 3-1 0,-7 2-1 0,-4 2-1 16,-5 1-3-16,-9 0 0 0,-5 1-1 15,-1 0 0-15,-8-1-2 0,-2-2-1 16,-5 1 0-16,2-4-1 0,0-2 0 16,3-1-1-16,5-6-1 0,1-2-2 15,9 0-1-15,6 0-1 0,6-8 0 16,10 0-1-16,9-2-1 0,5-2 1 15,6-1-1-15,2-1 1 0,6-1-1 0,-1-2 0 16,1 0 0-16,0-1 0 16,-2 0 0-16,-4 0 1 0,-1 4 0 0,-3 3 0 15,-7 3 0-15,-3 2 1 0,-7 6 0 16,-8-4 0-16,-5 4 0 0,0 0 0 16,-11 0 0-16,-3 0 0 0,0 0 1 15,-5 0 0-15,0 0 1 0,3 5 1 16,1 1 0-16,-1-1 1 0,8 2-1 15,-3 2 0-15,3 2-1 0,1 2-1 0,-1 5 0 16,-2 1-1-16,3 3 0 0,0 3-1 16,1-1-1-16,4 0 1 0,2-2-2 15,0-3 0-15,9-3 0 0,4-5 0 16,4-6 0-16,5-5 0 0,5-5 1 16,6-5 1-16,7-4 0 0,6-4 0 15,1-1 0-15,5 0 0 0,-6-4 0 0,1-1 0 16,-8-1 0-16,-2 0 0 0,-9 2 1 15,-6 3-1-15,-3 1 0 0,-11 6 0 16,-2 7 0-16,-6 11 1 0,-8 8 0 16,-6 9 0-16,-7 7 2 0,-9 10 1 15,-10 12-1-15,-3 8 1 0,-8 10-1 16,-1 5 0-16,-7 3-1 0,5 5 0 16,2 4-2-16,8-6 1 0,6-3-1 15,5-6 1-15,7-8-2 0,7-7 0 0,6-11-2 16,4-13 0-16,3-7-2 0,6-12-1 15,0-8 1-15,8-10 1 0,0-11 0 16,5-12 1-16,3-8 0 0,1-13-1 16,9-11-1-16,2-7-3 0,8-9-1 15,4-8 0-15,6 0-1 0,3-5 2 16,8 5 2-16,-3 8 2 0,0 5 2 16,-3 9 1-16,-4 9 1 0,-6 8 0 0,-3 8 1 15,-10 6-1-15,-1 6 1 0,-2 5 0 16,-5 5-1-16,-5 4 0 0,-2 7 1 15,-1 4-1-15,-5 11 2 0,-2 6 2 16,-2 2-1-16,2 7 2 0,-5 1-1 16,0 4 1-16,0-2-2 0,0-1 0 15,8-5-2-15,-2-1-1 0,8-3 1 16,4-3-1-16,7-4 0 0,5-6 0 16,6-6 0-16,3-3 0 0,3-9 0 0,-1-4 1 15,3-1-1-15,-8-4 0 0,0 4 0 16,-8 3 0-16,-6 1 2 0,-9 5 4 15,-3 0 3-15,-10 4 1 0,0 4 0 16,-10 0 0-16,-3 0-1 0,1 0 0 16,-1 4-5-16,1 5-4 0,1 0 0 15,3-1-2-15,3 0-1 0,5-2 0 16,0-1-3-16,8-5 0 0,5 3-1 0,2-3-1 16,3 0 2-16,6-7 0 0,0 1 1 15,1-3 1-15,-1-1 1 0,-2-3 2 16,1-5-1-16,-7-3 2 0,-2 0-1 15,-8-1 2-15,-6-1 3 0,0 4 2 16,-11 3 4-16,-9 5 2 0,-3 5 6 16,-7 2 3-16,-5 4 2 0,2 5-1 0,-3 6-2 15,0 2-2-15,3 4-4 16,6 3-5-16,5 3-3 0,4 1-3 0,4 0-3 16,4 3-6-16,7-4-7 0,3 0-9 15,0-2-9-15,8-3-10 0,8-5-9 16,1-6-105-16,8-2-105 0,2-5-253 15</inkml:trace>
  <inkml:trace contextRef="#ctx0" brushRef="#br2" timeOffset="-85394.967">22171 6007 430 0,'6'-8'95'0,"4"-3"1"0,0-4-72 15,5-3-9-15,3-3 0 0,5-1 2 16,0-2-1-16,6-1 1 0,-1 0 1 16,1 5 0-16,-3 1-2 0,-5 6 0 15,-2-2-2-15,-3 7-3 0,-5 1-2 0,-7 7-1 16,2 0-2-16,-3 4 1 0,-3 6 0 15,4 6-1-15,-4 3 0 0,0 6-1 16,0 3 0-16,-4 2-2 0,1 0-2 16,3-2 0-16,-6-1 0 0,6-3 0 15,-7-1 0-15,1-4-1 0,-2-1 1 16,-4-4 0-16,-2 0-1 0,-3-3 1 16,0-2-1-16,-1-4 0 0,1 0 1 15,-3-5-1-15,7 0 1 0,-1 0-1 0,2-5 1 16,2 0 0-16,5 5-1 0,-1-6 1 15,6 2-1-15,7-3 1 0,6 2-1 16,3-2 0-16,10 1 0 0,7-5 0 16,6 1 0-16,6 0 1 0,4-3-1 15,4-3 0-15,0-1 0 0,0-3 0 16,-1 1 0-16,-2-3 0 0,-3 2 0 16,0-1 0-16,-6 1 0 0,-5 3 0 0,-8 3 1 15,-8-1 1-15,-11 4 2 0,-9 2 2 16,-12 3 1-16,-8 6-1 0,-4 0 2 15,-7 0 0-15,-4 9 0 0,2-1-2 16,-3 3-1-16,5 4 0 0,2 1 0 16,6 1-2-16,4 3 0 0,9 0-2 15,6 0-1-15,11-1 0 0,2-2 0 0,12-4-1 16,5 0 1-16,13-1-1 16,8-6 1-16,9-1-1 0,4-5 0 0,3 0-1 15,0 0-1-15,2-10 0 0,-5 3 0 16,-8 0 0-16,-5 2 0 0,-6-2 0 15,-2 2 1-15,-7 1 1 0,-8 4 1 16,-7-3 1-16,-3 3 1 0,-8-4 1 16,-6 4 1-16,-2 0 1 0,-7 0 1 15,-2 5 0-15,-4-5 0 0,-1 8-1 16,3-4-2-16,-1 2 0 0,1-1-1 0,5 1-1 16,1-2-1-16,7 1 0 0,0-1 0 15,0-4-1-15,7 5 0 16,1-5-2-16,5 0 1 0,1-4-2 0,3-1 0 15,-1-1-1-15,-1-4 0 0,1-1 0 0,-8-2 1 16,-2-2 1-16,-6 0 0 16,-4 3 1-16,-5 1 1 0,-10 4 0 0,-2 7 1 15,-6 0 0-15,-5 11 0 0,0 3 0 16,-1 5 1-16,3 3-1 0,5 0 0 16,3 1 0-16,8-2 0 0,5-3 0 15,7-4 0-15,2-3 0 0,11-4 0 16,2-7 0-16,8 0 0 0,2-8 0 15,11-6 0-15,5-2 0 0,5-6 0 16,5-6 0-16,1-4 0 0,-1-3 0 0,-2-6 0 16,-2-3-1-16,-6-4 1 15,-5-1 0-15,-3 0-1 0,-4 4-1 0,-6 1 1 16,-7 6-1-16,-1 6 1 0,-7 9 0 16,-6 5 0-16,0 9 0 0,-6 5 1 15,-2 4 0-15,-4 11 0 0,1 5 0 16,-5 5 0-16,-3 8 0 0,3 7 0 15,-2 5 0-15,-5 8 0 0,1 3 0 16,1 4 0-16,2-1 1 0,3-3-1 0,-1-4 1 16,3-3-1-16,8-7 1 0,6-9-1 15,0-6 0-15,13-8 0 0,0-5 1 16,8-5-1-16,3-5-1 0,2-9-5 16,2-4-6-16,4-2-13 0,0-2-86 15,1-2-24-15,-4-4-94 0,0 0-195 16</inkml:trace>
  <inkml:trace contextRef="#ctx0" brushRef="#br2" timeOffset="-82297.818">24288 5874 427 0,'-10'6'100'0,"3"-2"3"16,3-4-66-16,4 0-13 0,0-4-7 15,5-1 0-15,4-3-3 0,3-5-3 16,2-3 0-16,9-2 0 0,4-3 0 16,6-5-1-16,7-3 0 0,3-3 0 15,2-2-2-15,3-2-2 0,1-1 0 16,-6-1-2-16,-4 2-1 0,-6 4-1 15,-6 4 1-15,-6 5 1 0,-5 6 2 0,-6 3 2 16,-5 9 2-16,-5 5 0 0,-8 15 1 16,-3 3-2-16,-2 9 0 0,-8 7-3 15,-4 12-3-15,-5 2 0 0,-3 5-1 16,-5 3 0-16,-7 2 0 0,5 0 1 16,-1-4-1-16,0-8 1 0,7-3-1 0,4-7 0 15,8-9 0-15,5-8-2 0,8-8 0 16,5-2 0-16,4-6 0 0,0-3 0 15,0 0 1-15,5-7 0 0,-5-2 0 16,0-5 1-16,0-6-1 0,0-4 0 16,-5-1 0-16,-2 0 1 0,0 0 2 15,-1 1 2-15,-2 5 1 0,2 6 1 16,1 4 1-16,5 3-2 0,2 6 0 16,0 0-3-16,6 0-2 0,5 6-2 15,7 1 0-15,7-2-1 0,8 4 0 0,5-3 1 16,4 0 0-16,4 1 0 0,0-3 0 15,-4 0 1-15,-2 1-1 0,-2-1-1 16,-11 1 1-16,-6-1 0 0,-2 1 0 16,-7-1 0-16,-4 0 3 0,-8-4 4 15,0 6 3-15,0-3 1 0,-3 0 2 16,-6 3 1-16,2 0 1 0,-1 3-4 16,-1-1-3-16,-1 1-4 0,1 0-1 0,2 3-2 15,3-3-1-15,4 1 0 0,0 0-2 16,8-1 1-16,3-2 0 0,3-1 0 15,5-2 1-15,2-4 0 0,6 0-1 16,2 0 1-16,5-4 0 0,1-2-1 16,-1-1 0-16,-1-2 0 0,-3-3 1 0,-7-1-1 15,-6-3 1-15,-8 2 1 0,-4-4-1 16,-11 0 1-16,-3 1 1 0,-8 2 1 16,-5 2 2-16,-5 4 2 0,-3 5 0 15,-2 4 2-15,2 4-1 0,-1 5 0 16,3 5-1-16,4 2-2 0,5 1-1 15,4 0-2-15,3 1-2 0,9-2-1 16,3-2-1-16,0-2-3 0,9-3-5 16,4-3-13-16,7-3-11 0,1-3-13 0,5 0-13 15,0-6-104-15,-3 0-115 0,-8-3-261 16</inkml:trace>
  <inkml:trace contextRef="#ctx0" brushRef="#br2" timeOffset="-80948.176">16639 6873 468 0,'5'0'99'16,"2"0"3"-16,3-3-88 0,-1 3-2 16,7-9 2-16,-1 1 3 0,0-2 1 15,-2-1 0-15,1-1 0 0,-3-1 0 16,-4 1-1-16,0 2 0 0,-5 2-1 15,-2-1-2-15,0 2-1 0,-9 2-3 16,-2 0-1-16,-4 5-2 0,-4 0-2 0,-6 11-2 16,-2 9-1-16,0 8 0 0,-1 10 2 15,-3 5 0-15,4 6 2 0,-1 3 1 16,-2 2 0-16,8-1-1 0,2-5 0 16,6-4-1-16,6 0-2 0,8-5-2 15,10-6 0-15,5-5-1 0,7-7 0 16,5-6 1-16,4-4-1 0,2-11 1 15,3 0 0-15,-2-5 1 0,-1-2-1 16,0 0-4-16,0-2-5 0,-6-1-8 16,-1 0-11-16,-1 0-12 0,-5 1-100 0,-5-2-105 15,1 0-249-15</inkml:trace>
  <inkml:trace contextRef="#ctx0" brushRef="#br2" timeOffset="-80510.958">17086 7192 550 0,'-7'15'117'16,"2"-1"1"-16,0 0-100 0,5 0-10 15,-3-2-1-15,3-3 1 0,0-4-1 16,6 2-1-16,1-4-1 0,0 1 1 15,1-4 0-15,6-4 0 0,3-4 0 0,2-6-1 16,1-4-1-16,2-3-1 0,4-5 0 16,-1-1-1-16,1-5 0 0,-3-1-1 15,3-1 0-15,-2-4 0 0,-3-2 0 16,-3-4 0-16,-3-2 0 0,-7 6 0 16,-8 2 1-16,0 3 3 0,-6 7 3 15,-8 8 2-15,-6 7 1 0,-6 10 2 16,-7 3 2-16,-2 7 1 0,-6 11 0 15,-2 13-2-15,3 6 1 0,1 6-1 0,4 3 0 16,3 3-2-16,5 3-2 0,7-2-3 16,3-3-1-16,8-1-3 0,3-4-1 15,6 1-3-15,10-4-2 0,-3-5-6 16,3-5-8-16,2-4-9 0,-1-5-11 16,-2-3-14-16,-2-8-103 0,0-3-111 0,1-6-259 15</inkml:trace>
  <inkml:trace contextRef="#ctx0" brushRef="#br2" timeOffset="-79528.709">17458 7285 476 0,'-3'0'109'0,"3"0"3"0,-5 0-80 16,5 0-8-16,-5-3 0 0,5 3-2 15,0 0-4-15,0 0-3 0,0-4-1 16,0 4 0-16,0 0-2 0,0 0-1 15,0 0-1-15,0 0-1 0,0 4 0 16,0-4-3-16,5 3 0 0,-5-3-1 16,5 6-1-16,-5-2 0 0,3 1-1 0,2-1 1 15,-5-1-1-15,5-3 1 0,-5 6 4 16,0-6 1-16,0 5 2 0,0-5 0 16,-5 6 0-16,-1-6 0 0,-2 5-1 15,-3-5-2-15,3 5-2 0,-3-5-1 16,1 0-2-16,-1 0 1 0,4-3-1 15,1 3-1-15,-1 0-1 0,7-4 0 16,-2 4-2-16,2 0 1 0,0 0-1 0,0 0 0 16,0 0 0-16,0 5 0 0,6-5 0 15,-6 6 0-15,4-6 0 0,2 3 1 16,1-3-1-16,2 0 1 0,0 4-1 16,-1-4 1-16,3 0 0 0,-2 8 0 15,2-5 0-15,-3 4 1 0,-1 0-1 16,4 1 0-16,-4 2 0 0,-2 3 1 15,-2-1-1-15,-3 2 1 0,0 2 1 0,-6 0-1 16,-4 3 1-16,-7-2-1 0,-2 0 1 16,-3 1 0-16,-4-1-1 0,-1 0 0 15,2-2 1-15,4 1-1 0,2-3 1 16,5 0-1-16,1-2 0 0,7-2-1 16,6-1 0-16,0-3 0 0,6 0-1 15,7-1 0-15,2-4 1 0,9 0-1 16,3 0 1-16,5-9 1 0,1 6-1 15,0-2 1-15,-4-2-1 0,3 1 0 0,-6 0 1 16,-4 3-1-16,1-1 0 0,-6 0 1 16,-1 4-1-16,-2 0-1 0,-5 0-6 15,2 0-10-15,-3 0-10 0,-6 6-13 16,-2-2 55-16,0 2-167 0,0 0-120 16,-2-3-294-16</inkml:trace>
  <inkml:trace contextRef="#ctx0" brushRef="#br2" timeOffset="-78211.696">18190 7176 428 0,'0'-4'100'0,"0"0"3"0,0 1-69 15,0 3-9-15,0-4-4 0,0 4-1 16,0 0-3-16,0 0-1 0,-4 0-1 15,4 0 0-15,-8 14 0 0,2 3-2 16,-2 6-1-16,-3 14-1 0,-4 8-2 16,-4 12-1-16,-5 7 0 0,-4 8-2 15,-7 2 0-15,-2 8-1 0,-1-4-1 0,-1-2 1 16,1-6 1-16,5-5 1 0,5-14 1 16,4-6-1-16,8-11 0 0,3-10-1 15,6-9-1-15,1-3-2 0,6-7-1 16,0-5 0-16,3 0-1 0,3-10 1 15,6-6-1-15,1-5 0 0,1-11 1 16,5-12-1-16,1-7 0 0,5-10 0 0,3-6-1 16,3-3 0-16,-1-4 0 0,1 2 0 15,-2 1-1-15,0 2 1 0,-5 12-1 16,1 7 1-16,-6 2 0 0,-2 10-1 16,-1 6 1-16,-3 9 0 0,-4 8 0 15,1 1-1-15,-6 7 0 0,1 7 1 16,-1 0-1-16,-4 11 1 0,0 1 1 15,0 6 0-15,0 3 0 0,0 5 0 16,0 3 1-16,0-1 0 0,0 0 0 16,3-3-1-16,4-3 0 0,5-6-1 0,2-2 1 15,5-7-1-15,5-7 1 0,4-6-1 16,2-7 0-16,3-6 1 0,0-3 0 16,0-5 0-16,-2-1-1 0,-1-2 1 15,-7-2 0-15,-4 2 0 0,-6 2-1 16,-1 2 1-16,-5 0-1 0,-3 3 1 15,-4 4 0-15,0 5 1 0,0 4 2 0,0 2 0 16,0 3 0-16,0 0 0 0,0 5 0 16,0 0 0-16,6 0-3 0,-1 0-1 15,1 0 0-15,2 5 0 0,4-1 0 16,1-1 0-16,1 2 0 0,1-5 0 16,5 4 0-16,2-4 0 0,0 0 1 15,2 0-1-15,1-7 0 0,4 3 0 16,-1-1 0-16,0-1 0 0,-3-1 0 15,-3 0 0-15,0 1 0 0,-6 1 1 0,-4 1-1 16,-3 4 4-16,-5-3 2 0,-4 3 2 16,0 0 1-16,0 4 1 0,-7 1 0 15,1 3 1-15,-2 0-4 0,-2 3-1 16,-2 4-3-16,3 3 1 0,-3-1-2 16,2 1 0-16,1 4-1 0,3-1 0 15,-1 0 0-15,7-3-1 0,0-1 0 16,0-2-1-16,13-2 1 0,0-2-1 15,7-6 1-15,7-1 0 0,0-4 0 0,5 0 0 16,1-8 0-16,0-3 0 0,0-3 0 16,-2-3 0-16,0-2 0 0,-3 0 0 15,-2 0 0-15,-4 2 0 0,-5 4 0 16,-4 3 0-16,-2 2 1 0,-4 4 0 16,-7 4 1-16,0 0-1 0,0 0 1 15,-7 5 0-15,-3 4 1 0,0 6-2 0,-2 2 1 16,0 4-1-16,2 0-1 0,-2 1 0 15,5 2-5-15,0 0-9 0,7-5-10 16,0 0-10-16,0-6-13 0,4-2-18 16,3-6-93-16,6-5-102 0,2-11-237 15</inkml:trace>
  <inkml:trace contextRef="#ctx0" brushRef="#br2" timeOffset="-77937.087">19519 6888 627 0,'-20'0'135'15,"4"5"0"-15,2-5-113 0,2 6-12 16,5-2-1-16,3 1-4 0,4-2-4 0,0 1-1 16,0-1-1-16,8-3 1 15,1 0 0-15,0 0 0 0,2-3 1 0,-4 3 2 16,2-8 3-16,-5 3 4 0,0 0 3 15,-4 0 3-15,-7 1 0 0,0 1 1 16,-3-1-1-16,0 4-4 0,-1 0-5 16,-1 0-3-16,-1 0-9 0,3 5-11 0,1 1-8 15,3 1-12-15,6 1-14 16,0 2-103-16,0 0-110 0,0 2-254 0</inkml:trace>
  <inkml:trace contextRef="#ctx0" brushRef="#br2" timeOffset="-77413.932">19848 7102 562 0,'-2'0'125'0,"-5"0"1"15,2-4-93-15,5 4-14 0,0-5 0 16,0 1 1-16,0 1-2 0,5-2 1 15,-5-1 4-15,0 1 3 0,0 0-1 0,0 5 1 16,-9-5-3-16,0 5-1 16,-4 0-4-16,-5 8-5 0,-5 5-3 0,-4 5-3 15,-5 4-3-15,0 4-1 0,3 5-1 16,1-2 0-16,10-2-2 0,5-2-1 16,6-1 0-16,7-4-1 0,8-7-2 15,8-3-1-15,7-10-2 0,11 0-2 16,5-8-2-16,7-4 1 0,11-6 0 15,5-5 1-15,-2-2 1 0,2 2 2 16,-4-3 1-16,-5-1 2 0,-5 1 0 0,-8 1 1 16,-9 1 1-16,-7 5 0 0,-9 2 2 15,-8 3 5-15,-7 4 3 16,-8 5 2-16,-10 1 2 0,-3 4 0 0,-7 4 2 16,-5 5 0-16,-5 3-1 0,-2 4-3 15,0 4-1-15,0 2-1 0,7 1-2 16,8 2-2-16,5 3-1 0,13-4-3 15,10 1 0-15,12-2-2 0,9-2 1 16,5 1-1-16,5-5 1 0,5-6 0 0,2-1 0 16,-1-7-1-16,2-3-4 0,-2 0-6 15,0-9-8-15,1 0-12 0,-6-1-11 16,3 2-15-16,-9 0-112 0,-5 1-118 16,-6 0-281-16</inkml:trace>
  <inkml:trace contextRef="#ctx0" brushRef="#br2" timeOffset="-75855.018">21107 7156 458 0,'8'-15'103'0,"1"0"3"0,8-5-70 16,-1-4-20-16,4-4-1 0,6-6 1 16,0-5 2-16,6-2-2 0,3-4 0 0,-2-4 0 15,4-2 2-15,-2 2-1 16,-1 3-1-16,-4 2-1 0,-7 8-1 16,-7 4-1-16,-5 9-1 0,-11 4 0 0,-8 7-2 15,-5 6-2-15,-7 6 0 0,-7 0 0 16,-6 10-2-16,-6 5-1 0,0 9 0 15,-2 10 1-15,-4 5-1 0,5 13 1 16,1 6-1-16,-1 5 1 0,6 0-2 16,1 3-1-16,0-6 0 0,7 2-2 15,6-9 0-15,7-8-2 0,7-5 0 0,11-6 0 16,7-6-1-16,9-8 1 16,6-8 0-16,4-9-1 0,1-3 1 0,-2 0 0 15,2-10 0-15,-6-3-1 0,-4-2 1 16,-5-4-1-16,-4 1 2 0,-6-3-1 15,-7 0 1-15,0 0 0 0,-4 1 0 16,-5 0 1-16,-3 4-1 0,-2 2 1 0,-4 1 2 16,-2 2 0-16,1 4 1 15,1 2 1-15,1 5 0 0,2 0 0 0,4 0-2 16,5 0-1-16,6 6-1 0,6-2-2 16,6 0 1-16,7-4-1 0,3 0 0 15,5 0 0-15,10 0 1 0,-1-3 1 16,9-1-1-16,2 0 0 0,-1 4 0 15,1-3 0-15,-4 3 0 0,-7 0 0 16,-3 0 0-16,-9 0 0 0,-8 5 0 0,-6-1 0 16,-7-1 1-16,-3 2 2 15,-3 1 1-15,-5 0 0 0,-2 4 1 0,-4 1 0 16,-4 2 0-16,-1 4-1 0,-2 1-1 16,1 3-2-16,4-2 0 0,0 2-2 15,9-5-1-15,7 0-2 0,6-5-2 16,8-6-2-16,10-5-1 0,1 0-1 15,5-7-2-15,7-4 0 0,-1-5 2 0,4-2 1 16,-1 0 1-16,1 1 2 16,-1-1 2-16,-2 2 2 0,-7 5 1 0,-4 5 1 15,-7 1 1-15,-6 5 2 0,-6 0 2 16,-7 6 2-16,-6 0 0 0,-3 2 1 16,-2 1 0-16,4 1 0 0,0-2-4 15,1 1-1-15,6-3-2 0,4-1-1 16,5-5 0-16,3 0 0 0,7 0 0 15,4-6-1-15,8-3 0 0,1-2 0 0,2-3-1 16,4-4 0-16,0-3-1 0,2-3 0 16,0-8 0-16,3-7-1 0,6-8 0 15,4-5-1-15,-1-6-2 0,6-3 1 16,0-3 0-16,-4 4 1 0,-5 2 1 16,-12 7 1-16,-7 6 1 0,-9 9 1 0,-7 8 4 15,-8 8 1-15,-6 7 2 16,0 9 1-16,-8 10 1 0,-3 9 1 0,-2 6-1 15,-4 7-1-15,-2 9-3 16,-4 7-1-16,-3 3 0 0,-4 8-2 0,2 1 0 16,-4 4 0-16,-2-1 0 0,2-3-1 15,2-4 1-15,4-4-1 0,3-5 0 16,0-9 0-16,3-4 0 0,6-6 0 16,0-5 1-16,3-3-1 0,1-5 1 15,2-5 0-15,0-6 0 0,1 0 0 16,0-8 0-16,-1-1-1 0,1-2 1 0,-2-2-1 15,1-2 0-15,0 1 1 0,0 1 0 16,2-1 2-16,0 3 2 0,1 4 0 16,5 0 1-16,0 1 0 0,0 1 0 15,8 2-1-15,1-1-1 0,5-1-3 0,3 5-1 16,5-6 1-16,3 6-1 16,5 0 0-16,2 0 0 0,1 0 1 15,1 0-2-15,-1 0-7 0,-1 5-10 0,-4-5-11 16,-4 4-15-16,-9-4-110 0,-4 9-118 15,-11-4-280-15</inkml:trace>
  <inkml:trace contextRef="#ctx0" brushRef="#br2" timeOffset="-74907.104">23083 7151 497 0,'0'-4'106'0,"4"-4"1"0,5-2-88 0,6-3-8 16,7-5 3-16,3-5 1 0,3-8 1 16,7-7-1-16,4-4 1 0,5-5 0 15,3-4-3-15,3-2-2 0,4-1-3 16,-3 2-2-16,-4 5 0 0,-9 5-2 16,-7 2 1-16,-8 8 2 0,-9 8 1 15,-2 6 3-15,-6 4 4 0,-6 6 0 16,0 8 0-16,0 6-1 0,-9 10-1 15,-4 6-2-15,-3 8-3 0,-8 11-4 16,-7 9-2-16,-6 7 0 0,-4 7 0 0,0 0-1 16,-2-1 0-16,2-4 0 15,6-2 0-15,4-5 0 0,4-9-1 0,8-4 1 16,2-8-1-16,4-4 0 0,3-6 0 16,3-7 1-16,3-5-1 0,1-9 0 15,-2 0 0-15,5-11 0 0,-4-4 1 16,4-2-1-16,0-3 0 0,0-5 0 0,3 0 0 15,-3-2 0-15,7 4 0 0,-4 2 1 16,0-1-1-16,2 5 0 0,-3 0 0 16,5 2-1-16,0 4 1 0,4 3 0 15,4 0 0-15,0 8 0 0,9 0 0 16,3 0 0-16,6 3 0 0,0 6 1 16,2 0-1-16,-1 2 1 0,1 2 0 15,-7-1-1-15,-3 4 1 0,-7 2 0 16,-7 0 1-16,-1 1-1 0,-6-1 0 15,-4 0 0-15,0 1 0 0,0-4 0 0,-3-2 0 16,3-3-1-16,0 2 1 16,6-4-1-16,1-4 0 0,1-4 1 0,8 0-1 15,1-8 0-15,4-1 1 0,3-3-1 16,1-4 0-16,-2-1 1 0,2 0-1 16,-3 1 0-16,-5-1 1 0,-2 0-1 15,-8 0 0-15,-2 0 0 0,-5 4 1 16,-13 3 0-16,-3 1 1 0,-6 6 3 0,-2 3 2 15,-5 8 2-15,0 0-1 0,-4 5 1 16,2 2-1-16,-1 3-1 0,5-2-3 16,3 1-2-16,7 1-3 0,9-4-7 15,8 1-6-15,5-4-11 0,12-4-9 16,3-3-16-16,6-4-107 0,7-5-115 16,1-1-268-16</inkml:trace>
  <inkml:trace contextRef="#ctx0" brushRef="#br2" timeOffset="-74173.018">24538 7304 448 0,'4'-7'102'15,"-1"0"2"-15,8-2-75 0,2-2-5 16,0-5 3-16,2 0-1 0,-1-5-1 15,1-1-2-15,0-3 0 0,-4 0-2 16,-1-3-1-16,-4 5-1 0,-3 1-1 16,-3 3 1-16,-7 4-2 0,-5 5-2 15,-8 6-1-15,-4 4-2 0,-7 9-1 0,-9 3-3 16,-5 7-1-16,-1 3-2 0,-1 6 0 16,6 3-1-16,4-1-2 0,8 1 0 15,10-3-2-15,7-3 0 0,12 0 0 16,5-6 0-16,8-7 0 0,8-3 0 15,10-9 0-15,5 0 1 0,8-7-1 16,2-4 0-16,0-6 0 0,-3 0 1 16,-4-3-1-16,-7 4 0 0,-11 4 0 0,-7-2 2 15,-8 6 3-15,-6 2 1 0,-6 6 2 16,-8 5 2-16,-1 4 2 0,-5 5 1 16,-4 1 1-16,1 7-3 0,0 1-1 15,2 1-2-15,8 0-1 0,5 0-2 16,8-1-3-16,6 0 0 0,7-5-2 15,8-3 0-15,3-4 0 0,4-4-3 16,5-7-2-16,2-4-7 0,-1-4-11 16,-1-4-10-16,0-3-12 0,-1 0-11 0,-5-1-106 15,-4-2-112-15,-7 1-260 0</inkml:trace>
  <inkml:trace contextRef="#ctx0" brushRef="#br2" timeOffset="-71749.436">16544 8619 402 0,'-6'0'89'0,"0"-5"0"0,6 5-71 16,0-4-3-16,0 0 1 0,6-2 3 15,1-2-2-15,4-4 1 0,-2-4 1 16,4-3 0-16,5-7 0 0,3-4-1 15,5-5-3-15,1-4-2 0,6-1-2 16,1-2-2-16,3-1-2 0,-1 4-2 16,-3 1-1-16,-2 3 0 0,-5 3 1 15,-5 5 1-15,-7 4 0 0,-8 3 2 0,-6 3 0 16,0 4 0-16,-7 5 0 0,-6 1-1 16,-6 2-1-16,-1 5-2 0,0 0-1 15,-1 6-1-15,-4 1-1 0,2 1 0 16,-1 4 0-16,-2 5 0 0,4 4 0 15,-2 4 0-15,5 4 0 0,2 6 0 16,0 6 0-16,2 6 0 0,4 3 1 16,2 3-1-16,0-1 1 0,1-1 0 0,3-1 0 15,2-8 1-15,3-4-1 16,0-6 0-16,3-4 1 0,4-6-1 0,5-7 0 16,6-7-1-16,3-8 1 0,6 0-1 15,3-5 0-15,3-10 0 0,2-1 0 16,2-3 0-16,-2 1 0 0,2-2-1 15,-4-1 1-15,-4-3 0 0,-2 1-1 0,-7 0 1 16,-7-1 0-16,-1 0 0 0,-8 2 0 16,-4 1 0-16,-3 5 1 0,-5 1 0 15,-4 6 2-15,-3 4 0 0,-2 5 0 16,0 0 1-16,-5 9 0 0,1 6-1 16,1 3 1-16,0 4 0 0,1 4-1 15,5 0 0-15,1 3-1 0,7 0-1 16,6-1 0-16,0-1-1 0,12-1-1 15,2-1 0-15,5-3-1 0,8-5 1 0,5-4 0 16,1-5 0-16,2-8 1 0,4-13-1 16,0-2 1-16,1-5-1 0,-1-4 1 15,0-1-1-15,0 0 0 0,0 4 0 16,-4 1 1-16,-1 1-1 0,-7 4 0 16,-4 1 0-16,-6 1 1 0,-5 2-1 15,-5 4 2-15,-1 2-1 0,-6 2 1 16,0 3 0-16,0 0 0 0,0 0 0 0,0 0-1 15,-6 0 1-15,6 0-1 0,0 4 0 16,-2-4-1-16,2 6 1 0,0-3 0 16,0 2-1-16,0-1 1 0,0 0 0 15,0 2-1-15,6-1 1 0,-3 2 0 16,1 0-1-16,-1 2 1 0,2 0-1 16,1 4 1-16,0 0-1 0,0 3 0 15,-3 2 1-15,-3 1-1 0,0-1 0 16,0 3 1-16,0 2 0 0,-13-4 1 0,5-1-1 15,-5-1 0-15,0-2 1 0,-1-2-1 16,0-4 1-16,1-3-1 0,2 0 0 16,1-2 0-16,0-4 0 0,4 0-1 15,-1-7 1-15,7 2-1 0,0-5 0 16,11-6-1-16,2-3 1 0,3 0 0 16,8-3 0-16,-2 1-1 0,8-2 1 15,-2 2-1-15,3 3 1 0,-3 1-1 0,0 2 0 16,-1 0 1-16,0 2-1 0,-1 1 1 15,0 1-1-15,0 0 1 0,0 6-1 16,-5 2 1-16,3 3-1 0,-4 0 0 16,0 0 1-16,-5 3-1 0,-1 1 1 15,-2-4 0-15,2 7-1 0,-4-2 1 16,-2 2-1-16,-1 0 1 0,1 2 0 16,-1 0 0-16,-3 2 0 0,-4 2 0 15,2 1 0-15,-2 0 0 0,-6 3 0 0,-1 0 0 16,-2 2 1-16,-2-2-1 0,-1 1 1 15,-2-6 0-15,1 1-1 0,4-3 1 16,-3-2 0-16,0-1 0 0,5-7-1 16,-2 0 1-16,2 0 0 0,0 0-1 15,1 0 1-15,-1-4-1 0,2 4 1 16,0-5-1-16,5 5-1 0,0-6 1 0,6 0 0 16,7-2-1-16,4-3 1 0,5-2-2 15,6-1 1-15,10-3-1 0,3-2 0 16,6-1 0-16,4-3 0 0,-4-2 0 15,6-2 1-15,-5 0-3 0,-1 0-1 16,-3-3-3-16,-4 1 0 0,-7 1-2 16,-3 2 1-16,-12 2 0 0,-6 0 2 15,-7 4 4-15,-11 6 1 0,-8 3 4 16,-4 4 1-16,-5 4 3 0,-4 3 1 0,-3 7 4 16,-1 2 1-16,2 5 2 0,1 3 1 15,1 6-2-15,3 3-2 0,9 2-2 16,3 0-3-16,4 0-2 0,8 0-3 15,0-1-1-15,9-2-1 0,3-3 0 16,2-4-1-16,6-4 0 0,5-6-1 16,3-2 0-16,5-6 0 0,4-8 1 15,0-3-1-15,6-3 0 0,-1-6-1 0,-1-4 1 16,-1-5 0-16,-5-4 1 0,-4-4-1 16,-4-1 1-16,-4 1 1 0,-1 1 1 15,-4 3 0-15,-3 5 0 0,-1 4 0 16,-3 7 1-16,0 4 0 0,0 3 0 15,-4 2-1-15,2 3 1 0,0 5 0 0,2 0-1 16,1 0 0-16,2 8 0 16,0 2 0-16,5 1 0 0,2 0 0 15,1 0 0-15,5 0 0 0,4 0 0 0,2-4 0 16,0 1 0-16,2 1 0 0,-4 2 0 16,-2 1 0-16,-3 0 0 0,-6 1 0 15,-7-1 0-15,-5 2 1 0,-4-1 0 16,-8 1 0-16,-6 1 0 0,-4 2 2 15,-9 1 2-15,-4 2 1 0,-3-1 2 16,-3 0 1-16,-2 0 2 0,7-1-1 0,0-2 0 16,7 0-3-16,9-1-2 0,7 0-2 15,9-1-1-15,8-2-2 0,9 0 0 16,6-4 0-16,8-1-1 0,1-7-1 16,5 0-4-16,2-4-8 0,-4-5-7 15,-3 0-9-15,-2-1-10 0,-4 0-12 16,-8 0-106-16,-4 4-111 0,-6 3-262 0</inkml:trace>
  <inkml:trace contextRef="#ctx0" brushRef="#br2" timeOffset="-70698.263">19674 8640 441 0,'0'-3'94'16,"7"-1"2"-16,2-4-78 0,6-3-8 16,8 0 0-16,4-3 1 0,6-3 0 15,5-2 0-15,3-2-1 0,4-1 0 16,-4 0 0-16,-3-2 1 0,-4-1-1 15,-7 3 0-15,-2 2 0 0,-10 1 0 16,-8 0 1-16,-2 5 0 0,-5 1 0 16,-11 5-1-16,-4 2 0 0,-5 6 1 0,-5 7-1 15,-2 6-1-15,-3 1-1 0,0 6 1 16,2 4-1-16,2 4 0 0,4-2 0 16,6 1-1-16,12 2-1 0,4-3 0 15,10-1-2-15,10-5-2 0,7-1 0 16,6-4-1-16,6-4 0 0,1-5 0 15,3-6 0-15,-1 0-3 0,-5-9-3 0,-1 0-6 16,-8-2-7-16,-2 0-11 16,-6 2 31-16,-7-1-137 0,-2 4-102 15,-4 3-266-15</inkml:trace>
  <inkml:trace contextRef="#ctx0" brushRef="#br2" timeOffset="-69300.427">20377 8454 449 0,'8'-8'97'15,"3"-3"1"-15,8 0-79 0,1 0-7 16,1 2 1-16,4 2 1 0,-3 7-2 0,2 0 1 15,-5 6 1-15,-3 4 0 0,-3 3 0 16,0 4 0-16,-7 1 0 0,-6 4 1 16,0 1 0-16,-7 0-2 0,-7 0 0 15,-4-1-1-15,-4-2 1 0,-2-2-2 16,1-2 0-16,0-4-1 0,3-3-1 16,4-4-2-16,5-5-2 0,4 0-1 15,7-10-2-15,0 0-1 0,13-2-1 16,5-4 0-16,4-1-2 0,4-2-1 0,6-1-1 15,3-3 0-15,-2 0 1 0,0 0-1 16,1 1 1-16,-1 1 1 0,-1 4 1 16,-3 3 1-16,-4 2 0 0,-6 4 0 15,-2 2 0-15,-8 2 1 0,-5 4 1 16,-4-5 0-16,-5 5 1 0,-6-3 1 16,-3 3 0-16,-2 3 0 0,-4 2 1 15,-3 5 0-15,3 3 1 0,0 7-1 16,0 2 1-16,6 2-1 0,2 2-1 0,3-1-1 15,4 0-1-15,5-2-1 0,0-3-2 16,5-4 1-16,6-4-1 0,3-4 0 16,8-8-1-16,3 0-2 0,5-13-1 15,8-3-1-15,3-7 1 0,10-6-1 16,2-7 1-16,-1-5 0 0,3-6 3 16,-1-5 1-16,-2-1 1 0,0 0 0 0,-4 2 0 15,-4 1 0-15,-3 7 0 0,-3 3 0 16,-9 8 0-16,-3 7 0 0,-6 5 0 15,-7 6 0-15,-6 7 1 0,-7 7 1 16,0 0 0-16,0 10 0 0,-7 7 1 16,-6 4 0-16,0 5 0 0,-7 7-1 15,-2 8 0-15,-6 2 0 0,-2 8-1 16,1 3-1-16,-3 4-1 0,1-1 0 16,5-2-1-16,-1-4 0 0,5-2 0 15,-2-11 0-15,8-7 0 0,-1-8 1 0,7-8 1 16,0-4 0-16,3-7 0 0,4-4-1 15,3-10 1-15,0 0 0 0,3-5-1 16,2-2 1-16,2-3 0 0,1-3 0 16,4 1-1-16,2-1 0 0,0-1 0 15,9 4-1-15,0 0 0 0,8 3 0 16,4 2 1-16,9 2-1 0,5-1 2 0,8 3-1 16,-1 2 1-16,1-1 0 0,2-2 0 15,-4-1 0-15,-4 0 0 0,-9 2 0 16,-4-2 0-16,-7 4 0 0,-9 1 3 15,-7-2 4-15,-9 4 3 0,-6 0 4 16,-12 0 3-16,-4 2 3 0,-5 4 3 16,-6-4-2-16,-3 4-2 0,-3 4-2 15,4 3-4-15,-2 0-3 0,3 6-3 0,3 2-4 16,5 4-1-16,1 2-2 0,10 4-1 16,-1 4 1-16,10 3-1 0,0-2 0 15,10-1-1-15,-1-3 0 0,8-3-1 16,-1-5-1-16,10-5-2 0,5-8-2 15,3-5-2-15,3-3-1 0,7-4 0 0,1-4-2 16,3-4-1-16,-4 0-1 16,-2 1-4-16,-3 2-1 0,-7-1-1 15,-7 3-1-15,-7 2 1 0,-7 1 2 0,-4 3 3 16,-3 0 5-16,-4 1 4 0,0-1 3 16,0 4 1-16,-6-4 3 0,3 4 0 15,-3-5 3-15,2 5 1 0,1-5 2 16,3 5 1-16,-7-6-1 0,7 1 1 15,0-3-1-15,10 2-2 0,-3-4-1 16,1-1-2-16,7-1-1 0,-2 0 1 16,-2 4-1-16,2 1 0 0,-4 2 2 0,-3 5 2 15,-2 5 2-15,-4 4 1 0,-4 6 1 16,-6 2 2-16,-2 5 1 0,-7 3 0 16,-3-2 0-16,-4 4 0 0,0-4-1 15,3-2-1-15,1-1-1 0,5-5-2 16,6-5-2-16,6-1-2 0,5-3-1 15,11-6-1-15,5 0-2 0,4-6-1 0,7-3-2 16,3-3-2-16,3-4 0 0,1-2-1 16,-1 0 0-16,-3-2 2 0,-5 1 1 15,2 3 2-15,-4 3 2 0,-3 4 1 16,-4 5 2-16,-4 4 4 0,-3 0 1 16,-3 11 2-16,-6 1 1 0,0 3 0 15,0 2 1-15,0 1-2 0,3 1-3 16,-3-1-2-16,4-1 0 0,3 0-2 15,3-3 1-15,5-5-1 0,8-2-1 16,4-7 1-16,7 0-1 0,2-10-5 0,4-3-8 16,-1-3-10-16,-3-4-12 0,-3-3-2 15,-2-5-114-15,-2-1-114 0,-5-2-263 16</inkml:trace>
  <inkml:trace contextRef="#ctx0" brushRef="#br2" timeOffset="-68376.586">22684 8522 359 0,'0'0'96'0,"-4"-3"2"0,4-5-32 15,4-2-36-15,2-4-4 0,3-6-3 16,5-4-5-16,5-10-2 0,8 0-2 15,6-7 0-15,8-3 0 0,7-3-2 16,3-1-1-16,4-4 0 0,-3 2-1 16,-1-1 0-16,-5 6 0 0,-7 4-1 15,-9 5 0-15,-7 8 1 0,-4 6-1 0,-8 9 2 16,-4 9 0-16,-7 4 1 0,-4 14-1 16,-5 7 1-16,-7 8-2 0,-4 10 1 15,-7 8-3-15,-7 7-1 0,-5 5-2 16,-7 6-2-16,-1 2 1 0,1 0-2 15,4-3 0-15,3-5-1 0,8-5-1 16,7-6 1-16,7-9-1 0,5-8 0 16,6-8 0-16,2-5 0 0,4-4 0 0,0-7-2 15,4-2 0-15,-4-5-1 0,3-6-1 16,-3-2 0-16,0-5 0 0,-4-3 0 16,-5-4 2-16,-1 0 0 0,0-4 1 15,-4 1 1-15,1 0 0 0,-1 0 3 16,1 5 2-16,2 4 3 0,2 3 3 15,0 4 1-15,5 7 0 0,4 0 0 0,0 3-2 16,4 6-3-16,3-1-2 16,9 2-2-16,1 1-2 0,8-3 1 15,2 2-1-15,6-2 0 0,1-2 0 0,2-3 0 16,-3 1 0-16,-1-4-1 0,-7 4 1 16,-3-4-1-16,-8 0 1 0,-7 0-4 15,-7 0-8-15,-7 0-9 0,-3 4-9 16,-4-4-13-16,-3 0 2 0,-2 3-111 15,2-3-105-15,1 7-248 0</inkml:trace>
  <inkml:trace contextRef="#ctx0" brushRef="#br2" timeOffset="-67871.041">23228 8672 421 0,'0'0'112'0,"0"0"3"16,0-2-23-16,0 2-60 0,0 0-5 15,0 0 1-15,0 0-3 0,0 0-2 0,0 0-1 16,0 0 0-16,0 0-3 0,0 0-2 15,0 0-3-15,4 0-4 16,-4 0-2-16,6-4-2 0,-6 1-2 0,7-3 0 16,-3-1-2-16,4 1 1 0,-3-1 1 15,2-1 3-15,-4 3 4 0,-3 2 3 16,0 3 0-16,0 0 1 0,-4 0 0 16,-6 5-1-16,1 4-4 0,-4 0-4 15,1 1-2-15,0 2-2 0,3 0 0 16,-2-1-1-16,7-1 0 0,4-5-1 15,0 2 0-15,4-7 0 0,5 0 0 0,2-7 0 16,2 2-1-16,4-5 1 0,-4-2 0 16,1 1-1-16,-2 1 1 0,-5 1 0 15,-2 4 0-15,-5 0 1 0,-5 5-1 16,-3 0 0-16,-3 0 1 0,-1 5-1 16,-2-1 0-16,2 4 0 0,3-1-6 0,1 1-11 15,3-2-13-15,1 0-13 0,4-3-56 16,5-3-62-16,1 5-110 0,5-5-228 15</inkml:trace>
  <inkml:trace contextRef="#ctx0" brushRef="#br2" timeOffset="-67114.353">21164 8517 434 0,'-8'3'103'0,"0"-3"4"0,-3 4-68 16,4-4-11-16,1 0-2 0,3 0 0 16,-2-4-5-16,0 1-4 0,5-1-1 15,-7-1 0-15,5 1-3 0,-4-1-1 16,1 5-1-16,-3-3 0 0,-4 3 0 15,-2 0 0-15,-2 7 0 0,-3 0-1 0,-5 1 0 16,3 0 0-16,0 2 0 0,-2 0 0 16,6-2-1-16,1 0 0 0,6-2-1 15,3-2-1-15,3-4-1 0,4 0-2 16,12 0-1-16,3-5-1 0,5 0-2 16,5-3 1-16,7 0-1 0,2 1 1 15,0-2-1-15,0 1 1 0,2 3-6 16,-7 1-8-16,-1 4-14 0,1-3 83 15,-7 3-201-15,4-4-126 0,-7 4-338 0</inkml:trace>
  <inkml:trace contextRef="#ctx0" brushRef="#br2" timeOffset="-66495.943">21413 8090 323 0,'0'0'86'0,"0"4"3"16,-5-4-20-16,5 0-37 0,-2 0-10 15,2 0-3-15,0 0-1 0,0 0-2 16,0 0-1-16,0-8-3 0,2 4-1 0,3-4-1 16,1-1-1-16,1-2-1 0,2-1 1 15,3-4-1-15,-1-3-1 0,2-3 0 16,2-2-1-16,-2-1 0 0,2 2 0 15,-2-1 1-15,0 1 0 0,-1 4 0 16,-4 4 2-16,-1 3 0 0,0 1-1 16,-2 5 1-16,-3 2 0 0,-2 4-1 0,0 0-1 15,0 0-1-15,-7 5-1 0,0 3 0 16,0 4-1-16,-5 0 0 0,-2 8 1 16,-2 3-1-16,-3 4 0 0,-1 3 0 15,-1 4-1-15,1 2 0 0,1 0-6 16,1-1-9-16,3 3-13 0,1-2-51 15,2-1-55-15,1-2-95 0,3-6-216 16</inkml:trace>
  <inkml:trace contextRef="#ctx0" brushRef="#br2" timeOffset="-59649.29">21898 7136 291 0,'0'0'83'0,"4"4"3"0,-4-4-14 16,0 0-36-16,0 0-13 0,2 0-4 0,-2-4-4 15,6 4-3-15,-6-8-1 16,6 4-2-16,-1-4-2 0,-2 1-1 0,3-3-1 15,0 0-1-15,4 0-1 0,0-1 0 16,1 0 0-16,-1 0 2 0,0 1 1 16,-2 2 1-16,-1 0 2 0,-3 0 2 15,-4 3 1-15,0 0 0 0,4 2 0 16,-4 3-2-16,-6-4-1 0,4 4-1 16,-8 0-2-16,1 7-1 0,-3 0-1 15,-2 1 1-15,1 3-1 0,-2 0 0 0,-1 3 1 16,-1-1-1-16,4 0-1 0,-1 1 0 15,3-3-1-15,2 0 0 0,-2-2 0 16,8-2 0-16,-1-3-1 0,4-1 1 16,0-3-1-16,0 0 0 0,0 0 0 15,4 0 0-15,-1-5-1 0,3 0 1 16,1-1 0-16,0 0 1 0,3 0-2 16,-2-1 1-16,1 1 0 0,-1 0 0 15,-3 1-1-15,1 2 2 0,-6-1 1 16,5 4 2-16,-5 0 1 0,0 0 1 0,-6 0 1 15,-1 9 0-15,-1 0 1 0,-4 3-1 16,0 3-2-16,-2-1-1 0,0 5 0 16,0-1-2-16,1 2-1 0,3-3 0 0,2-1-3 15,3-3-4-15,1-2-6 16,4-5-10-16,4-6-11 0,2-6-22 0,4-6-80 16,3-3-95-16,4-3-217 0</inkml:trace>
  <inkml:trace contextRef="#ctx0" brushRef="#br2" timeOffset="-59144.385">21591 7121 359 0,'0'0'90'0,"0"0"4"15,0 0-51-15,0-4-13 0,0 4-5 16,0-3-5-16,0-1-5 0,2 0-3 16,3-1-2-16,1-2-3 0,-1-1 0 15,0 1-2-15,1 0 0 0,-2-1-1 16,-2 0 1-16,4 2 2 0,-6 2 2 15,0 1 0-15,0 3 1 0,-8 0-1 0,2 6 0 16,-5 1 1-16,-2 5-2 0,-1 3-1 16,-2 3 1-16,-1-1 0 0,-3 5-1 15,5 1 0-15,-3-2-1 0,9-2-2 16,4-2-1-16,5-2-1 0,8-4-1 16,5-5-1-16,7-6-4 0,7-6-9 15,3-6-12-15,-1-4-98 0,3-1-98 16,-1 0-248-16</inkml:trace>
  <inkml:trace contextRef="#ctx0" brushRef="#br2" timeOffset="-56534.807">24682 7235 301 0,'-5'0'77'0,"5"0"5"16,-3 0-38-16,3-4-10 0,0 4-5 16,-4-3-4-16,4 3-3 0,0-4-3 15,0-2-4-15,0 1-4 0,0 0-3 16,5-2-2-16,-3-2-3 0,6 3-1 16,-2-1 0-16,1 0 0 0,-1 2 2 15,2 1 1-15,-3 0 1 0,0 4 2 16,-5 0 3-16,3-3 2 0,-3 3 0 15,-2 0 0-15,-3 3-1 0,-3 1-2 0,2 1-1 16,-3 3-3-16,-3 2-1 0,-3 1-2 16,-1 0 1-16,2-1 0 0,0 2 1 15,-1-3-1-15,3-2 0 0,0-2-1 16,5-2-1-16,7 2 0 0,-2-5-2 16,5 4 1-16,3-4-1 0,5 0 0 15,1-4 0-15,2 1 1 0,0-4 0 16,1-1 0-16,-1-2-1 0,-2 0 1 0,1 3-1 15,-5 0 1-15,-2 2 0 0,-2 1 0 16,-4 4 1-16,2 0 2 0,-2 0 0 16,0 0 1-16,-2 0 0 0,-2 4 1 15,4 0-1-15,-6 0 0 0,3 1-1 16,-1 0-1-16,1-5 0 0,3 8-1 16,-4-8-1-16,4 0-1 0,0 3 0 15,0-3 0-15,4 0 0 0,-4 0-1 16,7 0 1-16,-4-4 1 0,3 4 0 0,-6-3-1 15,6 3 1-15,-6-6 1 0,5 6 1 16,-5 6 0-16,-6-3 1 0,0 1 1 16,0 5-1-16,-3 0 1 0,-3 0-1 15,1 3-2-15,-2-1 0 0,-1 1 0 16,5 1-1-16,-3-3-3 0,5 1-5 16,1-2-9-16,1-1-13 0,5-3-103 15,0-5-106-15,0-5-262 0</inkml:trace>
  <inkml:trace contextRef="#ctx0" brushRef="#br2" timeOffset="-51149.807">16577 8576 249 0,'0'0'60'0,"0"0"2"0,0 0-29 0,0 0-20 0,-2 0-6 0,-2 0-2 0,4 0 1 0,-7 5 1 0,2 1 4 15,0-1 4-15,-2 2 3 0,0 1 3 16,-3 4 1-16,-2-3 1 0,-1 3-1 15,-1 2-4-15,-3 2-2 0,2 1-3 16,-2 0-3-16,0 0-1 0,1-1-3 0,2-2 0 16,3 2-1-16,0-4 2 15,-2-1 1-15,6-1 2 0,1 1 2 0,1-3 0 16,1-1 1-16,-2-1-1 0,6 0-1 16,-3-6-3-16,3 4-1 0,0-4-2 15,0 0-2-15,0 0 0 0,0-5-1 0,7-1 0 16,-1-1 2-16,-1 0 1 15,6-6 1-15,2 1 2 0,1-6 0 16,3-3 0-16,4-1 1 0,1-3-2 0,5-4-1 16,-1 1-1-16,1-6-2 0,0 3 0 15,-3 0-3-15,-2-2-5 0,2 2-10 16,-7 1-19-16,2 0-87 0,0 4-95 16,-6-2-237-16</inkml:trace>
  <inkml:trace contextRef="#ctx0" brushRef="#br2" timeOffset="-34534.026">18377 4934 169 0,'0'-4'35'0,"-6"4"-1"16,4-4-30-16,2 4-6 0,-7 0 1 16,7 0 8-16,-7 0 10 0,2 0 10 15,-1 6 8-15,0-1 6 0,-2 0 5 16,0 1 2-16,-1 1-6 0,0-1-7 15,4 1-8-15,-5-1-5 0,1-1-4 0,-1-2-2 16,2 1-3-16,-2-4 0 0,-4 6-1 16,5-6-1-16,-1 6 0 0,0-2-1 15,0-1-1-15,2 1-1 0,2-4-1 16,-1 5-2-16,4-5 0 0,-2 7-2 16,1-3-1-16,-1 1 0 0,2 0-2 15,-3 1 1-15,-1 1 0 0,1 0-1 16,-2 1 1-16,1 0 1 0,-5 1 1 15,4 0-1-15,-1-2 2 0,-1 0 0 0,1 0 1 16,0 0 0-16,2-2-1 0,0 0 1 16,0 0-1-16,1-2 0 0,4 1-1 15,2-4 0-15,-5 4-1 0,5-4 1 16,0 0 0-16,0 0-1 0,0 0-1 16,0 0 0-16,0 0-1 0,0 0 0 0,0 0 0 15,0 0 0-15,6-7 1 0,0 1 0 16,2-1 0-16,5-4 1 0,0-1 0 15,3-3-1-15,0 0 0 0,1-2 0 16,-1 0-1-16,-1 1 1 0,3 1 0 16,-3 2-1-16,1 0 0 0,-2 1 1 15,-4 2 0-15,3 3-1 0,-3 2 0 16,-5 2 0-16,-1 3-1 0,-4 0 1 0,0 7 1 16,-4 1-1-16,-4 3 1 0,-2 3 0 15,-5 2 0-15,-1 0 1 0,-3 5-1 16,-1-3 0-16,-2-1-1 0,3-1 1 15,0 0 0-15,6-2 1 0,-2-3 0 16,4-4 1-16,3-2 1 0,1-1-1 16,2-4 0-16,5 0-1 0,0-6 0 15,5-2-1-15,4-5-1 0,3-4 0 0,4-5 0 16,1-9-3-16,10-7-6 0,3-6-10 16,4-3-8-16,5-2-93 0,2-3-95 15,2 3-231-15</inkml:trace>
  <inkml:trace contextRef="#ctx0" brushRef="#br2" timeOffset="-33402.449">18769 4659 284 0,'0'0'62'0,"0"-4"1"16,4 4-42-16,-4-5-7 0,5 5 3 16,-5-3 3-16,4 3 3 0,-4-4 3 0,3 4 1 15,-3-6 0-15,0 6-3 16,0 0-2-16,0 0-2 0,0 0-3 0,0 0-2 15,0 0-2-15,0 0-3 0,-3-3-2 16,-1 3-2-16,0 0-2 0,0 3-2 16,-1 2 0-16,0-2-1 0,0 2 0 15,2 2 0-15,3-1 0 0,-3-2 0 16,3 1 0-16,0-5-1 0,0 4 1 16,0-4-1-16,4 0 0 0,-4 0 0 15,7-4 0-15,-1 0 1 0,1 0 0 16,-1 1-1-16,-1-1 1 0,-1 4 0 0,1-4 0 15,-5 4 0-15,4-4 2 0,-4 4 0 16,0 0 0-16,0 0 0 0,-8 5 0 16,4-2 1-16,-3 4-2 0,-1-2 0 15,2 2-1-15,-2-1 0 0,4-1 1 16,1 1-2-16,3-2 0 0,0-4 0 0,0 0-1 16,0 0 1-16,0-6-1 15,6-1 0-15,1 4 0 0,-3-3 1 0,3-1 0 16,-2 2 0-16,-1-1 1 0,0 6 0 15,-4-4-1-15,0 4 1 0,0-5 0 16,-4 1 0-16,1 4-1 0,-3 0 1 16,-2-3 0-16,-1 3 0 0,0 3 1 15,-1 1 1-15,0 1-1 0,3-2 1 16,0 1-1-16,2-4 0 0,5 4-2 16,0-4 0-16,5 0 0 0,1-7-1 0,1 3 1 15,2-2-1-15,1 0 1 0,0 1 0 16,-3 1 0-16,0 2-1 0,-2 2 2 15,0-5-1-15,-5 5 1 0,0 0 1 16,0 0 0-16,0-3 0 0,-6 3 0 16,2 0 1-16,-5 0-1 0,2 0 0 15,-3 3-1-15,0 4-1 0,0-2 0 0,3 1-4 16,-1 0-5-16,6 0-5 0,2-1-8 16,0-1-10-16,4-4-83 0,2 0-84 15,4 0-206-15</inkml:trace>
  <inkml:trace contextRef="#ctx0" brushRef="#br2" timeOffset="-32518.049">18317 5037 311 0,'-6'0'72'0,"-1"0"-1"0,4 0-52 0,3 0-5 16,-4 0-2-16,4 0-2 0,0 0-1 15,0 0 0-15,0 0 2 0,-4 0 1 16,4 4 1-16,-3-4-1 0,-2 5 1 16,2-5-1-16,-2 0-2 0,-1 3 0 15,-1-3-2-15,0 5 0 0,0 0 0 0,-5 2-2 16,4 2 1-16,-3 3-2 0,0 5 1 15,-1 6-1-15,0 2 0 0,0 4 0 16,-1 4-1-16,1 3 0 0,2 7-1 16,-2-1 0-16,-1 0-1 0,4-3 0 15,-2 0-1-15,2-3 1 0,2-3-1 16,1-7 1-16,2-2-1 0,4-5 1 16,0 0 0-16,0-4-1 0,4-6 1 0,-1-3 1 15,3-1 1-15,0-5 1 0,2 0 2 16,-1-9 0-16,3-2 0 0,-1-3 1 15,4-3-2-15,-2-5 0 0,2-4-2 16,-3-5-1-16,0-4-2 0,-2-5-1 16,-1-4 0-16,1-4-2 0,-2-2 0 15,5 2 0-15,-4 2 0 0,1 6 0 16,-1 6 1-16,4 5 0 0,-3 8 0 0,-1 7-1 16,4 0-4-16,-3 3-6 0,4 0-10 15,2 0-87-15,-2-3-88 0,-1-5-218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26T17:43:12.9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9-11-26T17:43:20.595"/>
    </inkml:context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6009 15684 0,'0'0'15,"0"0"-15,0 0 16,0 0 0,0 0-16,0 0 15</inkml:trace>
  <inkml:trace contextRef="#ctx1" brushRef="#br1">8840 7836 94 0,'-12'4'21'0,"-1"0"0"0,1-4-15 16,2 6-3-16,-1-2-2 0,-1-1 0 0,4 3-1 15,-5 0 0-15,1 0 1 0,0 2-1 16,-1 2 0-16,1 0 0 0,-3 0 0 16,0 1 0-16,1 0 0 0,-1 1 0 15,-2 1 0-15,1 1 0 0,-2-2 0 16,3 5 0-16,-2-1 0 0,3-1 0 16,1-2 0-16,2-1 0 0,1 0 0 0,3-1 0 15,1 0 1-15,-2-3 0 0,3 0 0 16,-2 2 0-16,1-3 0 0,2 0 0 15,1-1-1-15,3 0 1 0,-6-1 1 16,6-1-1-16,0 0 2 0,0 1 1 16,0-2 0-16,0 1 1 0,6 2-1 15,-6 1 0-15,3 0-1 0,-3 2 0 16,4 1-1-16,0 0-1 0,-1-2 0 0,3 1 0 16,-1 1-1-16,1-2 1 15,2-1 0-15,-3 0-1 0,4-1 0 16,-2 1 1-16,0-1-1 0,0 3 1 0,2-1-1 15,-2 2 0-15,0 1 0 0,2 1 1 16,-1-2-1-16,2 1 0 0,-1-2 0 16,2-1 0-16,-2 1 0 0,1-1 0 15,0 1 0-15,-1 1 0 0,0 1 0 16,-2 2 0-16,1-2 1 0,4 0 0 16,-2 2 0-16,2-3 1 0,0-1 0 0,2 1 0 15,-1-1 0-15,3-2 0 0,-3 0 0 16,-1 1-1-16,2-2 0 0,-3 0 0 15,2-2 0-15,0 0 0 0,0-1-1 16,3-3 1-16,-5 5 0 0,2-5 1 16,0 0 1-16,1 4 4 0,-2-4 3 15,1 0 2-15,0 0 0 0,0 0 0 0,1 0 0 16,-1 0-2-16,0 0-4 16,1 0-2-16,-1 0-2 0,0 0 0 0,1 0-2 15,4 0 1-15,-3 0-2 0,5 0 1 16,-1 0-1-16,1 3 0 0,5-3 1 15,-3 0 0-15,3 0 3 0,-4 0 3 16,5 0 3-16,-1 0 1 0,-3-3 0 16,-2 3 0-16,4 0-2 0,-4 0-1 15,0 0-3-15,0 0-2 0,1 0-1 0,-1 0 0 16,3 3-1-16,1-3 1 0,2 0-1 16,0 0 0-16,2 4 0 0,0-4 1 15,6 0-1-15,-3 5 0 0,1-5 0 16,0 3 0-16,0-3 1 0,-3 0-1 15,2 6 0-15,-5-6 1 0,1 0-1 16,1 4 0-16,2-4 1 0,-3 0-1 16,2 0 0-16,3 0 0 0,1 0 0 0,1 3 0 15,3-3 0-15,0 0-1 0,2 5 1 16,-2-5 0-16,-2 5 0 0,2-5 0 16,-2 3 0-16,-1-3 0 0,-1 4 0 15,-1-4 0-15,1 4 0 0,1-4 0 16,0 0-1-16,3 0 1 0,3 0 0 15,-1 0 0-15,0 3 0 0,-3-3 0 16,4 7 1-16,-6-4-1 0,2-3 2 0,-6 4 0 16,3-4 1-16,0 4 1 0,-2-4 2 15,2 0 0-15,1 0 2 0,0 0 0 16,5 0-1-16,-3 0 0 0,1 3-1 16,0-3-1-16,-1 7-1 0,1-3-2 15,-2-4 0-15,-1 5-1 0,-2-5 0 16,0 0-1-16,-2 0 0 0,0 0 1 15,0 0 0-15,1-4 1 0,2 4 1 16,0 0 0-16,2 0 0 0,-2 0 1 0,2 0-1 16,-2 0 0-16,-2 4 0 0,-1-4-1 15,-1 0 0-15,-2 0 1 0,0 0-2 16,-1 0 1-16,1 0 0 0,-2 0-1 16,2 0 0-16,-1-5 0 0,1 5-1 15,0-6 1-15,0 6 0 0,-1 0 0 16,0 0 0-16,1 0 2 0,1 0-1 15,-3 0 1-15,1 0 1 0,0 0-1 0,-2 0 0 16,-1 4-1-16,-1-4 0 0,2 0-1 16,-4 3 0-16,2-3 0 0,1 0-1 15,-2 0 1-15,2-3 0 0,0 3-1 16,4-6 1-16,-1 2 0 0,2 1 0 16,3 3 0-16,-1-6 2 0,1 6-1 15,0 0 2-15,-3 0-1 0,1 0 0 16,0 0 1-16,-2 0-1 0,-1 0-1 15,1 6 0-15,-1-6 0 0,1 0-1 16,0 0 0-16,0 0 0 0,-1 0 0 0,1 0 0 16,5-6 0-16,-1 6 0 0,0 0 0 15,0 0 0-15,2 0-1 0,1 0 1 16,-3 0 0-16,-3 0-1 0,2 0 1 16,-2 0-1-16,-3 0 1 0,-2 0 0 0,1 0 0 15,-5 0 1-15,2 0-1 0,0 0 0 16,-2-3 0-16,1 3 0 0,0-3 0 15,0 3 0-15,2 0 0 0,2-5 0 16,-2 5 0-16,3 0 1 0,3 0 1 16,3 0-1-16,-4 0 1 0,1 0 0 15,4 0 0-15,-4 0-1 0,3 0 1 16,-4 0-1-16,0-3 0 0,0 3 0 16,-2 0-1-16,1-7 1 0,-1 7-1 15,-2-7-1-15,7 4 1 0,-3-1-1 0,1 4 1 16,-1 0-1-16,4-3 1 0,1 3-1 15,-3 0 1-15,2 0 0 0,1 0 0 16,-2 0 0-16,2 0-1 0,-5 0 1 16,2 0 0-16,0-4 0 0,-1 4-1 15,-1-6 1-15,-2 1 0 0,-4 1-1 0,5-1 1 16,-1 0-1-16,-4 0 1 0,1 5-1 16,-3-4 1-16,1 4 1 0,1-7-1 15,1 4 1-15,-2-3-1 0,-2 2 1 16,0-5 0-16,-5 0-1 0,5-1 1 15,-5 2-1-15,1-3 0 0,-1 0 0 16,1 0 0-16,0-1 0 0,5 0-1 16,-3 0 1-16,2-3 0 0,1 3-1 15,-3 0 1-15,2-1-1 0,-1 0 1 16,1 0 0-16,-1 1-1 0,1 0 1 16,0-1-1-16,-3 1 0 0,3 3 1 0,-2-2-1 15,-2 4 1-15,-1-3-1 0,-1 1 0 16,1 0 1-16,-2 0-1 0,1-2 0 15,-1 0 1-15,-1 1-1 0,2 1 0 16,2 2 0-16,-4-3 0 0,1 1 1 16,1 0-1-16,-3 2 0 0,2 0 0 0,-4-1 0 15,-1 1 0-15,-1 0 1 0,-5 0-1 16,6 0 0-16,-6 1 0 0,0-1 0 16,0-1 0-16,-7 1 1 0,3-1-1 15,-4 1 0-15,0-3 0 0,-4 2 0 16,-1-2 0-16,-1 0 0 0,0-4 0 15,-2-1 0-15,0 0 0 0,-2 1 0 16,1-2 0-16,-3 2 0 0,-2 1 0 16,0 3 0-16,-4 2 0 0,-1 2-1 15,0 0 1-15,-3 1 0 0,-1 1 0 0,-6-1 0 16,2 1 0-16,-6-2 0 0,-3-2 0 16,-2-2 0-16,-2-1 0 0,-3 0 0 15,5 0 0-15,-2 0 0 0,2 1 0 16,-1 1 0-16,1 2 0 0,-1 1 0 15,1-1 0-15,-6 0 0 0,-1 0 0 16,-1 2 0-16,-2 0 0 0,3 1 0 16,-1 1 0-16,0-3-1 0,0 3 2 0,-2 3-1 15,1-6 0-15,-3 2 0 0,1 4 0 16,0 0 0-16,2 0 0 0,-2 0 0 16,3 0 0-16,2 0 0 0,-2-5-1 15,-4-1 1-15,-1 0-1 0,3 1 1 16,-5 5 0-16,4-3 0 0,-3 3-1 15,-2-7 1-15,1 7 0 0,1 0 0 16,-2-7 0-16,-3 3 0 0,0 4 0 16,5 0 0-16,0 0 0 0,1 0 0 0,-1 0 0 15,2-5 0-15,-2 5 0 0,-2-6 0 16,1 6 0-16,0 0 0 0,1 0 0 16,4 0 0-16,-1 0-1 0,4 0 0 15,0-3 0-15,-6-1 0 0,3 4 0 0,-1 0 0 16,1 0 0-16,1 0 0 0,-1 0 1 15,3 0-1-15,0 0 1 0,-1 0 0 16,-5 0 0-16,4 0 0 0,-3 0 0 16,0 0 0-16,2 6 0 0,1-6 0 15,3 6 0-15,2-6 0 0,-2 4 0 16,0-4 0-16,-2 0 0 0,0 0 0 16,1 0 0-16,2 8 0 0,3-3 0 15,1-5 0-15,2 5 0 0,3-5 0 16,-2 0 0-16,-2 0-1 0,-1 0 1 15,-4 0 0-15,3 4 0 0,1 2 0 0,0 2 0 16,2 0 0-16,-1-2 0 0,7 1 0 16,3-1 0-16,-2-6 0 0,-1 0 0 15,4 4 0-15,-2-4 0 0,1 0 0 16,-4 3 0-16,3-3 0 0,0 6 0 16,2-3 0-16,1 2 0 0,2 0 0 15,5 0 0-15,0 0 0 0,1 0 0 16,0 0 0-16,1-1 0 0,0 0 0 0,1-4 0 15,-2 4 0-15,-1 0 0 0,0-4 0 16,1 6 0-16,1-6 0 0,-1 6 0 16,-2-3 0-16,2 3 0 0,0-2 0 15,1 2-1-15,2-1-2 0,-3 2 0 16,0 2-4-16,6-3-2 0,-2 2-6 16,-1 1-9-16,2-2-69 0,0-3-69 0,-3 2-175 15</inkml:trace>
  <inkml:trace contextRef="#ctx1" brushRef="#br1" timeOffset="9413.849">22505 13980 168 0,'9'0'49'16,"-2"-5"2"-16,0 1-21 0,-4 1-5 15,-3-3-4-15,4 2-6 0,-4-1-4 16,5 0-4-16,-2 0-2 0,-3-2-1 16,4 0-2-16,-1 0 1 0,-3-1-2 15,4-1 1-15,-4 1 0 0,0-2 0 16,4-2 2-16,-4 0 2 0,0-3 1 0,0 3 3 16,-5-1 1-16,5 1 1 0,-6-1 1 15,0 2 0-15,2 0 1 0,-1-2 0 16,-2 0-1-16,0 0-1 0,1 0-1 15,-1 3 0-15,-1-1-2 0,-1 3-2 16,-1 0-2-16,0 1 0 0,0 0-2 16,0-2 0-16,1 2-1 0,-2-2-1 0,2 1 1 15,-1-2-1-15,-4 3 0 0,2-3 1 16,-3 0-1-16,-1-3 0 0,-1-2 0 16,-1 0 0-16,1 1 0 0,0-2 0 15,-1 4 0-15,-1-1 0 0,0 5-1 16,-1 0 1-16,0 2-1 0,-1 0 1 15,-1 2-1-15,0-1 1 0,3 2-1 16,-2-3 0-16,-1 2 0 0,-1-3 1 16,-2 3-1-16,1-4 0 0,-1 2 0 15,-4 0 1-15,-1 1-1 0,3-2 0 0,-1 1 0 16,-2 0 0-16,0 1 1 0,-3 0-1 16,0 1 0-16,1 4 0 0,0 0 0 15,-1 0 0-15,0 0 1 0,-1 0-1 16,1-3 0-16,-2 3-1 0,-3-6 1 15,-1 1 0-15,0-2 0 0,0 1 0 16,-1 0 0-16,0 1 0 0,1 0 0 0,3 1-1 16,-1 4 1-16,0-6-1 0,-1 6-1 15,-3-3 0-15,-2 3-1 0,1 0-2 16,-3-7-1-16,-3 7-1 0,2 0-1 16,-1 0-1-16,3 0-1 0,-1 0 1 15,5 0 0-15,0 0 1 0,0 0 2 16,-1 0 0-16,-3 0 2 0,2-3 1 0,-3 3 1 15,1-5 1-15,0 5 0 16,0 0 1-16,3 0-1 0,2 0 1 16,0 0-1-16,1 4 1 0,-1-4 0 0,-2 4-1 15,0-4 1-15,-2 7 0 0,0-7 0 16,-3 7 0-16,5-3 0 0,-4 1 0 16,8 0 0-16,0-5 0 0,1 4 0 15,1-4 0-15,2 6 0 0,-1-6 0 16,0 0 0-16,-1 0 0 0,-2 0 0 15,0 0 0-15,1-6 0 0,-4 3 0 0,1 3 0 16,2-4 0-16,1 4 0 0,0 0 0 16,-1 0 0-16,1 5 0 0,0-1-1 15,-1 0 1-15,-2 0-2 0,-1 0-2 16,-2 1-6-16,4-5-6 0,-5 3-5 16,2-3-4-16,0 3 0 0,4-3 0 15,1 0 3-15,0 0 4 0,3 6 7 16,0-6 4-16,-2 4 4 0,2-4 0 0,-5 4 2 15,0-4-1-15,-3 0 1 0,-1 3 0 16,0-3 0-16,-1 4-1 0,1-4 0 16,2 6-4-16,2-2-1 0,3 0 0 15,0 2-1-15,-2-2 0 0,2-4 1 16,-2 7 0-16,-2-7 3 0,0 0 1 16,-2 0 0-16,0 0 1 0,1 3-1 0,-1-3 1 15,3 4 1-15,0-4 0 0,4 6 1 16,0-3 0-16,2 1 0 0,-2 0 0 15,1-1 0-15,1-3 0 0,-2 5 0 16,1-5 0-16,0 0 0 0,-5 0 0 16,5 0 0-16,0 0 0 0,0 0 0 15,1 0 0-15,2 0 0 0,0 8 0 16,3-3 0-16,0 0 1 0,1-2-1 16,-1 2 0-16,1-1 0 0,4 0 0 15,-8-4 0-15,5 5 0 0,0 0 0 0,-1-1-1 16,1 2 1-16,2-6 0 0,0 0 0 15,2 0 0-15,-2 3 0 0,4-3 0 16,-3 0 0-16,3 0 1 0,0 5-1 16,-1-2 1-16,4 1 0 0,-3 1 0 15,5 0 1-15,-1 0 0 0,2-2 0 16,0-3 0-16,0 8 0 0,0-8 0 0,0 6-1 16,1-1 0-16,-3-2 0 0,0 4-1 15,-2-3 1-15,3 2-1 0,-2-1 0 16,0 0 0-16,2-1 1 0,-2 1 0 15,0 1-1-15,2-1 1 0,-5 0 0 16,6 0 0-16,-2 0 0 0,-1-1 0 16,0 0 0-16,2 1 0 0,-4 0 1 15,4 1-1-15,-1-1 2 0,0 4 0 16,-2-2 3-16,1 2 2 0,-1 0 2 0,3 4 2 16,-2 0 2-16,1 0 0 0,-2-2 1 15,4 4-2-15,1-3-1 0,0-3-3 16,-1 3-1-16,5-3-1 0,-1 5-1 15,0 0-2-15,1-1 0 0,-2 2 0 16,2 0-1-16,1 0 1 0,3-2-1 16,0-1 2-16,-1 2 0 0,5 0 1 15,0-2 1-15,0 3-1 0,0 0 0 0,0 0 0 16,8 0-2-16,-4-2 0 0,0 1-2 16,0 1-1-16,2-2 0 0,0 0 0 15,1-1 0-15,1 0 0 0,1-1 0 16,1-3 1-16,4-1 1 0,0 1 0 15,4-3 1-15,0 0 0 0,2-5-1 16,0 5 0-16,1-1 0 0,2-4-2 16,1 7 1-16,-3-2-1 0,4 1 0 15,1 1 0-15,1-1 0 0,-1 2-1 0,0-1 1 16,-1-1-1-16,3 0 0 0,-1-1 1 16,2 0-1-16,1 0 1 0,-3-5-1 15,0 5 1-15,2-5-1 0,-1 0 1 16,-1 0-1-16,1 0 0 0,-2 0 0 15,3 4 0-15,1-1 0 0,-2 2 1 16,4 2-1-16,0 0 0 0,0 1 0 16,-1-2 1-16,2-2-1 0,-2 2 1 0,3-6 0 15,-2 5 1-15,0-5 0 0,1 4 1 16,0-4 1-16,2 0 0 0,2 0-1 16,-1 4 1-16,7-4-1 0,-1 4-1 15,1-4 1-15,0 8-2 0,-3-4 0 16,4 3-1-16,-3-3 0 0,-1 3 1 15,-1-3-1-15,1 0 1 0,-1 0-1 0,2-1 0 16,4-3 1-16,0 0-1 16,2 4 0-16,-4-4 0 0,6 4 1 0,-6-4-1 15,4 0 0-15,-2-7 0 0,0 3 0 16,-3-2 1-16,3 1-1 0,1-2 1 16,1 2 0-16,0 0 0 0,1 5 0 15,-4-4 1-15,1 1-1 0,-2 3-1 16,0-5 1-16,0 5-1 0,-3-6 1 15,1 6-1-15,2-4 0 0,1 4 0 16,-1 0 1-16,3 0-1 0,-4 0 0 16,1 0 0-16,-2 0 0 0,-1 0 1 0,2-3 0 15,-4 3-1-15,1-4 1 0,1 4 1 16,2 0-1-16,-2 0 0 0,4-3 1 16,-4 3-1-16,1 0-1 0,0 0 1 0,-1 0 0 15,-4 0 0-15,3-4 0 16,-6-1 0-16,2 1 0 0,2-2 0 15,-2 3 1-15,-2 0 0 0,2 3 1 0,-1 0-1 16,2 0 1-16,3 0 0 0,-5 0-1 16,2 0 1-16,-1 3-1 0,-1-3 0 15,-1 0 1-15,-3-5-1 0,1 0 1 16,1 0 0-16,0-1 1 0,1 2-1 16,-1 0 0-16,4 1 0 0,0 3 0 0,0 0-1 15,-2 0 1-15,1 5-1 0,0-5 1 16,-1 0 0-16,-1 4 0 0,-3-4 0 15,1 0 1-15,-1-4-1 0,0 1 1 16,3-1-1-16,1 4 0 0,-2-4 0 16,1 4 0-16,1 0-1 0,3 0 0 15,-2 0-1-15,-2 0 1 0,0 4-1 16,1-4-1-16,-1 4 1 0,-1-4 0 16,-1 0 0-16,-3 0-1 0,0 0 0 0,2 0 1 15,-1-6-1-15,-2 1 0 16,0 5 0-16,2-4 1 0,-2 4-1 0,0 0 0 15,-1 0 0-15,0 0 1 0,-3 0-1 16,3-3 1-16,-1 3 0 0,-5 0 0 16,1-6 0-16,-2 6 1 0,-4-4-1 15,4 4 0-15,-2 0 0 0,-1-5-1 16,-2 5 1-16,4-3 0 0,-3 3-1 0,5-4 1 16,0 4 0-16,-2 0 0 0,2-5 0 15,0 5 0-15,-1 0 0 0,0 0-1 16,-3 0 1-16,4-4 0 0,3 4 0 15,-2 0 0-15,0 0 0 0,0 0 1 16,0 0-1-16,2 0 0 0,-1 0 1 16,-2 0-1-16,-1 0 0 0,5 0 0 15,-3 0 0-15,-3 0 0 0,1 0-1 16,-2 0 0-16,3-3 1 0,-1-1-1 0,-1 0 0 16,2 1 0-16,1-1 0 0,-4-1 1 15,3 0-1-15,-1 0 0 0,1 1 1 16,-4-1 0-16,-2 5-1 0,0-5 1 15,0 5-1-15,0-7 1 0,0 7-1 16,-1-7 0-16,1 3 0 0,-1-3 1 16,-3-1-1-16,3-1 0 0,-3-2 1 15,-1-1-1-15,0 0 0 0,-1-3 1 0,-1 0-1 16,3 0 0-16,-4-3 1 0,1 1-1 16,-3 2 0-16,1-1 0 0,-5 1 1 15,4 2-1-15,-4 2-1 0,0 1-2 16,-6 4-5-16,-1-1-10 0,-5 3-87 15,-6-2-85-15,-5-2-218 0</inkml:trace>
  <inkml:trace contextRef="#ctx1" brushRef="#br1" timeOffset="11929.765">8885 7933 171 0,'0'0'37'0,"-7"0"0"16,3 0-26-16,1 0-8 0,-1 0-2 15,-2 6-1-15,-1-2 0 0,-3 0 0 16,1 0 1-16,-3-1 1 0,1 1 7 16,0-4 8-16,-2 0 6 0,0 0 2 15,0 0 2-15,-3 0 1 0,2 0-2 16,-2 0-8-16,-3 0-7 0,1 7-5 15,1-1-3-15,1 3-9 0,-1 3-24 16,-1-2-36-16,3 2-49 0,3 4-124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1-19T16:33:30.4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1350 5641 745 0,'33'-48'2'0,"-3"12"-1"0,12-37 3 0,5 14-3 0,6 4 1 0,-4 1 1 16,-29 38 0-16,-4 5 5 0,-8 2 1 0,-2 3 1 16,-6 6 1-16,-8 7 0 0,-3 8-1 15,-3 5-2-15,-6 7-3 0,-2 7-2 0,-1 5 0 16,-1 2-1-16,1 2 1 0,0 0-1 15,6 3 0-15,3-5-1 0,2 0 1 16,5 0-1-16,7 0 0 0</inkml:trace>
  <inkml:trace contextRef="#ctx0" brushRef="#br0" timeOffset="78.063">1436 5789 854 0,'8'91'-9'0,"-3"-66"-2"0,1-2-4 0,0-4-6 16,0-1-6-16,-3-4-9 0,3-1-83 0,-6-5-86 0,9-3-206 0</inkml:trace>
  <inkml:trace contextRef="#ctx0" brushRef="#br0" timeOffset="624.809">1907 6004 434 0,'0'0'98'0,"5"-5"0"0,-5 5-71 15,0-4-12-15,0 4-6 0,4 0-4 16,-4 0-1-16,0 0-3 0,3 0 1 16,-3-4 2-16,0 4 1 0,0-5 2 15,0 2 3-15,0-2 2 0,-6-2 2 16,4-1 2-16,-3 0 1 0,-2-2-2 15,1 3 0-15,-2-2-1 0,1 1-2 16,-1 2-2-16,1 1-2 0,0 0 0 16,0 5-1-16,1-5 0 0,0 5-1 0,-1 0 0 15,0 0-1-15,-2 5-1 0,2 2-1 16,-3-2-2-16,3 3 1 0,-2-1-1 16,3-1 0-16,2-3-1 0,4-3 1 15,0 0 0-15,0 0 0 0,3-11 0 16,3 3-1-16,0-4 1 0,1 1 0 15,0-3 2-15,-4 0 2 0,1 3 2 16,-4 4 1-16,0 1 1 0,-6 6 0 0,-2 0 0 16,1 0-1-16,-2 6-3 0,-2 1-2 15,2 1-2-15,-1 1-3 0,4-4-5 16,-1 3-9-16,4-5-15 0,3-3-82 16,-5 0-27-16,5 0-95 0,-5-5-197 15</inkml:trace>
  <inkml:trace contextRef="#ctx0" brushRef="#br0" timeOffset="68371.473">2853 5412 199 0,'8'16'33'0,"-4"0"-4"0,2 4-42 0,1-5-3 0,-2-1 1 0,-2-2 1 0,2-2 4 0,1-1-1 0,-1-2-19 0,-3-2-19 0,6 2-54 0</inkml:trace>
  <inkml:trace contextRef="#ctx0" brushRef="#br0" timeOffset="68637.045">2931 5525 409 0,'-6'-9'86'0,"3"2"0"0,3-2-74 0,0 1-7 0,0 0-2 0,0 1-1 16,0 0 4-16,0 1 4 0,2 2 3 16,-2 4 4-16,0-4 3 0,0 4 1 15,0 0 2-15,0 0-4 0,0 0-2 16,0 0-4-16,0 0-4 0,0 0-2 0,-2 0-2 16,2 0-3-16,0 0-1 0,0 7 0 15,0-2-1-15,0 5 0 0,-4 4 1 16,4 4 1-16,-7 10 0 0,-1 8 0 15,-3 7 1-15,2 10-1 0,-5 5 1 16,-3 6-2-16,3 1 1 0,-1-2-2 16,-2-6 1-16,3-2 0 0,1-9-1 0,4-6 0 15,1-5 0-15,3-4 0 16,1-6 0-16,4-6-1 0,0-5-1 16,0-3-3-16,5-7-3 0,-5-4-5 0,7 0-6 15,-2 0-12-15,1-14-84 0,2-5-86 16,0-5-211-16</inkml:trace>
  <inkml:trace contextRef="#ctx0" brushRef="#br0" timeOffset="69246.268">2904 5590 340 0,'-6'-8'91'0,"6"2"3"16,-2 0-16-16,2-4-52 0,2 3-8 15,-2-3-4-15,7 2-3 0,0-2-2 16,3-1 0-16,-2 0-1 0,4 0 2 15,2-3 0-15,2 1 0 0,3-3 0 16,6 1 0-16,2 1-2 0,6-3 0 0,0 1-3 16,1 6-1-16,3 1-1 0,0 9 0 15,-1 0-1-15,-6 11 0 0,-3 8 0 16,-5 5 0-16,-6 4 2 0,-4 4 0 16,-10 2 1-16,-4 2 1 0,-10 2 1 15,-7-1 1-15,-1-2 0 0,-7 0-1 16,-6-4-1-16,-1-2 0 0,-6-7-1 15,5-5-1-15,-2-9-2 0,4-8 0 16,0 0-1-16,8-12 0 0,7-7-1 0,8-2 0 16,10-4 0-16,4 3 0 0,10 1-1 15,7 4 1-15,6 7 0 0,6 10 1 16,1 16-1-16,4 6 0 0,-3 10 0 16,2 7 0-16,-3 3 0 0,-2 3 0 15,-5-3 0-15,-5-5 0 0,-3-1 1 16,-6-5-1-16,-7-3 0 0,-6 0 0 0,-11 0 1 15,-5-1 0-15,-9 2-1 0,-3 0 1 16,-10-1-1-16,-3-4 1 0,-6-3 0 16,-4-5-1-16,-1-6 1 0,-1-4 2 15,4-6 1-15,-4 0 1 0,2-6 0 16,6-4 0-16,9-1 0 0,-1-2-1 16,10 2-1-16,7 1-3 0,5 1-7 15,10 2-7-15,5 1-9 0,12 0-12 0,5 0-94 16,7-2-100-16,7 1-238 0</inkml:trace>
  <inkml:trace contextRef="#ctx0" brushRef="#br0" timeOffset="69839.877">3915 5484 460 0,'0'-16'104'0,"-5"5"1"15,5 2-78-15,0 3-8 0,-4 0-6 16,4 6-3-16,0 5 0 0,-3 7 1 16,-2 6 1-16,-3 11 3 0,-1 13 1 15,-8 9-1-15,-3 13 0 0,-2 6-2 0,-3 0-4 16,0-1-2-16,-4-3-3 0,2-9-2 15,2-4-1-15,-2-12 0 0,7-7 0 16,0-10-1-16,2-5 1 0,6-6 0 16,12-9 0-16,0-13 0 0,9-9 1 15,8-9-1-15,8-11 1 0,8-19-1 16,1-12 0-16,0-13 0 0,4-6-1 16,2 2 0-16,-7-1 0 0,0 10 0 0,3 14 0 15,-1 15 0-15,5 18 0 0,-1 12 0 16,3 15 1-16,-2 11-1 0,-1 9 1 15,-6 6 0-15,-6 7 0 0,-11 3-1 16,-8 0 1-16,-8 4 0 0,-22 2-1 16,-3-1 1-16,-12 1-1 0,-3 2 1 15,-7-3 0-15,2-3-1 0,-1-3 1 16,7-7-1-16,5-7 0 0,2-4 0 0,5-9-1 16,1-5-1-16,6-3-1 0,0-5 0 15,7 2-1-15,3-2 1 0,2 3 0 16,5 5 1-16,3 7 1 0,0 9 2 15,5 6 1-15,2 4 0 0,2 5 2 16,2 1 1-16,1 3 0 0,2-2 2 16,-1 1-1-16,-3-4-1 0,2 2 1 15,-1-3-2-15,-2-5 0 0,-2-3-4 16,-1-1-6-16,0-8-15 0,0-4-18 0,-4-5-93 16,10-3-104-16,-4-7-251 0</inkml:trace>
  <inkml:trace contextRef="#ctx0" brushRef="#br0" timeOffset="70620.939">4906 5258 415 0,'-6'-5'95'0,"0"1"1"15,0 1-69-15,2 3-7 0,-5 7 0 16,2 6 1-16,-3 9 0 0,-6 13 0 0,0 7 1 16,-6 11 2-16,-6 15-1 0,-3 7-3 15,-8 4-5-15,2 1-2 0,-2-3-4 16,2-4-4-16,4-5-2 0,6-11-1 16,6-9-1-16,7-7 0 0,6-10 0 15,3-6-1-15,5-4 0 0,0-7 0 16,0-5 0-16,5-9 1 0,2 0 0 15,6-16 0-15,-2-6 0 0,5-11 0 0,7-14 0 16,7-15 0-16,6-18-1 0,4-9 0 16,-2-4 0-16,3-6 1 0,4 3-1 15,-6 12 0-15,-1 12 0 0,-4 18 0 16,1 15 2-16,3 16 1 0,-2 19 1 16,-2 15 1-16,4 12 1 0,-8 11 0 15,0 6 0-15,-10 6-1 0,-10 4 1 16,-10-2 0-16,0 0 1 0,-12-1 2 15,-7-5 2-15,-7-2-1 0,-3-2 1 0,-1-8-2 16,3-5-1-16,-2-8-2 0,0-7-3 16,8-10-1-16,-1 0 0 0,5-15-1 15,0-6-1-15,1-8 0 0,2 0-1 16,1 0-6-16,0 3-5 0,3 4-8 16,3 4-16-16,-2 10-109 0,5 8-112 15,-3 11-276-15</inkml:trace>
  <inkml:trace contextRef="#ctx0" brushRef="#br0" timeOffset="71523.007">5974 5706 385 0,'-5'-11'91'16,"3"6"2"-16,2 10-54 16,0 5-17-16,-8 9-2 0,-2 9 0 0,-3 8 0 15,-7 10 0-15</inkml:trace>
  <inkml:trace contextRef="#ctx0" brushRef="#br0" timeOffset="72960.17">5888 5884 729 0,'-33'52'19'0,"1"3"-3"0,0-3-3 0,1-6-4 0,4-5-3 0,6-8-2 0,7-8-2 0,8-7-1 0,4-11 0 0,2-7 0 0,7-18 0 0,10-7 0 0,10-6 0 0,8-10 0 0,0-8 0 0,4-1 0 0,0 1-1 0,7 4 0 0,-6 6 1 0,-6 5-1 0,-3 10 0 0,-5 9 0 0,-4 8 0 0,-3 10 1 0,-10 6 0 0,-4 8 1 0,-5 6-1 15,0 5 1-15,-6 3 1 0,2 2-1 0,-1-6 1 0,0-1 0 0,5-4-1 0,-6-7 0 0,6-7 0 0,5-8 1 16,2-5-2-16,10-4 1 0,3-8-1 15,3-1 0-15,4 0-1 0,5 1 1 16,1 5-1-16,-2 7-1 0,-7 5 1 16,1 13 0-16,-3 3 0 0,-3 5 0 15,0 5 1-15,-6 0-1 0,0 0 1 16,-2 0-1-16,-2-4 1 0,4-3-1 16,1-6 0-16,10-9 0 0,5-8 1 15,11-8-1-15,10-4 0 0,3-8 0 0,1-7 0 16,-1-6 1-16,-4 0-1 0,-6-6 0 15,-10 1 0-15,-11 2 0 0,-5 2 3 16,-8 8 2-16,-4 6 3 0,-5 7 0 16,-11 8 0-16,-3 9 0 0,-6 0 1 15,-5 14-3-15,-3 4-4 0,-11 7 0 16,4 3-2-16,-3 5 1 0,-1-1-1 0,6 0 0 16,11-2 0-16,2-6-1 0,15-3 0 15,10-8 0-15,11-7 0 0,15-6 1 16,7-5-1-16,1-8 1 0,4-3 1 15,0-5-1-15,-6 0 0 0,-5 2 1 16,-6 3-1-16,-11 4 2 0,-3 6 1 16,-6 6 0-16,-6 15 2 0,0 4-1 15,-8 5 0-15,-2 4 0 0,1 3-1 16,-2 3-1-16,4-2-2 0,1-5 0 16,6-4 0-16,0-9-1 0,13-9 0 0,13-10 0 15,7-9-1-15,19-10 1 0,8-13-1 16,6-11 0-16,5-11 0 0,4-9 0 15,-3-7-1-15,1-3 1 0,-11-7 0 16,-4 3 1-16,-5 5 0 0,-7 11 1 16,-8 13 0-16,-13 13 2 0,-9 9-1 0,-9 13 1 15,-9 18-1-15,-11 14 0 0,-10 13 0 16,-6 8 0-16,-8 10-1 0,-6 13 1 16,-3 10 0-16,-1 2 1 0,0 1 1 15,1-1 1-15,6-3 3 0,3-6 1 16,6-9 0-16,3-12 1 0,7-8-1 15,7-11-2-15,6-6-1 0,3-7-3 16,5-3-1-16,6-5-1 0,2-4 1 16,5-4-1-16,6-6 1 0,2-2 0 0,4-9 0 15,3-1 0-15,5-2-1 0,0-3 0 16,7 0 0-16,4 2 0 0,2 4 0 16,0 1 0-16,-1 5 0 0,-4 5 0 15,-7 6-1-15,-7 8 0 0,-13 0 0 16,-5 7 1-16,-18 11-1 0,-8 5 0 15,-12 3 1-15,-8 5 0 0,-7 3 1 0,-2 0 0 16,-1 1-1-16,3-8 1 0,7-4-1 16,8-5 0-16,9-4 0 0,8-4-1 15,10-6 0-15,2-4 0 0,8-7 0 16,8 1 0-16,1-1 0 0,3-2 1 16,3 0 1-16,0 4-1 0,-1-1-1 15,-3 6 1-15,-2 0-1 0,-6 5 1 16,-2 0-1-16,-9 3 1 0,0-1 0 15,-8 0 0-15,1 1 1 0,-3-2 0 0,1-2 0 16,1-1 0-16,-2-3 0 16,4 0-1-16,3-3 0 0,-3-2-2 15,1-3 0-15,3 0 0 0,-2-3 0 0,1-1 0 16,-2-2 1-16,0-1 0 0,-2 1 1 16,4-3 0-16,-2 2 0 0,0 1 1 15,2 3-1-15,-1 3 1 0,4 1-1 16,0 1 1-16,0 6-1 0,0 0 1 0,0 0-1 15,0 0 0-15,0 0 0 0,0 0-1 16,0 7 0-16,0 1 1 0,0 6 0 16,0 4 0-16,5 3 2 0,-3 5 0 15,4 0 0-15,1-1 0 0,5 0 1 16,0-6-1-16,4-2-1 0,8-1 0 16,4-5 0-16,10-4 0 0,2-7 0 15,6 0 0-15,4-6 0 0,1-3 0 16,-1-6-1-16,-1-2 1 0,2-3 0 0,-5-4-1 15,-3-2 1-15,-2-3-1 0,-2-4 0 16,-6 1 1-16,-8 0-1 0,-8 4 0 16,-8 6 1-16,-9 1 1 0,-11 9-1 15,-6 4 1-15,-12 8 0 0,-4 12 0 16,-2 4-1-16,2 6 0 0,5 8 0 16,-2 2-1-16,10 2 0 0,8-1 0 15,8-4-1-15,4 0 0 0,8-7 0 16,10-6 1-16,8-8-1 0,10-4 0 0,12-4 1 15,8-10 0-15,6-5 1 0,1-7-1 16,0-3 0-16,1-2 1 0,-3-3-1 16,-4 2 0-16,-3 3 0 0,-3 9 0 15,-4 5-1-15,-5 11 1 0,-8 6 0 16,-8 12-1-16,-3 5 1 0,-10 4 0 16,-7 4 0-16,-6 2 1 0,0 0 0 15,-10 0 0-15,-2-3 1 0,-8-1 1 16,-3 0 1-16,-4-6-1 0,-6-1 0 0,-2-5 0 15,1-5 0-15,1-5-2 0,1-7-2 16,4 0-6-16,5-11-7 0,5 0-10 16,6-3-18-16,-1 1-106 0,5 2-113 15,0 0-273-15</inkml:trace>
  <inkml:trace contextRef="#ctx0" brushRef="#br0" timeOffset="74665.308">9687 6122 451 0,'0'-12'95'16,"0"-1"0"-16,9-3-81 0,11-2-8 0,3-9 0 16,5-7 2-16,4-9 1 0,3-6 0 15,6-11 0-15,-2-2 1 0,0-4 2 16,-6 1-2-16,0 4-1 0,-7 6 0 16,-1 5 0-16,-10 11 0 0,-3 5 0 15,-7 7 2-15,-5 6 0 0,-4 6 0 0,-3 6 0 16,-6 4 1-16,1 5-2 0,-1 0 0 15,-1 0-2-15,1 9-2 0,0-5-1 16,0 4-1-16,2 0 0 0,0-1 0 16,-1 0-1-16,1 0 0 0,2 1-1 15,2-1 0-15,1-2-1 0,0 1 0 16,6-2 0-16,0-4-1 0,0 3 1 16,6-3 0-16,-2-4 0 0,-1-1 0 0,3-3 0 15,1 0 0-15,-2 1 1 0,-2 0-1 16,2 2-1-16,-5 2 0 0,0 3 0 15,0 5-1-15,0 4 1 0,0 4-1 16,-6 6 1-16,-1 7-1 0,-2 13 2 16,-4 14-1-16,-7 16 1 0,-4 15 0 15,-3 10 1-15,-6 13-1 0,-1 11 1 16,-4 2 0-16,3-10-1 0,-4-6 0 16,6-5 2-16,1-6 1 0,6-9 0 0,5-10 0 15,4-5 0-15,4-6 1 0,5-7-1 16,8-10-2-16,0-9-1 0,0-5 0 15,5-10-2-15,1-9 0 0,-1-5 0 16,0-8 0-16,5-8 0 0,-2-9-1 16,4-13 1-16,2-15-1 0,5-13 1 15,1-12-1-15,1-9 0 0,-3-10 0 0,-3-5 0 16,-3 1 1-16,1 8 0 0,-7 10 1 16,-6 14 1-16,4 12-1 0,-4 13 1 15,10 15-1-15,2 8 0 0,2 4 0 16,7 2 1-16,6 1-2 0,7-3 1 15,4 0 0-15,2-5 0 0,7 0 0 16,-1-6 1-16,1 2-1 0,-2-2 0 16,1-1 0-16,-6 0 0 0,-2 4 0 0,-10 3 0 15,-1 4 0-15,-8-1 2 0,-5 7 1 16,-8 4 3-16,1 9 2 0,-7 6 3 16,-6 3 0-16,2 4 0 0,-5 3 0 15,1 4-2-15,-4 0-3 0,-3-5-3 16,9 0-1-16,6-4-2 0,0-1 0 15,5-6 0-15,7-6 0 0,5-7 0 16,17-3 1-16,-3-9-1 0,1-7 1 0,2-5 0 16,-2-5 0-16,-5-6 0 0,-6-1 0 15,-8-6 0-15,-7 2 0 0,-6 2 0 16,-7 1 0-16,-6 7-1 0,-6 7 1 16,-6 9-1-16,-3 14 0 0,-5 8 0 15,0 8 0-15,-5 12-1 0,4 5 1 16,1 6 0-16,6 1 0 0,7-1 0 15,7-6-1-15,6-2 0 0,14-9 0 16,10-9 1-16,9-8 0 0,8-5 0 16,8-15 1-16,9-7 0 0,4-13 0 0,8-8 0 15,-1-6 1-15,2-5-1 0,-5-1-1 16,-4 3 1-16,-4 7-1 0,-8 10 0 16,-5 6 0-16,-10 9 0 0,-1 11 0 15,-2 9 0-15,-5 0 0 0,1 11 0 16,-1 5 1-16,-1 2-1 0,1 4 0 0,5-2 1 15,-4 2-1-15,5-1 1 0,-3 0 1 16,-1-5 2-16,-5 1 3 0,-3-4 3 16,-6 1 4-16,-8 3 1 0,-4-3 1 15,-9 2-2-15,-2 4-2 0,-5 0-2 16,-2 2-4-16,0 0-3 0,5-1-3 16,3 0 0-16,6-3-3 0,8-4-1 15,11 0-1-15,8-3-1 0,9-5 0 16,10-6-1-16,9 0 0 0,7-9 3 15,6-3 0-15,3-9 2 0,3-4 0 16,0-4 2-16,0-4 0 0,-4-4 0 0,-7 1 1 16,-6 1-1-16,-11 5 4 0,-10 3 1 15,-15 1 1-15,-13 8 1 0,-15 10-1 16,-14 8 0-16,-11 8 0 0,-7 12-3 16,-2 9-2-16,-4 10-1 0,4 7 0 15,9 1 0-15,8 0-1 0,14-3 1 16,11-5-1-16,7-7 0 0,20-11 1 0,10-11 0 15,15-10 0-15,15-6-7 0,7-10-18 16,6-10-23-16,0-6-114 0,-2-4-129 16,-12 2-313-16</inkml:trace>
  <inkml:trace contextRef="#ctx0" brushRef="#br0" timeOffset="77305.961">12478 5793 395 0,'0'-4'89'0,"-7"1"2"16,4-1-67-16,-1 0-1 0,-1-1 3 16,-3 0-1-16,1 1 1 0,-2-1 1 15,-5 0 2-15,-1 5-2 0,-3 0-3 16,-1 0-5-16,-5 10-4 0,-4 4-4 0,0 10-3 16,1 5-3-16,-2 8-2 0,2 6-1 15,2 1 0-15,1 1 0 0,10-1-1 16,6-3 0-16,8-5-1 0,13-4 0 15,12-5 0-15,12-7 0 0,9-8 0 16,7-12 1-16,7-8 0 0,7-10 0 16,4-6 1-16,3-7-1 0,-1-2 0 15,-1-4 0-15,-2 2-1 0,-7 0 1 0,-11 3-1 16,-5 0 1-16,-15 2-1 0,-11 1 1 16,-8 4 2-16,-7 3 1 0,-6 8 0 15,-8 3 2-15,-11 6 0 0,-11 9 2 16,-5 8 1-16,-8 6-2 0,-7 6 0 15,-2 6-1-15,-1 2 0 0,5 1-1 16,8-3-2-16,5 0-1 0,9-6-1 16,8 0-1-16,12-6 0 0,6-3 0 15,19-8-1-15,6-7 1 0,12 0 0 16,10-14 1-16,9-4-1 0,3-10 2 0,-3-7-1 16,-3 1 0-16,-5-1-1 0,-11 0 1 15,-8 9-1-15,-11 4 1 0,-5 8 1 16,-6 8 0-16,-7 6 1 0,-7 10 0 15,-1 5 0-15,-4 5 0 0,-3 3 0 16,-2 5-2-16,2-4 0 0,5 1 0 0,2-6-1 16,8-5-1-16,5-6 1 0,7-8 0 15,8-5-1-15,9-9 1 0,9-6 0 16,12-5 1-16,5-5 0 0,4 1 0 16,1 0-1-16,-1 8 0 0,-5 8 0 15,-7 8 0-15,-7 5 0 0,-7 14-1 16,-6 4 1-16,-8 7 0 0,-5 2 0 15,-3 4 1-15,-9 1 0 0,-2 1 0 0,-7 3 0 16,-7-2 0-16,-1-1 0 0,-5-1 1 16,-3-4-1-16,-4-3 0 0,-1-6 1 15,-4-5-1-15,4-8 1 0,1-6-1 16,5-11-1-16,7-5 0 0,13-6 0 16,9-7 0-16,12-7 0 0,7-7-3 15,10-10-1-15,8-7-1 0,10-7 0 16,7-3 0-16,10-6 0 0,2-3 1 15,5-1 1-15,2-1 2 0,1 1 1 16,4 6 0-16,-8 6-1 0,-8 6 1 0,-8 9 0 16,-3 10 0-16,-12 12 0 0,-13 12-1 15,-13 6 0-15,-12 13 1 0,-11 10 1 16,-14 17 1-16,-10 15 2 0,-8 15-1 16,-11 11 3-16,-8 13-1 0,-4 10 0 15,0 1-1-15,3 4-1 0,2-6-1 16,3-7 0-16,10-7 0 0,5-9-1 15,4-12 0-15,4-4 0 0,7-13-1 0,5-7 1 16,1-8 0-16,4-4-1 0,3-4 1 16,1-4-1-16,2-5-1 0,-2-6 0 15,1 0-1-15,-1-5 1 0,0-2-1 16,-3-3 0-16,-2-5 1 0,4 1 0 16,0-3 1-16,0 3 0 0,2-1-1 15,5 2 1-15,12 0 0 0,5 3 0 16,6-1 1-16,10 0-1 0,7 1 0 15,5 0 1-15,2 0-1 0,4 1 0 0,3 2 1 16,-1 3 0-16,1 4 2 0,-1-3 0 16,-3 3 1-16,-3 0 0 0,-2 3 0 15,-8 1 1-15,-3 1-2 0,-8 1 0 16,-3 3-2-16,-3 0 1 0,-6 2-1 16,-5 4 2-16,-9 1 1 0,0 2 1 15,-8 2 1-15,-6 3 0 0,-11 5 1 16,-3-3-1-16,-6 0-1 0,-4-4-1 0,-2-2-1 15,-2-4-3-15,0-4-6 0,8-6-10 16,1-5-11-16,7 3-18 0,3-3-111 16,10-3-120-16,2-2-286 0</inkml:trace>
  <inkml:trace contextRef="#ctx0" brushRef="#br0" timeOffset="81288.745">15644 5788 436 0,'-6'-6'94'0,"0"1"1"0,6 1-80 0,-4 4-4 16,4-6 0-16,-4 6 0 0,4-7 1 15,0 2-2-15,0-3 2 0,0 0 2 16,0-5 3-16,-5-1 0 0,5-1 0 16,0 0 0-16,-4 0 0 0,0 1-2 15,-5 4-3-15,-2 10-4 0,-5 0-1 16,-4 11-2-16,-6 7-2 0,-4 4-1 15,-3 8-1-15,0 6 1 0,0 4 0 16,0 3 0-16,3-2 0 0,7-3 0 0,6-1 0 16,4-10 0-16,4-2-1 0,9-9-1 15,4-5 1-15,8-6-1 0,4-5 1 16,9-8-1-16,6-10 1 0,4-7 0 16,2-8 0-16,-2-9 0 0,2 0 0 15,-2 1 0-15,-7-1-1 0,-7 9 1 0,-4 9-1 16,-7 6 0-16,-3 12 2 15,-7 6-1-15,0 10 1 0,-7 8 1 0,1 8-1 16,-3 5 1-16,2 4 1 0,-1 2-1 16,3-3-1-16,5-1 0 0,0-7 0 15,9-6 0-15,5-7 0 0,8-8 0 16,4-5-1-16,11-18 1 0,9-7-1 16,7-10 1-16,4-5 0 0,3-7-1 15,-4-3 0-15,0 1 0 0,-8 11-1 16,-13 7 0-16,-8 8 0 0,-9 8 0 15,-5 15 2-15,-13 12 2 0,0 7 1 0,-9 7 0 16,-5 10 2-16,-1 4 0 0,1 6 0 16,-2 0-2-16,2-6-1 0,3-3-1 15,3-5-2-15,8-9-1 0,0-5 0 16,9-12-1-16,9-6 0 0,6-15-1 16,7-5 1-16,12-8-1 0,3-5 1 15,5-2 0-15,1-1 0 0,1 7-1 0,-7 5 1 16,-8 10 0-16,-10 6 0 0,-8 8 0 15,-6 15 0-15,-8 3 1 0,-6 7 0 16,0 3 1-16,0 1 0 0,0 1 0 16,5-1 0-16,1-4 0 0,3-6-1 15,8-2 0-15,6-9 1 0,9-3-1 16,8-5 1-16,12-12-1 0,3-7 1 16,8-5 0-16,-1-6 0 0,-3-1 0 15,-3-7-1-15,-7 6 1 0,-8 3-1 16,-8 4 1-16,-6 2-1 0,-8 2 4 0,-5 5 6 15,-9 1 2-15,-5 4 2 0,-12 4 0 16,-2 11 0-16,-7 7-1 0,-7 3-2 16,-8 7-6-16,1 10-2 0,-9 2-2 15,3 2 1-15,0 1 0 0,1-3 0 16,3 1-1-16,10-6 1 0,7-7-1 16,8-2-1-16,12-10 0 0,6-5-1 0,12-9 0 15,9-10 1-15,7-10-1 0,6-11 1 16,5-6 0-16,2-12 1 0,-1-6-2 15,0-3 1-15,-6 0-1 0,-6 4 0 16,-2 2 0-16,-6 0 0 0,-5 10 0 16,-7 5 1-16,-3 9-1 0,-4 7 1 15,-7 8-1-15,0 12-1 0,-6 12 0 16,-2 12 0-16,-5 12 0 0,-5 9 0 0,-4 10 0 16,-3 11 2-16,-1 2 0 0,0 5 0 15,4-2 1-15,3-3 1 0,4-2 1 16,5-8 0-16,10-11 0 0,0-5 1 15,11-11 0-15,4-9-1 0,9-8 0 16,8-8-3-16,9-6-9 0,5-8-12 16,3-9-14-16,5-5-20 0,1-4-101 15,-1 0-117-15,-7-4-265 0</inkml:trace>
  <inkml:trace contextRef="#ctx0" brushRef="#br0" timeOffset="83335.139">18639 5531 463 0,'-15'-5'105'0,"-1"5"2"0,-3-3-81 0,0 3-1 16,-4 0 1-16,-1 0 1 0,-1 0-1 16,-1 4-2-16,2 0-1 0,3 0-3 15,2 2-4-15,3 1-5 0,5 4-3 16,1 6-3-16,7 7-2 0,3 7-1 16,0 3 0-16,5 1-1 0,6 6 0 15,9-5 0-15,8-4 0 0,2-7-1 16,4-9 0-16,3-3 1 0,3-9 0 15,4-4 0-15,-2-7 0 0,-2 1 0 0,2-1 1 16,1 2 2-16,-3 5 0 0,-2 0 1 16,-5 5 0-16,-4 1 1 0,-3 6-1 15,-3 0 0-15,-3 0-2 0,-4-1 0 16,2 0-2-16,0-4 0 0,1-3 0 16,3-4 0-16,-1-9 0 0,1-4 0 15,2-6 0-15,2-5 1 0,-3-6-1 16,-3-4 0-16,-3-2 0 0,-7 1 1 0,-5-1-1 15,-5 4 1-15,-13 3 0 0,-3 7 0 16,-6 10 0-16,-5 7-1 0,-4 9 1 16,-3 6-1-16,1 13 0 0,2 4 0 15,1 4 0-15,6 4-1 0,5 3 0 16,10 0-1-16,9-3 0 0,8-8 0 16,10-4-1-16,5-10 2 0,10-13-1 15,3-19 1-15,9-12 0 0,6-10 2 0,2-9-1 16,2-2 1-16,-1-3-1 0,-4 3-1 15,-5 5 1-15,-9 9 0 0,-9 5-1 16,-6 8 1-16,-8 5-1 0,-3 5 0 16,-4 6-1-16,1 6 1 0,-1 3-1 15,5 4 0-15,-1 5 1 0,5 1 0 16,2 1 0-16,4 0 0 0,6 0 0 16,4-1 0-16,3-1 1 0,5-5-1 15,2-1 0-15,8-3 0 0,-1 0-1 0,-4 6 2 16,-2-6-1-16,-8 0 1 0,-5 0 0 15,-10 6 3-15,-5 2 2 0,-9 4 2 16,-5 8 0-16,-9 4 1 0,-4 10-1 16,-6 2-1-16,-1 3-2 0,-2 1-2 15,4-2-3-15,5-5 0 0,8-6-1 16,8-10-1-16,9-3 1 0,9-9 1 16,8-8 0-16,5-8 0 0,10-7 1 0,3-9 1 15,7-5-1-15,3-5 0 0,-1-1 0 16,2 1 0-16,-6-1 0 0,-8 5 0 15,-7 4 0-15,-12 2 0 0,-9 5 3 16,-5 4 2-16,-9 3 0 0,-2 4 0 16,0 5 1-16,0 1-2 0,0 0-2 15,0 1-1-15,11 1-2 0,0-3-2 16,5 0 0-16,6-4 0 0,10 2 1 16,5 2 1-16,6 1-1 0,6 2 0 0,1 3 0 15,2 4 1-15,-5 4-1 0,-3 2 0 16,-9 1 2-16,-8 1 1 0,-8 4 2 15,-6 1 1-15,-7 3 0 0,-6 2 1 16,0 3 0-16,-6 0-1 0,1 3-2 16,-2 0-1-16,7 2-1 0,-3-3-1 15,3-3-1-15,10-4 1 0,1-5-1 16,7-7 1-16,4-8 0 0,6-12 0 0,5 0 1 16,7-10-1-16,6 0 1 0,4-7-1 15,-1-2 0-15,-2 1 1 0,-2 2-1 16,-7-1 0-16,-9 2 1 0,-9 2 6 15,-8 6 3-15,-12 1 3 0,-12 7 1 16,-9 7-1-16,-11 4 0 0,-7 8-1 16,-3 2-6-16,-9 6-4 0,4 5-2 15,7 3-1-15,5 4 0 0,10 1-1 16,10-3-1-16,11 3 0 0,11-2-1 0,12-5 1 16,15-6-2-16,18-9 1 0,9-7 0 15,12-13 0-15,10-7 2 0,9-3-1 16,3-4 1-16,1-2 0 0,-10 3 1 15,-8 1 1-15,-10 5 0 0,-12 6-1 16,-15 3 1-16,-16 0 0 0,-6 5 1 16,-8 2 3-16,-8 4 1 0,-3 0 0 0,0 0 0 15,-3 0 1-15,-1 0 0 0,-2 0-2 16,0 0-2-16,0 0 0 0,2 4-2 16,-1-4 1-16,1 0 0 0,-2-5-1 15,1 0 0-15,-1 0-1 0,-3 1 1 16,0 0-1-16,-3 1 1 0,-2 3-1 15,-6 3-1-15,2 5 0 0,-4 7 1 16,-4 3-1-16,5 5 0 0,1 3 1 16,1 3-1-16,8 2 1 0,1 0-1 0,10 2-1 15,10-3 0-15,5-4-1 0,8-5 1 16,7-9-2-16,6-12-1 0,9-12-2 16,6-11 0-16,9-8-2 0,4-10-4 15,9-9-1-15,-1-15-1 0,1-6 0 16,0-8 3-16,-4-1 0 0,-7-6 3 15,-8-1 4-15,-8 6 7 0,-5 12 7 0,-9 14 4 16,-10 13 5-16,-7 10 2 0,-7 15-1 16,-13 17 0-16,-9 18-4 0,-2 13-4 15,-8 11-5-15,-5 13-3 0,-5 13-1 16,-1 14-2-16,4 4-3 0,2-1-3 16,2-1-12-16,9 1-2 0,3-6 0 15,5-9 0-15,1-11 1 0,4-12 2 16,0-9 4-16,1-6 12 0,4-11 3 15,-4-10 2-15,-1-6 3 0,1-11 1 0,-5-6 3 16,1-10 3-16,-3-7 2 0,-1-3 1 16,5-4-3-16,1 0-1 0,6 5-3 15,7-1-1-15,9 6-4 0,4 2-3 16,6 5-1-16,5 4-1 0,7 4-1 16,4 4 1-16,9 7 0 0,3 0 1 0,6 7-1 15,1 2 1-15,0 2 0 0,-3 1 0 16,-7-1 1-16,-9 2-1 15,-11 1 1-15,-9 3 0 0,-11 3 2 0,-11 5 3 16,-2 4 3-16,-11 2 1 0,-7 2 0 16,-6 4 1-16,-6 0-1 0,-2-2-2 15,-4-4-9-15,-6-4-18 0,-1-6-22 16,-3-5-6-16,3-7-128 0,1-9-132 16,2 0-315-16</inkml:trace>
  <inkml:trace contextRef="#ctx0" brushRef="#br0" timeOffset="84299.684">2447 7483 508 0,'-6'-12'115'15,"6"0"2"-15,-7 1-89 0,0-12-3 0,-3-1-2 16,1-1 2-16,1 5-2 0,-5 2-3 16,-5 4 1-16,-4 6 0 0,-2 8-4 15,-3 10-5-15,0 5-3 0,-2 8-4 0,0 6-1 16,5 7-2-16,8 0-1 0,1 1 0 16</inkml:trace>
  <inkml:trace contextRef="#ctx0" brushRef="#br0" timeOffset="84542.419">2145 7538 977 0,'11'58'-2'0,"7"-39"1"0,11-9 0 0,5-10 0 0,10-6 0 0,4-12 0 0,1-9 0 0,1-4 2 0,-2-3-1 0,-3 0 0 0,-11 4 1 0,-3 5 0 0,-10 7 4 0,-9 5 2 0,-5 13 0 0,-7 0 0 0,-13 12 1 0,0 5-1 0,-2 3 0 0,2 5-4 0,-2 1-3 0,5 0 0 0,4-1-1 0,13-3-2 0,5-5-1 0,8-5 0 0,7-7-1 0,7-5 1 0,10-8-1 0,4-5 2 0,-2-3 0 0,1 0 2 0,-2 0-1 0,2 1 1 16,-9 4 1-16,-4 3-1 0,-2 8 2 0,-4 0-1 16,-3 7 2-16,-3 2 1 0,-9 6 1 0,-2 4 0 15,-3 5 2-15,-8 4 0 0,-6 6 3 16,-6 4 1-16,-2 5 0 0,-1 0 2 16,-3 0-1-16,-4-3 1 0,1-2-2 15,-3-8-2-15,6-3-1 0,0-7-2 16,-1-4-1-16,1-4-2 0,3-5 0 0,-3-1-2 15,6-6-8-15,-1 0-14 0,4 0-15 16,2-11-36-16,0-1-86 0,2-5-117 16,5-4-263-16</inkml:trace>
  <inkml:trace contextRef="#ctx0" brushRef="#br0" timeOffset="86401.345">4318 7320 451 0,'0'-20'101'0,"0"1"2"0,0 2-77 0,7 6-4 0,-7 3 2 0,0 2 1 0,0 6 0 0,0 0-1 0,-7 8 2 0,0 12 0 0,-3 9-3 0,-4 8-7 0,0 7-4 0,-7 5-2 15,1 3-2-15,0-3-2 0,-6-9-1 0,0-6-1 0,1-9-1 0,8-7-1 0,3-5 0 0,11-7-1 0,3-10 1 0,19-9-1 0,5-7 0 0,6-7-1 0,4-8 1 0,4-2-1 0,-4-4 1 0,0 3-1 0,0 8 0 0,-7 9-1 16,-2 9 1-16,0 12 0 0,-5 8 2 15,-1 10 1-15,-7 9 2 0,-2 6 2 16,-5 3 1-16,-2 0 1 0,1-1 0 16,1-6-1-16,4-7-2 0,4-4 0 0,9-11-2 15,9-7-1-15,8-6-1 0,3-10 0 16,3-3 0-16,2-8-1 0,0-3 0 16,-8-4 0-16,-6-2 0 0,-6-1 0 15,-3 1-1-15,-9 2 1 0,-3 7 1 16,-6 4 5-16,-6 5 1 0,0 8 0 0,-4 10 0 15,-6 6 0-15,-3 9 0 0,-3 4-2 16,-1 8-4-16,1 6-1 0,0 1-1 16,3 2 0-16,4-1-1 0,6-2 1 15,6-2-1-15,8-5-1 0,8-5 1 16,5-9 0-16,15-6 0 0,5-10 1 16,18-11 0-16,5-11 0 0,6-8 1 15,6-5 0-15,7-7-1 0,0 2 0 16,-4-1 1-16,-7 3-1 0,-3 8 1 0,-7 6-1 15,-12 7 1-15,-8 9-1 0,-18 6 1 16,-5 6 1-16,-10 4-1 0,-12 5 1 16,0 2 0-16,-8 1 0 0,-6 4 1 15,-4-1-1-15,-3 0 0 0,-4-2 0 16,5-2 0-16,1-2 0 0,2-5-1 16,0-4 1-16,0 0 1 0,1 0 0 15,-4-6 2-15,-8 6 2 0,-4-4 0 16,3 8 0-16,-1 2 0 0,0 7-1 0,2 2-1 15,4 8-3-15,7 1-1 0,1 3 0 16,4 2-2-16,1 0 1 0,11-1-2 16,0 0 0-16,15-6-1 0,2-2 0 15,17-8 0-15,12-7 1 0,12-9 0 16,10-5 1-16,4-10 1 0,1-8 1 16,7-6-1-16,-9-4 1 0,-4 1-1 15,-8-6 1-15,-12 2-2 0,-7 3 0 0,-8 4 2 16,-12 6 3-16,-7 5 5 0,-13 5 1 15,-12 9 2-15,-4 8 1 0,-7 10-1 16,-6 9 0-16,-6 7-4 0,-2 8-4 16,4 6-2-16,6 4-1 0,2 1-1 15,5 1 0-15,13-5 0 0,7-2-1 16,6-5 0-16,13-10 0 0,5-5 0 16,14-11 0-16,8-8 0 0,7-10 0 0,9-8 0 15,1-9 1-15,-5-6-1 0,-4-6 1 16,-2-2-1-16,-4-1 1 0,-10 2 0 15,-5 4 0-15,-6 4 0 0,-5 7 0 16,-3 6 0-16,-7 6 0 0,-4 5 1 16,-2 8-1-16,0-4 1 0,0 4-1 15,3 0-1-15,3 4 1 0,2-4 0 16,4 5 0-16,2-5 0 0,-2 0-1 16,2 0 1-16,-3 3 1 0,-4-3-1 15,-1 7 0-15,0-1 1 0,-5 6 1 0,-1 2 0 16,-6 7 1-16,0 2 0 0,0 5 0 15,-11 1 0-15,-2 3-1 0,-3 2-1 16,-10 0 1-16,-4 2-2 0,-4 0 1 16,-1 2-1-16,-3-6 0 0,-1-1 0 15,10-7 1-15,5-5-1 0,4-6 0 16,8-8-1-16,7-5 1 0,5-9-1 0,14-6 0 16,2-6-1-16,10-5-2 0,14-3-1 15,5-3 1-15,8 0-2 0,2 0 1 16,-3 2-1-16,6 4 2 0,-3 0 0 15,3 5 2-15,-3 3 1 0,-3 1 0 16,-1 5 1-16,-4 3 0 0,-6 4 1 16,-7 5 1-16,-7 0 0 0,-5 8 0 15,-6 0 1-15,-2 4 0 0,-1 2 0 16,-2 2 0-16,-3 1 0 0,-2 1-1 0,-6 1 1 16,0-1 0-16,-6 1 0 0,-6 0 3 15,-2 0 0-15,-6-1 2 0,-1-1 0 16,-7 0 0-16,-3-2-1 0,-2-4-2 15,-1-4-7-15,1-3-10 0,-1-4-19 16,1 0-23-16,3-8-73 0,4 4-58 0,11 4-124 16,-4-5-258-16</inkml:trace>
  <inkml:trace contextRef="#ctx0" brushRef="#br0" timeOffset="87604.61">8008 7236 566 0,'-24'-18'132'0,"-1"10"0"16,-5 8-94-16,-7 11-11 0,3 13-9 0,-4 10-8 15,0 7-6-15,4 4-3 0,4-1 0 16,8 0 0-16,9-7-1 0,5-7 0 16,14-11 1-16,7-7-1 0,9-12 0 15,10-5 1-15,4-12 0 0,5-6 0 16,1-6 0-16,0-2 2 0,-7 2 2 16,-4 2 2-16,-6 8 2 0,-7 11 2 15,-3 8 1-15,-5 11 1 0,-5 10-1 16,-5 6-2-16,0 8-2 0,-3 4-2 15,-1 0-2-15,0 0-2 0,4-6-1 0,0-5-1 16,10-10 0-16,8-10 0 0,8-12 1 16,10-14 0-16,8-12 0 0,5-12 0 15,4-13 0-15,-5-9 0 0,-1-8 0 16,-6 2-1-16,-6 0 2 0,-5 6 0 16,-7 12 1-16,-3 9 1 0,-3 10-1 15,0 11 1-15,-1 9-1 0,1 5-1 0,2 8 0 16,1 10-2-16,3 3 1 0,1 8-1 15,-1 6 1-15,3 4-1 0,1 2 1 16,-1-1 0-16,-2 3 0 0,1-4 0 16,-5-2 2-16,-5-2 3 0,-3-2 4 15,-9-1 2-15,-3 0 2 0,-10-1 1 16,-3 1 0-16,-1-1-2 0,1-2-3 16,0 0-4-16,7-3-2 0,6-2-3 0,0-1-1 15,16-4-1-15,7-3 0 0,10-8-1 16,4 0-1-16,9-7 1 0,7-1-1 15,4-6 1-15,-4 1 0 0,-1-2 0 16,-5 3 1-16,-2 3 0 0,-11 5 0 16,-9 1 1-16,-10 3 1 0,-5 9 0 15,-10 1 1-15,0 3 0 0,-11 4 0 16,3 1 0-16,-3 3-1 0,3-3 0 16,3 0-2-16,11-6 1 0,7-5-1 0,13-7 0 15,4-12 0-15,7-8-1 0,9-8 1 16,3-6 0-16,0-1 0 0,-7-1 0 15,-3 7-1-15,-7 4 2 0,-7 8 1 16,-12 9 0-16,-6 14 0 0,-7 10 1 16,-5 13-1-16,-3 9 1 0,-4 12 0 0,-3 12-2 15,-2 16 1-15,1 10 0 16,-7 5 0-16,0 6-1 0,-3 3 1 0,1 2 0 16,5-1-1-16,-5-11 0 0,4-6 0 15,1-11 1-15,0-10-1 0,0-8 0 16,0-12 4-16,-3-11 2 0,0-9 0 15,-2-13 2-15,3-12 1 0,-3-5-1 16,3-16 2-16,3-13-4 0,3-18-2 16,10-19-1-16,6-16-1 0,15-15-1 15,13-13 0-15,11-7-1 0,13-4-3 0,10 4-6 16,15 16-12-16,5 11-23 0,4 9-23 16,-1 11-111-16,0 7-132 0,-5 14-306 15</inkml:trace>
  <inkml:trace contextRef="#ctx0" brushRef="#br0" timeOffset="144915.841">10701 7236 525 0,'23'-27'117'16,"6"-19"2"-16,12-23-92 15,11-16-7-15,5-6-3 16,-9 2 0-16,-13 11-4 0,-10 11 0 15,-16 14 1-15,-12 21-2 0,-12 21-1 16,-8 11 0-16,-10 11-2 0,-8 17 0 16,-6 19-2-16,-5 13-2 0,-1 12 0 0,0 11-1 15,5 12-1-15</inkml:trace>
  <inkml:trace contextRef="#ctx0" brushRef="#br0" timeOffset="145322.265">10612 7081 961 0,'-57'178'4'0,"38"-101"-3"0,11-7 0 0,8-15 0 0,0-12 0 0,12-12 0 16,3-10 0-16,6-13 0 0,4-8 0 0,13-5 0 0,-2-10 0 0,7-11 0 0,0-7 1 0,-6-9-1 0,-3-3 0 0,-6-8-1 0,-9 2 1 0,-5 3 0 0,-8 6 0 0,-6 8 1 0,0 10 2 0,0 5 0 0,-3 9 1 0,-2 10 0 0,-1 0 0 0,0 14-1 0,0 1 0 0,6 6-3 0,-2 1 0 0,2 2-1 0,8 1 0 0,3-1 0 0,0-1 0 0,7-4 0 0,2-5-1 0,6-3 1 0,1-11 0 15,6 0 0-15,0-11 1 0,6-3-1 0,0-5 1 16,-1-2-1-16,-4 0 0 0,-4 3 0 16,-7 3 1-16,-8 5-1 0,-1 1 1 15,-6 4-1-15,-4 5 1 0,-4-3 0 16,5 3 0-16,-5 3-1 0,0 3 1 16,0 0 0-16,4 0-1 0,1 3 1 15,0-1-1-15,2 4 0 0,0 4 0 0,2 10 0 16,1 10 0-16,-5 7 0 0,-2 9 0 15,-3 9 1-15,-5 7-1 0,-3 4 0 16,1-1 0-16,-1 0-1 0,0-6 0 16,0-2-1-16,-1-7 0 0,2-8 0 15,-2-5 0-15,-4-6 1 0,-2-6 0 16,-3-8 2-16,-5-4 3 0,-4-3 4 16,0-6 4-16,0-5 3 0,1-9 1 15,4-9 1-15,5-11-2 0,8-14-1 16,11-12-5-16,18-14-4 0,13-9-3 0,15-5-2 15,12-4 0-15,9-3-1 0,5 6-15 16,3 5-21-16,-4 5-125 0,-5 9-131 16,-13 6-332-16</inkml:trace>
  <inkml:trace contextRef="#ctx0" brushRef="#br0" timeOffset="146837.223">12428 7045 453 0,'8'-33'101'0,"9"-12"3"15,7-7-73-15,12-7-9 0,5-7 3 16,1 4 2-16,5 4 1 0,-4 10-2 16,-3 12-1-16,-7 6-3 0,-12 15-3 0,-5 15-1 15,-13 8-2-15,-9 18-2 0,-14 10-2 16,-8 17-1-16,-5 15-2 0,-6 9-2 16,-4 7-5-16,1 4 0 0,2-4-1 15,6-1 0-15,7-7-1 0,2-14 1 16,7-9-1-16,8-11 0 0,5-14 0 15,5-10 0-15,6-18 0 0,4-9 1 16,1-13-1-16,1-11 0 0,1-10 1 16,-2-9 0-16,-2-2-1 0,-3-2 1 15,-2 4-1-15,-4 5 1 0,0 5 1 0,0 8 0 16,0 5 0-16,0 5 0 0,0 5-1 16,10 6 1-16,-1 3 0 0,1 6-2 15,5 0 1-15,3 4-1 0,3 0 1 16,5 6-1-16,1 0 0 0,6 0 1 15,3 0-1-15,5-1 0 0,1-1 0 16,-2 0 1-16,-3-1-1 0,-4-3 0 16,-8 8 1-16,-3-1 1 0,-13 3 4 0,-3 3 3 15,-6 4 2-15,-9 4 1 0,-2 5 2 16,-3 4 0-16,-4 1-2 0,0 4-2 16,1 1-4-16,5 0-3 0,5-1-1 15,7-2-1-15,12-3-1 0,6-5 0 16,10-6 0-16,7-10 0 0,13-9 0 15,12-5 1-15,13-11-1 0,6-11 1 16,5-8-1-16,8-5 1 0,1 1-1 16,-2-1 0-16,-10 2 0 0,-8 0 0 0,-13 3 1 15,-8 4-1-15,-18 6 1 0,-12 0 2 16,-22 6 1-16,-11 5 2 0,-17 8 2 16,-16 6 0-16,-8 6-1 0,-8 7 1 15,-5 5-2-15,-1 4-2 0,-1 3-2 16,6 3 0-16,3 2-2 0,11-1 0 0,7-1 0 15,10 1 0-15,15-1 0 0,15-2 0 16,13-3-1-16,13-7 0 0,13-5 0 16,7-8 0-16,7-8 0 0,6-9 1 15,2-6-1-15,2-3 1 0,-7 2 0 16,-5 0 0-16,-10 3 1 0,-8 8-1 16,-12 5 1-16,-11 5-1 0,-10 0 1 15,-13 5-1-15,-4 6 1 0,-5 2-1 16,-4 6 1-16,0 2-1 0,1 0 0 15,10 1 0-15,8-1 0 0,7-2 0 0,19 1-1 16,10-9 0-16,11-5 0 0,13-6 0 16,7 0 1-16,9-17-1 0,4-4 1 15,3-5 0-15,3-2 0 0,0-3 0 16,-6-1 0-16,-7 2 0 0,-8 4 0 16,-12 2 0-16,-14 3 1 0,-11 4-1 15,-12 1 1-15,-9 2-1 0,0 3 1 0,-14 5 0 16,1 6-1-16,-8 0 1 0,-6 5-1 15,-4 7 0-15,-3 5 0 0,-5 3 0 16,-1 4 0-16,-6 1 0 0,6 1 0 16,2-1 0-16,5 2 0 0,9-4 0 15,7-4 0-15,10-3 0 0,14-6-1 16,11-5 0-16,9-5 0 0,7-15 0 16,9-3 0-16,7-10 0 0,3-4 0 15,-2-5-1-15,1-12 0 0,-3-7-2 0,-3-8-1 16,1-6 1-16,-8 1-1 0,0 2 1 15,-5 4 0-15,-2 11 2 0,-6 10 2 16,-9 14 1-16,-6 11 3 0,-5 6-1 16,-6 6 1-16,-9 10-1 0,-6 10 1 15,-7 9-1-15,-10 14-1 0,-1 15-2 16,-4 9 1-16,-1 10 0 0,0 4-1 16,5 0 1-16,7-6-1 0,12-6 0 0,5-10 0 15,9-13 0-15,9-14 0 0,11-15 0 16,13-12 0-16,13-9 0 0,8-9 0 15,6-4 0-15,5-3 0 0,-7 6 1 16,-4 5-1-16,-12 7 1 0,-13 7-1 16,-16 5 1-16,-13 8 0 0,-9 5-3 15,-8 5-9-15,-4 4-14 0,0-3-12 16,2-2-16-16,2-6-112 0,4-4-124 0,8-8-285 16</inkml:trace>
  <inkml:trace contextRef="#ctx0" brushRef="#br0" timeOffset="146978.322">15063 6865 627 0,'-10'-5'166'15,"-5"2"0"-15,0 3-40 0,0 0-88 0,2 0-14 16,4 3-9-16,-2-3-14 0,4 4-17 16,1-4-18-16,6 0-16 0,5 0-19 15,3 0-98-15,8 0-118 0,6 0-257 16</inkml:trace>
  <inkml:trace contextRef="#ctx0" brushRef="#br0" timeOffset="147587.082">15373 6875 622 0,'0'21'151'0,"-9"1"0"0,-1 3-92 0,-3 2-24 16,2 2-9-16,-2-1-12 0,0 1-9 16,1-3-3-16,3-1-1 0,4 1 0 15,5-5-2-15,13-5 0 0,4-7 0 16,11-9 0-16,7 0 0 0,6-11 0 15,0-3 0-15,1-2 1 0,-2 4 0 16,-5 2 1-16,-6 4 0 0,-10 6 0 0,-1 0-1 16,-5 10 1-16,-4 3 0 0,-2 2 0 15,2 2-1-15,1 3 1 0,3-4-2 16,3-2 1-16,8-5-1 0,9-9 1 16,10-6-1-16,3-8 0 0,5-5 0 15,5-8 1-15,-4-5 0 0,-3 0 0 16,-11 3 1-16,-8 2 7 0,-10 2 8 15,-9 6 4-15,-11 5 2 0,-11 7 0 16,-7 7-1-16,-8 6 0 0,-4 5-7 16,-9 5-9-16,0 5-9 0,-1 6-5 0,6 1-7 15,7-1-8-15,9-2-9 0,14-3-7 16,16-7-5-16,13-10-5 0,14-5-4 16,8-15 1-16,9-1 7 0,0-4 9 15,3-1 11-15,-6 3 15 0,-6 4 18 16,-12 6 19-16,-8 8 13 0,-12 11 5 15,-13 8 2-15,-9 14-4 0,-12 11-8 16,-3 12-10-16,-9 8-10 0,-3 10-7 0,-1 7-4 16,-3 0-2-16,5 5 0 0,0-3-1 15,3-1-1-15,1-4 1 0,1-5 0 16,0-6-1-16,3-6 1 0,0-11 0 16,-1-9 1-16,3-11 6 0,0-9 4 15,5-13 2-15,1-16 1 0,4-15-1 16,6-20 0-16,7-23-1 0,11-22-5 0,13-15-4 15,11-17-1-15,12-5-2 0,12-2-2 16,9 9-12-16,8 13-20 0,8 14-121 16,-5 8-9-16,-2 16-111 0,-7 8-227 15</inkml:trace>
  <inkml:trace contextRef="#ctx0" brushRef="#br0" timeOffset="148118.759">17494 6785 559 0,'0'0'126'0,"0"4"1"0,-10 11-95 0,-3 8-10 16,-2 8-6-16,-5 6-4 0,-5 6-3 16,-1 2-3-16,0-3-3 0,5-4-1 15,7-7-6-15,5-8-12 0,9-9-11 16,3-10-104-16,11-13-105 0,-1-15-264 15</inkml:trace>
  <inkml:trace contextRef="#ctx0" brushRef="#br0" timeOffset="148243.368">17491 6593 626 0,'-10'-15'149'16,"-7"7"1"-16,3-1-103 0,1 4-14 16,1 2-8-16,5 3-15 0,0 0-26 15,7 0-26-15,0 0-109 0,5 8-119 16,3-1-291-16</inkml:trace>
  <inkml:trace contextRef="#ctx0" brushRef="#br0" timeOffset="150383.832">17867 6836 610 0,'-7'28'146'0,"-5"4"2"0,-3 2-93 16,1 1-26-16,-4-4-7 0,5 1-5 15,-1-4-9-15,2-2-5 0,6-2-2 16,4-8-1-16,2-2-1 0,7 1 0 15,7-12-2-15,6-3-1 0,7-11-1 16,6-4 0-16,3-3 0 0,0-3 1 16,-3 0 1-16,-3 3 1 0,-7 4 1 0,-5 5 2 15,-9 6 1-15,-3 3 0 0,-6 10 2 16,0 3 0-16,0 7 0 0,-6 2 0 16,6 3 0-16,0 2-2 0,0-1-1 15,6-7-1-15,8-8-1 0,6-11 1 16,12-8-1-16,8-13 0 0,12-11 0 15,10-10 1-15,7-14 0 0,0-8 0 0,3-11 0 16,-1-6 1-16,-4-4 0 0,-12-1 0 16,-8 4 2-16,-5 11 1 0,-5 12 0 15,-11 15 1-15,-6 14-1 0,-7 17 1 16,-5 17 1-16,-8 17-2 0,-12 14 0 16,-5 11 0-16,-10 20-1 0,-3 16 1 15,-5 12-2-15,-3 5-7 0,2 3-2 16,1-3 0-16,6-7-1 0,7-16 0 15,5-16-1-15,6-17 1 0,5-17 4 16,6-19 2-16,0-11 1 0,7-15 1 0,-3-9 2 16,0-12 5-16,-4-5 4 0,0-4 3 15,-4 0 4-15,4 1 0 0,-4 10 1 16,4 4-4-16,7 6-2 0,7 6-3 16,8 4-2-16,11 6-3 0,11 5 0 15,15 4 0-15,8 3 0 0,4 0 0 16,2 8-1-16,1 1-1 0,-6 4 0 0,-8-2-2 15,-11 5 0-15,-9 2-1 0,-10 0 1 16,-11 1 3-16,-9-1 1 0,-10 3 1 16,-14 5 0-16,-4 1 0 0,-5 1 0 15,-4 5-1-15,3 0-2 0,2 2-2 16,8-4-1-16,14-4-1 0,6-4-1 16,15-8-1-16,18-9-3 0,20-6-1 15,11-10-2-15,13-12 1 0,9-4 1 16,7-7 0-16,1-3 2 0,-4-1 2 0,-14 0 2 15,-15 3 1-15,-10 5 0 0,-21 1 3 16,-17 6 4-16,-19 3 1 0,-24 7 1 16,-12 7 1-16,-16 5 0 0,-7 5 1 15,-8 7-3-15,-5 5-4 0,5 4-1 16,4 3-2-16,10 0 0 0,11 3-1 16,15-3-2-16,14-1-1 0,17-5-1 15,17-3-1-15,16-12-1 0,19-3 0 0,15-8 0 16,10-4 2-16,2-5 1 0,-4-1 2 15,-5 2 0-15,-12 5 2 0,-16 3 0 16,-18 4 3-16,-14 4 1 0,-9 6 1 16,-10 4 0-16,-5 3 0 0,-5 5 0 15,-1 4-1-15,1 3-3 0,-1 0-1 16,6-1-1-16,5-2-1 0,8-5-1 16,9-3-1-16,11-11-2 0,12-3-2 15,12-9-2-15,17-6-4 0,3-3-2 16,12-4-3-16,-2-5-1 0,3-3 0 0,-6 3 2 15,-7-2 2-15,-10-1 4 0,-10-2 4 16,-12 1 5-16,-10 4 9 0,-12 4 6 16,-13 1 5-16,-6 3 2 0,-9 5 2 15,-8 3-1-15,-3 11-1 0,-1 0-6 16,-1 10-5-16,2 3-4 0,1 4-2 0,7 6-1 16,2 2-2-16,7 0 1 0,4 0-1 15,5-3 0-15,6-3-1 0,7-6 1 16,7-2-1-16,6-4 0 0,8-7 0 15,6-4 1-15,7-3 0 0,4-5 0 16,-2-3 0-16,2-1 0 0,-9-1 1 16,-3 1-1-16,-9 4 0 0,-10 2 1 15,-10 4-1-15,-4 6 1 0,-6 0 0 0,-3 5 0 16,-7 2 0-16,-2 1 0 0,-3 1 0 16,1 1 0-16,-5 0 0 0,5-3 0 15,0 0 0-15,2-4-1 0,4-3 0 16,2 4 1-16,1-4-1 0,5 0 0 15,0 0 0-15,0 0 0 0,0 5 0 16,-3-2 0-16,-1 1 0 0,1 2 1 16,-1-2-1-16,-2 1 0 0,-1 1 0 15,4-2 1-15,-2-4-1 0,5 4-1 0,-5-4 1 16,5 0-2-16,0 0 1 0,4-5 0 16,-4-2 0-16,7 1 0 0,-5-2 1 15,5-2 0-15,-3-1 1 0,-4 1 0 16,3 0-1-16,-3-1 1 0,0 2-1 15,0 1 1-15,-6-1-1 0,6-1 0 16,0 1 0-16,0-6-1 0,5-3 1 16,2-6-1-16,5-4 0 0,3-5-1 0,5-10-1 15,6-3 0-15,0-3 0 0,4-1 0 16,-2 3 0-16,-1 0 0 0,0 1 2 16,-7 9 0-16,0 6 1 0,-6 7 2 15,-7 6 0-15,-1 6 1 0,-6 12-1 16,-7 4 1-16,-6 13 0 0,-2 9 0 15,-9 11-1-15,-3 6-1 0,0 12 0 16,-2 5 0-16,-1 3 0 0,5 1-1 0,9-1 0 16,8-6 0-16,8-5 0 0,8-9-1 15,11-9 0-15,9-9 0 0,6-10-1 16,10-4 1-16,9-5-1 0,9-6 0 16,7 0 1-16,4-9 0 0,6 0 0 15,1 0 0-15,0-2 1 0,-3 0-1 16,-7-1 0-16,-6 0 0 0,-11 1-1 15,-12 0 1-15,-7 0 0 0,-12-1 3 0,-12 1 3 16,-10-2 4-16,-5 1 3 0,-6 0 2 16,-6-2 0-16,-7-3-1 0,-3 2-2 15,-8 2-3-15,-3 2-3 0,-2 4-4 16,1 7 0-16,-3 6-1 0,3 8-1 16,1 7 1-16,5 4 0 0,6 4-1 15,6 2 0-15,6-2-2 0,4-1-1 16,11-2-2-16,5-5-1 0,11-5-2 15,10-7-3-15,7-6-3 0,13-6-1 0,11-6-1 16,5-7 2-16,2-2 1 0,-5-2 2 16,-5 0 5-16,-9 3 8 0,-14 3 13 15,-9 3 9-15,-14 4 2 0,-8 7 3 16,-10 7-1-16,-5 4 0 0,-7 2-6 16,-3 3-10-16,1 3-6 0,3-1-4 15,7 0-3-15,12-3 0 0,12-3 0 16,12-5-1-16,14-7 0 0,16 0-2 0,11-11-1 15,12-1-1-15,6-9-2 0,-2-3 0 16,-4-1 1-16,-9 1 0 0,-7 2 2 16,-19 2 10-16,-13 4 8 0,-13 5 6 15,-8 4 2-15,-10 7-1 0,-5 9 0 16,-5 3 0-16,1 4-8 0,-4 3-7 16,5 3-5-16,1 2-1 0,8-3 0 15,6-3-1-15,9-5 0 0,9-6-1 16,9-7 0-16,10 0 0 0,10 0-1 15,9-13 2-15,3-1-1 0,-1-4 2 0,0 1-1 16,-7 0 2-16,-6 0 2 0,-9 4 2 16,-13 3 0-16,-6 4 2 0,-7 6 0 15,-7 11 1-15,-6 6 1 0,-12 10 0 16,-2 10-2-16,-3 12-1 0,-2 9 0 16,2 11-2-16,4 2-1 0,3 3-1 0,0 4 0 15,6 0 0-15,1-3-1 0,-3-1 0 16,0 1-1-16,-3-4 0 0,-4-1 0 15,-6-6 1-15,-6-7-1 0,-9-2 0 16,-5-10 2-16,-5-8-1 0,-5-12 1 16,0-6 1-16,-2-8 0 0,-2-11 3 15,7-15 2-15,0-6 3 0,12-16 1 16,8-17-2-16,19-16 0 0,14-13-2 16,19-9-2-16,22-9-4 0,28-12-4 15,19 0-8-15,11 4-12 0,12 7-17 0,5 6-28 16,-1 7-22-16,-6 6-121 0,-17 13-144 15,-15 15-320-15</inkml:trace>
  <inkml:trace contextRef="#ctx0" brushRef="#br0" timeOffset="150586.338">23842 7044 944 0,'-7'0'222'0,"1"3"3"16,0-3-129-16,0 0-49 0,6 0-22 15,0 5-13-15,0-5-8 0,0-7-3 16,0 0-18-16,-4-4-28 0,1-6-38 0,-3-4-142 16,6-7-174-16,-6-3-408 0</inkml:trace>
  <inkml:trace contextRef="#ctx0" brushRef="#br0" timeOffset="158891.679">1565 8988 414 0,'-3'0'97'0,"-7"0"3"0,0 0-65 0,3-6-12 0,4 6-7 0,3-6-1 0,0 1-2 0,0-1 0 0,0-1 1 0,-3 0 3 0,3 1 2 0,0 0 0 0,0 0-1 0,0 0-2 0,3 1-2 0,-3 0-2 0,4 2-4 0,2-1-3 0,1 4-1 0,5 0 0 0,-2 0-1 0,2 6 1 0,0 2 1 15,-3 3 2-15,-1 5 0 0,-2 2 0 16,-6 3 1-16,3 3-1 0,-3 2-2 0,0 2 0 16,-5-1-2-16,-2 4 0 0,-3 1-2 15,-3-2 1-15,-5 0-1 0,-2 3 0 16,-2-2 0-16,-2-2 0 0,-1-1 0 15,6-3 0-15,1-1 1 0,1-2 0 16,5-6 0-16,2 2 0 0,2-5 0 16,2 1 0-16,6-2-1 0,0 0 0 15,3-2 0-15,8-2 1 0,7-1-1 16,7-3 0-16,8-4 1 0,8 0-1 16,4-7 1-16,7-3-1 0,0-2 0 15,1 0 0-15,-7-2-1 0,-4 3-5 0,-4 2-7 16,-11 3-10-16,-4 2-13 0,-7 4-105 15,-5 0-109-15,-3 0-264 0</inkml:trace>
  <inkml:trace contextRef="#ctx0" brushRef="#br0" timeOffset="159251.422">2124 9595 475 0,'0'6'110'0,"-6"-1"3"16,6 0-79-16,-4 2-3 0,1-1 0 16,3-1-1-16,-7-2-6 0,7 2-5 15,0-5-3-15,0 0-5 0,7 0-4 0,-4-8-4 16,4 1-1-16,2 0-1 16,0 0 2-16,2 0 2 0,-4 1 1 0,-1 3 6 15,0 3 4-15,-6 0 3 0,0 5 2 16,-11 1 1-16,4 3 0 0,0 0-1 15,-6 2-5-15,5 0-4 0,-3 1-4 16,3-4-1-16,4-2-4 0,1-3 0 16,3-3-2-16,0 0 1 0,3-5-2 15,1 0 0-15,3 0 0 0,-4 1 0 0,1 4 0 16,-4 0 0-16,6 0 0 0,-6 8-2 16,0-2-10-16,0 1-10 0,0 1-12 15,0-3-17-15,0 0-107 0,5-5-118 16,-3 0-275-16</inkml:trace>
  <inkml:trace contextRef="#ctx0" brushRef="#br0" timeOffset="179480.566">3160 8707 871 0,'16'-19'3'0,"4"1"0"0,-1 4 1 0,-1 5 1 0,-2 4 0 0,2 1 0 0,-2 4 0 0,2-5-1 0,0 1 1 0,-2-1 0 0,2-2 1 0,-4-4 0 0,1 0 0 0,-3-3 0 0,2 2 0 0,-7 0-1 0,0 2 0 0,3 5-1 0,-7 5 1 0,2 10 0 0,-5 10-1 0,0 11 1 0,-6 11 0 0,-1 12-1 16,-5 10-1-16,-2 5-1 0,-2 2 0 0,-4 0-1 0,-3-3 0 0,0-2-1 0,-3-6 1 0,0-2-1 0,1-6 0 0,-1-1 1 0,3-4-1 0,-1-5 3 15,-2-5 2-15,-2-6 5 0,-4-6 4 0,-2-3 2 16,2-7 2-16,-1-6 0 0,1-9-2 16,4 0-3-16,2-17-5 0,7-6-3 15,3-6-4-15,5-9-3 0,5 0-3 16,6 1-4-16,6 2-6 0,3 9-9 16,5 6-9-16,3 9-10 0,8 11-13 15,0 0-100-15,5 9-107 0,7 0-256 16</inkml:trace>
  <inkml:trace contextRef="#ctx0" brushRef="#br0" timeOffset="181308.258">3545 9236 505 0,'0'7'118'0,"2"1"1"0,-2 6-85 15,0 3-5-15,-3 4-2 0,-2 1-3 16,-2 4-6-16,0-1-3 0,-1 2-1 15,-1-1-1-15,7-5-4 0,2-4-3 16,0-5-1-16,11-5-2 0,-1-7-1 16,13-14-1-16,1-3-1 0,8-10 0 15,5-4 1-15,-1 1 0 0,-2 1-1 16,2 6 3-16,-11 7 6 0,-4 7 7 16,-11 14 4-16,-4 10 1 0,-6 3-1 0,-6 5 1 15,3 1-2-15,-4 2-7 0,3-3-7 16,4-4-4-16,6-6-2 0,8-8 1 15,0-5-1-15,9-12 0 0,4-8 0 16,4-9 1-16,7-9-1 0,8-6-1 16,2-5 0-16,7-6-2 0,-4-7 0 15,-1-2 0-15,-4 0-1 0,-7 5 1 16,-9 4 1-16,-5 7 2 0,-10 10 2 0,-2 14 5 16,-4 9 2-16,-7 10 1 0,-2 8 0 15,0 11 1-15,-6 11-1 0,1 10-1 16,-4 4-4-16,0 13-2 0,-4 8-3 15,-4 7-3-15,2 5-5 0,1 2-1 16,2-3 1-16,-2-5-1 0,5-7 0 16,5-11 1-16,4-12 3 0,0-13 4 15,0-12 0-15,0-11 1 0,0-10 0 16,2-11 0-16,-2-5 1 0,0-10 2 0,-5-5 1 16,-1 0 2-16,2-1 2 0,-2 4 0 15,6 7 1-15,0 4-1 0,8 11-1 16,5 5 0-16,7 6-3 0,5 5-1 15,2 5-2-15,4 0 1 0,10 0-1 16,2 0 1-16,4 0 2 0,4-5 1 16,0 0 2-16,-5 0 1 0,-3 3 2 15,-8-3 0-15,-10 7 4 0,-9 0 3 0,-10 1 0 16,-6 7-1-16,-13 8 1 0,1 4-2 16,-5 3-1-16,3 5-5 0,0 1-3 15,5 1-4-15,4-4-1 0,14-4-2 16,5-3 1-16,8-7-1 0,8-4 1 15,8-6 0-15,9-9-1 0,7-7 1 16,5-5 0-16,11-11 0 0,4-6 0 0,-3-5 0 16,-1-3-1-16,-1-1 1 0,-12 2 0 15,-5-1 1-15,-19 5 0 0,-14 3 2 16,-5 5 3-16,-14 5 1 0,-13 5 3 16,-6 3 0-16,-6 6 1 0,-7 5-1 15,-4 5-1-15,-6 4-2 0,0 5-3 16,1 3-2-16,4 1-1 0,-3 2-1 15,6 2-1-15,7-1-3 0,12-2-3 0,9-2-2 16,6-3-1-16,8 1 0 0,8-6 0 16,9-6 1-16,5-3 3 0,2 0 2 15,-2 0 3-15,-1-2 0 0,-1 2 2 16,-2 0 0-16,-7 0 0 0,-5 4 0 16,-4 4 0-16,0 3 0 0,2 2 0 15,-2 1 1-15,7-1-1 0,2-1 0 16,3-3-1-16,9-3 1 0,9-6-2 15,10-7-2-15,6-8-1 0,5-6-2 16,4-6-2-16,-4-3-1 0,-2-1 1 0,-11-2 1 16,-6 2 1-16,-12 6 3 0,-11 4 4 15,-6 3 5-15,-4 6 2 0,-6 1 1 16,-3 4 0-16,0 2 0 0,-5 2 1 16,3 3-3-16,2-6-4 0,-5 6-1 15,5 0-1-15,0-3-1 0,4 3 0 16,4-4 0-16,6 4 0 0,-1-5 0 15,1 5 0-15,-1-5 1 0,-1 5 0 0,0-3 6 16,-9 3 4-16,-3 0 3 0,0 0 1 16,-8-4 2-16,-5 4 1 0,-2 0 2 15,-5 0-4-15,0 0-3 0,-3 5-2 16,2-1-1-16,1 3-1 0,6 4-2 16,-2 4-2-16,0 2-1 0,2 0-1 15,1 3-2-15,1-1-1 0,4 3-2 16,2-2-3-16,6-4-2 0,6-2 0 0,6-3 0 15,-1-8-1-15,5-3 2 0,-1-12 2 16,5-3 2-16,2-12 2 0,6-6 1 16,0-7 0-16,2-2 0 0,7-9 0 15,3-13 1-15,-3-6-1 0,-4-2 0 16,-4 0 0-16,-3 7 1 0,-6 3 2 16,-8 12 4-16,-6 16 2 0,-6 13 0 15,-5 16 1-15,-2 12 0 0,-11 15-1 0,-4 9-2 16,-4 13-4-16,1 10-2 0,3 8-1 15,1 4-2-15,2-1-1 0,7-3 0 16,12-3-3-16,10-9-1 0,8-10 0 16,7-9 0-16,11-12 1 0,8-10 2 15,8-9 0-15,2-14 3 0,5-7 1 16,2-4-1-16,3-4 2 0,-5-1-1 16,-4 3 0-16,-6 2 0 0,-6 2 2 15,-12 5 4-15,-11 2 5 0,-10 0 2 0,-10 4 2 16,-9 1 1-16,-9 3 1 0,-4 1-2 15,-9 1-5-15,-3 6-4 0,-2 0-3 16,-2 7-2-16,0 4-1 0,11 3-1 16,1 2 1-16,7 4-2 0,10 0-2 15,3 2-1-15,6-2-4 0,0 0-4 16,8-3-2-16,4-4-1 0,3-3-1 16,3-4 1-16,7-6 3 0,-2 0 3 0,8-6 4 15,0-4 2-15,-1-2 3 0,-3 0 0 16,-2 0 4-16,-5 1 6 0,-6 4 5 15,-4 3 2-15,-10 4-1 0,0 7 1 16,-4 4-1-16,-2 5-3 0,-1 2-8 16,1 4-10-16,6 4-3 0,0-3-1 15,5-2-1-15,8-4 0 0,6-8 1 16,7-9 1-16,7-11 6 0,3-9 1 0,10-7 1 16,7-3 1-16,0-3 0 0,0-1 0 15,-6 5 3-15,-4 6 4 0,-10 6 4 16,-10 5 3-16,-11 6 1 0,-7 6-1 15,-5 14 1-15,-9 5-2 0,-1 12-5 16,-9 10-3-16,4 12-5 0,-5 8-4 16,7 9-4-16,1-1-6 0,1-3-4 15,11 0-1-15,9-5-1 0,-3-7 0 16,3-6 1-16,-7-6 5 0,-2 2 4 0,-7-2 4 16,-7-4 1-16,-9-1 1 0,-6-4 2 15,1-3 5-15,-5-3 5 0,0-7 6 16,6-3 4-16,-2-7 5 0,6-7 3 15,1-9-1-15,4-17-2 0,10-15-6 16,10-18-6-16,12-18-11 0,18-19-14 16,19-13-12-16,18-8-14 0,10 6-20 15,11 6-22-15,-2 13-127 0,5 9-139 0,-3 21-331 16</inkml:trace>
  <inkml:trace contextRef="#ctx0" brushRef="#br0" timeOffset="183464.637">8411 9024 525 0,'-5'-4'125'0,"5"4"3"0,-5 0-83 16,5 0-16-16,-6 6-6 0,0 3-6 15,-4 0-7-15,0 7-4 0,-3 1-3 16,0 5 0-16,-4 0-1 0,3-3-1 16,6 1 0-16,3-5-2 0,5-3 1 0,0-6-1 15,13-6 1-15,5-8 0 0,4-5 0 16,5-3 0-16,5-7 0 0,-2-3 1 15,3-1 0-15,-3 2-1 0,-3 2 1 16,-3 4-1-16,-5 6 3 0,-7 6 3 16,-4 7 1-16,-8 6 0 0,-4 5 0 15,-5 8 1-15,-3 3-1 0,-3 3-2 16,1 2-3-16,2-1-2 0,5-1-3 16,7-5-2-16,0-5 0 0,9-9 0 15,11-6 0-15,4-6 0 0,4-5 1 0,7-5 2 16,-1-2 2-16,2 0 0 0,-4 5 0 15,-2 3 3-15,-6 2 1 0,-2 8 1 16,-3 0 1-16,-5 8-1 0,2 2 1 16,-3 3-1-16,2 1-1 0,0 6-2 15,0-1-1-15,2-1-1 0,3-1 0 0,2-5 0 16,5-9 0-16,5-3 0 16,4-10-2-16,6-3 1 0,5-6 0 0,0-6-1 15,4-3 1-15,-5 0 0 0,-3-4 0 16,-5-2 1-16,-11 1 1 0,-4 2 6 15,-10 4 7-15,-10 4 6 0,-3 7 4 16,-12 7 3-16,-3 9 1 0,-11 11 0 16,-1 8-5-16,-9 4-7 0,0 5-6 15,-2 5-4-15,2 4-3 0,4 3-4 16,3-2-5-16,8-2-5 0,11-3-1 0,10-6-1 16,8-6 0-16,15-15 0 0,12-11 3 15,8-14 5-15,7-6 2 0,1-7 3 16,-2-3 1-16,-3-1 1 0,-8 5 4 15,-10 5 3-15,-8 9 4 0,-8 4 4 16,-6 5 0-16,-6 8 1 0,0 0-3 16,0 8-3-16,-6 4-3 0,1 4-4 15,-1 6-5-15,1 3-1 0,5 0-1 0,0 0-3 16,0-3-1-16,12-6-1 0,6-9 0 16,8-7 1-16,7-7 0 0,7-9 3 15,6-6 1-15,6-5 2 0,-3-2 0 16,4 1 0-16,-3-3 0 0,-3 4 1 15,-1 2 0-15,-4 4 1 0,2 7 0 16,-2 4-1-16,-3 4 1 0,1 6 0 16,-1 3-1-16,-6 7 0 0,-5 4 0 15,-8 2-1-15,-3 2 1 0,-10 6 0 0,-7 2 1 16,0 2-1-16,-13 4 3 0,-2 1 2 16,-4 2 0-16,-4-1 0 0,2-2-1 15,3-1 1-15,4-5-2 0,10-4-3 16,4-10-1-16,14-12-2 0,8-4 0 15,12-9 0-15,11-9 0 0,5-12 0 16,10-10 0-16,6-4 1 0,8-12 0 0,0-11 1 16,0-10 0-16,-1-5 0 0,-2-1 0 15,-11-1 1-15,-9 4-1 0,-12 11 1 16,-12 16 4-16,-11 13 4 0,-10 12 3 16,-6 14 0-16,-13 13 1 0,0 13-1 15,-7 15-1-15,-7 12-3 0,-1 13-5 16,-10 14-5-16,-1 18-8 0,-2 13-5 15,-5 2-4-15,1-1-1 0,4 0 0 0,6-7 0 16,5-10 4-16,10-14 7 16,7-16 6-16,10-9 6 0,6-9 0 0,4-12 1 15,10-9 0-15,4-14 0 0,5-12-1 16,2-12-1-16,6-11 0 0,5-10 0 16,0-7-1-16,0-7 0 0,1 7 0 15,-5 6-1-15,2 6 1 0,-5 11 1 16,-5 7 0-16,-5 12 1 0,-5 8 1 15,-8 8 1-15,-9 4 2 0,0 7-2 0,-14 7 0 16,-6 5-1-16,-4 6 0 0,-3 0-1 16,-6 2-2-16,-4-1-1 0,0 0 0 15,4 0 0-15,4-5 0 0,5 1-1 16,11-1-1-16,13 0 1 0,12-6-1 16,9 1 1-16,12-8-1 0,7-4-1 15,13-8-1-15,10-7-1 0,5-4 1 16,6-2-1-16,-1-6 0 0,2-1 2 15,-5-2 0-15,-10 1 2 0,-10 1 2 0,-14 3 5 16,-11 1 10-16,-11 5 6 0,-14 4 4 16,-4 7 0-16,-10 0 1 0,-9 9-1 15,-8 2-6-15,-4 5-9 0,-3 2-6 16,2 2-5-16,3 0-1 0,3 2-4 16,10-1-6-16,9 0-4 0,15-5-4 15,10-2-3-15,11-5-2 0,8-4 0 0,8-9 4 16,11-7 4-16,7-3 5 0,3-6 4 15,1-8 3-15,5-4 2 0,-2-13 1 16,-1-9 1-16,-6-9 1 0,1-16-1 16,-3-10 0-16,2-9 1 0,-1-8 0 15,-1 2 1-15,0 5 4 0,-2 7 3 16,-8 18 4-16,-7 11 2 0,-10 16 2 16,-10 16 0-16,-5 11-2 0,-8 12-4 15,-7 13-3-15,-7 15-3 0,-8 14-3 16,-2 18-2-16,-6 13-4 0,-3 13-6 0,-3 11-6 15,-3 5-6-15,-1-1-5 0,7 3-1 16,3-14 1-16,1-5 4 0,4-13 5 16,2-9 9-16,-2-8 8 0,3-8 8 15,-5-12 6-15,0-4 4 0,0-8 2 16,-2-5 2-16,1-10 0 0,1-4-2 16,-3-9-4-16,0-6-2 0,-1-2 0 0,1-1 0 15,0 1 2-15,3 2 1 0,7 4-1 16,5 4-1-16,8 2-2 0,12 2-4 15,8 2-3-15,9-1-3 0,7 1-2 16,10-2-1-16,11-1-6 0,6-3-13 16,5-2-17-16,0-4-32 0,-2-4-131 15,0-2-152-15,-7 1-360 0</inkml:trace>
  <inkml:trace contextRef="#ctx0" brushRef="#br0" timeOffset="189899.671">13077 9151 294 0,'5'-11'73'141,"1"-2"3"-141,1 5-26 0,1-4-33 0,-1 5 2 0,-1 1 4 0,0 4 2 0,-1 2 1 0,-5 3 0 0,2 7-1 15,-2 3-2-15,0 2-4 0,0 4-4 0,7 1-5 0,-1 2-4 0,4-3-2 0,6-5-2 0,4-5 0 0,6-9-1 0,6-4 0 0,2-9 0 0,4-5 0 0,-1-5 0 0,1-5 0 0,-5 0 1 0,-7 0 3 0,-6 2 3 0,-12 0 5 0,-8 4 4 0,-6 3 3 0,-15 5 1 0,-10 4 0 0,-4 10 0 16,-10 0-3-16,-1 4-5 0,-2 10-4 16,3 6-2-16,5 7-3 0,6 1-1 15,8 8-3-15,6 3-5 0,12-1-6 16,8-4-11-16,6-2-13 0,10-5 23 15,9-3-120-15,8-10-100 0,6-10-242 16</inkml:trace>
  <inkml:trace contextRef="#ctx0" brushRef="#br0" timeOffset="190664.468">13867 8915 519 0,'-12'0'113'0,"-5"9"0"15,7 6-85-15,-1 11-16 0,-2 9-6 16,-2 14-3-16,-9 16-1 0,-2 17-1 16,-4 14 0-16,-7 12 0 0,-2 8-1 15,0 5 1-15,-2-3-1 0,2-5 0 0,3-12-1 16,-2-8 1-16,4-16-1 0,2-13 0 16,6-12-1-16,4-11-1 0,4-14 0 15,5-15 0-15,6-12 0 0,1-18 0 16,6-13 1-16,0-16 2 0,12-16 1 15,0-20 1-15,8-16 0 0,8-15 0 16,6-13 0-16,10-7 0 0,5-1-1 16,8 6 3-16,4 14 2 0,0 14 3 0,3 14 1 15,-3 23 1-15,-4 14 1 16,-10 16-1-16,-6 14-3 0,-10 13-2 0,-9 20-2 16,-10 15-2-16,-7 11 0 0,-9 10 0 15,-4 6-1-15,-3 3 1 0,1-2-1 16,-1-4 0-16,6-10 0 0,5-11-1 15,16-12 0-15,5-14 1 0,11-12 0 16,14-13-1-16,9-11 1 0,10-7 0 16,4-5-1-16,3-2 1 0,-1-3-1 0,-9 3 0 15,-6 4 1-15,-13 3 0 0,-12 7 3 16,-11 5 5-16,-8 5 4 0,-12 7 0 16,-5 9-1-16,-9 5 1 0,-5 0 0 15,-6 6-4-15,-4 6-6 0,-4 3-2 16,-1 5-1-16,4 4 0 0,2 3-1 15,7 1 0-15,4 1 0 0,10 2 0 0,14-1 0 16,10-1 0-16,6 1-1 0,10-7 1 16,6-5 0-16,12-10 0 0,3-3-1 15,6-8 0-15,1-8-1 0,4-7 1 16,-3 0 0-16,-4 0 0 0,-7 1 1 16,-6-2 2-16,-12 4 1 0,-10 3 2 15,-8 4 1-15,-6 1 2 0,-6 7 0 16,-3-3-1-16,-3 6-1 0,-3 7-4 15,-4 2-4-15,-4 6-4 0,1 3-3 0,-4 7-1 16,0 2-1-16,2-3 0 0,3-1 2 16,6-4 1-16,6-5 2 0,12-10 1 15,7-7 1-15,9-12-2 0,9-6-2 16,5-3-1-16,6-5 1 0,-1 2 1 16,-1 3 0-16,-7 3 0 0,-8 10 3 15,-9 8 5-15,-9 8 3 0,-6 8 0 16,-7 5 1-16,-6 5 1 0,1 4-1 0,-1 3 1 15,3 0-3-15,3-6-1 0,7-6 0 16,10-6 0-16,8-15-2 0,10-5-14 16,7-14-108-16,6-7-105 0,3-4-271 15</inkml:trace>
  <inkml:trace contextRef="#ctx0" brushRef="#br0" timeOffset="191361.587">15851 9183 429 0,'0'-17'103'0,"0"0"3"0,12-3-56 0,5 1-22 0,2 1-5 0,2 1 0 16,2 5-1-16,-3 5-1 0,0 7 0 31,-1 8-2-31,-3 8-2 0,-2 6-3 15,-4 8-5-15,-1 4-1 0,-2 4 0 16,-7 3 2-16,0 3 1 0,-7-1 1 16,-3 0 0-16,-7-5 1 0,-5-2-1 0,-5-7-3 0,-5-8-3 0,-2-7-7 15,-1-10-6-15,0-4-9 0,7-10-9 16,2-3-13-16,11-3-83 0,6-1-21 0,9-4-87 16,13-1-178-16</inkml:trace>
  <inkml:trace contextRef="#ctx0" brushRef="#br0" timeOffset="191908.112">16995 9042 523 0,'20'-15'129'0,"-14"9"1"0,-6 2-83 16,-6 4-12-16,-8 0-4 0,-5 0-10 16,-8 7-8-16,-7 2-4 0,-5 5 0 15,-1 0-2-15,-5 5 0 0,4 1-2 31,7-2-1-31,3 2-1 0,10-2-1 16,7-2-3-16,8 0-1 0,13-7-1 0,13-3-2 0,6-6 0 0,14-9 0 16,6-2-1-16,7-5 2 0,0-1 1 15,-6 2 1-15,-1 1 2 0,-12 5 3 0,-8 5 4 16,-13 4 1-16,-7 10 2 0,-6 2-1 16,-2 4 0-16,-4 2-1 0,1 2-3 15,1-3-3-15,4-1-2 0,0-5-3 31,11-11-1-31,6-3 0 0,5-14-1 0,10-8 0 0,8-7 0 0,7-9 1 16,6-16 2-16,7-6 1 0,-1-11 1 0,1-10 0 16,-2-10 0-16,-7-11 1 0,-1 2-1 15,-6 8 0-15,-8 11 0 0,-3 18 0 16,-10 17 0-16,-3 21-1 0,-7 28 1 31,-13 14 0-31,0 25 0 0,-17 15 1 0,-4 19-1 0,-11 15-5 0,-1 17-3 16,-7 8-3-16,-2 0-1 0,-2-3 0 15,5-7 0-15,4-10-1 0,3-11 6 0,6-17 3 16,4-14 5-16,4-11 4 0,6-13 1 16,5-10 2-16,0-11 2 0,-6-6 3 15,4-14 4-15,-5-4 6 0,-3-6 6 32,-3-1 6-32,1-2 4 0,-2 1 2 0,6 2-2 0,2 7-5 0,2 4-9 15,4 3-9-15,13 3-8 0,2 7-5 0,11 0-11 16,7 0-13-16,13-4-19 0,3 0-14 15,10-2-18-15,4-4-104 0,1-1-124 16,5-1-265-16</inkml:trace>
  <inkml:trace contextRef="#ctx0" brushRef="#br0" timeOffset="192580.211">18699 8377 453 0,'-16'0'108'0,"5"-11"4"16,6-3-74-16,5-3-7 0,10-6-1 0,5-6-4 16,7 3-3-16,9 0-4 0,6 6 0 15,3 8 1-15,3 8 1 0,-1 9 0 16,-5 10 1-16,-5 10 1 0,-12 10 0 15,-12 12-1-15,-16 5 0 0,-15 5-2 16,-12 1-2-16,-12 5-3 0,-6-7-3 16,-3-8-1-16,3-7-4 0,10-10-3 15,9-5-3-15,12-4-2 0,12 0-3 16,10-2 0-16,8 4-1 0,7 3 0 0,7 3 0 16,0 2 1-16,1 0 2 0,-2-1 1 31,-6 1 0-31,-5-1 2 0,-10-1-1 0,-4-3 1 0,-8 2 0 0,-8-3 0 15,-6-1 1-15,-2-3 0 0,-4-5 0 16,-1-7-1-16,-1-10-8 0,-2-4-12 16,5-7-9-16,1-4-12 0,3-3-15 31,7 0-103-31,6 1-112 0,9 7-253 0</inkml:trace>
  <inkml:trace contextRef="#ctx0" brushRef="#br0" timeOffset="193064.699">19208 8998 497 0,'-14'15'118'15,"-1"10"2"-15,-2 13-80 0,3 10-12 16,-2 13-9-16,-1 9-8 0,-1 5-6 0,3 2-6 16,-1-1-2-16,3-2-1 0,-3-9 1 15,2-6-1-15,0-12 1 0,5-6 2 16,-1-7 6-16,4-12 1 0,0-14 1 16,6-8 0-16,9-20 0 0,2-11 0 15,7-14-2-15,2-17-2 0,4-15-1 16,8-10-1-16,2-12 0 0,3-2 0 15,3-3 2-15,2 4 2 0,5 8 1 16,2 17 1-16,1 16 1 0,-4 17 0 0,0 20 0 16,-6 18-1-16,-4 16-2 0,-6 15-1 15,-4 9-1-15,-13 11 0 0,-5 6-1 16,-8 2-1-16,-6 2 1 0,-8-6-1 16,-4-5 0-16,-4-3 0 0,-5-5 1 15,-2-11 0-15,-2-8 0 0,-1-13 0 16,-2-6-2-16,1-5-2 0,3-14-4 15,4-9-5-15,3-7-9 0,9-2-12 0,4 0-54 16,10 5-50-16,0 1-92 0,8 5-205 16</inkml:trace>
  <inkml:trace contextRef="#ctx0" brushRef="#br0" timeOffset="193564.016">20110 8912 542 0,'-11'-24'126'0,"5"1"3"0,2 5-90 16,4 2-4-16,-4 4-1 0,4 5-7 0,-6 10-5 15,0 11-4-15,-5 8-3 0,-3 6-3 16,-3 7-6-16,-3 1-3 0,-2 2-2 16,4-6 1-16,0-7-1 0,8-6 0 15,7-7-1-15,9-12 1 0,8-5 2 32,14-11-1-32,7-10 1 0,8-9 0 0,9-5 0 0,6-3 2 0,2 1 1 15,-3 5 2-15,-1 11 1 0,-9 6 0 16,-6 8 2-16,-9 12 0 0,-13 3-1 0,-7 12-1 15,-12 4-4-15,-5 7 0 0,-8 6-3 16,-4 5 0-16,-5-1-1 0,1-3 0 16,0-8-2-16,3-3-2 0,10-9-2 31,8-13-1-31,12-5-3 0,9-10-5 16,7-6-3-16,5-1 0 0,4-1 3 0,-2 0 1 0,-4 4 2 0,-4 8 3 15,-6 7 6-15,-6 4 4 0,0 11 0 0,-5 2 0 16,-3 4 1-16,0 3-1 0,-2 1 1 15,-5-2-2-15,4-1-5 0,-4-3-10 16,0-3-17-16,0-6-114 0,0-6-118 16,4-8-297-16</inkml:trace>
  <inkml:trace contextRef="#ctx0" brushRef="#br0" timeOffset="194773.99">21541 8979 497 0,'-28'-4'119'0,"-4"4"2"0,-1-8-66 0,0 12-32 0,5 3-10 0,2 2-3 0,-1 5-4 0,2 4-3 16,2 1-2-1,6 3 0-15,2-1 0 0,4-2-1 16,8-1 0-16,3-3-1 0,10-5-1 0,4-6 1 15,9-4 0-15,4-4 0 0,5-6 0 16,2-1 1-16,-1-1 2 0,-5 1 0 16,-1 0 4-16,-9 5 3 0,-9 6 3 15,-4 8 0-15,-10 5 0 0,-3 3 0 16,-5 5-2-16,0 6-2 0,-1-1-4 16,1-4-3-16,1-1 0 0,9-4-2 0,3-6 0 15,9-11 1-15,11-10-1 0,6-13 0 16,12-12 1-16,4-15-1 0,9-14 2 15,1-8 0-15,1-14 0 0,-2 1 0 16,-2-1 0-16,-3-1 0 0,-7 10 2 16,-5 9 2-16,-7 13 2 0,-7 14 0 15,-8 12 1-15,-6 14-1 0,-6 15 1 16,-7 23-2-16,-4 11-2 0,-4 14-2 16,-9 12 0-16,0 16 0 0,-4 12-1 0,0 2 0 15,-2-1 0-15,1-3-1 0,1-4 1 16,4-12 0-16,9-13 0 0,0-14-1 15,4-10-1-15,6-12 0 0,5-9 0 16,0-12 1-16,0 0 3 0,0-13 4 16,0-3 6-16,-3-4 4 0,3-2 2 15,-6-3 0-15,6 3 0 0,-5 2-4 0,5 3-4 16,5 3-5-16,2 4-3 0,0 3-3 16,4 1-7-16,5 2-10 0,2 4-12 15,4-4-17-15,9 4-77 0,6-3-38 16,11 0-107-16,7-7-212 0</inkml:trace>
  <inkml:trace contextRef="#ctx0" brushRef="#br0" timeOffset="195071.008">22957 8325 582 0,'0'0'129'0,"-13"10"2"0,3 18-92 16,-3 13-20-16,-3 13-11 0,-7 13-3 15,-2 11 2-15,-5 8 0 0,-3 1 2 16,-2-2 1-16,2-2 1 0,0-6 0 15,6-6 0-15,3-13-2 0,5-12-3 16,3-11-5-16,7-8-9 0,9-11-8 16,0-9-9-16,11-13-14 0,5-11 18 0,3-8-122 15,4-5-104-15,6-10-249 0</inkml:trace>
  <inkml:trace contextRef="#ctx0" brushRef="#br0" timeOffset="195383.003">22779 8550 537 0,'-17'-42'130'0,"1"1"2"0,6 0-85 16,6 0-10-16,4 2-12 0,12 4-6 15,3 4-5-15,8 8-4 0,8 9 0 16,8 11-1-16,7 6 2 0,3 12-2 16,2 12 0-16,2 8-1 0,-1 6 0 15,-7 2-2-15,-10 4-1 0,-3 3 0 16,-11-1 3-16,-8 1 1 0,-7-4 3 15,-6 1 2-15,-14 2 1 0,-5 1 1 0,-9 0 1 16,-10-3 0-16,-8-4 0 0,-8-1-2 16,-6-6-1-16,-4-8-2 0,0-3-2 15,2-9-3-15,5-6-2 0,5-4-1 16,8-6-4-16,1 5-5 0,7-5-6 16,9 0-11-16,6-6-17 0,9 4-12 0,12-7-16 15,14 0-107-15,12-8-117 16,14-8-272-16</inkml:trace>
  <inkml:trace contextRef="#ctx0" brushRef="#br0" timeOffset="195570.46">23936 8614 593 0,'-12'-3'138'0,"-5"3"3"0,-1 0-95 15,-7 0-11-15,-1 0-3 0,-2 0-3 16,-4 6-3-16,-5-1-5 0,-3-2-3 16,-4 4-3-16,-4-2-4 0,1 0-7 15,1-5-12-15,3 3-16 0,9-3-15 16,9 0-18-16,12 0-103 0,13 0-117 0,11-6-267 16</inkml:trace>
  <inkml:trace contextRef="#ctx0" brushRef="#br0" timeOffset="195882.879">23949 8867 660 0,'-26'8'147'16,"4"-8"-1"-16,14-10-111 0,12-6-17 15,16-14-6-15,9-8-4 0,8-7-7 16,7-10-1-16,3-9 1 0,0-7-1 15,5-5-1-15,-3 2 1 0,3 4 0 16,0 5 0-16,-5 12 1 0,-7 14 0 16,-6 15 3-16,-8 19 3 0,-14 22 3 15,-12 21 1-15,-18 19 1 0,-5 15 0 16,-11 18 0-16,-9 13-1 0,1 9-2 0,-2 1-1 16,3-5-2-16,2-10 0 0,6-6 0 15,7-15-1-15,5-13-6 0,7-17-24 16,5-12-18-16,9-15-122 0,0-11-130 15,4-13-324-15</inkml:trace>
  <inkml:trace contextRef="#ctx0" brushRef="#br0" timeOffset="-138918.481">1609 10772 345 0,'-20'0'97'0,"-1"0"5"0,1 3-38 16,5-3-11-16,4 0-13 0,2-6-10 0,9 1-7 0,3-2-6 0,10-3-4 0,7 0-3 0,6 1-1 0,4 2 0 0,0 1 0 15,2 6 1-15,-1 11-1 0,-2 3 0 16,-9 4-2-16,-3 5 0 0,-7 7 0 15,-4 0 0-15,-12-1 1 0,-4 2 1 16,-6 0 1-16,-1-1-2 0,-1-6-1 16,-1-3-1-16,6-3-2 0,3-4-3 0,10-4-1 15,0-3-1-15,0 1 0 0,10-3-1 16,0 2-1-16,0 0 1 0,3 1 0 16,0-2 1-16,-3 2 0 0,-3-1 0 15,-4 1 1-15,-3 0-1 0,-6 1 2 16,-5 1-1-16,-4-2 1 0,-6 2 0 15,-6-3 1-15,-6 1 1 0,-6-3 1 16,2-1-1-16,-3-4 0 0,2 0-1 0,5 0-1 16,5 0-4-16,10 0-6 0,4-6-9 15,7 3-13-15,7 3-12 0,0-4-91 16,6 4-99-16,8 0-232 0</inkml:trace>
  <inkml:trace contextRef="#ctx0" brushRef="#br0" timeOffset="-138590.197">2041 11393 437 0,'0'0'100'0,"-3"0"1"0,3 4-76 15,-4-4-4-15,1 0-3 0,3-5-3 16,0-1-5-16,0-4-2 0,0-1-2 15,4-3 1-15,0 4 2 0,2-2 3 0,0 2 3 16,-2 5 4-16,-4 5 1 0,0 0 0 16,0 0-2-16,0 9-3 0,-4-1-4 15,-1 4-2-15,-3 0-3 0,2-1-2 16,-1-1 0-16,3 0 0 0,1-4-1 16,3-6-1-16,3 0 1 0,2 0-2 15,3-4 1-15,1-1-1 0,0 1 0 16,-2 1 0-16,-1 3-1 0,-1-4 1 0,-3 4 0 15,-2 4-1-15,0 2-6 0,0-1-14 16,0 1-113-16,0-2-110 0,0-4-285 16</inkml:trace>
  <inkml:trace contextRef="#ctx0" brushRef="#br0" timeOffset="-136262.046">3468 10312 406 0,'0'-11'98'0,"-8"0"3"0,1 0-63 16,-4-2-5-16,1 0-8 0,-8 0-6 16,-2 2-3-16,-2 3-3 0,-8 4 0 15,-3 4 0-15,-1 9 1 0,2 5 0 16,2 9-1-16,-1 7 0 0,11 5-1 15,1 7-2-15,10 2-3 0,3 2-3 16,1 1-2-16,5 0-2 0,0-1 1 0,7 0 0 16,-3-3-1-16,-1-1 0 15,-3 1 0-15,0-1 0 0,0 0 1 0,0-2-1 16,-6-3 0-16,-2-5 0 0,-5-3 0 16,-2-6 1-16,-5-3 0 0,-4-5 0 15,1-7 1-15,-2-3-1 0,0-5-1 16,-1-7-5-16,4-6-4 0,3-5-5 15,4-6-4-15,4-2-2 0,5-1-1 16,6 0 1-16,6 5 3 0,5 5 5 16,9 5 4-16,7 4 4 0,6 8 1 0,3 0 2 15,8 0 0-15,3 8 0 0,-1-1 2 16,0 0 2-16,-6 2 2 0,-7-1 5 16,-2 2 1-16,-9 3 3 0,-3-1 2 15,-7 1-2-15,-5-1 0 0,-5-1-3 16,-2 0-3-16,6-2-3 0,-6-6-2 15,5-3-1-15,-2 0 0 0,4-7-1 0,5-5 0 16,7-3 0-16,2-1 0 0,7-2 0 16,5 2-1-16,3 4 1 0,-2 5 2 15,-1 7 2-15,-5 3 3 0,-1 10 2 16,-7 8 1-16,-7 4 2 0,-6 4-2 16,-2 5 0-16,-11 2-4 0,-2 3-2 15,-6 1-2-15,-3 0-4 0,-3 5-2 16,0 3-3-16,4 4-1 0,-2 2-2 15,-1 2 0-15,0 3 0 0,-2 2 0 0,6 0 3 16,-4-4 1-16,0 0 1 0,0-4 2 16,4-3 0-16,-3-7 1 0,5-6 0 15,3-9 1-15,-1-6-1 0,4-12 0 16,-1-10 1-16,3-16-1 0,5-14 0 16,5-14 1-16,4-10-1 0,8-11 0 15,5-13-1-15,9-8 1 0,9 0 0 16,8-1 3-16,12 6 2 0,2 3 3 0,2 8 1 15,2 12 1-15,-3 8 0 0,-3 7 0 16,-11 7-3-16,-5 9-2 0,-9 5-1 16,-3 7-2-16,-5 8 0 0,-6 7 0 15,-9 0 1-15,-3 13-1 0,-2 3 0 16,-7 3 1-16,-10-1 0 0,0 4-1 16,-1 0 0-16,-1 1 0 0,-2 0 0 15,1-4-1-15,7-1 1 0,1 0-1 16,5-7 0-16,0-2 0 0,15-6 0 0,2-6 0 15,8-6 0-15,2-5-1 0,3-2 1 16,3-4-1-16,2 1 1 0,-6-2-1 16,-2 2 1-16,-6 4 1 0,-1 3 0 15,-3 4 0-15,-5 2 0 0,-2 6 1 16,-5 0 0-16,-5 7-1 0,0 2 1 16,-5 2-1-16,-1 3 0 0,-2 1-1 0,0 1 1 15,-2 1-2-15,3-3-1 0,3 1-3 16,4-5-2-16,6-4 0 15,3-6 0 1,9-4 1-16,3-6-1 0,7-3 3 0,3-3 2 0,0 0 2 16,1 0 2-16,-1 6 2 0,-4 2 1 15,-5 8 0-15,-3 0 0 16,-8 5 0-16,-6 2 0 0,-5 5-2 0,0-1-1 16,-7 4-2-16,-1 1-1 0,-1 0-2 0,3 0 0 15,6-1-4-15,0-2 0 0,5-6-1 16,9-7 0-16,8-6 1 0,5-6 2 15,6-5 1-15,4-4 1 0,4-5 3 16,-1 1-1-16,-2-4 1 0,-2 5 1 16,2 1 0-16,-7 3 2 0,1 3 0 0,-3 4 0 15,-4 1 2-15,-2 8 0 0,-4 4-1 16,0 0 0-16,-5 0-1 16,-7 0-1-16,0 0 0 15,-1 6-1-15,0-6 1 0,2-4 0 0,-1-1 1 16,5 0 1-16,-1-1 0 0,2-2-1 15,0 2 1-15,-2-1 0 0,0 2-2 0,-4 1 0 16,0 4-1-16,-7 0 1 0,3 5-1 16,-3 5 0-16,-11 6 0 0,-3 3-1 15,-3 4 1-15,1 0 0 0,-2 4 0 16,-1 2 0-16,-2-3-1 0,1 0 0 16,4-2 0-16,0-3-1 0,3-1 1 15,6-6-3-15,7-5 0 0,0-9-1 0,11-3-1 16,7-8-1-16,13-9 0 0,8-4 0 15,6-6 2-15,-1-5 0 0,3 0 2 16,3-1 3-16,1 3 2 0,-4 4 3 16,-4 5 2-16,-1 9 2 0,-7 5 2 15,-3 10 0-15,-10 0 0 0,-4 9-1 16,-8 6-2-16,-10 6-2 0,-9 1-2 16,-5 3-1-16,-6 3-2 0,0 0 0 15,1 1-2-15,1-4 0 0,3-4-1 0,7-3-2 16,8-4 0-16,4-8 0 0,11-6 0 15,7-8-1-15,9-4 0 0,-2-2 1 16,9-5 1-16,2 0 1 0,0-2 0 16,-4 3 0-16,-6 2 1 0,-3 2 2 15,-2 4 0-15,-5 3 0 0,-5 7 0 16,-8 5 1-16,-2 7-1 0,-5 4 0 16,0 6-2-16,0 4 0 0,-3 1-1 15,3-2 0-15,0-4-1 0,0-4 0 16,9-5-1-16,5-12 3 0,11 0 0 0,8-11 0 0,8-1 0 15,5-4 1-15,6-4 1 0,3-4 0 0,-1-1-1 16,-5-3 0-16,-6 1 0 16,-6 0 0-16,-8-1 3 0,-9 4 4 0,-3 3 7 15,-9 5 5-15,-8 4 1 0,0 6 1 16,-14 2-1-16,-4 4-3 0,-5 4-3 16,-8 1-8-16,-1 1-4 0,3 5-2 15,-8 3-1-15,4 2 0 0,6 3 0 16,7 5 0-16,12 1-1 0,3 2 1 15,10-2-1 1,10 2 1-16,10-3-4 0,7-4-3 0,4-5-5 0,3-1-3 16,1-8-4-16,6-6-4 0,1-4-8 15,4-6-8 1,-4-1 13-16,-2-4-126 0,-4-5-112 0,-8-2-286 0</inkml:trace>
  <inkml:trace contextRef="#ctx0" brushRef="#br0" timeOffset="-135353.678">7239 10303 503 0,'5'-32'119'15,"-5"14"3"1,-5 12-87-16,-3 14-1 0,-6 18-5 16,-6 13-4-16,-6 14-6 0,-10 14-6 15,2 12-1-15,-1 14-3 0,-3 9-5 16,4-2-4-16,1-4-3 0,5-4-1 15,4-11-1-15,4-13 0 0,6-17-1 0,2-19 0 16,10-18 2-16,4-14 1 0,8-17-1 16,5-9 0-16,-1-11 0 0,0-13 2 15,-1-10 3-15,0-2 3 0,-7-5 2 16,-2 0 5-16,-4 5 2 0,0 6 3 16,0 9 1-16,0 11-1 0,0 12-2 15,3 8-3-15,-3 7-1 0,4 9-5 16,-1 0-1-16,3 8-2 0,2 2-2 15,8 2 0-15,5 1 1 0,7 3-1 0,9 0 0 16,5 0 1-16,7-2-1 0,6-1 0 16,-3-2 1-16,1-1-1 0,-6-3 0 15,-6 2 0-15,-7 0 0 0,-7 6 0 16,-9 1 0-16,-11 5 0 0,-7 5 0 16,-12 7 1-16,-2 1 0 0,-8 3 0 15,-5-1 1-15,-3-1 0 0,3 0 0 16,1-2-1-16,6-4 0 0,6 0-1 0,6-2 0 15,11-4 0-15,12-2-1 0,9-7 0 16,9-14 0-16,13 0-3 0,12-14 0 16,9-5-1-16,9-7 0 0,3-5 1 15,4-1 0-15,0 5 3 0,-6 2 5 16,-9 3 3-16,-9 4 5 0,-14 7 2 16,-12 7 3-16,-11 4 3 0,-12 6-2 15,-14 1-2-15,-11 6-2 0,-7 5-4 16,-7 3-3-16,-1 3-4 0,-1-1-5 0,3 1-8 15,7-2-11-15,9-4-8 0,6-4-10 16,15-8-15-16,4-6-108 0,10-4-112 16,5-2-265-16</inkml:trace>
  <inkml:trace contextRef="#ctx0" brushRef="#br0" timeOffset="-135197.456">8207 10693 697 0,'-14'-7'159'0,"1"3"0"0,-2-2-121 16,8 3-7-16,-1-2-14 0,1 0-13 16,0 0-18-16,1 5-16 0,0-7-19 15,6 7-110-15,0-7-122 0,6 7-291 16</inkml:trace>
  <inkml:trace contextRef="#ctx0" brushRef="#br0" timeOffset="-134650.749">8828 10914 538 0,'6'-11'125'0,"-6"-4"3"0,2 1-91 0,-2 0 1 16,0 3 2-16,-8 4-11 0,-3 7-5 15,-4 0 0-15,-9 9 0 0,-2 5-3 16,-3 4-4-16,1 4-4 0,0 3-3 15,4 0-1-15,4-1-2 0,10-2-4 16,10 0-3-16,4-1-4 0,17-5-3 16,11-4-3-16,8-6-4 0,12-6-2 15,3 0 0-15,8-5 1 0,5-7 2 16,4 0 4-16,-1-4 2 0,-3-2 4 0,-2 2 3 16,-9-3 1-16,-8 1 3 0,-10 2 6 15,-12-2 7-15,-11 0 7 0,-12 4 7 16,-10-1 6-16,-12 3 4 0,-10 3 1 15,-6 6-4-15,-6-3-7 0,-8 6-6 16,0 0-7-16,2 7-7 0,4 1-5 16,8 1-6-16,4 2-6 0,10 3-6 15,10 4-7-15,5-3-7 0,10 4-7 0,8-3-8 16,10-1-3-16,7-2 0 0,9-8 1 16,5-5 3-16,5 0 4 0,3-11 7 15,-4 0 7-15,-2-3 5 0,-5-2 7 16,-8 3 10-16,-5 3 12 0,-10 3 15 15,-7 7 12-15,-11 0 8 0,-5 11 5 16,-5 5-1-16,-7 3-5 0,-1 3-9 16,-2 3-12-16,4-1-11 0,4 1-9 15,7-5-4-15,5-1-1 0,17-5-3 0,5-8-4 16,13-6-6-16,9-4-14 0,11-6-17 16,8-4-20-16,3-6-112 0,4-9-129 15,-1 0-299-15</inkml:trace>
  <inkml:trace contextRef="#ctx0" brushRef="#br0" timeOffset="-134020.169">10209 10907 445 0,'6'-50'109'0,"3"-7"5"15,9-4-72-15,3-4-3 0,6-6-5 16,3-2-4-16,-2 5-6 0,-5 6-2 0,0 2 0 16,-9 9 1-16,-12 11 0 0,-4 12-2 15,-15 12-3-15,-5 10-2 0,-11 13-2 16,-8 11-5-16,-10 14-4 0,-2 15-4 15,0 8 2-15,6 11 3 0,-1 9 2 16,9 0 5-16,7 6 1 0,13 1 1 16,10-5 0-16,9-6-2 0,14-9-2 15,11-10-4-15,11-8-2 0,11-11-3 16,6-11-1-16,6-8-4 0,2-5-6 16,-4-5-10-16,0-4-11 0,-13 0-19 0,-6-7-111 15,-7 1-123-15,-10-1-288 0</inkml:trace>
  <inkml:trace contextRef="#ctx0" brushRef="#br0" timeOffset="-133723.364">11269 10873 424 0,'-12'35'81'15,"9"-2"-9"-15,3-9-121 0,6-8-36 16,3-8-63-16,2-8-147 0</inkml:trace>
  <inkml:trace contextRef="#ctx0" brushRef="#br0" timeOffset="-133473.423">11243 10461 580 0,'-23'6'148'0,"2"0"0"0,-1-3-46 16,9 1-75-16,6-4-11 0,7 0-5 16,0 5-6-16,5-5-4 0,3 0-1 0,5-5 1 15,7-4-1-15,1-4 2 0,0-2 0 16,1 0 4-16,-4 0 4 0,-5 3 5 16,-5 4 3-16,-8 8 2 0,-6 0 0 15,-6 10-1-15,-7 0-3 0,-3 1-6 16,-2 4-12-16,0 0-21 0,2 2-21 15,7-3-126-15,5-3-133 0,10-1-332 0</inkml:trace>
  <inkml:trace contextRef="#ctx0" brushRef="#br0" timeOffset="-132114.367">11756 10603 567 0,'-8'-7'130'0,"1"3"3"15,0 4-93-15,3 11-17 0,1 4-7 16,-5 2-3-16,-4 8-7 0,-3 5-3 16,-5 4-1-16,-2 4-1 0,-3 1 4 15,-1 1 2-15,2-3 4 0,4-4 0 0,7-4 0 16,3-9 0-16,5-11 1 0,10-9-3 15,5-16-4-15,11-11-3 0,8-3-1 16,7-8-1-16,4-5 0 0,2 2 0 16,0 4 0-16,-4 8 0 0,-8 8 2 15,-4 5 1-15,-10 8 3 0,-5 3 3 16,-8 5 1-16,-3 11 1 0,-10 1 0 16,0 6-2-16,-3 1-1 0,-3 6-2 0,2 3-3 15,-1 1-1-15,4 2-2 0,4-1-4 16,7-4-2-16,7-5-2 0,8-6-1 15,9-12-1-15,7-9-2 0,5-10-1 16,8-5 3-16,-2-4 4 0,2 2 0 16,-3 2 4-16,-7 4 4 0,-4 8 6 15,-6 5 2-15,-6 9 1 0,-4 3 0 16,-7 6 0-16,-1 1-2 0,-3 5-2 0,1-1-3 16,2 1-3-16,2-5-1 15,6-1 0-15,4-10-1 0,8-4 0 0,7-14 0 16,6-8 0-16,6-7 1 0,4-13 0 15,9-7 0-15,0-3 0 0,3-12 1 16,-7-11 0-16,1-2 0 0,-4-4 0 16,-6 5 0-16,-10 6 3 0,-10 6 6 15,-8 16 6-15,-7 14 3 0,-10 14 2 16,-12 11 0-16,-4 9-1 0,-9 14-2 0,-7 6-7 16,-1 10-5-16,-9 11-4 0,0 16-2 15,0 10-6-15,1 10-9 0,2 8-9 16,5-1-3-16,6 4-1 0,10-8-1 15,8-14 0-15,10-12 5 0,10-16 9 16,10-17 9-16,7-15 4 0,6-12 1 16,4-11 1-16,1-5 0 0,-2-6 1 15,-6-4 1-15,-6 1 3 0,-5 4 5 16,-11 5 4-16,-8 4 2 0,-2 4 1 0,-8 5 0 16,0 9-1-16,-2 6-3 0,-1 4-5 15,1 3-4-15,8 1-2 0,7 3-2 16,10-2 0-16,12-4 0 0,11-3-1 15,10-3 0-15,13-10 0 0,7-7 0 16,7-2-1-16,9-2 0 0,-4-5 0 16,0-2 0-16,-4-1 0 0,-5 1 1 0,-13 6 0 15,-12 2 2-15,-16 0 6 0,-10 7 2 16,-18 5 4-16,-11 3 1 0,-16 7 2 16,-12 4 0-16,-12 4-1 0,-11 2-4 15,-3 5-4-15,2 2-2 0,0 1-2 16,10 1-6-16,13 2-7 0,13-1-8 15,15-1-8-15,12-5-6 0,20-7-3 16,13-4-4-16,15-10-1 0,13-9 6 16,7-5 9-16,10-7 7 0,-4-2 10 15,-7 0 8-15,-7 3 11 0,-13 9 11 0,-16 6 11 16,-17 5 6-16,-14 0 3 0,-2 12 0 16,-15 4-5-16,-4 4-6 0,-4 2-7 15,5-1-10-15,3 1-7 0,5-1-4 16,4 0-2-16,8-5-3 0,9-5 1 15,5-6-1-15,13-8 0 0,9-5 0 0,7-11 0 16,9-6 1-16,6-10 1 0,3-10 0 16,0-10-1-16,-2-13 0 0,-1-14 0 15,-4-6-2-15,-8-7 1 0,-5 5-1 16,-7 5 0-16,-9 4 2 0,-5 12 2 16,-9 14 4-16,-11 11 2 0,-5 12 2 15,-8 10 0-15,-6 14 0 0,-1 15-1 16,-7 15-1-16,-5 20-3 0,-2 13-3 15,-6 15-2-15,1 15-3 0,3 6-2 16,-2 1-1-16,5 2 0 0,6-5-1 0,7-4 2 16,12-9 1-16,8-14 3 0,13-10 4 15,7-10 0-15,7-13 1 0,3-12 0 16,9-12-1-16,1-11 1 0,6-14-6 16,3-4-11-16,0-3-20 0,-2-3-19 15,3 3-73-15,-6 4-56 0,-2 6-125 0,-9 9-250 16</inkml:trace>
  <inkml:trace contextRef="#ctx0" brushRef="#br0" timeOffset="-130864.441">14933 10696 600 0,'13'-31'145'0,"-4"-2"4"0,-3-2-97 16,-3-1-6-16,-6 1-5 0,-7 1-6 0,-12 2-9 15,-5 4-7-15,-8 8-4 0,-9 5-4 16,-3 10-4-16,-5 10-4 0,3 9-2 15,-1 10 0-15,6 4-1 0,2 8 1 16,9 6-2-16,5 0 1 0,10 1-2 16,6-2 0-16,12-7-1 0,10-5-1 15,10-7 0-15,11-8 1 0,12-14 0 16,10-6 1-16,10-11 1 0,5-4 1 0,-2-7 0 16,-1 1 2-16,-9-2 0 0,-9 6 4 15,-14 4 4-15,-13 3 4 0,-13 9 0 16,-7 2 1-16,-13 5 0 0,-5 10-2 15,-8 4-3-15,-3 2-5 0,0 8-2 16,2 2-2-16,2 3-1 0,7-1 0 16,10 0 0-16,12-5-1 0,12-4 0 15,11-8-1-15,10-7 1 0,8-4-1 0,10-12 1 16,9-4 0-16,3-5 1 0,2-2 0 16,-2-3-1-16,-1 2 1 0,-8-1 1 15,-11 8-1-15,-11 1 0 0,-9 4 1 16,-10 4 0-16,-11 4 1 0,-6 4-1 15,-6 0 0-15,-4 8 0 0,-3 3 1 16,-6 5-2-16,-1 6 1 0,-3 5-1 16,-1 3-1-16,0 4-5 0,5 3-4 15,3 3-5-15,6-3-1 0,7-3-3 0,3-6 0 16,15-5 2-16,5-13 3 0,7-10 4 16,4-11 4-16,5-12 3 0,6-5 1 15,4-5 1-15,-2 0 2 0,2 0 1 16,-7 3 3-16,-2 7 2 0,-8 7 1 15,-5 4 1-15,-9 4-1 0,-7 5-1 16,-2 3-1-16,-6 10-2 0,0-1-2 16,0 5-1-16,-5 2-1 0,3 3-3 15,2 4-1-15,0-2-1 0,0-2-2 0,5-2 0 16,8-4-1-16,9-5 2 0,6-8 1 16,10-11 2-16,9-5 2 0,6-5 0 15,12-4 1-15,5-2 1 0,6 2 0 16,0 4 0-16,-1-1 1 0,-5 4 1 15,-6 6 2-15,-11 4 2 0,-7 3 1 16,-12 5 2-16,-9 0 1 0,-10 3 0 0,-5 4-1 16,-10 1-2-16,0 1-2 0,-7 0-2 15,-4 2 0-15,-2-1-1 0,1 0-2 16,1 0 1-16,0-4 0 0,-1 0-1 16,2-6 1-16,-2 4-1 0,0-4 0 15,-7 5 1-15,4 0-1 0,-9-5 1 16,2 10 1-16,-4-1 0 0,2 5 0 15,3 2-1-15,7 0 1 0,8 5-1 0,12-1-2 16,8 1-1-16,9-4-3 16,7-4-4-16,9-5-1 0,5-4-2 0,5-4 0 15,7-4 1-15,7-4 0 0,3-6 2 16,-1-5 4-16,-2-2 2 0,-2-7 1 16,-9-8 2-16,-8 3 1 0,-11 0 5 15,-13 2 6-15,-7 6 7 0,-13 2 4 16,-8 12 4-16,-12 11 1 0,-6 0 0 15,-9 14-4-15,-4 8-6 0,-4 3-6 0,5 9-5 16,2 3-3-16,11 5-2 0,10 4-2 16,15-3-1-16,14-3 0 0,11-4-1 15,15-8-4-15,11-9-6 0,10-6-8 16,11-13-9-16,3-4-15 0,4-9-20 16,-2-3-17-16,-2-8-114 0,-3-1-127 15,-11-4-297-15</inkml:trace>
  <inkml:trace contextRef="#ctx0" brushRef="#br0" timeOffset="-129896.138">19006 10534 498 0,'27'-58'120'0,"-6"13"3"0,-21 21-86 15,-4 11-2-15,-13 26-3 0,-10 11-4 16,-3 12-7-16,-9 14-6 0,-11 12-2 16,-2 22-2-16,-3 10-3 0,-3 9-2 15,-1 4-2-15,-7 6-3 0,5 0-2 16,3-5-1-16,2-15 0 0,5-15-1 0,8-10 0 16,8-14 2-16,13-15-1 0,8-12 0 15,8-12 0-15,10-8 0 0,7-7 0 16,11-16 0-16,5-6 1 0,6-13 0 15,6-17 2-15,3-7-1 0,3-16-2 16,4-6-1-16,1-14-1 0,1-3-1 16,4 2 0-16,-2 7 3 0,0 6 5 15,-5 14 7-15,-7 17 4 0,-7 15 4 16,-8 15 0-16,-10 15 2 0,-11 17-4 0,-11 14-3 16,-8 11-6-16,-7 12-9 0,-6 8-6 15,0-1-2-15,0-4 0 0,3-8 0 16,10-6 0-16,7-14 3 0,18-16 7 15,11-17 3-15,14-14 2 0,11-13 1 16,8-11-1-16,6-14 0 0,5-9-1 16,0-1-2-16,-6-4 0 0,-4 3 3 15,-7 9 4-15,-6 4 6 0,-7 11 3 0,-8 9 2 16,-6 8 1-16,-8 13-1 0,-4 7-3 16,-3 7-4-16,-1 10-7 0,1 11-3 15,-1 1-1-15,3 8-2 0,5 3 0 16,3 3 0-16,9-1 1 0,6-6-1 15,9-6 0-15,6 0-1 0,6-6 1 16,6-4 0-16,0 0 1 0,-5 0-1 16,-9-1 1-16,-9 3 0 0,-12-4 2 0,-12 4 3 15,-12 2 2-15,-13-2 1 0,-12 3 1 16,-5 4 1-16,-6 1-1 0,-1 2-2 16,-3 3-3-16,4 2-3 0,9 1-3 15,11 0-3-15,13 2-3 0,12-2-2 16,18-5-2-16,16-4 0 0,13-8-1 15,8-4 3-15,9-4 3 0,0-11 1 16,4 1 3-16,-9 2 3 0,-8 2 2 16,-8 6 0-16,-12 0 1 0,-14 0 0 0,-10 9 0 15,-16 1-1-15,-8 3 0 0,-6 1-2 16,-5 3-5-16,0-1-9 0,3 0-12 16,2-4-12-16,3-1-18 0,11-4-113 15,0-7-123-15,13-5-289 0</inkml:trace>
  <inkml:trace contextRef="#ctx0" brushRef="#br0" timeOffset="-129693.063">20666 10387 729 0,'-13'0'168'0,"-2"0"-1"0,-2 3-115 16,-2 7-22-16,4 2-13 0,-4 2-8 15,3 0-6-15,0 0-3 0,7-3-1 16,3-3-2-16,6-8-5 0,14-5-10 15,3-8-11-15,6-2-10 0,3-4-8 16,4 0-9-16,-3-1-9 0,-4 7 23 0,-3 2-109 16,-1 8-91-16,-5 3-232 15</inkml:trace>
  <inkml:trace contextRef="#ctx0" brushRef="#br0" timeOffset="-129302.515">21223 10542 649 0,'7'0'163'0,"-1"0"4"0,-6 0-101 16,0-5-14-16,-7 5-5 0,0-4-10 16,-5 4-11-16,-3 4-8 0,-4 2-4 15,-7 4-4-15,-6 2-2 0,-2 5-2 16,1 2-2-16,-2 4 0 0,4 0-2 16,5 3-1-16,9 0-1 0,12-2 0 0,11-3-1 15,13-5-1-15,10-3-1 0,9-5-4 16,7-8-2-16,10-5-2 0,6-4-1 15,10-4 1-15,1-6 0 0,-3-5 0 16,-3-4 4-16,-3 0 3 0,-10 1 2 16,-14-4 2-16,-16 1 6 0,-12 5 4 15,-11 4 3-15,-10 6 3 0,-10 9 1 16,-10 6-1-16,-8 12-1 0,-7 5-4 16,-2 10-5-16,1 6-3 0,0 8-1 15,7-1-1-15,13 7 1 0,13 0-1 16,13 5 0-16,22-6 0 0,14-4-1 15,11-10 1-15,12-4-1 0,7-14-5 0,12-7-9 16,2-12-13-16,1-7-22 0,-5-4-22 16,-3-1-115-16,-6-1-136 0,-12-2-309 15</inkml:trace>
  <inkml:trace contextRef="#ctx0" brushRef="#br0" timeOffset="-82001.017">14387 3345 312 0,'0'-6'82'0,"-2"1"5"0,2-3-38 0,-5 1-11 0,2 0-8 0,3 2-3 0,-6 2-3 0,2-2-2 0,1 1-3 0,-2 4-4 0,-1 6-3 0,0 5-1 0,-2 8-4 0,-5 5-1 0,-1 7-2 0,-4 6-2 0,-4 1 0 0,-5 3-1 0,-3 0 1 0,3 1-1 0,4-3 0 16,0-4 0-16,3-5 0 0,10-1-1 0,4-8 1 0,6-7-3 0,8-14-1 0,7-7-3 0,6-10-2 0,10-9-2 0,3-6 0 15,5-7-2-15,6-8 1 0,1 1 3 16,-5 2 1-16,0-2 4 0,-5 5 2 16,-6 2 2-16,-3 7 4 0,-4 7 0 15,-8 7 2-15,-3 6 2 0,-5 7 1 16,-7 12 1-16,0 5-1 0,-7 11-1 0,-4 7 0 15,-3 7 1-15,-2 5-1 0,-7 7 1 16,0 1 1-16,-2 1 1 0,-1-2 0 16,1-5 0-16,4-1-1 0,3-4-1 15,7-4-3-15,2-7-4 0,9-9-10 16,0-4-10-16,0-5-16 0,9-10-90 16,-2-9-98-16,3-4-237 0</inkml:trace>
  <inkml:trace contextRef="#ctx0" brushRef="#br0" timeOffset="-79579.713">14576 4078 258 0,'-7'15'76'16,"-3"-1"6"-16,3 1-30 0,0-6-2 16,5-2-4-16,2-3-5 0,-4-4-5 15,8-7-6-15,4-4-4 0,4-4-4 16,2-7-5-16,7-6-4 0,5-11-1 15,7-6-4-15,6-7-2 0,3-12-2 0,2-4-1 16,4-3-2-16,-4-3 0 0,-4 1 0 16,-7 3 0-16,-8 4 0 0,-8 14 2 15,-7 6 2-15,-10 10 2 0,0 7 1 16,-11 11 1-16,-4 10 0 0,-7 8 0 16,-2 18-1-16,-7 10-1 0,-2 12-1 15,-7 12-1-15,-6 20 0 0,5 19 0 0,-2 13-1 16,1 7 0-16,1 11-1 0,2 6-1 15,6 2-1-15,6-13 0 0,1-7-1 16,1-10 1-16,4-10-1 0,1-14 0 16,5-9 1-16,1-11-1 0,4-4 0 15,3-9 1-15,2-6-1 0,5-7 0 16,0-7 1-16,0-7-1 0,0-3 0 16,0-8-1-16,0-5-2 0,-4-5 0 15,-1-13-2-15,-1-8-1 0,1-12 0 0,3-14 0 16,2-9 1-16,0-11 1 0,2-4 2 15,9-5 1-15,2 5 1 0,2 4 2 16,5 9 2-16,0 6 1 0,3 11 0 16,-1 12 1-16,-1 7 0 0,0 6-1 15,2 5-1-15,-1 4-1 0,4 3-1 0,5 4-1 16,2 2 0-16,8 3 0 0,4-5 0 16,2 1-1-16,5 0 1 0,-2 4-1 15,0-4 0-15,-2-3 0 0,-7 0 0 16,-3 1 1-16,0-2-1 0,-5 3 0 15,-6-4 0-15,-1 1 0 0,-3 4 0 16,-4-4 1-16,-7 1-1 0,-5-3 1 16,-7-5 1-16,-7-1-1 0,-10-4 1 15,-1-1 0-15,-6 4 3 0,-4-1 0 16,-2 10 1-16,-3 8 1 0,0 5-1 16,0 8 0-16,-1 7-1 0,1 3-1 0,2 7-2 15,1 2-1-15,2 7 0 0,2 3-1 16,3 0 0-16,8 3 0 0,4 0 0 15,11-6 0-15,9-6 0 0,6-9 0 16,16-13-1-16,6-11 1 0,7-11 0 16,1-12 0-16,5-10 0 0,2-7 0 15,-2-3 1-15,-2 2-1 0,-6 2 0 0,-5 5 0 16,-8 9 1-16,-9 8 0 0,-13 7 3 16,-7 10 0-16,-9 4 0 0,-9 7 1 15,-4 6 0-15,-4 7-1 0,-1 6-1 16,1 3-2-16,4 2 0 0,4-1-1 15,4 1 0-15,7-2 0 0,7-4 0 16,6-7 0-16,7-6 0 0,7-5 0 16,10-6 0-16,8-12 0 0,7-6 0 15,5-7 0-15,3-4 0 0,2-9 0 16,-1-4 0-16,-5-2 0 0,0 3 0 0,-6 4 0 16,-3 5 0-16,-9 5 0 0,-4 9 0 15,-8 4 0-15,-5 5 1 0,-6 4 0 16,-8 4 0-16,-5 0 1 0,-2 3-1 15,-7 4 0-15,-2 4 0 0,-4 6 0 0,0 4-1 16,3 4 0-16,-2 0 0 16,5 2 0-16,1 1 1 0,0-2-1 0,6-3 0 15,-3-5 0-15,4-4 0 0,3-3 0 16,3-3 0-16,0-8 0 0,0-4 0 16,6-10 0-16,1-5 0 0,6-7 0 15,0-5 1-15,4-9-1 0,3-2 0 16,5-2 0-16,2 5 0 0,4 1 0 15,1 2 1-15,1 9-1 0,0 4 0 0,-3 5 0 16,0 3 0-16,-3 3 0 0,-2 8 0 16,-4 0 0-16,-7 5-1 0,-1 8 0 15,-7 2 0-15,-6 6 0 0,0 5 1 16,-10 3-1-16,0-1 0 0,0 2 1 16,-4-3 0-16,2-4 0 0,2-2 1 15,0-5-1-15,4-6 0 0,6-3 0 16,0-7 0-16,0 0 0 0,15-4 0 15,-2-4 0-15,7-4 0 0,1-7 0 0,8-4 0 16,1-2 0-16,3 1 1 0,0 1-2 16,0 4 1-16,-1 3 0 0,-4 10 0 15,-5 6 0-15,-1 0 0 0,-8 9 0 16,-1 2 0-16,-6 5 0 0,-7 2 0 16,0 2 0-16,-9 2 1 0,-2 5-1 15,-7 1 0-15,0 0 0 0,2-2 0 16,-4-2 0-16,7-3 0 0,3-2 0 15,6-7 0-15,8-6 0 0,9-6 0 16,6 0-1-16,11-13 1 0,11-6-1 0,5-7-1 16,7-4-3-16,3-8-2 0,0-1 0 15,3 1-1-15,-9 5 1 0,-7 7 0 16,-3 8 3-16,-8 10 2 0,-11 8 4 16,-2 11 0-16,-12 6 1 0,-7 7 0 15,0 2 0-15,-12 4 0 0,-2 6-1 0,0-2 0 16,-1 1-1-16,0-2-1 0,4-1 0 15,-1-4 0-15,7-4-4 0,5-8-10 16,0-3-16-16,10-8-108 0,0-9-112 16,3-7-280-16</inkml:trace>
  <inkml:trace contextRef="#ctx0" brushRef="#br0" timeOffset="-79298.527">16893 3995 647 0,'-13'-5'135'0,"2"5"1"15,5-5-123-15,4 1-6 0,2 4 1 16,-6-3-1-16,6 3-1 0,-6-4 0 0,3 4 3 16,3-4 0-16,-4 4-1 0,4 0 0 15,0 0-1-15,0 0 2 0,4 0 2 16,-4 0 3-16,0 0 1 0,0-3 3 15,0 3 1-15,0 0 0 0,0 0-2 16,-5 3-5-16,0-3-4 0,-2 6-2 16,0-2-3-16,1 1-6 0,-1 0-17 15,1 0-18-15,-2-2-3 0,3-3-124 16,2 5-128-16,-1-5-304 0</inkml:trace>
  <inkml:trace contextRef="#ctx0" brushRef="#br0" timeOffset="-78434.804">17097 4138 506 0,'-4'4'111'16,"4"-4"1"-16,7-5-88 0,10-5-8 0,6-8-3 15,10-4-3-15,11-5-3 0,9-13 0 16,3-7-3-16,3-6 0 0,0-7-2 0,-2-4-1 16,-4-4 0-16,-9 2 0 0,-6 3 0 15,-11 7 2-15,-9 4 2 0,-11 10 2 16,-7 9 2-16,-7 4 0 0,-10 9 1 16,-4 8 0-16,-6 12-1 0,-6 11-2 15,-6 10-2-15,-4 10 0 0,-8 10 0 16,-7 16-1-16,-1 9 1 0,5 10-1 15,6 4 1-15,4-1-1 0,9 2 0 16,10-3-1-16,16-5 0 0,9-12 0 0,6-10-1 16,14-10-1-16,10-6 0 0,14-9-1 15,9-10 1-15,7-10-1 0,1-6 1 16,5-4-1-16,-6-4 0 0,-1-4 0 16,-9 7 1-16,-8 5-1 0,-9 0 0 15,-6 14 0-15,-11 2 0 0,-7 8 0 16,-9 2 0-16,-7 2 1 0,-5 1-1 0,0-4 0 15,-2-6-3-15,2-2-6 0,3-4-7 16,2-7-14-16,7-6 35 0,0-14-141 16,9-4-107-16,3-10-272 0</inkml:trace>
  <inkml:trace contextRef="#ctx0" brushRef="#br0" timeOffset="-78294.011">17985 3691 609 0,'-7'-14'148'0,"-4"4"3"15,-2 2-98-15,5 4-14 0,-5 4-11 16,1 0-11-16,-1 0-7 0,3 6-6 16,-1-1-3-16,3 2-1 0,2 1-10 15,6-1-7-15,0 1-10 0,13-3-12 16,2 1-14-16,9-2-99 0,-1-4-107 16,8 3-244-16</inkml:trace>
  <inkml:trace contextRef="#ctx0" brushRef="#br0" timeOffset="-77638.038">18463 3966 528 0,'9'0'120'0,"-1"0"2"16,-2 0-90-16,-3 0 0 0,-3-8-1 16,0 2-1-16,-9-1-2 0,-4-2 0 15,-5 0-1-15,-6 3-2 0,-5 6-6 0,-5 0-3 16,-5 9-4-16,-2 6-4 0,-4 6-3 15,0 4-2-15,3 5-1 0,4 4-2 16,6 4 0-16,12 0-1 0,4-3-3 16,9-5-3-16,10-3-1 0,10-8-2 15,12-9 0-15,13-14 0 0,15-7 1 16,9-8 2-16,8-6 3 0,0-4 1 16,2-1 1-16,-7 0 0 0,-11 8 1 0,-15 3 3 15,-12 6 6-15,-14 5 1 0,-13 8 1 16,-5 6 0-16,-11 3 0 0,-10 7 0 15,-7 5-2-15,-5 6-5 0,2 2-2 16,0 1 0-16,6-2-1 0,5-2 0 16,13-4 0-16,12-7 0 0,12-7 0 15,13-8 0-15,9-9 0 0,12-13 0 16,9-7 0-16,8-8 1 0,5-3 0 0,0-3-1 16,-1-1 0-16,-4 2 1 0,-8 10-1 15,-11 8 1-15,-12 3 1 0,-11 6 1 16,-8 5 0-16,-6 4 1 0,-4 6-1 15,-3 0 0-15,0 4 0 0,0 3-2 16,6 3-1-16,-2 3 0 0,6 3 0 16,2-2-1-16,5-1 1 0,6 1 0 15,4-5 0-15,6-1 0 0,7-3 0 16,2-5 0-16,1 3 0 0,0-3 0 0,-5 0 0 16,-3 4 0-16,-8-4 0 0,-8 0 1 15,-11 5 2-15,-8 2 2 0,-14 2 1 16,-10 7 2-16,-10 4 0 0,-10 8 1 15,-2 3 0-15,-2 7-2 0,3 4-1 16,4 1-2-16,11-1-1 0,14-3-1 16,11-5-1-16,11-4-1 0,14-10 0 15,14-8 0-15,11-7-5 0,8-5-13 0,6-11-17 16,-3-5 9-16,1-4-140 0,-4-4-129 16,-6-1-319-16</inkml:trace>
  <inkml:trace contextRef="#ctx0" brushRef="#br0" timeOffset="-76669.588">20178 4477 425 0,'13'-17'99'16,"5"-6"2"-16,8-10-74 0,10-11-5 16,10-11-3-16,7-7-4 0,5-6-6 15,-2-9-4-15,2-8 0 0,-3-5-1 16,-5 1 3-16,-10 6 2 0,-8 6 6 16,-11 8 2-16,-9 13 2 0,-12 13 1 15,-7 15-1-15,-11 14-1 0,-5 14-4 0,-7 9-5 16,-4 14-2-16,-4 19-1 0,-2 16-1 15,-10 21-1-15,-6 10 2 0,-4 18 1 16,6 12 0-16,0 7 0 0,1-1 0 16,7 0-1-16,7-10-1 0,7-2-1 15,12-13-1-15,0-13-1 0,10-11-1 16,4-11 1-16,6-13-2 0,0-6 1 16,4-13-1-16,2-8 0 0,0-7 1 15,-1-5 0-15,-3-6 1 0,3-7 1 16,-5 0 0-16,5-14 0 0,-5-6 0 0,0-13 0 15,0-13-1-15,0-13-2 0,8-13-1 16,-3-7 0-16,-1-7-1 0,7-3 0 16,-2 2 0-16,4 8 1 0,0 1 2 15,0 13-1-15,-1 4 1 0,3 9 0 16,0 11 0-16,3 7 0 0,1 6-1 0,5 4 1 16,5 7 0-16,9-1 0 15,-2 2 1-15,3 4 1 0,0-1 0 0,2 5-1 16,-4 2 1-16,-4 2-1 0,-5 4-1 15,-1 0-1-15,-3 7-4 0,-2 0-5 16,-1 0-6-16,-1 2-6 0,-1 2-12 16,-2 1 0-16,-3 0-109 0,-1 7-101 15,-4 0-251-15</inkml:trace>
  <inkml:trace contextRef="#ctx0" brushRef="#br0" timeOffset="-75279.293">21095 4274 499 0,'0'0'115'16,"2"-6"4"-16,3 1-85 0,-3-3-2 0,4-6 2 15,-6-2-3-15,2-1-3 0,-2-2-2 16,0-3-3-16,-3 1-2 0,-4-1-3 16,-1 3-3-16,-4 1-3 0,-5 2-3 15,2 2-3-15,-5 3-2 0,-2 4-2 16,-1 3-1-16,-3 4-2 0,0 4 1 15,4 3-1-15,0 3-1 0,0 2 1 16,6 2 0-16,4 2 0 0,5-1-1 16,7 3 1-16,0 3 0 0,7-4 0 15,5 1 1-15,3-1-1 0,2-2 1 16,3 0 0-16,1-4 0 0,-3-3 0 0,-1 0 0 16,0-2 0-16,-3-2 0 0,-1 2 0 15,-4-6 1-15,2 4 0 0,-4-4 1 16,0 0 2-16,0 0 0 0,0-3 2 15,0-2-1-15,-1-4 1 0,1-3 0 16,4-5-2-16,-3-4-1 0,-1 2-1 0,3-3-1 16,-2 1 0-16,-2 3-1 15,0 2 1-15,-3 5-1 0,2 6 0 0,-5-1 0 16,6 6 0-16,-6-4 0 0,3 4-1 16,-3 0 1-16,6-5 0 0,-2 5 0 15,-1-3-1-15,4 3 1 0,0-9 0 16,3 5 0-16,-2-3 0 0,-1 2 1 15,1-4-1-15,-2 1 0 0,0 0 0 16,-2 1 1-16,-4-2-1 0,3 3 1 16,-3 0 0-16,0 2 0 0,0 0 0 0,0 4 1 15,0-3 0-15,0 3 0 0,0 0 0 16,0 0 0-16,0 0-1 0,-2 0 0 16,2 0-1-16,-4 0 0 0,4 3 1 15,0-3 0-15,-3 0 1 0,3 0 0 16,0 0 1-16,0 0 0 0,0 0 0 15,0 0 0-15,0 0-1 0,0 0-1 0,0 0 0 16,0 0 0-16,0 0-1 0,0 0 0 16,0 0 0-16,0 5 0 0,0-5-1 15,-4 8 0-15,4-5 1 0,0 2 0 16,-3 0 0-16,3 0 0 0,-5 0 0 16,5-1 0-16,-7 0 1 0,2 2-1 15,3-2 0-15,-4 5 0 0,-1 5 0 16,-4 4 0-16,4 6 0 0,-2 8 0 15,-3 4 0-15,3 3 0 0,-1 3 0 16,3-5 0-16,1-1 0 0,6-7 0 16,0-6 0-16,13-5 0 0,6-10 0 0,5-8 1 15,9-10-1-15,14-10 1 0,8-5 0 16,6-7 0-16,5-8-1 0,3-1 1 16,-1 3-1-16,-3-2 1 0,-9 12-1 15,-3 2 0-15,-8 7 0 0,-5 8 0 0,-8 5 1 16,-7 6-2-16,-5 0 1 15,-6 0 0-15,-6 0 0 0,-4 4 0 16,-4-4 0-16,0 4 0 0,0-4 0 0,0 0 0 16,-8 0 1-16,1 0-1 0,-3-4 0 15,-2 4 0-15,-7-3 1 0,0 3-1 16,-8 5 0-16,0 4 0 0,-1 7 0 16,-3 7 0-16,3 4 0 0,1 6-1 15,2 4 1-15,6 1 0 0,4 2 0 16,5-6 0-16,5-4 0 0,5 0 0 15,7-4 0-15,6-10 0 0,7-7 1 0,3-5-1 16,10-4 0-16,12-12 0 0,8-6 0 16,6-9 0-16,5-7 0 0,5-11 0 15,4-8 1-15,0-6-1 0,4-9 0 16,-6-11 0-16,-2-1 0 0,-4-8 0 16,-6 8 0-16,-6 6 0 0,-9 6-1 0,-11 12 1 15,-7 18 0-15,-8 9 0 0,-6 13 1 16,-6 9-1-16,-6 7 0 0,-3 16 0 15,-9 12 0-15,-2 12 0 0,-10 15 1 16,-5 16-1-16,-8 7 1 0,-5 10 0 16,-2 3-1-16,-5-1 1 0,0 1-1 15,6-8 1-15,4-8-1 0,3-6 0 16,6-11 0-16,6-6 0 0,4-13 0 16,4-10 0-16,2-7 0 0,3-8 0 15,0-8 0-15,3-6-1 0,-1-10 1 0,2-4 0 16,3-7 0-16,-3-7-1 0,3-4 1 15,4-2 0-15,0-3 0 0,0 0 0 16,11 1 0-16,-2 2 0 0,6 4 0 16,7-3 0-16,2 2 0 0,6 3 0 15,8 5 0-15,6 2 0 0,9 3 0 16,6 5 0-16,-1 7 0 0,2 6 0 0,-2 0 0 16,-4 6 0-16,-6 3 0 0,-6 3 0 15,-6 4 1-15,-5 2-1 0,-4 5 1 16,-7 4-1-16,-3 4 0 0,-8 2 0 15,-5 0 1-15,-4 2-1 0,-6-2 0 16,-1-2 0-16,-10-2 1 0,-2 0-1 16,-5-2 1-16,-3-4-1 0,-3-2 1 15,0-4-1-15,-2-4-4 0,1-5-12 0,2-8-11 16,3-5-13-16,3-7-4 0,7-7-116 16,7-6-119-16,4-6-270 15</inkml:trace>
  <inkml:trace contextRef="#ctx0" brushRef="#br0" timeOffset="-74841.883">23393 3326 548 0,'-10'-14'127'0,"0"2"3"0,4 6-92 15,1 6-6-15,5 5-3 0,-5 5-2 16,-2 7-2-16,-1 5 1 0,1 7 0 0,-7 6-1 16,1-1-2-16,-2 4-4 15,2-1-3-15,1-2-4 0,2-4-4 0,4-6-3 16,3-5-1-16,3-4-1 0,8-6-1 16,4-6-1-16,4-4 1 0,8-12-1 15,7-1 0-15,3-7 0 0,6-4 0 16,0-5 0-16,0-1-1 0,-1-5 1 15,-7 2-1-15,-4 1 0 0,-8 5 0 16,-5 5 1-16,-4 6-1 0,-4 10 0 0,-7 6 0 16,0 15 1-16,-8 6 0 0,-4 5 1 15,-1 5 0-15,-5 4 1 0,-1 2 0 16,-3 3 0-16,1-2 0 0,2-3-1 16,-1-2 0-16,7-6-5 0,2-1-15 15,6-8-20-15,5-6-100 0,-4-6-27 16,4-6-115-16,6 0-235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4" y="3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3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8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4" y="9721108"/>
            <a:ext cx="3078427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7" tIns="47384" rIns="94767" bIns="4738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49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14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57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8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55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65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00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05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22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53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46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Market (</a:t>
            </a:r>
            <a:r>
              <a:rPr lang="de-DE" dirty="0" err="1"/>
              <a:t>systemic</a:t>
            </a:r>
            <a:r>
              <a:rPr lang="de-DE" dirty="0"/>
              <a:t>)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hedged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Securing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fixing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ahead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841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999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94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0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325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2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336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cash </a:t>
            </a:r>
            <a:r>
              <a:rPr lang="de-DE" dirty="0" err="1"/>
              <a:t>flows</a:t>
            </a:r>
            <a:r>
              <a:rPr lang="de-DE" dirty="0"/>
              <a:t> (</a:t>
            </a:r>
            <a:r>
              <a:rPr lang="de-DE" dirty="0" err="1"/>
              <a:t>revenues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)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(</a:t>
            </a:r>
            <a:r>
              <a:rPr lang="de-DE" dirty="0" err="1"/>
              <a:t>noncatastrophic</a:t>
            </a:r>
            <a:r>
              <a:rPr lang="de-DE" dirty="0"/>
              <a:t>)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. Insurance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)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capastrophic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805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cash </a:t>
            </a:r>
            <a:r>
              <a:rPr lang="de-DE" dirty="0" err="1"/>
              <a:t>flows</a:t>
            </a:r>
            <a:r>
              <a:rPr lang="de-DE" dirty="0"/>
              <a:t> (</a:t>
            </a:r>
            <a:r>
              <a:rPr lang="de-DE" dirty="0" err="1"/>
              <a:t>revenues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)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(</a:t>
            </a:r>
            <a:r>
              <a:rPr lang="de-DE" dirty="0" err="1"/>
              <a:t>noncatastrophic</a:t>
            </a:r>
            <a:r>
              <a:rPr lang="de-DE" dirty="0"/>
              <a:t>)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. Insurance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)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capastrophic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06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cash </a:t>
            </a:r>
            <a:r>
              <a:rPr lang="de-DE" dirty="0" err="1"/>
              <a:t>flows</a:t>
            </a:r>
            <a:r>
              <a:rPr lang="de-DE" dirty="0"/>
              <a:t> (</a:t>
            </a:r>
            <a:r>
              <a:rPr lang="de-DE" dirty="0" err="1"/>
              <a:t>revenues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)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(</a:t>
            </a:r>
            <a:r>
              <a:rPr lang="de-DE" dirty="0" err="1"/>
              <a:t>noncatastrophic</a:t>
            </a:r>
            <a:r>
              <a:rPr lang="de-DE" dirty="0"/>
              <a:t>)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. Insurance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)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capastrophic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120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cash </a:t>
            </a:r>
            <a:r>
              <a:rPr lang="de-DE" dirty="0" err="1"/>
              <a:t>flows</a:t>
            </a:r>
            <a:r>
              <a:rPr lang="de-DE" dirty="0"/>
              <a:t> (</a:t>
            </a:r>
            <a:r>
              <a:rPr lang="de-DE" dirty="0" err="1"/>
              <a:t>revenues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)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(</a:t>
            </a:r>
            <a:r>
              <a:rPr lang="de-DE" dirty="0" err="1"/>
              <a:t>noncatastrophic</a:t>
            </a:r>
            <a:r>
              <a:rPr lang="de-DE" dirty="0"/>
              <a:t>)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. Insurance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)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capastrophic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72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22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cash </a:t>
            </a:r>
            <a:r>
              <a:rPr lang="de-DE" dirty="0" err="1"/>
              <a:t>flows</a:t>
            </a:r>
            <a:r>
              <a:rPr lang="de-DE" dirty="0"/>
              <a:t> (</a:t>
            </a:r>
            <a:r>
              <a:rPr lang="de-DE" dirty="0" err="1"/>
              <a:t>revenues</a:t>
            </a:r>
            <a:r>
              <a:rPr lang="de-DE" dirty="0"/>
              <a:t> and/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)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(</a:t>
            </a:r>
            <a:r>
              <a:rPr lang="de-DE" dirty="0" err="1"/>
              <a:t>noncatastrophic</a:t>
            </a:r>
            <a:r>
              <a:rPr lang="de-DE" dirty="0"/>
              <a:t>)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. Insurance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(</a:t>
            </a:r>
            <a:r>
              <a:rPr lang="de-DE" dirty="0" err="1"/>
              <a:t>only</a:t>
            </a:r>
            <a:r>
              <a:rPr lang="de-DE" dirty="0"/>
              <a:t>)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capastrophic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7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65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04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69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5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Zweifel, p. 292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73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1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554" y="422108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Energy Trading</a:t>
            </a:r>
          </a:p>
        </p:txBody>
      </p:sp>
      <p:sp>
        <p:nvSpPr>
          <p:cNvPr id="4" name="Untertitel 4">
            <a:extLst>
              <a:ext uri="{FF2B5EF4-FFF2-40B4-BE49-F238E27FC236}">
                <a16:creationId xmlns:a16="http://schemas.microsoft.com/office/drawing/2014/main" id="{3BA12A5F-88FD-4D74-B8FD-E1823E284FC3}"/>
              </a:ext>
            </a:extLst>
          </p:cNvPr>
          <p:cNvSpPr txBox="1">
            <a:spLocks/>
          </p:cNvSpPr>
          <p:nvPr/>
        </p:nvSpPr>
        <p:spPr bwMode="auto">
          <a:xfrm>
            <a:off x="541337" y="5301208"/>
            <a:ext cx="8061325" cy="95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200"/>
              </a:lnSpc>
              <a:spcBef>
                <a:spcPts val="500"/>
              </a:spcBef>
              <a:spcAft>
                <a:spcPct val="0"/>
              </a:spcAft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</p:spTree>
    <p:extLst>
      <p:ext uri="{BB962C8B-B14F-4D97-AF65-F5344CB8AC3E}">
        <p14:creationId xmlns:p14="http://schemas.microsoft.com/office/powerpoint/2010/main" val="13409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Call Option Payoffs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F24B723C-1D2F-4F46-A752-B2D5EBD49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1844824"/>
            <a:ext cx="6301880" cy="42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Call Option Profits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C7B93D3-9D32-4BA9-8AD2-A16314756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1382" y="1924050"/>
            <a:ext cx="6624638" cy="41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Call Option Writer’s Payoffs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4580093C-25A2-47B5-850A-5B9212DB0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6533" y="1924050"/>
            <a:ext cx="6608059" cy="4067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092281-9B7B-4550-B9FD-1613CE7B33A4}"/>
                  </a:ext>
                </a:extLst>
              </p14:cNvPr>
              <p14:cNvContentPartPr/>
              <p14:nvPr/>
            </p14:nvContentPartPr>
            <p14:xfrm>
              <a:off x="4652640" y="4422600"/>
              <a:ext cx="60120" cy="504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092281-9B7B-4550-B9FD-1613CE7B33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3280" y="4413240"/>
                <a:ext cx="7884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C6806C-14C5-4A38-A035-855666F658FE}"/>
                  </a:ext>
                </a:extLst>
              </p14:cNvPr>
              <p14:cNvContentPartPr/>
              <p14:nvPr/>
            </p14:nvContentPartPr>
            <p14:xfrm>
              <a:off x="2115360" y="3972960"/>
              <a:ext cx="5076360" cy="1821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C6806C-14C5-4A38-A035-855666F658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6000" y="3963600"/>
                <a:ext cx="5095080" cy="18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09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D94A25C-3424-4F65-8199-73B411A9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4052"/>
            <a:ext cx="5328592" cy="4286325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Intrinsic value of Call option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E9278A-26B2-4B23-9EA9-798E6290962F}"/>
              </a:ext>
            </a:extLst>
          </p:cNvPr>
          <p:cNvSpPr txBox="1"/>
          <p:nvPr/>
        </p:nvSpPr>
        <p:spPr>
          <a:xfrm>
            <a:off x="6012160" y="202405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The </a:t>
            </a:r>
            <a:r>
              <a:rPr lang="de-DE" sz="1800" dirty="0" err="1"/>
              <a:t>intrinsic</a:t>
            </a:r>
            <a:r>
              <a:rPr lang="de-DE" sz="1800" dirty="0"/>
              <a:t> </a:t>
            </a:r>
            <a:r>
              <a:rPr lang="de-DE" sz="1800" dirty="0" err="1"/>
              <a:t>value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option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difference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underlying</a:t>
            </a:r>
            <a:r>
              <a:rPr lang="de-DE" sz="1800" dirty="0"/>
              <a:t> </a:t>
            </a:r>
            <a:r>
              <a:rPr lang="de-DE" sz="1800" dirty="0" err="1"/>
              <a:t>asset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strike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.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The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option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in-</a:t>
            </a:r>
            <a:r>
              <a:rPr lang="de-DE" sz="1800" dirty="0" err="1"/>
              <a:t>the</a:t>
            </a:r>
            <a:r>
              <a:rPr lang="de-DE" sz="1800" dirty="0"/>
              <a:t>-money </a:t>
            </a:r>
            <a:r>
              <a:rPr lang="de-DE" sz="1800" dirty="0" err="1"/>
              <a:t>if</a:t>
            </a:r>
            <a:endParaRPr lang="de-DE" sz="1800" dirty="0"/>
          </a:p>
          <a:p>
            <a:r>
              <a:rPr lang="de-DE" sz="1800" dirty="0"/>
              <a:t>S</a:t>
            </a:r>
            <a:r>
              <a:rPr lang="de-DE" sz="1800" baseline="-25000" dirty="0"/>
              <a:t>T</a:t>
            </a:r>
            <a:r>
              <a:rPr lang="de-DE" sz="1800" dirty="0"/>
              <a:t> &gt; K</a:t>
            </a:r>
          </a:p>
          <a:p>
            <a:pPr algn="l"/>
            <a:r>
              <a:rPr lang="de-DE" sz="1800" dirty="0" err="1"/>
              <a:t>where</a:t>
            </a:r>
            <a:r>
              <a:rPr lang="de-DE" sz="1800" dirty="0"/>
              <a:t>:</a:t>
            </a:r>
          </a:p>
          <a:p>
            <a:pPr lvl="1" algn="l"/>
            <a:r>
              <a:rPr lang="de-DE" sz="1800" dirty="0"/>
              <a:t>S</a:t>
            </a:r>
            <a:r>
              <a:rPr lang="de-DE" sz="1800" baseline="-25000" dirty="0"/>
              <a:t>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underlying</a:t>
            </a:r>
            <a:r>
              <a:rPr lang="de-DE" sz="1800" dirty="0"/>
              <a:t> </a:t>
            </a:r>
            <a:r>
              <a:rPr lang="de-DE" sz="1800" dirty="0" err="1"/>
              <a:t>asset</a:t>
            </a:r>
            <a:r>
              <a:rPr lang="de-DE" sz="1800" dirty="0"/>
              <a:t> at time T</a:t>
            </a:r>
          </a:p>
          <a:p>
            <a:pPr lvl="1" algn="l"/>
            <a:r>
              <a:rPr lang="de-DE" sz="1800" dirty="0"/>
              <a:t>K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strike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D4DD7B-D89C-484E-9C3B-0A61C6066023}"/>
              </a:ext>
            </a:extLst>
          </p:cNvPr>
          <p:cNvSpPr txBox="1"/>
          <p:nvPr/>
        </p:nvSpPr>
        <p:spPr>
          <a:xfrm>
            <a:off x="4466803" y="6349667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00245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2B02B7-FADB-41CE-87B6-5FA713CDB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28992"/>
            <a:ext cx="5184576" cy="4238291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Intrinsic value of Put option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FCEB24-9183-436E-9A83-491E6B2270AC}"/>
              </a:ext>
            </a:extLst>
          </p:cNvPr>
          <p:cNvSpPr txBox="1"/>
          <p:nvPr/>
        </p:nvSpPr>
        <p:spPr>
          <a:xfrm>
            <a:off x="5868144" y="2132856"/>
            <a:ext cx="2808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The </a:t>
            </a:r>
            <a:r>
              <a:rPr lang="de-DE" sz="1800" dirty="0" err="1"/>
              <a:t>intrinsic</a:t>
            </a:r>
            <a:r>
              <a:rPr lang="de-DE" sz="1800" dirty="0"/>
              <a:t> </a:t>
            </a:r>
            <a:r>
              <a:rPr lang="de-DE" sz="1800" dirty="0" err="1"/>
              <a:t>value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a </a:t>
            </a:r>
            <a:r>
              <a:rPr lang="de-DE" sz="1800" dirty="0" err="1"/>
              <a:t>put</a:t>
            </a:r>
            <a:r>
              <a:rPr lang="de-DE" sz="1800" dirty="0"/>
              <a:t> </a:t>
            </a:r>
            <a:r>
              <a:rPr lang="de-DE" sz="1800" dirty="0" err="1"/>
              <a:t>option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difference</a:t>
            </a:r>
            <a:r>
              <a:rPr lang="de-DE" sz="1800" dirty="0"/>
              <a:t> </a:t>
            </a:r>
            <a:r>
              <a:rPr lang="de-DE" sz="1800" dirty="0" err="1"/>
              <a:t>between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strike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and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underlying</a:t>
            </a:r>
            <a:r>
              <a:rPr lang="de-DE" sz="1800" dirty="0"/>
              <a:t> </a:t>
            </a:r>
            <a:r>
              <a:rPr lang="de-DE" sz="1800" dirty="0" err="1"/>
              <a:t>asset</a:t>
            </a:r>
            <a:r>
              <a:rPr lang="en-GB" sz="1800" dirty="0"/>
              <a:t>’s price</a:t>
            </a:r>
            <a:r>
              <a:rPr lang="de-DE" sz="1800" dirty="0"/>
              <a:t>.</a:t>
            </a:r>
          </a:p>
          <a:p>
            <a:pPr algn="l"/>
            <a:endParaRPr lang="de-DE" sz="1800" dirty="0"/>
          </a:p>
          <a:p>
            <a:pPr algn="l"/>
            <a:r>
              <a:rPr lang="de-DE" sz="1800" dirty="0"/>
              <a:t>A </a:t>
            </a:r>
            <a:r>
              <a:rPr lang="de-DE" sz="1800" dirty="0" err="1"/>
              <a:t>put</a:t>
            </a:r>
            <a:r>
              <a:rPr lang="de-DE" sz="1800" dirty="0"/>
              <a:t> </a:t>
            </a:r>
            <a:r>
              <a:rPr lang="de-DE" sz="1800" dirty="0" err="1"/>
              <a:t>option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in-</a:t>
            </a:r>
            <a:r>
              <a:rPr lang="de-DE" sz="1800" dirty="0" err="1"/>
              <a:t>the</a:t>
            </a:r>
            <a:r>
              <a:rPr lang="de-DE" sz="1800" dirty="0"/>
              <a:t>-money </a:t>
            </a:r>
            <a:r>
              <a:rPr lang="de-DE" sz="1800" dirty="0" err="1"/>
              <a:t>if</a:t>
            </a:r>
            <a:endParaRPr lang="de-DE" sz="1800" dirty="0"/>
          </a:p>
          <a:p>
            <a:r>
              <a:rPr lang="de-DE" sz="1800" dirty="0"/>
              <a:t>S</a:t>
            </a:r>
            <a:r>
              <a:rPr lang="de-DE" sz="1800" baseline="-25000" dirty="0"/>
              <a:t>T</a:t>
            </a:r>
            <a:r>
              <a:rPr lang="de-DE" sz="1800" dirty="0"/>
              <a:t> &lt; K</a:t>
            </a:r>
          </a:p>
          <a:p>
            <a:pPr algn="l"/>
            <a:r>
              <a:rPr lang="de-DE" sz="1800" dirty="0" err="1"/>
              <a:t>where</a:t>
            </a:r>
            <a:r>
              <a:rPr lang="de-DE" sz="1800" dirty="0"/>
              <a:t>:</a:t>
            </a:r>
          </a:p>
          <a:p>
            <a:pPr lvl="1" algn="l"/>
            <a:r>
              <a:rPr lang="de-DE" sz="1800" dirty="0"/>
              <a:t>S</a:t>
            </a:r>
            <a:r>
              <a:rPr lang="de-DE" sz="1800" baseline="-25000" dirty="0"/>
              <a:t>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underlying</a:t>
            </a:r>
            <a:r>
              <a:rPr lang="de-DE" sz="1800" dirty="0"/>
              <a:t> </a:t>
            </a:r>
            <a:r>
              <a:rPr lang="de-DE" sz="1800" dirty="0" err="1"/>
              <a:t>asset</a:t>
            </a:r>
            <a:r>
              <a:rPr lang="de-DE" sz="1800" dirty="0"/>
              <a:t> at time T</a:t>
            </a:r>
          </a:p>
          <a:p>
            <a:pPr lvl="1" algn="l"/>
            <a:r>
              <a:rPr lang="de-DE" sz="1800" dirty="0"/>
              <a:t>K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strike</a:t>
            </a:r>
            <a:r>
              <a:rPr lang="de-DE" sz="1800" dirty="0"/>
              <a:t> </a:t>
            </a:r>
            <a:r>
              <a:rPr lang="de-DE" sz="1800" dirty="0" err="1"/>
              <a:t>price</a:t>
            </a:r>
            <a:endParaRPr lang="de-DE" sz="1800" dirty="0"/>
          </a:p>
          <a:p>
            <a:pPr algn="l"/>
            <a:endParaRPr lang="de-DE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7521B8-4BB3-4FEE-BF6E-69E7DFEDE501}"/>
              </a:ext>
            </a:extLst>
          </p:cNvPr>
          <p:cNvSpPr txBox="1"/>
          <p:nvPr/>
        </p:nvSpPr>
        <p:spPr>
          <a:xfrm>
            <a:off x="4494512" y="6284299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29813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In-</a:t>
            </a:r>
            <a:r>
              <a:rPr lang="de-DE" dirty="0" err="1"/>
              <a:t>the</a:t>
            </a:r>
            <a:r>
              <a:rPr lang="de-DE" dirty="0"/>
              <a:t>-money: positive </a:t>
            </a:r>
            <a:r>
              <a:rPr lang="de-DE" dirty="0" err="1"/>
              <a:t>payoff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excercise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At-</a:t>
            </a:r>
            <a:r>
              <a:rPr lang="de-DE" dirty="0" err="1"/>
              <a:t>the</a:t>
            </a:r>
            <a:r>
              <a:rPr lang="de-DE" dirty="0"/>
              <a:t>-money: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payoff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excercise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Out-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the</a:t>
            </a:r>
            <a:r>
              <a:rPr lang="de-DE" dirty="0"/>
              <a:t>-money: negative </a:t>
            </a:r>
            <a:r>
              <a:rPr lang="de-DE" dirty="0" err="1"/>
              <a:t>payoff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excercise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Call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in-</a:t>
            </a:r>
            <a:r>
              <a:rPr lang="de-DE" dirty="0" err="1"/>
              <a:t>the</a:t>
            </a:r>
            <a:r>
              <a:rPr lang="de-DE" dirty="0"/>
              <a:t>-money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strike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&lt;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Put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in-</a:t>
            </a:r>
            <a:r>
              <a:rPr lang="de-DE" dirty="0" err="1"/>
              <a:t>the</a:t>
            </a:r>
            <a:r>
              <a:rPr lang="de-DE" dirty="0"/>
              <a:t>-money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strike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&gt;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Options terminology (continued)</a:t>
            </a:r>
          </a:p>
        </p:txBody>
      </p:sp>
    </p:spTree>
    <p:extLst>
      <p:ext uri="{BB962C8B-B14F-4D97-AF65-F5344CB8AC3E}">
        <p14:creationId xmlns:p14="http://schemas.microsoft.com/office/powerpoint/2010/main" val="229609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A power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guarantee</a:t>
            </a:r>
            <a:r>
              <a:rPr lang="de-DE" dirty="0"/>
              <a:t> a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. </a:t>
            </a:r>
            <a:r>
              <a:rPr lang="en-US" dirty="0"/>
              <a:t>Suppose the electricity futures contract price is $25/MWh. The power generator wishes to receive at least $25/MWh for the physical sale of power. To accomplish this, the power generator purchases a put option for a premium of $1/MWh.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Generator hedging with put options</a:t>
            </a:r>
          </a:p>
        </p:txBody>
      </p: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3715E56-5447-4CC1-AB34-FFD04A5B5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2" y="3652294"/>
            <a:ext cx="6120680" cy="320570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308384-5F23-4721-968B-DCB9AC735F86}"/>
              </a:ext>
            </a:extLst>
          </p:cNvPr>
          <p:cNvSpPr txBox="1"/>
          <p:nvPr/>
        </p:nvSpPr>
        <p:spPr>
          <a:xfrm>
            <a:off x="3995936" y="3513794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35820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 power consumer can hedge against price increases by purchasing a call option. Suppose the electricity futures contract price is $25/MWh. The end user wishes to pay no more than $25/MWh. To accomplish this, the end user purchases a call option for a premium of $0.75/MWh.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Consumer hedging with call options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F308384-5F23-4721-968B-DCB9AC735F86}"/>
              </a:ext>
            </a:extLst>
          </p:cNvPr>
          <p:cNvSpPr txBox="1"/>
          <p:nvPr/>
        </p:nvSpPr>
        <p:spPr>
          <a:xfrm>
            <a:off x="4139952" y="3258614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0A51448-7AC3-40AD-B737-56EF7959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619808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Put-Call parity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8FA7DB9-5692-4CF9-A294-D82AEE6DFBCB}"/>
              </a:ext>
            </a:extLst>
          </p:cNvPr>
          <p:cNvSpPr txBox="1"/>
          <p:nvPr/>
        </p:nvSpPr>
        <p:spPr>
          <a:xfrm>
            <a:off x="683568" y="1836099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European </a:t>
            </a:r>
            <a:r>
              <a:rPr lang="de-DE" sz="1600" dirty="0" err="1"/>
              <a:t>options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identical</a:t>
            </a:r>
            <a:r>
              <a:rPr lang="de-DE" sz="1600" dirty="0"/>
              <a:t> </a:t>
            </a:r>
            <a:r>
              <a:rPr lang="de-DE" sz="1600" dirty="0" err="1"/>
              <a:t>strike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, </a:t>
            </a:r>
            <a:r>
              <a:rPr lang="de-DE" sz="1600" dirty="0" err="1"/>
              <a:t>expiration</a:t>
            </a:r>
            <a:r>
              <a:rPr lang="de-DE" sz="1600" dirty="0"/>
              <a:t> date and </a:t>
            </a:r>
            <a:r>
              <a:rPr lang="de-DE" sz="1600" dirty="0" err="1"/>
              <a:t>underlying</a:t>
            </a:r>
            <a:r>
              <a:rPr lang="de-DE" sz="1600" dirty="0"/>
              <a:t> </a:t>
            </a:r>
            <a:r>
              <a:rPr lang="de-DE" sz="1600" dirty="0" err="1"/>
              <a:t>asset</a:t>
            </a:r>
            <a:r>
              <a:rPr lang="de-DE" sz="1600" dirty="0"/>
              <a:t>:</a:t>
            </a:r>
          </a:p>
        </p:txBody>
      </p:sp>
      <p:pic>
        <p:nvPicPr>
          <p:cNvPr id="14" name="Inhaltsplatzhalter 13" descr="Ein Bild, das Karte, Uhr enthält.&#10;&#10;Automatisch generierte Beschreibung">
            <a:extLst>
              <a:ext uri="{FF2B5EF4-FFF2-40B4-BE49-F238E27FC236}">
                <a16:creationId xmlns:a16="http://schemas.microsoft.com/office/drawing/2014/main" id="{15D66110-9B38-4463-A29C-27A888EE4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3844"/>
            <a:ext cx="7664691" cy="3094619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1A1EC0-8C8D-4395-ACB1-EED1768BBF31}"/>
              </a:ext>
            </a:extLst>
          </p:cNvPr>
          <p:cNvSpPr txBox="1"/>
          <p:nvPr/>
        </p:nvSpPr>
        <p:spPr>
          <a:xfrm>
            <a:off x="1979712" y="5668881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Call </a:t>
            </a:r>
            <a:r>
              <a:rPr lang="de-DE" sz="1800" dirty="0" err="1"/>
              <a:t>price</a:t>
            </a:r>
            <a:r>
              <a:rPr lang="de-DE" sz="1800" dirty="0"/>
              <a:t> + Strike </a:t>
            </a:r>
            <a:r>
              <a:rPr lang="de-DE" sz="1800" dirty="0" err="1"/>
              <a:t>price</a:t>
            </a:r>
            <a:r>
              <a:rPr lang="de-DE" sz="1800" dirty="0"/>
              <a:t> = Futures </a:t>
            </a:r>
            <a:r>
              <a:rPr lang="de-DE" sz="1800" dirty="0" err="1"/>
              <a:t>price</a:t>
            </a:r>
            <a:r>
              <a:rPr lang="de-DE" sz="1800" dirty="0"/>
              <a:t> + Put </a:t>
            </a:r>
            <a:r>
              <a:rPr lang="de-DE" sz="1800" dirty="0" err="1"/>
              <a:t>price</a:t>
            </a:r>
            <a:endParaRPr lang="de-DE" sz="1800" dirty="0"/>
          </a:p>
          <a:p>
            <a:endParaRPr lang="de-DE" sz="1800" dirty="0"/>
          </a:p>
          <a:p>
            <a:r>
              <a:rPr lang="de-DE" sz="1600" dirty="0"/>
              <a:t>(</a:t>
            </a:r>
            <a:r>
              <a:rPr lang="de-DE" sz="1600" dirty="0" err="1"/>
              <a:t>assuming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arbitrage</a:t>
            </a:r>
            <a:r>
              <a:rPr lang="de-DE" sz="1600" dirty="0"/>
              <a:t> </a:t>
            </a:r>
            <a:r>
              <a:rPr lang="de-DE" sz="1600" dirty="0" err="1"/>
              <a:t>opportunity</a:t>
            </a:r>
            <a:r>
              <a:rPr lang="de-DE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21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Put-Call parity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B4417FF-1B4A-4E3D-8C2F-CEB805C3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European </a:t>
            </a:r>
            <a:r>
              <a:rPr lang="de-DE" dirty="0" err="1"/>
              <a:t>options</a:t>
            </a:r>
            <a:r>
              <a:rPr lang="de-DE" dirty="0"/>
              <a:t> – </a:t>
            </a:r>
            <a:r>
              <a:rPr lang="de-DE" dirty="0" err="1"/>
              <a:t>call</a:t>
            </a:r>
            <a:r>
              <a:rPr lang="de-DE" dirty="0"/>
              <a:t> and </a:t>
            </a:r>
            <a:r>
              <a:rPr lang="de-DE" dirty="0" err="1"/>
              <a:t>put</a:t>
            </a:r>
            <a:r>
              <a:rPr lang="de-DE" dirty="0"/>
              <a:t> –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identical</a:t>
            </a:r>
            <a:r>
              <a:rPr lang="de-DE" dirty="0"/>
              <a:t> </a:t>
            </a:r>
            <a:r>
              <a:rPr lang="de-DE" dirty="0" err="1"/>
              <a:t>strike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, </a:t>
            </a:r>
            <a:r>
              <a:rPr lang="de-DE" dirty="0" err="1"/>
              <a:t>expiration</a:t>
            </a:r>
            <a:r>
              <a:rPr lang="de-DE" dirty="0"/>
              <a:t> date and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asset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 value of the call at time </a:t>
            </a:r>
            <a:r>
              <a:rPr lang="en-US" i="1" dirty="0"/>
              <a:t>t</a:t>
            </a:r>
            <a:endParaRPr lang="en-US" dirty="0"/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 value of the put at time </a:t>
            </a:r>
            <a:r>
              <a:rPr lang="en-US" i="1" dirty="0"/>
              <a:t>t</a:t>
            </a:r>
            <a:r>
              <a:rPr lang="en-US" dirty="0"/>
              <a:t>, that has the same expiration date as that of the call</a:t>
            </a:r>
          </a:p>
          <a:p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 price of the underlying asset at time </a:t>
            </a:r>
            <a:r>
              <a:rPr lang="en-US" i="1" dirty="0"/>
              <a:t>t</a:t>
            </a:r>
            <a:endParaRPr lang="en-US" dirty="0"/>
          </a:p>
          <a:p>
            <a:r>
              <a:rPr lang="en-US" i="1" dirty="0"/>
              <a:t>K</a:t>
            </a:r>
            <a:r>
              <a:rPr lang="en-US" dirty="0"/>
              <a:t> is the strike price</a:t>
            </a:r>
          </a:p>
          <a:p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t, T</a:t>
            </a:r>
            <a:r>
              <a:rPr lang="en-US" dirty="0"/>
              <a:t>) is the risk-free interest rate (present value at time </a:t>
            </a:r>
            <a:r>
              <a:rPr lang="en-US" i="1" dirty="0"/>
              <a:t>t</a:t>
            </a:r>
            <a:r>
              <a:rPr lang="en-US" dirty="0"/>
              <a:t> of a zero-coupon bond that matures to $1 at time </a:t>
            </a:r>
            <a:r>
              <a:rPr lang="en-US" i="1" dirty="0"/>
              <a:t>T – present value factor for K)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2E2439-1E70-4039-979C-A1C33CC63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24" y="2924944"/>
            <a:ext cx="3384376" cy="2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trading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Submarkets</a:t>
            </a:r>
            <a:r>
              <a:rPr lang="de-DE" dirty="0"/>
              <a:t> and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forms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Trading </a:t>
            </a:r>
            <a:r>
              <a:rPr lang="de-DE" dirty="0" err="1"/>
              <a:t>products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Balance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concept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Market </a:t>
            </a:r>
            <a:r>
              <a:rPr lang="de-DE" dirty="0" err="1"/>
              <a:t>transparency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Cross-</a:t>
            </a:r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trading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CC99"/>
                </a:highlight>
              </a:rPr>
              <a:t>Trading </a:t>
            </a:r>
            <a:r>
              <a:rPr lang="de-DE" dirty="0" err="1">
                <a:highlight>
                  <a:srgbClr val="FFCC99"/>
                </a:highlight>
              </a:rPr>
              <a:t>strategies</a:t>
            </a:r>
            <a:endParaRPr lang="de-DE" dirty="0">
              <a:highlight>
                <a:srgbClr val="FFCC99"/>
              </a:highlight>
            </a:endParaRP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 – Electricity Trading</a:t>
            </a:r>
          </a:p>
        </p:txBody>
      </p:sp>
    </p:spTree>
    <p:extLst>
      <p:ext uri="{BB962C8B-B14F-4D97-AF65-F5344CB8AC3E}">
        <p14:creationId xmlns:p14="http://schemas.microsoft.com/office/powerpoint/2010/main" val="174461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Option value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FAE6FD6-910F-4242-AAB7-94A85911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1844824"/>
            <a:ext cx="6768752" cy="40671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Intrinsic</a:t>
            </a:r>
            <a:r>
              <a:rPr lang="de-DE" b="1" dirty="0"/>
              <a:t> </a:t>
            </a:r>
            <a:r>
              <a:rPr lang="de-DE" b="1" dirty="0" err="1"/>
              <a:t>value</a:t>
            </a:r>
            <a:r>
              <a:rPr lang="de-DE" dirty="0"/>
              <a:t>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excercised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Call: Max</a:t>
            </a:r>
            <a:r>
              <a:rPr lang="en-GB" dirty="0"/>
              <a:t>[S</a:t>
            </a:r>
            <a:r>
              <a:rPr lang="en-GB" baseline="-25000" dirty="0"/>
              <a:t>T</a:t>
            </a:r>
            <a:r>
              <a:rPr lang="en-GB" dirty="0"/>
              <a:t> – K, 0]</a:t>
            </a:r>
          </a:p>
          <a:p>
            <a:pPr lvl="1"/>
            <a:r>
              <a:rPr lang="en-GB" dirty="0"/>
              <a:t>Put: Max [K – S</a:t>
            </a:r>
            <a:r>
              <a:rPr lang="en-GB" baseline="-25000" dirty="0"/>
              <a:t>T</a:t>
            </a:r>
            <a:r>
              <a:rPr lang="en-GB" dirty="0"/>
              <a:t>, 0]</a:t>
            </a:r>
          </a:p>
          <a:p>
            <a:pPr lvl="1"/>
            <a:endParaRPr lang="en-GB" dirty="0"/>
          </a:p>
          <a:p>
            <a:pPr marL="0" indent="-285750">
              <a:buFont typeface="Arial" panose="020B0604020202020204" pitchFamily="34" charset="0"/>
              <a:buChar char="•"/>
            </a:pPr>
            <a:r>
              <a:rPr lang="en-GB" dirty="0"/>
              <a:t>Speculative value (</a:t>
            </a:r>
            <a:r>
              <a:rPr lang="en-GB"/>
              <a:t>time value):</a:t>
            </a:r>
            <a:endParaRPr lang="en-GB" dirty="0"/>
          </a:p>
          <a:p>
            <a:pPr lvl="1"/>
            <a:r>
              <a:rPr lang="en-GB" dirty="0"/>
              <a:t>The difference between the option premium and the intrinsic value of the option.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F3498C-348F-4C94-B612-A250640C9153}"/>
              </a:ext>
            </a:extLst>
          </p:cNvPr>
          <p:cNvSpPr txBox="1"/>
          <p:nvPr/>
        </p:nvSpPr>
        <p:spPr>
          <a:xfrm>
            <a:off x="899592" y="4509120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Option</a:t>
            </a:r>
          </a:p>
          <a:p>
            <a:r>
              <a:rPr lang="en-GB" sz="1800" dirty="0"/>
              <a:t>Premium</a:t>
            </a:r>
            <a:endParaRPr lang="de-DE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3C20FF-6A60-4BE2-A10D-58989C413952}"/>
              </a:ext>
            </a:extLst>
          </p:cNvPr>
          <p:cNvSpPr txBox="1"/>
          <p:nvPr/>
        </p:nvSpPr>
        <p:spPr>
          <a:xfrm>
            <a:off x="3563888" y="4509120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Intrinsic</a:t>
            </a:r>
          </a:p>
          <a:p>
            <a:r>
              <a:rPr lang="en-GB" sz="1800" dirty="0"/>
              <a:t>Value</a:t>
            </a:r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8A3B198-21BF-4F42-88E9-C33996C36798}"/>
              </a:ext>
            </a:extLst>
          </p:cNvPr>
          <p:cNvSpPr txBox="1"/>
          <p:nvPr/>
        </p:nvSpPr>
        <p:spPr>
          <a:xfrm>
            <a:off x="6228184" y="4509120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Speculative</a:t>
            </a:r>
          </a:p>
          <a:p>
            <a:r>
              <a:rPr lang="en-GB" sz="1800" dirty="0"/>
              <a:t>Value</a:t>
            </a:r>
            <a:endParaRPr lang="de-DE" sz="1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6962B0B-7750-4CAA-86C0-487C023B6F1F}"/>
              </a:ext>
            </a:extLst>
          </p:cNvPr>
          <p:cNvSpPr txBox="1"/>
          <p:nvPr/>
        </p:nvSpPr>
        <p:spPr>
          <a:xfrm>
            <a:off x="2589785" y="46476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=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83FFBFD-3ACA-458A-8CD2-853A48833162}"/>
              </a:ext>
            </a:extLst>
          </p:cNvPr>
          <p:cNvSpPr txBox="1"/>
          <p:nvPr/>
        </p:nvSpPr>
        <p:spPr>
          <a:xfrm>
            <a:off x="5186063" y="46476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09020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Interaction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:</a:t>
            </a:r>
          </a:p>
          <a:p>
            <a:pPr marL="0" indent="0"/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</a:t>
            </a:r>
            <a:r>
              <a:rPr lang="de-DE" dirty="0" err="1"/>
              <a:t>replicating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power plant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flexible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(e.g. gas) </a:t>
            </a:r>
            <a:r>
              <a:rPr lang="de-DE" dirty="0" err="1"/>
              <a:t>relate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inflexible </a:t>
            </a:r>
            <a:r>
              <a:rPr lang="de-DE" dirty="0" err="1"/>
              <a:t>productions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(e.g. </a:t>
            </a:r>
            <a:r>
              <a:rPr lang="de-DE" dirty="0" err="1"/>
              <a:t>coal</a:t>
            </a:r>
            <a:r>
              <a:rPr lang="de-DE" dirty="0"/>
              <a:t>) </a:t>
            </a:r>
            <a:r>
              <a:rPr lang="de-DE" dirty="0" err="1"/>
              <a:t>relate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futures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Trading on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and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Portfolio </a:t>
            </a:r>
            <a:r>
              <a:rPr lang="de-DE" dirty="0" err="1"/>
              <a:t>analysis</a:t>
            </a:r>
            <a:r>
              <a:rPr lang="de-DE" dirty="0"/>
              <a:t> and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limits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Power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substantially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traditional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Asset-backed trading</a:t>
            </a:r>
          </a:p>
        </p:txBody>
      </p:sp>
    </p:spTree>
    <p:extLst>
      <p:ext uri="{BB962C8B-B14F-4D97-AF65-F5344CB8AC3E}">
        <p14:creationId xmlns:p14="http://schemas.microsoft.com/office/powerpoint/2010/main" val="83623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UK Base and Peak power and NBP gas curves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9BC74C-0476-472B-8169-B2808041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13" y="1896411"/>
            <a:ext cx="5760640" cy="38850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AD704A-7614-4F46-8A71-43501077003B}"/>
              </a:ext>
            </a:extLst>
          </p:cNvPr>
          <p:cNvSpPr txBox="1"/>
          <p:nvPr/>
        </p:nvSpPr>
        <p:spPr>
          <a:xfrm>
            <a:off x="4499993" y="6165304"/>
            <a:ext cx="2808311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ICE </a:t>
            </a:r>
            <a:r>
              <a:rPr lang="de-DE" dirty="0" err="1"/>
              <a:t>monthly</a:t>
            </a:r>
            <a:r>
              <a:rPr lang="de-DE" dirty="0"/>
              <a:t> </a:t>
            </a:r>
            <a:r>
              <a:rPr lang="de-DE" dirty="0" err="1"/>
              <a:t>futures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51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gas-</a:t>
            </a:r>
            <a:r>
              <a:rPr lang="de-DE" dirty="0" err="1"/>
              <a:t>fired</a:t>
            </a:r>
            <a:r>
              <a:rPr lang="de-DE" dirty="0"/>
              <a:t> power plant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,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bought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. (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– gas </a:t>
            </a:r>
            <a:r>
              <a:rPr lang="de-DE" dirty="0" err="1"/>
              <a:t>future</a:t>
            </a:r>
            <a:r>
              <a:rPr lang="de-DE" dirty="0"/>
              <a:t>, </a:t>
            </a:r>
            <a:r>
              <a:rPr lang="de-DE" dirty="0" err="1"/>
              <a:t>corrected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power plant </a:t>
            </a:r>
            <a:r>
              <a:rPr lang="de-DE" dirty="0" err="1"/>
              <a:t>efficiency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Clean </a:t>
            </a:r>
            <a:r>
              <a:rPr lang="de-DE" dirty="0" err="1"/>
              <a:t>spark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after </a:t>
            </a:r>
            <a:r>
              <a:rPr lang="de-DE" dirty="0" err="1"/>
              <a:t>substracting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emissions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Hedging: </a:t>
            </a:r>
            <a:r>
              <a:rPr lang="de-DE" dirty="0" err="1"/>
              <a:t>Buying</a:t>
            </a:r>
            <a:r>
              <a:rPr lang="de-DE" dirty="0"/>
              <a:t> gas and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allowances</a:t>
            </a:r>
            <a:r>
              <a:rPr lang="de-DE" dirty="0"/>
              <a:t> on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</a:t>
            </a:r>
          </a:p>
        </p:txBody>
      </p:sp>
    </p:spTree>
    <p:extLst>
      <p:ext uri="{BB962C8B-B14F-4D97-AF65-F5344CB8AC3E}">
        <p14:creationId xmlns:p14="http://schemas.microsoft.com/office/powerpoint/2010/main" val="4042522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strip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spark-spread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 </a:t>
            </a: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time </a:t>
            </a:r>
            <a:r>
              <a:rPr lang="de-DE" dirty="0" err="1"/>
              <a:t>period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value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calculated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DCF </a:t>
            </a:r>
            <a:r>
              <a:rPr lang="de-DE" dirty="0" err="1"/>
              <a:t>method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embedded</a:t>
            </a:r>
            <a:r>
              <a:rPr lang="de-DE" dirty="0"/>
              <a:t> real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valuation</a:t>
            </a:r>
            <a:r>
              <a:rPr lang="de-DE" dirty="0"/>
              <a:t> (additional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shut</a:t>
            </a:r>
            <a:r>
              <a:rPr lang="de-DE" dirty="0"/>
              <a:t> down </a:t>
            </a:r>
            <a:r>
              <a:rPr lang="de-DE" dirty="0" err="1"/>
              <a:t>the</a:t>
            </a:r>
            <a:r>
              <a:rPr lang="de-DE" dirty="0"/>
              <a:t> power plant at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unfavourable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).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 (continued)</a:t>
            </a:r>
          </a:p>
        </p:txBody>
      </p:sp>
      <p:pic>
        <p:nvPicPr>
          <p:cNvPr id="8" name="Grafik 7" descr="Ein Bild, das Baum, Vogel enthält.&#10;&#10;Automatisch generierte Beschreibung">
            <a:extLst>
              <a:ext uri="{FF2B5EF4-FFF2-40B4-BE49-F238E27FC236}">
                <a16:creationId xmlns:a16="http://schemas.microsoft.com/office/drawing/2014/main" id="{4403A22D-5875-42A2-B4FC-FD385FBC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93204"/>
            <a:ext cx="5568234" cy="21646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720EB78-A058-4BAB-9C56-FB1B2D141CE0}"/>
              </a:ext>
            </a:extLst>
          </p:cNvPr>
          <p:cNvSpPr txBox="1"/>
          <p:nvPr/>
        </p:nvSpPr>
        <p:spPr>
          <a:xfrm>
            <a:off x="3746153" y="5899963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98437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21533" y="2020137"/>
            <a:ext cx="6768752" cy="406717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  Price </a:t>
            </a:r>
            <a:r>
              <a:rPr lang="de-DE" dirty="0" err="1"/>
              <a:t>of</a:t>
            </a:r>
            <a:r>
              <a:rPr lang="de-DE" dirty="0"/>
              <a:t> gas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= 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 – </a:t>
            </a:r>
          </a:p>
          <a:p>
            <a:pPr marL="0" indent="0">
              <a:spcBef>
                <a:spcPts val="0"/>
              </a:spcBef>
            </a:pPr>
            <a:r>
              <a:rPr lang="de-DE" dirty="0"/>
              <a:t>                                                             Efficiency </a:t>
            </a:r>
            <a:r>
              <a:rPr lang="de-DE" dirty="0" err="1"/>
              <a:t>factor</a:t>
            </a: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/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&gt; 0: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economical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gas</a:t>
            </a:r>
          </a:p>
          <a:p>
            <a:pPr marL="0" indent="0"/>
            <a:r>
              <a:rPr lang="de-DE" dirty="0"/>
              <a:t>Spark </a:t>
            </a:r>
            <a:r>
              <a:rPr lang="de-DE" dirty="0" err="1"/>
              <a:t>spread</a:t>
            </a:r>
            <a:r>
              <a:rPr lang="de-DE" dirty="0"/>
              <a:t> &lt; 0: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economical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power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endParaRPr lang="de-DE" dirty="0"/>
          </a:p>
          <a:p>
            <a:pPr marL="441325" lvl="1" indent="0">
              <a:spcBef>
                <a:spcPts val="1000"/>
              </a:spcBef>
              <a:buNone/>
            </a:pPr>
            <a:endParaRPr lang="de-DE" dirty="0"/>
          </a:p>
          <a:p>
            <a:pPr marL="441325" lvl="1" indent="0">
              <a:spcBef>
                <a:spcPts val="1000"/>
              </a:spcBef>
              <a:buNone/>
            </a:pPr>
            <a:r>
              <a:rPr lang="de-DE" dirty="0"/>
              <a:t>Underlying </a:t>
            </a:r>
            <a:r>
              <a:rPr lang="de-DE" dirty="0" err="1"/>
              <a:t>assumptions</a:t>
            </a:r>
            <a:r>
              <a:rPr lang="de-DE" dirty="0"/>
              <a:t>:</a:t>
            </a:r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(</a:t>
            </a:r>
            <a:r>
              <a:rPr lang="de-DE" dirty="0" err="1"/>
              <a:t>where</a:t>
            </a:r>
            <a:r>
              <a:rPr lang="de-DE" dirty="0"/>
              <a:t> relevant)</a:t>
            </a:r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gas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(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plant)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 (continued)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20EB78-A058-4BAB-9C56-FB1B2D141CE0}"/>
              </a:ext>
            </a:extLst>
          </p:cNvPr>
          <p:cNvSpPr txBox="1"/>
          <p:nvPr/>
        </p:nvSpPr>
        <p:spPr>
          <a:xfrm>
            <a:off x="3995936" y="6087312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C8414AB-41ED-47B3-AB95-05B1BE791773}"/>
              </a:ext>
            </a:extLst>
          </p:cNvPr>
          <p:cNvCxnSpPr/>
          <p:nvPr/>
        </p:nvCxnSpPr>
        <p:spPr bwMode="auto">
          <a:xfrm>
            <a:off x="5076056" y="2420888"/>
            <a:ext cx="1584176" cy="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842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: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 = 26 €/MWh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= 45 €/MWh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Natural gas-</a:t>
            </a:r>
            <a:r>
              <a:rPr lang="de-DE" dirty="0" err="1"/>
              <a:t>fired</a:t>
            </a:r>
            <a:r>
              <a:rPr lang="de-DE" dirty="0"/>
              <a:t> power plant </a:t>
            </a:r>
            <a:r>
              <a:rPr lang="de-DE" dirty="0" err="1"/>
              <a:t>with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Efficiency </a:t>
            </a:r>
            <a:r>
              <a:rPr lang="de-DE" dirty="0" err="1"/>
              <a:t>factor</a:t>
            </a:r>
            <a:r>
              <a:rPr lang="de-DE" dirty="0"/>
              <a:t> = 50%</a:t>
            </a:r>
          </a:p>
          <a:p>
            <a:pPr marL="441325" lvl="1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F8D7EAE-CB7F-4E26-9C3B-DE71654C26B5}"/>
                  </a:ext>
                </a:extLst>
              </p14:cNvPr>
              <p14:cNvContentPartPr/>
              <p14:nvPr/>
            </p14:nvContentPartPr>
            <p14:xfrm>
              <a:off x="600120" y="3371040"/>
              <a:ext cx="7305480" cy="19951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F8D7EAE-CB7F-4E26-9C3B-DE71654C26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760" y="3361680"/>
                <a:ext cx="7324200" cy="20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96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Dark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coal-fired</a:t>
            </a:r>
            <a:r>
              <a:rPr lang="de-DE" dirty="0"/>
              <a:t> power plant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,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bought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Base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– </a:t>
            </a:r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, </a:t>
            </a:r>
            <a:r>
              <a:rPr lang="de-DE" dirty="0" err="1"/>
              <a:t>corrected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Clean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margin</a:t>
            </a:r>
            <a:r>
              <a:rPr lang="de-DE" dirty="0"/>
              <a:t> after </a:t>
            </a:r>
            <a:r>
              <a:rPr lang="de-DE" dirty="0" err="1"/>
              <a:t>substracting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emissions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Hedging: 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coal</a:t>
            </a:r>
            <a:r>
              <a:rPr lang="de-DE" dirty="0"/>
              <a:t> and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allowances</a:t>
            </a:r>
            <a:r>
              <a:rPr lang="de-DE" dirty="0"/>
              <a:t> on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</a:t>
            </a:r>
          </a:p>
        </p:txBody>
      </p:sp>
    </p:spTree>
    <p:extLst>
      <p:ext uri="{BB962C8B-B14F-4D97-AF65-F5344CB8AC3E}">
        <p14:creationId xmlns:p14="http://schemas.microsoft.com/office/powerpoint/2010/main" val="2245949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Spark spread (continued)</a:t>
            </a:r>
          </a:p>
        </p:txBody>
      </p:sp>
      <p:pic>
        <p:nvPicPr>
          <p:cNvPr id="4" name="Grafik 3" descr="Ein Bild, das Vogel enthält.&#10;&#10;Automatisch generierte Beschreibung">
            <a:extLst>
              <a:ext uri="{FF2B5EF4-FFF2-40B4-BE49-F238E27FC236}">
                <a16:creationId xmlns:a16="http://schemas.microsoft.com/office/drawing/2014/main" id="{AD640970-6934-4FAC-AECA-D9961AFC0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31" y="2132856"/>
            <a:ext cx="6656120" cy="22880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16736E5-D651-4FFE-9DDC-1EECF7CAECC7}"/>
              </a:ext>
            </a:extLst>
          </p:cNvPr>
          <p:cNvSpPr txBox="1"/>
          <p:nvPr/>
        </p:nvSpPr>
        <p:spPr>
          <a:xfrm>
            <a:off x="3890167" y="5980235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170421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clean </a:t>
            </a:r>
            <a:r>
              <a:rPr lang="de-DE" dirty="0" err="1"/>
              <a:t>dark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,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: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coal</a:t>
            </a:r>
            <a:r>
              <a:rPr lang="de-DE" dirty="0"/>
              <a:t> = 10 €/MWh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= 40 €/MWh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Natural gas-</a:t>
            </a:r>
            <a:r>
              <a:rPr lang="de-DE" dirty="0" err="1"/>
              <a:t>fired</a:t>
            </a:r>
            <a:r>
              <a:rPr lang="de-DE" dirty="0"/>
              <a:t> power plant </a:t>
            </a:r>
            <a:r>
              <a:rPr lang="de-DE" dirty="0" err="1"/>
              <a:t>with</a:t>
            </a:r>
            <a:endParaRPr lang="de-DE" dirty="0"/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Efficiency </a:t>
            </a:r>
            <a:r>
              <a:rPr lang="de-DE" dirty="0" err="1"/>
              <a:t>factor</a:t>
            </a:r>
            <a:r>
              <a:rPr lang="de-DE" dirty="0"/>
              <a:t> = 35%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= </a:t>
            </a:r>
            <a:r>
              <a:rPr lang="de-DE" dirty="0">
                <a:highlight>
                  <a:srgbClr val="FFFF00"/>
                </a:highlight>
              </a:rPr>
              <a:t>0,342 tCO</a:t>
            </a:r>
            <a:r>
              <a:rPr lang="de-DE" baseline="-25000" dirty="0">
                <a:highlight>
                  <a:srgbClr val="FFFF00"/>
                </a:highlight>
              </a:rPr>
              <a:t>2</a:t>
            </a:r>
            <a:r>
              <a:rPr lang="de-DE" dirty="0">
                <a:highlight>
                  <a:srgbClr val="FFFF00"/>
                </a:highlight>
              </a:rPr>
              <a:t>/</a:t>
            </a:r>
            <a:r>
              <a:rPr lang="de-DE" dirty="0" err="1">
                <a:highlight>
                  <a:srgbClr val="FFFF00"/>
                </a:highlight>
              </a:rPr>
              <a:t>MWh</a:t>
            </a:r>
            <a:r>
              <a:rPr lang="de-DE" baseline="-25000" dirty="0" err="1">
                <a:highlight>
                  <a:srgbClr val="FFFF00"/>
                </a:highlight>
              </a:rPr>
              <a:t>th</a:t>
            </a:r>
            <a:endParaRPr lang="de-DE" baseline="-25000" dirty="0">
              <a:highlight>
                <a:srgbClr val="FFFF00"/>
              </a:highlight>
            </a:endParaRPr>
          </a:p>
          <a:p>
            <a:pPr marL="441325" lvl="1" indent="0">
              <a:spcBef>
                <a:spcPts val="0"/>
              </a:spcBef>
              <a:buNone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= 5 €/tCO</a:t>
            </a:r>
            <a:r>
              <a:rPr lang="de-DE" baseline="-25000" dirty="0"/>
              <a:t>2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75282F7-C841-4EFC-B44D-50B4969F3EB3}"/>
                  </a:ext>
                </a:extLst>
              </p14:cNvPr>
              <p14:cNvContentPartPr/>
              <p14:nvPr/>
            </p14:nvContentPartPr>
            <p14:xfrm>
              <a:off x="47160" y="1475640"/>
              <a:ext cx="9158400" cy="5328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75282F7-C841-4EFC-B44D-50B4969F3E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" y="1466280"/>
                <a:ext cx="9177120" cy="53474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6106191-E243-4066-B564-F3A726A8F7E5}"/>
              </a:ext>
            </a:extLst>
          </p:cNvPr>
          <p:cNvSpPr txBox="1"/>
          <p:nvPr/>
        </p:nvSpPr>
        <p:spPr>
          <a:xfrm>
            <a:off x="47160" y="3033325"/>
            <a:ext cx="150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Please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note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corrected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CO</a:t>
            </a:r>
            <a:r>
              <a:rPr lang="de-DE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emission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factor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0C8FA41-C3DA-44C8-9575-EA2E452B29FE}"/>
              </a:ext>
            </a:extLst>
          </p:cNvPr>
          <p:cNvCxnSpPr/>
          <p:nvPr/>
        </p:nvCxnSpPr>
        <p:spPr bwMode="auto">
          <a:xfrm>
            <a:off x="1187624" y="3356490"/>
            <a:ext cx="360040" cy="7251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116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Trader </a:t>
            </a:r>
            <a:r>
              <a:rPr lang="de-DE" dirty="0" err="1"/>
              <a:t>categories</a:t>
            </a:r>
            <a:r>
              <a:rPr lang="de-DE" dirty="0"/>
              <a:t>: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asset-backed</a:t>
            </a:r>
            <a:r>
              <a:rPr lang="de-DE" dirty="0"/>
              <a:t> – trade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optimise</a:t>
            </a:r>
            <a:r>
              <a:rPr lang="de-DE" dirty="0"/>
              <a:t> </a:t>
            </a:r>
            <a:r>
              <a:rPr lang="de-DE" dirty="0" err="1"/>
              <a:t>assets</a:t>
            </a:r>
            <a:r>
              <a:rPr lang="de-DE" dirty="0"/>
              <a:t> / </a:t>
            </a:r>
            <a:r>
              <a:rPr lang="de-DE" dirty="0" err="1"/>
              <a:t>hedge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risk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merchant</a:t>
            </a:r>
            <a:r>
              <a:rPr lang="de-DE" dirty="0"/>
              <a:t> / </a:t>
            </a:r>
            <a:r>
              <a:rPr lang="de-DE" dirty="0" err="1"/>
              <a:t>proprietary</a:t>
            </a:r>
            <a:r>
              <a:rPr lang="de-DE" dirty="0"/>
              <a:t> – </a:t>
            </a:r>
            <a:r>
              <a:rPr lang="de-DE" dirty="0" err="1"/>
              <a:t>speculate</a:t>
            </a:r>
            <a:r>
              <a:rPr lang="de-DE" dirty="0"/>
              <a:t> / </a:t>
            </a:r>
            <a:r>
              <a:rPr lang="de-DE" dirty="0" err="1"/>
              <a:t>gamble</a:t>
            </a:r>
            <a:endParaRPr lang="de-DE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Generators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: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increases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. </a:t>
            </a:r>
          </a:p>
          <a:p>
            <a:pPr marL="0" indent="0"/>
            <a:r>
              <a:rPr lang="de-DE" dirty="0"/>
              <a:t>Final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: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falling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Marketers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and </a:t>
            </a:r>
            <a:r>
              <a:rPr lang="de-DE" dirty="0" err="1"/>
              <a:t>resell</a:t>
            </a:r>
            <a:r>
              <a:rPr lang="de-DE" dirty="0"/>
              <a:t> power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Generators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exposed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volatile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/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.</a:t>
            </a:r>
          </a:p>
          <a:p>
            <a:pPr marL="0" indent="0"/>
            <a:r>
              <a:rPr lang="de-DE" dirty="0" err="1"/>
              <a:t>Retailers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exposed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volatile </a:t>
            </a:r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/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Trading motives and trader types</a:t>
            </a:r>
          </a:p>
        </p:txBody>
      </p:sp>
    </p:spTree>
    <p:extLst>
      <p:ext uri="{BB962C8B-B14F-4D97-AF65-F5344CB8AC3E}">
        <p14:creationId xmlns:p14="http://schemas.microsoft.com/office/powerpoint/2010/main" val="1472130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F2995CA-75C1-4990-B1FA-6A1E5D158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1" y="2106436"/>
            <a:ext cx="7532137" cy="3524211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Germany Clean spark spreads and Clean dark spreads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BAA302B-ADAA-496F-8BDB-3B1D3AE7BB04}"/>
                  </a:ext>
                </a:extLst>
              </p14:cNvPr>
              <p14:cNvContentPartPr/>
              <p14:nvPr/>
            </p14:nvContentPartPr>
            <p14:xfrm>
              <a:off x="2163240" y="2757240"/>
              <a:ext cx="5958000" cy="2889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BAA302B-ADAA-496F-8BDB-3B1D3AE7BB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880" y="2747880"/>
                <a:ext cx="5976720" cy="29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934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hard-coal generation in 2019</a:t>
            </a:r>
          </a:p>
        </p:txBody>
      </p:sp>
      <p:pic>
        <p:nvPicPr>
          <p:cNvPr id="6" name="Inhaltsplatzhalter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F4D5A479-4067-4AFD-891E-3F10434CB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6" y="1802004"/>
            <a:ext cx="7810549" cy="3676243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9E896FC-4736-43E3-97D8-2B13B3B0BB45}"/>
              </a:ext>
            </a:extLst>
          </p:cNvPr>
          <p:cNvSpPr txBox="1"/>
          <p:nvPr/>
        </p:nvSpPr>
        <p:spPr>
          <a:xfrm>
            <a:off x="5093223" y="5541938"/>
            <a:ext cx="3262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i="1" dirty="0" err="1">
                <a:solidFill>
                  <a:srgbClr val="002060"/>
                </a:solidFill>
              </a:rPr>
              <a:t>Growing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share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of</a:t>
            </a:r>
            <a:r>
              <a:rPr lang="de-DE" sz="1600" i="1" dirty="0">
                <a:solidFill>
                  <a:srgbClr val="002060"/>
                </a:solidFill>
              </a:rPr>
              <a:t> </a:t>
            </a:r>
            <a:r>
              <a:rPr lang="de-DE" sz="1600" i="1" dirty="0" err="1">
                <a:solidFill>
                  <a:srgbClr val="002060"/>
                </a:solidFill>
              </a:rPr>
              <a:t>renewables</a:t>
            </a:r>
            <a:endParaRPr lang="de-DE" sz="1600" i="1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rgbClr val="002060"/>
                </a:solidFill>
              </a:rPr>
              <a:t>Lower gas </a:t>
            </a:r>
            <a:r>
              <a:rPr lang="de-DE" sz="1600" i="1" dirty="0" err="1">
                <a:solidFill>
                  <a:srgbClr val="002060"/>
                </a:solidFill>
              </a:rPr>
              <a:t>prices</a:t>
            </a:r>
            <a:endParaRPr lang="de-DE" sz="1600" i="1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i="1" u="sng" dirty="0">
                <a:solidFill>
                  <a:srgbClr val="002060"/>
                </a:solidFill>
              </a:rPr>
              <a:t>High CO</a:t>
            </a:r>
            <a:r>
              <a:rPr lang="de-DE" sz="1600" i="1" u="sng" baseline="-25000" dirty="0">
                <a:solidFill>
                  <a:srgbClr val="002060"/>
                </a:solidFill>
              </a:rPr>
              <a:t>2</a:t>
            </a:r>
            <a:r>
              <a:rPr lang="de-DE" sz="1600" i="1" u="sng" dirty="0">
                <a:solidFill>
                  <a:srgbClr val="002060"/>
                </a:solidFill>
              </a:rPr>
              <a:t> </a:t>
            </a:r>
            <a:r>
              <a:rPr lang="de-DE" sz="1600" i="1" u="sng" dirty="0" err="1">
                <a:solidFill>
                  <a:srgbClr val="002060"/>
                </a:solidFill>
              </a:rPr>
              <a:t>price</a:t>
            </a:r>
            <a:endParaRPr lang="de-DE" sz="1600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02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Electricity fixed-for-floating swap</a:t>
            </a:r>
          </a:p>
        </p:txBody>
      </p:sp>
      <p:pic>
        <p:nvPicPr>
          <p:cNvPr id="4" name="Inhaltsplatzhalter 3" descr="Ein Bild, das Text, Screenshot, Zeichnung enthält.&#10;&#10;Automatisch generierte Beschreibung">
            <a:extLst>
              <a:ext uri="{FF2B5EF4-FFF2-40B4-BE49-F238E27FC236}">
                <a16:creationId xmlns:a16="http://schemas.microsoft.com/office/drawing/2014/main" id="{1C577135-AEA7-4CC0-B137-2FD879622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3" y="1943830"/>
            <a:ext cx="6769100" cy="4027614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8A065E2-38C1-4E95-9E02-E6DDD23F0362}"/>
              </a:ext>
            </a:extLst>
          </p:cNvPr>
          <p:cNvSpPr txBox="1"/>
          <p:nvPr/>
        </p:nvSpPr>
        <p:spPr>
          <a:xfrm>
            <a:off x="4283968" y="6280964"/>
            <a:ext cx="413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Mack, Energy </a:t>
            </a:r>
            <a:r>
              <a:rPr lang="de-DE" dirty="0" err="1"/>
              <a:t>trading</a:t>
            </a:r>
            <a:r>
              <a:rPr lang="de-DE" dirty="0"/>
              <a:t> and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2014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51522C0-B2AB-40E3-9170-567CA0A01AAD}"/>
              </a:ext>
            </a:extLst>
          </p:cNvPr>
          <p:cNvSpPr txBox="1"/>
          <p:nvPr/>
        </p:nvSpPr>
        <p:spPr>
          <a:xfrm>
            <a:off x="1136268" y="561850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Consumer 1 </a:t>
            </a:r>
            <a:r>
              <a:rPr lang="de-DE" i="1" dirty="0" err="1">
                <a:solidFill>
                  <a:srgbClr val="002060"/>
                </a:solidFill>
              </a:rPr>
              <a:t>believes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that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electricity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going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rise</a:t>
            </a:r>
            <a:r>
              <a:rPr lang="de-DE" i="1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de-DE" i="1" dirty="0">
                <a:solidFill>
                  <a:srgbClr val="002060"/>
                </a:solidFill>
              </a:rPr>
              <a:t>By </a:t>
            </a:r>
            <a:r>
              <a:rPr lang="de-DE" i="1" dirty="0" err="1">
                <a:solidFill>
                  <a:srgbClr val="002060"/>
                </a:solidFill>
              </a:rPr>
              <a:t>entering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swap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fixed-price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payer</a:t>
            </a:r>
            <a:r>
              <a:rPr lang="de-DE" i="1" dirty="0">
                <a:solidFill>
                  <a:srgbClr val="002060"/>
                </a:solidFill>
              </a:rPr>
              <a:t>, </a:t>
            </a:r>
            <a:r>
              <a:rPr lang="de-DE" i="1" dirty="0" err="1">
                <a:solidFill>
                  <a:srgbClr val="002060"/>
                </a:solidFill>
              </a:rPr>
              <a:t>they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seek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limit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their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electricity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cost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2 $/kWh.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E4D28EE-2176-44FA-81A2-CA52AA747154}"/>
              </a:ext>
            </a:extLst>
          </p:cNvPr>
          <p:cNvSpPr txBox="1"/>
          <p:nvPr/>
        </p:nvSpPr>
        <p:spPr>
          <a:xfrm>
            <a:off x="3203848" y="3219157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Consumer 2 </a:t>
            </a:r>
            <a:r>
              <a:rPr lang="de-DE" i="1" dirty="0" err="1">
                <a:solidFill>
                  <a:srgbClr val="002060"/>
                </a:solidFill>
              </a:rPr>
              <a:t>believes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that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electricity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going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fall.</a:t>
            </a:r>
          </a:p>
          <a:p>
            <a:pPr algn="l"/>
            <a:r>
              <a:rPr lang="de-DE" i="1" dirty="0">
                <a:solidFill>
                  <a:srgbClr val="002060"/>
                </a:solidFill>
              </a:rPr>
              <a:t>By </a:t>
            </a:r>
            <a:r>
              <a:rPr lang="de-DE" i="1" dirty="0" err="1">
                <a:solidFill>
                  <a:srgbClr val="002060"/>
                </a:solidFill>
              </a:rPr>
              <a:t>entering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swap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floating-price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payer</a:t>
            </a:r>
            <a:r>
              <a:rPr lang="de-DE" i="1" dirty="0">
                <a:solidFill>
                  <a:srgbClr val="002060"/>
                </a:solidFill>
              </a:rPr>
              <a:t>, </a:t>
            </a:r>
            <a:r>
              <a:rPr lang="de-DE" i="1" dirty="0" err="1">
                <a:solidFill>
                  <a:srgbClr val="002060"/>
                </a:solidFill>
              </a:rPr>
              <a:t>they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hope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benefit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from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expected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decrease</a:t>
            </a:r>
            <a:r>
              <a:rPr lang="de-DE" i="1" dirty="0">
                <a:solidFill>
                  <a:srgbClr val="002060"/>
                </a:solidFill>
              </a:rPr>
              <a:t> (</a:t>
            </a:r>
            <a:r>
              <a:rPr lang="de-DE" i="1" dirty="0" err="1">
                <a:solidFill>
                  <a:srgbClr val="002060"/>
                </a:solidFill>
              </a:rPr>
              <a:t>by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receiving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difference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between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fixed</a:t>
            </a:r>
            <a:r>
              <a:rPr lang="de-DE" i="1" dirty="0">
                <a:solidFill>
                  <a:srgbClr val="002060"/>
                </a:solidFill>
              </a:rPr>
              <a:t> and </a:t>
            </a:r>
            <a:r>
              <a:rPr lang="de-DE" i="1" dirty="0" err="1">
                <a:solidFill>
                  <a:srgbClr val="002060"/>
                </a:solidFill>
              </a:rPr>
              <a:t>floating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in </a:t>
            </a:r>
            <a:r>
              <a:rPr lang="de-DE" i="1" dirty="0" err="1">
                <a:solidFill>
                  <a:srgbClr val="002060"/>
                </a:solidFill>
              </a:rPr>
              <a:t>that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case</a:t>
            </a:r>
            <a:r>
              <a:rPr lang="de-DE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DB2AA4-1CF1-40C8-856E-EF22A5C9BE9F}"/>
              </a:ext>
            </a:extLst>
          </p:cNvPr>
          <p:cNvSpPr txBox="1"/>
          <p:nvPr/>
        </p:nvSpPr>
        <p:spPr>
          <a:xfrm>
            <a:off x="2339752" y="190933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aka „</a:t>
            </a:r>
            <a:r>
              <a:rPr lang="de-DE" i="1" dirty="0" err="1">
                <a:solidFill>
                  <a:srgbClr val="002060"/>
                </a:solidFill>
              </a:rPr>
              <a:t>contract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for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differences</a:t>
            </a:r>
            <a:r>
              <a:rPr lang="de-DE" i="1" dirty="0">
                <a:solidFill>
                  <a:srgbClr val="002060"/>
                </a:solidFill>
              </a:rPr>
              <a:t>“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031BC4C-0916-4DCF-8952-B11DDE818FB1}"/>
              </a:ext>
            </a:extLst>
          </p:cNvPr>
          <p:cNvCxnSpPr/>
          <p:nvPr/>
        </p:nvCxnSpPr>
        <p:spPr bwMode="auto">
          <a:xfrm>
            <a:off x="2843808" y="1756803"/>
            <a:ext cx="144016" cy="174754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50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Energy Trading: Price and volume risk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D5D381-5681-4F8D-9D76-3A1E0F6E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88192"/>
            <a:ext cx="7592920" cy="421045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EEE9EF-2CA3-4A39-87AC-32989FB1212A}"/>
              </a:ext>
            </a:extLst>
          </p:cNvPr>
          <p:cNvSpPr txBox="1"/>
          <p:nvPr/>
        </p:nvSpPr>
        <p:spPr>
          <a:xfrm>
            <a:off x="5724128" y="628096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30404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an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Risk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: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warm winters </a:t>
            </a:r>
            <a:r>
              <a:rPr lang="de-DE" dirty="0" err="1"/>
              <a:t>or</a:t>
            </a:r>
            <a:r>
              <a:rPr lang="de-DE" dirty="0"/>
              <a:t> cool </a:t>
            </a:r>
            <a:r>
              <a:rPr lang="de-DE" dirty="0" err="1"/>
              <a:t>summers</a:t>
            </a:r>
            <a:endParaRPr lang="de-DE" dirty="0"/>
          </a:p>
          <a:p>
            <a:pPr marL="0" indent="0"/>
            <a:r>
              <a:rPr lang="de-DE" dirty="0"/>
              <a:t>Risk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: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winters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summers</a:t>
            </a:r>
            <a:r>
              <a:rPr lang="de-DE" dirty="0"/>
              <a:t>. 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revenue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indices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, </a:t>
            </a:r>
            <a:r>
              <a:rPr lang="de-DE" dirty="0" err="1"/>
              <a:t>weather</a:t>
            </a:r>
            <a:r>
              <a:rPr lang="de-DE" dirty="0"/>
              <a:t> derivatives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,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commonly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Weather derivatives: Hedging volume risk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EB1B3-5EA3-4A3C-8F00-25934E86B770}"/>
              </a:ext>
            </a:extLst>
          </p:cNvPr>
          <p:cNvSpPr txBox="1"/>
          <p:nvPr/>
        </p:nvSpPr>
        <p:spPr>
          <a:xfrm>
            <a:off x="1619672" y="6161232"/>
            <a:ext cx="662463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Brockett</a:t>
            </a:r>
            <a:r>
              <a:rPr lang="de-DE" dirty="0"/>
              <a:t> et al, Risk Management and Insurance Review, 2005, Vol. 8, </a:t>
            </a:r>
            <a:r>
              <a:rPr lang="de-DE" dirty="0" err="1"/>
              <a:t>No</a:t>
            </a:r>
            <a:r>
              <a:rPr lang="de-DE" dirty="0"/>
              <a:t>. 1, 127-140.</a:t>
            </a:r>
          </a:p>
        </p:txBody>
      </p:sp>
    </p:spTree>
    <p:extLst>
      <p:ext uri="{BB962C8B-B14F-4D97-AF65-F5344CB8AC3E}">
        <p14:creationId xmlns:p14="http://schemas.microsoft.com/office/powerpoint/2010/main" val="462591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HDD: Degree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day</a:t>
            </a:r>
            <a:r>
              <a:rPr lang="en-GB" dirty="0"/>
              <a:t>’s average temperature from 18°C (65°F).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CAT: Cumulative average temperature is the mean of daily average temperatures over a calendar month at a given location.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Weather derivatives are traded mostly OTC</a:t>
            </a:r>
          </a:p>
          <a:p>
            <a:pPr marL="0" indent="0"/>
            <a:r>
              <a:rPr lang="en-GB" dirty="0"/>
              <a:t>CME (Chicago Mercantile Exchange)</a:t>
            </a:r>
          </a:p>
          <a:p>
            <a:pPr marL="0" indent="0"/>
            <a:r>
              <a:rPr lang="en-GB" dirty="0"/>
              <a:t>LIFFE (London International Financial Futures Exchange)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Weather derivatives: Weather indices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EB1B3-5EA3-4A3C-8F00-25934E86B770}"/>
              </a:ext>
            </a:extLst>
          </p:cNvPr>
          <p:cNvSpPr txBox="1"/>
          <p:nvPr/>
        </p:nvSpPr>
        <p:spPr>
          <a:xfrm>
            <a:off x="1619672" y="6161232"/>
            <a:ext cx="662463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Brockett</a:t>
            </a:r>
            <a:r>
              <a:rPr lang="de-DE" dirty="0"/>
              <a:t> et al, Risk Management and Insurance Review, 2005, Vol. 8, </a:t>
            </a:r>
            <a:r>
              <a:rPr lang="de-DE" dirty="0" err="1"/>
              <a:t>No</a:t>
            </a:r>
            <a:r>
              <a:rPr lang="de-DE" dirty="0"/>
              <a:t>. 1, 127-140.</a:t>
            </a:r>
          </a:p>
        </p:txBody>
      </p:sp>
    </p:spTree>
    <p:extLst>
      <p:ext uri="{BB962C8B-B14F-4D97-AF65-F5344CB8AC3E}">
        <p14:creationId xmlns:p14="http://schemas.microsoft.com/office/powerpoint/2010/main" val="2313915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Christopher Koch and Philipp </a:t>
            </a:r>
            <a:r>
              <a:rPr lang="en-GB" dirty="0" err="1"/>
              <a:t>Maskos</a:t>
            </a:r>
            <a:r>
              <a:rPr lang="en-GB" dirty="0"/>
              <a:t>, Passive Balancing through Intraday Trading, 2019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Please read:</a:t>
            </a:r>
          </a:p>
          <a:p>
            <a:pPr marL="441325" lvl="1" indent="0">
              <a:buNone/>
            </a:pPr>
            <a:r>
              <a:rPr lang="en-GB" dirty="0"/>
              <a:t>1. Introduction and 2. Background	p. 1-5</a:t>
            </a:r>
          </a:p>
          <a:p>
            <a:pPr marL="441325" lvl="1" indent="0">
              <a:buNone/>
            </a:pPr>
            <a:r>
              <a:rPr lang="en-GB" dirty="0"/>
              <a:t>3. Data and Method			p. 5-9</a:t>
            </a:r>
          </a:p>
          <a:p>
            <a:pPr marL="441325" lvl="1" indent="0">
              <a:buNone/>
            </a:pPr>
            <a:r>
              <a:rPr lang="en-GB" dirty="0"/>
              <a:t>6. Discussion and 7. Conclusion	p. 20-22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Please identify: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Familiar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Authors’ research question </a:t>
            </a:r>
            <a:r>
              <a:rPr lang="de-DE" dirty="0"/>
              <a:t>/ </a:t>
            </a:r>
            <a:r>
              <a:rPr lang="de-DE" dirty="0" err="1"/>
              <a:t>hypothesis</a:t>
            </a:r>
            <a:endParaRPr lang="en-GB" dirty="0"/>
          </a:p>
          <a:p>
            <a:pPr>
              <a:buAutoNum type="arabicPeriod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Intraday Trading: Passive balancing</a:t>
            </a:r>
          </a:p>
        </p:txBody>
      </p:sp>
    </p:spTree>
    <p:extLst>
      <p:ext uri="{BB962C8B-B14F-4D97-AF65-F5344CB8AC3E}">
        <p14:creationId xmlns:p14="http://schemas.microsoft.com/office/powerpoint/2010/main" val="2067647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balancing: Introduction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5ABCFE1-5616-4F2B-9702-13A35773859F}"/>
                  </a:ext>
                </a:extLst>
              </p14:cNvPr>
              <p14:cNvContentPartPr/>
              <p14:nvPr/>
            </p14:nvContentPartPr>
            <p14:xfrm>
              <a:off x="486000" y="1169280"/>
              <a:ext cx="8328960" cy="3139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5ABCFE1-5616-4F2B-9702-13A3577385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640" y="1159920"/>
                <a:ext cx="8347680" cy="31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778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balancing: Introduction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38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FFB3F81-941E-42BC-B036-96788E2A5E38}"/>
                  </a:ext>
                </a:extLst>
              </p14:cNvPr>
              <p14:cNvContentPartPr/>
              <p14:nvPr/>
            </p14:nvContentPartPr>
            <p14:xfrm>
              <a:off x="690480" y="1392120"/>
              <a:ext cx="8485920" cy="3908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FFB3F81-941E-42BC-B036-96788E2A5E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120" y="1382760"/>
                <a:ext cx="8504640" cy="39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50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1C029CE3-878D-4C7E-AE92-327B2F0AC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916832"/>
            <a:ext cx="6086851" cy="37000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98898"/>
            <a:ext cx="8061325" cy="743280"/>
          </a:xfrm>
        </p:spPr>
        <p:txBody>
          <a:bodyPr/>
          <a:lstStyle/>
          <a:p>
            <a:r>
              <a:rPr lang="en-US" i="1" dirty="0"/>
              <a:t>[Backup]</a:t>
            </a:r>
            <a:r>
              <a:rPr lang="en-US" dirty="0"/>
              <a:t> Unplanned generation unit outage:</a:t>
            </a:r>
            <a:br>
              <a:rPr lang="en-US" dirty="0"/>
            </a:br>
            <a:r>
              <a:rPr lang="en-US" dirty="0"/>
              <a:t>Impact on merit order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A54D48-480B-4A49-92ED-C6605B12460D}"/>
              </a:ext>
            </a:extLst>
          </p:cNvPr>
          <p:cNvSpPr txBox="1"/>
          <p:nvPr/>
        </p:nvSpPr>
        <p:spPr>
          <a:xfrm>
            <a:off x="3635896" y="626099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Morey, EEI, 2001, p. 37.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73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Trading strategies: Managing price risk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8E182-3615-46EF-9FFC-CD41E87C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Risk </a:t>
            </a:r>
            <a:r>
              <a:rPr lang="de-DE" dirty="0" err="1"/>
              <a:t>is</a:t>
            </a:r>
            <a:r>
              <a:rPr lang="de-DE" dirty="0"/>
              <a:t> a source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.</a:t>
            </a:r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fundamental </a:t>
            </a:r>
            <a:r>
              <a:rPr lang="de-DE" dirty="0" err="1"/>
              <a:t>tradeoff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and </a:t>
            </a:r>
            <a:r>
              <a:rPr lang="de-DE" dirty="0" err="1"/>
              <a:t>return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/>
            <a:r>
              <a:rPr lang="de-DE" dirty="0"/>
              <a:t>Risk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identifying</a:t>
            </a:r>
            <a:r>
              <a:rPr lang="de-DE" dirty="0"/>
              <a:t> and </a:t>
            </a:r>
            <a:r>
              <a:rPr lang="de-DE" dirty="0" err="1"/>
              <a:t>analysing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and </a:t>
            </a:r>
            <a:r>
              <a:rPr lang="de-DE" dirty="0" err="1"/>
              <a:t>deciding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accept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mitigate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The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an optimal </a:t>
            </a:r>
            <a:r>
              <a:rPr lang="de-DE" dirty="0" err="1"/>
              <a:t>risk</a:t>
            </a:r>
            <a:r>
              <a:rPr lang="de-DE" dirty="0"/>
              <a:t>-return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portfolio</a:t>
            </a:r>
            <a:r>
              <a:rPr lang="de-DE" dirty="0"/>
              <a:t>.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330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i="1" dirty="0"/>
              <a:t>[Backup]</a:t>
            </a:r>
            <a:r>
              <a:rPr lang="en-US" dirty="0"/>
              <a:t> Control power markets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21444A-E645-4290-87A1-5165AD40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494"/>
            <a:ext cx="9144000" cy="21116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9109E0-11B4-467D-B0D7-779084DDD2F0}"/>
              </a:ext>
            </a:extLst>
          </p:cNvPr>
          <p:cNvSpPr txBox="1"/>
          <p:nvPr/>
        </p:nvSpPr>
        <p:spPr>
          <a:xfrm>
            <a:off x="2267744" y="426058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Hirth, Ziegenhagen / </a:t>
            </a:r>
            <a:r>
              <a:rPr lang="de-DE" dirty="0" err="1"/>
              <a:t>Renewable</a:t>
            </a:r>
            <a:r>
              <a:rPr lang="de-DE" dirty="0"/>
              <a:t> and </a:t>
            </a:r>
            <a:r>
              <a:rPr lang="de-DE" dirty="0" err="1"/>
              <a:t>Sustainable</a:t>
            </a:r>
            <a:r>
              <a:rPr lang="de-DE" dirty="0"/>
              <a:t> Energy Reviews 50 (2015), p.1039</a:t>
            </a:r>
          </a:p>
        </p:txBody>
      </p:sp>
    </p:spTree>
    <p:extLst>
      <p:ext uri="{BB962C8B-B14F-4D97-AF65-F5344CB8AC3E}">
        <p14:creationId xmlns:p14="http://schemas.microsoft.com/office/powerpoint/2010/main" val="131191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Hedging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138E182-3615-46EF-9FFC-CD41E87C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Hedging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(i.e. </a:t>
            </a:r>
            <a:r>
              <a:rPr lang="de-DE" dirty="0" err="1"/>
              <a:t>uncertainty</a:t>
            </a:r>
            <a:r>
              <a:rPr lang="de-DE" dirty="0"/>
              <a:t>)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taking</a:t>
            </a:r>
            <a:r>
              <a:rPr lang="de-DE" dirty="0"/>
              <a:t> a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offsets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(</a:t>
            </a:r>
            <a:r>
              <a:rPr lang="de-DE" dirty="0" err="1"/>
              <a:t>equal</a:t>
            </a:r>
            <a:r>
              <a:rPr lang="de-DE" dirty="0"/>
              <a:t> and </a:t>
            </a:r>
            <a:r>
              <a:rPr lang="de-DE" dirty="0" err="1"/>
              <a:t>opposite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asset</a:t>
            </a:r>
            <a:r>
              <a:rPr lang="de-DE" dirty="0"/>
              <a:t>).</a:t>
            </a:r>
          </a:p>
          <a:p>
            <a:pPr marL="0" indent="0"/>
            <a:r>
              <a:rPr lang="de-DE" dirty="0"/>
              <a:t>Hedging </a:t>
            </a:r>
            <a:r>
              <a:rPr lang="de-DE" dirty="0" err="1"/>
              <a:t>limits</a:t>
            </a:r>
            <a:r>
              <a:rPr lang="de-DE" dirty="0"/>
              <a:t> a potential </a:t>
            </a:r>
            <a:r>
              <a:rPr lang="de-DE" dirty="0" err="1"/>
              <a:t>loss</a:t>
            </a:r>
            <a:r>
              <a:rPr lang="de-DE" dirty="0"/>
              <a:t> and </a:t>
            </a:r>
            <a:r>
              <a:rPr lang="de-DE" dirty="0" err="1"/>
              <a:t>reduces</a:t>
            </a:r>
            <a:r>
              <a:rPr lang="de-DE" dirty="0"/>
              <a:t> a potential </a:t>
            </a:r>
            <a:r>
              <a:rPr lang="de-DE" dirty="0" err="1"/>
              <a:t>profit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Final </a:t>
            </a:r>
            <a:r>
              <a:rPr lang="de-DE" dirty="0" err="1"/>
              <a:t>consumers</a:t>
            </a:r>
            <a:r>
              <a:rPr lang="de-DE" dirty="0"/>
              <a:t> (</a:t>
            </a:r>
            <a:r>
              <a:rPr lang="de-DE" dirty="0" err="1"/>
              <a:t>industrial</a:t>
            </a:r>
            <a:r>
              <a:rPr lang="de-DE" dirty="0"/>
              <a:t> and </a:t>
            </a:r>
            <a:r>
              <a:rPr lang="de-DE" dirty="0" err="1"/>
              <a:t>commercial</a:t>
            </a:r>
            <a:r>
              <a:rPr lang="de-DE" dirty="0"/>
              <a:t>), </a:t>
            </a:r>
            <a:r>
              <a:rPr lang="de-DE" dirty="0" err="1"/>
              <a:t>typically</a:t>
            </a:r>
            <a:r>
              <a:rPr lang="de-DE" dirty="0"/>
              <a:t>, lack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 and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insight</a:t>
            </a:r>
            <a:r>
              <a:rPr lang="de-DE" dirty="0"/>
              <a:t> and </a:t>
            </a:r>
            <a:r>
              <a:rPr lang="de-DE" dirty="0" err="1"/>
              <a:t>resort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hedging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Traders </a:t>
            </a:r>
            <a:r>
              <a:rPr lang="de-DE" dirty="0" err="1"/>
              <a:t>hedge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willing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close</a:t>
            </a:r>
            <a:r>
              <a:rPr lang="de-DE" dirty="0"/>
              <a:t> (e.g.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at a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).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Generators like wind and solar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hedge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via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fixed-price</a:t>
            </a:r>
            <a:r>
              <a:rPr lang="de-DE" dirty="0"/>
              <a:t> power </a:t>
            </a:r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agreements</a:t>
            </a:r>
            <a:r>
              <a:rPr lang="de-DE" dirty="0"/>
              <a:t> (PPA)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facilitate</a:t>
            </a:r>
            <a:r>
              <a:rPr lang="de-DE" dirty="0"/>
              <a:t> </a:t>
            </a:r>
            <a:r>
              <a:rPr lang="de-DE" dirty="0" err="1"/>
              <a:t>financing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03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An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holder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, but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obligation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a </a:t>
            </a:r>
            <a:r>
              <a:rPr lang="de-DE" dirty="0" err="1"/>
              <a:t>specified</a:t>
            </a:r>
            <a:r>
              <a:rPr lang="de-DE" dirty="0"/>
              <a:t> </a:t>
            </a:r>
            <a:r>
              <a:rPr lang="de-DE" dirty="0" err="1"/>
              <a:t>quantity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underlying</a:t>
            </a:r>
            <a:r>
              <a:rPr lang="de-DE" dirty="0"/>
              <a:t> on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 a </a:t>
            </a:r>
            <a:r>
              <a:rPr lang="de-DE" dirty="0" err="1"/>
              <a:t>specified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date, at a </a:t>
            </a:r>
            <a:r>
              <a:rPr lang="de-DE" dirty="0" err="1"/>
              <a:t>predetermined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sz="1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Excercising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- Call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     - Put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Expiry</a:t>
            </a:r>
            <a:r>
              <a:rPr lang="de-DE" dirty="0"/>
              <a:t> (</a:t>
            </a:r>
            <a:r>
              <a:rPr lang="de-DE" dirty="0" err="1"/>
              <a:t>expiration</a:t>
            </a:r>
            <a:r>
              <a:rPr lang="de-DE" dirty="0"/>
              <a:t>/</a:t>
            </a:r>
            <a:r>
              <a:rPr lang="de-DE" dirty="0" err="1"/>
              <a:t>maturity</a:t>
            </a:r>
            <a:r>
              <a:rPr lang="de-DE" dirty="0"/>
              <a:t> date)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date on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)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excercised</a:t>
            </a:r>
            <a:r>
              <a:rPr lang="de-DE" dirty="0"/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/>
              <a:t>- European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excercised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at </a:t>
            </a:r>
            <a:r>
              <a:rPr lang="de-DE" dirty="0" err="1"/>
              <a:t>expiry</a:t>
            </a:r>
            <a:r>
              <a:rPr lang="de-DE" dirty="0"/>
              <a:t>.</a:t>
            </a:r>
          </a:p>
          <a:p>
            <a:pPr marL="0" indent="0"/>
            <a:r>
              <a:rPr lang="de-DE" dirty="0"/>
              <a:t>     - American </a:t>
            </a:r>
            <a:r>
              <a:rPr lang="de-DE" dirty="0" err="1"/>
              <a:t>options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excercised</a:t>
            </a:r>
            <a:r>
              <a:rPr lang="de-DE" dirty="0"/>
              <a:t> at </a:t>
            </a:r>
            <a:r>
              <a:rPr lang="de-DE" dirty="0" err="1"/>
              <a:t>any</a:t>
            </a:r>
            <a:r>
              <a:rPr lang="de-DE" dirty="0"/>
              <a:t> time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expiry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Strike (</a:t>
            </a:r>
            <a:r>
              <a:rPr lang="de-DE" dirty="0" err="1"/>
              <a:t>excercise</a:t>
            </a:r>
            <a:r>
              <a:rPr lang="de-DE" dirty="0"/>
              <a:t>)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pre-agreed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Option premium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holder (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buyer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writer</a:t>
            </a:r>
            <a:r>
              <a:rPr lang="de-DE" dirty="0"/>
              <a:t> (</a:t>
            </a:r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seller</a:t>
            </a:r>
            <a:r>
              <a:rPr lang="de-DE" dirty="0"/>
              <a:t>) upon </a:t>
            </a:r>
            <a:r>
              <a:rPr lang="de-DE" dirty="0" err="1"/>
              <a:t>concluding</a:t>
            </a:r>
            <a:r>
              <a:rPr lang="de-DE" dirty="0"/>
              <a:t> an </a:t>
            </a:r>
            <a:r>
              <a:rPr lang="de-DE" dirty="0" err="1"/>
              <a:t>option</a:t>
            </a:r>
            <a:r>
              <a:rPr lang="de-DE" dirty="0"/>
              <a:t>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Recap: Options terminology</a:t>
            </a:r>
          </a:p>
        </p:txBody>
      </p:sp>
    </p:spTree>
    <p:extLst>
      <p:ext uri="{BB962C8B-B14F-4D97-AF65-F5344CB8AC3E}">
        <p14:creationId xmlns:p14="http://schemas.microsoft.com/office/powerpoint/2010/main" val="173586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Put Option Payoff</a:t>
            </a:r>
          </a:p>
        </p:txBody>
      </p:sp>
      <p:pic>
        <p:nvPicPr>
          <p:cNvPr id="26" name="Inhaltsplatzhalter 3">
            <a:extLst>
              <a:ext uri="{FF2B5EF4-FFF2-40B4-BE49-F238E27FC236}">
                <a16:creationId xmlns:a16="http://schemas.microsoft.com/office/drawing/2014/main" id="{F758B345-60FA-42A7-8AC5-C1318745D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5573" y="1924050"/>
            <a:ext cx="5989979" cy="4067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8CB69D6-FF00-4A40-B5D0-70B79081E988}"/>
                  </a:ext>
                </a:extLst>
              </p14:cNvPr>
              <p14:cNvContentPartPr/>
              <p14:nvPr/>
            </p14:nvContentPartPr>
            <p14:xfrm>
              <a:off x="1387080" y="2482920"/>
              <a:ext cx="7678080" cy="4199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8CB69D6-FF00-4A40-B5D0-70B79081E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7720" y="2473560"/>
                <a:ext cx="7696800" cy="42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65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Put Option Profits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B7588719-DCFF-4A2F-90A6-497778B0B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0430" y="1924050"/>
            <a:ext cx="6260266" cy="4067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149C20-E364-4724-B027-FE15C530F655}"/>
                  </a:ext>
                </a:extLst>
              </p14:cNvPr>
              <p14:cNvContentPartPr/>
              <p14:nvPr/>
            </p14:nvContentPartPr>
            <p14:xfrm>
              <a:off x="6861240" y="4893120"/>
              <a:ext cx="2270520" cy="1291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149C20-E364-4724-B027-FE15C530F6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1880" y="4883760"/>
                <a:ext cx="2289240" cy="13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03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Put Option Writer’s Payoffs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53CE1F9-F414-4E2D-8BA8-2D8DB7446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9353" y="1907661"/>
            <a:ext cx="5875035" cy="4413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397888C-3C5F-4734-961E-74DFDAF0B253}"/>
                  </a:ext>
                </a:extLst>
              </p14:cNvPr>
              <p14:cNvContentPartPr/>
              <p14:nvPr/>
            </p14:nvContentPartPr>
            <p14:xfrm>
              <a:off x="2141640" y="3067200"/>
              <a:ext cx="6706440" cy="2135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397888C-3C5F-4734-961E-74DFDAF0B2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280" y="3057840"/>
                <a:ext cx="6725160" cy="215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451951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2371</Words>
  <Application>Microsoft Office PowerPoint</Application>
  <PresentationFormat>Bildschirmpräsentation (4:3)</PresentationFormat>
  <Paragraphs>357</Paragraphs>
  <Slides>40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Arial</vt:lpstr>
      <vt:lpstr>Symbol</vt:lpstr>
      <vt:lpstr>Technische Universität Berlin | PowerPoint Master</vt:lpstr>
      <vt:lpstr>Integrated course „Energy Economics“ - Energy Trading</vt:lpstr>
      <vt:lpstr>Outline – Electricity Trading</vt:lpstr>
      <vt:lpstr>Trading motives and trader types</vt:lpstr>
      <vt:lpstr>Trading strategies: Managing price risk</vt:lpstr>
      <vt:lpstr>Hedging</vt:lpstr>
      <vt:lpstr>Recap: Options terminology</vt:lpstr>
      <vt:lpstr>Put Option Payoff</vt:lpstr>
      <vt:lpstr>Put Option Profits</vt:lpstr>
      <vt:lpstr>Put Option Writer’s Payoffs</vt:lpstr>
      <vt:lpstr>Call Option Payoffs</vt:lpstr>
      <vt:lpstr>Call Option Profits</vt:lpstr>
      <vt:lpstr>Call Option Writer’s Payoffs</vt:lpstr>
      <vt:lpstr>Intrinsic value of Call option</vt:lpstr>
      <vt:lpstr>Intrinsic value of Put option</vt:lpstr>
      <vt:lpstr>Options terminology (continued)</vt:lpstr>
      <vt:lpstr>Generator hedging with put options</vt:lpstr>
      <vt:lpstr>Consumer hedging with call options</vt:lpstr>
      <vt:lpstr>Put-Call parity</vt:lpstr>
      <vt:lpstr>Put-Call parity</vt:lpstr>
      <vt:lpstr>Option value</vt:lpstr>
      <vt:lpstr>Asset-backed trading</vt:lpstr>
      <vt:lpstr>UK Base and Peak power and NBP gas curves</vt:lpstr>
      <vt:lpstr>Spark spread</vt:lpstr>
      <vt:lpstr>Spark spread (continued)</vt:lpstr>
      <vt:lpstr>Spark spread (continued)</vt:lpstr>
      <vt:lpstr>Task 1</vt:lpstr>
      <vt:lpstr>Spark spread</vt:lpstr>
      <vt:lpstr>Spark spread (continued)</vt:lpstr>
      <vt:lpstr>Task 2</vt:lpstr>
      <vt:lpstr>Germany Clean spark spreads and Clean dark spreads</vt:lpstr>
      <vt:lpstr>German hard-coal generation in 2019</vt:lpstr>
      <vt:lpstr>Electricity fixed-for-floating swap</vt:lpstr>
      <vt:lpstr>Energy Trading: Price and volume risk</vt:lpstr>
      <vt:lpstr>Weather derivatives: Hedging volume risk</vt:lpstr>
      <vt:lpstr>Weather derivatives: Weather indices</vt:lpstr>
      <vt:lpstr>Intraday Trading: Passive balancing</vt:lpstr>
      <vt:lpstr>Passive balancing: Introduction</vt:lpstr>
      <vt:lpstr>Passive balancing: Introduction</vt:lpstr>
      <vt:lpstr>[Backup] Unplanned generation unit outage: Impact on merit order</vt:lpstr>
      <vt:lpstr>[Backup] Control power markets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1383</cp:revision>
  <cp:lastPrinted>2019-10-29T14:13:19Z</cp:lastPrinted>
  <dcterms:created xsi:type="dcterms:W3CDTF">2013-12-11T15:42:54Z</dcterms:created>
  <dcterms:modified xsi:type="dcterms:W3CDTF">2020-01-21T09:09:27Z</dcterms:modified>
</cp:coreProperties>
</file>