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.xml" ContentType="application/inkml+xml"/>
  <Override PartName="/ppt/notesSlides/notesSlide1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5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6" r:id="rId2"/>
    <p:sldId id="342" r:id="rId3"/>
    <p:sldId id="456" r:id="rId4"/>
    <p:sldId id="483" r:id="rId5"/>
    <p:sldId id="479" r:id="rId6"/>
    <p:sldId id="481" r:id="rId7"/>
    <p:sldId id="480" r:id="rId8"/>
    <p:sldId id="466" r:id="rId9"/>
    <p:sldId id="469" r:id="rId10"/>
    <p:sldId id="467" r:id="rId11"/>
    <p:sldId id="468" r:id="rId12"/>
    <p:sldId id="457" r:id="rId13"/>
    <p:sldId id="475" r:id="rId14"/>
    <p:sldId id="618" r:id="rId15"/>
    <p:sldId id="463" r:id="rId16"/>
    <p:sldId id="471" r:id="rId17"/>
    <p:sldId id="474" r:id="rId18"/>
    <p:sldId id="375" r:id="rId19"/>
    <p:sldId id="465" r:id="rId20"/>
    <p:sldId id="459" r:id="rId21"/>
    <p:sldId id="482" r:id="rId22"/>
    <p:sldId id="464" r:id="rId23"/>
    <p:sldId id="381" r:id="rId24"/>
    <p:sldId id="453" r:id="rId25"/>
    <p:sldId id="384" r:id="rId26"/>
    <p:sldId id="473" r:id="rId27"/>
    <p:sldId id="484" r:id="rId28"/>
    <p:sldId id="485" r:id="rId29"/>
    <p:sldId id="451" r:id="rId30"/>
    <p:sldId id="477" r:id="rId31"/>
    <p:sldId id="450" r:id="rId32"/>
    <p:sldId id="487" r:id="rId33"/>
    <p:sldId id="494" r:id="rId34"/>
    <p:sldId id="493" r:id="rId35"/>
    <p:sldId id="616" r:id="rId36"/>
    <p:sldId id="617" r:id="rId37"/>
    <p:sldId id="498" r:id="rId38"/>
    <p:sldId id="495" r:id="rId39"/>
    <p:sldId id="490" r:id="rId40"/>
    <p:sldId id="492" r:id="rId41"/>
    <p:sldId id="496" r:id="rId42"/>
    <p:sldId id="461" r:id="rId43"/>
    <p:sldId id="497" r:id="rId44"/>
    <p:sldId id="455" r:id="rId45"/>
    <p:sldId id="454" r:id="rId46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8064A2"/>
    <a:srgbClr val="B3A2C7"/>
    <a:srgbClr val="984807"/>
    <a:srgbClr val="FF6600"/>
    <a:srgbClr val="3E97B6"/>
    <a:srgbClr val="177191"/>
    <a:srgbClr val="BFBFBF"/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940" autoAdjust="0"/>
  </p:normalViewPr>
  <p:slideViewPr>
    <p:cSldViewPr>
      <p:cViewPr varScale="1">
        <p:scale>
          <a:sx n="104" d="100"/>
          <a:sy n="104" d="100"/>
        </p:scale>
        <p:origin x="89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5:38:28.0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7934 17064 665 0,'71'27'-665'0</inkml:trace>
  <inkml:trace contextRef="#ctx0" brushRef="#br0" timeOffset="23.811">8053 17185 420 0,'-6'0'89'0,"2"0"-3"0,4 5-81 16,0-5-49-16,5 0-43 0,8 0-69 0,0-7-157 16</inkml:trace>
  <inkml:trace contextRef="#ctx0" brushRef="#br0" timeOffset="348.3">8451 17138 512 0,'5'0'39'0,"-5"0"0"0,0 0-6 0,-5 5-6 0,-1-2-7 0,3 0-8 0,-1 4-11 0,4-2-11 0,0 0-25 16,4-1-63-16,2-4-78 0,4 0-188 0</inkml:trace>
  <inkml:trace contextRef="#ctx0" brushRef="#br0" timeOffset="94863.332">12573 15714 272 0,'0'0'59'0,"0"-7"1"15,5 4-46-15,-5-2-6 0,4 1-4 16,-4 1-1-16,5-1-1 0,-5 4 4 16,0-4 5-16,0 4 3 0,0 0 3 15,0-3 1-15,0 3 1 0,-6 0-1 16,6 0-2-16,-8 3-4 0,2-3-1 0,2 5-1 15,-1-5 2-15,1 4 2 0,-1-4 2 16,0 0 1-16,5 0 1 0,-5 0 0 16,0-4-1-16,2 4-1 0,0-5-3 15,-1 5-3-15,4-4-2 0,-4 4-2 16,4 0-2-16,-6 0-2 0,6 0-1 16,-6 3 0-16,6 1-1 0,-4 0 1 0,4-1-1 15,0 2 1-15,-4-5-1 0,4 6 0 16,0-2 0-16,0-1 1 0,0 1-1 15,4 0 0-15,-4-1 1 0,6 3 0 16,-2-3 0-16,3-3 0 0,-3 5 0 16,2-5 0-16,-2 4 0 0,1-4-1 15,2 0 1-15,-5 0 0 0,3-4-1 16,-5 4 2-16,0-6 0 0,0 2 1 16,0 0 1-16,-5 0 1 0,3-3 0 15,-5 2 1-15,1 0-1 0,0 0-1 0,-1-1-1 16,2-1-1-16,0 3-1 0,1-1 0 15,1 0 0-15,3 0-1 0,-4 1 1 16,4 4-1-16,-5-5-1 0,5 5 1 16,-4 0 0-16,1 0-1 0,-3 6 1 15,4 0 0-15,-4-1 0 0,1 4 0 16,1 0 1-16,1 2-1 0,3-1 0 0,-4 3 1 16,4-2-1-16,0 2 0 0,4-3 1 15,2 0-1-15,0-3 0 0,5-2 0 16,2-5 0-16,3 0 0 0,3-5 0 15,1-2 1-15,-1-1-1 0,0-2 1 16,0-2 0-16,-3 2 0 0,-2 0 1 16,-7 0 0-16,-7 0 1 0,0 2 0 15,0-1 1-15,-11 0-1 0,-1 4 0 16,-6-2-1-16,-1 7-1 0,-1-4 0 16,-4 4-1-16,2 0 1 0,-1 6-1 15,3-6 0-15,3 9 0 0,3-6 0 0,2 0 1 16,6 1-1-16,6 2 0 0,0-1 0 15,0 1 1-15,12-1-1 0,2 0 0 16,-1 0 1-16,4-5-1 0,0 4 1 16,5-4-1-16,1 0 1 0,-3 0 0 0,0-4 0 15,-1 4-1-15,1-5 1 0,-5 1 0 16,-3 4 1-16,-5-6 1 0,-1 1 1 16,-6-1 1-16,0 1 0 0,-7-2 0 15,-2 1-1-15,-1-1 0 0,-4 1-1 16,-1 3-2-16,-2 3 0 0,1-4 0 15,-1 4-1-15,3 0 0 0,-2 6 1 16,5-2-1-16,-1 1 0 0,5 2 0 0,1 1 1 16,2 1-1-16,4-1 0 15,0 2 0-15,0 2 0 0,4-1 0 0,3-2 0 16,4 2 0-16,3-5 0 0,-1 2 0 16,5-4 0-16,2-4 0 0,2 0 1 15,-2-4-1-15,0-1 1 0,-2-2-1 16,-3-1 1-16,-3 3-1 0,-5-2 1 15,-4 0 0-15,-3 1 0 0,0-2 1 16,-10 1-1-16,-2 0 0 0,-1-4 1 0,-4 3-1 16,-3 2 0-16,-2 0 0 0,2 0 0 15,2 1 0-15,-1 1 0 0,3 0 0 16,4 4 0-16,2-6-1 0,2 6 0 16,4-3 0-16,-1 3 1 0,5 0-2 15,-2 0 1-15,2 5 0 0,4-5 0 16,0 6-1-16,3-6 1 0,2 6 0 15,4-6 0-15,0 4 0 0,3-4 0 0,-2 0 0 16,0 0 1-16,-2 0-1 16,-5 0 1-16,0-7-1 0,0 7 0 0,-7-7 1 15,0 3-1-15,-7 1 1 0,1-2-1 16,-2 1 1-16,-4 4-1 0,-3 0 0 16,-3 0 1-16,-2 0-1 0,-1 7 1 0,2 1-1 15,-1 0 0-15,1 2 0 0,5 0 1 16,0 1-1-16,8-1 0 0,6 1 0 15,0-4 0-15,7 2 0 0,9-4 0 16,1-1 0-16,6-4 1 0,5 0-1 16,1-6 1-16,3-2-1 0,-2-1 1 15,-3 0-1-15,-4 0 1 0,-4-1-1 16,-8 1 1-16,-11-1-1 0,-4 0 0 16,-9 2 1-16,-6 4-1 0,-3-1 0 15,-9 5 0-15,3 0 0 0,-2 0 0 0,1 5 0 16,0-2 0-16,5 1 0 0,5 0 0 15,4-1 0-15,3-3 1 0,3 5-1 16,4-5 0-16,5 5-1 0,0-5 1 16,7 4 0-16,0-4 0 0,5 4 0 15,3-4 0-15,1 0 0 0,6-7 1 16,0 1-1-16,3-3 1 0,-2-2-1 0,-2-3 1 16,-1-1-1-16,-7 1 1 0,-3-2-1 15,-5 2 1-15,-5 1-1 0,-3 1 1 16,-6 3 0-16,-4 2 0 0,-5 1 0 15,-2 6 0-15,-2 0 0 0,1 6 0 16,-4 3-1-16,6-1 1 0,-1 5 0 16,4 1-1-16,1 1 0 0,3-2 0 15,6-1 0-15,6 0 0 0,4-2 0 16,7 0 0-16,7-4 0 0,4-6 0 0,8 4 0 16,2-8 0-16,-1-2 0 0,0-3 0 15,-6-1 0-15,-5 2 1 0,-7-1-1 16,-8 6-1-16,-13 3 1 0,-10 7 1 15,-5 5-1-15,-10 3 0 0,-7 4-5 16,-2 6-11-16,-2 2-15 0,5-1-102 16,6-2-106-16,4-4-268 0</inkml:trace>
  <inkml:trace contextRef="#ctx0" brushRef="#br0" timeOffset="107845.315">12491 14447 247 0,'0'0'51'0,"0"-5"-1"0,4 5-45 16,-4 0-7-16,6 0 0 0,-3 0-1 16,0-3 0-16,1 3 0 0,-1-5 1 15,3 1 0-15,-2 4-1 0,-4 0-2 16,6 0-1-16,-2 0-1 0,-4 9-1 16,6-1 1-16,-6 3 3 0,7 2 2 15,-5 2 4-15,3-1 1 0,-2 0 4 16,1-1 1-16,1-3 1 0,-1-2-2 15,2-5-11-15,0-3-41 0,0 0-41 16,0-5-109-16</inkml:trace>
  <inkml:trace contextRef="#ctx0" brushRef="#br0" timeOffset="108180.7">12516 14548 280 0,'0'12'62'16,"0"0"1"-16,0 3-51 0,0 0-21 16,0 2-49-16,5-2-52 0,-5-1-130 0</inkml:trace>
  <inkml:trace contextRef="#ctx0" brushRef="#br0" timeOffset="108250.703">12573 14743 242 0,'5'8'52'0,"-5"0"-18"0,6 1-77 15,-6 1-45-15,4 1-109 0</inkml:trace>
  <inkml:trace contextRef="#ctx0" brushRef="#br0" timeOffset="108348.205">12623 14941 269 0,'0'13'26'0,"0"1"-26"15,0 4-89-15,4-2-117 0</inkml:trace>
  <inkml:trace contextRef="#ctx0" brushRef="#br0" timeOffset="108449.45">12633 15200 419 0,'0'5'88'0,"-4"4"-5"0,1 3-97 15,-2 4-70-15,1-1-72 0,0-3-180 16</inkml:trace>
  <inkml:trace contextRef="#ctx0" brushRef="#br0" timeOffset="108519.278">12605 15377 380 0,'0'10'79'0,"0"3"-13"16,0 6-100-16,0 1-43 0,-5 3-61 0,5-3-138 16</inkml:trace>
  <inkml:trace contextRef="#ctx0" brushRef="#br0" timeOffset="108794.628">12558 15465 408 0,'-5'-8'93'0,"-1"2"0"0,-1-1-62 0,4 4-13 16,0 3-9-16,3 0-4 0,-4-4-3 15,4 4 0-15,0-8 0 0,0 1-1 16,0 0 1-16,0-3-2 0,4-4 1 16,-4 1-1-16,5 0 0 0,-3-1 0 15,4 1-4-15,-2 2-7 0,-1 0-11 16,4 3-29-16,-2 1-32 0,1-1-12 16,-2-3-57-16,1-2-97 0</inkml:trace>
  <inkml:trace contextRef="#ctx0" brushRef="#br0" timeOffset="108923.464">12594 15168 156 0,'0'-20'85'0,"-3"0"-34"15,-1 0-25-15,-2-1-8 0,1 0-10 0,-3 1-9 16,3-1-5-16,-3 1-2 16,2-1-1-16,0 0 0 0,2 1 1 15,4-1 2-15,-5 1 5 0,5 0 3 0,0 2-1 16,3-1-13-16,0 3-30 0,1 3-35 16,1-3-91-16</inkml:trace>
  <inkml:trace contextRef="#ctx0" brushRef="#br0" timeOffset="109065.928">12572 14696 268 0,'0'-9'65'0,"0"-1"2"0,0 2-39 0,0-1-8 16,0-3-10-16,0 4-7 16,4-5-4-16,1 0-1 0,1-4-1 0,-3-2 0 15,1-3 0-15,1-1 1 0,-3 1 1 16,3 1-13-16,-5 1-49 0,5 4-54 16,-5 2-135-16</inkml:trace>
  <inkml:trace contextRef="#ctx0" brushRef="#br0" timeOffset="109163.112">12611 14359 310 0,'0'-15'74'0,"0"1"1"0,0 2-47 0,0-1-9 16,0 2-9-16,3 3-12 0,-3 0-32 15,5 0-40-15,-5 2-59 0,4 1-140 16</inkml:trace>
  <inkml:trace contextRef="#ctx0" brushRef="#br0" timeOffset="118334.065">11588 14220 221 0,'0'0'35'0,"8"-2"-35"0,1 2-76 0,-1-9-104 16</inkml:trace>
  <inkml:trace contextRef="#ctx0" brushRef="#br0" timeOffset="118501.622">11907 14186 180 0,'10'3'55'0,"-2"-3"1"16,2 0-21-16,-2 0-10 0,1 0-46 15,4 0-24-15,-3 0-47 0,4 0-101 16</inkml:trace>
  <inkml:trace contextRef="#ctx0" brushRef="#br0" timeOffset="118599.006">12101 14177 254 0,'-3'3'51'0,"-1"3"-34"0,4-6-61 16,0 5-45-16,4-5-100 0</inkml:trace>
  <inkml:trace contextRef="#ctx0" brushRef="#br0" timeOffset="118698.491">12289 14221 296 0,'0'4'57'16,"0"-4"-25"-16,0 4-85 0,9-4-54 0,2-4-118 15</inkml:trace>
  <inkml:trace contextRef="#ctx0" brushRef="#br0" timeOffset="118842.801">12489 14168 257 0,'-8'3'53'0,"2"1"-2"16,2 0-54-16,4-4-13 0,0 4-19 15,0-4-18-15,4-7-37 0,2 0-74 16</inkml:trace>
  <inkml:trace contextRef="#ctx0" brushRef="#br0" timeOffset="118929.52">12518 14139 285 0,'-8'6'63'0,"-1"2"1"0,3 0-47 0,-1 0-17 15,4 0-21-15,3 1-41 16,0-6-50-16,4-3-122 0</inkml:trace>
  <inkml:trace contextRef="#ctx0" brushRef="#br0" timeOffset="118999.289">12555 14168 358 0,'-4'0'84'15,"-4"7"1"-15,0-7-51 0,3 8-16 16,0-5-9-16,1-3-6 0,4 4-20 16,4-4-66-16,4-6-1 0,0-1-59 15,6 0-121-15</inkml:trace>
  <inkml:trace contextRef="#ctx0" brushRef="#br0" timeOffset="119104.173">12525 14142 366 0,'-19'6'87'0,"0"0"0"0,0 1-49 16,0-2-17-16,8 0-16 0,2 0-38 15,6-5-53-15,3 4-70 0,9-4-173 16</inkml:trace>
  <inkml:trace contextRef="#ctx0" brushRef="#br0" timeOffset="119317.326">12528 14123 327 0,'-27'-5'90'0,"0"1"1"15,-5-1-7-15,-1 5-59 0,-1-4-13 16,-5 4-6-16,1-3-3 0,-3 3-2 16,2-6 0-16,2 6 0 0,3-5-2 15,4 1-4-15,2 4-16 0,4-4-71 16,7 4-75-16,7-5-188 0</inkml:trace>
  <inkml:trace contextRef="#ctx0" brushRef="#br0" timeOffset="119621.017">12081 14175 424 0,'-20'5'89'16,"-2"1"2"-16,1-1-79 0,2 0-9 0,-1-1-9 15,6-4-14-15,-1 0-24 0,2 0-28 16,1-10-18-16,3 0-55 0,2 3 75 16,-2-4 20-16,-3 2 23 0,0 1 34 15,-5 4 33-15,-1 4 24 0,-3 0 59 16,-5 0-70-16,3 4-14 0,0 1-11 16,2-5-9-16,1 5-7 0,5-5-4 15,2 0-3-15,8 0-2 0,1 0-6 16,4-4-15-16,0 0-16 0,7 0-11 0,-3 0-3 15,3-1 0-15,-4 5-1 0,-3-4 4 16,0 4-7-16,-5 0-6 0,-3 6-38 16</inkml:trace>
  <inkml:trace contextRef="#ctx0" brushRef="#br0" timeOffset="121916.705">11395 14383 361 0,'0'9'60'0,"0"-6"-60"0,5-3-125 15,-5 10-171-15</inkml:trace>
  <inkml:trace contextRef="#ctx0" brushRef="#br0" timeOffset="122113.786">11423 14694 384 0,'0'0'82'16,"0"0"-2"-16,0 7-73 0,5-3-67 16,-1 3-22-16,0-1-59 0,2 3-129 15</inkml:trace>
  <inkml:trace contextRef="#ctx0" brushRef="#br0" timeOffset="122211.154">11448 14808 333 0,'0'0'74'16,"-2"10"-2"-16,2-2-68 0,0 2-69 15,2-2-66-15,3 3-156 0</inkml:trace>
  <inkml:trace contextRef="#ctx0" brushRef="#br0" timeOffset="122314.215">11467 15044 355 0,'0'8'75'0,"-4"2"-1"0,4-1-71 15,0 3-71-15,0-2-6 0,4-1-53 16,-4 1-111-16</inkml:trace>
  <inkml:trace contextRef="#ctx0" brushRef="#br0" timeOffset="122419.528">11487 15229 341 0,'0'9'75'0,"-4"2"1"0,4-1-57 0,-4 0-57 16,4 2-34-16,-3-2-60 0,3 1-137 16</inkml:trace>
  <inkml:trace contextRef="#ctx0" brushRef="#br0" timeOffset="122503.484">11467 15489 340 0,'-7'10'89'0,"0"-5"-2"16,1 0-14-16,1 1-101 0,5 2-55 15,-2-2-73-15,2-2-166 0</inkml:trace>
  <inkml:trace contextRef="#ctx0" brushRef="#br0" timeOffset="122682.891">11421 15500 434 0,'-7'-12'98'15,"1"-1"1"-15,-1-2-69 0,7-1-14 0,0-3-9 16,0-5-8-16,7 0-8 0,0 1-9 16,5-3-6-16,1-3-3 0,-1-1 0 15,1 0 0-15,-1 4 5 0,-2-3 6 16,-4 0 12-16,-3 1 8 0,-3-1 3 16,-3 2 2-16,-3 1-1 0,0-3-2 15,1 2-18-15,-4 1-64 16,3-4-67-16,4 1-169 0</inkml:trace>
  <inkml:trace contextRef="#ctx0" brushRef="#br0" timeOffset="122804.931">11493 14721 365 0,'-4'-5'83'0,"-4"2"0"0,3-1-57 16,-4 4-19-16,3 0-30 0,1-4-58 16,2 1-67-16,-2-2-164 0</inkml:trace>
  <inkml:trace contextRef="#ctx0" brushRef="#br0" timeOffset="122898.355">11430 14576 344 0,'-7'-16'84'0,"-2"0"0"0,-2-2-49 0,0 0-13 16,0 0-12-16,0-1-17 0,3 0-52 15,3-2-24-15,5-2-63 0,0-1-138 16</inkml:trace>
  <inkml:trace contextRef="#ctx0" brushRef="#br0" timeOffset="122961.148">11401 14220 411 0,'0'-12'95'0,"0"1"0"0,0 5-67 0,0 2-29 15,0 4-84-15,0 0-84 0,0 0-205 16</inkml:trace>
  <inkml:trace contextRef="#ctx0" brushRef="#br0" timeOffset="138518.322">11481 17017 379 0,'0'-9'93'0,"0"-1"4"0,0 0-56 0,0 1-13 0,0 0-7 0,0 2-5 0,0-2-5 0,0 1-3 0,-4 2 0 0,4-3 0 0,0 3 2 0,-3 0 0 0,3 2 0 0,-4 0-1 0,4 4-1 0,-4 0-2 0,4 0-3 0,-6 7-1 0,6 2-2 0,-6 4 1 15,2 1-1-15,4 2 0 0,-4 4 1 16,4-1 0-16,0-3 0 0,0 0 0 16,2-5 0-16,4 0 0 0,-6-4 1 15,7-3-1-15,-2-4 1 0,2 0 0 16,-1-5 0-16,0-2 0 0,0-3-1 16,-1-1 1-16,0-3-1 0,-1 4 0 0,-4-2 0 15,4 4-1-15,-4 2 0 0,0 6 0 16,-4 7 0-16,0 3 0 0,-3 4 0 15,2 5 1-15,-3 2 1 0,3-1 0 16,-1 0 1-16,2 1-1 0,4-6 1 16,-5-1-2-16,5-3 1 0,0-2-1 15,0-4 1-15,6-2 0 0,0-3 1 16,-6 0 0-16,6 0-1 0,-6 0 1 16,4 0-1-16,-4 4-1 0,0-4 0 0,4 0-1 15,-4 4 1-15,0-1 0 0,0-3 0 16,0 4-1-16,0-4 2 0,0 5-1 15,0-5 0-15,0 0 1 0,0 0 1 16,0 0-1-16,0 4 1 0,-4-4-1 16,0 5 0-16,-3 2 0 0,-2 0-1 15,0 5 1-15,-1 0 0 0,-1-1 0 16,1 0 1-16,1-2-1 0,3-1 2 0,-1-3 1 16,1-2 0-16,1-3 1 0,2 0 0 15,-3 0-1-15,0 0 0 0,-2 4-1 16,-2-4-1-16,-5 4-2 0,2 2-1 15,0-2 1-15,-3 1-1 0,-2 3 0 16,3-2 0-16,-3-1 0 0,5 0 1 16,0-2-1-16,0-3 0 0,4 0 1 15,-2-3 0-15,4-3-1 0,1 0 0 0,-1-3 0 16,5 0-1-16,-2 0-1 0,-3-1 0 16,0 1 1-16,1 1-1 0,-2 2 0 15,-5-1 1-15,-2 7 0 0,-7 0 1 16,-1 0-1-16,-5 0 1 0,-7 0-4 15,-6 0-6-15,-7-8-13 0,-4-1-15 16,-7-8-91-16,-3 1-98 0,-8-4-240 16</inkml:trace>
  <inkml:trace contextRef="#ctx0" brushRef="#br0" timeOffset="139802.105">3501 17405 258 0,'0'0'56'0,"6"0"3"0,1 3-35 15,6-3-9-15,0 0 4 0,7 0 6 16,5-3 1-16,8 3-1 0,8-6-3 0,5 6-5 16,7-7-5-16,11 0-5 0,9-2-2 15,1 2-2-15,6-1-1 0,4-2-1 16,4-3 1-16,11 2-1 0,-1 3 0 15,3-1 0-15,4-1-1 0,1-3 1 16,2-1-1-16,11 4 0 0,-2-2 1 16,-1-1-1-16,-3-1 0 0,0-1 0 15,0 8 1-15,2-2-1 0,-7-1 0 16,5 2 0-16,5 8 0 0,1-3 0 0,-1 3 0 16,-4 0 1-16,2 5-1 0,-8 2 0 15,-1 0 0-15,-5-3 0 0,-1 0 1 16,4-1 0-16,1-3 0 0,-5 6 1 15,4-6 0-15,-3-4 0 0,2 4 1 16,4 4-1-16,-6-4 0 0,-2 0 0 16,2 3-1-16,-6 2 0 0,-1 2 0 15,-4 0-1-15,-3-2 1 0,-2 0 3 16,-6 0 0-16,2 2 1 0,-1 1 1 0,-1-1-1 16,-6 0 1-16,5 2 0 0,-6 1-3 15,2-1-1-15,-5 0-1 0,2-1 0 16,-5 0 1-16,-1 0 2 0,-5 0 0 15,0-2 1-15,1 0 1 0,-4-2-1 16,-2 1 1-16,4-2-1 0,0 3-2 16,4-3-1-16,-4 2-1 0,0-5 0 15,-2 6 0-15,1-6 0 0,-5 0-1 0,0 0 0 16,-3 0 1-16,3-3 1 0,0 3 1 16,-2 0-1-16,0 0 1 0,0-5 0 15,-3 5 0-15,4-6-1 0,-2 6 0 16,-3 0-1-16,-1 0 0 0,4 0-1 15,-5 4 1-15,-5 3-1 0,-1 0 0 16,-6-1 1-16,-1-1-1 0,-7 1 0 16,-3-2 0-16,-2-4 0 0,-5 7 0 15,3-2 0-15,-1-1 0 0,-1 2 1 16,1 0-1-16,2-1 0 0,-1 3-5 0,0-2 8 16,-5 3-107-16,-1-4-87 0,-6-5-234 15</inkml:trace>
  <inkml:trace contextRef="#ctx0" brushRef="#br0" timeOffset="-186396.045">7767 9701 256 0,'0'-8'58'0,"-5"2"0"0,5 3-39 0,0 3-9 0,0-3-9 0,0 3-3 0,0 0 1 0,0 0 6 0,-2 0 9 0,-3 0 9 0,3-5 4 0,-2 5 5 15,-2-4 1-15,2 1-1 0,0 3-4 16,0-5-9-16,1 5-8 0,3-3-4 16,0 3-2-16,-4-4-2 0,4 4-1 15,0 0-1-15,0 0 0 0,0 0 0 0,0 0 0 16,0 0 0-16,0-5 2 0,0 5 2 16,0-3 0-16,0 3 0 0,0-6 1 15,0 6-1-15,0-3 0 0,0 3-2 16,0 0-1-16,0 0-1 0,0 0 0 15,0-3 0-15,0 3 0 0,0 0 2 16,0-5 1-16,0 5 1 0,0-6 1 16,0 2 1-16,0 1-1 0,5-3 0 0,1 1 0 15,-1 0-2-15,2 0-1 0,-1 0-1 16,-2 2-1-16,1-1 0 0,1 0 0 16,1 1-1-16,-2-1 1 0,-1 4 0 15,0-6 0-15,-4 6 1 0,5-4 0 16,-5 4 0-16,0-4 1 0,0 4-1 15,0 0 0-15,0 0 0 0,-5 0 0 0,1 0-1 16,0 4 0-16,-3-4-1 16,-4 7 1-16,3-3-1 0,-3 1 1 0,-3 1-1 15,1 1 1-15,-1 0-1 0,3-1 1 16,1 1 0-16,-2 1-1 0,3 0 1 16,-1-1 0-16,3 1 0 0,2-1 0 15,2 1-1-15,3-1 1 0,0-2-1 16,6 2 1-16,3-1 0 0,3-2 0 15,1-4 0-15,3 5 1 0,0-5-1 16,3 0 1-16,2 0-1 0,-1-5 0 0,0 5 1 16,1-7 0-16,-2 0 0 0,1 0 1 15,-4 0 1-15,0-2 1 0,-4-1 0 16,-2 2 1-16,-2-4-1 0,-5 3 0 16,-3-1 0-16,0 0-2 0,-6 2-1 15,-3-1 0-15,-3 2-1 0,-3 1-1 16,-2 3 1-16,-4 3-1 0,1 0 0 15,0 0 0-15,1 0 0 0,1 3 1 16,2 2-1-16,3-1 0 0,1 2 0 0,0-2 0 16,4 1 0-16,1 1 1 0,2-1-1 15,-1 0 0-15,6 0 1 0,7 0-1 16,1-1 1-16,1-4-1 0,0 3 1 16,6-3-1-16,-2 0 1 0,4 0-1 15,-3-3 1-15,4 3-1 0,-3-7 1 16,3 2-1-16,-2-2 1 0,-1 2 0 0,-4-2 1 15,1-1 1-15,-5-2 1 0,-4-1 1 16,-3-3 0-16,0 0 1 0,-4 1-1 16,-3 1-1-16,-7 2-1 0,-3 5-1 15,-4 5-1-15,-5 6 0 0,-1 5 0 16,-5 5-1-16,1 1 1 0,-2 1-1 16,3 0 1-16,-1-1-1 0,6-2 1 15,4-4-1-15,5-3 0 0,5 0 0 16,11-5 1-16,0-3-1 0,13-6 1 0,7 0 0 15,5-2 0-15,3-3-1 0,4-2 1 16,-2 0 0-16,-1 1-1 0,-8 0 0 16,-1 0 1-16,-7 5-2 0,-2 2 1 15,-6 5-1-15,-1 4 1 0,-4 2-1 16,0 3 1-16,0 2 0 0,-4 2-1 16,4-2 0-16,-3 1-4 0,3 0-5 0,0-3-8 15,0 1-10-15,6 0-15 0,1 0-85 16,0-1-94-16,5-3-220 0</inkml:trace>
  <inkml:trace contextRef="#ctx0" brushRef="#br0" timeOffset="-175875.361">7751 17065 191 0,'-11'4'55'16,"2"-4"4"-16,0 0-23 0,5-5-1 15,0 0-2-15,4 0-3 0,-6-1-5 16,6 0-5-16,0 1-4 0,0 1-5 16,0 4-4-16,0-3-4 0,0 3-1 15,0 0-2-15,0 3-1 0,0 1 0 16,0 0 1-16,0 0 0 0,0-4 0 0,5 7 1 15,-5-7 4-15,3 3 4 0,1-3 0 16,2-6 2-16,1-1 0 0,3-3 0 16,1-2-1-16,1-2-4 0,1-2-1 15,0 1-3-15,-4 1 1 0,3 1-2 16,-4 3 1-16,-1 0 0 0,-2 4 1 16,-1 1 0-16,-4 5 0 0,0 0 0 0,0 3 0 15,-5 5 0-15,-2 4-1 0,-3-1 0 16,1 4-1-16,-3 2 1 0,0 0 0 15,-2 0 0-15,5-3 0 0,-1-3 0 16,4-2 1-16,3-2 1 0,3-7-1 16,6 0 1-16,3-9-1 0,9-3 0 15,1-3 0-15,2 1 0 0,1-4-2 16,2 2 0-16,-4 3-1 0,-4 2 0 16,-5 4 0-16,-4 4-1 0,-2 3 1 15,-5 4 0-15,0 4 1 0,-7 5 0 0,-3 1 0 16,2 4 1-16,-4 0 1 0,-1-2 2 15,1-2-1-15,1-3 3 0,-1-3 0 16,5-8 2-16,0 0-1 0,7-8 0 16,0-4-2-16,0-7 0 0,0-2-2 15,0-3-1-15,4 0-2 0,-4-1 0 0,0 6-1 16,0 3 0-16,-3 6 0 0,-2 4 0 16,-2 6-1-16,-4 5 1 0,0 4 0 15,-2 5-1-15,-1 1 1 0,-2 3 0 16,4 2 1-16,2-1-1 0,3 0 0 15,1-1 1-15,2-5 0 0,4-1-1 16,0-2-6-16,0 0-14 0,11-4-87 16,-4-2-87-16,0-4-226 0</inkml:trace>
  <inkml:trace contextRef="#ctx0" brushRef="#br0" timeOffset="20197.317">2147 8874 480 0,'-11'-5'24'0,"4"-1"-2"0,1-1-3 0,1-3-2 0,5 1-2 0,0-2-4 0,5 2-3 0,1 0-3 0,3 1-2 0,0 0-2 0,1 2 0 0,3 2-1 0,-3-1 0 0,0 5 0 0,0 0 1 0,-5 0 2 0,1 0 3 0,0 9 2 0,-3 5 4 0,0 4 0 0,2 6 2 0,-5 8 1 0,5 5-2 0,-5 3-1 0,4 4-2 0,-4 3-2 0,5 0-2 0,-5 1 0 0,7-2-1 0,0 4-2 0,3 2 1 0,3-1-2 0,3 0 1 0,-1-6 0 0,4-1-2 16,1-3 1-16,0-3-1 0,0-3 0 0,-1-4 0 16,1 1-1-16,1 0 1 0,-1-4-1 15,0-2 1-15,-1-5-1 0,-3-2 0 16,-5-5 0-16,1-4 1 0,-6-5 1 16,-6-5 0-16,0 0 0 0,0-7 0 15,-11-7 0-15,1-6 0 0,-3-5-1 16,-5-5-1-16,3-6 1 0,-4-3-1 15,1-3 0-15,0-2 0 0,3 0 2 16,0-3 0-16,2 0 2 0,0-1 0 0,3 1 1 16,1-1-1-16,1 5 1 0,2 1-1 15,0 4-1-15,0 4-1 0,0 2-1 16,2 4-1-16,-1 2 1 0,0 2-1 16,5 2 0-16,-4 1 0 0,4 3 0 15,0 0 1-15,3 4-1 0,3 1 0 16,2 1 1-16,-1 2 0 0,5 4 0 15,2-2 0-15,-1 1 0 0,2 3 1 0,3 4-2 16,1 0 1-16,1 0-1 0,1 3 0 16,4 5 0-16,-3 3 1 0,3 5-1 15,0 2 0-15,-3 4 1 0,-2 4-1 16,-6-2 1-16,1 2-1 0,-6 0 1 16,-9-4-1-16,0 0 1 0,0-2 0 15,-15 0-1-15,-2 0 1 0,-4 2 0 16,-4 0 0-16,-1 0 1 0,0-3 0 15,-1 1 1-15,1 1 0 0,3-3 0 16,1-1-1-16,5-2 1 0,-2-1-1 16,1 0-1-16,4-5 0 0,3 0 0 0,2-5-1 15,2-4 1-15,3 0-2 0,4-10-2 16,0 0-6-16,8-4-8 0,1 1-13 16,1-3-92-16,6-3-96 0,-3-1-236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6:10:54.09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17862 5020 428 0,'-14'-6'95'16,"0"-1"1"-16,2 2-75 0,6-4-5 0,6 4-9 0,6-1-3 0,4 1-2 0,-1-2-1 0,8-2-1 0,-2 0 1 0,4-1-1 0,2 0 1 0,-1 2-1 0,4 0 1 0,-1-1-1 0,4 2 0 0,0 2 1 0,-1 2-1 0,-2 3 0 0,-3 0 1 0,-2 0-1 0,-6 11 1 0,-5-1 1 15,-8 4 1-15,0 6 1 0,-14 0 1 16,-5 5 1-16,-7 3 1 0,-3-1-1 16,-8 3 0-16,-2 0-2 0,-2 2 1 0,-1 1-2 15,-1-2-1-15,7-2 1 0,3 3 0 16,7-5 0-16,7-5 0 0,12-4 1 15,7-3 1-15,14-1 2 0,12-6 1 16,8-2 0-16,11-1 0 0,2-2 0 16,4 1-1-16,2-4-2 0,-4 0-1 15,2 0-2-15,-3 6-2 0,-4-1-2 16,-2-2-7-16,0-3-8 0,-5 6-24 16,-5-6-74-16,-6 4-90 0,-7-10-213 15</inkml:trace>
  <inkml:trace contextRef="#ctx0" brushRef="#br0" timeOffset="404.294">18498 5213 541 0,'-11'5'111'16,"4"2"0"-16,-1 3-105 0,5 7-2 16,3 4-2-16,0 1 0 0,0 1-2 15,9 1 1-15,1-1-1 0,4-3 0 0,1-5 0 16,3-5 0-16,3-5 0 0,3-5-1 16,0-9 1-16,4-5-1 0,0-6 0 15,0-6 0-15,3-3-2 0,-4-7 1 16,-3 1 0-16,-3-5 0 0,-7 2 1 15,-6 2 3-15,-8 3 3 0,0 0 4 16,-11-1 1-16,-6 6 2 0,-4 5 0 16,0 6 1-16,-3 7-2 0,-2 10-2 0,-1 5-3 15,1 12-2-15,3 6-1 0,0 5-2 16,2 5 0-16,1 3-1 0,2 0-4 16,5-1-5-16,2-2-6 0,3 3-7 15,8-2-14-15,0-4-87 0,8-5-93 16,4-9-221-16</inkml:trace>
  <inkml:trace contextRef="#ctx0" brushRef="#br0" timeOffset="679.72">18987 5205 589 0,'14'-21'123'15,"3"-3"0"-15,5-2-109 0,7 1-6 16,5-4-5-16,5-2-2 0,1 2-2 15,5-7-1-15,2 4-1 0,-3-2-1 16,2 5 0-16,-6 3 0 0,-2 6 0 0,-7 7 2 16,-8 10 0-16,-4 6 2 0,-11 10 0 15,-2 11 1-15,-6 7 2 0,-10 5 1 16,-6 6 0-16,-4 5 2 0,-6 3 0 16,-7 0-1-16,-1 0 0 0,-1 2-2 15,0-1 0-15,5 0-1 0,3-4-1 16,6-6-4-16,9-6-4 0,6-6-8 15,6-6-8-15,4-9-13 0,10-4-90 16,6-10-95-16,6-11-226 0</inkml:trace>
  <inkml:trace contextRef="#ctx0" brushRef="#br0" timeOffset="1080.431">19717 4698 534 0,'0'-25'119'0,"0"6"1"16,7 2-91-16,-3 12-9 0,6 5-9 15,2 3-6-15,5 4-3 0,4 3-1 16,3 2 0-16,1 3-1 0,3 0 0 16,0 1 0-16,-1-1 0 0,-1-1 0 15,-6 0 0-15,0 1 0 0,-4 3 0 16,-6 3 0-16,-3 4 2 0,-7 9 1 16,0 2 1-16,0 3 1 0,-8-1-1 15,-5 4 2-15,0 0-2 0,-6 0 0 16,0 0-1-16,1-3-2 0,2 4 1 15,1-2-2-15,3-3 0 0,0-4-3 0,7-4-1 16,1-3-4-16,4-5-3 0,0-8 0 16,-5-4-1-16,5-5 1 0,0-8 1 15,-6-12 2-15,0-4 3 0,-1-7 5 16,2-3 5-16,-1-2 4 0,2-1 5 16,-1 2 7-16,5 4 5 0,-4 7 3 15,4 4-2-15,9 3-4 0,2 3-4 16,8 3-4-16,8 6-7 0,8 0-4 0,6 4-3 15,7 0 0-15,4 1-1 0,5-1-9 16,-2 5-12-16,1 0-20 0,-3-2-102 16,-9-1-112-16,-6 0-275 0</inkml:trace>
  <inkml:trace contextRef="#ctx0" brushRef="#br0" timeOffset="7708.374">18112 9624 355 0,'-6'0'83'0,"3"-7"4"0,3 3-55 16,-6 1-5-16,6-1-1 0,0-1-1 0,0-2-1 15,0 0-3-15,0 0-4 0,3-1-3 16,-3 1-5-16,0 2-2 0,5-4-2 16,-5 3-3-16,0 0 0 0,4-2-1 15,-4-1 0-15,0 0 0 0,0-3 0 16,0-1 0-16,-5-3-1 0,1 1 1 15,-1 0 1-15,0-2 0 0,-5 2 1 16,3 1 0-16,-4 2 0 0,-1 3 1 16,-4 3-1-16,-5 6-1 0,-5 0 0 15,-2 0-2-15,-6 11 1 0,-3 3-1 0,1 2 0 16,-3 3 0-16,0 5 1 0,6 2 0 16,4 1-1-16,4 0 1 0,6 0 0 15,4 0 0-15,8-1 0 0,7-5 0 16,0-2 0-16,8-3 0 0,6-3 0 15,5-5 0-15,3-4 0 0,8-4 0 16,3 0 0-16,3-10 0 0,4-2 0 0,-3 0 0 16,-1-3 0-16,-3-2 0 0,-6-3-1 15,-1 2 0-15,-8-1 1 0,-5 6 0 16,-5 0-1-16,-1 5-1 0,0 4 0 16,-7 4 1-16,0 10-1 0,0 5 0 15,0 6 1-15,-7 6 1 0,1 7 1 16,-1 2 0-16,0 7 1 0,-3 4 0 15,-1 2 1-15,3 3-1 0,-3-2 0 16,-2-4 0-16,4 2 0 0,-4-6-1 0,1-5 0 16,-2-4 0-16,-3-6 0 0,2-8-1 15,0-1 0-15,-5-3 0 0,0-4 1 16,-4-11-1-16,-3 4 1 0,-5-8-1 16,-1-1 0-16,-3-4 0 0,-3-4 0 15,1-3 0-15,-1 3-1 0,6-1 0 0,4 2-1 16,3 0-5-16,2 3-7 0,10 4-11 15,5 0-33-15,9 5-62 0,0 0-87 16,9 0-200-16</inkml:trace>
  <inkml:trace contextRef="#ctx0" brushRef="#br0" timeOffset="8422.135">18489 9737 378 0,'-13'11'85'16,"2"3"2"-16,-1 9-63 0,1 0-4 15,1 5-2-15,-2 3-2 0,2 1-1 16,3 2 1-16,0-3-1 0,1-2-1 16,6-4-2-16,0-4-2 0,11-2-1 15,-2-6-1-15,4-2-2 0,9-1-2 16,3-3 0-16,3-1-2 0,3-6-1 0,4 0-3 16,-2-9-3-16,3-5-3 0,0-8-2 15,-3-6-3-15,0-7-1 0,1-5 0 16,-10-5 2-16,0-4 3 0,-9-3 3 15,-8 4 4-15,-7 1 5 0,-11 3 5 16,-8 6 3-16,-6 7 2 0,-10 10 1 16,-4 9 0-16,-2 12-1 0,-4 0-2 0,-2 19-4 15,3 3-1-15,-2 7-3 0,6 3 0 16,2 1-1-16,4 5-1 0,8 1 0 16,9-1-3-16,11-1-2 0,6-4-5 15,12-1-8-15,7-5-22 0,8-8-70 16,3-4-82-16,1-8-197 0</inkml:trace>
  <inkml:trace contextRef="#ctx0" brushRef="#br0" timeOffset="8773.748">18941 9894 370 0,'13'-4'97'0,"1"-4"0"16,5-3-5-16,4 0-78 0,9-4-7 16,3-2-1-16,5-10-1 0,5 0-2 15,2-3 2-15,2-4 1 0,-2-2 2 0,-2-1 2 16,-1-6 1-16,-8 9 2 15,-4-4 0-15,-10 9-1 0,-3 4-2 0,-7 10-3 16,-8 15-2-16,-4 10-1 0,-3 13-2 16,-8 7 1-16,-2 10 0 0,-3 7 0 15,-6 8 1-15,-2 5 0 0,-2 3 0 16,3 1-1-16,0 2-1 0,3-4 1 16,0-7-5-16,7-3-12 0,2-9-15 15,1-10-89-15,6-6-95 0,1-9-237 16</inkml:trace>
  <inkml:trace contextRef="#ctx0" brushRef="#br0" timeOffset="9953.814">19900 9915 379 0,'-11'-26'87'0,"-4"-3"2"0,6 9-63 16,-2 4-2-16,5 3 0 0,-1 3-3 16,2 3 0-16,1 3-3 0,-1 4-2 15,1 5-2-15,1 4-1 0,-4 7-4 16,4 4-1-16,3 9-2 0,-4 4 1 15,4 4 0-15,0 2-1 0,7-6-1 16,4-2-1-16,1-6-1 0,5-5-1 16,2-8 0-16,3-5 0 0,7-7 0 15,1-6 0-15,3-6 0 0,2-7-1 0,1-11 0 16,2-6 0-16,-2-7 0 0,2-5 0 16,-3-4-1-16,4 2 0 0,1 0 0 15,-2 6 0-15,-2 3 0 0,1 6 0 16,-4 6 0-16,-5 5 0 0,-7 7-1 15,-3 5 0-15,-9 5 0 0,0 7-1 16,-9 7 1-16,0 5 1 0,-5 5 0 16,-2 7 2-16,-5 2 0 0,-1 8 0 0,0-1 1 15,0 1 0-15,4 1 0 0,4-5-1 16,5-3-1-16,7-8 1 0,5-5 0 16,8-4 0-16,7-10 0 0,3-5-1 15,6-8 1-15,5-9 0 0,4-5 0 16,2-4-1-16,2-6-1 0,0-1 0 15,-1-2-1-15,-1-5-1 0,-7 0 0 16,-2 1 0-16,-6 4 1 0,-7 3-1 0,-8 5 1 16,-4 7 0-16,-2 9 0 0,-9 9 0 15,-2 7-1-15,0 6 1 0,-8 9 0 16,-4 8 1-16,-2 8 0 0,-6 4 2 16,-5 6 1-16,-1 2 1 0,2 4 0 15,1-4-1-15,9-3 1 0,5-5-2 16,9-1 1-16,9-3-1 0,8-5 0 15,6-5-1-15,8-6 1 0,4-3-2 16,4-6 0-16,1-6-2 0,-1-12 0 0,0 0 0 16,-3-4-1-16,-3 1 0 0,-7 3 1 15,-2 0 0-15,-8 5 1 0,-3 7 0 16,-7 8 0-16,-6 7 1 0,0-1-1 16,-3 6 1-16,-6 6 0 0,1 5 0 15,-5 1 0-15,4-2-1 0,-1-1-4 16,3-3-3-16,3-4-4 0,4-5-4 0,0-7-10 15,0-2-92-15,0-3-89 0,0-5-226 16</inkml:trace>
  <inkml:trace contextRef="#ctx0" brushRef="#br0" timeOffset="10143.474">21237 9471 565 0,'-8'-33'118'0,"2"-2"0"15,0 10-109-15,6 14-4 0,0 11-5 16,5 3-7-16,-1 7-9 0,-1 4-10 0,4 4-20 16,-3 5-71-16,-4 2-85 0,4 2-199 15</inkml:trace>
  <inkml:trace contextRef="#ctx0" brushRef="#br0" timeOffset="10393.214">21389 9729 351 0,'10'27'82'0,"-2"4"1"15,-2 3-53-15,2 5-10 0,-1 0-8 16,4-4 0-16,3-1 1 0,1-7 4 16,4-7 4-16,1-7 1 0,4-8 1 15,2-5-1-15,2-10-4 0,1-6-4 0,-1-2-5 16,1-4-4-16,-1-2-2 0,-5-6-1 15,-6-1 0-15,-4 1 3 0,-8-2 2 16,-5 1 2-16,-13 5 0 0,-6 7 0 16,-6 9 0-16,-2 7-1 0,-2 3-3 15,-2 9-3-15,-1 7-1 0,3 7 0 16,4 5-1-16,2 1-1 0,5 4-5 0,4 5-6 16,8 1-5-16,6-2-14 0,7-5-87 15,7-4-92-15,6-5-221 0</inkml:trace>
  <inkml:trace contextRef="#ctx0" brushRef="#br0" timeOffset="10734.434">22471 9152 465 0,'16'-30'106'16,"-8"7"0"-16,-4 5-81 0,-4 9-6 0,-8 9-7 15,-2 8-6-15,-6 6-2 0,-7 9 0 16,-6 7 0-16,-2 11 3 0,-2 9 2 16,-2 12 1-16,4 8 1 0,-1 5-1 15,7 4-1-15,6 2-1 0,7 0-2 16,6 0-1-16,6-8-2 0,11-3 0 15,9-9-1-15,6-7 0 0,11-9 1 0,7-9-2 16,5-11-1-16,1-7-7 0,3-7-12 16,0-6-47-16,-4-5-54 0,-3-9-91 15,-7-15-206-15</inkml:trace>
  <inkml:trace contextRef="#ctx0" brushRef="#br0" timeOffset="10886.087">22607 9400 598 0,'-39'-25'126'0,"1"3"0"0,-4 12-107 0,2 10-9 16,1 0-6-16,-2 7-1 0,2-2-1 15,2 0-1-15,0-5 0 0,4 3-1 16,4-3 1-16,2 6-4 0,5 0-6 16,3 3-14-16,5 4-26 0,6 5-78 15,5 2-98-15,3-4-230 0</inkml:trace>
  <inkml:trace contextRef="#ctx0" brushRef="#br0" timeOffset="11050.07">22672 9706 629 0,'-10'-10'139'0,"-12"-2"0"16,-5 0-110-16,-8 12-6 0,-9 0-14 15,-8 0-9-15,-2 9-8 0,-8 0-8 16,-1 5-10-16,0-2-14 0,0 0-33 0,1 2-65 15,1-3-93-15,3-2-205 0</inkml:trace>
  <inkml:trace contextRef="#ctx0" brushRef="#br0" timeOffset="21649.386">18161 8131 242 0,'15'-16'71'16,"1"-4"5"-16,-3-1-16 0,1-3-17 16,3-2-7-16,-2-1-5 0,0-2-5 15,-3 0-2-15,-1 4-5 0,-5 1-4 16,-2 8-5-16,-4 1-2 0,-8 8-4 16,-5 7-1-16,-7 7-2 0,-6 11 0 15,-3 9 0-15,-8 8-1 0,-3 6 1 16,-2 4-1-16,-4 4 0 0,-2 1 1 15,-3 0 0-15,-1-3 1 0,-1 3 0 0,7 4 1 16,0 5 1-16,10-1 0 0,6-2 0 16,7-2 0-16,10 0-1 0,9-7-1 15,4-8 0-15,13-7-1 0,8-7 0 16,9-5 0-16,5-8 0 0,5-8 0 16,7-4 1-16,-1-8 0 0,0-5 1 15,-1-6-1-15,-6-6 0 0,-6-3 1 0,-11-6-1 16,-3-4 0-16,-12-10-1 0,-7 1 1 15,-2-2-1-15,-10 1-1 0,-8 5 0 16,-5 7-1-16,-4 9 1 0,-3 9-1 16,-3 15 1-16,-3 11-1 0,0 7 1 15,-2 7 0-15,7 6-2 0,3 7-2 16,6 3-3-16,5-4-3 0,10-4-5 16,9-1-10-16,7-6-42 0,8-7-35 15,11-3-69-15,5-5-154 0</inkml:trace>
  <inkml:trace contextRef="#ctx0" brushRef="#br0" timeOffset="21981.123">18531 8322 463 0,'3'-13'102'0,"-6"6"1"0,-6 11-78 0,-4 15-6 16,-4 10-8-16,-3 12-5 0,-3 3-2 15,-3 5 1-15,2 1 0 0,-2-5-2 16,4-3 0-16,6-4-1 0,4-8 0 15,6-7 1-15,6-4 0 0,11-5 2 16,5-5 0-16,9-9 1 0,2 0-1 16,9-13 1-16,-1-3-1 0,0-3-2 15,1-8 0-15,0-6-1 0,-6-10 0 16,-2-6 0-16,-5-5-1 0,-5-2 0 16,-4 2 0-16,-8 0-2 0,-6 7-1 0,0 12 0 15,-8 12-1-15,-8 14 1 0,-3 9-1 16,-5 7 0-16,-5 16 2 0,-4 8 0 15,-6 8 2-15,1 10-1 0,0 3 1 16,-1 2 0-16,6 1-4 0,6-4-3 16,9-5-6-16,10-7-5 0,12-10-8 0,10-5-12 15,13-9-52-15,8-7-21 0,12-13-67 16,5-11-138-16</inkml:trace>
  <inkml:trace contextRef="#ctx0" brushRef="#br0" timeOffset="22324.281">18917 8475 245 0,'67'-66'131'0,"-9"0"-39"16,-7-5-31-16,-11 7-8 0,-8 5-11 15,-5 9-7-15,-8 9-7 0,-12 12-7 0,-7 8-8 16,-3 13-3-16,-9 8-4 16,-6 12-2-16,-6 5-1 0,-2 6-1 0,-2 4 0 15,-3 2 0-15,2 1 0 0,2 1 1 16,4-3-1-16,6-5-1 0,7-1 1 16,4-6 0-16,6-3-1 0,9-5 1 15,3-8-1-15,3 0 1 0,8-11-1 16,1-5 0-16,5-3 1 0,-2-1-1 15,2-3-1-15,-2 3 1 0,-1 1-2 16,-5 10 0-16,-6 9 0 0,-4 0-1 0,-8 14-1 16,-3 7 1-16,-5 5 0 0,-6 9 0 15,-3 7 2-15,-6 5-1 0,-2 8 1 16,1-2 1-16,-2-3 0 0,-1-2 2 16,-2-6 2-16,2-9 0 0,0-6 0 15,-1-8 1-15,-3-2-1 0,1-5 0 16,-3-1-1-16,0-2-1 0,-3-5 0 15,0-4-1-15,2 0-3 0,0 0-3 0,1-7-3 16,5-3-7-16,1-1-8 0,7 1-64 16,10-5-29-16,7 4-79 15,4-3-170-15</inkml:trace>
  <inkml:trace contextRef="#ctx0" brushRef="#br0" timeOffset="22490.378">19115 8720 422 0,'11'22'95'0,"-5"1"1"15,-6 5-72-15,0 9-6 0,-6 5-6 16,-7 3-6-16,-1 1-5 0,-5-2-6 16,1-4-7-16,-5-5-9 0,4-7-32 15,-4-11-45-15,0-5-69 0,4-2-151 16</inkml:trace>
  <inkml:trace contextRef="#ctx0" brushRef="#br0" timeOffset="22914.166">19947 8222 487 0,'22'-46'106'0,"-7"-1"1"0,-7 10-77 0,-2 9-23 0,-2 9-4 16,-4 4-5-16,-5 4-3 0,-6 2 0 15,-6 9-2-15,-5-4 1 0,-5 4 0 16,-3 4 3-16,-6 5 4 0,-3 6 1 15,-2 7 1-15,4 5 1 0,0 7 0 16,4 3 0-16,2 7 1 0,10 0-1 16,7-1-2-16,5-4 0 0,9-6 0 15,9-8-1-15,5-8 0 0,10-12-1 16,6-12 0-16,5-7 0 0,2-10 1 16,3-2 0-16,3-6 1 0,-4 0-1 0,-3 5 0 15,-4 2 1-15,-5 5-1 16,-6 6-1-16,-3 7-1 0,-6 7 0 0,-3 12-1 15,-9 4 0-15,0 6 1 0,-9 9 1 16,-3 7 1-16,-6 7 2 0,-6 3 3 16,-5 1 1-16,-1 0 1 0,-3-5 1 15,-3-4 1-15,0-4 0 0,2-8 0 16,-2-5-2-16,3-2-1 0,0-2-1 0,0-3-1 16,3-4-1-16,3-4-5 0,1-3-8 15,2-5-9-15,-1-7-16 0,-1-2-86 16,2 0-94-16,1-4-227 0</inkml:trace>
  <inkml:trace contextRef="#ctx0" brushRef="#br0" timeOffset="24003.443">20224 8606 360 0,'5'-14'94'0,"-3"1"5"16,-2-1-44-16,6 5-15 0,-6 0-9 15,0 4-10-15,0 5-4 0,-6 9-5 16,0 3-2-16,-1 5-3 0,0 6-3 15,-1 5 0-15,1 2 0 0,2-1-1 0,5-3 1 16,0-2-2-16,0-4 0 0,7-4 0 16,4-6 1-16,3-6-1 0,4-4 0 15,7-7 0-15,6-7 0 0,7-6 0 16,4-5 0-16,2-9 0 0,3-7 0 16,-2-11-1-16,1-6 1 0,-4-4-1 15,-2-4 0-15,2 2 0 0,-4 0 0 16,1 7-2-16,-2 8 1 0,-5 7 0 15,-4 8-1-15,-6 10 0 0,-3 5-1 0,-7 7-2 16,-6 8 0-16,-6 7 0 0,0 9-1 16,-11 7 0-16,-3 6 1 0,-4 8 2 15,-3 3 1-15,1 5 2 0,-2 4 0 16,2 2 0-16,4 1 1 0,6-2-1 16,6-4 1-16,4-1-1 0,13-8 1 15,5-8 0-15,8-10 0 0,7-8-1 16,2-11 2-16,10-10-1 0,-3-8 0 15,5-10 0-15,-1-8 0 0,0-4 0 0,-2-3 0 16,-5-1 0-16,-3 3 0 0,1 5-1 16,-7 2 0-16,-5 10 0 0,-4 5-2 15,-5 9-1-15,-9 4-1 0,-7 10 0 16,-10 0 0-16,-7 13-1 0,-8 6 2 0,-6 7 0 16,-3 6 2-16,-4 12 0 0,3 6 1 15,1 5 0-15,4 1 0 0,7-2 0 16,5-4 0-16,12-4-1 0,6-10 0 15,17-9 1-15,4-9-1 0,6-4 0 16,10 1 0-16,0 1 1 0,7 1-1 16,-4 1 1-16,-1 7 0 0,-5 3 0 15,-1 4 0-15,-6 4-1 0,-6-5 1 16,-2-1-1-16,-5-3-1 0,3-11-2 16,-5-8-4-16,-1-8-5 0,0-13-3 15,-3-7-4-15,-1-7-3 0,0-2-4 16,-3-5-4-16,-4-1-6 0,-4-3-9 0,-1 0-3 15,-1-2 2-15,0-2 8 0,0-5 19 16,1-1 22-16,0 2 18 0,3 1 22 16,2 1 12-16,-6 6 3 0,6 7-2 15,-6 9-16-15,3 9-14 0,-1 6-9 0,1 11-8 16,3 7-7-16,-5 6-8 0,1 9-9 16,4 6-15-16,0 5-78 0,6 0-86 15,4-2-209-15</inkml:trace>
  <inkml:trace contextRef="#ctx0" brushRef="#br0" timeOffset="24245.269">21710 8656 344 0,'21'16'83'0,"-2"4"-1"16,-3-1-46-16,1 3-15 0,-1 3-10 15,4-1-4-15,1-2-2 0,2-6 0 0,-1-5-1 16,6-3-1-16,-4-8 2 0,2-8 1 16,-5-4 3-16,-1-3 1 0,-3-6 1 15,-6-4 2-15,-6-4 0 0,-5 0 0 16,-8 0-2-16,-4-2-3 0,-7 3-2 15,-2 8-2-15,-7 7-2 0,-3 9 0 16,-2 4-1-16,0 14 0 0,0 4-1 16,0 9-3-16,6 4-2 0,4-2-6 15,6 2-8-15,6 1-24 0,11-6-60 16,0-2-75-16,11-10-176 0</inkml:trace>
  <inkml:trace contextRef="#ctx0" brushRef="#br0" timeOffset="24526.064">22580 8172 382 0,'17'-44'93'0,"-4"8"3"15,-2 9-59-15,-7 8-8 0,-4 8-7 16,0 11-6-16,-11 0-2 0,0 15-1 16,-4 4-1-16,-6 5-1 0,-2 7 1 15,-1 2 0-15,-1 5 1 0,2 2-3 16,6 4-1-16,2 2-2 0,6 1 0 15,9-3-3-15,0 0 0 0,11-4-1 0,5-5 0 16,4-6-1-16,4-4 0 0,4-4-1 16,0-5 1-16,1 0 0 0,-3-2-1 15,-2 1 0-15,-1-2-4 0,-3 2-6 16,-3-3-6-16,-1 1-8 0,-3-2-14 16,-3-1-80-16,0-6-88 0,0 0-206 15</inkml:trace>
  <inkml:trace contextRef="#ctx0" brushRef="#br0" timeOffset="24956.496">22929 8267 458 0,'-8'-29'105'0,"-8"1"0"16,-12 7-78-16,-10 9-3 0,-9 12-12 15,-6 5-9-15,-5 6-7 0,-2 4-5 16,-7 3-5-16,3-1-2 0,2 0-3 16,6-1 0-16,4-2 2 0,8-1 4 15,11-2 1-15,11 1 0 0,9 0-1 16,13-1-2-16,4-3-3 0,12-1-4 16,13 1-3-16,10 2-1 0,10-3 3 15,3 3 3-15,2-2 8 0,1 1 13 16,-4-1 14-16,-8-5 12 0,-10-3 9 0,-8 4 8 15,-11-4 2-15,-10 0-3 0,-11 0-9 16,-9 0-9-16,-14 8-8 0,-12 3-6 16,-8 5-10-16,-12 1-16 0,-2 3-88 15,-3 3-88-15,-2-3-225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6:14:41.3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647 5665 442 0,'-4'-12'95'0,"-4"2"0"16,1 10-82-16,2-4-1 0,5 4-7 16,0 0-1-16,-3 0-1 0,3 0 0 15,0 0 1-15,0 0 0 0,0 0 2 16</inkml:trace>
  <inkml:trace contextRef="#ctx0" brushRef="#br0" timeOffset="276.359">620 5639 694 0,'-26'115'73'0,"24"-65"-64"0,-3 9-1 0,-3 7-1 0,-2 10-2 0,2 8-2 0,1 2 0 0,1 0-1 0,-2-1-1 0,-4-1-1 0,6-2 1 0,-1-6-1 0,1-8 1 0,-4-9-1 0,0-4 1 0,-1-8-1 0,1-7 2 0,2-11 0 0,1-8 1 16,-4-10 2-16,5-7 0 0,-2-4 1 0,-4-12-1 0,1-9 0 0,0-7-1 0,-5-12-1 0,1-7-2 0,-4-4 0 0,3-4 0 0,-2 2 2 0,1 4 1 0,1 5 2 0,3 8 2 0,0 10 0 0,6 5 1 0,1 7-2 0,6 9 0 0,0 9-3 15,10 8-1-15,-1 9-2 0,7 8-1 0,2 8 0 16,-1 8 1-16,3 5-1 0,-1 4 1 16,-2 1-1-16,1-7 1 0,-4-3 0 15,4-6-1-15,-5-10 1 0,-4-8 0 16,3-8 1-16,-2-5 3 0,0-8 0 15,-2 0 2-15,2-8 0 0,0-5 0 16,3-10-1-16,2-5-1 0,3-13-3 16,1-5-4-16,6-5-7 0,3-5-8 15,4-2-10-15,2-4-13 0,-1-1-98 16,7 2-103-16,-1 0-248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6:29:08.02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18381 11589 531 0,'-5'5'13'0,"0"1"0"0,-5 4 16 0,0 6-6 0,10 4-1 0,-5 3 1 0,5 5-2 0,0 11-2 15,5 7-3-15,1 7-3 0,7 3-3 0,0 3-3 16,3 0-2-16,1-2-2 0,-1-4-2 16,-1-7-1-16,-4-10 1 0,0-5 0 15,-5-6-1-15,-6-8 1 0,0-6 2 16,-6-7 0-16,-5-11 1 0,0-8-1 16,-4-8 0-16</inkml:trace>
  <inkml:trace contextRef="#ctx0" brushRef="#br0" timeOffset="70.646">18416 12211 771 0,'130'-808'16'0,"-106"846"-12"0,-1 2 0 0,-8 3 2 0,-2-1 0 0,-8-3 2 0,-5 0 1 0,0-5 1 0,-9-3-1 0,-4-4 0 0,-2-1-1 0,0-1-2 0,-4-1-1 0,-5-3-2 0,-4-4-2 0,0 1-2 0,-4-5-2 0,-1-2-3 0,0-8-6 15,4-3-5-15,2-3-10 0,3-4-49 0,5-1-48 0,4-4-84 0,7-3-193 0</inkml:trace>
  <inkml:trace contextRef="#ctx0" brushRef="#br0" timeOffset="1810.138">18688 11891 457 0,'-5'-5'96'0,"5"-1"-1"0,-6 2-82 0,6 4-6 16,0 0-1-16,0 0 3 0,0 0 4 16,0 6 2-16,0 3 5 0,6 5 1 15,-6 4 2-15,3 7-1 0,-1 0-4 16,4 5-3-16,0-1-4 0,2-1-3 16,2-4-2-16,-1-2-2 0,3-6-2 15,0-1-1-15,-1-6 0 0,3-4 0 16,1-5 0-16,1-7 0 0,-1-2 0 0,4-4 0 15,-5-6-1-15,5-6 1 16,-6-5 0-16,-2-4 0 0,-5-4-1 0,-6-5 1 16,0 1-1-16,-12-5 0 0,-3 4 1 15,-4 3-1-15,0 5 0 0,-2 5 0 16,0 7 1-16,-2 7-1 0,2 7 1 16,1 9-1-16,1 6 1 0,-1 7-1 15,0 11 1-15,6 0 0 0,4 8 0 16,-1 5 0-16,6-2 0 0,5 1 0 15,0-4 0-15,7-4 0 0,5-3 1 0,1-6-1 16,4-8 0-16,3-6 1 0,3-5-1 16,4-4 0-16,2-6 0 0,6-4 0 15,2-5 0-15,-3-3 0 0,4 0-1 16,0-2 0-16,-5 3 0 0,-3 3 1 16,-4-1-1-16,-3 3 0 0,-6 2 0 15,-1-3 0-15,-5 4 0 0,-2-1 0 0,-2 1 0 16,0 2 1-16,-7 3-1 0,5 1 0 15,-5 3 0-15,0 4 1 0,0-5-1 16,0 5 0-16,-6 0 0 0,3 0 0 16,3 0 0-16,-9 3 0 0,5 2 0 15,0-1 0-15,4 1 0 0,-5-1 1 16,5 0-1-16,0 0 0 0,-4-4 0 16,4 3 0-16,0-3 0 0,0 0 0 15,4 0 0-15,-4-3 0 0,5-1 0 0,-5-2 0 16,4-1 0-16,0-3 0 0,-4-1 0 15,6-1-1-15,-6 1 0 0,0 0 0 16,0 0 0-16,0 3-1 0,0 4 1 16,0-1 1-16,-6 1 0 0,2 4 0 15,4 0 1-15,-6 0-1 0,3 0 1 16,3 0-1-16,-6 0 1 0,6 6-1 0,-6 1 0 16,6 3 1-16,-6 4-1 15,6 2 0-15,0 4 1 0,0 2-1 0,0 3 0 16,0-1 1-16,8 2-1 0,-2 1 0 15,0-3 1-15,1-2-1 0,3-4 0 16,3-2 0-16,0-7 0 0,3-9 0 16,0-3 0-16,2-9 0 0,2-3-1 15,-1-3 2-15,-2-4-1 0,0-5 0 0,0 0 0 16,-2 0 0-16,-1 1 1 16,-1 0-1-16,-2 3 0 0,-1 2 0 0,-2 7 0 15,-1 3 0-15,-2 7 1 0,1 4-1 16,0 0 0-16,-2 7 0 0,4 6 1 15,0-1-1-15,-1 3 1 0,-1 1-1 0,3 2 1 16,-1-4-1-16,1-1 0 16,-2-4 0-16,0-4 0 0,5-5 0 0,-2 0 0 15,1-11 1-15,1-1-1 16,1-6 0-16,-1-5 1 0,-2-2-1 0,-2-7 1 16,-4-2-1-16,-4-5 0 0,0 0 0 15,0 3 0-15,-4 1 1 0,4 6-1 16,-3 7 0-16,3 6 0 0,0 7 0 15,0 5 0-15,0 4-1 0,0 0 1 16,4 6 0-16,2 1 0 0,4-1-1 16,1-2 1-16,5 0 0 0,3-4 0 0,2-4 1 15,5-7-1-15,1-5 0 0,2 0 0 16,-3-2 0-16,-1-3 1 0,0-1-1 16,-6 2 0-16,-5 0 1 0,-7 2-1 15,-7-5 1-15,0 3-1 0,-10 3 1 16,-1 0-1-16,-7 3 1 0,-3 2-1 15,2 7 1-15,-4 5-1 0,0 8 0 16,3 1 0-16,0 9 0 0,3 2 1 16,4 4-1-16,4 2 1 0,3-3 0 0,6-3-1 15,0 0 1-15,11 2 0 0,-1-8-1 16,6-3 0-16,1-8 1 0,7-3-1 16,2-5 0-16,1-5 1 0,6-10-1 15,1-5 1-15,5-2-2 0,-2-2 1 16,-1 1 0-16,0-3-1 0,-5 3 1 0,1 3-1 15,-5-3 0-15,-1 4 2 0,-2-1-1 16,-2 2 0-16,-1 0 0 0,0 3 0 16,2 4 0-16,-3 4 0 0,-2 5 0 15,-2 3 0-15,-3 9 0 0,0 2-1 16,-5 6 1-16,-2 1 1 0,-2 6-1 16,-4-1 0-16,-6 4 1 0,-3-1 0 0,-3 3 3 15,-4 1 2-15,2-3 2 0,1-2 0 16,4 0 1-16,-2-4-1 0,9-4 0 15,2-4-2-15,11-5-2 0,5-4-2 16,10 0-1-16,5-9 0 0,10-2-2 16,4-4-7-16,4 1-8 0,2-4-11 15,-3 0-15-15,-7 0-99 0,-1-2-107 16,-4 0-255-16</inkml:trace>
  <inkml:trace contextRef="#ctx0" brushRef="#br0" timeOffset="2816.074">19377 12141 451 0,'-17'19'111'0,"1"6"1"0,2 10-14 0,6 10-92 16,8 7-4-16,8 3 0 0,0-1-1 15,4-3 1-15,2-1 0 0,-1-8 1 16,1-4 1-16,-2-5 0 0,2-1 1 16,-1-1 0-16,0-6-1 0,1-2 0 15,-1-2-1-15,1-2-1 0,-1-3-1 16,-3-6-1-16,-2 0 1 0,-4-5 0 15,-4-5-1-15,0-4 1 0,-6-8 1 16,-4-10-1-16,0-8 0 0,-1-9 0 16,-7-13-1-16,3-10 1 0,-4-10-1 15,2-6 0-15,5 3 0 0,5 3 0 16,7 6 0-16,6 7 0 0,7 13 0 16,7 13 0-16,4 8 1 0,2 8-1 0,0 8 0 15,-5 4 1-15,1 13 0 0,-5 7 0 16,-4 6 1-16,-4 8 0 0,-2 6 0 15,-2 2 0-15,-5 5 0 0,0 2-1 16,0-4 0-16,-8-3 1 0,2-2-1 0,-4-6 1 16,0-5 0-16,-7-9 0 0,0-7 1 15,-2-8-1-15,-1 0 0 0,1-13-1 16,5-3-1-16,5-6 1 0,5-6-1 16,8 0 0-16,6-2 0 0,8-1 0 15,2 1 1-15,3-1-1 0,1 3 0 16,2 1 0-16,-3 2 0 0,-3-4 1 15,-2 3-1-15,-5-3 0 0,-1 1 0 16,-6 0 0-16,-4 1 0 0,-2 0 0 16,0 3 0-16,-6 1 0 0,4 4 0 15,-4 3 0-15,6 1 0 0,0 2 1 0,0 1-2 16,7 1 1-16,0 2 0 0,5 0 0 16,2 1 0-16,4 0 0 0,0 4 0 15,3 4 0-15,1-5 0 0,1 5 0 16,1 0 0-16,1 0 0 0,-4 0 0 15,1 0 0-15,-3 7 1 0,-1 3 0 0,-1 3 1 16,-2 7 0-16,-4 8 0 0,-2 6 0 16,-5 4 0-16,0 4 0 0,-4 2-1 15,0 0 0-15,-7-3 0 0,2-5-1 16,2-4 1-16,-2-6-1 0,1-6 0 16,4-8 1-16,7-9-1 0,3-6 0 15,4-8 0-15,10-8 0 0,3-5 0 16,4-8 0-16,5-6 0 0,0-1-1 15,2 1 0-15,0 3 0 0,-4 6 0 16,-1 7 0-16,-2 8 0 0,-6 10 0 0,-6 7 1 16,-5 7-1-16,-5 5 1 0,-7 3-1 15,-2 3-2-15,-7 0-3 0,-1-1-8 16,-4 0-13-16,3-5-98 0,-1-1-101 16,-2-2-250-16</inkml:trace>
  <inkml:trace contextRef="#ctx0" brushRef="#br0" timeOffset="2981.312">20211 11564 611 0,'-13'-4'128'0,"0"4"-2"0,3 0-112 0,4 4-12 16,6 6-6-16,0 0-5 0,3 0-8 15,2 2-10-15,0 0-15 16,2-1-83-16,-2 1-92 0,3-2-223 15</inkml:trace>
  <inkml:trace contextRef="#ctx0" brushRef="#br0" timeOffset="3414.152">20701 11571 344 0,'0'-4'100'0,"0"4"7"16,-3-5-12-16,-4 5-47 0,-3 0-6 15,-4 0-9-15,1 5-6 0,-3 2-5 16,-1 2-3-16,1 2-6 0,-1 4-2 16,1 1-2-16,3 2-1 0,0 0-1 15,3 4-1-15,8 2-1 0,2-2 0 0,2 2 0 16,8 2 2-16,4 2-1 0,1-2 2 16,5-2 0-16,4-2 0 0,1-1 0 15,3-4 0-15,1-5-2 0,3-6 0 16,7-6-1-16,2-12 0 0,3-5-1 15,3-5-1-15,-1-3-1 0,0-10-1 16,-5-2-3-16,-7 1-3 0,-7-3-3 16,-7 3-1-16,-9-2-1 0,-11 1 0 0,-6 4 1 15,-6 6 3-15,-5 8 3 0,-6 7 3 16,-3 12 3-16,4 7 1 0,-3 10 0 16,5 9 2-16,1 5 1 0,5 4 0 15,7 3 2-15,1 1 2 0,6 0 1 16,7-2 2-16,3-5 1 0,6-7-1 15,8-6-1-15,5-8-2 0,4-11-3 16,6-11-4-16,2-9-15 0,6-5-18 16,4-6-80-16,1-2-45 0,-5-5-110 15,-3-5-240-15</inkml:trace>
  <inkml:trace contextRef="#ctx0" brushRef="#br0" timeOffset="4561.432">21998 11170 413 0,'-10'0'88'0,"-2"0"0"0,-1-3-74 0,5 3 0 15,1-7-3-15,2 1-1 0,5-2 2 16,0-3 0-16,0-3 2 0,0 1-1 15,0-2-1-15,0 0 0 0,0 1 1 16,-6-1 0-16,0 1 0 0,1 2 0 16,-5 1-1-16,-5 2-1 0,-1 5 0 15,-1 4-1-15,-2 0-1 0,-1 7-1 16,-2 6-1-16,4 7-2 0,-1 7 0 16,-2 5-1-16,3 5-1 0,0 7 0 0,4 2 0 15,1 2-2-15,10-3 1 0,3-3-1 16,0-5 0-16,9-8-1 0,5-6 1 15,5-8-1-15,-1-8 1 0,2-7-1 16,-1 0 1-16,1-7 0 0,-3-5-1 16,0 1 1-16,-4-1-1 0,-5 2 1 15,-3 0 1-15,-5 5-1 0,0 5 2 16,-11 14-1-16,-2 4 0 0,-1 6 1 0,-6 10-1 16,-1 7 0-16,-3 2 1 0,3 2 0 15,0-4 2-15,4-4 0 0,3-6 0 16,8-9 0-16,6-7 0 0,11-4-1 15,6-11-1-15,8-6-2 0,11-4 1 16,6-5-1-16,7-4-1 0,7-2 1 16,-1-2-5-16,2-1-4 0,-3 1-8 15,-5 2-11-15,-6-1-10 0,-7 2-95 0,-5-1-101 16,-5-5-237-16</inkml:trace>
  <inkml:trace contextRef="#ctx0" brushRef="#br0" timeOffset="6279.543">22233 11179 426 0,'0'-4'102'0,"-3"0"4"16,3 4-62-16,-4 0-12 0,0 9-7 15,4 3-4-15,-5 4-4 0,1 5-1 0,4 4-2 16,-6 6-1-16,1 2-1 0,5 4-2 16,0-5-2-16,0 1-1 0,0-4-1 15,0-3-2-15,8-7-1 0,-4-2-2 16,3-6 0-16,-1-5-1 0,0-6 0 16,2 0 1-16,1-10-2 0,1-4 1 15,-1-4-2-15,3-4 0 0,0-4 0 16,-2-2 0-16,1 1 0 0,-4 1 0 15,1 4 1-15,-4 5 1 0,-4 5 0 0,5 2 1 16,-5 6 0-16,0 4 0 0,0 0 0 16,5 6 0-16,-1 7 0 0,3 2 0 15,3 5-1-15,2 0 1 0,3 2-1 16,3-1 0-16,1-4 0 0,5-7 1 16,2-6-1-16,2-8-1 0,3-7 1 15,-1-9 0-15,3-5 0 0,-2-6 0 0,-2-4-1 16,-2-1 1-16,-3-2 0 0,-3-1 0 15,-4 0 0-15,-7 0 0 0,-3 4 0 16,-7 0 0-16,0 4 0 0,-3 6 0 16,-4 7 1-16,-2 8 0 0,0 10 0 15,-3 6 0-15,3 10 0 0,-2 7 1 16,2 7 0-16,1 5 0 0,0 7 1 16,4 2 0-16,4 6 0 0,0-1 0 15,12-1-1-15,-1-5 0 0,8-5-1 16,0-11 0-16,4-6-1 0,4-14 1 0,4-7 0 15,2-13 0-15,3-10 0 0,-1-4 0 16,0-9-1-16,-3-6 1 0,-4-1-1 16,-9-2 1-16,-6-1-1 0,-9 2 0 15,-4 2 1-15,-4 1-1 0,-7 5 0 16,1 2 0-16,-1 7 0 0,3 3 1 16,2 6-1-16,6 3 0 0,0 4 0 0,6 3 0 15,7-1 0-15,1 2-1 0,5-1 1 16,1 1 0-16,3 0 0 0,1 1 1 15,2 6-1-15,-3 0 0 16,0 7 0-16,-3-1 0 0,-4 6 0 0,2 4 0 16,-6 5 0-16,1 3 1 0,-5 3-1 15,1 4 0-15,0 1 1 0,-2-2-1 16,-1-4 1-16,1-1-1 0,1-8 0 16,2-6 0-16,6-7-1 0,4-4 1 0,5-8 0 15,4-5 0-15,4-9-1 0,5-9 1 16,-1-5-2-16,-4-5 0 0,2-5 0 15,-8-2-1-15,-5-2 1 0,-3 2 0 16,-6 7 0-16,-6 4 1 0,-1 10 2 16,-6 5 1-16,-8 10 0 0,-3 7 0 15,-2 5 0-15,-5 9 0 0,-4 5 0 0,-3 7-1 16,-3 4 0-16,0 4-1 0,-1 3 0 16,3 3 0-16,5-3 1 0,6-2-1 15,8-6-1-15,7-6 1 0,12-10 0 16,3-8-1-16,11-15 1 0,5-4 0 15,2-8-1-15,2-5 1 0,-2-2-1 16,1 3 0-16,-8 5 1 0,-1 5-1 16,-4 7 0-16,-2 7 1 0,-4 16 0 15,3 7 0-15,-4 14 0 0,1 12 0 0,3 9 1 16,2 7-1-16,0 5 0 0,0 3 1 16,0 5-1-16,-1-5 1 0,-4-1-1 15,-3-1 0-15,-5-4 0 0,-7-4 0 16,0-7 1-16,-7-7-1 0,-5-6 0 15,-4-6 0-15,-6-10 0 0,-3-7 1 16,-5-8-1-16,-3-5 1 0,0-15-1 16,2-10 0-16,2-15 0 0,2-9-1 0,7-15-3 15,6-8-1-15,4-10 0 0,10-5 0 16,9-1 0-16,5 6 0 0,7 3 1 16,8 11 2-16,0 10 2 0,0 10 0 15,6 14 0-15,-4 11 0 0,1 8 0 16,-6 10 0-16,-5 10 0 0,4 8 0 15,-5 8 1-15,-6 2-1 0,2 6 0 16,-1 0 1-16,-1-2-1 0,1-5 0 16,-2-8 0-16,4-9 0 0,-1-5-1 0,2-13 1 15,-2-11 0-15,3-6 0 0,-1-4 0 16,-2-5 0-16,0-1 0 0,-6 1 0 16,3 2 0-16,-1 8 1 0,-5 7-1 15,6 9 0-15,-2 8 0 0,3 13 1 16,1 12 0-16,3 12 1 0,3 10 0 0,4 13 0 15,1 12 0-15,1 10 0 0,-1 0 0 16,-2 3-1-16,0 3 0 0,-5 1-1 16,-6-4 0-16,-4-7 0 0,-4-5 0 15,-5-2 1-15,-6-9-1 0,-6-9 1 16,-1-13 4-16,-1-9 3 0,-2-10 2 16,-7-10 1-16,1-11 0 0,-2-13 0 15,1-16-1-15,-3-15-3 0,1-14-3 16,7-15-2-16,3-12-2 0,9-13 0 15,6 0-1-15,13-1 0 0,13 6 0 0,14 6-5 16,6 9-7-16,6 10-13 0,-1 12-111 16,-1 10-111-16,0 9-282 0</inkml:trace>
  <inkml:trace contextRef="#ctx0" brushRef="#br0" timeOffset="7187.972">22481 12069 508 0,'0'24'105'15,"0"12"0"-15,10 20-97 0,10 14-3 0,6 14-2 16,1 6-1-16,-3 2 0 0,-1 1-1 16,-3-4 0-16,-8-15 4 0,-4-12 3 15,-5-11 4-15,-3-12 3 0,0-11 2 16,0-10 1-16,0-15 0 0,-3-14-4 15,3-13-3-15,0-15-4 0,9-14-4 16,-3-13-3-16,1-11-4 0,-3-14-2 16,3-6-2-16,-1 2 0 0,-6 3-1 15,3 6 1-15,-3 10 3 0,0 15 3 16,0 19 3-16,0 14 1 0,0 12 1 0,0 12 1 16,0 10 1-16,7 11-1 0,-1 9 0 15,1 3-1-15,0 6 0 0,3 3 0 16,3-2-1-16,2-3-1 0,2-8 0 15,0-7-1-15,4-7 1 0,4-11-1 16,-1-7 0-16,2-8 1 0,3-6-1 16,-2-7 0-16,0-5 0 0,-1-2 1 15,-2-2-1-15,-5 1 0 0,-3 1 1 0,-6 4 0 16,-3 5 3-16,-4 2 2 0,-3 5 1 16,0 5 1-16,-3 2 1 0,3 3 0 15,0 2-1-15,-4 2-2 0,4 5-3 16,0-6 0-16,0 6-2 0,0 0 0 15,0 0 0-15,0 0-1 0,0 0 1 16,0 0 0-16,0-3 0 0,4 3 0 16,0 0-1-16,3-3 0 0,5 3 0 0,2-5 1 15,1-2-1-15,6 0 0 0,2-1 0 16,4-4 0-16,4-1 1 0,2 0-1 16,5 2 0-16,4 0 0 0,1 4 0 15,2 7 0-15,-1 0 0 0,-2 12 0 16,-4 7 1-16,-8 9 1 0,-5 10 1 15,-7 8 1-15,-6 7 0 0,-10 1 0 16,-2-1 1-16,-7-1-1 0,0-7-2 16,-3-7 0-16,1-8-1 0,0-6 0 0,4-7-2 15,5-6-7-15,0-6-9 0,0-5-12 16,7 0-21-16,0-14-88 0,-1-2-102 16,1-7-241-16</inkml:trace>
  <inkml:trace contextRef="#ctx0" brushRef="#br0" timeOffset="7721.835">23825 11882 469 0,'-6'6'99'0,"6"3"4"16,0 9-83-16,8 4 2 0,2 3 3 15,3 5 2-15,0 1 3 0,0-1-1 0,0 2-4 16,-3-5-5-16,-1-1-7 16,0-3-3-16,-4-4-5 0,-1-1-3 0,0-6-8 15,0-3-10-15,-1-9-15 0,4 0-98 16,-2-8-102-16,-3-4-255 0</inkml:trace>
  <inkml:trace contextRef="#ctx0" brushRef="#br0" timeOffset="7985.354">23844 11641 628 0,'-13'0'135'0,"-1"0"-1"15,4 0-111-15,7 7-9 0,3 3-8 16,0-2-4-16,7-1-1 0,-1-2-1 15,4-5 1-15,-2 0-1 0,-3-3 1 16,1-3-1-16,-1-4 1 0,-5-1 0 16,0-1-1-16,0-2 1 0,-7 2 0 15,0-2 1-15,-3 3 1 0,0 2 0 0,-2 4-1 16,4 0 1-16,0 5-1 0,1 0 0 16,2 7-2-16,5 2-5 0,0 0-5 15,0 0-8-15,3 2-10 0,2 1-10 16,2-2-13-16,1 1-86 0,2-2-93 15,-1 0-219-15</inkml:trace>
  <inkml:trace contextRef="#ctx0" brushRef="#br0" timeOffset="8480.808">24318 11651 555 0,'0'-4'115'0,"0"4"1"15,3-5-100-15,-3 5-10 0,0-5-3 0,6 1 0 16,-6 4 2-16,0-7 2 0,-6 7 1 16,3-7 4-16,-8 7 2 0,4-3 1 15,-5 3 1-15,-2 0 0 0,1 10-1 16,-4 0-1-16,1 3-2 0,-1 5-3 16,1 4-1-16,1 1-1 0,2 4-2 15,1 1 0-15,10 6-2 0,2-1 0 16,0-1-1-16,11 0-1 0,5-2 0 15,5-4 0-15,5-8-1 0,2-4 1 16,10-7-1-16,2-7 0 0,5-11 1 16,0-6-1-16,2-6 0 0,-4-4 1 15,3-5-1-15,-9-3 0 0,-8 1 1 16,-3-4-1-16,-7 1 0 0,-5 2 1 0,-7 4-1 16,-2 4 0-16,-5 3 1 0,0 8-1 15,-6 4 1-15,-1 9-1 0,-2 3 0 16,-3 10 0-16,-2 5 1 0,-2 5-1 15,0 6 2-15,-3 5 3 0,0 4 2 0,0 1 4 16,4-2 2-16,3 0 2 16,5-5 1-16,7-3-2 0,7-5-2 0,6-7-4 15,8-8-3-15,8-6-2 0,2-6-1 16,8-7-3-16,5-7-7 0,2-2-14 16,1-2-16-16,1 0-92 0,-1 2-29 15,-11 0-108-15,-7 1-222 0</inkml:trace>
  <inkml:trace contextRef="#ctx0" brushRef="#br0" timeOffset="22499.62">16928 9380 317 0,'0'-6'79'0,"0"0"1"0,-7-2-47 0,1 1-7 16,4-1-7-16,-3 1-5 0,5-1-3 16,-4-1-3-16,4 2-1 15,-8-1-1-15,5 0-2 0,-3 0 1 0,0 1-1 16,-1-4 1-16,-2-1 1 0,-2-4 1 15,0 1 1-15,-2 0 1 0,1-3-1 16,-1 4-1-16,-3 3-1 0,3 0-1 16,-1 2-2-16,-2 2-1 0,2 1 0 15,-1 6-1-15,1 0 0 0,1 0-1 16,0 7 1-16,-1 0-1 0,6 4 0 16,-3 3 0-16,4 2 0 0,0 1 0 0,1 0 1 15,0-2-1-15,4 1 0 0,2 4 0 16,-6 1 1-16,6 2 0 0,0 5 1 15,8 0-1-15,-2 7 0 0,1-1 0 16,6-3 0-16,0-5 0 0,0-2 0 16,6-9-1-16,0-2 1 0,2-9 1 15,4-4 0-15,1-13 0 0,2-6 1 16,4-8 0-16,-1-6-1 0,4-7 0 16,-4 0 0-16,0-4-1 0,-4 0-1 15,-3 5 1-15,-9 3-1 0,-3 4 1 0,-8 6-1 16,-4-1 1-16,-10 8-1 0,-2 4 0 15,-5 3 1-15,0 7-1 0,-3 1 2 16,1 4-1-16,-1 7 1 0,6 3 0 16,0 6 1-16,2 4 0 0,1 6 1 0,3 3-1 15,3 3 0-15,5 4 0 0,0 0 0 16,4-2 0-16,7-2-1 0,4-5 0 16,5-5 1-16,0-8 1 0,7-7 1 15,0-7 0-15,-1-7 1 0,1-4 0 16,-1-3-1-16,-1-4-1 0,-3-4-1 15,4 1-1-15,-1 0-1 0,0 1 0 16,-3-3 0-16,4 2-1 0,-4 2 0 16,4 0 0-16,-7 2 0 0,1-2 0 15,-4 0 0-15,0 3-1 0,-5 2 0 16,-1 0 0-16,-4 2 0 0,-6 0 0 0,5 6 0 16,-5-2 1-16,-4 3-1 0,-2 1 1 15,4 4 0-15,-4-4 0 0,3 4 0 16,-1 0 0-16,4 0-1 0,-5 0 1 15,5 0 0-15,0 0-1 0,0 8 1 16,0 2-1-16,0 6 1 0,0 5 0 0,0 6 0 16,0 5 0-16,0 8 0 0,0 3 0 15,5 1 0-15,-5 3 0 0,0-2 1 16,4-5-1-16,-4-2 0 0,3-10 0 16,-3-6 0-16,0-6 1 0,0-7-1 15,0-5 1-15,0-10 0 0,7-7 0 16,-3-9 0-16,2-6-1 0,2-10 1 0,0-4-2 15,6-4 1-15,-2-1 0 0,1 6 0 16,-1 4 0-16,2 7 0 0,-2 8 0 16,-3 5 0-16,3 7-1 0,-4 7 1 15,-1 3-1-15,0 7 1 0,-1 6 0 16,0 5-1-16,-2 2 1 0,-1 4 0 16,2 5 1-16,-5 2-1 0,6 0 0 15,-4-3 0-15,5-5 0 0,0 0 1 16,0-6-1-16,2-7 0 0,1-6 0 15,1-4 0-15,1-9 1 0,-1-2-1 0,5-6 0 16,0-5 0-16,1-2 0 0,0-5 0 16,3 1 1-16,-1 0-1 0,1 0 0 15,0 1 0-15,-2 4 0 0,-3 0 0 16,-2 4 0-16,0 3 1 0,1 1-1 16,-3 3 0-16,-2 3-1 0,-3 4 1 15,1 0 0-15,-1 5 0 0,0 6-1 16,1 4 1-16,-2 5 0 0,-3 8 0 0,-2 6 0 15,7 2 0-15,-7 8 0 0,5 3 0 16,-3 0 1-16,3 0-1 0,3-3 0 16,-2-5 0-16,-1-2 0 0,0-9 0 15,-2-7 1-15,-3-5 0 0,0-6 0 16,0-9 0-16,0-7 0 0,0-10 1 16,0-10-1-16,5-7 0 0,2-7-1 15,1-3 1-15,5-2-1 0,1 1 0 0,2 8 0 16,1 7 0-16,-4 6 0 0,1 7 0 15,-3 8-1-15,-4 5 1 0,0 8-1 16,-1 0 1-16,-4 10-1 0,-2 6 1 16,5 4 0-16,-5 8 0 0,0 1 0 15,0 3 0-15,0 3 0 0,0 1 0 16,4-3 0-16,-1-7 0 0,1-4 1 16,3-4-1-16,-2-7 0 0,0-6 0 0,4-5 0 15,-1-9 0-15,1-5 0 0,2-6 0 16,2 1 0-16,0-6 0 0,1-2 0 15,1 1 0-15,1 4 0 0,0 5 0 16,-3 3 0-16,0 3 0 0,-3 6 0 16,1 5 0-16,0 0 0 0,-2 12 0 15,1 0 0-15,0 5-1 0,1 10 1 16,-1 3 0-16,-2 5 1 0,2 1-1 16,-3-2 0-16,6-1 0 0,-1-4 0 0,0-8 0 15,3-6 0-15,1-8 0 0,2-7 0 16,2-10 0-16,-1-5 0 0,2-6 0 15,-1-9 1-15,-2-2-1 0,1 1 0 16,-4-4 0-16,3 1 0 0,-4 2 0 16,-1 4 0-16,-3 6-1 0,-4 4 2 15,-1 1-2-15,-5 9 1 0,6 4 0 16,-6 4 0-16,0 5-1 0,0 6 1 0,-6 4 0 16,6 1 0-16,-2 3 0 0,2 2 0 15,0 3 0-15,0-4 0 0,0-1 0 16,0-6 0-16,7 0 0 0,-3-7 0 15,3-6-1-15,5-3 0 0,0-6-1 16,3 1 1-16,1-3-1 0,1 2 0 16,3 2 0-16,0 7 0 0,-1 7 1 15,1 6 0-15,1 4 0 0,-2 5 0 0,2 5 0 16,-3 1 1-16,2-1 0 0,1-3-1 16,-2-5 1-16,1-6-1 0,0-7 0 15,-3-9 0-15,2-8-1 0,-2-8 1 16,3-5 0-16,-2-8 0 0,-1-4 0 15,1 3 0-15,-2 0 1 0,0-1 0 16,-6 3 0-16,1 4 0 0,-7 8 0 16,-4 2 1-16,0 1 0 0,0 6 0 15,-7 4 1-15,-3 2-1 0,-1 4 0 0,-5 0 0 16,0 6 0-16,-1 0-1 0,-4 0 0 16,0 2 0-16,1 2 1 0,3-2-1 15,-1-1 0-15,3 3 0 0,1 0 0 16,7 2 0-16,1-2 1 0,6 1-1 15,0 2 0-15,7 2 0 0,2 1 0 16,4 0 0-16,2 2 1 0,1-2-1 16,1 2 0-16,1-5 0 0,-1-1 0 0,0-5-1 15,-1-7 1-15,2 0-1 0,-3 0 0 16,3-10 1-16,-1-4 0 0,1-1 0 16,-3-4 0-16,1 1 0 0,0-3 1 15,-3-2-1-15,-1 2 0 0,-4 3 1 16,-4-1-1-16,-4 2 0 0,0-1 0 15,-8 3 0-15,-2 1 0 0,-2 2 1 0,-2 4-1 16,1 1 0-16,1 1 0 0,3 6 0 16,1 0 1-16,4-4-1 0,4 4 0 15,0 0 0-15,0 0-1 0,3 0 1 16,0-3 0-16,1 3 0 0,-1 0 0 16,2 0 0-16,0 6 1 0,-5 2 1 15,6 4 1-15,-6 4 0 0,7 4 1 16,-3 3-1-16,2 5 1 0,2 5-2 15,1-3 0-15,1 0 0 0,3-4-1 0,3-5-1 16,1-6 1-16,0-6 1 0,5-9-1 16,2-14 0-16,2-5 0 0,3-4 1 15,-1-7-1-15,0-6-1 0,2-3 1 16,-4-2-1-16,-5-6 0 0,-1-1-2 16,-8-8 0-16,-7-2-3 0,-5 1-1 15,0-4-1-15,-5 1 0 0,-6 5 1 0,-1 7 1 16,-3 9 2-16,-5 12 2 0,-1 6 2 15,-4 15 0-15,1 13 1 0,-2 14-1 16,3 10 1-16,3 16 0 0,1 17 1 16,9 12 0-16,2 11 1 0,8 11 0 15,0 4 0-15,13 0 0 0,4-6-1 16,4-17 0-16,7-9 0 0,3-16 0 16,4-18 2-16,3-17-1 0,2-15 1 15,-1-11 0-15,3-4-1 0,1-11-4 0,-2-9-7 16,-1-3-9-16,2-3-56 0,-7-1-50 15,-12 1-90-15,-6-3-206 0</inkml:trace>
  <inkml:trace contextRef="#ctx0" brushRef="#br0" timeOffset="23824.138">20401 9118 169 0,'6'-8'49'0,"-3"-2"9"0,3 0-20 0,0-1 6 15,-1-1 6-15,0 0 3 0,-5-1-1 16,4-2-6-16,-4 2-7 0,-7-1-8 16,4 3-8-16,-3 1-5 0,-4 5-4 15,3 0-3-15,-7 5-3 0,2 0-3 16,-2 10 0-16,1 1-2 0,0 3 1 15,0 4 1-15,4-2 0 0,-2 4 2 16,4 3 1-16,3 3 0 0,1 4 0 16,3 2 0-16,0 5-1 0,11 6-2 15,5 1-1-15,9 1-1 0,4-7 0 0,9-3-1 16,2-8-1-16,5-11 0 0,-3-9 0 16,2-7 1-16,-3-12-1 0,2-5 0 15,-6-4-1-15,6-6 1 0,-4 1 0 16,-3-2-1-16,2-1 1 0,-5 2 0 15,-5 0-1-15,-4-1 1 0,-8 5 0 16,-9-1 0-16,-7 1 0 0,-6 3 1 16,-8 3-1-16,-6 0 1 0,-6 3-1 0,-2 0 0 15,-4 3 1-15,-1 2-1 0,1 4 0 16,2 5 1-16,0 0-1 0,4 11 1 16,4 5-1-16,4 5 1 0,2 3-1 15,5 6 0-15,2-2 0 0,5 5 0 16,4-1 0-16,6 0-1 0,5-7 1 15,3-2-1-15,7-11 1 0,4-9-1 0,3-3 1 16,5-14 0-16,6-9 0 0,5-5 0 16,4-6 1-16,1-3-1 0,1 1 0 15,-3-3 0-15,-6-5 0 0,-1 4-1 16,-7 2 1-16,-7 5-1 0,-5 4 0 16,-3 6 0-16,-6 6 0 0,-4 10 0 15,-3 11 0-15,-5 8 1 0,0 9 0 0,0 6 0 16,-7 6 0-16,-2 6 0 0,1 2 0 15,-2 2 0-15,-1-4 0 0,0-5-1 16,3-4 1-16,2-7-1 0,6-8 1 16,0-5-1-16,5-10 1 0,7-13-1 15,-2-3 0-15,9-5 1 0,1-5 0 16,4 1 0-16,-1-2-1 0,2 6 1 16,-4 3-1-16,4 6 1 0,-5 5-1 15,-5 7 0-15,1 0 0 0,-3 5 0 16,-4 3 0-16,-1-1 0 0,-2 3 0 0,0-2-1 15,0 0 0-15,3-4-1 0,3-4 0 16,6 0-3-16,-3-4-2 0,6-6 0 16,2-2-1-16,-1-4 0 0,2 0 2 15,-3 0 0-15,-6 0 2 0,5 6 3 16,-2 4 2-16,-1 6 1 0,0 0 0 16,2 8 0-16,0 5 1 0,-4 0 0 0,1 4-1 15,-3 0 0-15,-1 1 0 0,-4-1-1 16,0 1 1-16,-8 4-1 0,0-1 0 15,-10 1 0-15,0 0 1 0,-6-4-1 16,-4 3 0-16,-1-2 0 0,-5-4 0 16,0 0 0-16,-1-4 0 0,0-1-1 15,1-3-5-15,5-3-5 0,1-4-9 16,6 0-29-16,3 0-72 0,8-11-90 16,3 0-214-16</inkml:trace>
  <inkml:trace contextRef="#ctx0" brushRef="#br0" timeOffset="24733.749">21994 9329 596 0,'-7'0'125'0,"-5"-4"0"0,2 4-110 0,10 5-10 16,0 1-8-16,6 0-7 0,0 1-7 15,4-1-7-15,-2-3-9 0,0 1-18 16,-3-4-71-16,-5 5-84 0,0-9-194 15</inkml:trace>
  <inkml:trace contextRef="#ctx0" brushRef="#br0" timeOffset="25307.532">22422 8285 506 0,'-4'21'109'0,"4"8"1"0,6 8-93 16,9 6-5-16,7 8-4 0,7 4-1 15,4 1-1-15,3 1-2 0,3-3-1 16,0-2 0-16,-3 0-1 0,-1-5 0 0,0-2 0 15,-5-7 0-15,3-4-2 0,-4-8-2 16,-4-7-2-16,-3-5-3 0,-3-5-3 16,-6-9-7-16,-4-7-18 0,-9-9-78 15,-6-8-84-15,-6-8-211 0</inkml:trace>
  <inkml:trace contextRef="#ctx0" brushRef="#br0" timeOffset="25557.578">22782 8231 524 0,'-9'9'113'0,"-3"4"2"15,-3 10-93-15,-1 10-4 0,3 9-5 16,-2 4-2-16,0 5-2 0,1 2 0 16,1 6-2-16,-1-6-2 0,1 3-1 15,-6 0-1-15,2 0-2 0,-3 1 1 16,-3-2-2-16,3-6 0 0,-6-2 0 15,2-5-1-15,1-9-2 0,-2-5-1 16,4-9-1-16,-1-5-4 0,7-4-3 0,-1-5-9 16,7-5-17-16,5 0-82 0,4-5-91 15,4-8-221-15</inkml:trace>
  <inkml:trace contextRef="#ctx0" brushRef="#br0" timeOffset="26686.389">23357 8150 173 0,'-7'-7'9'0,"4"0"-9"16,3 2-61-16,-6 1-60 0</inkml:trace>
  <inkml:trace contextRef="#ctx0" brushRef="#br0" timeOffset="27406.96">23338 8115 126 0,'3'0'27'0,"-3"4"1"0,0-4-21 15,0 0 8-15,0 0 10 0,0 3 8 16,0-3 8-16,-3 0 3 0,3 0 2 16,-5 0 0-16,1 0-5 0,-2 0-7 0,3 0-8 15,-2-3-4-15,3 3-4 0,-3 0-2 16,5 0-3-16,-6 0-2 0,6 0-1 15,-6-4 1-15,6 4 0 0,-5 0-1 16,5 0 0-16,0-4 0 0,-3 4-1 16,3 0-1-16,0 0-2 0,0 4-1 15,0 3 0-15,-6 4 0 0,6 7 1 16,-4 6 1-16,1 11 2 0,-3 9 0 16,3 10 0-16,3 5-1 0,-8 3-1 15,5 1-1-15,-3-5-1 0,0-5 0 16,2-6-1-16,0-11 0 0,-2-9-1 15,6-7 0-15,-4-6 1 0,4-5 1 0,0-9-2 16,0-8 1-16,0-5-1 0,0-5 0 16,3-6 0-16,-3-5-1 0,4-9-1 15,-4-4-1-15,0-3 1 0,0-5-1 16,0-1 0-16,4 0 0 0,-4 1 1 16,7 5-1-16,-1 6 0 0,5 12 0 0,-2 7 0 15,2 7 0-15,-3 8 0 0,5 10 0 16,-1 8 0-16,-1 3 0 0,3 9 0 15,1 5 0-15,2 6 0 0,1 5 1 16,-2-2-1-16,2-1 1 0,1-3-1 16,0-4 1-16,-5-7-1 0,4-3 1 15,-4-10-1-15,0-3 1 0,-2-8-2 16,1 0 1-16,-2-10 1 0,1-6-1 16,0-8 0-16,-1-5 0 0,2-7-1 0,-4-6 1 15,2-4 0-15,-3-3-2 0,0 3 0 16,0 1 1-16,-3 3 0 0,1 9 0 15,-6 5 1-15,7 8 0 0,-2 8 0 16,-5 6 0-16,6 6 0 0,-6 12 0 16,2 3 0-16,-2 7 1 0,6 6 0 15,-6 4 1-15,5 7 1 0,-5 5 0 0,0 2-1 16,2 2 1-16,-2-2 0 16,6-1-1-16,-6-3-1 0,0-9 0 0,0-5-1 15,0-6-1-15,0-6-4 0,0-5-4 16,0-5-6-16,0-3-6 0,0-3-10 15,0 0-91-15,-6-3-91 0,6-3-223 16</inkml:trace>
  <inkml:trace contextRef="#ctx0" brushRef="#br0" timeOffset="28215.956">23807 8061 373 0,'0'-8'85'0,"0"4"2"0,0-2-56 16,0 2-11-16,0 0-5 0,0 0-2 15,0 0 0-15,4 4 0 0,-4-3-1 16,6 3 0-16,-6-5-1 0,0 5 1 16,5 0-1-16,-5-4 1 0,0 4-1 15,3 0 1-15,-3 0-2 0,0 0-1 16,4-3-1-16,-4 3-1 0,2 0-1 15,-2 3-1-15,6-3-1 0,-6 0-1 0,3 4 0 16,-3-4-1-16,4 0 1 0,-4 0 0 16,0 6 1-16,0 0 1 0,0 5 1 15,0 4 1-15,0 5 0 0,-4 7 0 16,4 4 0-16,-4 6 0 0,4 5-2 16,-5 2-1-16,5 0 0 0,0-1-2 15,0-1 1-15,6-5-2 0,-3-7 0 16,3-4 0-16,0-8 0 0,0-6 1 15,2-7-1-15,3-5-1 0,2-8 2 0,0-6 0 16,5-7-1-16,-2-5 0 0,6-6-1 16,0-1 1-16,-3-1-1 0,1 2 1 15,-4 7-1-15,-2 4 0 0,-2 6 0 16,-1 7 0-16,-4 4 0 0,-1 4-1 16,-3 10 0-16,1 6 0 0,-1 8 1 15,3 6 0-15,-6 6 0 0,5 5 0 16,-5-2 1-16,6 0 1 0,-4-6 0 0,3-8-1 15,0-6 0-15,1-8 0 0,-1-6 1 16,5-5-1-16,-1-3 0 0,3-10 0 16,0-6 0-16,1-8 1 0,0-6-1 15,1-6-1-15,-5-4 0 0,2-5 1 16,-4 2-1-16,0 0 0 0,-2 3 1 16,-5 4-1-16,3 6 0 0,-3 2 1 15,0 7 1-15,0 4 0 0,0 4 3 16,0 4-1-16,-6 2 2 0,6 3-2 0,0 2 1 15,0 0-1-15,0-1-3 0,6-3-1 16,1 1 0-16,6-3 0 0,0-2-1 16,0 1 0-16,7-1-5 0,0 3-5 15,3 1-10-15,-2 3-11 0,0 6-28 16,-4 0-74-16,-3 0-95 0,-6 0-215 16</inkml:trace>
  <inkml:trace contextRef="#ctx0" brushRef="#br0" timeOffset="28807.217">24392 8547 416 0,'0'0'104'0,"0"0"1"0,5 0-59 0,3-8-16 15,0-4-9-15,4-2-7 0,3-7-4 16,3-6-5-16,3-3 0 0,0-5 0 16,2-1 0-16,-1 1 0 0,3-2 1 15,-3 1 0-15,-3 0 0 0,0 2 0 16,-5 2-1-16,-2-1-1 0,-5 0-1 15,-7 1 0-15,0-3 0 0,0 0-1 16,-11 1 1-16,3-2 2 0,-4 3 3 16,3 4 1-16,-3 4 2 0,3 7-1 15,-1 4 0-15,2 9-1 0,1 5-2 16,1 11-3-16,1 8-2 0,3 8-1 16,2 8 0-16,0 8-1 0,0 7 1 0,0 5-1 15,2 3 1-15,-2-4 0 16,10 0-1-16,-4-5 0 0,1-6 1 0,1-8-1 15,3-9 0-15,0-7 0 0,1-6 0 16,9-9 2-16,-9-19-1 16,-1 0 0-16,-1-3 0 0,3-4 0 0,-1-3 0 15,1 1-1-15,-2 2 1 0,-1 6-1 16,-3 4 0-16,-1 3 1 0,-1 9-1 16,-5 4 0-16,5 7 1 0,-5 8-1 15,3 6 1-15,-3 4 0 0,7 1-1 16,-7 0 1-16,5-4 0 0,-3-3-1 15,4-7 1-15,1-7-1 0,4-9 1 16,1 0 0-16,9-12 0 0,1-7-1 16,5-6-3-16,3-1-6 0,-1-3-11 15,1-3-14-15,-4 0-97 0,-9 1-103 0,-10 6-252 16</inkml:trace>
  <inkml:trace contextRef="#ctx0" brushRef="#br0" timeOffset="31601.147">16954 10124 386 0,'-12'0'96'0,"5"0"1"0,1 0-51 0,6 9-15 16,-2 4-13-16,2 5-7 15,5 4-5-15,-2 10 0 0,3 10 0 0,1 6-1 16,1 7 0-16,2 3-1 0,-2 0 0 16,2 0 0-16,0-7-1 0,-3-4-1 15,3-9 1-15,-4-9 0 0,-2-7 0 16,1-3 1-16,-5-6 1 0,0-6 3 16,0-7 2-16,0 0-1 0,0-9 0 15,-5-9 0-15,-1-4-1 0,2-6-1 16,-6-10-5-16,2-11-1 0,-3-9 0 15,-3-2-1-15,1-4 1 0,0-4-1 0,5 2 0 16,2 1 0-16,6 4 1 0,7 3-1 16,6 3 0-16,5 6 0 0,4 3-1 15,3 3 1-15,2 6 0 0,4 10 0 16,-2 13 0-16,4 7 0 0,-1 7 0 16,1 19 0-16,-5 9 0 0,2 6 0 15,-4 4 0-15,-5 3 0 0,-6-1 0 0,-3 0 0 16,-12-3 1-16,0-5-1 0,-15-2 1 15,-2-4-1-15,-5 0 1 0,-4-3 0 16,-5-1 0-16,2 2-1 0,-4-4 1 16,-3 0 0-16,1-4 0 0,-3-2-1 15,-3-3 1-15,1-3-1 0,2-8 0 16,4 4-4-16,2-4-5 0,10-4-6 16,3 4-10-16,11 0-24 0,8 5-69 15,4-1-85-15,8 0-196 0</inkml:trace>
  <inkml:trace contextRef="#ctx0" brushRef="#br0" timeOffset="32494.988">17509 10501 419 0,'2'-11'90'0,"3"0"-1"0,0 7-74 16,1 4-6-16,-2 5-4 0,6 2-1 16,-4 5 3-16,1 0 2 0,-1 5 2 15,-3-2 2-15,4 4 1 0,-7 4-2 16,4 0-1-16,-4 6-2 0,0 1-2 15,0-1-2-15,-6-4-2 0,1-2-1 16,2-5 1-16,-2-6 4 0,0-6 2 16,2-6 2-16,3 0 1 0,-4 0 0 15,4-4 0-15,0-4-2 0,7-6-4 0,0-4-4 16,6-4-2-16,0-3-3 0,6-6 0 16,0 1 0-16,0-1 0 0,3 5-1 15,-2 1 2-15,0 7 0 0,-1 7 1 16,-1 6 0-16,-3 5 1 15,-2 9-1-15,-5 3 1 0,3 6 0 0,-5 4 0 16,-6-3 1-16,3 1 0 0,-3 1 0 16,0-2 1-16,0-3 0 0,0-5 0 15,0-4 1-15,0-3 0 0,4-4-1 16,4-5 1-16,1-4-2 0,4 0-2 0,6-4-2 16,4-1-2-16,1-2-1 0,5-1-1 15,-2 1 1-15,-1 1 0 0,-2 2 2 16,-1 5 3-16,-3 2 1 0,-4 6 2 15,0 4 0-15,-2 3 1 0,-4 7-1 16,2 1 1-16,1 4-1 0,-1 3 0 16,-2-3-1-16,2-3 0 0,1-2 0 15,6-6 0-15,0-3 0 0,3-5 0 0,4-5 0 16,6-2-1-16,0-3 1 0,1-2 0 16,0-2-1-16,-1-1 0 0,-1-4 0 15,-6 0 1-15,-3-5-1 0,-3 0 0 16,-5-2 0-16,-7 1 0 0,-3 0 0 15,-4 0 1-15,-8 4-1 0,-3 5 0 16,-3 7 0-16,-6 3 1 0,-1 6-2 16,-4 10 1-16,-2 4 0 0,-1 6 0 0,1 4 0 15,3 3 0-15,3-1 0 0,2 1 0 16,4-3-1-16,4 0 1 0,6-5 0 16,5-1 0-16,0-4 0 0,5 0 0 15,9-5 0-15,9-5 0 0,1-4-2 16,6-6-2-16,4-3-2 0,5-8 0 15,-4-4-1-15,-2-4 0 0,-2-5 1 16,-5-3 2-16,-6 3 1 0,-3 0 3 16,-6 4 2-16,0 8-1 0,-4 7 1 0,-3 11 0 15,2 13 1-15,-2 6 0 0,2 4 0 16,0 7 0-16,-1 1 0 0,4 2 0 16,-1 2-1-16,6-6 1 0,0-1-2 15,4 1 0-15,1-5 0 0,2-2 0 16,4-2-1-16,1-4-2 0,2-3-4 15,1 0-8-15,1-3-11 0,0-5-88 0,-4 2-91 16,-2-7-224-16</inkml:trace>
  <inkml:trace contextRef="#ctx0" brushRef="#br0" timeOffset="32712.078">18963 10440 409 0,'0'6'109'16,"-8"1"2"-16,0 4-8 0,1 6-77 15,-3 7-11-15,-4 4-5 0,-1 4-1 16,-5 2-3-16,1 2-1 0,-2-3-2 0,4-1-1 16,0-4-3-16,1-2-8 15,3 0-11-15,1 0-95 0,1-4-96 16,-1-1-241-16</inkml:trace>
  <inkml:trace contextRef="#ctx0" brushRef="#br0" timeOffset="33406.621">18836 10522 240 0,'-4'0'81'0,"0"0"5"16,4 0-14-16,-4 4-19 0,4-4-9 16,7 0-6-16,0 0-10 0,0 3-6 15,2 1-2-15,3 2-3 0,3 1-1 16,1 5-4-16,1 3-2 0,1 1-3 16,1 3-1-16,1 2-3 0,-3 2 1 15,1-1-1-15,-1 0 1 0,-4-1-1 16,2-3 1-16,-2-4-1 0,3-1 0 15,0-6-1-15,1-1 0 0,2 0-6 16,-1 1-9-16,-2 1-94 0,3 2-5 16,-2-4-78-16,-5 1-167 0</inkml:trace>
  <inkml:trace contextRef="#ctx0" brushRef="#br0" timeOffset="34821.776">21128 9855 270 0,'-10'5'80'0,"3"0"5"0,-1-5-28 0,2 4-8 0,6-4-8 0,-6 0-9 15,6 0-7-15,0 0-7 0,0 0-4 16,0-4-5-16,0 4-3 0,0-5-2 15,0 5-2-15,5-5-1 0,-5 1 0 16,0-2 0-16,0 1 0 0,0 0 1 16,0-1-1-16,-5-2 2 0,5 4-1 0,-6-3 1 15,4 3 0-15,2-1 0 16,-5 1-1-16,5 0-1 0,-7 0 1 0,7 1-1 16,0-2 0-16,-3 2 0 0,3-2 0 15,0 0 0-15,0 2 0 0,0-1 0 16,0-2 0-16,0 1 0 0,3-2-1 15,-3 1 2-15,4-2-1 0,-4 1 2 16,3-2 1-16,-3 3 1 0,0 2 2 0,-3-2-1 16,3 6 0-16,0-3 0 0,-5 3-1 15,5 7-2-15,0 2-1 0,0 2-1 16,4 5 0-16,-4 7 0 0,5 4 0 16,0 5 0-16,2 1 1 0,0 2 0 15,6 3-1-15,0-2 1 0,0-5 0 16,6-5-1-16,0-4 1 0,0-4-1 15,2-9 0-15,1-3 1 0,0-3-1 16,1-3 0-16,3-7 1 0,0-4-1 16,1-5 0-16,-1-2 0 0,-4-7 0 0,4-6 0 15,-6-2 0-15,-7-3 0 0,1-2 0 16,-8 0 0-16,-2 1 0 16,-4 4 0-16,0 2 0 0,0 5 1 0,-4 8-1 15,4 2 1-15,0 9-2 0,0 7 1 16,0 0 0-16,5 6-1 0,-5 7 1 15,7 6-1-15,-3 4 0 0,-1 10 0 16,3 6 0-16,0 10-1 0,0 6 1 16,2 0-1-16,4 5 1 0,-3 3-1 0,4-5 1 15,1-2 0-15,-2-4 0 0,2-1 0 16,-3 0 0-16,-3-4 1 0,0-3-1 16,-4-2 0-16,-4-7 1 0,0-3-1 15,-12-7 1-15,0-3-1 0,-4-7 2 0,-8-3 1 16,-7-4 2-16,-2-4 2 0,-4-4 0 15,-1-4 1-15,-1-8 1 0,5-5-1 16,2-8-1-16,8-6-2 0,1-3-1 16,14-7-2-16,9-5 0 0,6 0-1 15,17-6-2-15,15 2-6 0,10-2-6 16,10 3-13-16,0 4-102 0,3 0-102 16,-2 1-257-16</inkml:trace>
  <inkml:trace contextRef="#ctx0" brushRef="#br0" timeOffset="36845.001">22180 9750 322 0,'-3'-11'81'0,"-1"0"0"0,4 2-45 16,0 1-11-16,-4 3-10 0,4 5-7 15,0-3-4-15,0 3 0 0,0 0 2 16,0 5 3-16,0 4 4 0,-5 3 2 15,2 8 3-15,-2 9 1 0,-1 12 1 16,0 9-3-16,0 7-3 0,-3 6-3 16,0 6-4-16,0-1-2 0,1 2-2 15,0-9-1-15,0-6 0 0,1-7-1 16,3-8 0-16,-2-12 2 0,4-6 3 0,-1-10 3 16,-2-7 1-16,5-9 0 0,-5-6 0 15,5-11 0-15,3-6-2 0,2-4-3 16,1-10-3-16,3-3-2 0,0-1 0 15,2-3-1-15,-2-1-1 0,-1 0 1 16,-1 0-1-16,6 5 0 0,-6 3 1 16,2 6 0-16,2 5 1 0,1 7 0 15,-2 11-1-15,3 8 1 0,0 4 0 16,-1 10 0-16,1 9 0 0,2 7 1 16,-2 8 0-16,0 3 0 0,-2 5 0 0,-2 3 0 15,1 0 0-15,0-6 0 0,-5-4-1 16,1-5 1-16,0-8 0 0,-1-5-1 15,0-6 1-15,-2-5 1 0,0-6 0 16,4-9 1-16,-1-3-1 0,1-5 0 0,4-6 1 16,-2-4-1-16,1-6-1 0,0-5-1 15,-3-5 0-15,1-2-1 0,1-2-1 16,-2 0 0-16,4 2 0 0,-1 5 0 16,2 6 0-16,2 8 1 0,0 8-1 15,-1 5 2-15,3 7-1 0,1 6 1 16,-1 0-1-16,-1 8 0 0,1 7 1 15,-1 5 0-15,0 8 1 0,0 9 0 16,-6 6 2-16,1 6 0 0,-1 3 0 16,-3 1 0-16,1-2-1 0,-4-1 1 0,-3-11-2 15,4-5 0-15,-4-6 0 0,3-4-2 16,0-6-5-16,-3-6-5 0,6-4-9 16,-3 0-15-16,-3-8-84 0,4 0-92 15,1-8-219-15</inkml:trace>
  <inkml:trace contextRef="#ctx0" brushRef="#br0" timeOffset="37440.971">23010 9583 417 0,'-3'-9'105'0,"-4"0"1"0,0 2-41 0,1 7-40 15,2-5-11-15,4 5-6 0,0 7-4 16,0-4-2-16,0 4 1 0,7 3 2 16,-7 3 3-16,3 5 1 0,-3 3 1 15,4 8 1-15,-4 2 1 0,0 8-2 16,-6 6-2-16,6 7-1 0,-4 0-1 0,4 0-2 15,-4-5 0-15,4-2-1 0,0-11-1 16,0-6 0-16,5-11 0 0,0-8-1 16,3-4 1-16,5-5 0 0,4-12 0 15,3-6 0-15,2-6 0 0,2-4-1 16,2-7 0-16,-3-1 0 0,-3 4-1 16,-3 2 1-16,-2 7-1 0,-1 7-1 15,-4 9 1-15,-1 7 0 0,-2 9 1 16,-3 8-1-16,1 9 0 0,-3 5 1 0,-2 3 0 15,6 3 0-15,-6 0 1 0,6-4 0 16,1-6 1-16,0-8 1 16,2-5 0-16,3-7 1 0,1-7 0 0,7-5-1 15,2-5 0-15,1-4 0 0,3-4-2 16,0-4 0-16,-2-5-1 0,-1 0 0 0,-6-5-2 16,-5-2-2-16,-7-1 0 15,-5-2 0-15,-7 2-1 0,-1-3 0 0,-3 3 1 16,-3 2 2-16,1 0 3 0,2 5 2 15,5 1 1-15,6 1 0 0,0 2 0 16,9-3 1-16,6-4-2 0,5-1-2 16,5 2 0-16,2-2-2 0,2 3-4 15,0 5-8-15,-5 7-15 0,-2 8 10 16,-8 9-116-16,-2 0-104 0,-9 0-259 16</inkml:trace>
  <inkml:trace contextRef="#ctx0" brushRef="#br1" timeOffset="59706.608">22138 8289 197 0,'-4'-8'52'0,"4"3"2"16,-5 0-32-16,5 2-2 0,0 3-7 0,0 0-4 16,0 0-2-16,0 0 1 0,0 0 3 15,0 3 3-15,0 1 6 0,0 2 3 16,-7 3 2-16,7 2-1 0,-5 2-3 16,1 3-5-16,-1 1-3 0,0 3-4 15,0 1-2-15,2 0-2 0,-3 2-2 16,4-1 0-16,2 2-1 0,-5 1 0 15,5 1 1-15,-4-1-1 0,1 4 1 16,3-1 1-16,-6 4-1 0,2-3 1 16,0 3-1-16,-1 3 1 0,5 1-1 15,-2 0 0-15,2 0 0 0,0-1 1 0,6 0-1 16,-1-1 0-16,0-3 0 0,5-3 1 16,-2-5-2-16,2-1 1 0,0-5-1 15,0 1 1-15,3-1 0 0,-2 0-1 16,0-1 0-16,2 1 0 0,0 0 0 15,1 2-1-15,-1-1 0 0,1-2 0 16,0 0 0-16,3-1 0 0,1 2 0 0,0-2 1 16,2 1-1-16,5-2 1 0,1-1 0 15,-1 1 0-15,4-1 0 0,1-5 1 16,1-1-1-16,0-1 1 0,-1 0-1 16,0-1 0-16,0-1 0 0,-1 0 0 15,-1-4 0-15,-2 0 0 0,-1 0 0 16,1-4 0-16,1-2 0 0,-2 3 1 15,5-5 0-15,-1 1 0 0,4-1 0 16,0 2 0-16,-1 0 0 0,1-1-1 16,-2 2 0-16,1 0 0 0,-2 0 0 0,-1 1 0 15,-1 0-1-15,1 0 0 0,-2-1 0 16,0-1 0-16,-2-2 0 0,2 1 0 16,0-3 0-16,5-2 0 0,0-1 0 15,3-1-1-15,2 0 1 0,0 2 0 0,2 0 0 16,0 2-1-16,-4 4 1 0,1 1-1 15,-3 2 1-15,-4-1-1 0,-3-1 0 16,1-1 1-16,3 0-1 0,-3 0 0 16,1-3 0-16,5 1 1 0,0-3-1 15,4 3 1-15,0 0-1 0,3-2 1 16,2-1 0-16,-3-1 0 0,-1 0-1 16,1-2 1-16,-6-4 0 0,3 2-1 15,-3-4 1-15,-3 1-1 0,3-1 1 16,0 2-1-16,1 0 0 0,2 3 1 15,-2 2-1-15,-1 1 0 0,1 1 0 16,-2 0 0-16,-3 2 0 0,2 0 0 0,-4-3 0 16,0 2 0-16,-1 0 1 0,-2-2-1 15,-2 0 0-15,-1-2 0 0,-2 2 0 16,0-5 0-16,-3 3 1 0,1 0 0 16,-3 0 2-16,-2 2 1 0,-2 0 0 15,3 1 1-15,-1 2 0 0,-1-2 0 0,2-1-1 16,-3 0-1-16,3-2-1 0,0-2 0 15,-1-1-1-15,0-4 0 0,-3-2 0 16,1-2-1-16,1-5 1 0,1 0-1 16,0-3 1-16,-3-2-1 0,2 3 0 15,-3 1 0-15,3 1 1 0,-4 1-1 16,-2 0 1-16,-2 2 1 0,-3 2 0 16,5-1 1-16,-5-1 0 0,0 2 0 15,6-2-1-15,-6-1 1 0,3-4-2 0,2 1 0 16,-3-3 0-16,3-2 0 0,-1-1-1 15,-1 4 0-15,2-2 0 0,-2 3 1 16,2 0-1-16,-2 0 0 0,1 5 1 16,0 0-1-16,-4 1 1 0,3 4 0 15,-3 1 0-15,0 5 1 0,-6-2 0 16,1 2 1-16,0 2 1 0,-6-3-1 16,3 3 1-16,-3-2-1 0,-4 0 0 0,-3 0-1 15,-2 0-1-15,-1 0 0 0,-4 1 0 16,-4-1 0-16,-1 2-1 0,-3 1 0 15,3 0 1-15,-4 2-1 0,-2 4 0 16,7 2 1-16,-5 0-1 0,-2 5 0 16,1-4 1-16,-4 4-1 0,-3 0 0 15,-2 0 0-15,-2 0 0 0,0 0 1 16,0 6-1-16,3-2 0 0,1 1 0 16,5 2 0-16,4-1 0 0,1 3-1 15,0 1 1-15,4 1 1 0,-3 2-1 0,3 0 0 16,-1 2 1-16,-1-3-1 0,-3 5 1 15,5-3-1-15,-3 1 0 0,3 0 0 16,1-3 0-16,-1 0 0 0,3 2 0 16,0-2 0-16,0 2 1 0,4-1-1 15,-4 2 0-15,2 0 0 0,-2 2 1 0,-1-1-1 16,-2 0 0-16,-3 0 1 0,-1-1-1 16,1 1 0-16,-3 1 1 0,-2-1-1 15,3 0 0-15,0-1 1 0,0-2-1 16,3 0 0-16,1-2 0 0,-2 0 1 15,5 1-1-15,-1-1 0 0,2 0 0 16,1 1 0-16,-2 1 0 0,-1 0 0 16,1 0 0-16,-1 2 0 0,2 1 0 15,-2 0 0-15,0 1 0 0,1 0 0 16,0 0 0-16,2 1 0 0,1-1 0 0,-3-3 0 16,0 2 0-16,-1-1 1 0,2 2-1 15,-1 1 0-15,0-2 0 0,-2 0 0 16,1 3 0-16,2-2 0 0,-3-1 0 15,1 0 0-15,1-2 1 0,2-1-1 16,-3-1 0-16,1 0 0 0,1 1 0 16,1-1 0-16,-1 1 0 0,2 1 1 0,-1-2-1 15,3 2 0-15,-3-1 0 0,2-1 0 16,-1-1 0-16,2-1 0 0,0-2 0 16,2 2-1-16,1 0 1 0,1-1 0 15,3 1 0-15,0 0-1 0,5-2 1 16,-1-2 0-16,4 0 0 0,2-1 1 15,0-5-1-15,4 5 0 0,-3-5 0 16,3 0 0-16,0 0 0 0,0 0 0 0,-5 5 0 16,-1-5-1-16,2 8 1 0,0-1 0 15,-3 0 0-15,-2 0 0 0,0 1 0 16,-2-3 0-16,3 1 1 0,-1-6-1 16,-2 4 0-16,8-4 0 0,-1 0 1 15,0 0-1-15,4 0 0 0,0 0 0 16,0 0 1-16,0 0-1 0,0 0 0 15,0 0 0-15,0 0 1 0,-4 0-1 0,4 0 0 16,0 0 1-16,-3 0-2 0,3 0 1 16,0 0 0-16,0 0 0 0,0 0 0 15,0 0 0-15,0 0-1 0,0 0-4 16,3 0-8-16,3 0-8 0,2 0-23 16,3-8-81-16,3-3-94 0,-1-10-223 15</inkml:trace>
  <inkml:trace contextRef="#ctx0" brushRef="#br1" timeOffset="62958.222">24678 8774 218 0,'0'0'52'0,"0"-4"4"15,7 4-31-15,-3-3 1 0,-1 3 0 16,3 0 3-16,3 0 0 0,-1 0 2 15,-1 0-1-15,0 0-3 0,0 0-2 16,1 0-4-16,-1 0-2 0,-1 4-2 16,0 1-2-16,-1 1-1 0,2 4-4 15,-1-1-1-15,0 3-2 0,2 1-1 16,1 4-1-16,1 2-1 0,-1 4 0 0,3 2 0 16,0 2 1-16,-3 1 1 15,5 1 0-15,-1 3 1 0,1 2 1 0,-1 1 0 16,0 7-1-16,0 2 0 0,0 4-1 15,-2 9-2-15,-2 2 0 0,1 3-2 16,0 2 0-16,0-2 0 0,-1 2-1 16,-2-1 0-16,0-4 0 0,-1 3 0 15,-6 1 0-15,4-1 0 0,-4-1 0 0,-4-2 0 16,-2 0 1-16,-1-4-1 0,-1 1 0 16,-3-3 1-16,2 3-1 0,1 1 0 15,-2 0 1-15,4-2-1 0,3 4 0 16,-5 0 1-16,-2-2-1 0,-2 4 0 15,-3 1 0-15,1 4 0 0,-4-3 1 16,-2 3-1-16,0-4 0 0,1 1 0 16,4-4 1-16,-4 1 0 0,-1 0 0 15,1 2 0-15,2 1 0 0,0-1-1 16,-3-1 1-16,-1 3-1 0,0-5 1 0,-4-1-2 16,-2 3 1-16,-4-3 0 0,3 3 0 15,-4-1-1-15,-1-2 1 0,0 3-1 0,0-5 0 16,1-2 1-16,3 3-1 0,1-1 0 15,2-1 0-15,2 1 0 0,4-1 1 16,-1 0-1-16,2-3 0 0,2-5 0 16,-1-1-1-16,-2-3 1 0,-3-2 0 15,1-3 0-15,-3-1-1 0,-2 1 1 16,-1 1 0-16,-4 0 0 0,-2 0 0 16,1 2 0-16,0-3 0 0,0 0-1 15,1-2 1-15,0-1 0 0,5-1-1 16,4-2 1-16,0-4-1 0,3 0 1 15,2 0 0-15,3-3 0 0,2-3 0 16,-1-3 0-16,1-1 0 0,0-1 0 0,4-4 0 16,-2-2 0-16,0-3 0 0,3-2 0 15,3-2 0-15,1-4 0 0,-1 3-1 16,5-3 1-16,0 0 0 0,-4 5 0 16,4-5 0-16,0 5-1 0,0-5 1 15,4 6 0-15,-4-6-1 0,0 4 1 16,5-4-1-16,-5 0 1 0,0 0 0 0,6-7 0 15,-4 0 0-15,4-5-1 0,1-5 1 16,1-5 1-16,4-2-2 0,0-5 1 16,-3-3-2-16,4 0 0 0,0-1 0 15,0 0 0-15,0 0-1 0,1-1 1 16,-2-2 0-16,0 1 1 0,-4 2 1 16,-3-2-1-16,-3 3 1 0,-2 3 0 15,0 5 0-15,0 3 0 0,-4 5 0 0,4 3 0 16,-3 4 0-16,3 3 0 0,0-1 0 15,0 4 0-15,0-1 0 0,0 4 0 16,0-5 0-16,0 5 0 0,0 0 0 16,0 0 0-16,0 0 0 0,0 4 0 15,0 2 0-15,-6 0-1 0,6 1 1 16,-6 2 0-16,6 0 0 0,-4 1 0 16,4 0 0-16,-5-2 0 0,5 1 0 0,0-2 0 15,-5-1 1-15,5-1-1 0,0-5 1 16,-4 4-1-16,4-4 1 0,0 0-1 15,0-4 1-15,0 0-1 0,4-1 1 16,0 2-1-16,-2-2 0 0,-2 1 0 16,8 1 0-16,-8 3 0 0,5 0 0 15,-5 0 0-15,0 0 0 0,0 0 0 16,0 4 0-16,-5 3 0 0,5 2 0 16,-7 6 1-16,4 1 0 0,-3 3 1 0,-1 6-1 15,-4 2 1-15,3 2 0 16,-4 2 1-16,1 0-1 0,0 0 0 0,-1 3 0 15,-2-4 0-15,2 0 0 0,-1 4-1 16,3-2 0-16,0-1 0 0,-1-4 0 16,3-1-1-16,1 0 0 0,1-5 0 15,2-3 1-15,4-3-1 0,-4-3 0 0,4-4 0 16,10-1 0-16,0-3 1 0,3-4-1 16,2-5 2-16,4-3-1 0,1-3 2 15,5-3 0-15,-1-3 1 0,4 1 0 16,0-4 0-16,2 0-1 0,6 1-1 15,2 0 1-15,3 4-1 0,5-2 0 16,0 2 0-16,2 1 2 0,-2 1-1 16,-1-1 1-16,-4 2-1 0,-3-2 0 15,-3 2 0-15,-4 1-1 0,-4 2-1 16,-1 2 0-16,-4 2 0 0,-4 5 0 0,-4-4-1 16,-6 4 1-16,-1 0 2 0,-7 5 0 15,-7-5 1-15,-1 8 0 0,-7-1 1 16,-5 2-1-16,-4 2-1 0,-4-1 0 15,-3 2-2-15,-3-1 0 0,-5 0-1 0,-1 0 1 16,-6 0-1-16,-1 2 0 0,-4 2 0 16,1-1-1-16,0 1 0 0,3 4-1 15,2-1 0-15,4 2 0 0,2-3 0 16,2 1 0-16,1 2 1 0,2-1 0 16,1-4 1-16,0 1 0 0,7-2 0 15,3-4 0-15,5-1 0 0,7-1-1 16,4-5 1-16,7-3 0 0,6 0-1 15,6 0 1-15,8-11 0 0,6 0-1 16,3-7 1-16,4-2 0 0,6-3 0 16,1-1 0-16,5-5 0 0,-2 1-2 0,7 3-7 15,3 0-9-15,0-1-13 0,1 2-100 16,3-1-104-16,-10 2-257 0</inkml:trace>
  <inkml:trace contextRef="#ctx0" brushRef="#br1" timeOffset="65048.488">23274 7070 362 0,'-22'-14'88'0,"2"-2"2"15,10 9-54-15,2 1-10 0,8 6-10 0,0 0-4 16,0 5 0-16,8 6 0 0,-2 6 0 16,4 5 2-16,3 7 1 0,1 5-1 15,3 4 0-15,1 0-4 0,3 3-2 16,5-4-3-16,1-2-2 0,-2-4 0 15,2-5-1-15,-3-4-1 0,-1-6-1 0,-2-5-2 16,-3-8-3-16,-3-3-3 0,1-12-7 16,-6-6-12-16,1-9-25 0,-3-3-55 15,-6-10-76-15,-2-5-173 0</inkml:trace>
  <inkml:trace contextRef="#ctx0" brushRef="#br1" timeOffset="65203.626">23466 6943 393 0,'-11'0'94'0,"1"4"2"0,-1 7-59 0,-1 5-9 15,-2 6-6-15,1 6-3 16,-3 8-4-16,-5 6-2 0,-2 2-2 0,1 6-2 16,-1 3-3-16,2-2-3 0,1-2 0 15,2-3-1-15,5-9-1 0,4-5-4 16,1-6-4-16,3-9-9 0,5-6-14 16,7-7-77-16,4-8-85 0,2-10-205 15</inkml:trace>
  <inkml:trace contextRef="#ctx0" brushRef="#br1" timeOffset="65678.439">23798 6613 451 0,'-16'-4'104'0,"4"4"0"0,1 0-73 15,4 9-11-15,5 9-7 0,2 5-2 16,-5 11-1-16,5 9-1 0,5 9 1 16,3 3 1-16,-1 4 1 0,2-1-2 15,1 0-1-15,-2-6-1 0,3-4-1 16,-3-5-2-16,-2-2-2 0,2-8 0 16,-2-6-1-16,0-7-1 0,1-6 0 15,-1-9 1-15,-1-5 0 0,-2-13-1 0,3-10 1 16,-2-9 0-16,-4-9 0 0,2-8 0 15,-2-11-1-15,-7-10 0 0,-1-3 0 16,-3-1-1-16,4 3 1 0,1 5-2 16,6 7 1-16,0 12 0 0,5 12-1 15,3 8 1-15,6 11 0 0,5 9-1 16,1 7 1-16,6 0 0 0,0 12 1 0,2 6 0 16,2 9 0-16,-8 3 1 0,2 3-1 15,-4 1 1-15,-7 6 0 16,-5-2 0-16,-4-2 1 0,-8-4 0 0,-4-3 1 15,-8 0 1-15,-1-4-1 0,-7-5 1 16,-3-4-1-16,-5-3 0 0,2-2-5 16,-1-4-7-16,-2-3-8 0,1-4-9 15,3 0-9-15,5 0-14 0,3-9-81 16,3-2-86-16,10-5-202 0</inkml:trace>
  <inkml:trace contextRef="#ctx0" brushRef="#br1" timeOffset="66381.537">23523 6636 305 0,'4'-3'83'0,"-4"-1"6"16,4 4-39-16,-4-4-7 0,0 4-8 16,0 4-6-16,0 2-6 0,0 9-3 15,0 6-5-15,-4 10-4 0,4 11-1 16,0 7-2-16,0 6-2 0,0 6-1 15,4 0-1-15,-4 7-1 0,4-5-1 16,-4-3 0-16,4-1 0 0,2-4 1 16,-4-6 1-16,5-6 0 0,3-9 1 0,0-5 1 15,3-10-1-15,6-3 0 0,-1-7 0 16,2-5 0-16,2-4-2 0,2-11 1 16,2-4-1-16,3-8 0 0,-2-7-2 15,4-1-5-15,-3-4-5 0,-1-3-6 16,-2 1-9-16,-7 4-19 0,-10 3-73 15,-4 3-82-15,-9 6-194 0</inkml:trace>
  <inkml:trace contextRef="#ctx0" brushRef="#br1" timeOffset="66592.814">23422 7126 378 0,'-8'-6'90'0,"2"-1"2"0,6 0-55 16,6-1-8-16,2-1-6 0,6-1 0 0,0-1 1 16,3 0 0-16,-1 0-1 0,3-1-1 15,4 2-3-15,-1-3-4 0,-1 1-3 16,3 2-4-16,-3-1-2 0,-2-2-3 16,-1 4-3-16,-2-2-4 0,-3 1-7 15,-1 0-8-15,0 0-14 0,-4 2-86 16,-2-2-92-16,-1-1-220 0</inkml:trace>
  <inkml:trace contextRef="#ctx0" brushRef="#br1" timeOffset="66756.528">23465 6650 512 0,'-19'-10'120'0,"7"1"1"0,8-2-79 16,8-1-15-16,12 0-13 0,7 0-7 15,7-2-4-15,6 0-5 0,4-2-7 16,0 3-9-16,4 2-18 0,-2-1-85 15,0-2-94-15,0-2-230 0</inkml:trace>
  <inkml:trace contextRef="#ctx0" brushRef="#br0" timeOffset="82246.315">20946 9728 362 0,'-30'15'83'0,"-2"3"2"0,1 0-57 0,11 2-8 0,0 2-3 0,0 1-2 0,6 6-2 0,1 1-2 0,0 2-1 0,5 1-1 0,0 2-1 0,1-1-1 0,2 3-1 0,0-3 1 0,5 2 0 0,0 0 0 0,0 2 0 0,7 1-1 0,0 3-1 0,6-1-1 0,4 4-1 0,2-5 0 0,4 2-1 0,4-6 0 0,5-4 1 0,2-5-1 0,6-1 1 0,0-7 0 0,5-3 1 0,-5-3-1 0,5-1 0 15,-5-3 0-15,0-2 0 0,0-1-1 16,7-6 0-16,4 5 0 0,2-5 1 15,2 0-1-15,4 0 0 0,4 0 0 16,-1-10 0-16,2 3 0 0,-2 1-1 16,3-2 0-16,1 2 0 0,0 1-1 15,-4 2 1-15,-1 3-1 0,-5-9 0 16,0 3 0-16,-3-1 1 0,0-1-1 0,4-1 0 16,5-4 0-16,-3 0 1 0,8-4-1 15,-3-3 1-15,0-2 0 0,2-3 0 16,0-2 0-16,-3-1 0 0,-2-1 0 15,1 2 0-15,-3 4 0 0,-2-1 0 16,-4 0-1-16,-7 3 1 0,3 3-1 16,0 4 1-16,-1-1-1 0,1-2 1 0,1 4-1 15,1 1 1-15,-4-2-1 0,0 1 0 16,-7-3 0-16,-2 0 1 0,-3 0 0 16,-1-2 0-16,-2 0 0 0,-5 1 0 15,5-2 1-15,2 0-1 0,-2-3 0 16,-4 2 0-16,1-3-1 0,-2 1 1 15,-4 1-1-15,-3 3 1 0,-4 0 1 16,-2-1 1-16,-4 1 0 0,1 2 1 16,-3 0 0-16,1 0 0 0,-1 1 0 15,-2 1-1-15,-2 2-1 0,-4-1-1 0,0 1 0 16,-7 1 0-16,0 2-1 0,1 2 1 16,-2 3-1-16,-4 4 1 0,-1 0-1 15,4 0 1-15,-4 0 0 0,2 0 0 16,-3 0 0-16,5 0 0 0,-1 0 1 15,2 0 0-15,1 0 0 0,1-3 1 16,0 3-1-16,0-5-1 0,2 5 1 0,0-4-1 16,-2 4 0-16,4 0 0 0,2 0-1 15,-4 0 1-15,4 0-1 0,-3 0 0 16,3 0 0-16,0 0 0 0,-4 0 0 16,4 0 0-16,0 0 1 0,0 0-1 15,0 0 0-15,0 0 0 0,5 0 0 16,-3 0 0-16,3 0 0 0,-2 0 0 15,1 0 0-15,0 0 1 0,-4 0 0 16,4 0 0-16,-4 0 1 0,0 0 0 16,0 0 0-16,0 0-1 0,0 0 1 0,0 0-1 15,5 0 0-15,-5 5-1 0,0-5 0 16,0 0 1-16,2 5-1 0,-2-5 2 16,0 0 0-16,0 0 2 0,0 0 0 15,0 0 0-15,5 4 1 0,-5-4-1 16,0 0-1-16,0 4-1 0,3-4-6 15,-3 3-11-15,6-3 39 0,-6 0-154 0,4 0-112 16,-4-10-298-16</inkml:trace>
  <inkml:trace contextRef="#ctx0" brushRef="#br2" timeOffset="87238.919">20708 9739 455 0,'-4'7'99'0,"-6"2"4"0,3 3-81 0,-6 2 0 0,4 3-4 0,-1 3 1 0,3 2 0 0,0 8-2 0,0 3 0 0,1 3-1 0,0-1-2 0,4 2-1 0,2 1-2 0,-8 0 0 0,8 0-2 0,-5 0-1 0,5-2-2 0,0 4-1 0,0 0-2 0,0 1 0 0,10-3-1 0,-1 0 1 0,5-6-1 0,5 0 2 0,8-8 0 0,7-3 1 16,10-5 0-16,11-6 1 0,9 1 0 15,5-3-1-15,9-2-1 0,3 3-1 16,9-3 0-16,2 2-2 0,1 1 1 15,1-3-1-15,6 0 1 0,10-1 4 16,3-5 3-16,-1-7 3 0,5-4 2 0,5-5 1 16,4-4-1-16,-4-7 0 0,-1-1-4 15,4-3-2-15,3 2-4 0,-6 0-1 16,-9 1-2-16,6 4 0 0,0 4 0 16,-6 1 0-16,-12 3 0 0,-5 2 0 15,-5-1 0-15,-5 0 3 0,-11 2 1 16,-10-5 0-16,-6-1 1 0,-6-3 1 15,-5-4-1-15,-8-3 0 0,-7-6-3 0,-3-2-1 16,-5-4 0-16,0-1-1 0,-3-2-1 16,-3 1 0-16,4 4 1 0,-3 2-1 15,0 4 0-15,0 4 0 0,-6 1 1 16,5 3-1-16,-5 1 1 0,3 3-1 16,-7 1 1-16,0 0 1 0,-3-1 0 15,-7 0 2-15,0-1 0 0,-5-3 0 16,-2 1 1-16,-1-2 0 0,-2 4 0 15,1-2-2-15,-2 5 0 0,4 2-1 0,-3 3-1 16,-2 3 0-16,-2 2-1 0,-4 2 0 16,-4 1-1-16,-5 6 1 0,-5 0 0 15,-5 0 0-15,-5 7 0 0,-13 0 0 16,-3-2 1-16,-6 1-1 0,-3-2 0 16,-5 0 0-16,-2 0 1 0,-10 0-1 15,1-4 0-15,-5 4 0 0,0-4 0 16,-4 7 0-16,-7-3 0 0,-2-1 1 0,2 3 0 15,1 7 0-15,-1 3 0 0,-7 3 0 16,-2 3 0-16,0 0 0 0,0 6 0 16,-5-1 0-16,-10-2 0 0,-3 2 0 15,3-4 0-15,-5 2 0 0,-3-2-1 16,5 2 1-16,9-6-1 0,11-1 1 16,11-3-1-16,11-1-6 0,15 0-16 15,17-3-18-15,12-1 36 0,9 1-164 0,12-6-132 16,13-5-332-16</inkml:trace>
  <inkml:trace contextRef="#ctx0" brushRef="#br2" timeOffset="89110.479">21590 10796 307 0,'0'0'65'0,"3"-7"1"0,-3 7-50 16,6 0-10-16,-6-4 0 0,6 4 3 16,-6 0 3-16,0 0 4 0,2 0 4 15,-2 0 2-15,0-5 2 0,0 5-1 0,0 0-3 16,5 0-2-16,-5-5-2 16,0 5-4-16,0 0-3 0,0 0 0 0,0 0 0 15,0 0-1-15,0 0 1 0,0 0-1 16,0 0 0-16,0 0-2 0,0 0 0 15,0 5 0-15,-5-5-1 0,5 0 0 16,-6 5 1-16,3 1-1 0,-2-3 1 16,3 2-1-16,2 1 0 0,-5 3-1 15,5 2 0-15,-5 0-1 0,5 1 1 16,-5 5 0-16,5 4 1 0,0 7 2 16,0 4 1-16,0 7 1 0,-3 6 0 0,-3 11 2 15,-1 6 0-15,1 7-2 0,-5 4 0 16,-5 4-2-16,-4 0 0 0,0 3-2 15,-8 0-1-15,-3 2-1 0,-3-1 0 16,-4 0-1-16,-4 3-1 0,-2-1 1 16,-3-4-1-16,1 5 0 0,-1-7-1 15,-4-4 1-15,1-7 0 0,-1-3-1 0,5-8 1 16,-1-2-1-16,7-11 1 16,1-5-1-16,6-6 1 0,5-3 0 0,3-6 0 15,3-4 0-15,4-2 0 0,4-5 0 16,2-2 0-16,6-6 0 0,-1-3 0 15,1 0 0-15,6 0 0 0,0-5-1 16,0-5 1-16,5 0-1 0,0-4 0 16,2-1 1-16,-1-1-1 0,0-2 1 15,-2 4-1-15,2 0 0 0,-1 1 1 16,-3-3-1-16,-2 2 1 0,0-3-1 0,0 0 1 16,0-1-1-16,0-2 1 0,-7-1-1 15,5 0 0-15,-3-1 1 0,-1 2-1 16,3 3 0-16,-3 0 1 0,1 2-1 15,-1 4 0-15,3 2 1 0,-1 4-1 16,4 0 2-16,-6 5-1 0,6-5 1 16,0 5-1-16,-2 6 0 0,2 3 1 0,0 8 0 15,0 8 1-15,0 6-1 0,-5 7 1 16,5 5 1-16,-4 5 0 0,0 0-1 16,-3-2 0-16,1-2 0 0,-2-2-1 15,-3-3 1-15,3-5 0 0,-3-4 1 16,3-5 2-16,-4-1 0 0,5-6 1 15,1-6-1-15,-2-2 0 0,8-4-1 16,0-6-2-16,0 0-1 0,14-9 0 0,-1-4 0 16,7-3-1-16,5-7 1 0,8-4 2 15,7-4 2-15,7-1 2 0,7-1 0 16,8 1 0-16,0 4 0 0,-1 4-1 16,-2 3 0-16,-2 1-3 0,-9 7-3 15,-9 1-4-15,-10 4-9 0,-4 1-8 16,-7 1-10-16,-5 2-12 0,-5 0-12 15,-8 1-102-15,0-2-105 0,0-4-249 16</inkml:trace>
  <inkml:trace contextRef="#ctx0" brushRef="#br2" timeOffset="91955.475">19652 10263 348 0,'-5'0'82'0,"0"0"1"16,-1 5-53-16,6-5-12 0,-6 4-7 0,6-4-3 15,-3 6-1-15,3 0-1 0,0-1-1 16,0 2 1-16,0-2 0 0,0 5 0 15,3-3-1-15,-3 1-1 0,5-3 0 16,-5-1-1-16,3-1 0 0,-3-3-1 16,4 0 1-16,-4-5-1 0,6-2 0 15,0-2 0-15,-3 0 0 0,2-2 0 16,0-3-1-16,-5-1 1 0,2 1-1 16,-2-1 1-16,0 2 2 0,-4 2 2 15,4 3 1-15,-8 1 0 0,3 7 0 16,1 0 0-16,-3 10-1 0,0 2-1 15,0-1-1-15,-2 2 0 0,1 1 2 0,1 2 2 16,2 0 1-16,1-3 1 0,4-1 0 16,0 3-1-16,0-3-1 15,0-1-2-15,4-6-2 0,3-5-2 0,3 0 0 16,0-9 0-16,4-2-1 0,1-1 0 16,0-5 0-16,0 0 0 0,-1 1 0 15,-4-1 0-15,-3 5 0 0,-2 0 0 0,-5 6-1 16,0 6 2-16,-5 0-1 0,-2 5 1 15,0 6 0-15,-6 7 1 0,1 4 0 16,1 2 1-16,0 1 1 0,-1-1 0 16,2-1 0-16,0-2 1 0,4-6-1 15,2-5 0-15,4-5-1 0,0-5 0 16,0-10-1-16,0-2-1 0,10-6 0 16,-4-3-1-16,5-2 0 0,-2-1 0 15,1-1-1-15,-1 3 1 0,-1 3-1 16,-3 3 1-16,-5 3-1 0,4 4 0 0,-4 2-1 15,0 7 1-15,0 6-1 0,0 2 0 16,0 5 1-16,0-1 0 0,0 2 0 16,-3 1 0-16,3 0 1 0,0-5-3 15,0-3-2-15,0 1-5 0,3-3-9 16,1-5-12-16,0-5-94 0,6-2-96 16,2-3-236-16</inkml:trace>
  <inkml:trace contextRef="#ctx0" brushRef="#br2" timeOffset="92752.398">20145 9885 289 0,'0'-5'92'15,"-4"-2"5"-15,1-1 2 0,-1-1-53 16,0 1-10-16,-1 0-8 0,-2 8-8 16,3 0-5-16,0 11-6 0,-2 3-2 15,0 13-1-15,0 6-1 0,-2 9 2 16,1 4 1-16,0 7 0 0,1 2 1 15,-1-2-1-15,2-1-1 0,1-2 0 0,4-5-3 16,0-8 0-16,-3-9-1 0,3-6 0 16,0-5 2-16,0-10-1 0,-5-10 1 15,5-13 0-15,0-8-1 0,0-7 0 16,5-9-1-16,-5-6-1 0,7-5-2 16,-7-6 1-16,5 0-1 0,-5-4-1 15,0-1 0-15,0 4 0 0,7 10 0 16,-3 2 0-16,6 12 0 0,-1 10-1 15,3 10 1-15,3 14-1 0,1 0 1 16,-2 15 1-16,0 4 0 0,-1 11 2 0,1 6 1 16,-2 6 1-16,-4 1 0 0,-2 1 1 15,1-5 1-15,-7-6-1 0,0-4 0 16,0-4 0-16,-10-5-1 0,0-4 0 16,-3-4-3-16,-2-2-4 0,-1-2-8 0,-2-3-11 15,-2-1-15-15,-4-4-90 0,2 0-98 16,-4-5-236-16</inkml:trace>
  <inkml:trace contextRef="#ctx0" brushRef="#br2" timeOffset="93168.523">20352 9775 463 0,'9'-6'100'0,"-1"6"2"0,0 9-81 0,-2 3-2 16,0 6 1-16,0 6 1 0,-3 4 0 15,2 11 0-15,-5-1-1 0,6 6-3 16,-3 1-3-16,1 0-3 0,0 3-3 16,-4-3-1-16,6-1-2 0,-3 2-2 15,-3-2 0-15,5-5-2 0,-5-3 0 16,0-7 0-16,0-5 1 0,0-7-1 16,-7-8 1-16,2-9 0 0,-1-6 0 15,-1-11 0-15,-1-9-1 0,-4-9 0 16,2-9-4-16,0-8-1 0,-2-7-3 0,7-7 0 15,5-3-1-15,0-3 0 0,11 5 1 16,8 1 2-16,3 5 3 0,8 7 3 16,-2 14 0-16,-1 11 1 0,3 11 1 15,-3 7 0-15,-5 11 1 0,-2 12 0 16,-3 6 0-16,-5 5 0 0,-1 9 1 0,-6 4 0 16,-5 6 1-16,0 0-1 0,0 3 0 15,-12-3 0-15,-2 1 1 0,-5-7-2 16,-1-6 0-16,-6-3 0 0,1-7-2 15,1-7-1-15,-2-4-6 0,1-4-8 16,1-5-13-16,2 0-50 0,5-10-56 16,1 2-96-16,5-6-211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6:38:40.99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3692 12034 512 0,'-7'-5'115'0,"1"-3"0"0,6 1-86 0,0 0-9 0,6 1-6 0,2-2-3 0,4 2-2 0,8 1-1 0,5-1 0 16,3 2 1-16,9 4-1 0,11 0-2 0,11 0 0 0,13-3-2 0,3 3 0 0,13-9 0 0,14 0-1 0,10-3-1 0,2-5 0 0,0-2 0 0,6-4 3 0,6 0 0 0,3 3 3 0,-11 0 1 0,-3-1 1 0,-1 4 0 0,-2 2 0 0,-7 3-1 0,-8 4-3 0,-9-3-2 0,-7 1 0 0,-2 4-2 15,-13-1 1-15,1 2 3 0,-9-2 2 16,-4 0 3-16,-1 2 1 0,-6 1 2 16,-3-2 0-16,-10 3-1 0,-6 0-3 15,-4 3-3-15,-7 0-2 0,-6-4-2 16,1 4-1-16,-5 0-1 0,-2 0-1 0,-3 0-7 16,-2 0-11-16,6 0-13 0,-6 4-7 15,2-4-117-15,-2-5-119 0,-2-5-285 16</inkml:trace>
  <inkml:trace contextRef="#ctx0" brushRef="#br0" timeOffset="16932.987">15555 11296 369 0,'-16'-6'76'15,"-3"6"1"-15,5 0-73 0,-2 7 0 16,0 3 3-16,-2 2 4 0,-1 3 5 16,2 4 3-16,-3 3 3 0,5 4 2 15,1 6 2-15,4 0-5 0,6 2-4 0,4 1-4 16,3-1-4-16,6-1-2 0,3-4-2 16,5-1-2-16,5-6 0 0,2-4 0 15,2-7 2-15,3-8 1 0,4-3 2 16,1-9 0-16,-1-6 1 0,0-4 1 15,-4-3-2-15,1-4-2 0,-6-6-1 16,-1-6-2-16,-3-2-1 0,-8-4 0 16,-6-1-1-16,-6-4 0 0,-8 2-1 15,-8 8 1-15,-6 6-1 0,-7 8 1 16,-3 8-1-16,-1 4 0 0,-2 8 0 16,-3 5 1-16,1 9-1 0,1 2 0 15,0 3 0-15,2 1 0 0,4 4 0 0,4 4 0 16,6 3-1-16,8 4-4 0,8-2-6 15,8 6-8-15,8 3-57 0,7-1-40 16,6 2-84-16,7-8-185 0</inkml:trace>
  <inkml:trace contextRef="#ctx0" brushRef="#br0" timeOffset="17287.05">16062 11689 535 0,'-13'12'114'0,"3"2"1"0,-4 7-96 15,0 10-9-15,-1 7-4 0,1 6-2 16,-5 6-2-16,4-1 0 0,-4 5-4 15,3-3-7-15,-1-3-9 0,5-3-21 16,1-4-76-16,1-7-90 0,1-2-214 16</inkml:trace>
  <inkml:trace contextRef="#ctx0" brushRef="#br0" timeOffset="17750.555">16465 11208 577 0,'-11'-17'121'16,"3"-1"0"-16,3 12-108 0,2 6-4 0,3 0-5 15,-7 9-3-15,-1 6 1 0,-3 5 0 16,-2 8 1-16,-6 7 1 0,-2 9 2 16,2 7 0-16,-1 3 0 0,7-2-1 15,0 1 0-15,9-7-2 0,4-6 0 16,10-8-1-16,8-8-1 0,3-7 0 16,2-6 0-16,8-5 0 0,3-6 1 15,3-6-1-15,0-6 0 0,0-7 0 16,-2-6 1-16,-2-8-1 0,-2-8 0 0,-5-4-1 15,-5-6 1-15,-9 2 0 0,-5 4-1 16,-7 5 1-16,-4 7-1 0,-9 9 0 16,-5 11-1-16,-6 9 1 0,-3 4-1 15,-5 4-1-15,-1 7-2 0,-1 7-3 16,-1 4-5-16,3 3-7 0,2 3-10 16,8 5-11-16,5 0-89 0,8-1-92 15,9-6-223-15</inkml:trace>
  <inkml:trace contextRef="#ctx0" brushRef="#br0" timeOffset="18253.898">17515 11153 390 0,'8'-6'87'0,"-1"0"5"0,1 0-66 15,2-3-2-15,-2 4-3 0,0-2 2 0,3-2 0 16,-5 1 0-16,0-1 0 0,-3 0-1 16,2 1-2-16,-5 1-2 0,0-1-3 15,-6 1-3-15,0 4-2 0,-3 3-3 16,-5 0-2-16,-3 0-2 0,-4 5 0 15,-4 5-1-15,-3 2 2 0,-4 4 2 16,-3 3 0-16,-2 1 1 0,-2 6 1 16,-1 3 0-16,6 3-2 0,1 5 0 15,5 7-3-15,5 1 0 0,8 3-2 16,7 1 0-16,8-4 0 0,0 0-1 16,12-9 1-16,3-6 0 0,5-6-1 0,5-6 1 15,4-5 0-15,3-5 0 0,2-4 0 16,2-4 1-16,-6 0-1 0,-3-10 1 15,-2-2-1-15,-10-5 2 0,-5-5-1 16,-10-6 1-16,-10-5 1 0,-10-3-1 16,-6 2 1-16,-7 0-1 0,-3 4 0 15,-4 10-1-15,-1 8-4 0,2 8-5 16,2 8-8-16,8 5-11 0,3 9 19 16,5 3-128-16,8-1-109 0,3-2-268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Economies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: </a:t>
            </a:r>
            <a:r>
              <a:rPr lang="de-DE" dirty="0" err="1"/>
              <a:t>single</a:t>
            </a:r>
            <a:r>
              <a:rPr lang="de-DE" dirty="0"/>
              <a:t> firm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transport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at least </a:t>
            </a:r>
            <a:r>
              <a:rPr lang="de-DE" dirty="0" err="1"/>
              <a:t>cost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901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Average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declines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rising</a:t>
            </a:r>
            <a:r>
              <a:rPr lang="de-DE" dirty="0"/>
              <a:t> </a:t>
            </a:r>
            <a:r>
              <a:rPr lang="de-DE" dirty="0" err="1"/>
              <a:t>quantity</a:t>
            </a:r>
            <a:r>
              <a:rPr lang="de-DE" dirty="0"/>
              <a:t>.</a:t>
            </a:r>
          </a:p>
          <a:p>
            <a:r>
              <a:rPr lang="de-DE" dirty="0" err="1"/>
              <a:t>Downward</a:t>
            </a:r>
            <a:r>
              <a:rPr lang="de-DE" dirty="0"/>
              <a:t> </a:t>
            </a:r>
            <a:r>
              <a:rPr lang="de-DE" dirty="0" err="1"/>
              <a:t>sloping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(vs. </a:t>
            </a:r>
            <a:r>
              <a:rPr lang="de-DE" dirty="0" err="1"/>
              <a:t>price-taker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competition</a:t>
            </a:r>
            <a:r>
              <a:rPr lang="de-DE" dirty="0"/>
              <a:t>)</a:t>
            </a:r>
          </a:p>
          <a:p>
            <a:r>
              <a:rPr lang="de-DE" dirty="0"/>
              <a:t>Average </a:t>
            </a:r>
            <a:r>
              <a:rPr lang="de-DE" dirty="0" err="1"/>
              <a:t>revenue</a:t>
            </a:r>
            <a:r>
              <a:rPr lang="de-DE" dirty="0"/>
              <a:t> = </a:t>
            </a:r>
            <a:r>
              <a:rPr lang="de-DE" dirty="0" err="1"/>
              <a:t>price</a:t>
            </a:r>
            <a:endParaRPr lang="de-DE" dirty="0"/>
          </a:p>
          <a:p>
            <a:r>
              <a:rPr lang="de-DE" dirty="0"/>
              <a:t>Marginal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.</a:t>
            </a:r>
          </a:p>
          <a:p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tends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total </a:t>
            </a:r>
            <a:r>
              <a:rPr lang="de-DE" dirty="0" err="1"/>
              <a:t>revenue</a:t>
            </a:r>
            <a:r>
              <a:rPr lang="de-DE" dirty="0"/>
              <a:t>;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tends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decrease</a:t>
            </a:r>
            <a:r>
              <a:rPr lang="de-DE" dirty="0"/>
              <a:t> total </a:t>
            </a:r>
            <a:r>
              <a:rPr lang="de-DE" dirty="0" err="1"/>
              <a:t>revenue</a:t>
            </a:r>
            <a:r>
              <a:rPr lang="de-DE" dirty="0"/>
              <a:t>.</a:t>
            </a:r>
          </a:p>
          <a:p>
            <a:r>
              <a:rPr lang="de-DE" dirty="0"/>
              <a:t>Marginal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 lies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.</a:t>
            </a:r>
          </a:p>
          <a:p>
            <a:r>
              <a:rPr lang="de-DE" dirty="0"/>
              <a:t>Profit </a:t>
            </a:r>
            <a:r>
              <a:rPr lang="de-DE" dirty="0" err="1"/>
              <a:t>maximisation</a:t>
            </a:r>
            <a:r>
              <a:rPr lang="de-DE" dirty="0"/>
              <a:t>: </a:t>
            </a:r>
            <a:r>
              <a:rPr lang="de-DE" dirty="0" err="1"/>
              <a:t>Quantity</a:t>
            </a:r>
            <a:r>
              <a:rPr lang="de-DE" dirty="0"/>
              <a:t> at </a:t>
            </a:r>
            <a:r>
              <a:rPr lang="de-DE" dirty="0" err="1"/>
              <a:t>which</a:t>
            </a:r>
            <a:r>
              <a:rPr lang="de-DE" dirty="0"/>
              <a:t> marginal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equals</a:t>
            </a:r>
            <a:r>
              <a:rPr lang="de-DE" dirty="0"/>
              <a:t> marginal </a:t>
            </a:r>
            <a:r>
              <a:rPr lang="de-DE" dirty="0" err="1"/>
              <a:t>cost</a:t>
            </a:r>
            <a:r>
              <a:rPr lang="de-DE" dirty="0"/>
              <a:t>. Price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quantity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013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wheel</a:t>
            </a:r>
            <a:r>
              <a:rPr lang="de-DE" dirty="0"/>
              <a:t> </a:t>
            </a:r>
            <a:r>
              <a:rPr lang="de-DE" dirty="0" err="1"/>
              <a:t>converts</a:t>
            </a:r>
            <a:r>
              <a:rPr lang="de-DE" dirty="0"/>
              <a:t> </a:t>
            </a:r>
            <a:r>
              <a:rPr lang="de-DE" dirty="0" err="1"/>
              <a:t>kinetic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converted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875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Principle</a:t>
            </a:r>
            <a:r>
              <a:rPr lang="de-DE" dirty="0"/>
              <a:t>-agent </a:t>
            </a:r>
            <a:r>
              <a:rPr lang="de-DE" dirty="0" err="1"/>
              <a:t>problem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043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determined</a:t>
            </a:r>
            <a:r>
              <a:rPr lang="de-DE" dirty="0"/>
              <a:t> top-down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30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Unplanned</a:t>
            </a:r>
            <a:r>
              <a:rPr lang="de-DE" dirty="0"/>
              <a:t> </a:t>
            </a:r>
            <a:r>
              <a:rPr lang="de-DE" dirty="0" err="1"/>
              <a:t>interruptions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04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prevailed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in 2015. This </a:t>
            </a:r>
            <a:r>
              <a:rPr lang="de-DE" dirty="0" err="1"/>
              <a:t>trend</a:t>
            </a:r>
            <a:r>
              <a:rPr lang="de-DE" dirty="0"/>
              <a:t> will </a:t>
            </a:r>
            <a:r>
              <a:rPr lang="de-DE" dirty="0" err="1"/>
              <a:t>continue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growing</a:t>
            </a:r>
            <a:r>
              <a:rPr lang="de-DE" dirty="0"/>
              <a:t> RES </a:t>
            </a:r>
            <a:r>
              <a:rPr lang="de-DE" dirty="0" err="1"/>
              <a:t>share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42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prevailed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in 2015. This </a:t>
            </a:r>
            <a:r>
              <a:rPr lang="de-DE" dirty="0" err="1"/>
              <a:t>trend</a:t>
            </a:r>
            <a:r>
              <a:rPr lang="de-DE" dirty="0"/>
              <a:t> will </a:t>
            </a:r>
            <a:r>
              <a:rPr lang="de-DE" dirty="0" err="1"/>
              <a:t>continue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growing</a:t>
            </a:r>
            <a:r>
              <a:rPr lang="de-DE" dirty="0"/>
              <a:t> RES </a:t>
            </a:r>
            <a:r>
              <a:rPr lang="de-DE" dirty="0" err="1"/>
              <a:t>share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91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Coal </a:t>
            </a:r>
            <a:r>
              <a:rPr lang="de-DE" dirty="0" err="1"/>
              <a:t>phase</a:t>
            </a:r>
            <a:r>
              <a:rPr lang="de-DE" dirty="0"/>
              <a:t>-out </a:t>
            </a:r>
            <a:r>
              <a:rPr lang="de-DE" dirty="0" err="1"/>
              <a:t>until</a:t>
            </a:r>
            <a:r>
              <a:rPr lang="de-DE" dirty="0"/>
              <a:t> 2038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43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Each</a:t>
            </a:r>
            <a:r>
              <a:rPr lang="de-DE" dirty="0"/>
              <a:t> BRP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individual </a:t>
            </a:r>
            <a:r>
              <a:rPr lang="de-DE" dirty="0" err="1"/>
              <a:t>position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12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Each</a:t>
            </a:r>
            <a:r>
              <a:rPr lang="de-DE" dirty="0"/>
              <a:t> BRP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individual </a:t>
            </a:r>
            <a:r>
              <a:rPr lang="de-DE" dirty="0" err="1"/>
              <a:t>position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69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Positive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additional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.</a:t>
            </a:r>
          </a:p>
          <a:p>
            <a:r>
              <a:rPr lang="de-DE" dirty="0"/>
              <a:t>Negative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additional </a:t>
            </a:r>
            <a:r>
              <a:rPr lang="de-DE" dirty="0" err="1"/>
              <a:t>consumption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41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Positive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additional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.</a:t>
            </a:r>
          </a:p>
          <a:p>
            <a:r>
              <a:rPr lang="de-DE" dirty="0"/>
              <a:t>Negative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–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additional </a:t>
            </a:r>
            <a:r>
              <a:rPr lang="de-DE" dirty="0" err="1"/>
              <a:t>consumption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859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Socialisation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balancing</a:t>
            </a:r>
            <a:r>
              <a:rPr lang="de-DE" dirty="0"/>
              <a:t> power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3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750" y="4982166"/>
            <a:ext cx="8061325" cy="956672"/>
          </a:xfrm>
        </p:spPr>
        <p:txBody>
          <a:bodyPr/>
          <a:lstStyle/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Prof. Dr. Boris Heinz | Dr. Elena </a:t>
            </a:r>
            <a:r>
              <a:rPr lang="de-DE" dirty="0" err="1"/>
              <a:t>Timofeeva</a:t>
            </a:r>
            <a:endParaRPr lang="de-DE" dirty="0"/>
          </a:p>
          <a:p>
            <a:r>
              <a:rPr lang="de-DE" dirty="0"/>
              <a:t>elena.timofeeva@tu-berlin.de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9084" y="3861048"/>
            <a:ext cx="8061325" cy="743280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Economics </a:t>
            </a:r>
            <a:r>
              <a:rPr lang="de-DE" altLang="de-DE" b="1" dirty="0" err="1"/>
              <a:t>of</a:t>
            </a:r>
            <a:r>
              <a:rPr lang="de-DE" altLang="de-DE" b="1" dirty="0"/>
              <a:t> </a:t>
            </a:r>
            <a:r>
              <a:rPr lang="de-DE" altLang="de-DE" b="1" dirty="0" err="1"/>
              <a:t>Electrical</a:t>
            </a:r>
            <a:r>
              <a:rPr lang="de-DE" altLang="de-DE" b="1" dirty="0"/>
              <a:t> </a:t>
            </a:r>
            <a:r>
              <a:rPr lang="de-DE" altLang="de-DE" b="1" dirty="0" err="1"/>
              <a:t>Grids</a:t>
            </a:r>
            <a:endParaRPr lang="de-DE" altLang="de-DE" b="1" dirty="0"/>
          </a:p>
        </p:txBody>
      </p:sp>
    </p:spTree>
    <p:extLst>
      <p:ext uri="{BB962C8B-B14F-4D97-AF65-F5344CB8AC3E}">
        <p14:creationId xmlns:p14="http://schemas.microsoft.com/office/powerpoint/2010/main" val="411320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44C7DA0A-BB7C-4954-AC35-9E961C9F0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342445"/>
              </p:ext>
            </p:extLst>
          </p:nvPr>
        </p:nvGraphicFramePr>
        <p:xfrm>
          <a:off x="1116013" y="1924050"/>
          <a:ext cx="6769098" cy="2839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56366">
                  <a:extLst>
                    <a:ext uri="{9D8B030D-6E8A-4147-A177-3AD203B41FA5}">
                      <a16:colId xmlns:a16="http://schemas.microsoft.com/office/drawing/2014/main" val="2508176668"/>
                    </a:ext>
                  </a:extLst>
                </a:gridCol>
                <a:gridCol w="2256366">
                  <a:extLst>
                    <a:ext uri="{9D8B030D-6E8A-4147-A177-3AD203B41FA5}">
                      <a16:colId xmlns:a16="http://schemas.microsoft.com/office/drawing/2014/main" val="1278517937"/>
                    </a:ext>
                  </a:extLst>
                </a:gridCol>
                <a:gridCol w="2256366">
                  <a:extLst>
                    <a:ext uri="{9D8B030D-6E8A-4147-A177-3AD203B41FA5}">
                      <a16:colId xmlns:a16="http://schemas.microsoft.com/office/drawing/2014/main" val="409130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Power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Operating </a:t>
                      </a:r>
                      <a:r>
                        <a:rPr lang="de-DE" dirty="0" err="1"/>
                        <a:t>until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Installed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capacity</a:t>
                      </a:r>
                      <a:r>
                        <a:rPr lang="de-DE" dirty="0"/>
                        <a:t>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3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Philippsburg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1.402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0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Grohnde</a:t>
                      </a:r>
                    </a:p>
                    <a:p>
                      <a:r>
                        <a:rPr lang="de-DE" dirty="0"/>
                        <a:t>Gundremmingen C</a:t>
                      </a:r>
                    </a:p>
                    <a:p>
                      <a:r>
                        <a:rPr lang="de-DE" dirty="0"/>
                        <a:t>Brokdorf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1.360</a:t>
                      </a:r>
                    </a:p>
                    <a:p>
                      <a:r>
                        <a:rPr lang="de-DE" dirty="0"/>
                        <a:t>1.288</a:t>
                      </a:r>
                    </a:p>
                    <a:p>
                      <a:r>
                        <a:rPr lang="de-DE" dirty="0"/>
                        <a:t>1.410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80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Isar 2</a:t>
                      </a:r>
                    </a:p>
                    <a:p>
                      <a:r>
                        <a:rPr lang="de-DE" dirty="0"/>
                        <a:t>Emsland</a:t>
                      </a:r>
                    </a:p>
                    <a:p>
                      <a:r>
                        <a:rPr lang="de-DE" dirty="0" err="1"/>
                        <a:t>Neckarswestheim</a:t>
                      </a:r>
                      <a:r>
                        <a:rPr lang="de-DE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973576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Nuclear phase-out in Germany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2D2B8F-991C-4C4A-A784-06CF381457B2}"/>
              </a:ext>
            </a:extLst>
          </p:cNvPr>
          <p:cNvSpPr txBox="1"/>
          <p:nvPr/>
        </p:nvSpPr>
        <p:spPr>
          <a:xfrm>
            <a:off x="4788024" y="6309320"/>
            <a:ext cx="3097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Monitoringbericht 2018</a:t>
            </a:r>
          </a:p>
        </p:txBody>
      </p:sp>
    </p:spTree>
    <p:extLst>
      <p:ext uri="{BB962C8B-B14F-4D97-AF65-F5344CB8AC3E}">
        <p14:creationId xmlns:p14="http://schemas.microsoft.com/office/powerpoint/2010/main" val="298781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FCE9A799-6BA5-4404-AB62-F32FE5370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059560"/>
              </p:ext>
            </p:extLst>
          </p:nvPr>
        </p:nvGraphicFramePr>
        <p:xfrm>
          <a:off x="1008841" y="2776538"/>
          <a:ext cx="6769098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19883">
                  <a:extLst>
                    <a:ext uri="{9D8B030D-6E8A-4147-A177-3AD203B41FA5}">
                      <a16:colId xmlns:a16="http://schemas.microsoft.com/office/drawing/2014/main" val="1255024094"/>
                    </a:ext>
                  </a:extLst>
                </a:gridCol>
                <a:gridCol w="1992849">
                  <a:extLst>
                    <a:ext uri="{9D8B030D-6E8A-4147-A177-3AD203B41FA5}">
                      <a16:colId xmlns:a16="http://schemas.microsoft.com/office/drawing/2014/main" val="2610885148"/>
                    </a:ext>
                  </a:extLst>
                </a:gridCol>
                <a:gridCol w="2256366">
                  <a:extLst>
                    <a:ext uri="{9D8B030D-6E8A-4147-A177-3AD203B41FA5}">
                      <a16:colId xmlns:a16="http://schemas.microsoft.com/office/drawing/2014/main" val="3060403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Power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Operating </a:t>
                      </a:r>
                      <a:r>
                        <a:rPr lang="de-DE" dirty="0" err="1"/>
                        <a:t>until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Installed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capacity</a:t>
                      </a:r>
                      <a:r>
                        <a:rPr lang="de-DE" dirty="0"/>
                        <a:t>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7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Jänschwalde E</a:t>
                      </a:r>
                    </a:p>
                    <a:p>
                      <a:r>
                        <a:rPr lang="de-DE" dirty="0"/>
                        <a:t>Neurath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757</a:t>
                      </a:r>
                    </a:p>
                    <a:p>
                      <a:r>
                        <a:rPr lang="de-DE" dirty="0"/>
                        <a:t>(in total)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620258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Hard </a:t>
                      </a:r>
                      <a:r>
                        <a:rPr lang="de-DE" dirty="0" err="1"/>
                        <a:t>coal</a:t>
                      </a:r>
                      <a:r>
                        <a:rPr lang="de-DE" dirty="0"/>
                        <a:t> power plants</a:t>
                      </a:r>
                    </a:p>
                    <a:p>
                      <a:r>
                        <a:rPr lang="de-DE" dirty="0"/>
                        <a:t>Gas-</a:t>
                      </a:r>
                      <a:r>
                        <a:rPr lang="de-DE" dirty="0" err="1"/>
                        <a:t>fired</a:t>
                      </a:r>
                      <a:r>
                        <a:rPr lang="de-DE" dirty="0"/>
                        <a:t> power plant</a:t>
                      </a:r>
                    </a:p>
                    <a:p>
                      <a:r>
                        <a:rPr lang="de-DE" dirty="0"/>
                        <a:t>Lignite p/plant block</a:t>
                      </a:r>
                    </a:p>
                    <a:p>
                      <a:r>
                        <a:rPr lang="de-DE" dirty="0"/>
                        <a:t>Other </a:t>
                      </a:r>
                      <a:r>
                        <a:rPr lang="de-DE" dirty="0" err="1"/>
                        <a:t>technologies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852 MW in total</a:t>
                      </a:r>
                    </a:p>
                    <a:p>
                      <a:r>
                        <a:rPr lang="de-DE" dirty="0"/>
                        <a:t>760</a:t>
                      </a:r>
                    </a:p>
                    <a:p>
                      <a:r>
                        <a:rPr lang="de-DE" dirty="0"/>
                        <a:t>11</a:t>
                      </a:r>
                    </a:p>
                    <a:p>
                      <a:r>
                        <a:rPr lang="de-DE" dirty="0"/>
                        <a:t>14</a:t>
                      </a:r>
                    </a:p>
                    <a:p>
                      <a:r>
                        <a:rPr lang="de-DE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0573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Fossil generation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24BCCC2-2238-440E-84D6-17C66C2493E8}"/>
              </a:ext>
            </a:extLst>
          </p:cNvPr>
          <p:cNvSpPr txBox="1"/>
          <p:nvPr/>
        </p:nvSpPr>
        <p:spPr>
          <a:xfrm>
            <a:off x="4716016" y="6001264"/>
            <a:ext cx="3097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Monitoringbericht 2018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A7E1C4-B868-448A-8F71-7F774A2BE885}"/>
              </a:ext>
            </a:extLst>
          </p:cNvPr>
          <p:cNvSpPr txBox="1"/>
          <p:nvPr/>
        </p:nvSpPr>
        <p:spPr>
          <a:xfrm>
            <a:off x="899592" y="21328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Coal </a:t>
            </a:r>
            <a:r>
              <a:rPr lang="de-DE" sz="1800" dirty="0" err="1"/>
              <a:t>phase</a:t>
            </a:r>
            <a:r>
              <a:rPr lang="de-DE" sz="1800" dirty="0"/>
              <a:t>-out </a:t>
            </a:r>
            <a:r>
              <a:rPr lang="de-DE" sz="1800" dirty="0" err="1"/>
              <a:t>by</a:t>
            </a:r>
            <a:r>
              <a:rPr lang="de-DE" sz="1800" dirty="0"/>
              <a:t> 2038</a:t>
            </a:r>
          </a:p>
        </p:txBody>
      </p:sp>
    </p:spTree>
    <p:extLst>
      <p:ext uri="{BB962C8B-B14F-4D97-AF65-F5344CB8AC3E}">
        <p14:creationId xmlns:p14="http://schemas.microsoft.com/office/powerpoint/2010/main" val="413191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Voltage</a:t>
            </a:r>
            <a:r>
              <a:rPr lang="de-DE" dirty="0"/>
              <a:t> </a:t>
            </a:r>
            <a:r>
              <a:rPr lang="de-DE" dirty="0" err="1"/>
              <a:t>control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Black-start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restauration</a:t>
            </a:r>
            <a:r>
              <a:rPr lang="de-DE" dirty="0"/>
              <a:t> after </a:t>
            </a:r>
            <a:r>
              <a:rPr lang="de-DE" dirty="0" err="1"/>
              <a:t>black-outs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Compensation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losses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Cross-</a:t>
            </a:r>
            <a:r>
              <a:rPr lang="de-DE" dirty="0" err="1"/>
              <a:t>border</a:t>
            </a:r>
            <a:r>
              <a:rPr lang="de-DE" dirty="0"/>
              <a:t> </a:t>
            </a:r>
            <a:r>
              <a:rPr lang="de-DE" dirty="0" err="1"/>
              <a:t>interconnection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/>
              <a:t>General </a:t>
            </a:r>
            <a:r>
              <a:rPr lang="de-DE" dirty="0" err="1"/>
              <a:t>modes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provision</a:t>
            </a:r>
            <a:r>
              <a:rPr lang="de-DE" dirty="0"/>
              <a:t>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Compulsory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Bilateral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Tendering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market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System services</a:t>
            </a:r>
          </a:p>
        </p:txBody>
      </p:sp>
    </p:spTree>
    <p:extLst>
      <p:ext uri="{BB962C8B-B14F-4D97-AF65-F5344CB8AC3E}">
        <p14:creationId xmlns:p14="http://schemas.microsoft.com/office/powerpoint/2010/main" val="346001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Control power </a:t>
            </a: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serve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balance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and </a:t>
            </a:r>
            <a:r>
              <a:rPr lang="de-DE" dirty="0" err="1"/>
              <a:t>demand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Target </a:t>
            </a:r>
            <a:r>
              <a:rPr lang="de-DE" dirty="0" err="1"/>
              <a:t>frequency</a:t>
            </a:r>
            <a:r>
              <a:rPr lang="de-DE" dirty="0"/>
              <a:t> in Europe: 50 Hz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Excessive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→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drops</a:t>
            </a:r>
            <a:r>
              <a:rPr lang="de-DE" dirty="0"/>
              <a:t> → positive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procured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TSO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Excessive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→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rises</a:t>
            </a:r>
            <a:r>
              <a:rPr lang="de-DE" dirty="0"/>
              <a:t> → negative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procured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TSO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Markets for control power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E3E296-0407-4BC4-9E6B-E57DE3264702}"/>
              </a:ext>
            </a:extLst>
          </p:cNvPr>
          <p:cNvSpPr txBox="1"/>
          <p:nvPr/>
        </p:nvSpPr>
        <p:spPr>
          <a:xfrm>
            <a:off x="5076056" y="6356165"/>
            <a:ext cx="3425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Erdmann, 2017</a:t>
            </a:r>
          </a:p>
        </p:txBody>
      </p:sp>
    </p:spTree>
    <p:extLst>
      <p:ext uri="{BB962C8B-B14F-4D97-AF65-F5344CB8AC3E}">
        <p14:creationId xmlns:p14="http://schemas.microsoft.com/office/powerpoint/2010/main" val="241412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Netting of balancing power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E3E296-0407-4BC4-9E6B-E57DE3264702}"/>
              </a:ext>
            </a:extLst>
          </p:cNvPr>
          <p:cNvSpPr txBox="1"/>
          <p:nvPr/>
        </p:nvSpPr>
        <p:spPr>
          <a:xfrm>
            <a:off x="5940152" y="6333219"/>
            <a:ext cx="2088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© Prof. Dr. Georg Erdmann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921A9B-EF2C-4A91-AE7D-4689C7308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9" y="1961275"/>
            <a:ext cx="8061326" cy="43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European </a:t>
            </a: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goals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competition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Non-</a:t>
            </a:r>
            <a:r>
              <a:rPr lang="de-DE" dirty="0" err="1"/>
              <a:t>discrimination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Integration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European </a:t>
            </a:r>
            <a:r>
              <a:rPr lang="de-DE" dirty="0" err="1"/>
              <a:t>platforms</a:t>
            </a:r>
            <a:r>
              <a:rPr lang="de-DE" dirty="0"/>
              <a:t> and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IGCC, International </a:t>
            </a:r>
            <a:r>
              <a:rPr lang="de-DE" dirty="0" err="1"/>
              <a:t>Grid</a:t>
            </a:r>
            <a:r>
              <a:rPr lang="de-DE" dirty="0"/>
              <a:t> Control </a:t>
            </a:r>
            <a:r>
              <a:rPr lang="de-DE" dirty="0" err="1"/>
              <a:t>Cooperation</a:t>
            </a:r>
            <a:r>
              <a:rPr lang="de-DE" dirty="0"/>
              <a:t> – </a:t>
            </a:r>
            <a:r>
              <a:rPr lang="de-DE" dirty="0" err="1"/>
              <a:t>imbalance</a:t>
            </a:r>
            <a:r>
              <a:rPr lang="de-DE" dirty="0"/>
              <a:t> </a:t>
            </a:r>
            <a:r>
              <a:rPr lang="de-DE" dirty="0" err="1"/>
              <a:t>netting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PICASSO,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International </a:t>
            </a:r>
            <a:r>
              <a:rPr lang="de-DE" dirty="0" err="1"/>
              <a:t>Coordination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Restoration and </a:t>
            </a:r>
            <a:r>
              <a:rPr lang="de-DE" dirty="0" err="1"/>
              <a:t>Stable</a:t>
            </a:r>
            <a:r>
              <a:rPr lang="de-DE" dirty="0"/>
              <a:t> System Operation – </a:t>
            </a:r>
            <a:r>
              <a:rPr lang="de-DE" dirty="0" err="1"/>
              <a:t>aFRR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MARI, </a:t>
            </a:r>
            <a:r>
              <a:rPr lang="de-DE" dirty="0" err="1"/>
              <a:t>Manually</a:t>
            </a:r>
            <a:r>
              <a:rPr lang="de-DE" dirty="0"/>
              <a:t> </a:t>
            </a:r>
            <a:r>
              <a:rPr lang="de-DE" dirty="0" err="1"/>
              <a:t>Activated</a:t>
            </a:r>
            <a:r>
              <a:rPr lang="de-DE" dirty="0"/>
              <a:t> </a:t>
            </a:r>
            <a:r>
              <a:rPr lang="de-DE" dirty="0" err="1"/>
              <a:t>Reserves</a:t>
            </a:r>
            <a:r>
              <a:rPr lang="de-DE" dirty="0"/>
              <a:t> Initiative – </a:t>
            </a:r>
            <a:r>
              <a:rPr lang="de-DE" dirty="0" err="1"/>
              <a:t>mFRR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TERRE, Trans-European Restoration </a:t>
            </a:r>
            <a:r>
              <a:rPr lang="de-DE" dirty="0" err="1"/>
              <a:t>Reserves</a:t>
            </a:r>
            <a:r>
              <a:rPr lang="de-DE" dirty="0"/>
              <a:t> Exchange – RR</a:t>
            </a:r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European balancing markets</a:t>
            </a:r>
          </a:p>
        </p:txBody>
      </p:sp>
    </p:spTree>
    <p:extLst>
      <p:ext uri="{BB962C8B-B14F-4D97-AF65-F5344CB8AC3E}">
        <p14:creationId xmlns:p14="http://schemas.microsoft.com/office/powerpoint/2010/main" val="312428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Markets for control power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152E69-4A39-4A89-A68A-210307B8D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" y="1901024"/>
            <a:ext cx="9144000" cy="304350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F2EC45-C2DA-43D1-9722-E0EF2217CAD4}"/>
              </a:ext>
            </a:extLst>
          </p:cNvPr>
          <p:cNvSpPr txBox="1"/>
          <p:nvPr/>
        </p:nvSpPr>
        <p:spPr>
          <a:xfrm>
            <a:off x="6012160" y="6232524"/>
            <a:ext cx="2588915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ENTSO-E, 2018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240803-5B49-4530-8476-D7E33015B450}"/>
              </a:ext>
            </a:extLst>
          </p:cNvPr>
          <p:cNvSpPr txBox="1"/>
          <p:nvPr/>
        </p:nvSpPr>
        <p:spPr>
          <a:xfrm>
            <a:off x="1115617" y="5043228"/>
            <a:ext cx="3240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err="1"/>
              <a:t>Balancing</a:t>
            </a:r>
            <a:r>
              <a:rPr lang="de-DE" sz="1800" dirty="0"/>
              <a:t> </a:t>
            </a:r>
            <a:r>
              <a:rPr lang="de-DE" sz="1800" dirty="0" err="1"/>
              <a:t>service</a:t>
            </a:r>
            <a:r>
              <a:rPr lang="de-DE" sz="1800" dirty="0"/>
              <a:t> </a:t>
            </a:r>
            <a:r>
              <a:rPr lang="de-DE" sz="1800" dirty="0" err="1"/>
              <a:t>providers</a:t>
            </a:r>
            <a:r>
              <a:rPr lang="de-DE" sz="1800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/>
              <a:t>generators</a:t>
            </a:r>
            <a:endParaRPr lang="de-DE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/>
              <a:t>demand</a:t>
            </a:r>
            <a:r>
              <a:rPr lang="de-DE" sz="1800" dirty="0"/>
              <a:t> </a:t>
            </a:r>
            <a:r>
              <a:rPr lang="de-DE" sz="1800" dirty="0" err="1"/>
              <a:t>response</a:t>
            </a:r>
            <a:r>
              <a:rPr lang="de-DE" sz="1800" dirty="0"/>
              <a:t> </a:t>
            </a:r>
            <a:r>
              <a:rPr lang="de-DE" sz="1800" dirty="0" err="1"/>
              <a:t>providers</a:t>
            </a:r>
            <a:endParaRPr lang="de-DE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/>
              <a:t>storage</a:t>
            </a:r>
            <a:r>
              <a:rPr lang="de-DE" sz="1800" dirty="0"/>
              <a:t> </a:t>
            </a:r>
            <a:r>
              <a:rPr lang="de-DE" sz="1800" dirty="0" err="1"/>
              <a:t>facilities</a:t>
            </a:r>
            <a:r>
              <a:rPr lang="de-DE" sz="1800" dirty="0"/>
              <a:t> </a:t>
            </a:r>
            <a:r>
              <a:rPr lang="de-DE" sz="1800" dirty="0" err="1"/>
              <a:t>operators</a:t>
            </a:r>
            <a:endParaRPr lang="de-DE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CD3EE4A-3FE2-4605-9E69-F24504A4D9E2}"/>
              </a:ext>
            </a:extLst>
          </p:cNvPr>
          <p:cNvSpPr txBox="1"/>
          <p:nvPr/>
        </p:nvSpPr>
        <p:spPr>
          <a:xfrm>
            <a:off x="4788026" y="5062553"/>
            <a:ext cx="418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System </a:t>
            </a:r>
            <a:r>
              <a:rPr lang="de-DE" sz="1800" dirty="0" err="1"/>
              <a:t>imbalance</a:t>
            </a:r>
            <a:r>
              <a:rPr lang="de-DE" sz="1800" dirty="0"/>
              <a:t> </a:t>
            </a:r>
            <a:r>
              <a:rPr lang="de-DE" sz="1800" dirty="0" err="1"/>
              <a:t>vs</a:t>
            </a:r>
            <a:r>
              <a:rPr lang="de-DE" sz="1800" dirty="0"/>
              <a:t> BG </a:t>
            </a:r>
            <a:r>
              <a:rPr lang="de-DE" sz="1800" dirty="0" err="1"/>
              <a:t>imbalance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5356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Balancing market processes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2F2EC45-C2DA-43D1-9722-E0EF2217CAD4}"/>
              </a:ext>
            </a:extLst>
          </p:cNvPr>
          <p:cNvSpPr txBox="1"/>
          <p:nvPr/>
        </p:nvSpPr>
        <p:spPr>
          <a:xfrm>
            <a:off x="6886176" y="6419463"/>
            <a:ext cx="1870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ENTSO-E, 2018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6465D98-6FC4-45BB-AB2B-2FEF980E8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46890"/>
            <a:ext cx="8061325" cy="34461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707568C-9CA7-4C56-8BBE-0E3F952C8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941786"/>
            <a:ext cx="7197229" cy="80510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65698F5-5545-4E7A-AB2B-519125C9522E}"/>
              </a:ext>
            </a:extLst>
          </p:cNvPr>
          <p:cNvSpPr txBox="1"/>
          <p:nvPr/>
        </p:nvSpPr>
        <p:spPr>
          <a:xfrm>
            <a:off x="971600" y="6186860"/>
            <a:ext cx="6073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+ Imbalance </a:t>
            </a:r>
            <a:r>
              <a:rPr lang="de-DE" sz="1600" dirty="0" err="1"/>
              <a:t>netting</a:t>
            </a:r>
            <a:r>
              <a:rPr lang="de-DE" sz="1600" dirty="0"/>
              <a:t> (IN): </a:t>
            </a:r>
            <a:r>
              <a:rPr lang="de-DE" sz="1600" dirty="0" err="1"/>
              <a:t>exchange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imbalances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TSOs</a:t>
            </a:r>
          </a:p>
        </p:txBody>
      </p:sp>
    </p:spTree>
    <p:extLst>
      <p:ext uri="{BB962C8B-B14F-4D97-AF65-F5344CB8AC3E}">
        <p14:creationId xmlns:p14="http://schemas.microsoft.com/office/powerpoint/2010/main" val="160068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 for control power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B888B61-2646-4EF9-BBD2-F29278762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1903416"/>
            <a:ext cx="8061326" cy="298177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BE77885-6EEC-4C7B-AFCB-AC920750A997}"/>
              </a:ext>
            </a:extLst>
          </p:cNvPr>
          <p:cNvSpPr txBox="1"/>
          <p:nvPr/>
        </p:nvSpPr>
        <p:spPr>
          <a:xfrm>
            <a:off x="4716016" y="6228963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Bundesnetzagentur</a:t>
            </a:r>
          </a:p>
        </p:txBody>
      </p:sp>
    </p:spTree>
    <p:extLst>
      <p:ext uri="{BB962C8B-B14F-4D97-AF65-F5344CB8AC3E}">
        <p14:creationId xmlns:p14="http://schemas.microsoft.com/office/powerpoint/2010/main" val="164776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Utilisation</a:t>
            </a:r>
            <a:r>
              <a:rPr lang="en-US" dirty="0"/>
              <a:t> of control power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A2A0075-8E27-4F83-A5CF-C8F62237AC6A}"/>
              </a:ext>
            </a:extLst>
          </p:cNvPr>
          <p:cNvSpPr txBox="1"/>
          <p:nvPr/>
        </p:nvSpPr>
        <p:spPr>
          <a:xfrm>
            <a:off x="6300191" y="6280964"/>
            <a:ext cx="2300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8CEC148E-4BBC-4AB4-9AD9-93F1B0901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67712"/>
            <a:ext cx="7565562" cy="3789952"/>
          </a:xfrm>
        </p:spPr>
      </p:pic>
    </p:spTree>
    <p:extLst>
      <p:ext uri="{BB962C8B-B14F-4D97-AF65-F5344CB8AC3E}">
        <p14:creationId xmlns:p14="http://schemas.microsoft.com/office/powerpoint/2010/main" val="417147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structure</a:t>
            </a:r>
            <a:r>
              <a:rPr lang="de-DE" dirty="0"/>
              <a:t> and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System </a:t>
            </a:r>
            <a:r>
              <a:rPr lang="de-DE" dirty="0" err="1"/>
              <a:t>services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access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tariff</a:t>
            </a:r>
            <a:r>
              <a:rPr lang="de-DE" dirty="0"/>
              <a:t> </a:t>
            </a:r>
            <a:r>
              <a:rPr lang="de-DE" dirty="0" err="1"/>
              <a:t>regulation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Security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supply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2123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Control power markets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581FEE-F313-4FB5-BDA8-7393523B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Primary </a:t>
            </a:r>
            <a:r>
              <a:rPr lang="de-DE" dirty="0" err="1"/>
              <a:t>reserve</a:t>
            </a:r>
            <a:r>
              <a:rPr lang="de-DE" dirty="0"/>
              <a:t> – </a:t>
            </a:r>
            <a:r>
              <a:rPr lang="de-DE" dirty="0" err="1"/>
              <a:t>procured</a:t>
            </a:r>
            <a:r>
              <a:rPr lang="de-DE" dirty="0"/>
              <a:t> in </a:t>
            </a:r>
            <a:r>
              <a:rPr lang="de-DE" dirty="0" err="1"/>
              <a:t>weekly</a:t>
            </a:r>
            <a:r>
              <a:rPr lang="de-DE" dirty="0"/>
              <a:t> </a:t>
            </a:r>
            <a:r>
              <a:rPr lang="de-DE" dirty="0" err="1"/>
              <a:t>auction</a:t>
            </a:r>
            <a:r>
              <a:rPr lang="de-DE" dirty="0"/>
              <a:t> (Tue)</a:t>
            </a:r>
          </a:p>
          <a:p>
            <a:pPr marL="0" indent="0"/>
            <a:r>
              <a:rPr lang="de-DE" dirty="0" err="1"/>
              <a:t>Secondary</a:t>
            </a:r>
            <a:r>
              <a:rPr lang="de-DE" dirty="0"/>
              <a:t> and </a:t>
            </a:r>
            <a:r>
              <a:rPr lang="de-DE" dirty="0" err="1"/>
              <a:t>tertiary</a:t>
            </a:r>
            <a:r>
              <a:rPr lang="de-DE" dirty="0"/>
              <a:t> </a:t>
            </a:r>
            <a:r>
              <a:rPr lang="de-DE" dirty="0" err="1"/>
              <a:t>reserves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procured</a:t>
            </a:r>
            <a:r>
              <a:rPr lang="de-DE" dirty="0"/>
              <a:t> in </a:t>
            </a:r>
            <a:r>
              <a:rPr lang="de-DE" dirty="0" err="1"/>
              <a:t>pay-as-bid</a:t>
            </a:r>
            <a:r>
              <a:rPr lang="de-DE" dirty="0"/>
              <a:t> </a:t>
            </a:r>
            <a:r>
              <a:rPr lang="de-DE" dirty="0" err="1"/>
              <a:t>auctions</a:t>
            </a:r>
            <a:r>
              <a:rPr lang="de-DE" dirty="0"/>
              <a:t>.</a:t>
            </a:r>
          </a:p>
          <a:p>
            <a:pPr marL="0" indent="0"/>
            <a:r>
              <a:rPr lang="de-DE" dirty="0" err="1"/>
              <a:t>Prequalification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participating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 </a:t>
            </a:r>
            <a:r>
              <a:rPr lang="de-DE" dirty="0" err="1"/>
              <a:t>markets</a:t>
            </a:r>
            <a:r>
              <a:rPr lang="de-DE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BF2752-54EC-462B-BE7A-B781B1808622}"/>
              </a:ext>
            </a:extLst>
          </p:cNvPr>
          <p:cNvSpPr txBox="1"/>
          <p:nvPr/>
        </p:nvSpPr>
        <p:spPr>
          <a:xfrm>
            <a:off x="1104397" y="3789040"/>
            <a:ext cx="200364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/>
              <a:t>Primary </a:t>
            </a:r>
            <a:r>
              <a:rPr lang="de-DE" sz="1600" b="1" dirty="0" err="1"/>
              <a:t>reserve</a:t>
            </a:r>
            <a:endParaRPr lang="de-DE" sz="1600" b="1" dirty="0"/>
          </a:p>
          <a:p>
            <a:endParaRPr lang="de-DE" sz="1600" b="1" dirty="0"/>
          </a:p>
          <a:p>
            <a:r>
              <a:rPr lang="de-DE" sz="1600" dirty="0" err="1"/>
              <a:t>until</a:t>
            </a:r>
            <a:r>
              <a:rPr lang="de-DE" sz="1600" dirty="0"/>
              <a:t> Tue 15:00 </a:t>
            </a:r>
            <a:r>
              <a:rPr lang="de-DE" sz="1600" dirty="0" err="1"/>
              <a:t>for</a:t>
            </a:r>
            <a:r>
              <a:rPr lang="de-DE" sz="1600" dirty="0"/>
              <a:t> Mo </a:t>
            </a:r>
            <a:r>
              <a:rPr lang="de-DE" sz="1600" dirty="0" err="1"/>
              <a:t>from</a:t>
            </a:r>
            <a:r>
              <a:rPr lang="de-DE" sz="1600" dirty="0"/>
              <a:t> 00:00</a:t>
            </a:r>
          </a:p>
          <a:p>
            <a:endParaRPr lang="de-DE" sz="1600" dirty="0"/>
          </a:p>
          <a:p>
            <a:r>
              <a:rPr lang="de-DE" sz="1600" dirty="0"/>
              <a:t>Time </a:t>
            </a:r>
            <a:r>
              <a:rPr lang="de-DE" sz="1600" dirty="0" err="1"/>
              <a:t>blocks</a:t>
            </a:r>
            <a:r>
              <a:rPr lang="de-DE" sz="1600" dirty="0"/>
              <a:t>: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week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7D3DDA-9FA1-47D9-97CA-A86101046A40}"/>
              </a:ext>
            </a:extLst>
          </p:cNvPr>
          <p:cNvSpPr txBox="1"/>
          <p:nvPr/>
        </p:nvSpPr>
        <p:spPr>
          <a:xfrm>
            <a:off x="3306250" y="3789040"/>
            <a:ext cx="200364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Secondary reserve</a:t>
            </a:r>
          </a:p>
          <a:p>
            <a:pPr algn="l"/>
            <a:r>
              <a:rPr lang="en-GB" sz="1600" dirty="0"/>
              <a:t>daily</a:t>
            </a:r>
            <a:r>
              <a:rPr lang="de-DE" sz="1600" dirty="0"/>
              <a:t> </a:t>
            </a:r>
            <a:r>
              <a:rPr lang="de-DE" sz="1600" dirty="0" err="1"/>
              <a:t>until</a:t>
            </a:r>
            <a:r>
              <a:rPr lang="de-DE" sz="1600" dirty="0"/>
              <a:t> 8:00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following</a:t>
            </a:r>
            <a:r>
              <a:rPr lang="de-DE" sz="1600" dirty="0"/>
              <a:t> </a:t>
            </a:r>
            <a:r>
              <a:rPr lang="de-DE" sz="1600" dirty="0" err="1"/>
              <a:t>day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00:00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Time </a:t>
            </a:r>
            <a:r>
              <a:rPr lang="de-DE" sz="1600" dirty="0" err="1"/>
              <a:t>blocks</a:t>
            </a:r>
            <a:r>
              <a:rPr lang="de-DE" sz="1600" dirty="0"/>
              <a:t>: </a:t>
            </a:r>
            <a:r>
              <a:rPr lang="de-DE" sz="1600" dirty="0" err="1"/>
              <a:t>six</a:t>
            </a:r>
            <a:r>
              <a:rPr lang="de-DE" sz="1600" dirty="0"/>
              <a:t> 4-hour </a:t>
            </a:r>
            <a:r>
              <a:rPr lang="de-DE" sz="1600" dirty="0" err="1"/>
              <a:t>blocks</a:t>
            </a:r>
            <a:endParaRPr lang="de-DE" sz="1600" dirty="0"/>
          </a:p>
          <a:p>
            <a:pPr algn="l"/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5CDD7A-AAAA-4545-8DBB-9B7D016F40A6}"/>
              </a:ext>
            </a:extLst>
          </p:cNvPr>
          <p:cNvSpPr txBox="1"/>
          <p:nvPr/>
        </p:nvSpPr>
        <p:spPr>
          <a:xfrm>
            <a:off x="5508103" y="3789040"/>
            <a:ext cx="200364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/>
              <a:t>Minute reserve</a:t>
            </a:r>
          </a:p>
          <a:p>
            <a:pPr algn="l"/>
            <a:r>
              <a:rPr lang="en-GB" sz="1600" dirty="0"/>
              <a:t>daily</a:t>
            </a:r>
            <a:r>
              <a:rPr lang="de-DE" sz="1600" dirty="0"/>
              <a:t> </a:t>
            </a:r>
            <a:r>
              <a:rPr lang="de-DE" sz="1600" dirty="0" err="1"/>
              <a:t>until</a:t>
            </a:r>
            <a:r>
              <a:rPr lang="de-DE" sz="1600" dirty="0"/>
              <a:t> 8:00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following</a:t>
            </a:r>
            <a:r>
              <a:rPr lang="de-DE" sz="1600" dirty="0"/>
              <a:t> </a:t>
            </a:r>
            <a:r>
              <a:rPr lang="de-DE" sz="1600" dirty="0" err="1"/>
              <a:t>day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00:00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Time </a:t>
            </a:r>
            <a:r>
              <a:rPr lang="de-DE" sz="1600" dirty="0" err="1"/>
              <a:t>blocks</a:t>
            </a:r>
            <a:r>
              <a:rPr lang="de-DE" sz="1600" dirty="0"/>
              <a:t>: </a:t>
            </a:r>
            <a:r>
              <a:rPr lang="de-DE" sz="1600" dirty="0" err="1"/>
              <a:t>six</a:t>
            </a:r>
            <a:r>
              <a:rPr lang="de-DE" sz="1600" dirty="0"/>
              <a:t> 4-hour </a:t>
            </a:r>
            <a:r>
              <a:rPr lang="de-DE" sz="1600" dirty="0" err="1"/>
              <a:t>blocks</a:t>
            </a:r>
            <a:endParaRPr lang="de-DE" sz="1600" dirty="0"/>
          </a:p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78351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power markets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1125526-D693-465E-8D59-6D849E42B49C}"/>
              </a:ext>
            </a:extLst>
          </p:cNvPr>
          <p:cNvSpPr txBox="1"/>
          <p:nvPr/>
        </p:nvSpPr>
        <p:spPr>
          <a:xfrm>
            <a:off x="5292080" y="4345327"/>
            <a:ext cx="3425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Erdmann, 2017</a:t>
            </a:r>
          </a:p>
        </p:txBody>
      </p:sp>
      <p:pic>
        <p:nvPicPr>
          <p:cNvPr id="8" name="Inhaltsplatzhalter 16">
            <a:extLst>
              <a:ext uri="{FF2B5EF4-FFF2-40B4-BE49-F238E27FC236}">
                <a16:creationId xmlns:a16="http://schemas.microsoft.com/office/drawing/2014/main" id="{9E879F6B-DCA0-455E-BED6-2A9AC2A9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6" y="1900083"/>
            <a:ext cx="813276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7B49D27-F46D-4C6C-9E78-723E18C46397}"/>
              </a:ext>
            </a:extLst>
          </p:cNvPr>
          <p:cNvSpPr txBox="1"/>
          <p:nvPr/>
        </p:nvSpPr>
        <p:spPr>
          <a:xfrm>
            <a:off x="1115617" y="5478247"/>
            <a:ext cx="496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Entry </a:t>
            </a:r>
            <a:r>
              <a:rPr lang="de-DE" sz="1800" dirty="0" err="1"/>
              <a:t>barriers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in </a:t>
            </a:r>
            <a:r>
              <a:rPr lang="de-DE" sz="1800" dirty="0" err="1"/>
              <a:t>focus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market</a:t>
            </a:r>
            <a:r>
              <a:rPr lang="de-DE" sz="1800" dirty="0"/>
              <a:t> design.</a:t>
            </a:r>
          </a:p>
        </p:txBody>
      </p:sp>
    </p:spTree>
    <p:extLst>
      <p:ext uri="{BB962C8B-B14F-4D97-AF65-F5344CB8AC3E}">
        <p14:creationId xmlns:p14="http://schemas.microsoft.com/office/powerpoint/2010/main" val="3034179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Cost allocation of control power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1125526-D693-465E-8D59-6D849E42B49C}"/>
              </a:ext>
            </a:extLst>
          </p:cNvPr>
          <p:cNvSpPr txBox="1"/>
          <p:nvPr/>
        </p:nvSpPr>
        <p:spPr>
          <a:xfrm>
            <a:off x="6300191" y="6280964"/>
            <a:ext cx="2300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401D45DB-8D8B-4EAB-A39D-CCCC5E186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6256" y="1924050"/>
            <a:ext cx="5798072" cy="42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20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Link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and </a:t>
            </a:r>
            <a:r>
              <a:rPr lang="de-DE" dirty="0" err="1"/>
              <a:t>anciliary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:</a:t>
            </a:r>
          </a:p>
          <a:p>
            <a:pPr marL="0" indent="0"/>
            <a:r>
              <a:rPr lang="de-DE" dirty="0"/>
              <a:t>A supplier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supplying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 </a:t>
            </a:r>
            <a:r>
              <a:rPr lang="de-DE" dirty="0" err="1"/>
              <a:t>market</a:t>
            </a:r>
            <a:r>
              <a:rPr lang="de-DE" dirty="0"/>
              <a:t> – not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simultaneously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Generator</a:t>
            </a:r>
            <a:r>
              <a:rPr lang="en-GB" dirty="0"/>
              <a:t>’s costs: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/>
              <a:t>higher fuel consumption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/>
              <a:t>higher wear and tear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/>
              <a:t>etc.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Control power markets</a:t>
            </a:r>
          </a:p>
        </p:txBody>
      </p:sp>
    </p:spTree>
    <p:extLst>
      <p:ext uri="{BB962C8B-B14F-4D97-AF65-F5344CB8AC3E}">
        <p14:creationId xmlns:p14="http://schemas.microsoft.com/office/powerpoint/2010/main" val="473969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B64889E9-66E6-4C6F-BEB4-FF31E2AD5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844824"/>
            <a:ext cx="4967343" cy="343763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Opportunity costs: Energy vs. Ancillary Services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9E76A-709E-4AF5-929B-D1CC53F113F8}"/>
              </a:ext>
            </a:extLst>
          </p:cNvPr>
          <p:cNvSpPr txBox="1"/>
          <p:nvPr/>
        </p:nvSpPr>
        <p:spPr>
          <a:xfrm>
            <a:off x="4067944" y="6309320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Morey</a:t>
            </a:r>
            <a:r>
              <a:rPr lang="de-DE" dirty="0"/>
              <a:t>, EEI, 2001, p. 52.</a:t>
            </a:r>
          </a:p>
        </p:txBody>
      </p:sp>
    </p:spTree>
    <p:extLst>
      <p:ext uri="{BB962C8B-B14F-4D97-AF65-F5344CB8AC3E}">
        <p14:creationId xmlns:p14="http://schemas.microsoft.com/office/powerpoint/2010/main" val="3585324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Control power markets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21444A-E645-4290-87A1-5165AD40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494"/>
            <a:ext cx="9144000" cy="21116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B9109E0-11B4-467D-B0D7-779084DDD2F0}"/>
              </a:ext>
            </a:extLst>
          </p:cNvPr>
          <p:cNvSpPr txBox="1"/>
          <p:nvPr/>
        </p:nvSpPr>
        <p:spPr>
          <a:xfrm>
            <a:off x="2267744" y="426058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Hirth, Ziegenhagen / </a:t>
            </a:r>
            <a:r>
              <a:rPr lang="de-DE" dirty="0" err="1"/>
              <a:t>Renewable</a:t>
            </a:r>
            <a:r>
              <a:rPr lang="de-DE" dirty="0"/>
              <a:t> and </a:t>
            </a:r>
            <a:r>
              <a:rPr lang="de-DE" dirty="0" err="1"/>
              <a:t>Sustainable</a:t>
            </a:r>
            <a:r>
              <a:rPr lang="de-DE" dirty="0"/>
              <a:t> Energy Reviews 50 (2015), p.1039</a:t>
            </a:r>
          </a:p>
        </p:txBody>
      </p:sp>
    </p:spTree>
    <p:extLst>
      <p:ext uri="{BB962C8B-B14F-4D97-AF65-F5344CB8AC3E}">
        <p14:creationId xmlns:p14="http://schemas.microsoft.com/office/powerpoint/2010/main" val="1311913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relieves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bottlenecks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limited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correcting</a:t>
            </a:r>
            <a:r>
              <a:rPr lang="de-DE" dirty="0"/>
              <a:t> (</a:t>
            </a:r>
            <a:r>
              <a:rPr lang="de-DE" dirty="0" err="1"/>
              <a:t>cost-based</a:t>
            </a:r>
            <a:r>
              <a:rPr lang="de-DE" dirty="0"/>
              <a:t>) power plant </a:t>
            </a:r>
            <a:r>
              <a:rPr lang="de-DE" dirty="0" err="1"/>
              <a:t>dispatch</a:t>
            </a:r>
            <a:r>
              <a:rPr lang="de-DE" dirty="0"/>
              <a:t> </a:t>
            </a:r>
            <a:r>
              <a:rPr lang="de-DE" dirty="0" err="1"/>
              <a:t>decisions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Countertrading</a:t>
            </a:r>
            <a:endParaRPr lang="de-DE" dirty="0"/>
          </a:p>
          <a:p>
            <a:pPr marL="0" indent="0"/>
            <a:r>
              <a:rPr lang="de-DE" sz="1400" b="1" i="1" dirty="0">
                <a:solidFill>
                  <a:srgbClr val="002060"/>
                </a:solidFill>
              </a:rPr>
              <a:t>TSO counter-trades </a:t>
            </a:r>
            <a:r>
              <a:rPr lang="de-DE" sz="1400" b="1" i="1" dirty="0" err="1">
                <a:solidFill>
                  <a:srgbClr val="002060"/>
                </a:solidFill>
              </a:rPr>
              <a:t>against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the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flow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of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congestion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between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bidding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zones</a:t>
            </a:r>
            <a:r>
              <a:rPr lang="de-DE" sz="1400" b="1" i="1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Redispatch</a:t>
            </a:r>
            <a:endParaRPr lang="de-DE" dirty="0"/>
          </a:p>
          <a:p>
            <a:pPr marL="0" indent="0"/>
            <a:r>
              <a:rPr lang="de-DE" sz="1400" b="1" i="1" dirty="0" err="1">
                <a:solidFill>
                  <a:srgbClr val="002060"/>
                </a:solidFill>
              </a:rPr>
              <a:t>ramping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up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certain</a:t>
            </a:r>
            <a:r>
              <a:rPr lang="de-DE" sz="1400" b="1" i="1" dirty="0">
                <a:solidFill>
                  <a:srgbClr val="002060"/>
                </a:solidFill>
              </a:rPr>
              <a:t> power plants </a:t>
            </a:r>
            <a:r>
              <a:rPr lang="de-DE" sz="1400" b="1" i="1" dirty="0" err="1">
                <a:solidFill>
                  <a:srgbClr val="002060"/>
                </a:solidFill>
              </a:rPr>
              <a:t>while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ramping</a:t>
            </a:r>
            <a:r>
              <a:rPr lang="de-DE" sz="1400" b="1" i="1" dirty="0">
                <a:solidFill>
                  <a:srgbClr val="002060"/>
                </a:solidFill>
              </a:rPr>
              <a:t> down </a:t>
            </a:r>
            <a:r>
              <a:rPr lang="de-DE" sz="1400" b="1" i="1" dirty="0" err="1">
                <a:solidFill>
                  <a:srgbClr val="002060"/>
                </a:solidFill>
              </a:rPr>
              <a:t>certain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other</a:t>
            </a:r>
            <a:r>
              <a:rPr lang="de-DE" sz="1400" b="1" i="1" dirty="0">
                <a:solidFill>
                  <a:srgbClr val="002060"/>
                </a:solidFill>
              </a:rPr>
              <a:t> power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Feed-in </a:t>
            </a:r>
            <a:r>
              <a:rPr lang="de-DE" dirty="0" err="1"/>
              <a:t>management</a:t>
            </a:r>
            <a:r>
              <a:rPr lang="de-DE" dirty="0"/>
              <a:t> (</a:t>
            </a:r>
            <a:r>
              <a:rPr lang="de-DE" dirty="0" err="1"/>
              <a:t>Einsman</a:t>
            </a:r>
            <a:r>
              <a:rPr lang="de-DE" dirty="0"/>
              <a:t>)</a:t>
            </a:r>
          </a:p>
          <a:p>
            <a:pPr marL="0" indent="0"/>
            <a:r>
              <a:rPr lang="de-DE" sz="1400" b="1" i="1" dirty="0" err="1">
                <a:solidFill>
                  <a:srgbClr val="002060"/>
                </a:solidFill>
              </a:rPr>
              <a:t>ramping</a:t>
            </a:r>
            <a:r>
              <a:rPr lang="de-DE" sz="1400" b="1" i="1" dirty="0">
                <a:solidFill>
                  <a:srgbClr val="002060"/>
                </a:solidFill>
              </a:rPr>
              <a:t> down </a:t>
            </a:r>
            <a:r>
              <a:rPr lang="de-DE" sz="1400" b="1" i="1" dirty="0" err="1">
                <a:solidFill>
                  <a:srgbClr val="002060"/>
                </a:solidFill>
              </a:rPr>
              <a:t>renewable</a:t>
            </a:r>
            <a:r>
              <a:rPr lang="de-DE" sz="1400" b="1" i="1" dirty="0">
                <a:solidFill>
                  <a:srgbClr val="002060"/>
                </a:solidFill>
              </a:rPr>
              <a:t> power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reserve</a:t>
            </a:r>
            <a:endParaRPr lang="de-DE" dirty="0"/>
          </a:p>
          <a:p>
            <a:pPr marL="0" indent="0"/>
            <a:r>
              <a:rPr lang="de-DE" sz="1400" b="1" i="1" dirty="0">
                <a:solidFill>
                  <a:srgbClr val="002060"/>
                </a:solidFill>
              </a:rPr>
              <a:t>power plants </a:t>
            </a:r>
            <a:r>
              <a:rPr lang="de-DE" sz="1400" b="1" i="1" dirty="0" err="1">
                <a:solidFill>
                  <a:srgbClr val="002060"/>
                </a:solidFill>
              </a:rPr>
              <a:t>kept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available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for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service</a:t>
            </a:r>
            <a:r>
              <a:rPr lang="de-DE" sz="1400" b="1" i="1" dirty="0">
                <a:solidFill>
                  <a:srgbClr val="002060"/>
                </a:solidFill>
              </a:rPr>
              <a:t> but not operational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Congestion management</a:t>
            </a:r>
          </a:p>
        </p:txBody>
      </p: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CF96F52E-ED2B-491A-A7C3-CAEF648F11A2}"/>
              </a:ext>
            </a:extLst>
          </p:cNvPr>
          <p:cNvSpPr/>
          <p:nvPr/>
        </p:nvSpPr>
        <p:spPr bwMode="auto">
          <a:xfrm>
            <a:off x="7812359" y="3957637"/>
            <a:ext cx="216024" cy="187220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A4171F-18CA-4120-BE67-3461E3A71AE7}"/>
              </a:ext>
            </a:extLst>
          </p:cNvPr>
          <p:cNvSpPr txBox="1"/>
          <p:nvPr/>
        </p:nvSpPr>
        <p:spPr>
          <a:xfrm>
            <a:off x="7884369" y="4632131"/>
            <a:ext cx="136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 err="1">
                <a:solidFill>
                  <a:srgbClr val="002060"/>
                </a:solidFill>
              </a:rPr>
              <a:t>against</a:t>
            </a:r>
            <a:r>
              <a:rPr lang="de-DE" sz="1400" b="1" i="1" dirty="0">
                <a:solidFill>
                  <a:srgbClr val="002060"/>
                </a:solidFill>
              </a:rPr>
              <a:t> </a:t>
            </a:r>
            <a:r>
              <a:rPr lang="de-DE" sz="1400" b="1" i="1" dirty="0" err="1">
                <a:solidFill>
                  <a:srgbClr val="002060"/>
                </a:solidFill>
              </a:rPr>
              <a:t>remuneration</a:t>
            </a:r>
            <a:endParaRPr lang="de-DE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disconnection</a:t>
            </a:r>
            <a:r>
              <a:rPr lang="de-DE" dirty="0"/>
              <a:t> </a:t>
            </a:r>
            <a:r>
              <a:rPr lang="de-DE" dirty="0" err="1"/>
              <a:t>scheme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Automatic frequency control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3EB81B-4525-4325-9E31-AE7D83E3F2E6}"/>
              </a:ext>
            </a:extLst>
          </p:cNvPr>
          <p:cNvSpPr txBox="1"/>
          <p:nvPr/>
        </p:nvSpPr>
        <p:spPr>
          <a:xfrm>
            <a:off x="5004048" y="6381328"/>
            <a:ext cx="23762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Source: VNN VDE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BE86531-14DD-4F5D-9DE1-7C25BB489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2" y="2273150"/>
            <a:ext cx="6766442" cy="40618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AB682E4-359A-4184-89ED-CC4F7D50BC8B}"/>
              </a:ext>
            </a:extLst>
          </p:cNvPr>
          <p:cNvSpPr txBox="1"/>
          <p:nvPr/>
        </p:nvSpPr>
        <p:spPr>
          <a:xfrm>
            <a:off x="6913414" y="5785047"/>
            <a:ext cx="933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Frequency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E9E4EE-F526-49F3-A36A-C70C144253F0}"/>
              </a:ext>
            </a:extLst>
          </p:cNvPr>
          <p:cNvSpPr txBox="1"/>
          <p:nvPr/>
        </p:nvSpPr>
        <p:spPr>
          <a:xfrm>
            <a:off x="983972" y="2273150"/>
            <a:ext cx="107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Load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diconnected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609640D-1CE8-48B8-A89E-CB60BB22D924}"/>
              </a:ext>
            </a:extLst>
          </p:cNvPr>
          <p:cNvSpPr txBox="1"/>
          <p:nvPr/>
        </p:nvSpPr>
        <p:spPr>
          <a:xfrm>
            <a:off x="1907704" y="4119429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Disconnecting</a:t>
            </a:r>
            <a:r>
              <a:rPr lang="de-DE" b="1" dirty="0"/>
              <a:t> </a:t>
            </a:r>
            <a:r>
              <a:rPr lang="de-DE" b="1" dirty="0" err="1"/>
              <a:t>load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not </a:t>
            </a:r>
            <a:r>
              <a:rPr lang="de-DE" b="1" dirty="0" err="1"/>
              <a:t>required</a:t>
            </a:r>
            <a:r>
              <a:rPr lang="de-DE" b="1" dirty="0"/>
              <a:t> at </a:t>
            </a:r>
            <a:r>
              <a:rPr lang="de-DE" b="1" dirty="0" err="1"/>
              <a:t>this</a:t>
            </a:r>
            <a:r>
              <a:rPr lang="de-DE" b="1" dirty="0"/>
              <a:t> </a:t>
            </a:r>
            <a:r>
              <a:rPr lang="de-DE" b="1" dirty="0" err="1"/>
              <a:t>level</a:t>
            </a:r>
            <a:r>
              <a:rPr lang="de-DE" b="1" dirty="0"/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7CB2EC9-1533-4EA0-A459-50D1574FD67A}"/>
              </a:ext>
            </a:extLst>
          </p:cNvPr>
          <p:cNvSpPr txBox="1"/>
          <p:nvPr/>
        </p:nvSpPr>
        <p:spPr>
          <a:xfrm>
            <a:off x="4216991" y="4676377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Minimum </a:t>
            </a:r>
            <a:r>
              <a:rPr lang="de-DE" b="1" dirty="0" err="1">
                <a:solidFill>
                  <a:schemeClr val="bg1"/>
                </a:solidFill>
              </a:rPr>
              <a:t>required</a:t>
            </a:r>
            <a:r>
              <a:rPr lang="de-DE" b="1" dirty="0">
                <a:solidFill>
                  <a:schemeClr val="bg1"/>
                </a:solidFill>
              </a:rPr>
              <a:t> % </a:t>
            </a:r>
            <a:r>
              <a:rPr lang="de-DE" b="1" dirty="0" err="1">
                <a:solidFill>
                  <a:schemeClr val="bg1"/>
                </a:solidFill>
              </a:rPr>
              <a:t>of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load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to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be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disconnected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81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coordinates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restoration</a:t>
            </a:r>
            <a:r>
              <a:rPr lang="de-DE" dirty="0"/>
              <a:t> after a </a:t>
            </a:r>
            <a:r>
              <a:rPr lang="de-DE" dirty="0" err="1"/>
              <a:t>black-out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step-by-step</a:t>
            </a:r>
            <a:r>
              <a:rPr lang="de-DE" dirty="0"/>
              <a:t> </a:t>
            </a:r>
            <a:r>
              <a:rPr lang="de-DE" dirty="0" err="1"/>
              <a:t>activation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and </a:t>
            </a:r>
            <a:r>
              <a:rPr lang="de-DE" dirty="0" err="1"/>
              <a:t>matching</a:t>
            </a:r>
            <a:r>
              <a:rPr lang="de-DE" dirty="0"/>
              <a:t> (</a:t>
            </a:r>
            <a:r>
              <a:rPr lang="de-DE" dirty="0" err="1"/>
              <a:t>appropriate</a:t>
            </a:r>
            <a:r>
              <a:rPr lang="de-DE" dirty="0"/>
              <a:t>) </a:t>
            </a:r>
            <a:r>
              <a:rPr lang="de-DE" dirty="0" err="1"/>
              <a:t>loads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Blackstart</a:t>
            </a:r>
            <a:r>
              <a:rPr lang="de-DE" dirty="0"/>
              <a:t> </a:t>
            </a:r>
            <a:r>
              <a:rPr lang="de-DE" dirty="0" err="1"/>
              <a:t>capability</a:t>
            </a:r>
            <a:r>
              <a:rPr lang="de-DE" dirty="0"/>
              <a:t>: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power plants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after a </a:t>
            </a:r>
            <a:r>
              <a:rPr lang="de-DE" dirty="0" err="1"/>
              <a:t>black-out</a:t>
            </a:r>
            <a:r>
              <a:rPr lang="de-DE" dirty="0"/>
              <a:t>,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disconnected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Associated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blackstart</a:t>
            </a:r>
            <a:r>
              <a:rPr lang="de-DE" dirty="0"/>
              <a:t> </a:t>
            </a:r>
            <a:r>
              <a:rPr lang="de-DE" dirty="0" err="1"/>
              <a:t>capability</a:t>
            </a:r>
            <a:r>
              <a:rPr lang="de-DE" dirty="0"/>
              <a:t> </a:t>
            </a:r>
            <a:r>
              <a:rPr lang="de-DE" dirty="0" err="1"/>
              <a:t>provider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Regular </a:t>
            </a:r>
            <a:r>
              <a:rPr lang="de-DE" dirty="0" err="1"/>
              <a:t>tests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Personnel</a:t>
            </a:r>
            <a:r>
              <a:rPr lang="de-DE" dirty="0"/>
              <a:t> and </a:t>
            </a:r>
            <a:r>
              <a:rPr lang="de-DE" dirty="0" err="1"/>
              <a:t>training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Documentation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Grid restoration</a:t>
            </a:r>
          </a:p>
        </p:txBody>
      </p:sp>
    </p:spTree>
    <p:extLst>
      <p:ext uri="{BB962C8B-B14F-4D97-AF65-F5344CB8AC3E}">
        <p14:creationId xmlns:p14="http://schemas.microsoft.com/office/powerpoint/2010/main" val="4205705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Grid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monopoly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network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prohibitively</a:t>
            </a:r>
            <a:r>
              <a:rPr lang="de-DE" dirty="0"/>
              <a:t> </a:t>
            </a:r>
            <a:r>
              <a:rPr lang="de-DE" dirty="0" err="1"/>
              <a:t>costly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replicate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As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monopoly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prone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eliminating</a:t>
            </a:r>
            <a:r>
              <a:rPr lang="de-DE" dirty="0"/>
              <a:t> </a:t>
            </a:r>
            <a:r>
              <a:rPr lang="de-DE" dirty="0" err="1"/>
              <a:t>newcomers</a:t>
            </a:r>
            <a:r>
              <a:rPr lang="de-DE" dirty="0"/>
              <a:t> (potential </a:t>
            </a:r>
            <a:r>
              <a:rPr lang="de-DE" dirty="0" err="1"/>
              <a:t>competition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affiliated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/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)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overcharging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denying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feasibility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Non-</a:t>
            </a:r>
            <a:r>
              <a:rPr lang="de-DE" dirty="0" err="1"/>
              <a:t>discrimination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recovery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reflectiveness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/>
              <a:t>Grid </a:t>
            </a:r>
            <a:r>
              <a:rPr lang="de-DE" dirty="0" err="1"/>
              <a:t>is</a:t>
            </a:r>
            <a:r>
              <a:rPr lang="de-DE" dirty="0"/>
              <a:t> an essential </a:t>
            </a:r>
            <a:r>
              <a:rPr lang="de-DE" dirty="0" err="1"/>
              <a:t>facility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→ non-</a:t>
            </a:r>
            <a:r>
              <a:rPr lang="de-DE" dirty="0" err="1"/>
              <a:t>discriminatory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-party </a:t>
            </a:r>
            <a:r>
              <a:rPr lang="de-DE" dirty="0" err="1"/>
              <a:t>access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Access to electrical grids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4374003-D65B-440A-BC53-6E5838FFF1D4}"/>
              </a:ext>
            </a:extLst>
          </p:cNvPr>
          <p:cNvSpPr txBox="1"/>
          <p:nvPr/>
        </p:nvSpPr>
        <p:spPr>
          <a:xfrm>
            <a:off x="5868144" y="4797152"/>
            <a:ext cx="187220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Lévêque</a:t>
            </a:r>
            <a:r>
              <a:rPr lang="de-DE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82293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A36C8784-D169-4F1A-A3F1-3B631D6DF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729" y="1916832"/>
            <a:ext cx="6555201" cy="420337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Categories of power grids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D15E821-A42A-4C57-85DB-6C516874D0A2}"/>
              </a:ext>
            </a:extLst>
          </p:cNvPr>
          <p:cNvSpPr txBox="1"/>
          <p:nvPr/>
        </p:nvSpPr>
        <p:spPr>
          <a:xfrm>
            <a:off x="6300191" y="6280964"/>
            <a:ext cx="2300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802087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A7A71493-22F7-49DC-B37B-F55BE36E4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754" y="1774412"/>
            <a:ext cx="6624638" cy="4747451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Electrical grid as a natural monopoly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4BBC53D-374E-4A78-B6F0-8B5872071733}"/>
              </a:ext>
            </a:extLst>
          </p:cNvPr>
          <p:cNvSpPr txBox="1"/>
          <p:nvPr/>
        </p:nvSpPr>
        <p:spPr>
          <a:xfrm>
            <a:off x="5220072" y="6495663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Zweifel / Erdmann / </a:t>
            </a:r>
            <a:r>
              <a:rPr lang="de-DE" dirty="0" err="1"/>
              <a:t>Praktiknjo</a:t>
            </a:r>
            <a:r>
              <a:rPr lang="de-DE" dirty="0"/>
              <a:t>, 2017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4228F1D-212E-4159-92C1-B9CCF9D3CC11}"/>
                  </a:ext>
                </a:extLst>
              </p14:cNvPr>
              <p14:cNvContentPartPr/>
              <p14:nvPr/>
            </p14:nvContentPartPr>
            <p14:xfrm>
              <a:off x="762480" y="3159720"/>
              <a:ext cx="3808080" cy="31309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4228F1D-212E-4159-92C1-B9CCF9D3CC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120" y="3150360"/>
                <a:ext cx="3826800" cy="31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7496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tariff regulation: Regulation approaches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667B18-69D0-45B1-B62E-EB801934116F}"/>
              </a:ext>
            </a:extLst>
          </p:cNvPr>
          <p:cNvSpPr txBox="1"/>
          <p:nvPr/>
        </p:nvSpPr>
        <p:spPr>
          <a:xfrm>
            <a:off x="1907704" y="2420888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 err="1"/>
              <a:t>Cost-based</a:t>
            </a:r>
            <a:endParaRPr lang="de-DE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92950B-7E82-4D7F-BB0D-DABC8CC212E3}"/>
              </a:ext>
            </a:extLst>
          </p:cNvPr>
          <p:cNvSpPr txBox="1"/>
          <p:nvPr/>
        </p:nvSpPr>
        <p:spPr>
          <a:xfrm>
            <a:off x="3320862" y="1901304"/>
            <a:ext cx="23582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/>
              <a:t>Regulation </a:t>
            </a:r>
            <a:r>
              <a:rPr lang="de-DE" sz="1800" dirty="0" err="1"/>
              <a:t>approach</a:t>
            </a:r>
            <a:endParaRPr lang="de-DE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427E589-7820-4DFF-ADC0-6EA560CADF4F}"/>
              </a:ext>
            </a:extLst>
          </p:cNvPr>
          <p:cNvSpPr txBox="1"/>
          <p:nvPr/>
        </p:nvSpPr>
        <p:spPr>
          <a:xfrm>
            <a:off x="5256077" y="2420888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/>
              <a:t>Incentive-</a:t>
            </a:r>
            <a:r>
              <a:rPr lang="de-DE" sz="1800" dirty="0" err="1"/>
              <a:t>based</a:t>
            </a: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9142A47-5EDD-45AC-8BF9-F4E88D4C07AF}"/>
              </a:ext>
            </a:extLst>
          </p:cNvPr>
          <p:cNvSpPr txBox="1"/>
          <p:nvPr/>
        </p:nvSpPr>
        <p:spPr>
          <a:xfrm>
            <a:off x="1133848" y="3159552"/>
            <a:ext cx="151216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 err="1"/>
              <a:t>Cost</a:t>
            </a:r>
            <a:r>
              <a:rPr lang="de-DE" sz="1600" b="1" dirty="0"/>
              <a:t>-plus</a:t>
            </a:r>
            <a:r>
              <a:rPr lang="de-DE" sz="1600" dirty="0"/>
              <a:t>:</a:t>
            </a:r>
          </a:p>
          <a:p>
            <a:pPr algn="l"/>
            <a:r>
              <a:rPr lang="de-DE" sz="1600" dirty="0"/>
              <a:t>a </a:t>
            </a:r>
            <a:r>
              <a:rPr lang="de-DE" sz="1600" dirty="0" err="1"/>
              <a:t>pre-defined</a:t>
            </a:r>
            <a:r>
              <a:rPr lang="de-DE" sz="1600" dirty="0"/>
              <a:t> </a:t>
            </a:r>
            <a:r>
              <a:rPr lang="de-DE" sz="1600" dirty="0" err="1"/>
              <a:t>profit</a:t>
            </a:r>
            <a:r>
              <a:rPr lang="de-DE" sz="1600" dirty="0"/>
              <a:t> </a:t>
            </a:r>
            <a:r>
              <a:rPr lang="de-DE" sz="1600" dirty="0" err="1"/>
              <a:t>margin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added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costs</a:t>
            </a:r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DFC70A0-9A10-4270-AA1E-EB47818DA090}"/>
              </a:ext>
            </a:extLst>
          </p:cNvPr>
          <p:cNvSpPr txBox="1"/>
          <p:nvPr/>
        </p:nvSpPr>
        <p:spPr>
          <a:xfrm>
            <a:off x="2825809" y="3164105"/>
            <a:ext cx="1656182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Rate-</a:t>
            </a:r>
            <a:r>
              <a:rPr lang="de-DE" sz="1600" b="1" dirty="0" err="1"/>
              <a:t>of</a:t>
            </a:r>
            <a:r>
              <a:rPr lang="de-DE" sz="1600" b="1" dirty="0"/>
              <a:t>-return</a:t>
            </a:r>
            <a:r>
              <a:rPr lang="de-DE" sz="1600" dirty="0"/>
              <a:t>:</a:t>
            </a:r>
          </a:p>
          <a:p>
            <a:pPr algn="l"/>
            <a:r>
              <a:rPr lang="de-DE" sz="1600" dirty="0"/>
              <a:t>a </a:t>
            </a:r>
            <a:r>
              <a:rPr lang="de-DE" sz="1600" dirty="0" err="1"/>
              <a:t>pre-defined</a:t>
            </a:r>
            <a:r>
              <a:rPr lang="de-DE" sz="1600" dirty="0"/>
              <a:t> rate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return</a:t>
            </a:r>
            <a:r>
              <a:rPr lang="de-DE" sz="1600" dirty="0"/>
              <a:t> 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regulatory</a:t>
            </a:r>
            <a:r>
              <a:rPr lang="de-DE" sz="1600" dirty="0"/>
              <a:t> </a:t>
            </a:r>
            <a:r>
              <a:rPr lang="de-DE" sz="1600" dirty="0" err="1"/>
              <a:t>asset</a:t>
            </a:r>
            <a:r>
              <a:rPr lang="de-DE" sz="1600" dirty="0"/>
              <a:t> </a:t>
            </a:r>
            <a:r>
              <a:rPr lang="de-DE" sz="1600" dirty="0" err="1"/>
              <a:t>base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guaranteed</a:t>
            </a:r>
            <a:r>
              <a:rPr lang="de-DE" sz="1600" dirty="0"/>
              <a:t>.</a:t>
            </a:r>
          </a:p>
          <a:p>
            <a:pPr algn="l"/>
            <a:r>
              <a:rPr lang="de-DE" sz="1600" dirty="0"/>
              <a:t>RAB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determined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amount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invested</a:t>
            </a:r>
            <a:r>
              <a:rPr lang="de-DE" sz="1600" dirty="0"/>
              <a:t> </a:t>
            </a:r>
            <a:r>
              <a:rPr lang="de-DE" sz="1600" dirty="0" err="1"/>
              <a:t>capital</a:t>
            </a:r>
            <a:r>
              <a:rPr lang="de-DE" sz="1600" dirty="0"/>
              <a:t> and </a:t>
            </a:r>
            <a:r>
              <a:rPr lang="de-DE" sz="1600" dirty="0" err="1"/>
              <a:t>cost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capital</a:t>
            </a:r>
            <a:r>
              <a:rPr lang="de-DE" sz="1600" dirty="0"/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288598-061D-4E9E-9F89-7A40CAFB97AA}"/>
              </a:ext>
            </a:extLst>
          </p:cNvPr>
          <p:cNvSpPr txBox="1"/>
          <p:nvPr/>
        </p:nvSpPr>
        <p:spPr>
          <a:xfrm>
            <a:off x="6353745" y="3172807"/>
            <a:ext cx="151216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Revenue </a:t>
            </a:r>
            <a:r>
              <a:rPr lang="de-DE" sz="1600" b="1" dirty="0" err="1"/>
              <a:t>cap</a:t>
            </a:r>
            <a:r>
              <a:rPr lang="de-DE" sz="1600" dirty="0"/>
              <a:t>:</a:t>
            </a:r>
          </a:p>
          <a:p>
            <a:pPr algn="l"/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profit</a:t>
            </a:r>
            <a:r>
              <a:rPr lang="de-DE" sz="1600" dirty="0"/>
              <a:t> </a:t>
            </a:r>
            <a:r>
              <a:rPr lang="de-DE" sz="1600" dirty="0" err="1"/>
              <a:t>realised</a:t>
            </a:r>
            <a:r>
              <a:rPr lang="de-DE" sz="1600" dirty="0"/>
              <a:t> </a:t>
            </a:r>
            <a:r>
              <a:rPr lang="de-DE" sz="1600" dirty="0" err="1"/>
              <a:t>within</a:t>
            </a:r>
            <a:r>
              <a:rPr lang="de-DE" sz="1600" dirty="0"/>
              <a:t> </a:t>
            </a:r>
            <a:r>
              <a:rPr lang="de-DE" sz="1600" dirty="0" err="1"/>
              <a:t>allowed</a:t>
            </a:r>
            <a:r>
              <a:rPr lang="de-DE" sz="1600" dirty="0"/>
              <a:t> </a:t>
            </a:r>
            <a:r>
              <a:rPr lang="de-DE" sz="1600" dirty="0" err="1"/>
              <a:t>revenues</a:t>
            </a:r>
            <a:r>
              <a:rPr lang="de-DE" sz="1600" dirty="0"/>
              <a:t>,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regulated</a:t>
            </a:r>
            <a:r>
              <a:rPr lang="de-DE" sz="1600" dirty="0"/>
              <a:t> </a:t>
            </a:r>
            <a:r>
              <a:rPr lang="de-DE" sz="1600" dirty="0" err="1"/>
              <a:t>entity</a:t>
            </a:r>
            <a:r>
              <a:rPr lang="de-DE" sz="1600" dirty="0"/>
              <a:t> </a:t>
            </a:r>
            <a:r>
              <a:rPr lang="de-DE" sz="1600" dirty="0" err="1"/>
              <a:t>keeps</a:t>
            </a:r>
            <a:r>
              <a:rPr lang="de-DE" sz="1600" dirty="0"/>
              <a:t> it.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F82B10-5F7B-4924-8705-CC82A3E984C8}"/>
              </a:ext>
            </a:extLst>
          </p:cNvPr>
          <p:cNvSpPr txBox="1"/>
          <p:nvPr/>
        </p:nvSpPr>
        <p:spPr>
          <a:xfrm>
            <a:off x="4661784" y="3181375"/>
            <a:ext cx="151216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Price </a:t>
            </a:r>
            <a:r>
              <a:rPr lang="de-DE" sz="1600" b="1" dirty="0" err="1"/>
              <a:t>cap</a:t>
            </a:r>
            <a:r>
              <a:rPr lang="de-DE" sz="1600" dirty="0"/>
              <a:t>:</a:t>
            </a:r>
          </a:p>
          <a:p>
            <a:pPr algn="l"/>
            <a:r>
              <a:rPr lang="de-DE" sz="1600" dirty="0"/>
              <a:t>max. </a:t>
            </a:r>
            <a:r>
              <a:rPr lang="de-DE" sz="1600" dirty="0" err="1"/>
              <a:t>prices</a:t>
            </a:r>
            <a:r>
              <a:rPr lang="de-DE" sz="1600" dirty="0"/>
              <a:t> (per </a:t>
            </a:r>
            <a:r>
              <a:rPr lang="de-DE" sz="1600" dirty="0" err="1"/>
              <a:t>unit</a:t>
            </a:r>
            <a:r>
              <a:rPr lang="de-DE" sz="1600" dirty="0"/>
              <a:t>)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determined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regulatory</a:t>
            </a:r>
            <a:r>
              <a:rPr lang="de-DE" sz="1600" dirty="0"/>
              <a:t> </a:t>
            </a:r>
            <a:r>
              <a:rPr lang="de-DE" sz="1600" dirty="0" err="1"/>
              <a:t>period</a:t>
            </a:r>
            <a:endParaRPr lang="de-DE" sz="1600" dirty="0"/>
          </a:p>
          <a:p>
            <a:pPr algn="l"/>
            <a:endParaRPr lang="de-DE" sz="1600" dirty="0">
              <a:highlight>
                <a:srgbClr val="FFFF00"/>
              </a:highlight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0F7B2BF-A9D2-4183-AE53-81F35492FDFC}"/>
              </a:ext>
            </a:extLst>
          </p:cNvPr>
          <p:cNvSpPr txBox="1"/>
          <p:nvPr/>
        </p:nvSpPr>
        <p:spPr>
          <a:xfrm>
            <a:off x="5491744" y="5124152"/>
            <a:ext cx="188856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Quality </a:t>
            </a:r>
            <a:r>
              <a:rPr lang="de-DE" sz="1600" dirty="0" err="1"/>
              <a:t>regulation</a:t>
            </a:r>
            <a:r>
              <a:rPr lang="de-DE" sz="1600" dirty="0"/>
              <a:t>: </a:t>
            </a:r>
            <a:r>
              <a:rPr lang="de-DE" sz="1600" dirty="0" err="1"/>
              <a:t>indicators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service</a:t>
            </a:r>
            <a:r>
              <a:rPr lang="de-DE" sz="1600" dirty="0"/>
              <a:t> </a:t>
            </a:r>
            <a:r>
              <a:rPr lang="de-DE" sz="1600" dirty="0" err="1"/>
              <a:t>quality</a:t>
            </a:r>
            <a:r>
              <a:rPr lang="de-DE" sz="1600" dirty="0"/>
              <a:t> and </a:t>
            </a:r>
            <a:r>
              <a:rPr lang="de-DE" sz="1600" dirty="0" err="1"/>
              <a:t>reliability</a:t>
            </a:r>
            <a:endParaRPr lang="de-DE" sz="16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5B19BE4-429D-44AF-85C7-2B16A2022D12}"/>
              </a:ext>
            </a:extLst>
          </p:cNvPr>
          <p:cNvCxnSpPr/>
          <p:nvPr/>
        </p:nvCxnSpPr>
        <p:spPr bwMode="auto">
          <a:xfrm>
            <a:off x="1907704" y="2790220"/>
            <a:ext cx="0" cy="38207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36760E7-BABD-4428-A203-59DFF4DF6852}"/>
              </a:ext>
            </a:extLst>
          </p:cNvPr>
          <p:cNvCxnSpPr/>
          <p:nvPr/>
        </p:nvCxnSpPr>
        <p:spPr bwMode="auto">
          <a:xfrm>
            <a:off x="3419872" y="2790220"/>
            <a:ext cx="0" cy="38207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EBF1091-77E3-48A3-A2A3-4D5EDEB99D93}"/>
              </a:ext>
            </a:extLst>
          </p:cNvPr>
          <p:cNvCxnSpPr/>
          <p:nvPr/>
        </p:nvCxnSpPr>
        <p:spPr bwMode="auto">
          <a:xfrm>
            <a:off x="5256077" y="2790220"/>
            <a:ext cx="0" cy="38207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BDCAEE9-E1A7-4E3D-81B7-988515DD05F6}"/>
              </a:ext>
            </a:extLst>
          </p:cNvPr>
          <p:cNvCxnSpPr/>
          <p:nvPr/>
        </p:nvCxnSpPr>
        <p:spPr bwMode="auto">
          <a:xfrm>
            <a:off x="7056277" y="2790220"/>
            <a:ext cx="0" cy="38207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B6CE824-E8BC-4ED2-9C77-7D56B997F597}"/>
              </a:ext>
            </a:extLst>
          </p:cNvPr>
          <p:cNvCxnSpPr/>
          <p:nvPr/>
        </p:nvCxnSpPr>
        <p:spPr bwMode="auto">
          <a:xfrm flipH="1">
            <a:off x="3131840" y="2270636"/>
            <a:ext cx="189022" cy="150252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D1BABD3A-B9E6-47BA-8036-DE98297F896B}"/>
              </a:ext>
            </a:extLst>
          </p:cNvPr>
          <p:cNvCxnSpPr/>
          <p:nvPr/>
        </p:nvCxnSpPr>
        <p:spPr bwMode="auto">
          <a:xfrm>
            <a:off x="5679124" y="2270636"/>
            <a:ext cx="189020" cy="162991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7859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D01FC65-49C9-4328-82CC-C266CE57E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3025" y="1924050"/>
            <a:ext cx="5835076" cy="406717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Averch</a:t>
            </a:r>
            <a:r>
              <a:rPr lang="en-US" dirty="0"/>
              <a:t>-Johnson effect (1)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6CFA62-AA94-49C2-BD19-D45C19BAC23F}"/>
              </a:ext>
            </a:extLst>
          </p:cNvPr>
          <p:cNvSpPr txBox="1"/>
          <p:nvPr/>
        </p:nvSpPr>
        <p:spPr>
          <a:xfrm>
            <a:off x="5436096" y="638132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1613619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Averch</a:t>
            </a:r>
            <a:r>
              <a:rPr lang="en-US" dirty="0"/>
              <a:t>-Johnson effect (2)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6CFA62-AA94-49C2-BD19-D45C19BAC23F}"/>
              </a:ext>
            </a:extLst>
          </p:cNvPr>
          <p:cNvSpPr txBox="1"/>
          <p:nvPr/>
        </p:nvSpPr>
        <p:spPr>
          <a:xfrm>
            <a:off x="5436096" y="638132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ABC43DEB-E105-4830-B29E-76F37E5E5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013" y="1927756"/>
            <a:ext cx="6769100" cy="40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82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5-year 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(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2019-2024)</a:t>
            </a:r>
          </a:p>
          <a:p>
            <a:pPr marL="0" indent="0"/>
            <a:r>
              <a:rPr lang="de-DE" dirty="0"/>
              <a:t>Revenue </a:t>
            </a:r>
            <a:r>
              <a:rPr lang="de-DE" dirty="0" err="1"/>
              <a:t>that</a:t>
            </a:r>
            <a:r>
              <a:rPr lang="de-DE" dirty="0"/>
              <a:t> TSO/DSO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earn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at a </a:t>
            </a:r>
            <a:r>
              <a:rPr lang="de-DE" dirty="0" err="1"/>
              <a:t>level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Revenue </a:t>
            </a:r>
            <a:r>
              <a:rPr lang="de-DE" dirty="0" err="1"/>
              <a:t>cap</a:t>
            </a:r>
            <a:r>
              <a:rPr lang="de-DE" dirty="0"/>
              <a:t>: total </a:t>
            </a:r>
            <a:r>
              <a:rPr lang="de-DE" dirty="0" err="1"/>
              <a:t>cost</a:t>
            </a:r>
            <a:r>
              <a:rPr lang="de-DE" dirty="0"/>
              <a:t> + </a:t>
            </a:r>
            <a:r>
              <a:rPr lang="de-DE" dirty="0" err="1"/>
              <a:t>depreciation</a:t>
            </a:r>
            <a:r>
              <a:rPr lang="de-DE" dirty="0"/>
              <a:t> + </a:t>
            </a:r>
            <a:r>
              <a:rPr lang="de-DE" dirty="0" err="1"/>
              <a:t>return</a:t>
            </a:r>
            <a:r>
              <a:rPr lang="de-DE" dirty="0"/>
              <a:t> on </a:t>
            </a:r>
            <a:r>
              <a:rPr lang="de-DE" dirty="0" err="1"/>
              <a:t>equity</a:t>
            </a:r>
            <a:endParaRPr lang="de-DE" dirty="0"/>
          </a:p>
          <a:p>
            <a:pPr marL="0" indent="0"/>
            <a:r>
              <a:rPr lang="de-DE" dirty="0"/>
              <a:t>Investment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extension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cap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Costs: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permanently</a:t>
            </a:r>
            <a:r>
              <a:rPr lang="de-DE" dirty="0"/>
              <a:t> non-</a:t>
            </a:r>
            <a:r>
              <a:rPr lang="de-DE" dirty="0" err="1"/>
              <a:t>controllable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temporarily</a:t>
            </a:r>
            <a:r>
              <a:rPr lang="de-DE" dirty="0"/>
              <a:t> non-</a:t>
            </a:r>
            <a:r>
              <a:rPr lang="de-DE" dirty="0" err="1"/>
              <a:t>controllable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controllable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volatile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Efficiency </a:t>
            </a:r>
            <a:r>
              <a:rPr lang="de-DE" dirty="0" err="1"/>
              <a:t>benchmarking</a:t>
            </a:r>
            <a:r>
              <a:rPr lang="de-DE" dirty="0"/>
              <a:t> –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examination</a:t>
            </a:r>
            <a:r>
              <a:rPr lang="de-DE" dirty="0"/>
              <a:t> and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validation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individual TSO/DSO</a:t>
            </a:r>
          </a:p>
          <a:p>
            <a:pPr marL="0" indent="0"/>
            <a:r>
              <a:rPr lang="de-DE" dirty="0"/>
              <a:t>The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entity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benchmark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Incentive regulation in Germany</a:t>
            </a:r>
          </a:p>
        </p:txBody>
      </p:sp>
    </p:spTree>
    <p:extLst>
      <p:ext uri="{BB962C8B-B14F-4D97-AF65-F5344CB8AC3E}">
        <p14:creationId xmlns:p14="http://schemas.microsoft.com/office/powerpoint/2010/main" val="1157347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49" y="1724024"/>
            <a:ext cx="655756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03070" y="381000"/>
            <a:ext cx="6974205" cy="889200"/>
          </a:xfrm>
        </p:spPr>
        <p:txBody>
          <a:bodyPr/>
          <a:lstStyle/>
          <a:p>
            <a:r>
              <a:rPr lang="en-US"/>
              <a:t>Incentive Regulation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94360" y="1863090"/>
            <a:ext cx="149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Arial" pitchFamily="34" charset="0"/>
                <a:cs typeface="Arial" pitchFamily="34" charset="0"/>
              </a:rPr>
              <a:t>Revenue</a:t>
            </a:r>
            <a:br>
              <a:rPr lang="en-US" sz="1800">
                <a:latin typeface="Arial" pitchFamily="34" charset="0"/>
                <a:cs typeface="Arial" pitchFamily="34" charset="0"/>
              </a:rPr>
            </a:br>
            <a:r>
              <a:rPr lang="en-US" sz="1800">
                <a:latin typeface="Arial" pitchFamily="34" charset="0"/>
                <a:cs typeface="Arial" pitchFamily="34" charset="0"/>
              </a:rPr>
              <a:t>costs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720840" y="3078480"/>
            <a:ext cx="180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Arial" pitchFamily="34" charset="0"/>
                <a:cs typeface="Arial" pitchFamily="34" charset="0"/>
              </a:rPr>
              <a:t>Revenue with anticipated cost reductions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44490" y="1832610"/>
            <a:ext cx="220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Revenue without  anticipated cost reductions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61460" y="5745480"/>
            <a:ext cx="18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Tariff</a:t>
            </a:r>
            <a:br>
              <a:rPr lang="en-US" sz="1800">
                <a:latin typeface="Arial" pitchFamily="34" charset="0"/>
                <a:cs typeface="Arial" pitchFamily="34" charset="0"/>
              </a:rPr>
            </a:br>
            <a:r>
              <a:rPr lang="en-US" sz="1800">
                <a:latin typeface="Arial" pitchFamily="34" charset="0"/>
                <a:cs typeface="Arial" pitchFamily="34" charset="0"/>
              </a:rPr>
              <a:t>regulation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090410" y="5775960"/>
            <a:ext cx="14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D189AD4-7B98-413B-A390-DD7C7134DE9D}"/>
              </a:ext>
            </a:extLst>
          </p:cNvPr>
          <p:cNvSpPr txBox="1"/>
          <p:nvPr/>
        </p:nvSpPr>
        <p:spPr>
          <a:xfrm>
            <a:off x="6211476" y="6338500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03070" y="911640"/>
            <a:ext cx="6974205" cy="358560"/>
          </a:xfrm>
        </p:spPr>
        <p:txBody>
          <a:bodyPr/>
          <a:lstStyle/>
          <a:p>
            <a:r>
              <a:rPr lang="en-US" dirty="0"/>
              <a:t>Incentive Regulation in Germany (cont.)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D189AD4-7B98-413B-A390-DD7C7134DE9D}"/>
              </a:ext>
            </a:extLst>
          </p:cNvPr>
          <p:cNvSpPr txBox="1"/>
          <p:nvPr/>
        </p:nvSpPr>
        <p:spPr>
          <a:xfrm>
            <a:off x="6211476" y="6338500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CEER/BNetzA (2014)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5A0DFF-678E-4C80-BEAB-B5A31D66D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5" y="1397107"/>
            <a:ext cx="8147141" cy="48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63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O&amp;M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extension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Control power (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Feed-in </a:t>
            </a:r>
            <a:r>
              <a:rPr lang="de-DE" dirty="0" err="1"/>
              <a:t>management</a:t>
            </a:r>
            <a:r>
              <a:rPr lang="de-DE" dirty="0"/>
              <a:t> (</a:t>
            </a:r>
            <a:r>
              <a:rPr lang="de-DE" dirty="0" err="1"/>
              <a:t>Einsman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Redispatch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reserve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reserve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Security </a:t>
            </a:r>
            <a:r>
              <a:rPr lang="de-DE" dirty="0" err="1"/>
              <a:t>reserve</a:t>
            </a:r>
            <a:r>
              <a:rPr lang="de-DE" dirty="0"/>
              <a:t> (</a:t>
            </a:r>
            <a:r>
              <a:rPr lang="de-DE" dirty="0" err="1"/>
              <a:t>coal</a:t>
            </a:r>
            <a:r>
              <a:rPr lang="de-DE" dirty="0"/>
              <a:t>/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reserve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Reactive</a:t>
            </a:r>
            <a:r>
              <a:rPr lang="de-DE" dirty="0"/>
              <a:t>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losses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Other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Composition of grid tariffs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1B88AAD-D461-4047-AEF3-52ECDAC4FBF1}"/>
                  </a:ext>
                </a:extLst>
              </p14:cNvPr>
              <p14:cNvContentPartPr/>
              <p14:nvPr/>
            </p14:nvContentPartPr>
            <p14:xfrm>
              <a:off x="6279120" y="1667520"/>
              <a:ext cx="1975680" cy="2010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1B88AAD-D461-4047-AEF3-52ECDAC4FB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9760" y="1658160"/>
                <a:ext cx="1994400" cy="20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590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7E18BF0C-A5DA-4FC4-93DF-C37C0C403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593" y="1924050"/>
            <a:ext cx="5633939" cy="406717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Cost allocation of control power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8D28FC5-3D86-4AD5-A6FC-C3E2D6ADB5E2}"/>
              </a:ext>
            </a:extLst>
          </p:cNvPr>
          <p:cNvSpPr txBox="1"/>
          <p:nvPr/>
        </p:nvSpPr>
        <p:spPr>
          <a:xfrm>
            <a:off x="5580112" y="628096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844792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66A7B7C-08CC-4993-82C8-3B54832252F2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Grid tariffs structure</a:t>
            </a:r>
          </a:p>
        </p:txBody>
      </p:sp>
      <p:pic>
        <p:nvPicPr>
          <p:cNvPr id="8" name="Inhaltsplatzhalter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DE3F799-3EC2-4F65-AE79-5CAC511EE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947426"/>
            <a:ext cx="7848167" cy="3929846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038417A-67F0-4DBD-A01B-446A6FD47DD2}"/>
              </a:ext>
            </a:extLst>
          </p:cNvPr>
          <p:cNvSpPr txBox="1"/>
          <p:nvPr/>
        </p:nvSpPr>
        <p:spPr>
          <a:xfrm>
            <a:off x="6145521" y="632929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2015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3E587B-1404-49ED-B007-B97C0CAC1CAC}"/>
              </a:ext>
            </a:extLst>
          </p:cNvPr>
          <p:cNvSpPr txBox="1"/>
          <p:nvPr/>
        </p:nvSpPr>
        <p:spPr>
          <a:xfrm>
            <a:off x="1691680" y="214200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Cost</a:t>
            </a:r>
            <a:r>
              <a:rPr lang="de-DE" dirty="0"/>
              <a:t>/</a:t>
            </a:r>
            <a:r>
              <a:rPr lang="de-DE" dirty="0" err="1"/>
              <a:t>revenues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FD5428-68C9-47CC-A070-12EAAC0EF5DD}"/>
              </a:ext>
            </a:extLst>
          </p:cNvPr>
          <p:cNvSpPr txBox="1"/>
          <p:nvPr/>
        </p:nvSpPr>
        <p:spPr>
          <a:xfrm>
            <a:off x="6780940" y="188870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tariffs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22B6FC3-5528-49AD-9C02-9C4BBF0C5679}"/>
              </a:ext>
            </a:extLst>
          </p:cNvPr>
          <p:cNvSpPr txBox="1"/>
          <p:nvPr/>
        </p:nvSpPr>
        <p:spPr>
          <a:xfrm>
            <a:off x="1151620" y="559465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transferred</a:t>
            </a:r>
            <a:r>
              <a:rPr lang="de-DE" dirty="0"/>
              <a:t> </a:t>
            </a:r>
            <a:r>
              <a:rPr lang="de-DE" dirty="0" err="1"/>
              <a:t>cost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A52AFF0-CE31-43D6-A97F-F4F5623734ED}"/>
              </a:ext>
            </a:extLst>
          </p:cNvPr>
          <p:cNvSpPr txBox="1"/>
          <p:nvPr/>
        </p:nvSpPr>
        <p:spPr>
          <a:xfrm>
            <a:off x="2320502" y="55734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own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34BDCB1-95D6-46B5-AF11-7AD3B0DC29C0}"/>
              </a:ext>
            </a:extLst>
          </p:cNvPr>
          <p:cNvSpPr txBox="1"/>
          <p:nvPr/>
        </p:nvSpPr>
        <p:spPr>
          <a:xfrm>
            <a:off x="3459352" y="57331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revenues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7737D42-A7BB-40AE-BE9A-59492FFEC6BC}"/>
              </a:ext>
            </a:extLst>
          </p:cNvPr>
          <p:cNvSpPr txBox="1"/>
          <p:nvPr/>
        </p:nvSpPr>
        <p:spPr>
          <a:xfrm>
            <a:off x="4323448" y="556253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total annual </a:t>
            </a:r>
            <a:r>
              <a:rPr lang="de-DE" dirty="0" err="1"/>
              <a:t>cost</a:t>
            </a:r>
            <a:r>
              <a:rPr lang="de-DE" dirty="0"/>
              <a:t> (€/kW)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EECFBC-67D5-4B9F-B4EA-BFF97A8A1B55}"/>
              </a:ext>
            </a:extLst>
          </p:cNvPr>
          <p:cNvSpPr txBox="1"/>
          <p:nvPr/>
        </p:nvSpPr>
        <p:spPr>
          <a:xfrm>
            <a:off x="5556804" y="486916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simultaneity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5915E3-237B-4B50-8390-E79761DA4FAB}"/>
              </a:ext>
            </a:extLst>
          </p:cNvPr>
          <p:cNvSpPr txBox="1"/>
          <p:nvPr/>
        </p:nvSpPr>
        <p:spPr>
          <a:xfrm>
            <a:off x="704706" y="2564904"/>
            <a:ext cx="503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A87734C-11DE-4247-A5E1-32E59EA134FE}"/>
              </a:ext>
            </a:extLst>
          </p:cNvPr>
          <p:cNvSpPr txBox="1"/>
          <p:nvPr/>
        </p:nvSpPr>
        <p:spPr>
          <a:xfrm>
            <a:off x="541709" y="3016311"/>
            <a:ext cx="70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HV/MV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9C09DF3-A81B-4400-B0B4-E7500350AC72}"/>
              </a:ext>
            </a:extLst>
          </p:cNvPr>
          <p:cNvSpPr txBox="1"/>
          <p:nvPr/>
        </p:nvSpPr>
        <p:spPr>
          <a:xfrm>
            <a:off x="605728" y="3459381"/>
            <a:ext cx="70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6856A0F-F37D-4A44-A665-F9C64701BF81}"/>
              </a:ext>
            </a:extLst>
          </p:cNvPr>
          <p:cNvSpPr txBox="1"/>
          <p:nvPr/>
        </p:nvSpPr>
        <p:spPr>
          <a:xfrm>
            <a:off x="568242" y="3871138"/>
            <a:ext cx="70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MV/LV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2A2BE4B-E5BD-4BE3-8588-8F2C292DE404}"/>
              </a:ext>
            </a:extLst>
          </p:cNvPr>
          <p:cNvSpPr txBox="1"/>
          <p:nvPr/>
        </p:nvSpPr>
        <p:spPr>
          <a:xfrm>
            <a:off x="568241" y="4323948"/>
            <a:ext cx="701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LV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DD43A60-5685-43C7-A5DB-6D8ED9B67982}"/>
              </a:ext>
            </a:extLst>
          </p:cNvPr>
          <p:cNvSpPr txBox="1"/>
          <p:nvPr/>
        </p:nvSpPr>
        <p:spPr>
          <a:xfrm>
            <a:off x="5227024" y="55734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energy</a:t>
            </a:r>
            <a:endParaRPr lang="de-DE" dirty="0"/>
          </a:p>
          <a:p>
            <a:r>
              <a:rPr lang="de-DE" dirty="0" err="1"/>
              <a:t>price</a:t>
            </a:r>
            <a:r>
              <a:rPr lang="de-DE" dirty="0"/>
              <a:t> (AP)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9F4980B-CA43-4E69-9B0B-BBEF2FE798BC}"/>
              </a:ext>
            </a:extLst>
          </p:cNvPr>
          <p:cNvSpPr txBox="1"/>
          <p:nvPr/>
        </p:nvSpPr>
        <p:spPr>
          <a:xfrm>
            <a:off x="6217529" y="556089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power</a:t>
            </a:r>
          </a:p>
          <a:p>
            <a:r>
              <a:rPr lang="de-DE" dirty="0" err="1"/>
              <a:t>price</a:t>
            </a:r>
            <a:r>
              <a:rPr lang="de-DE" dirty="0"/>
              <a:t> (LP)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DF9D9AA-9BA3-4CA0-90F7-492C9C51C453}"/>
              </a:ext>
            </a:extLst>
          </p:cNvPr>
          <p:cNvSpPr txBox="1"/>
          <p:nvPr/>
        </p:nvSpPr>
        <p:spPr>
          <a:xfrm>
            <a:off x="7347785" y="5548490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basis</a:t>
            </a:r>
            <a:endParaRPr lang="de-DE" dirty="0"/>
          </a:p>
          <a:p>
            <a:r>
              <a:rPr lang="de-DE" dirty="0" err="1"/>
              <a:t>price</a:t>
            </a:r>
            <a:r>
              <a:rPr lang="de-DE" dirty="0"/>
              <a:t> (BP) (</a:t>
            </a:r>
            <a:r>
              <a:rPr lang="de-DE" dirty="0" err="1"/>
              <a:t>household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)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286CD46-945F-4EB2-86E9-9F21F49F0D61}"/>
              </a:ext>
            </a:extLst>
          </p:cNvPr>
          <p:cNvCxnSpPr/>
          <p:nvPr/>
        </p:nvCxnSpPr>
        <p:spPr bwMode="auto">
          <a:xfrm flipV="1">
            <a:off x="8100392" y="5445224"/>
            <a:ext cx="72008" cy="14943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E99122E5-75E7-4A8B-A2D9-453E3EFD005A}"/>
              </a:ext>
            </a:extLst>
          </p:cNvPr>
          <p:cNvSpPr txBox="1"/>
          <p:nvPr/>
        </p:nvSpPr>
        <p:spPr>
          <a:xfrm>
            <a:off x="2555776" y="1711841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annual </a:t>
            </a:r>
            <a:r>
              <a:rPr lang="de-DE" dirty="0" err="1"/>
              <a:t>Pmax</a:t>
            </a:r>
            <a:r>
              <a:rPr lang="de-DE" dirty="0"/>
              <a:t> (kW)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4A87E05-726E-4306-8861-C00807CAF47F}"/>
              </a:ext>
            </a:extLst>
          </p:cNvPr>
          <p:cNvSpPr txBox="1"/>
          <p:nvPr/>
        </p:nvSpPr>
        <p:spPr>
          <a:xfrm>
            <a:off x="5248906" y="2122663"/>
            <a:ext cx="1375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Total annual </a:t>
            </a:r>
            <a:r>
              <a:rPr lang="de-DE" dirty="0" err="1"/>
              <a:t>cost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86E6D30-E396-459B-8FB8-F220E9FCBBEF}"/>
              </a:ext>
            </a:extLst>
          </p:cNvPr>
          <p:cNvSpPr txBox="1"/>
          <p:nvPr/>
        </p:nvSpPr>
        <p:spPr>
          <a:xfrm>
            <a:off x="307302" y="4948326"/>
            <a:ext cx="105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LV </a:t>
            </a:r>
            <a:r>
              <a:rPr lang="de-DE" dirty="0" err="1"/>
              <a:t>without</a:t>
            </a:r>
            <a:r>
              <a:rPr lang="de-DE" dirty="0"/>
              <a:t> power </a:t>
            </a:r>
            <a:r>
              <a:rPr lang="de-DE" dirty="0" err="1"/>
              <a:t>measuring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087016B-C96F-4B8F-926F-AA19C11CB3A2}"/>
                  </a:ext>
                </a:extLst>
              </p14:cNvPr>
              <p14:cNvContentPartPr/>
              <p14:nvPr/>
            </p14:nvContentPartPr>
            <p14:xfrm>
              <a:off x="85680" y="2030040"/>
              <a:ext cx="199800" cy="465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087016B-C96F-4B8F-926F-AA19C11CB3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20" y="2020680"/>
                <a:ext cx="218520" cy="4838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769FEE1D-4FAB-4CDB-A18D-A71870C9553F}"/>
              </a:ext>
            </a:extLst>
          </p:cNvPr>
          <p:cNvSpPr txBox="1"/>
          <p:nvPr/>
        </p:nvSpPr>
        <p:spPr>
          <a:xfrm>
            <a:off x="93410" y="1824162"/>
            <a:ext cx="1375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</a:rPr>
              <a:t>Starting point</a:t>
            </a:r>
            <a:endParaRPr lang="de-DE" b="1" i="1" dirty="0">
              <a:solidFill>
                <a:srgbClr val="00206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6D1841-9E6D-4C92-B990-7EBBAB0A2155}"/>
              </a:ext>
            </a:extLst>
          </p:cNvPr>
          <p:cNvSpPr txBox="1"/>
          <p:nvPr/>
        </p:nvSpPr>
        <p:spPr>
          <a:xfrm>
            <a:off x="755824" y="6000536"/>
            <a:ext cx="619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>
                <a:solidFill>
                  <a:srgbClr val="002060"/>
                </a:solidFill>
              </a:rPr>
              <a:t>Starting from the highest voltage level, part of the grid costs (based on that level’</a:t>
            </a:r>
            <a:r>
              <a:rPr lang="de-DE" i="1" dirty="0">
                <a:solidFill>
                  <a:srgbClr val="002060"/>
                </a:solidFill>
              </a:rPr>
              <a:t>s </a:t>
            </a:r>
            <a:r>
              <a:rPr lang="de-DE" i="1" dirty="0" err="1">
                <a:solidFill>
                  <a:srgbClr val="002060"/>
                </a:solidFill>
              </a:rPr>
              <a:t>aggregated</a:t>
            </a:r>
            <a:r>
              <a:rPr lang="de-DE" i="1" dirty="0">
                <a:solidFill>
                  <a:srgbClr val="002060"/>
                </a:solidFill>
              </a:rPr>
              <a:t> annual </a:t>
            </a:r>
            <a:r>
              <a:rPr lang="de-DE" i="1" dirty="0" err="1">
                <a:solidFill>
                  <a:srgbClr val="002060"/>
                </a:solidFill>
              </a:rPr>
              <a:t>consumption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peak</a:t>
            </a:r>
            <a:r>
              <a:rPr lang="de-DE" i="1" dirty="0">
                <a:solidFill>
                  <a:srgbClr val="002060"/>
                </a:solidFill>
              </a:rPr>
              <a:t> – </a:t>
            </a:r>
            <a:r>
              <a:rPr lang="de-DE" i="1" dirty="0" err="1">
                <a:solidFill>
                  <a:srgbClr val="002060"/>
                </a:solidFill>
              </a:rPr>
              <a:t>Pmax</a:t>
            </a:r>
            <a:r>
              <a:rPr lang="de-DE" i="1" dirty="0">
                <a:solidFill>
                  <a:srgbClr val="002060"/>
                </a:solidFill>
              </a:rPr>
              <a:t>) </a:t>
            </a:r>
            <a:r>
              <a:rPr lang="en-GB" i="1" dirty="0">
                <a:solidFill>
                  <a:srgbClr val="002060"/>
                </a:solidFill>
              </a:rPr>
              <a:t>are paid by grid users connected to that grid level. The residue is transferred to and distributed after the same logic – etc.</a:t>
            </a:r>
            <a:endParaRPr lang="de-DE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1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Tasks of system operator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5C643F-D224-4498-8677-F1DC9423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operation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security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err="1"/>
              <a:t>reliability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err="1"/>
              <a:t>cost</a:t>
            </a:r>
            <a:r>
              <a:rPr lang="de-DE" dirty="0"/>
              <a:t>-efficiency</a:t>
            </a:r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Grid </a:t>
            </a:r>
            <a:r>
              <a:rPr lang="de-DE" dirty="0" err="1"/>
              <a:t>extension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 err="1"/>
              <a:t>Various</a:t>
            </a:r>
            <a:r>
              <a:rPr lang="de-DE" dirty="0"/>
              <a:t> organisational </a:t>
            </a:r>
            <a:r>
              <a:rPr lang="de-DE" dirty="0" err="1"/>
              <a:t>set-ups</a:t>
            </a:r>
            <a:r>
              <a:rPr lang="de-DE" dirty="0"/>
              <a:t> in different countries</a:t>
            </a:r>
          </a:p>
          <a:p>
            <a:pPr marL="0" indent="0"/>
            <a:endParaRPr lang="de-DE" dirty="0"/>
          </a:p>
          <a:p>
            <a:r>
              <a:rPr lang="de-DE" dirty="0" err="1"/>
              <a:t>Unbundling</a:t>
            </a:r>
            <a:r>
              <a:rPr lang="de-DE" dirty="0"/>
              <a:t>	             </a:t>
            </a:r>
            <a:r>
              <a:rPr lang="de-DE" sz="1600" i="1" dirty="0" err="1">
                <a:solidFill>
                  <a:srgbClr val="002060"/>
                </a:solidFill>
              </a:rPr>
              <a:t>see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class</a:t>
            </a:r>
            <a:r>
              <a:rPr lang="de-DE" sz="1600" i="1" dirty="0">
                <a:solidFill>
                  <a:srgbClr val="002060"/>
                </a:solidFill>
              </a:rPr>
              <a:t> on </a:t>
            </a:r>
            <a:r>
              <a:rPr lang="de-DE" sz="1600" i="1" dirty="0" err="1">
                <a:solidFill>
                  <a:srgbClr val="002060"/>
                </a:solidFill>
              </a:rPr>
              <a:t>electricity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markets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fundamentals</a:t>
            </a:r>
            <a:endParaRPr lang="de-DE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43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CF8E4845-0A80-46D5-9264-FF2C56605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97" y="2895491"/>
            <a:ext cx="5760690" cy="368806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FLH </a:t>
            </a:r>
            <a:r>
              <a:rPr lang="de-DE" dirty="0" err="1"/>
              <a:t>pay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power </a:t>
            </a:r>
            <a:r>
              <a:rPr lang="de-DE" dirty="0" err="1"/>
              <a:t>price</a:t>
            </a:r>
            <a:r>
              <a:rPr lang="de-DE" dirty="0"/>
              <a:t> (PP) and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(EP)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high FLH </a:t>
            </a:r>
            <a:r>
              <a:rPr lang="de-DE" dirty="0" err="1"/>
              <a:t>pay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PP and </a:t>
            </a:r>
            <a:r>
              <a:rPr lang="de-DE" dirty="0" err="1"/>
              <a:t>lower</a:t>
            </a:r>
            <a:r>
              <a:rPr lang="de-DE" dirty="0"/>
              <a:t> EP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Simultaneity (diversity) function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69C2D3E-752C-404F-881F-ACA20BAA70CE}"/>
              </a:ext>
            </a:extLst>
          </p:cNvPr>
          <p:cNvSpPr txBox="1"/>
          <p:nvPr/>
        </p:nvSpPr>
        <p:spPr>
          <a:xfrm>
            <a:off x="6145521" y="632929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2015</a:t>
            </a:r>
          </a:p>
        </p:txBody>
      </p:sp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D023D3B8-7058-4721-88AE-2B722048B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33724"/>
              </p:ext>
            </p:extLst>
          </p:nvPr>
        </p:nvGraphicFramePr>
        <p:xfrm>
          <a:off x="5712395" y="4571048"/>
          <a:ext cx="2903985" cy="1005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67995">
                  <a:extLst>
                    <a:ext uri="{9D8B030D-6E8A-4147-A177-3AD203B41FA5}">
                      <a16:colId xmlns:a16="http://schemas.microsoft.com/office/drawing/2014/main" val="1238684326"/>
                    </a:ext>
                  </a:extLst>
                </a:gridCol>
                <a:gridCol w="967995">
                  <a:extLst>
                    <a:ext uri="{9D8B030D-6E8A-4147-A177-3AD203B41FA5}">
                      <a16:colId xmlns:a16="http://schemas.microsoft.com/office/drawing/2014/main" val="2790174146"/>
                    </a:ext>
                  </a:extLst>
                </a:gridCol>
                <a:gridCol w="967995">
                  <a:extLst>
                    <a:ext uri="{9D8B030D-6E8A-4147-A177-3AD203B41FA5}">
                      <a16:colId xmlns:a16="http://schemas.microsoft.com/office/drawing/2014/main" val="36643664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 b="1" dirty="0"/>
                        <a:t>FLH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PP </a:t>
                      </a:r>
                      <a:r>
                        <a:rPr lang="en-GB" sz="1200" b="1" dirty="0"/>
                        <a:t>[€</a:t>
                      </a:r>
                      <a:r>
                        <a:rPr lang="de-DE" sz="1200" b="1" dirty="0"/>
                        <a:t>/kW*a</a:t>
                      </a:r>
                      <a:r>
                        <a:rPr lang="en-GB" sz="1200" b="1" dirty="0"/>
                        <a:t>]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EP </a:t>
                      </a:r>
                      <a:r>
                        <a:rPr lang="en-GB" sz="1200" b="1" dirty="0"/>
                        <a:t>[</a:t>
                      </a:r>
                      <a:r>
                        <a:rPr lang="en-GB" sz="1200" b="1" dirty="0" err="1"/>
                        <a:t>ct</a:t>
                      </a:r>
                      <a:r>
                        <a:rPr lang="de-DE" sz="1200" b="1" dirty="0"/>
                        <a:t>/kWh</a:t>
                      </a:r>
                      <a:r>
                        <a:rPr lang="en-GB" sz="1200" b="1" dirty="0"/>
                        <a:t>]</a:t>
                      </a:r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70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b="0" dirty="0"/>
                        <a:t>&lt; 2.500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581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b="0" dirty="0"/>
                        <a:t>&gt; 2.500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70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1F89D50-8782-4C4E-AC98-5732CB60DDFF}"/>
                  </a:ext>
                </a:extLst>
              </p14:cNvPr>
              <p14:cNvContentPartPr/>
              <p14:nvPr/>
            </p14:nvContentPartPr>
            <p14:xfrm>
              <a:off x="5979600" y="2330640"/>
              <a:ext cx="3069000" cy="25556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1F89D50-8782-4C4E-AC98-5732CB60DD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0240" y="2321280"/>
                <a:ext cx="3087720" cy="257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2544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SAIDI – System Average Interruption Duration Index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SAIFI – System Average Interruption </a:t>
            </a:r>
            <a:r>
              <a:rPr lang="de-DE" dirty="0" err="1"/>
              <a:t>Frequency</a:t>
            </a:r>
            <a:r>
              <a:rPr lang="de-DE" dirty="0"/>
              <a:t> Index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MAIFI – </a:t>
            </a:r>
            <a:r>
              <a:rPr lang="de-DE" dirty="0" err="1"/>
              <a:t>Momentary</a:t>
            </a:r>
            <a:r>
              <a:rPr lang="de-DE" dirty="0"/>
              <a:t> Average Interruption </a:t>
            </a:r>
            <a:r>
              <a:rPr lang="de-DE" dirty="0" err="1"/>
              <a:t>Frequency</a:t>
            </a:r>
            <a:r>
              <a:rPr lang="de-DE" dirty="0"/>
              <a:t> Index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ENS – Energy Not </a:t>
            </a:r>
            <a:r>
              <a:rPr lang="de-DE" dirty="0" err="1"/>
              <a:t>Served</a:t>
            </a:r>
            <a:r>
              <a:rPr lang="de-DE" dirty="0"/>
              <a:t> –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not </a:t>
            </a:r>
            <a:r>
              <a:rPr lang="de-DE" dirty="0" err="1"/>
              <a:t>served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LLD – Loss </a:t>
            </a:r>
            <a:r>
              <a:rPr lang="de-DE" dirty="0" err="1"/>
              <a:t>of</a:t>
            </a:r>
            <a:r>
              <a:rPr lang="de-DE" dirty="0"/>
              <a:t> Load Duration –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LOLE – Loss </a:t>
            </a:r>
            <a:r>
              <a:rPr lang="de-DE" dirty="0" err="1"/>
              <a:t>of</a:t>
            </a:r>
            <a:r>
              <a:rPr lang="de-DE" dirty="0"/>
              <a:t> Load </a:t>
            </a:r>
            <a:r>
              <a:rPr lang="de-DE" dirty="0" err="1"/>
              <a:t>Expectation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/>
              <a:t>ENTSO-E Mid-term </a:t>
            </a:r>
            <a:r>
              <a:rPr lang="de-DE" dirty="0" err="1"/>
              <a:t>adequacy</a:t>
            </a:r>
            <a:r>
              <a:rPr lang="de-DE" dirty="0"/>
              <a:t> </a:t>
            </a:r>
            <a:r>
              <a:rPr lang="de-DE" dirty="0" err="1"/>
              <a:t>forecast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Security of supply indicators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48287C3-037F-42BA-A5EE-6CD3B908DE55}"/>
                  </a:ext>
                </a:extLst>
              </p14:cNvPr>
              <p14:cNvContentPartPr/>
              <p14:nvPr/>
            </p14:nvContentPartPr>
            <p14:xfrm>
              <a:off x="1324440" y="3976560"/>
              <a:ext cx="5010120" cy="434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48287C3-037F-42BA-A5EE-6CD3B908DE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5080" y="3967200"/>
                <a:ext cx="5028840" cy="4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95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SAIDI – System Average Interruption Index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73D1529-24F3-416E-8E0C-01CDA0AD7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801" y="1771720"/>
            <a:ext cx="5320536" cy="47863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3376531-0155-4857-9EAE-77E6FAACD016}"/>
              </a:ext>
            </a:extLst>
          </p:cNvPr>
          <p:cNvSpPr txBox="1"/>
          <p:nvPr/>
        </p:nvSpPr>
        <p:spPr>
          <a:xfrm>
            <a:off x="6872079" y="622996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CEER, 2018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4805F6-D4EC-4148-9C39-5A71701E5951}"/>
              </a:ext>
            </a:extLst>
          </p:cNvPr>
          <p:cNvSpPr txBox="1"/>
          <p:nvPr/>
        </p:nvSpPr>
        <p:spPr>
          <a:xfrm>
            <a:off x="5724128" y="1844824"/>
            <a:ext cx="287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Unplanned</a:t>
            </a:r>
            <a:r>
              <a:rPr lang="de-DE" dirty="0"/>
              <a:t> SAIDI,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exceptional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(</a:t>
            </a:r>
            <a:r>
              <a:rPr lang="de-DE" dirty="0" err="1"/>
              <a:t>minutes</a:t>
            </a:r>
            <a:r>
              <a:rPr lang="de-DE" dirty="0"/>
              <a:t> per </a:t>
            </a:r>
            <a:r>
              <a:rPr lang="de-DE" dirty="0" err="1"/>
              <a:t>customer</a:t>
            </a:r>
            <a:r>
              <a:rPr lang="de-DE" dirty="0"/>
              <a:t>)</a:t>
            </a:r>
          </a:p>
          <a:p>
            <a:pPr algn="l"/>
            <a:r>
              <a:rPr lang="de-DE" dirty="0"/>
              <a:t>(2002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 – 2016)</a:t>
            </a:r>
          </a:p>
        </p:txBody>
      </p:sp>
    </p:spTree>
    <p:extLst>
      <p:ext uri="{BB962C8B-B14F-4D97-AF65-F5344CB8AC3E}">
        <p14:creationId xmlns:p14="http://schemas.microsoft.com/office/powerpoint/2010/main" val="367159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Price </a:t>
            </a:r>
            <a:r>
              <a:rPr lang="de-DE" dirty="0" err="1"/>
              <a:t>spikes</a:t>
            </a:r>
            <a:r>
              <a:rPr lang="de-DE" dirty="0"/>
              <a:t> </a:t>
            </a:r>
            <a:r>
              <a:rPr lang="de-DE" dirty="0" err="1"/>
              <a:t>induce</a:t>
            </a:r>
            <a:r>
              <a:rPr lang="de-DE" dirty="0"/>
              <a:t> </a:t>
            </a:r>
            <a:r>
              <a:rPr lang="de-DE" dirty="0" err="1"/>
              <a:t>investment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supports</a:t>
            </a:r>
            <a:r>
              <a:rPr lang="de-DE" dirty="0"/>
              <a:t> </a:t>
            </a:r>
            <a:r>
              <a:rPr lang="de-DE" dirty="0" err="1"/>
              <a:t>reliability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The </a:t>
            </a:r>
            <a:r>
              <a:rPr lang="de-DE" dirty="0" err="1"/>
              <a:t>duration</a:t>
            </a:r>
            <a:r>
              <a:rPr lang="de-DE" dirty="0"/>
              <a:t> and </a:t>
            </a:r>
            <a:r>
              <a:rPr lang="de-DE" dirty="0" err="1"/>
              <a:t>height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spikes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Sufficiently</a:t>
            </a:r>
            <a:r>
              <a:rPr lang="de-DE" dirty="0"/>
              <a:t> high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sufficient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 per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ensured</a:t>
            </a:r>
            <a:r>
              <a:rPr lang="de-DE" dirty="0"/>
              <a:t>, so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generators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and </a:t>
            </a:r>
            <a:r>
              <a:rPr lang="de-DE" dirty="0" err="1"/>
              <a:t>invest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The </a:t>
            </a:r>
            <a:r>
              <a:rPr lang="de-DE" dirty="0" err="1"/>
              <a:t>market</a:t>
            </a:r>
            <a:r>
              <a:rPr lang="de-DE" dirty="0"/>
              <a:t> on </a:t>
            </a:r>
            <a:r>
              <a:rPr lang="de-DE" dirty="0" err="1"/>
              <a:t>its</a:t>
            </a:r>
            <a:r>
              <a:rPr lang="de-DE" dirty="0"/>
              <a:t> own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underinvest</a:t>
            </a:r>
            <a:r>
              <a:rPr lang="de-DE" dirty="0"/>
              <a:t>, and </a:t>
            </a:r>
            <a:r>
              <a:rPr lang="de-DE" dirty="0" err="1"/>
              <a:t>reliability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suffer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Prices </a:t>
            </a:r>
            <a:r>
              <a:rPr lang="de-DE" dirty="0" err="1"/>
              <a:t>charged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willing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pay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Reliability and Investment policy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99C703D-4584-4011-9419-8D0232193A87}"/>
              </a:ext>
            </a:extLst>
          </p:cNvPr>
          <p:cNvSpPr txBox="1"/>
          <p:nvPr/>
        </p:nvSpPr>
        <p:spPr>
          <a:xfrm>
            <a:off x="5436096" y="6219780"/>
            <a:ext cx="237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Stoft</a:t>
            </a:r>
            <a:r>
              <a:rPr lang="de-DE" dirty="0"/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423380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Backup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power plant </a:t>
            </a:r>
            <a:r>
              <a:rPr lang="de-DE" dirty="0" err="1"/>
              <a:t>failure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More uniform </a:t>
            </a:r>
            <a:r>
              <a:rPr lang="de-DE" dirty="0" err="1"/>
              <a:t>aggregated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regular</a:t>
            </a:r>
            <a:r>
              <a:rPr lang="de-DE" dirty="0"/>
              <a:t> power plant </a:t>
            </a:r>
            <a:r>
              <a:rPr lang="de-DE" dirty="0" err="1"/>
              <a:t>operation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Economies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power plants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Long-</a:t>
            </a:r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losses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Benefits of grid integration (positive externalities)</a:t>
            </a:r>
          </a:p>
        </p:txBody>
      </p:sp>
    </p:spTree>
    <p:extLst>
      <p:ext uri="{BB962C8B-B14F-4D97-AF65-F5344CB8AC3E}">
        <p14:creationId xmlns:p14="http://schemas.microsoft.com/office/powerpoint/2010/main" val="3425842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i="1" dirty="0"/>
              <a:t>[Backup]</a:t>
            </a:r>
            <a:r>
              <a:rPr lang="en-US" dirty="0"/>
              <a:t> Electrical grid structure</a:t>
            </a:r>
          </a:p>
        </p:txBody>
      </p:sp>
      <p:pic>
        <p:nvPicPr>
          <p:cNvPr id="19" name="Inhaltsplatzhalter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8C3576A-F5E0-4066-BE6D-81251DBA4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94" y="1881635"/>
            <a:ext cx="4752528" cy="4752528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85B1936-0E21-43AE-BE39-EA8494BD5608}"/>
              </a:ext>
            </a:extLst>
          </p:cNvPr>
          <p:cNvSpPr txBox="1"/>
          <p:nvPr/>
        </p:nvSpPr>
        <p:spPr>
          <a:xfrm>
            <a:off x="3275856" y="1761081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(Europe</a:t>
            </a:r>
            <a:r>
              <a:rPr lang="en-GB" b="1" dirty="0"/>
              <a:t>’s interconnected electricity grid)</a:t>
            </a:r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FFDC152-EA11-4093-A8FC-50454E9DB341}"/>
              </a:ext>
            </a:extLst>
          </p:cNvPr>
          <p:cNvSpPr txBox="1"/>
          <p:nvPr/>
        </p:nvSpPr>
        <p:spPr>
          <a:xfrm>
            <a:off x="1691680" y="371544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DE710BD-5358-41DB-A886-64B7ACF984DC}"/>
              </a:ext>
            </a:extLst>
          </p:cNvPr>
          <p:cNvSpPr txBox="1"/>
          <p:nvPr/>
        </p:nvSpPr>
        <p:spPr>
          <a:xfrm>
            <a:off x="1198108" y="498118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6E4D37-346E-4FC9-9074-B4376F7AEB7F}"/>
              </a:ext>
            </a:extLst>
          </p:cNvPr>
          <p:cNvSpPr txBox="1"/>
          <p:nvPr/>
        </p:nvSpPr>
        <p:spPr>
          <a:xfrm>
            <a:off x="1439652" y="588677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D581AB4-E995-47ED-B8E8-32B5A2A6E9F1}"/>
              </a:ext>
            </a:extLst>
          </p:cNvPr>
          <p:cNvSpPr txBox="1"/>
          <p:nvPr/>
        </p:nvSpPr>
        <p:spPr>
          <a:xfrm>
            <a:off x="3199802" y="473043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3E25098-7A92-4B88-AC91-5B4E77867915}"/>
              </a:ext>
            </a:extLst>
          </p:cNvPr>
          <p:cNvSpPr txBox="1"/>
          <p:nvPr/>
        </p:nvSpPr>
        <p:spPr>
          <a:xfrm>
            <a:off x="3178276" y="580049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BACA3DE-07D8-4562-9B3F-6F39816CA7BD}"/>
              </a:ext>
            </a:extLst>
          </p:cNvPr>
          <p:cNvSpPr txBox="1"/>
          <p:nvPr/>
        </p:nvSpPr>
        <p:spPr>
          <a:xfrm>
            <a:off x="4318384" y="261069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9F50341-6438-4340-8673-32B4AAC82402}"/>
              </a:ext>
            </a:extLst>
          </p:cNvPr>
          <p:cNvSpPr txBox="1"/>
          <p:nvPr/>
        </p:nvSpPr>
        <p:spPr>
          <a:xfrm>
            <a:off x="4318384" y="371544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80C27E7-08B0-4CF9-BB8B-D5E95CE02EB0}"/>
              </a:ext>
            </a:extLst>
          </p:cNvPr>
          <p:cNvSpPr txBox="1"/>
          <p:nvPr/>
        </p:nvSpPr>
        <p:spPr>
          <a:xfrm>
            <a:off x="4639962" y="481992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FFF34FB-018D-43D3-96E5-5CF4B041D3E0}"/>
              </a:ext>
            </a:extLst>
          </p:cNvPr>
          <p:cNvSpPr txBox="1"/>
          <p:nvPr/>
        </p:nvSpPr>
        <p:spPr>
          <a:xfrm>
            <a:off x="3234118" y="357694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4B57ACC-C1BA-46DC-8D49-E93E5D3BB451}"/>
              </a:ext>
            </a:extLst>
          </p:cNvPr>
          <p:cNvSpPr txBox="1"/>
          <p:nvPr/>
        </p:nvSpPr>
        <p:spPr>
          <a:xfrm>
            <a:off x="4570412" y="564420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grid</a:t>
            </a:r>
            <a:r>
              <a:rPr lang="de-DE" sz="1100" dirty="0"/>
              <a:t> </a:t>
            </a:r>
            <a:r>
              <a:rPr lang="de-DE" sz="1100" dirty="0" err="1"/>
              <a:t>level</a:t>
            </a:r>
            <a:endParaRPr lang="de-DE" sz="11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8BDC3B0-50E3-448C-9529-A507F8E72FAC}"/>
              </a:ext>
            </a:extLst>
          </p:cNvPr>
          <p:cNvSpPr txBox="1"/>
          <p:nvPr/>
        </p:nvSpPr>
        <p:spPr>
          <a:xfrm>
            <a:off x="5186526" y="5824091"/>
            <a:ext cx="100811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power plant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86E3898-2E33-4D95-A4C3-55C5560A7C01}"/>
              </a:ext>
            </a:extLst>
          </p:cNvPr>
          <p:cNvSpPr txBox="1"/>
          <p:nvPr/>
        </p:nvSpPr>
        <p:spPr>
          <a:xfrm>
            <a:off x="1241847" y="2827165"/>
            <a:ext cx="1192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High </a:t>
            </a:r>
            <a:r>
              <a:rPr lang="de-DE" sz="1100" b="1" dirty="0" err="1"/>
              <a:t>voltage</a:t>
            </a:r>
            <a:endParaRPr lang="de-DE" sz="1100" b="1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85543C8-C91C-4919-B964-D832A4B448A3}"/>
              </a:ext>
            </a:extLst>
          </p:cNvPr>
          <p:cNvSpPr txBox="1"/>
          <p:nvPr/>
        </p:nvSpPr>
        <p:spPr>
          <a:xfrm>
            <a:off x="827584" y="3979120"/>
            <a:ext cx="1250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Medium </a:t>
            </a:r>
            <a:r>
              <a:rPr lang="de-DE" sz="1100" b="1" dirty="0" err="1"/>
              <a:t>voltage</a:t>
            </a:r>
            <a:endParaRPr lang="de-DE" sz="1100" b="1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4B2E152-0BA3-4EF7-85C8-80A9CDAC242F}"/>
              </a:ext>
            </a:extLst>
          </p:cNvPr>
          <p:cNvSpPr txBox="1"/>
          <p:nvPr/>
        </p:nvSpPr>
        <p:spPr>
          <a:xfrm>
            <a:off x="611560" y="1776470"/>
            <a:ext cx="146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Extra-high </a:t>
            </a:r>
            <a:r>
              <a:rPr lang="de-DE" sz="1100" b="1" dirty="0" err="1"/>
              <a:t>voltage</a:t>
            </a:r>
            <a:endParaRPr lang="de-DE" sz="1100" b="1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EA249B3-CBE1-4993-95F5-0DDEF45A3E99}"/>
              </a:ext>
            </a:extLst>
          </p:cNvPr>
          <p:cNvSpPr txBox="1"/>
          <p:nvPr/>
        </p:nvSpPr>
        <p:spPr>
          <a:xfrm>
            <a:off x="2367894" y="178384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&amp;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BD7F408-B601-4A48-B784-9419C7CADE1C}"/>
              </a:ext>
            </a:extLst>
          </p:cNvPr>
          <p:cNvSpPr txBox="1"/>
          <p:nvPr/>
        </p:nvSpPr>
        <p:spPr>
          <a:xfrm>
            <a:off x="5201496" y="6165351"/>
            <a:ext cx="100811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consumer</a:t>
            </a:r>
            <a:endParaRPr lang="de-DE" sz="11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A91DA70-9429-49DD-B83A-D42F2ADB587C}"/>
              </a:ext>
            </a:extLst>
          </p:cNvPr>
          <p:cNvSpPr txBox="1"/>
          <p:nvPr/>
        </p:nvSpPr>
        <p:spPr>
          <a:xfrm>
            <a:off x="4298446" y="5816397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100" dirty="0" err="1"/>
              <a:t>mains</a:t>
            </a:r>
            <a:endParaRPr lang="de-DE" sz="1100" dirty="0"/>
          </a:p>
          <a:p>
            <a:pPr algn="l"/>
            <a:r>
              <a:rPr lang="de-DE" sz="1100" dirty="0" err="1"/>
              <a:t>transformer</a:t>
            </a:r>
            <a:endParaRPr lang="de-DE" sz="11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E7A7C5A-86C1-4D51-B2FE-FC037F44D1DD}"/>
              </a:ext>
            </a:extLst>
          </p:cNvPr>
          <p:cNvSpPr txBox="1"/>
          <p:nvPr/>
        </p:nvSpPr>
        <p:spPr>
          <a:xfrm>
            <a:off x="3994348" y="2802908"/>
            <a:ext cx="1192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Large </a:t>
            </a:r>
            <a:r>
              <a:rPr lang="de-DE" sz="1100" dirty="0" err="1"/>
              <a:t>industry</a:t>
            </a:r>
            <a:endParaRPr lang="de-DE" sz="11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76DE0E1-C38E-48F6-9284-13212E0D007F}"/>
              </a:ext>
            </a:extLst>
          </p:cNvPr>
          <p:cNvSpPr txBox="1"/>
          <p:nvPr/>
        </p:nvSpPr>
        <p:spPr>
          <a:xfrm>
            <a:off x="4274679" y="3925898"/>
            <a:ext cx="1008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Industry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0FD7F37-8AC7-4F8B-80FC-7BD7EBAEEAA7}"/>
              </a:ext>
            </a:extLst>
          </p:cNvPr>
          <p:cNvSpPr txBox="1"/>
          <p:nvPr/>
        </p:nvSpPr>
        <p:spPr>
          <a:xfrm>
            <a:off x="2996720" y="3761237"/>
            <a:ext cx="1192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Large </a:t>
            </a:r>
            <a:r>
              <a:rPr lang="de-DE" sz="1100" dirty="0" err="1"/>
              <a:t>industry</a:t>
            </a:r>
            <a:endParaRPr lang="de-DE" sz="11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7F9960B-06FD-49AC-9D5B-20B4750CAC23}"/>
              </a:ext>
            </a:extLst>
          </p:cNvPr>
          <p:cNvSpPr txBox="1"/>
          <p:nvPr/>
        </p:nvSpPr>
        <p:spPr>
          <a:xfrm>
            <a:off x="2708113" y="4958420"/>
            <a:ext cx="1537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Industry, Commercial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1D34E28-65A0-41BA-9E05-4045AA9DE490}"/>
              </a:ext>
            </a:extLst>
          </p:cNvPr>
          <p:cNvSpPr txBox="1"/>
          <p:nvPr/>
        </p:nvSpPr>
        <p:spPr>
          <a:xfrm>
            <a:off x="2862686" y="6040797"/>
            <a:ext cx="1318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100" dirty="0"/>
              <a:t>Households,</a:t>
            </a:r>
          </a:p>
          <a:p>
            <a:pPr algn="l"/>
            <a:r>
              <a:rPr lang="de-DE" sz="1100" dirty="0"/>
              <a:t>Small Enterprises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CFCC102-BC9A-4F40-A30E-534531858E5D}"/>
              </a:ext>
            </a:extLst>
          </p:cNvPr>
          <p:cNvSpPr txBox="1"/>
          <p:nvPr/>
        </p:nvSpPr>
        <p:spPr>
          <a:xfrm>
            <a:off x="939833" y="5111126"/>
            <a:ext cx="1250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Low </a:t>
            </a:r>
            <a:r>
              <a:rPr lang="de-DE" sz="1100" b="1" dirty="0" err="1"/>
              <a:t>voltage</a:t>
            </a:r>
            <a:endParaRPr lang="de-DE" sz="1100" b="1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7DD426B-AE32-4B11-8FFF-1F2FC051F659}"/>
              </a:ext>
            </a:extLst>
          </p:cNvPr>
          <p:cNvSpPr txBox="1"/>
          <p:nvPr/>
        </p:nvSpPr>
        <p:spPr>
          <a:xfrm>
            <a:off x="6538986" y="6094884"/>
            <a:ext cx="225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</a:t>
            </a:r>
            <a:r>
              <a:rPr lang="de-DE" dirty="0" err="1"/>
              <a:t>translated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Konstantin, 2017.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343C2C7-613E-49E0-A04E-423B51D6F038}"/>
              </a:ext>
            </a:extLst>
          </p:cNvPr>
          <p:cNvSpPr txBox="1"/>
          <p:nvPr/>
        </p:nvSpPr>
        <p:spPr>
          <a:xfrm>
            <a:off x="4277631" y="6188630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100" dirty="0" err="1"/>
              <a:t>generator</a:t>
            </a:r>
            <a:endParaRPr lang="de-DE" sz="1100" dirty="0"/>
          </a:p>
          <a:p>
            <a:pPr algn="l"/>
            <a:r>
              <a:rPr lang="de-DE" sz="1100" dirty="0" err="1"/>
              <a:t>transformer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5121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Germany</a:t>
            </a:r>
            <a:r>
              <a:rPr lang="en-GB" dirty="0"/>
              <a:t>’s electrical grid</a:t>
            </a:r>
            <a:endParaRPr lang="en-US" dirty="0"/>
          </a:p>
        </p:txBody>
      </p:sp>
      <p:pic>
        <p:nvPicPr>
          <p:cNvPr id="8" name="Grafik 7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04243B3-7C7E-480D-A967-8A0BB29F2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738313"/>
            <a:ext cx="3605471" cy="48958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D989FBF-7D1B-4EB1-89FE-36765C773A3E}"/>
              </a:ext>
            </a:extLst>
          </p:cNvPr>
          <p:cNvSpPr txBox="1"/>
          <p:nvPr/>
        </p:nvSpPr>
        <p:spPr>
          <a:xfrm>
            <a:off x="5220072" y="2060848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4 TSOs</a:t>
            </a:r>
          </a:p>
          <a:p>
            <a:pPr algn="l"/>
            <a:endParaRPr lang="de-DE" dirty="0"/>
          </a:p>
          <a:p>
            <a:pPr algn="l"/>
            <a:r>
              <a:rPr lang="de-DE" dirty="0" err="1"/>
              <a:t>approx</a:t>
            </a:r>
            <a:r>
              <a:rPr lang="de-DE" dirty="0"/>
              <a:t>. 900 DSOs</a:t>
            </a:r>
          </a:p>
        </p:txBody>
      </p:sp>
    </p:spTree>
    <p:extLst>
      <p:ext uri="{BB962C8B-B14F-4D97-AF65-F5344CB8AC3E}">
        <p14:creationId xmlns:p14="http://schemas.microsoft.com/office/powerpoint/2010/main" val="269846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 err="1"/>
              <a:t>Regionalisation</a:t>
            </a:r>
            <a:r>
              <a:rPr lang="en-US" dirty="0"/>
              <a:t> of generation and load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08B3DE5-A6A6-4A77-93FA-8294A76CD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40" y="1859315"/>
            <a:ext cx="7668344" cy="447578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002CF63-C80E-45DE-8173-D8BB06072E62}"/>
              </a:ext>
            </a:extLst>
          </p:cNvPr>
          <p:cNvSpPr txBox="1"/>
          <p:nvPr/>
        </p:nvSpPr>
        <p:spPr>
          <a:xfrm>
            <a:off x="6221863" y="6335095"/>
            <a:ext cx="2300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42388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Grid extension Germany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7D0A623-71E0-41B3-A957-64C83FADB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738313"/>
            <a:ext cx="3856341" cy="50236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E86DA4-670C-479B-8E81-7FD6E1B2ADDD}"/>
              </a:ext>
            </a:extLst>
          </p:cNvPr>
          <p:cNvSpPr txBox="1"/>
          <p:nvPr/>
        </p:nvSpPr>
        <p:spPr>
          <a:xfrm>
            <a:off x="6048264" y="6367150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2019</a:t>
            </a:r>
          </a:p>
        </p:txBody>
      </p:sp>
    </p:spTree>
    <p:extLst>
      <p:ext uri="{BB962C8B-B14F-4D97-AF65-F5344CB8AC3E}">
        <p14:creationId xmlns:p14="http://schemas.microsoft.com/office/powerpoint/2010/main" val="106688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Energy transition in distribution grids </a:t>
            </a:r>
          </a:p>
        </p:txBody>
      </p:sp>
      <p:pic>
        <p:nvPicPr>
          <p:cNvPr id="12" name="Inhaltsplatzhalter 1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42D56F2-32BA-4C79-838E-7408B9141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885248"/>
            <a:ext cx="7866025" cy="4308411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D6CCD5D-BDFA-4499-A825-8986E39A567E}"/>
              </a:ext>
            </a:extLst>
          </p:cNvPr>
          <p:cNvSpPr txBox="1"/>
          <p:nvPr/>
        </p:nvSpPr>
        <p:spPr>
          <a:xfrm>
            <a:off x="683568" y="623731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aseline="30000" dirty="0"/>
              <a:t>2</a:t>
            </a:r>
            <a:r>
              <a:rPr lang="de-DE" dirty="0"/>
              <a:t> 50Hertz, Energiewende Outlook 2035, 2016		Source: E-Bridge, MITNETZ Strom, 2016</a:t>
            </a:r>
          </a:p>
          <a:p>
            <a:pPr algn="r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95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Energy transition in distribution grids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5C643F-D224-4498-8677-F1DC9423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DSO </a:t>
            </a:r>
            <a:r>
              <a:rPr lang="de-DE" dirty="0" err="1"/>
              <a:t>tasks</a:t>
            </a:r>
            <a:r>
              <a:rPr lang="de-DE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Voltage</a:t>
            </a:r>
            <a:r>
              <a:rPr lang="de-DE" dirty="0"/>
              <a:t> </a:t>
            </a:r>
            <a:r>
              <a:rPr lang="de-DE" dirty="0" err="1"/>
              <a:t>control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restauration</a:t>
            </a:r>
            <a:r>
              <a:rPr lang="de-DE" dirty="0"/>
              <a:t> after </a:t>
            </a:r>
            <a:r>
              <a:rPr lang="de-DE" dirty="0" err="1"/>
              <a:t>blackout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(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– </a:t>
            </a:r>
            <a:r>
              <a:rPr lang="de-DE" dirty="0" err="1"/>
              <a:t>only</a:t>
            </a:r>
            <a:r>
              <a:rPr lang="de-DE" dirty="0"/>
              <a:t> in </a:t>
            </a:r>
            <a:r>
              <a:rPr lang="de-DE" dirty="0" err="1"/>
              <a:t>isolated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17575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2066</Words>
  <Application>Microsoft Office PowerPoint</Application>
  <PresentationFormat>Bildschirmpräsentation (4:3)</PresentationFormat>
  <Paragraphs>480</Paragraphs>
  <Slides>45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8" baseType="lpstr">
      <vt:lpstr>Arial</vt:lpstr>
      <vt:lpstr>Symbol</vt:lpstr>
      <vt:lpstr>Technische Universität Berlin | PowerPoint Master</vt:lpstr>
      <vt:lpstr>Integrated course „Energy Economics“ - Economics of Electrical Grids</vt:lpstr>
      <vt:lpstr>Outline</vt:lpstr>
      <vt:lpstr>Categories of power grids</vt:lpstr>
      <vt:lpstr>Tasks of system operator</vt:lpstr>
      <vt:lpstr>Germany’s electrical grid</vt:lpstr>
      <vt:lpstr>Regionalisation of generation and load</vt:lpstr>
      <vt:lpstr>Grid extension Germany</vt:lpstr>
      <vt:lpstr>Energy transition in distribution grids </vt:lpstr>
      <vt:lpstr>Energy transition in distribution grids </vt:lpstr>
      <vt:lpstr>Nuclear phase-out in Germany</vt:lpstr>
      <vt:lpstr>Fossil generation</vt:lpstr>
      <vt:lpstr>System services</vt:lpstr>
      <vt:lpstr>Markets for control power</vt:lpstr>
      <vt:lpstr>Netting of balancing power</vt:lpstr>
      <vt:lpstr>European balancing markets</vt:lpstr>
      <vt:lpstr>Markets for control power</vt:lpstr>
      <vt:lpstr>Balancing market processes</vt:lpstr>
      <vt:lpstr>Markets for control power</vt:lpstr>
      <vt:lpstr>Utilisation of control power</vt:lpstr>
      <vt:lpstr>Control power markets</vt:lpstr>
      <vt:lpstr>Control power markets</vt:lpstr>
      <vt:lpstr>Cost allocation of control power</vt:lpstr>
      <vt:lpstr>Control power markets</vt:lpstr>
      <vt:lpstr>Opportunity costs: Energy vs. Ancillary Services</vt:lpstr>
      <vt:lpstr>Control power markets</vt:lpstr>
      <vt:lpstr>Congestion management</vt:lpstr>
      <vt:lpstr>Automatic frequency control</vt:lpstr>
      <vt:lpstr>Grid restoration</vt:lpstr>
      <vt:lpstr>Access to electrical grids</vt:lpstr>
      <vt:lpstr>Electrical grid as a natural monopoly</vt:lpstr>
      <vt:lpstr>Grid tariff regulation: Regulation approaches</vt:lpstr>
      <vt:lpstr>Averch-Johnson effect (1)</vt:lpstr>
      <vt:lpstr>Averch-Johnson effect (2)</vt:lpstr>
      <vt:lpstr>Incentive regulation in Germany</vt:lpstr>
      <vt:lpstr>Incentive Regulation</vt:lpstr>
      <vt:lpstr>Incentive Regulation in Germany (cont.)</vt:lpstr>
      <vt:lpstr>Composition of grid tariffs</vt:lpstr>
      <vt:lpstr>Cost allocation of control power</vt:lpstr>
      <vt:lpstr>Grid tariffs structure</vt:lpstr>
      <vt:lpstr>Simultaneity (diversity) function</vt:lpstr>
      <vt:lpstr>Security of supply indicators</vt:lpstr>
      <vt:lpstr>SAIDI – System Average Interruption Index</vt:lpstr>
      <vt:lpstr>Reliability and Investment policy</vt:lpstr>
      <vt:lpstr>Benefits of grid integration (positive externalities)</vt:lpstr>
      <vt:lpstr>[Backup] Electrical grid 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841</cp:revision>
  <cp:lastPrinted>2019-05-29T15:10:21Z</cp:lastPrinted>
  <dcterms:created xsi:type="dcterms:W3CDTF">2013-12-11T15:42:54Z</dcterms:created>
  <dcterms:modified xsi:type="dcterms:W3CDTF">2020-01-27T14:48:15Z</dcterms:modified>
</cp:coreProperties>
</file>