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notesSlides/notesSlide12.xml" ContentType="application/vnd.openxmlformats-officedocument.presentationml.notesSlide+xml"/>
  <Override PartName="/ppt/ink/ink2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3.xml" ContentType="application/inkml+xml"/>
  <Override PartName="/ppt/notesSlides/notesSlide17.xml" ContentType="application/vnd.openxmlformats-officedocument.presentationml.notesSlide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6" r:id="rId2"/>
    <p:sldId id="351" r:id="rId3"/>
    <p:sldId id="370" r:id="rId4"/>
    <p:sldId id="371" r:id="rId5"/>
    <p:sldId id="358" r:id="rId6"/>
    <p:sldId id="416" r:id="rId7"/>
    <p:sldId id="352" r:id="rId8"/>
    <p:sldId id="373" r:id="rId9"/>
    <p:sldId id="415" r:id="rId10"/>
    <p:sldId id="422" r:id="rId11"/>
    <p:sldId id="414" r:id="rId12"/>
    <p:sldId id="411" r:id="rId13"/>
    <p:sldId id="410" r:id="rId14"/>
    <p:sldId id="412" r:id="rId15"/>
    <p:sldId id="413" r:id="rId16"/>
    <p:sldId id="408" r:id="rId17"/>
    <p:sldId id="374" r:id="rId18"/>
    <p:sldId id="378" r:id="rId19"/>
    <p:sldId id="380" r:id="rId20"/>
    <p:sldId id="420" r:id="rId21"/>
    <p:sldId id="421" r:id="rId22"/>
    <p:sldId id="418" r:id="rId23"/>
    <p:sldId id="377" r:id="rId24"/>
    <p:sldId id="357" r:id="rId25"/>
    <p:sldId id="397" r:id="rId26"/>
    <p:sldId id="379" r:id="rId27"/>
    <p:sldId id="388" r:id="rId28"/>
    <p:sldId id="389" r:id="rId29"/>
  </p:sldIdLst>
  <p:sldSz cx="9144000" cy="6858000" type="screen4x3"/>
  <p:notesSz cx="7104063" cy="102346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t" initials="e" lastIdx="2" clrIdx="0">
    <p:extLst>
      <p:ext uri="{19B8F6BF-5375-455C-9EA6-DF929625EA0E}">
        <p15:presenceInfo xmlns:p15="http://schemas.microsoft.com/office/powerpoint/2012/main" userId="e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FF"/>
    <a:srgbClr val="B0FED3"/>
    <a:srgbClr val="FFCC66"/>
    <a:srgbClr val="FF9900"/>
    <a:srgbClr val="FF6600"/>
    <a:srgbClr val="8064A2"/>
    <a:srgbClr val="B3A2C7"/>
    <a:srgbClr val="984807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94940" autoAdjust="0"/>
  </p:normalViewPr>
  <p:slideViewPr>
    <p:cSldViewPr>
      <p:cViewPr varScale="1">
        <p:scale>
          <a:sx n="90" d="100"/>
          <a:sy n="90" d="100"/>
        </p:scale>
        <p:origin x="1243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427" cy="513508"/>
          </a:xfrm>
          <a:prstGeom prst="rect">
            <a:avLst/>
          </a:prstGeom>
        </p:spPr>
        <p:txBody>
          <a:bodyPr vert="horz" lIns="94767" tIns="47384" rIns="94767" bIns="4738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994" y="0"/>
            <a:ext cx="3078427" cy="513508"/>
          </a:xfrm>
          <a:prstGeom prst="rect">
            <a:avLst/>
          </a:prstGeom>
        </p:spPr>
        <p:txBody>
          <a:bodyPr vert="horz" lIns="94767" tIns="47384" rIns="94767" bIns="47384" rtlCol="0"/>
          <a:lstStyle>
            <a:lvl1pPr algn="r">
              <a:defRPr sz="1300"/>
            </a:lvl1pPr>
          </a:lstStyle>
          <a:p>
            <a:fld id="{302071DC-D8B2-40CC-8A20-B5724EFE63A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721106"/>
            <a:ext cx="3078427" cy="513507"/>
          </a:xfrm>
          <a:prstGeom prst="rect">
            <a:avLst/>
          </a:prstGeom>
        </p:spPr>
        <p:txBody>
          <a:bodyPr vert="horz" lIns="94767" tIns="47384" rIns="94767" bIns="4738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994" y="9721106"/>
            <a:ext cx="3078427" cy="513507"/>
          </a:xfrm>
          <a:prstGeom prst="rect">
            <a:avLst/>
          </a:prstGeom>
        </p:spPr>
        <p:txBody>
          <a:bodyPr vert="horz" lIns="94767" tIns="47384" rIns="94767" bIns="47384" rtlCol="0" anchor="b"/>
          <a:lstStyle>
            <a:lvl1pPr algn="r">
              <a:defRPr sz="1300"/>
            </a:lvl1pPr>
          </a:lstStyle>
          <a:p>
            <a:fld id="{06FA419F-BC04-4F9C-AE03-273A1D2F7B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126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1-14T13:42:49.65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16379 7136 244 0,'-4'4'72'0,"0"1"6"0,-3-5-22 0,1 4-13 16,0-4-6-16,0 5-3 0,2-5-4 15,0 4-4-15,-2-4-3 0,1 0-1 16,5 3-3-16,-4-3-4 0,4 0-3 16,0 0-3-16,0 0-1 0,4 0-2 15,1 0 0-15,2 0-1 0,0-5 2 16,2 0 0-16,3-1 1 0,6-4 1 15,5-3-1-15,4-3 0 0,4-6-1 16,7-3-1-16,5-7 0 0,7-4-1 16,9-5 0-16,2-5-1 0,9 3 1 0,-2-1-1 15,3 1 0-15,-8 4-1 0,-4 4 0 16,-7 6-2-16,-8 6 0 0,-10 1 0 16,-7 9-1-16,-7 4 1 0,-6 4 0 15,-2 5 1-15,-7 0 2 0,-5 0 1 16,4 0 1-16,-4 0 0 0,-4 0 0 15,4 0 0-15,-7 0-1 0,1 0-1 16,0 0-2-16,-5 7-1 0,3-3-2 16,0 1-4-16,-2 0-7 0,2 0-9 15,1-1-13-15,1 0-89 0,0-1-5 0,1 1-81 16,2-4-154-16</inkml:trace>
  <inkml:trace contextRef="#ctx0" brushRef="#br0" timeOffset="821.79">16380 7097 207 0,'8'-7'63'0,"-1"-1"3"15,2-2 0-15,-1 1-37 0,-1-2-5 16,5-1 0-16,-4 1-1 0,4-3-1 16,-1 1 0-16,-1 0 1 0,1 1-1 15,-2-1-1-15,2 1-3 0,-3 0-1 0,-1 0-3 16,0 2-2-16,-1 0-2 0,-1 1-1 15,-3 2-1-15,-2 1-1 0,6 3 1 16,-6 3-1-16,0-6 1 0,0 6 1 16,0-4 1-16,0 4 0 0,0 0 1 15,-6 0-1-15,4 0 0 0,2 0-1 16,-8 0-1-16,5 8-2 0,-4 0 0 0,0 5-1 16,-3 3 0-16,-1 2-1 0,-3 2 0 15,-2 2-1-15,0 2 1 16,-4-1-1-16,1 1-1 0,-2-1 1 0,-3 2-1 15,4-2 0-15,-4 0 0 0,1-2 0 16,6-1 0-16,-2-3 0 0,5-4 0 16,3-3 0-16,0-3 0 0,5-3 0 15,4 0-1-15,2-4 0 0,0 0 0 16,4 0 0-16,5 0 0 0,3-6-1 16,6-2 1-16,6 0-1 0,3-3 1 0,5-2-1 15,2 1 1-15,5-1 0 0,-3 3-1 16,-1 1 1-16,-2 1 1 0,-5 3-1 15,-1 2 0-15,-4 3 0 0,-3 0 0 16,-4 0-1-16,1 0 1 0,-3 0-1 16,-3 0 0-16,0 3 1 0,-4-3-1 15,-1 0 2-15,-1 3 4 0,-5-3 0 16,-5 0 1-16,-3 0-1 0,-3 6 1 0,-4-3-1 16,-3-3-1-16,-6 6-4 0,0-6-3 15,-7 5-3-15,-2-5-4 0,-1 4-5 16,-2-4-8-16,-1 0-10 0,2 4 26 15,-2-4-126-15,4 5-98 0,6 1-254 16</inkml:trace>
  <inkml:trace contextRef="#ctx0" brushRef="#br0" timeOffset="27407.59">17662 6393 328 0,'-7'0'76'0,"1"0"3"0,6 0-54 0,-2-3-3 15,2 3-2-15,0 0-2 16,0 0-4-16,0 0-1 0,0-5-2 0,0 5-1 16,6-7-2-16,-3-1 0 0,9-3 0 15,0-5 1-15,4-2 0 0,3-1 0 16,8-5-2-16,3-4-2 0,6-3-1 16,5-2-1-16,3-2-2 0,2-2 0 15,-1-4-1-15,-4-3 1 0,0 0-1 16,-7 0 0-16,-6 1 0 0,-3 0 0 15,-6 6 0-15,-5 4 0 0,-3 4 2 16,-6 3 1-16,-5 7 3 0,0 2 1 0,-11 4 1 16,-2 3 1-16,-2 7 2 0,-3 8-2 15,-1 2 0-15,-3 6-2 0,-3 0 0 16,2 4 1-16,-2 6-1 0,-2 4 1 16,-3 4 0-16,3 7 0 0,-2 4-1 15,-2 8-1-15,-1 6-1 0,4 2-2 16,1-1-1-16,2 1 0 0,4-3-1 15,6-1 0-15,5-7-1 0,4-4 0 16,6-11 0-16,6-2 0 0,6-8 1 0,1-6-1 16,5-8 1-16,3-8 0 0,5 0 1 15,3-11 0-15,4-3 0 0,-1-7-1 16,0-5 0-16,-3-1 0 0,-3 0 0 16,-6 1 0-16,-3 3-1 0,-4 5 1 15,-5 0 0-15,-1 2 0 0,-7 3 1 0,0 0 0 16,-7 2-1-16,-1 0 1 0,-8 0 0 15,-1 2 0-15,-7 4-1 0,-2 5 0 16,-2 4-1-16,-4 4 1 0,-2 5-1 16,0-1 0-16,1 2 1 0,1 5-1 15,3 2 1-15,0 2 1 0,9 0-1 16,0 2 1-16,7 0-1 0,5 0 1 16,8-2-1-16,0-3-1 0,12-6 1 15,1-3-1-15,7-2 0 0,6-5 0 16,8-4 0-16,7-11 0 0,6-5 1 0,4-4 0 15,1-7-1-15,3-3 1 0,-3-2-1 16,0-5 1-16,-5 6-1 0,-6 0 1 16,-1 2-1-16,-3 6 1 0,-9 3-1 15,-5 2 1-15,-5 9 1 0,-7-1 0 16,-7 7 1-16,-7 3 0 0,-5 3 0 16,-5 8 1-16,-4 1-1 0,-2 7 0 0,-5 2-1 15,-1 6 0-15,0 4 0 0,3 2 0 16,2-1 0-16,2 0-1 0,6-5 1 15,4-2-2-15,8-2 1 0,0-9-1 16,8-5 0-16,9-6 0 0,5-3 0 16,11-11 0-16,4-4 1 0,9-8-1 15,3-2 1-15,4-4 0 0,-2-1-1 16,-3-3 1-16,-3-1-1 0,-8 4 0 16,-6 4 0-16,-6 5 1 0,-6 1-1 0,-5 5 1 15,-6 6 1-15,-4 6 1 0,-4 3-1 16,0 0 1-16,-6 9-1 0,-3 0 0 15,-2 7 0-15,-2 4-1 0,-3 0 0 16,3 0-1-16,-1 1 1 0,3-1-1 16,3-5 0-16,4-2-1 0,4-1 0 15,0-3 0-15,6-1 0 0,4-4 0 16,7-4 1-16,4-7-1 0,7-2 1 0,5-6 0 16,6-5 1-16,6-4-1 0,1-3 0 15,0 0 1-15,-4 2-1 0,-4 0 0 16,-6 3 1-16,-8 6 0 0,-9 4 4 15,-5 4 1-15,-7 3 0 0,-3 5 0 16,-8 0 0-16,1 8-1 0,-6 3 0 16,-3 2-3-16,-2 5-2 0,-1 5 0 15,1 0 0-15,5 0 0 0,3-1-1 16,10-6 0-16,5 0-1 0,10-5 0 0,4-6 0 16,9-5-1-16,6-7 1 0,4-6 0 15,-1-3 1-15,3-6-1 0,0-3 1 16,-4 0 1-16,-3 1-1 0,-4 2 1 15,-6 4 0-15,-9 4 1 0,0 4 1 16,-9 3 0-16,-5 3-1 0,-5 4 1 0,-5 10-1 16,-1 4 1-16,-3 10-1 0,-4 5-1 15,-2 7 0-15,4 8 1 0,-4 5-1 16,3 6 1-16,-3-2-1 0,-1 2 0 16,-1-1 1-16,-1 1-1 0,-6-1 1 15,-4-5-1-15,-4-1 1 0,-3 1-1 16,1-2 1-16,-1-1 0 0,2-10 0 15,3-4 1-15,5-5 0 0,7-9 1 16,3-10 0-16,3-8-1 0,7-12 1 0,4-12-2 16,6-8 0-16,10-11 0 0,11-10-1 15,6-7 0-15,14-4-1 0,8-3 1 16,1 2-1-16,9-2 0 0,-1 4-4 16,1 2-10-16,-1 5-16 0,-7 4-112 15,-6 10-115-15,-8 7-289 0</inkml:trace>
  <inkml:trace contextRef="#ctx0" brushRef="#br0" timeOffset="29541.97">20062 6002 399 0,'0'0'89'0,"0"-7"3"15,0 7-68-15,0-4-4 0,0 4-2 16,0 0-2-16,0 0-1 0,-5 0-2 15,5 0-2-15,-9 8 0 0,0 4-1 16,-5 6 1-16,-5 10-1 0,-7 11-1 16,-1 10 1-16,-6 9-1 0,-1 6-1 15,-2 3-2-15,-1 1-2 0,1 1-1 0,1-5 1 16,6-3 2-16,0-11 0 0,3-5 1 16,4-4 0-16,8-9 1 0,2-8-2 15,5-9-1-15,7-8-1 0,-2-7-1 16,4-6-1-16,7-10-1 0,3-11 0 15,3-6 1-15,8-7-1 0,0-10 0 16,5-3 0-16,0-8-1 0,4-2 0 16,2-2 1-16,2-3-1 0,1 1 0 0,3 5 0 15,0 3 0-15,0 7 0 16,-2 6 0-16,-3 8-1 0,-3 5 1 0,-3 5 0 16,-7 5 0-16,-6 2-1 0,2 8 0 15,-6 5 0-15,-4 8 0 0,-5 0 0 16,-3 12 0-16,0 3 0 0,0 5 1 15,0 2 1-15,-3 3 1 0,-2-2-1 16,5-1 1-16,0-1-1 0,0-9 0 16,8-1-1-16,3-5 1 0,6-1-1 0,6-5 1 15,9 0-1-15,6-8 1 0,4-1 0 16,0-2 0-16,2-4-1 0,-3-3 1 16,-3-1 0-16,-6-2-1 0,-6-1 1 15,-5 2 0-15,-7 1-1 0,-1 1 2 16,-7 6 2-16,-1 2 1 0,-5 1 0 0,-4 6 1 15,-2 3-1-15,-2 0 1 0,-4 0-2 16,-2 10-1-16,0 0-2 0,-3 2-1 16,2 2 0-16,2 4 1 0,0-2-2 15,7 1 1-15,6-1 0 0,0-2-1 16,12-2 0-16,6 0 1 0,4-4-1 16,4-3 1-16,10-5-1 0,1 0 1 15,8 0 0-15,3-6 1 0,3-4-1 16,-2-2 1-16,3 0-1 0,-6-3 0 15,-2-2 1-15,-8-1-1 0,-6-2 1 0,-6 3-1 16,-5-1 1-16,-1-1 0 0,-7-1-1 16,-3 2 2-16,-2 2-1 0,-6 3 0 15,0-2 0-15,-4 4 1 0,-3 2-1 16,0 3 0-16,-5 1-1 0,2 5 1 16,-6-4-1-16,1 4 0 0,-4 0 0 15,-3 6-1-15,-4 2 1 0,0 4-1 16,-2 6 1-16,2 0-1 0,-4 5 1 0,3 3 0 15,4 1 0-15,4 1 0 0,2-3 0 16,6-3 0-16,2-2 0 0,9-3-1 16,0-6 0-16,11-4 0 0,3-7 0 15,7 0 1-15,10-6-1 0,3-8 0 16,4-5 1-16,2-4-1 0,1-4 1 16,-2-3 0-16,-4 0-1 0,-3 4 1 0,-6 2 0 15,-7 7 0-15,-4 2 0 0,-5 7 1 16,-6 3 0-16,-4 5 0 0,0 0-1 15,-2 8 1-15,-4 4 0 0,-6 1-1 16,3 4 0-16,-5 3 0 0,1 2 1 16,-1 1-1-16,3-1 0 0,4-1 1 15,2-5-2-15,5-1 0 0,7-3 0 16,3-6 0-16,3-6-1 0,8-6 1 16,6-5-1-16,8-8 0 0,10-5 1 0,6-8-1 15,4-3 1-15,4-8 0 0,2-4-1 16,-1-4 0-16,-3-3 0 0,-6 0 0 15,-9-1 0-15,-7-4 0 0,-2 6 0 16,-8 4 1-16,-7 5 1 0,-8 5 1 16,-6 6 0-16,-4 8 0 0,-5 9 0 15,-8 7 0-15,-3 9 0 0,-7 4 1 16,1 15-1-16,-5 10 0 0,-4 13 0 0,1 5 0 16,-1 9 0-16,-1 5 1 0,-3 8-1 15,-2-3 0-15,3-2 0 0,2-4 0 16,-1-3 0-16,3-3 1 0,4-8 0 15,3-9-1-15,10-5 1 0,3-7-1 16,0-8 0-16,10-6 0 0,-2-5 0 16,4-6 0-16,4 0 1 0,7-9 1 15,0-5 0-15,6-8 0 0,2-6 0 16,9-10 0-16,-1 0-1 0,4-8-1 0,1-3-1 16,6 4-1-16,-3 3 1 0,1 5-1 15,-2 7 0-15,-2 5 0 0,-1 12 1 16,-1 4-1-16,-8 9 0 0,-1 0 0 15,-5 9 0-15,-9 2 1 0,-3 1-1 16,-6 5 1-16,-11 2 0 0,-6 2 0 16,-7 0 1-16,-3-2-1 0,-6 3 1 15,0-3-1-15,2-3 0 0,-3-1 0 0,7-5 0 16,0-4 0-16,1-2 0 0,9-4-1 16,4 0 1-16,2 0-2 0,3-4 0 15,3 4 0-15,5 0 0 0,0 0 0 16,10 7 1-16,-6 0-1 0,3 4 1 15,3 1 0-15,-3 5 1 0,2 2 0 16,-2 2 1-16,2 0 0 0,0 0 1 16,-1-1 1-16,5-2 0 0,1-3 1 15,4-4 0-15,3-4 0 0,3-3-1 16,2-4 1-16,3 0-2 0,5-8-2 0,-2-4-5 16,-1-1-8-16,-3-3-13 0,-3-2-45 15,-5-3-65-15,-7 0-98 0,-8-1-222 16</inkml:trace>
  <inkml:trace contextRef="#ctx0" brushRef="#br0" timeOffset="30381.7">20555 6070 324 0,'0'0'80'0,"-3"0"4"15,3-5-48-15,0 5-7 0,0-5-2 16,0 2-2-16,4 3-1 0,2-7-4 15,0 3-2-15,1-1-2 0,4-3-1 16,-2 2-3-16,2-3-2 0,2-2-3 16,-1 0-1-16,1-3-2 0,1-2-1 15,0-1 0-15,0-2-1 0,-2 1 0 16,2-1 0-16,-5 1 2 0,3 1 1 0,-4 1 2 16,-2 3 2-16,-6-1 3 0,0 4 1 15,0 2 0-15,-7 0-1 0,-3 8-1 16,-2-3-2-16,-2 3-2 0,-3 9-3 15,2-1-1-15,1 4-1 0,-3 3 0 16,4 2-1-16,-1 3-1 0,5 1 1 16,-1 0-1-16,4-1-2 0,3 1-4 15,3 0-9-15,0 0-7 0,3-4-18 16,3-1-83-16,5-2-95 0,0 1-220 16</inkml:trace>
  <inkml:trace contextRef="#ctx0" brushRef="#br0" timeOffset="32764.81">22288 5838 335 0,'0'0'84'0,"0"0"3"0,0-6-41 0,0 6-15 0,0-5-9 0,0 1-3 15,0-1-3-15,5-3 0 0,1-2 0 16,1-1-1-16,6-2 0 0,3-6-1 16,7-3 0-16,5-1-1 0,8-5-2 0,7-4 0 15,3-4-2-15,4-7-2 16,-2-2-1-16,3-4-2 0,-3-2 0 0,-6 2-1 16,-6 2-2-16,-7 3 1 0,-6 6 3 15,-9 8 2-15,-8 7 1 0,-6 5 1 16,-10 3 0-16,-7 8-1 0,-4 7 1 15,-4 15-3-15,-7 6-2 0,-5 14-1 16,-7 12 1-16,-4 9 1 0,0 5 0 16,-3 3 1-16,-1 4-2 0,3-3 0 15,5-7 0-15,7-6-2 0,10-4-1 0,5-3 0 16,11-8-1-16,7-8-1 0,4-3 1 16,5-6-1-16,3-3 1 0,3-6 0 15,5-5 0-15,3-6 1 0,2-6-1 16,2-6 2-16,1-4-1 0,0-6 0 15,-2-1 0-15,-3-2 0 0,-8 2 1 16,-2 3-1-16,-3 1 0 0,-6 2 0 16,-7 3 1-16,-1 1-1 0,-1 3 0 0,0 1-1 15,-3 3 1-15,2 2-1 0,-1 4 0 16,2 0 0-16,0 0-1 0,3 5 1 16,2-2-2-16,4-3 1 0,0 5-1 15,9-5 1-15,3 0 0 0,6-6-1 16,5 0 2-16,4 0-1 0,4-4 1 15,3 0 1-15,-1-1-1 0,-2 2 0 0,-2 3 0 16,-6 0 0-16,-3 3 0 0,-5 3 0 16,-3 0 0-16,-4 0 0 0,-4 0 0 15,-4 3 1-15,4-3 1 0,-4 5 1 16,0-5 0-16,-4 0 1 0,1 3 0 16,-1-3-1-16,-2 4 0 0,-2 1 0 15,0-5-2-15,1 3 0 0,0-3 0 16,1 0 0-16,0 0 0 0,2 0-1 15,4 0 1-15,-6 0-1 0,6 0 0 16,-3 0 0-16,3 0 0 0,0 0 0 0,0 0 0 16,0 0 0-16,0 0 0 0,0 0 0 15,0 0 0-15,0 0 0 0,0 0 0 16,0 0-1-16,0 0 1 0,-4 4-1 16,4-4 1-16,0 4-1 0,0-4 1 15,0 3-1-15,0-3 0 0,0 5 0 16,0-5 0-16,6 4 0 0,1-4 0 0,1-7 0 15,6 2 0-15,4-5 1 0,5-3 0 16,7-5 0-16,10-1 1 0,0-1 0 16,5-3-1-16,4-2 1 0,-2-3-1 15,-3-2 0-15,-5-2-1 0,-4-5 1 16,-7-1 0-16,-5 1-1 0,-4 2 1 16,-8 5-1-16,-5 2 1 0,-6 6 0 15,0 6 0-15,-10 5 0 0,-6 5 0 0,-2 6 0 16,-8 3 0-16,-4 6-1 0,-5 7 1 15,-4 8 0-15,-3 9 0 0,-2 6 0 16,3 3 1-16,2 3-1 0,3 7 1 16,6 0-1-16,5-1 1 0,8-6-1 15,5-1-1-15,6-9 1 0,12-2-1 16,8-9 1-16,5-6-1 0,14-8 1 16,8-6 0-16,5-4 0 0,4 0 0 0,-1-8 1 15,-3 1-1-15,-3 3 1 0,-8-1-1 16,-10 5 0-16,-5 0 1 0,-8 0 0 15,-4 5 0-15,-5 0 0 0,-3 4 1 16,0 1-1-16,-3 2 0 0,3-2 0 16,0 0 0-16,4-3-1 0,5-1 1 15,0-6-1-15,5 0 0 0,4-10 1 16,2-1-1-16,-1-1 0 0,0-4 0 16,0-2-1-16,-5-2 1 0,2 2-1 0,-9-1 0 15,-2-3 1-15,-5 0 0 0,-6 1 0 16,-5 5 0-16,-3 2 0 0,-1 5 0 15,-5 6 0-15,-5 3 0 0,1 10 0 16,-1 3 1-16,0 5-1 0,-1 4 1 16,1 3-1-16,5-3 0 0,0 1-1 15,6-2-3-15,2-2-5 0,7-5-4 16,5-3-7-16,0-3-8 0,11-4-13 0,3-4-93 16,7 0-95-16,3-5-235 0</inkml:trace>
  <inkml:trace contextRef="#ctx0" brushRef="#br0" timeOffset="33688.54">23625 5552 360 0,'3'0'92'0,"-3"0"2"0,4 0-27 15,-4 0-41-15,6 0-2 0,-6-4-2 16,0 4-1-16,0-6 1 0,0 2 0 16,0 1-1-16,0-3-2 0,-6 2-3 15,2 0-1-15,-2-1-2 0,3 5-2 16,-4-5-2-16,1 5-2 0,-3 0-1 15,-3 0 0-15,-4 6-3 0,-1 4 1 16,-4 4-2-16,-1 4 1 0,0 4-1 16,2 4 0-16,5 2 0 0,2 2-1 0,6-3 0 15,7-3 0-15,0-2-1 0,13-6 0 16,3-5 1-16,8-5-1 0,3-6 1 16,0 0 0-16,7-5-1 0,2-8 0 15,0-5 0-15,2-5 0 0,2-1 0 16,4-4 0-16,2-4 0 0,4-5 0 15,-2-1 0-15,-2-4 0 0,-5-6-1 16,-3-3 1-16,-9 0 0 0,-6-3-1 0,-5 1 1 16,-5 5 0-16,-4 9 1 0,-3 8 1 15,-1 7 0-15,-5 5 1 0,0 8-1 16,0 7 0-16,-4 4-1 0,-4 8 1 16,-5 6-2-16,-5 9 0 0,-4 9 0 15,-7 11 1-15,-2 9 0 0,-6 6 1 16,2 4 0-16,-4-1 1 0,0-1-1 0,5 2 1 15,1-8-1-15,5-9 0 0,2-4 0 16,5-5-1-16,4-2 0 0,4-8-1 16,6-8 1-16,3-5 0 0,1-4-1 15,3-3 2-15,3-10-1 0,4-5 0 16,4-5 1-16,2-8-1 0,7-8 1 16,5-2-1-16,1-3 0 0,8 0-1 15,4 2 0-15,0 1 1 0,3 6-1 16,-1 4 0-16,-4 2-1 0,1 5 1 15,-8 4 0-15,-4 5 0 0,-6 6 0 16,-4 0-1-16,-4 5 1 0,-5 5 0 0,-6 2-1 16,0 3 1-16,-11 0-1 0,-3 2 0 15,-10 1-1-15,-3-2-1 0,-6 0 0 16,-2-2 0-16,-4-2 0 0,4-1 1 16,2-6 1-16,3 0 0 0,10-5 1 15,4 3-1-15,6-3 0 0,7 0-1 16,3 0 0-16,0 0 0 0,3 7 0 15,3 1 1-15,1 3-1 0,5 0 2 0,0 4 0 16,1-2 2-16,1 1 1 0,0-2 1 16,0-2 1-16,1-3 2 0,1 0 2 15,-3-1 0-15,1-2 0 0,-1-4-1 16,0 4 0-16,2-4-2 0,-2 0-1 16,3-6-1-16,-5 1-2 0,2-3 0 15,-2 3-1-15,-2-2-4 0,-2-2-5 16,-1-4-7-16,1-2-8 0,-2 0-12 0,0-1-11 15,-2-3-96-15,6 4-100 0,0 1-238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0" timeString="2019-11-14T13:38:51.956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context xml:id="ctx1">
      <inkml:inkSource xml:id="inkSrc2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1" timeString="2019-11-14T13:39:20.949"/>
    </inkml:context>
  </inkml:definitions>
  <inkml:trace contextRef="#ctx0" brushRef="#br0">14497 15766 0,'0'0'0</inkml:trace>
  <inkml:trace contextRef="#ctx0" brushRef="#br0" timeOffset="14442.05">15481 15368 0,'0'0'16</inkml:trace>
  <inkml:trace contextRef="#ctx1" brushRef="#br0">6496 6656 174 0,'0'0'72'0,"0"0"9"0,0 0-8 0,0 0-4 0,2 0-6 15,-2 0-10-15,0 0-14 0,0 0-10 16,0 0-7-16,0 0-5 0,0 0-4 0,0 3-2 16,0-3-2-16,0 0-1 0,0 0-1 15,0 0 0-15,0 0 0 0,0 0-1 16,0 0 0-16,0 0 0 0,0 0-1 15,0 0 0-15,0 0-1 0,0 0-1 16,0 0-1-16,0 0-1 0,0 0 1 16,0 0-1-16,0 0 0 0,0 0 0 0,0-3 1 15,0 3 0-15,-2-4-1 0,2 0 1 16,0 4-1-16,0-6 0 0,0 6 1 16,0-6-1-16,-5 3 0 0,5-3 2 15,-6 6 0-15,4-6 0 0,-4 6 1 16,1-3 0-16,2 3 0 0,-2 0 0 15,-3 3-2-15,2 1 0 0,-1 2 0 16,-4 1-2-16,3 1 1 0,-4 2 0 0,3-1-1 16,-1 4 0-16,0 0-1 0,0 0 1 15,4 1 0-15,0 2-1 0,6 1 0 16,0 5 1-16,0 2 0 0,6 2 0 16,0 0 1-16,5 2-1 0,-2-1 1 15,1 0-1-15,-3-5 0 0,1 0 1 16,-3-2-1-16,-2-2 0 0,-3 0 0 15,0-3 1-15,-3 0 0 0,-1 0-1 16,-5-5 1-16,-1 1 0 0,1-2 0 16,-4-5 1-16,-4-4-1 0,1 0 0 0,-2 0 0 15,2-6-1-15,-3-3 2 0,3 0-1 16,0 1 1-16,3 0 1 0,4-1-1 16,-3 4 0-16,1-2 0 0,3 3-3 15,-5 4-6-15,0-5-8 0,0 5-12 16,6 0-97-16,0 0-99 0,1 0-247 15</inkml:trace>
  <inkml:trace contextRef="#ctx1" brushRef="#br0" timeOffset="814.36">6562 6931 382 0,'0'0'88'0,"0"4"3"16,0-4-60-16,6 0-5 0,-2 0-2 15,3 0-1-15,2 0 2 0,0-6 0 16,5-1-1-16,-1 0-2 0,1-4-3 16,4-1-4-16,1-4-3 0,2-2-2 15,-3-2-4-15,-1-4-2 0,1 0-2 16,1-3 1-16,-5 0-1 0,0 1 1 0,-4 0 0 16,-6 2 2-16,1 2 2 0,-5 2 0 15,0 6 2-15,-6 1-1 0,-1 6 1 16,-4 1-2-16,-3 6-1 0,0 0-1 15,-6 0-2-15,0 10-1 0,1-1 0 16,-3 4-1-16,-2 2 0 0,4 6 1 16,0 1-1-16,5 3 1 0,-4 6 1 15,4 1-1-15,2 3 1 0,2 3 0 0,4-2 0 16,7-2 0-16,0 0 0 0,8-5-1 16,2-3 0-16,2-5 0 0,4-3-1 15,5-5 0-15,2-3-1 0,4-4 1 16,1-6 0-16,5 0-1 0,0-6-1 15,-1-5-3-15,-3-1-1 0,0-4-6 16,-6 0-6-16,-4-1-11 0,-1-1 29 16,-8-2-135-16,3 0-105 0,-7 3-270 0</inkml:trace>
  <inkml:trace contextRef="#ctx1" brushRef="#br0" timeOffset="1631.03">6982 6803 414 0,'-3'0'92'0,"-1"0"0"0,4-4-72 16,0-5-5-16,5 1-1 0,0-7-3 0,2-3-1 15,6-6 2-15,1-1 3 0,2-4 2 16,4 0 0-16,5 0-2 0,-3-2-1 16,3-2-2-16,-6-3-4 0,2 0-2 15,-3-1-2-15,-10-3-1 0,1 4-1 16,-4 3 3-16,-5 6 3 0,0 7 1 16,-5 7 1-16,-4 5 0 0,2 8 0 15,-12 0 0-15,-2 10-2 0,-4 6-3 16,3 6 0-16,-3 8-1 0,-1 2 1 0,0 7 0 15,10 5 0-15,-2 3 0 0,5 3-1 16,3 0 1-16,0-1-2 0,3 3 1 16,5 0-2-16,2-6 0 0,0-7 0 15,0-7-1-15,7-6-1 0,5-7 1 16,4-12-1-16,4-7 0 0,5-4 0 16,7-6 0-16,3-3-2 0,5-5-4 15,-6-3-6-15,-2 0-8 0,-1 0-12 0,-2 3-58 16,-10-3-41-16,-4 4-88 0,-3 2-190 15</inkml:trace>
  <inkml:trace contextRef="#ctx1" brushRef="#br0" timeOffset="2214.3">7396 6647 471 0,'0'-5'102'0,"9"-2"1"16,-3-6-84-16,5-1-5 0,3-6 0 16,1-1-2-16,-1-5-1 0,3 0 0 15,-1-6 0-15,-3-1 1 0,5-7-3 16,-4 2-2-16,-1-5-1 0,1 2-1 15,-4-3-1-15,0 4-1 0,-5 6 1 16,-5 6 2-16,-5 4 1 0,-2 10 2 16,-4 6 0-16,-3 8 1 0,0 0-1 15,-2 15 0-15,-2 7-2 0,-1 6 0 0,3 6-1 16,-2 10 1-16,3 9 1 0,-5 3 1 16,3 2 0-16,-3 2 1 0,4 5-1 15,-1-1 2-15,3-3-1 0,6-4-1 16,3-4-2-16,9-5 0 0,5-8-3 15,5-11 0-15,5-9-2 0,2-10-1 16,5-10 0-16,1-5-4 0,-1-8-2 16,5-7-5-16,-3-4-7 0,0-4-9 0,3-1-16 15,-7-3-101-15,-1 2-107 0,-3 4-259 16</inkml:trace>
  <inkml:trace contextRef="#ctx1" brushRef="#br0" timeOffset="3831.72">8072 6622 360 0,'5'-7'86'15,"6"-1"1"-15,0-2-57 0,5-2-5 16,1-5-4-16,-4 1-3 15,-7-5-2-15,1-4-1 0,20-3 1 0,1-5-1 16,2-5-2-16,-2-1-3 0,1-1-1 0,-3 0-3 16,-6-2-1-16,-3 5-2 0,-1 2-1 15,-3 4 0-15,-3 3 2 0,-4 2 1 16,-3 7 4-16,-3 3 3 0,0 4 3 16,-6 3 1-16,-1 3 2 0,-1 6-1 15,-4-4-2-15,-3 4-3 0,0 12-3 16,-1 1-2-16,-6 9-2 0,1 7-1 15,-2 7-1-15,0 8 0 0,-4 6 0 0,1 4-1 16,1 1 1-16,5-2-1 0,0-4 0 16,2-1-1-16,3-7 0 0,5-4 1 15,2-6-1-15,0-5-1 0,4-2 1 16,4-4 0-16,0-7-1 0,0-2 0 16,0-2 1-16,4-5-1 0,-4-4 0 15,5 5 0-15,-2-5 0 0,1-7 0 16,2 0 1-16,-2-4 0 0,3-5-1 0,2 0 1 15,4-3 0-15,1 0 0 0,2-2 0 16,2 1-1-16,2 3 0 0,2 0 1 16,-3 4-1-16,-1 0 0 0,-3 4 0 15,-1 2 0-15,-4 7 0 0,-3-3 1 16,-2 3 0-16,0 6 0 0,1 1 1 16,-6 2 0-16,4 1 0 0,-4-1 1 15,0 2 0-15,6-1 0 0,-6 0 0 16,6-3 1-16,-3 1-1 0,7-4 0 0,0-4 0 15,4 0 0-15,0 0-1 0,5-6 0 16,-3-1-1-16,2-1-1 0,0-3-4 16,-1-2-6-16,-1 1-7 0,-1-1-12 15,-2-3-14-15,0 0-95 0,-1-2-101 16,2-4-243-16</inkml:trace>
  <inkml:trace contextRef="#ctx1" brushRef="#br0" timeOffset="4479.35">8583 6473 406 0,'-6'4'97'16,"0"1"2"-16,4-1-61 0,-4 4-7 0,6 1-4 15,-3 1-2-15,3 1-4 0,0 3-1 16,0-2-1-16,0 1-2 0,3-3-4 15,1 1-2-15,4-4-3 0,1 0 0 16,0-7-1-16,5 0-1 0,2 0 0 0,1-8-1 16,2 0-1-16,-1-3 0 0,2-3-2 15,1 1 0-15,-3-3 0 0,-3-1-1 16,2-3 0-16,-7 0 1 0,0-2-1 16,-10-3 0-16,5-2 0 0,-5 1 2 15,-5 2 0-15,-1 2 2 0,-4 187 3 16,-2-181 2-16,-2 7 1 0,-2 3 2 15,-4 6 0-15,-1 0-1 0,1 4-1 16,-6-175-2-16,3 188-3 0,-1 3-1 16,5 5-1-16,-1 2-2 0,7 1 0 0,-3 1-1 15,8-6 0-15,-1-1-1 0,9-5-7 16,-3-1-5-16,6-4-8 0,-3-2-12 16,13-4-5-16,-6-3-106 0,6-3-107 15,0 6-253-15</inkml:trace>
  <inkml:trace contextRef="#ctx1" brushRef="#br0" timeOffset="5465.18">8959 6279 415 0,'0'-7'105'0,"2"2"6"0,-2 2-58 0,0 3-7 15,0-5-5-15,0 5-6 16,0 0-5-16,-6 5-4 0,6-1-4 0,-5 7-4 15,2 4-4-15,-3 4-2 0,2 2-2 16,1 3-1-16,-1 1-1 0,4 0-2 16,-6-2-1-16,6-4-1 0,0-1-2 15,0-2-1-15,4-6 0 0,2-1-1 16,0-5 1-16,4-4-1 0,0 0 1 16,0-7-1-16,6-3 1 0,-2-3 0 15,6-5 0-15,4-5 0 0,4-5 0 16,-1-2-1-16,4-2 1 0,2 0-1 0,-3-1 1 15,-1 4 0-15,-6 0 0 0,-3 8 2 16,-7 5 3-16,-1 4 5 0,-8 4 4 16,0 3 1-16,-4 5-1 0,0 0 0 15,-7 7-2-15,1 4-2 0,-1 2-5 16,-3 5-5-16,0 3 0 0,-1 2 0 16,2 4-1-16,-1 1 1 0,1-3-1 15,4-1 1-15,5-2-1 0,4-2 0 16,3-2-1-16,0-6 1 0,6-4-1 0,6-3 1 15,-1-5-1-15,1-3 1 0,4-7 0 16,1-4-1-16,5-6 1 0,-8-3-1 16,4-1 1-16,-4-3-2 0,2-4 0 15,-4-1-1-15,-2-3 1 0,-4 5-1 16,1-1 1-16,-3 3 0 0,-4 2 1 16,-1 6 0-16,-6 4 1 0,0 4 0 15,2 4 1-15,-2 2-1 0,0 0 0 0,0 1 0 16,0 1 0-16,0 0-1 0,8 4 0 15,-3-6 0-15,1 6 0 0,1-6 0 16,5 6-1-16,1-6 1 0,2 6 0 16,-2 0 0-16,7 0 0 0,-2 0 0 15,0 0 0-15,-1 5 0 0,2-5 1 0,-5 0 0 16,0 0-1-16,-1 0 2 0,1 0-1 16,-2 0 0-16,0 0 0 0,-4 0 1 15,-1 0-1-15,0 0 0 0,-2 0 0 16,2 0-1-16,-5 0 1 0,-2 0-1 15,5 0 0-15,-5 3 0 0,0-3 0 16,0 0 1-16,0 5 0 0,0-5 0 16,0 6 1-16,0 0 0 0,-2-2 0 15,2 4 0-15,-7 0 1 0,0 3-1 0,1 3 0 16,-1 3 0-16,-3 1 0 0,1 0 0 16,0 3-1-16,1 2 1 0,2-3 0 15,2-1-1-15,4-3 0 0,0-2 0 16,0-3 0-16,3-3 0 0,3-5-1 15,3-3 0-15,2 4 1 0,3-4 0 16,4 0 0-16,0-6 0 0,3 0 0 16,-2 0 0-16,1-3-1 0,0 0-5 0,-5 0-5 15,0 0-7-15,-3 0-6 0,-1 0-12 16,-2 1-12-16,-4 4-103 0,0 0-108 16,-5 4-259-16</inkml:trace>
  <inkml:trace contextRef="#ctx1" brushRef="#br0" timeOffset="6231.28">8801 6470 277 0,'0'-5'82'0,"0"0"2"0,0-1-24 16,2 1-17-16,-2-4-11 0,0 0-6 15,5 1-4-15,-5 0-4 0,3-1 0 16,-3-1-1-16,0 0 0 0,0 2 0 16,0-2-2-16,0-1 0 0,0-3-1 0,0 2 0 15,-3-1 0-15,3 2-1 0,-6-1-1 16,0 1 1-16,2 4 0 0,-1 0-1 15,0 0 0-15,-1 1-1 0,-1 1-1 16,0 0-1-16,-1 5-2 0,-3-4-2 16,0 4-1-16,-2 0-2 0,-2 3 0 15,0 4-1-15,0 3-2 0,-4 3-5 16,-3 4-9-16,2 4-13 0,-3 1-31 16,2 1-71-16,3-1-97 0,3-3-218 0</inkml:trace>
  <inkml:trace contextRef="#ctx1" brushRef="#br0" timeOffset="7462.51">10011 6233 373 0,'8'-11'88'0,"0"-4"3"0,4-3-58 15,5-4-6-15,-1-4-3 0,5 1-2 0,3 1-3 16,-3-1 0-16,4-3 0 0,-3-6-1 16,-1-1-3-16,1-5-3 0,-5-2-2 15,1-5-2-15,-4-3-2 0,-1 3-2 16,-2 6-1-16,-7 5 2 0,-4 5 0 16,0 7 3-16,0 5 0 0,-8 8 0 15,-1 5 1-15,-3 6-1 0,-1 0-1 16,0 10 0-16,-2 1 0 0,-2 2-1 15,-3 7 2-15,5 4-1 0,-4 4 1 16,1 3-1-16,-2 3 0 0,3 5-1 0,1 5-1 16,2-2 0-16,5-1-1 0,-2 0-1 15,5-3 0-15,3-3-1 0,3-2 0 16,0-5 0-16,0-6-1 0,9-1 0 16,2-5 0-16,5-3 0 0,1-6 0 15,4-2 0-15,1-5 0 0,3 0 1 16,1-7-1-16,0-3 0 0,-1 0 1 15,-2-4 0-15,2-1 0 0,0-4 0 0,-2-1 1 16,3 1 1-16,-1-4 1 0,-4-2 0 16,-1 1 2-16,-1 1 0 0,-5 4 0 15,-3 2 3-15,-3 5 4 0,-6 4 2 16,-2 4-2-16,0 4-1 0,0 10-1 16,-8 1-2-16,1 4-2 0,0 2-6 15,0 2-1-15,1 3-1 0,0 1 1 16,4-4-2-16,2 0 1 0,2-6-3 0,9 0 0 15,-2-5-1-15,8-4 0 0,0-4 0 16,8-8 0-16,2-3 1 0,4-1 1 16,-2-3 1-16,2-4 1 0,-2-3 1 15,1-2-1-15,-8 1 1 0,-3 2 0 16,-6 1 0-16,-1 2 2 0,-9 6 0 16,-3 6 0-16,0 6-1 0,-7 12 0 15,1 4 0-15,-3 6-1 0,1 4-2 0,2 7 0 16,-1 8 0-16,1 8 0 0,1 3 1 15,-1 7-1-15,4 3 1 0,-4 6 0 16,-1-5 0-16,-5-1 1 0,0-5-1 16,1 0 1-16,-5-7-1 0,-1-6 1 15,-1-2-1-15,0 2 1 0,5-6 0 16,-1-7 0-16,1-8 0 0,5-6 0 16,0-5 0-16,1-9-1 0,1-7-1 15,0-11 1-15,1-1-1 0,5 1 0 0,-7-24 0 16,7-7 0-16,0-9 0 0,7-8 1 15,-3-5-1-15,3-2 0 0,2 8 0 16,11-4 0-16,65 5 1 0,-59 4-3 16,8 4-5-16,5 5-7 0,2 7-8 15,-3 1-8-15,-3 5-13 0,-64 0 42 0,56 5-150 16,-6 1-110-16,-6 2-279 0</inkml:trace>
  <inkml:trace contextRef="#ctx1" brushRef="#br0" timeOffset="9715.1">6648 7513 319 0,'0'0'92'0,"0"0"3"0,0 0-4 16,0 0-56-16,0 0-12 0,0 0-4 0,0 0-1 16,0 0-2-16,0 0-1 0,0 0-1 15,0 0-2-15,0 0 0 0,0-4-3 16,0 4-1-16,-4-3-3 0,-2-1 0 16,6 4-1-16,-8-6 0 0,2 2-1 15,-1 1-1-15,0 3 1 0,0-4-1 16,1 4 0-16,-1 5-1 0,1 1 0 15,-1 0 0-15,-2 3 0 0,-1 1 1 0,-3 2 0 16,0 0 2-16,0 4-1 0,2 1 2 16,0 6-1-16,0 3 2 0,3 1-1 15,2 2 0-15,4 2 0 0,2 1-1 16,0-1-1-16,0-2 1 0,8-6-1 16,-1-3-1-16,4-3 0 0,2-4 1 15,3-6-1-15,5-7 1 0,3 0-1 16,3-10 1-16,6-5-1 0,0-4 0 0,5-2 0 15,-5-4-1-15,-4-3 0 0,3 0 0 16,-5 1 0-16,-7 2-1 0,-1 4 0 16,-5 1 1-16,-1 1-1 0,-6 7 0 15,0 2 2-15,-7-1 0 0,4 6 2 16,-4 0 1-16,-4 5 2 0,4-3 0 16,-7 3 0-16,2 0 0 0,2 4-1 15,-2 1-1-15,-1 3-2 0,6 1-1 0,-4 3 0 16,4 1-1-16,0 2 1 0,0 3-1 15,0-1-1-15,0 1 1 0,8-5-1 16,-2 0 0-16,3-5 1 0,1-4-1 16,0-4 0-16,3-8 1 0,1-5-1 15,-1-2 1-15,5-3-1 0,1-4 1 16,1-2-1-16,0-2 0 0,-1 1 1 16,3 1-1-16,-8-1 0 0,-2-1 1 0,-10 3-1 15,-2 1 0-15,-7 3 1 0,-3 5 0 16,-8 3 3-16,-2 5 2 0,1 6 0 15,0 11 1-15,-2 3 1 0,1 6-1 16,2 2-1-16,3 4-2 0,0 1-2 16,-2-1-2-16,3 0 1 0,0-3-4 15,2-4-5-15,5-2-6 0,0-5-8 16,7-4-12-16,0-3-12 0,8-5-100 16,-2-7-103-16,5 1-247 0</inkml:trace>
  <inkml:trace contextRef="#ctx1" brushRef="#br0" timeOffset="11394.54">7303 7454 476 0,'-4'-5'112'15,"1"5"3"-15,3-4-75 0,-4 4-10 16,4-4-3-16,0 4-6 0,0 4-5 15,-5 0-1-15,5 5-1 0,0 3-2 16,0 3-2-16,-3 3 1 0,-3 4 0 0,1 2-2 16,0 1-1-16,-3 2 0 0,1-2-3 15,0 2 0-15,0-3-1 0,1-2-2 16,3-4 0-16,-1-5-1 0,-1-3 0 16,5-3-1-16,0-7 0 0,0 4 0 15,5-4 0-15,0-6 0 0,1-4 1 16,2-4-1-16,6-3 0 0,-1-4 1 0,7-3-1 15,0-2 1-15,2-1-1 16,2 3 0-16,-3-2 0 0,0 2 1 0,-1 1-1 16,-2 5 0-16,-5 2 0 0,-1 4 0 15,-4 3 1-15,-1 6-1 0,-1 3-1 16,-6 7 1-16,5 2 0 0,-5 3 0 16,0 4 0-16,0 1 0 0,-5 3 0 15,5-3 0-15,-2 0 1 0,2-4-1 16,0-1 0-16,0-2 0 0,2-5 0 15,5-5-1-15,5 0 0 0,2-12-1 0,5 0 0 16,0-4-1-16,7-3 0 0,2-6-2 16,4-7 0-16,1-6-1 0,0-6-1 15,3-8 1-15,1-8 1 0,-3-3 1 16,-2-2 0-16,-4 3 2 0,-3 1 0 16,-5 6 2-16,-3 8 0 0,-6 8 2 15,-5 7 4-15,0 11 3 0,-6 6 2 0,3 7 0 16,-3 8 0-16,0 12 0 15,-4 8-1-15,-1 6-3 0,1 6-2 0,0 10 0 16,-3 5 0-16,-2 6-1 0,-1 1 0 16,0 3 0-16,-4 2-1 0,4-1-1 15,1-6-1-15,1-6 0 0,1-6-1 16,4-7 0-16,3-10 0 0,0-5-1 16,0-7-3-16,3-5-2 0,-3-2-1 15,0-4-1-15,0-6-2 0,0-2 0 0,-5-3 1 16,1-4 1-16,-5-5 2 0,-4-1 2 15,0-4 1-15,-3-2 0 0,3 0 2 16,0 2 1-16,0 2 0 0,2 4 0 16,3 3 0-16,4 3 0 0,4 5 0 15,0 0 0-15,8 1 0 0,0 3 0 16,5 0 0-16,6 0 1 0,2 4-1 16,3-5 0-16,2 5 1 0,2-7 1 0,-2 3 1 15,2-2 0-15,-2-1 0 0,0-1 1 16,-1 1 1-16,1 0-1 0,-1-1 0 15,1 2 0-15,-1 1-1 0,-1 1 0 16,-2-3-1-16,0 1 0 0,-2-1-1 16,-5 4 0-16,-1-4 0 0,-3 2-1 15,1 1 0-15,-5 4 1 0,-3 0 2 16,-4 0 1-16,3 5 0 0,-3 2 2 0,-3 3-1 16,-1 3 0-16,-3 3 0 15,-3 2-1-15,-1 2-3 0,-1 1 1 0,3 1-2 16,-1 3 1-16,2-3-1 0,2 2 0 15,6-4 0-15,0 0 0 0,0-2 0 16,6 0 0-16,6-3-1 0,1-4 1 16,1-1-1-16,7-1 0 0,0-4 1 15,5-5-1-15,0 0-1 0,-2-5 1 16,2-3 0-16,1-1 1 0,-2-4-1 0,0-1 0 16,0-2 1-16,-1 0-1 0,4-1 1 15,-3 1-1-15,2 0 1 0,-1 0 0 16,-2 0 0-16,0 0 0 0,-1-1 0 15,-5 0 0-15,-2 0 1 0,-2-2-1 16,-4 2 1-16,-2 3 0 0,-4 0 1 16,-4 1 2-16,-6 2 2 0,-1 0 0 0,-2 3 1 15,-2 1 2-15,1-1-1 0,-2 3 0 16,-2 1-2-16,-1 4-1 0,1 0-2 16,0 3 0-16,-8 7-2 0,0 1 0 15,1 5 0-15,3 7-1 0,-1 3 0 16,2 2 0-16,4-1 0 0,6 2 0 15,3 1 0-15,4-4-1 0,0-6-1 16,0 1-1-16,10-9-2 0,1-2 0 16,5-10-1-16,4 0-1 0,3-8-1 15,0-5 1-15,3-3 0 0,4-3 1 0,-3-3 1 16,-4-1 1-16,1-3 1 0,-5 0 2 16,-2 4 0-16,-4 0 1 0,-3 4 0 15,-4 2 3-15,-2 5 3 0,-4 4 1 16,-6 7 1-16,2 0 0 0,-6 0 1 15,0 10-1-15,-6 4-2 0,2 4-3 16,-2 3-1-16,5 4 0 0,-1 0-2 0,2 3 1 16,6-3 0-16,4-3 0 0,6-3-1 15,5-3 0-15,5-5 0 0,4-7 0 16,3-7-1-16,7-5 1 0,0-8-3 16,3 0-5-16,0-7-8 0,-2-4-9 15,2-1-11-15,-1 0-16 0,-2 2-101 16,0 2-110-16,-4 1-257 0</inkml:trace>
  <inkml:trace contextRef="#ctx1" brushRef="#br0" timeOffset="12214.47">9231 7044 471 0,'-5'0'110'15,"5"0"1"-15,-2-4-70 0,2 4-18 16,0-4-4-16,0 4-3 0,0-5-3 0,2 5-1 15,-2-7 2-15,6 4-1 0,-6-1 1 16,5 0-1-16,-5 4 0 0,4-4 0 16,0 4 0-16,-4-5 1 0,0 5-1 15,0 0-2-15,0-3 0 0,0 3-2 16,-10 0 0-16,1 0-1 0,1 0-2 16,1 6 1-16,-6-6-2 0,-3 8 1 15,1 1-1-15,1 1-1 0,-1 3-1 16,-4 5 0-16,5-1-1 0,1 4-1 0,4-2 0 15,4 0-1-15,5-2 0 0,0-5 0 16,9-3 0-16,7-3-1 0,0-6 1 16,5 0-1-16,6-9 1 0,1-3 0 15,2-4 0-15,4-6 0 0,3-2 1 0,-2-4-1 16,3-7 0-16,-4-3 0 0,3-7 0 16,-4-4 1-16,2-6-1 0,-4-6 0 15,2 3 0-15,-2 0 0 0,0 4 0 16,-4 8 1-16,-2 5-1 0,-10 11 0 15,0 8 1-15,-7 3 3 0,-4 8 0 16,-4 5 1-16,0 6 0 0,0 0-1 16,-7 10 1-16,1 5-2 0,-1 4-1 15,1 8-2-15,-3 6 1 0,2 8-1 16,-4 4 1-16,3 5-1 0,-3 2 1 0,3 0-1 16,2-3 0-16,6-2 0 0,-4-6 0 15,4-6 1-15,0-7-1 0,-3-5 0 16,3-4 0-16,-5-5-1 0,5-1 1 15,-3-6-1-15,3-2-1 0,0-5 0 16,-4 0-2-16,-1-4-1 0,1-3 0 16,-5-4-1-16,0-3 0 0,-5-3 1 0,2-1 0 15,-2 1 2-15,3-1 0 0,1 4 1 16,-2 2 1-16,4 3 1 0,1 1 0 16,1 8 0-16,0-4 0 0,0 4 1 15,4 0-1-15,2 10 0 0,0-4 0 16,2 2 0-16,4 1 1 0,1 0-1 15,5-1 1-15,7-1-1 0,1-1 1 16,2-6-1-16,7 5 1 0,1-5 0 16,4 0 0-16,-1-3 0 0,-1-1 1 15,-5 4-1-15,-1-5 0 0,-5 1-6 0,-8 1-12 16,-3 3-18-16,-10-4-111 0,0-1-119 16,-11 1-293-16</inkml:trace>
  <inkml:trace contextRef="#ctx1" brushRef="#br0" timeOffset="19680.44">2726 10085 391 0,'-12'-5'88'0,"5"-2"5"15,0 0-62-15,7 7-8 0,0-6 0 0,0 6 2 16,0-3 1-16,0 3 0 15,0 0-4-15,-4 0-3 0,4 0-4 0,0 0-2 16,0 0-4-16,0 0-3 0,0 0-1 16,0 4 0-16</inkml:trace>
  <inkml:trace contextRef="#ctx1" brushRef="#br0" timeOffset="20330.24">2700 10061 824 0,'0'8'5'0,"0"-4"1"0,5-1-1 0,-5 2 1 0,8 0 0 0,-2-1-1 0,6 3 1 0,1-3 0 0,5 3 0 0,5 3 0 0,1-2 0 0,3 2 0 0,2 1-1 0,4 2-1 0,7 0-1 0,-2 4-1 0,3 0 0 0,6 1-1 0,-1 0 0 0,4 0 0 0,-2-1 0 0,-1-5 0 0,-3-3 1 0,-4-3-1 0,-4-1 1 0,-2-5-1 0,-3 0 1 0,-4 0-1 0,-1 0 0 0,-5-4 0 0,2 4-1 0,-6-3 1 0,0 3-1 0,-5 0 1 15,-3 0-1-15,-3 0 1 0,-4 0 1 0,-2 0 1 0,0 0 0 16,-3 0-1-16,3 0 1 0,-9 0 0 15,4-4-2-15,0 4 0 0,0 0 0 16,2 0-1-16,-1 0 1 0,-1 0-1 16,5-3 0-16,-2 3 0 0,2 0 0 15,0 0 0-15,0 0 0 0,0 0 0 16,0 0 0-16,0 0 0 0,0 0 0 16,0 0 0-16,0 0 0 0,0 0 0 0,0 0 0 15,0 0 1-15,0 0-1 0,0 0 0 16,0 0 0-16,0 0 0 0,-5 0 0 15,5 0 0-15,0 0 0 0,0 0 1 16,0 0-1-16,0 0-1 0,0 0 1 16,-3 0 0-16,3 0 0 0,0 0 0 15,0 0 0-15,-5-4 0 0,5 0 1 0,-6-1-1 16,0-2 0-16,0-2 0 0,-1-3 0 16,0 0 0-16,0-3 0 15,0 1 0-15,1 1 0 0,-3 1 0 0,-1 2 0 16,2 1 0-16,-1 4 0 0,-2 2 0 15,4 3 0-15,-5 0 0 0,5 0 0 16,0 0 1-16,0 0-1 0,0 0 0 16,1 3 0-16,0-3 1 0,4 0-1 15,-3 0 1-15,3 0 0 0,2 0-1 16,0 0 0-16,0 0 1 0,0 0-1 0,2 0 0 16,4 0 0-16,-1 0 0 0,3 0 0 15,-1 5 1-15,0-1-1 0,0 1-1 16,5 1 1-16,-4 1 0 0,3 2 0 15,-3 0 1-15,4-1-1 0,-4 0 0 16,3 0 0-16,-2 0 1 0,3-3-1 16,-4-1 0-16,5 0 1 0,-6-4-1 15,0 5 1-15,1-5-1 0,-3 6 1 0,-5-6 0 16,5 6 0-16,-5 0 1 0,0 0 0 16,-7 2 2-16,-5 1 0 0,4 3 0 15,-5 3 0-15,-4 0 0 0,0 0-1 16,-2 3 0-16,0 0-1 0,0 0 0 15,-2-2-1-15,-4-1 0 0,2 0 1 16,0 0-1-16,0-4-1 0,0-1 1 0,7-4-2 16,-1-2-2-16,9-4-6 0,2 0-6 15,6 0-9-15,0-4-11 0,0-3-11 16,5 0-96-16,1-3-102 0,1-2-239 16</inkml:trace>
  <inkml:trace contextRef="#ctx1" brushRef="#br0" timeOffset="115274.25">316 10724 262 0,'6'-5'77'0,"-6"-1"5"0,6 1-23 15,-6-1-10-15,6 0-11 0,-6-1-7 16,5-3-5-16,-1-1-2 0,2-2-4 16,4-1-3-16,0-6-3 0,1-2-1 15,3-3 0-15,0-7-3 0,1-5-1 16,4-5-1-16,1-3-2 0,1-5 0 0,4 0-3 16,-5 0 0-16,0 4-1 0,-1 3-1 15,-11 4 0-15,-1 7 0 0,-1 10 2 16,-6 1 2-16,-9 6 1 0,-1 4 1 15,-4 4 2-15,5 7 0 0,-5 0 1 16,-3 5-1-16,-3 5-2 0,5 5-2 16,-3 5 0-16,1 4-1 0,0 5 0 0,0 5-2 15,6 7 1-15,1 4-1 0,3 5 1 16,4 2-1-16,3 3-1 0,-5-4 0 16,5-1 1-16,-6-2-1 0,6-2 2 15,-6-2 0-15,2-4 0 0,1-2 1 16,-2-3 0-16,5-3 0 0,0-4-1 15,0-8 0-15,0-4-2 0,0-6 1 16,0-4-1-16,0-6 0 0,0 0 0 16,0-9 0-16,0-3 0 0,0-6 0 15,5-8 0-15,-5-5 1 0,5-2-2 0,1-1 1 16,-3 1-1-16,3-1 1 0,1 3-1 16,-1 4 0-16,0 5 0 0,0 0 0 15,0 4 0-15,1 2 0 0,0 3 0 16,-3 3 0-16,1 3 0 0,1 2 0 15,-1 5 0-15,2 0-1 0,0 5 1 16,0 4 1-16,0 2 0 0,0 2 0 16,0 4 1-16,1 2 0 0,-4-1 0 0,-4 2 0 15,6 0 0-15,-2-3-1 0,0-3 1 16,1-1-2-16,1-6 1 0,6-1-1 16,0-6 1-16,3-6-1 0,6-5 0 15,0-4 0-15,-1-4 1 0,5-1-1 16,-4-4 0-16,-2 3 0 0,0 1 0 15,-6 0 0-15,-2 6-1 0,-2 3 1 16,-1 4 0-16,-1 7-1 0,-2 5 1 16,-3 6 0-16,-2 3 0 0,5 2 0 0,-5 4 0 15,2-1 1-15,-2 0-1 0,5-1 1 16,-5-4-1-16,6-2 0 0,0-3 0 16,-3-4 0-16,5-5-1 0,2 0 1 15,0-6 0-15,1-2 0 0,2-5 0 16,1-2 0-16,0-3 0 0,-2-2 0 15,-1 0 1-15,-4-3-1 0,-4-2 0 16,-3 2 0-16,0-1 0 0,-8 1 1 0,1 4-1 16,-3 0 1-16,-2 6-1 0,-3 5 2 15,-2 8 0-15,-3 0 1 0,0 13-1 16,-5 3 1-16,-1 6 0 0,4 3-1 16,2 2 0-16,0 2-2 0,-2-1-4 15,6 1-5-15,2-1-7 0,2-5-9 16,5-1-11-16,1-4 8 0,6-5-107 15,0-6-98-15,7-3-236 0</inkml:trace>
  <inkml:trace contextRef="#ctx1" brushRef="#br0" timeOffset="116663.86">993 10196 399 0,'0'0'107'0,"0"0"4"0,0 0-52 0,0 0-15 15,0 6-6-15,0 3-8 0,-3 3-7 16,3 4-5-16,0 1-3 0,0 5-3 16,0 0-1-16,0 1-4 0,6-4-2 15,1-1-2-15,0 0 0 0,0-6-1 16,5 0-1-16,-1-3 0 0,1-6-1 16,2-3 1-16,-1 0-1 0,7-9 1 0,-3-4-1 15,2-6 0-15,1-5 1 0,-1-2-1 16,2-3 1-16,-1-2-1 0,-4 4 1 15,2 5-1-15,-3 4 0 0,-3 3 1 16,-3 6 0-16,-3 4 2 0,0 5 0 16,-6 5 0-16,0 6 1 0,0 3-1 15,0 3 1-15,0 3-2 0,0 2-1 16,0 0 0-16,0-1-1 0,6-5 0 16,-1-3 0-16,2-4 0 0,2-6-1 15,4-3 0-15,-3-7 0 0,3-5 0 0,2-5-1 16,-1-6 1-16,3-3 0 0,-1-1 0 15,4-1 0-15,-2-2 0 0,-1 0 1 16,-1 2-1-16,-3 5 1 0,-3 1 1 16,-1 5 2-16,-5 4 2 0,-4 4 2 15,0 2 2-15,0 7 0 0,0-4 0 16,-7 4 0-16,7 0-2 0,-4 0-3 0,4 4-2 16,0-4-1-16,0 5-1 0,4-2 0 15,1-3-1-15,3 6 1 0,3-6 0 16,5 0-1-16,-2 0 1 0,6-7 0 15,2-3 0-15,0-3 0 0,2-2 0 16,-1-2 0-16,3 0 1 0,-2 1-1 16,-4 5 1-16,-2 3 0 0,-1 2 1 15,-5 6 0-15,-4 0 1 0,-4 0 2 16,-4 9 1-16,0 2-1 0,0 3 0 0,-3 4 0 16,-3 1-1-16,-1 2-1 0,0 1-1 15,0-1-1-15,2-1 0 0,5-3-1 16,0-3-1-16,5-1 0 0,2-3-2 15,4-3-1-15,2-7-2 0,3 0 0 16,-3-5-1-16,7-6 0 0,-1-4 1 16,5-5 2-16,2-6 2 0,-1-5 0 0,6-8 1 15,-3-5 1-15,3-6 0 0,-3-3 0 16,2-3 0-16,-7-1 0 0,3 5-1 16,-6 1 1-16,-6 5 0 0,-1 8 0 15,-7 6 0-15,-6 8 0 0,0 6 2 16,-7 6 1-16,-6 7 0 0,0 5 0 15,-2 12 1-15,0 5 0 0,-3 5-1 16,-1 2 0-16,-1 6-1 0,1 6-1 16,-1 2 1-16,0 2-1 0,6 2 0 15,2 0 0-15,6-2-1 0,6-3 1 0,6-6-1 16,8-7-1-16,5-5 1 0,2-8-1 16,8-11 1-16,1-5-1 0,3-11 1 15,6-5 0-15,4-6 0 0,-1-8 1 16,-2-3-1-16,-1 3 1 0,-4 2 2 15,-7 6 1-15,-5 4 1 0,-8 4 4 16,-3 11 2-16,-10 8 1 0,-2 0-1 0,-5 10-2 16,-4 2-1-16,-4 4-2 0,4 4-3 15,-2-1-2-15,0 1-1 0,5-3-3 16,3-1-2-16,3-4-4 0,0-2-1 16,6-5-1-16,6-5 0 0,-4 0 1 15,5-6 1-15,4-7 4 0,1-3 2 16,0-2 2-16,2-3 1 0,-1-2 0 15,1 0 0-15,-4-1 1 0,0 4 2 16,-3 3 1-16,-4 0 1 0,-1 5 1 0,-3 3 1 16,0 5 2-16,-5 4-1 0,0 4 0 15,0 6-2-15,-5 5-1 0,-1 6 0 16,-1 5-3-16,-2 4 0 0,2 7-1 16,-3 5 0-16,3 4-1 0,2 2 0 15,-1 0 0-15,6 0 0 0,-3 1 0 16,3-3 0-16,-5 1 0 0,2-4 0 0,-2-1 1 15,-1-3-1-15,-1 1 0 0,1-1 0 16,-1-5 0-16,0-4 0 0,-2-4 0 16,-2-4 0-16,3-4 1 0,-4-6-1 15,0-6 0-15,0-6 1 0,1-6 0 16,0-9-1-16,-1-8 1 0,4-11-1 16,1-8 1-16,7-8-1 0,0-6 0 15,12-9 1-15,3-4-1 0,6-4 0 16,10-2-3-16,3 1-6 0,4 4-9 0,-2 3-13 15,2 7-14-15,-6 6-110 0,-5 5-118 16,-12 10-279-16</inkml:trace>
  <inkml:trace contextRef="#ctx1" brushRef="#br0" timeOffset="117952.74">420 11321 432 0,'0'0'101'0,"0"0"2"16,0-4-73-16,-4 4-3 0,4 0-5 15,0 0-2-15,0 0-2 0,-5-3-3 0,5 3 1 16,-3 0 1-16,3 0-1 0,0-4-1 16,-5 4-2-16,5 0 0 0,-7 0-2 15,5 0-1-15,-3 5-2 0,-1-5-2 16,-1 7-1-16,1 1 0 0,0 3-1 16,1 1-1-16,-3 2-1 0,0 4 1 15,2 1-2-15,-1 3 1 0,3 1-1 16,0 2 0-16,4-1 0 0,0 3 0 0,2-3 0 15,4 1 0-15,1-3-1 0,0-3 1 16,6-6-1-16,2-4 0 0,3-9 0 16,7 0 0-16,-2-8 0 0,1-4 0 15,7-2 0-15,-3-3 1 0,-1-1 0 16,0-3 0-16,-6 3 1 0,2 0 1 16,-5 1 0-16,-4 3 1 0,-2 3 1 15,-3 3 0-15,-2 5-1 0,-2 3 1 0,-2 0-2 16,3 6 0-16,-1-1-1 0,0 2-1 15,3-1 0-15,-1-1 0 0,1 0 0 16,0-5-1-16,2 4 0 0,0-8 0 16,2-2 0-16,0-6 0 0,2-3 0 15,-2-2 1-15,2-5-1 0,-4-1 0 16,0-2 0-16,-2 2 1 0,-5 2 0 16,-3 2 0-16,0 2 0 0,-8 3 1 15,1 1 3-15,-7 5 1 0,-1 3 1 16,-3 5 1-16,-3 0-1 0,-1 12 1 0,1-1-2 15,1 7-1-15,2 3-3 0,3 0-2 16,4-1-5-16,-1-2-6 0,10-2-8 16,2-2-9-16,-4-7-12 0,4-3-9 15,5-4-98-15,0 0-100 0,4-7-239 16</inkml:trace>
  <inkml:trace contextRef="#ctx1" brushRef="#br0" timeOffset="119671.95">1083 11101 387 0,'-7'0'107'0,"0"4"4"0,-2 2 0 15,1 3-84-15,0 2-5 0,1 2-2 16,-4 3-3-16,4 4-2 0,-1-1-2 15,0 1-2-15,-2-2-2 0,4-2-2 16,2-4-3-16,4-1-1 0,-5-6-2 16,5-5-1-16,8 0-1 0,-3-8 1 15,7-7 0-15,2-1-1 0,3-5 1 0,2-3 0 16,5-3 0-16,1 0 0 16,-3 4 0-16,2 3 0 0,-4 3 0 0,-2 5 0 15,-3 5 1-15,-5 7 0 0,0 0 0 16,-2 11 1-16,-3 1 0 0,-1 5 0 15,0 2 0-15,0-1 0 0,1-1-1 16,-2-3 0-16,3-1-1 0,1-5 0 16,4-8-1-16,1 0 0 0,2-12 0 15,5-7 0-15,0-7 0 0,2-10 0 0,-1-9 1 16,3-9 0-16,1-11 1 0,1-5-1 16,-3-3 1-16,1-5-1 0,-1-2 1 15,-3 0 0-15,-2 6 1 0,-4 11 3 16,-5 8 3-16,1 13 4 0,-2 10 1 15,-4 12 2-15,-3 16 0 0,0 10-2 0,0 16-2 16,0 10-4-16,0 8-3 0,0 10-2 16,0 10-1-16,0 7-1 0,0 1 1 15,-7 0-1-15,1-3 0 0,-1-4 0 16,1-5 0-16,0-6-1 0,2-9 1 16,-2-9 0-16,6-8-1 0,-4-6-1 15,0-6-1-15,-1-3 0 0,1-6-1 16,-3-3 0-16,-3-3 0 0,-3-6 1 15,0-2 1-15,-1-4 1 0,1-6 0 16,0-2 1-16,6-3 0 0,1-1 0 0,6-1 0 16,6 2 0-16,5 1-1 0,2 2 1 15,3 3 0-15,5 3-1 0,4 3 0 16,2 2 1-16,-1 2-1 0,-2 2 0 16,2 2 1-16,-2 3 0 0,1 3 0 15,-3-4 1-15,-1 4 2 0,-3 6 2 16,0 0 1-16,-3 0 2 0,-3 1 1 15,1 0 1-15,-7 1-1 0,-2 0 0 16,-4 0-2-16,0 1-2 0,0 0-1 0,0 2-1 16,-3 1-1-16,3-1-1 0,0 4 0 15,0-2-1-15,4-1 0 0,-1 2-2 16,4-3-2-16,5-3-3 0,-4-3-1 16,6-1-2-16,-1-4 0 0,6-5-1 15,0-2 1-15,2-6 3 0,5-3 2 16,1-3 2-16,5-5 1 0,0-4 2 15,1-4 0-15,-4-1 0 0,2-1 0 0,-4 1 1 16,-6 0 2-16,-1 2 2 0,-1 5 3 16,-11 3 5-16,-3 6 3 0,-5 4 1 15,-6 4 1-15,-8 5-3 0,-2 4-1 16,-6 5-4-16,0 5-5 0,-3 0-3 16,1 5-1-16,-2 3-1 0,2 3 0 15,3 0 0-15,3 4-1 0,4 0-3 16,7 0-3-16,2 0 0 0,5-4-2 0,11-4-2 15,1-6 0-15,4-5 0 0,4-9 3 16,1-8 2-16,4-7 2 0,0-3 0 16,2-6 2-16,-1-2 1 0,-3-1 0 15,2 5 1-15,-5 4 0 0,-2 1 2 16,-5 8 3-16,-5 3 3 0,-1 5 0 16,-7 4 0-16,0 0 0 0,0 0 0 15,-7 9-2-15,5-2-3 0,2 2-3 16,-4 4 1-16,4 2-1 0,0-1 0 15,0 3 1-15,6-2-1 0,1-3-1 0,3 1 0 16,0-5-1-16,4-3-1 0,3-5-1 16,1 0-1-16,1-9 0 0,2-1 0 15,3-6 1-15,2-2 0 0,2-6 2 0,4-2 0 16,-3-3 2-16,1-3 0 0,1 0 1 16,-4 0-1-16,-5 1 1 0,4 2-1 15,-6 4 0-15,-2 6 1 0,-3 6-1 16,-2 3 0-16,-5 6 0 0,0 8 0 15,-4 4 0-15,-4 4 0 0,0 0 0 16,0 2 0-16,0 3 1 0,-6-3-1 16,4 1 1-16,2-5-1 0,-5-3 0 15,5-2 0-15,0-5 0 0,0 0 0 16,0 0 0-16,0-5 0 0,0-1-1 16,0-1 2-16,0-2-1 0,0 1 0 15,-7 3 1-15,4-1-1 0,-7 6 0 0,3 0 2 16,-2 7-1-16,-2 5 2 0,-2 5 0 15,0 4 0-15,0 4 0 0,3 3-1 16,-1 1 1-16,-1 0-2 0,4-1-1 16,3-2 0-16,5-1 1 0,0-3-1 0,0-3 0 15,6-3-1-15,2-3 1 16,4-6-1-16,0-7 1 0,7-5-1 16,2-6 0-16,5-5 1 0,0-6-1 0,2-3 1 15,2-5 1-15,-2-7-1 0,-6-5 1 16,-1-5 0-16,-3-6-1 0,-4-5 0 15,-2-3 0-15,-1 1 0 0,-2 4-1 16,-2 4 1-16,-1 12-1 0,-1 6 2 16,-5 11 1-16,0 7 0 0,0 9 0 15,-5 7 1-15,3 13 0 0,-4 5 0 16,0 9-1-16,-1 11-1 0,0 9 0 0,1 9 0 16,0 8 0-16,1 1-1 0,5 2 0 15,-7-5 1-15,7-3-1 0,0-8 0 16,0-4 0-16,6-8-1 0,-6-7 1 15,0-5 0-15,0-5 0 0,2-7-1 16,-2-3 1-16,0-9-1 0,0-3 0 16,-2-4-1-16,-4-5 1 0,0-3 0 15,2-3 0-15,-6 0 2 0,3-2 4 16,-1 3 3-16,1 2 2 0,1 2 2 0,1 2 1 16,5 2 0-16,0 3-1 0,6-2-3 15,1-1-2-15,6-2-4 0,0-1 0 16,5-2-1-16,1-2-1 0,4 0-2 15,-2 0-7-15,2-2-14 0,-2 6-16 16,-6 1 54-16,-2 0-181 0,-6 3-134 16,-7 5-337-16</inkml:trace>
  <inkml:trace contextRef="#ctx1" brushRef="#br0" timeOffset="128720.17">223 9646 358 0,'3'-4'80'0,"3"-1"1"0,2-1-57 16,2-3-10-16,2 1-1 0,-1-1 2 15,3-2 1-15,0-1 0 0,-4 0 1 16,5-3 0-16,-4-3-1 0,1-4-2 15,2-4-2-15,-1-5-3 0,1-3-3 16,4-3-1-16,3-8-2 0,3 1 0 16,-1-3-2-16,3 2 0 0,0 1 0 15,0 3 0-15,-5 1 0 0,-3 7 1 16,-3 4 1-16,-2 2 1 0,-6 2 2 0,-7 4 2 16,0 3 2-16,0 4 1 0,-7 1 1 15,0 5 0-15,-3 2-1 0,-2 1-1 16,1 5-2-16,-1 0-1 0,0 0-1 15,3 7-1-15,-3 1-1 0,4 5 0 16,2 3 1-16,3 3-1 0,-2 3 0 16,-2 5 0-16,-5 3 0 0,0 2-2 15,-2 1 0-15,3 2 0 0,-5 4-1 16,4 6 0-16,4 2 1 0,2 3-1 16,1 1 0-16,5-1 0 0,0-3 0 0,0-5 0 15,5-2 0-15,-5-7 0 0,0-4-1 16,0-5 0-16,0-2 0 0,0-3 0 15,0-5 0-15,0-3 0 0,5-3-1 16,-3-4 1-16,3-4-1 0,2 0 2 16,0-7-1-16,7-2 0 0,-1-3 1 0,1-4 0 15,2-2 0-15,-4-1 0 0,-1-4 0 16,-3 3 0-16,-8-2 0 0,4 2 0 16,-4 2 0-16,-6 3 1 0,0 2-1 15,-2 5 1-15,-6 4-1 0,-3 4 0 16,1 6-1-16,-2 1 1 0,-2 3-1 15,0 2 2-15,5 2 0 0,-1-1 2 16,6 0 0-16,-1 0-1 0,3 2 1 0,2-3-1 16,6 1-1-16,0 1-1 0,0-2-1 15,6-1 0-15,4-1 0 0,1-4-1 16,2 0 1-16,4-6-1 0,4 0 0 16,0 0 1-16,5-9-1 0,1 2 1 15,0-4 0-15,3-3 0 0,-2 0 0 16,-2-3 1-16,-2-1-1 0,-1-1 0 0,-2-5 1 15,-2 1-1-15,-5-2 1 0,0-1-1 16,-2 0 1-16,-3-1 0 0,-1 4 0 16,-2 2 1-16,-2 5 2 0,0 4 3 15,-4 2 1-15,0 4 1 0,0 2 0 16,0 4 1-16,0 0-2 0,0 0-1 16,0 0-3-16,0 0-2 0,0 0 0 15,0 0-1-15,0 0 0 0,0 0 0 16,0 0-1-16,0 0 0 0,0 0 1 15,0 0-1-15,0 0-1 0,0 0 1 0,0 0 0 16,0 0-1-16,0 0 1 0,0 0 0 16,0 0 0-16,0 0 0 0,0 0 0 15,0 0 1-15,0 0-1 0,0 0 1 16,-4 0-1-16,4 0 1 0,0 0-1 16,0 0 0-16,0 0 0 0,0 0 0 15,0 0 0-15,0 0-1 0,-6 4 1 16,6 2-1-16,-4 2 1 0,4 3 0 0,-6 2 0 15,2 4 0-15,4 3 1 0,-6 1-1 16,6 1 1-16,-2-1-1 0,2-3 1 16,0 0-1-16,4-3 0 0,0-2-1 15,2-2 0-15,1-4 0 0,2-3 0 16,1 0-1-16,3-4 1 0,-1 0 0 16,2-5 0-16,1-4 1 0,0-2 0 15,3-2 0-15,-2-4 0 0,0-4 0 16,-1-1 1-16,2-1-1 0,-1 0 0 0,2-4 0 15,-1 0 1-15,0 1-1 0,1-3 0 16,-1 2 0-16,0 2 0 0,-4 4 1 16,-3 3-1-16,-1 2 1 0,-5 4 0 15,0 5 1-15,-4 3 0 0,0-1 0 16,-4 5 0-16,0-4 1 0,4 4-1 16,-6 0-1-16,1 4 0 0,-2 1 0 0,3 4 0 15,0 5-1-15,4 3 1 0,-7 2-1 16,7 4 1-16,0 1-1 0,0 2 0 15,2-3-1-15,7-3 0 0,4-3 0 16,0-4-1-16,5-4 0 0,1-9 0 16,3 0 0-16,1-13 1 0,1-4 0 15,-1-3 1-15,3-6 0 0,-2-3 0 16,0-1 0-16,-3 1 0 0,-1 2 0 16,-6 0 1-16,-3 4-1 0,-3 4 1 0,-5 5 2 15,-3 3 3-15,0 3 1 0,-5 4 1 16,1 4 0-16,-2 0-1 0,-1 5 0 15,-2 5-3-15,4-1-2 0,-1 3-1 16,6 2-1-16,-3 2-1 0,3-3 0 16,3-1-2-16,3 1-1 0,2-6 0 15,3-2-1-15,3-5 0 0,1-6 1 16,3-4 0-16,4-5 2 0,3-4 0 0,2-3 1 16,-2-4 1-16,2 2 0 0,-3-2 0 15,-1 2 0-15,-9 2 1 0,-2 2-1 16,-2 6 1-16,-4 3 2 0,-6 3 0 15,4 8 1-15,-4 0-1 0,0 12 1 16,0 5-1-16,0 3 1 0,0 7-2 16,0 7-1-16,0 2 0 0,-7 6 1 0,1-1-1 15,-1 5 0-15,-5 0-1 0,4 4 1 16,-2-3 0-16,-2 1-1 0,-1-5 1 16,2 0 0-16,-3-6-1 0,0-3 1 15,-1-8-1-15,2-3 0 0,-1-6 1 16,4-3 0-16,1-6-1 0,1-4 1 15,2-4 0-15,0-10 0 0,2-4-1 16,-1-5 0-16,5-12 0 0,0-9 1 16,0-10-1-16,10-9 0 0,9-5-1 0,4-3 1 15,9-1-3-15,5 6-5 0,3 4-6 16,0 7-10-16,0 4-11 0,-7 7-7 16,-7 4-111-16,-6 5-110 0,-3 4-266 15</inkml:trace>
  <inkml:trace contextRef="#ctx1" brushRef="#br0" timeOffset="130243.5">599 9622 260 0,'0'0'64'0,"0"-5"3"0,0 0-37 16,3-1-6-16,-3-2-3 0,4 0-3 15,-4-1-2-15,4 0 0 0,-4 2-2 16,4 0 1-16,-4 0-1 0,0 1 1 15,0 0 0-15,-4 3-1 0,1-2 0 16,-2 2 0-16,2-1-1 0,-4 4-2 0,1-6-1 16,-5 1-2-16,3 5 0 0,-4-3-1 15,1 3-1-15,1 0 0 0,0 0 1 16,1 0 0-16,1 0 0 0,0 5 1 16,-3-2-1-16,1 3 1 0,-2-2-1 15,0 3 0-15,-1 0 0 0,1-1-1 16,4 1 0-16,-2-1 0 0,2 2 0 15,1-2-1-15,0 1 1 0,1 0-1 16,1-2 1-16,1 3 0 0,0 0-1 16,1-1 0-16,3 1-1 0,0 1 0 0,-4-1-1 15,4 2-1-15,0 0 0 0,4 0-1 16,-1 1 1-16,1-1-1 0,-2-2 0 16,5 2 0-16,-2-2 1 0,-1 1-1 15,1-4 1-15,1-1 0 0,-1-4 1 16,1 0-1-16,0 0 1 0,-1-9-1 15,3 0 0-15,0-2 0 0,4 0 0 16,-2-2-1-16,3-2 0 0,-1 1 0 0,-5-1 0 16,5 3 0-16,-8-1 0 0,0 1 0 15,-4-1 0-15,0 2 0 0,0 1 0 16,-4 1 1-16,-2-1-1 0,-4 2 0 16,3 1 1-16,-5 0-1 0,3 3-1 15,-3-2 1-15,-1 6 0 0,6-3 0 16,-1 3 0-16,1 0 1 0,1 7 0 15,-1-1 0-15,1 4 1 0,0 3 0 0,0 1-1 16,0 2 0-16,1 1-1 0,1 2 1 16,-1-2-2-16,5-2 1 0,-5-3-1 15,5-2 0-15,0-3-2 0,0-3 0 16,6-4-1-16,-2 0-2 0,0 0-5 16,1-6-7-16,1 2-10 0,-1 0-11 15,-2-1-90-15,3 2-97 0,2-1-230 16</inkml:trace>
  <inkml:trace contextRef="#ctx1" brushRef="#br0" timeOffset="131004.16">400 9482 290 0,'0'6'75'0,"-4"-1"2"16,4-1-39-16,0-1-6 0,-4-3-4 15,4 4-3-15,0-4-1 0,-3 0-1 16,3 0 0-16,0 0-2 0,0 0-3 0,0 0-2 16,0 0-4-16,0 0-3 0,0-5-3 15,0-1 0-15,5-3-2 0,-3-3-1 16,3-3 0-16,1-3 0 0,1-4-1 15,1-5 0-15,4 0-1 0,3-5 0 16,-1-1 0-16,5-1 0 0,1 1 1 16,0 1-1-16,0 1 1 0,-2 3 0 0,-4 2 1 15,-3 4-1-15,-2 1 1 16,-3 3-1-16,-4 1 1 0,-2 3 2 0,0 2 0 16,0 0 1-16,0 3 1 0,-6 2 1 15,2 1 1-15,-6-2 0 0,2 5 0 16,-3 3-1-16,0-4 0 0,0 4-1 15,-2 6-1-15,-1-1-1 0,2 5-2 16,-1 0 0-16,2 1 0 0,-1 1-1 16,0 2 1-16,-2 1 1 0,2 4-1 0,0 5 1 15,-1 4 0-15,5 8 0 0,-3 8-1 16,3 5-1-16,0 5 0 0,1 1-1 16,1 0-3-16,-1-3-3 0,2-6-6 15,-1-8-8-15,6-4-10 0,-2-10-4 16,2-5-95-16,4-3-93 0,4-10-228 15</inkml:trace>
  <inkml:trace contextRef="#ctx1" brushRef="#br0" timeOffset="131691.29">376 9515 287 0,'-4'6'69'0,"-1"1"4"0,0 0-43 16,0 0 0-16,-3 0 1 0,2 2 1 15,-2 0 0-15,1 2 0 0,-5-2 1 16,0 5-5-16,1-2-3 0,-4 3-5 16,1 0-3-16,0 4-5 0,-1 1-3 15,-3 1-4-15,4-2-2 0,-1 4-1 16,-1-1-1-16,0 1 1 0,1-2 2 16,-1-1 0-16,4-3 1 0,-2-1 2 15,6-4 0-15,0-3 1 0,4-4-3 0,4-5 0 16,0 0-1-16,0-4-2 0,6-4-1 15,2-6-1-15,5-2 0 0,4-4 1 16,1-5-1-16,4-3 0 0,4-3-1 16,2-1-5-16,0 1-8 0,4-3-13 15,-3 0-91-15,2-3-94 0,0 0-236 16</inkml:trace>
  <inkml:trace contextRef="#ctx1" brushRef="#br0" timeOffset="136644.23">403 10607 264 0,'0'4'73'0,"-6"4"3"15,4-1-34-15,-3-1-7 0,3 0-2 16,-3-1-6-16,0 1-7 0,2 2-3 15,3-2-4-15,-6-1-2 0,6 0-2 16,-6 0 0-16,6-2-1 0,-2-3 1 16,2 5 0-16,-4-5 0 0,4 4-1 15,0-4-1-15,-3 0-1 0,3 0-1 16,-5 3-1-16,5-3 1 0,-5 0 0 16,5 0 1-16,-3 0 1 0,-1 6 0 0,4-2 1 15,-7 3 0-15,5 1-2 0,-2 2-1 16,1-2-2-16,-2 2 0 0,0 0-1 15,3 2-1-15,-3-2 0 0,-1 1-1 16,3 0 1-16,-2 1 0 0,-3 1 1 16,1 0 1-16,0 0 1 0,-1 0 0 15,-1-2 1-15,2 0-1 0,1-1 1 16,0-3-1-16,4-2-2 0,2-5 0 0,-6 3 0 16,6-3-1-16,0-3 0 0,0-2 0 15,6 0 0-15,-6-1 0 0,5 0-1 16,-5 1 1-16,3 0 0 0,-3 3 0 15,0 2 0-15,0 0 0 0,0 0 1 16,0 0-1-16,0 2 2 0,-2-2 0 16,2 6 1-16,-5-6-1 0,5 4 1 15,0-4 0-15,0 0 1 0,0-10-1 16,7 0 0-16,0-6-1 0,4-4 1 0,1-6-1 16,1-5 0-16,2-1-1 0,0 1-1 15,4 0 0-15,-2 3 0 0,-1 1-1 16,4 4-7-16,-3 2-13 0,-1-1-104 15,2-2-101-15,-3 0-264 0</inkml:trace>
  <inkml:trace contextRef="#ctx0" brushRef="#br0" timeOffset="185722.32">13037 15093 0,'0'0'16,"0"0"-1</inkml:trace>
  <inkml:trace contextRef="#ctx1" brushRef="#br0" timeOffset="158563.06">6293 7389 292 0,'0'0'80'0,"0"-6"4"0,0 6-26 0,0-6-23 0,0 6-10 0,0-6-4 0,0 2-4 0,0 0-4 0,0-1-2 16,0 3-1-16,0-2-1 0,0 0-1 15,5 4-1-15,-5-4 0 0,0 4-2 0,0 0-1 16,0 0 0-16,0 0-1 0,0 0-1 16,0 0 0-16,0 4 0 0,0 0 1 15,-5 0 0-15,5 0 0 0,0 1 1 16,-6 0 0-16,6 0 0 0,-2 1 0 16,2-1 0-16,-5 0 0 0,1 3 0 15,1 0 1-15,-3 0-1 0,0 3 0 16,3 3 0-16,-3 0-1 0,-1 3 0 15,1 2-1-15,-5-1 0 0,2 2 0 0,-10-3 0 16,0 1-1-16,0 2 1 0,-1-1-1 16,-7 1 1-16,-1 4 0 0,-3-3 0 15,8 5 3-15,-2 1 0 0,-1 0 1 16,3 0 1-16,3 1 0 0,2-1-1 16,-5 3 0-16,1 0-1 0,-4 0-2 15,-1-2-1-15,3-4 0 0,2-2-1 16,3-3 0-16,5-5-1 0,0 0 1 15,2-4 0-15,5-3-1 0,-4-1 1 0,2 0 0 16,2-6-1-16,-1 5 1 0,3-5 1 16,5 0-1-16,-4 0 1 0,4 0 0 15,0 0-1-15,0 0 0 0,0 0 0 16,0 0 0-16,0 0 0 0,0 0-1 16,0 0 0-16,0 0 0 0,0 0 1 15,0 0-1-15,0 0 0 0,0 0 0 16,0 0 0-16,0 0 0 0,0 0 0 0,0 0 0 15,0 0 0-15,4 0 0 0,2 0 0 16,2-7 0-16,1 3 0 0,0-1 0 16,-1 0 1-16,0-2-1 0,-2-1 0 15,0-3 0-15,-6 1 1 0,6-3-1 16,1-2 0-16,0-3 0 0,0-1 0 16,5-5 0-16,2-1 0 0,2-2 0 15,2 3-1-15,0 1 1 0,-4 1 0 0,1 5 0 16,-3 4 0-16,-1 3 0 0,-3 2 0 15,-3 2 0-15,-3 2 0 0,-2 0 0 16,5 4 0-16,-5-3 0 0,0 3 0 16,0 0 0-16,0 0 0 0,0 0 0 15,0 0 0-15,0 0-1 0,0 0 1 16,0 0 0-16,-5 0 0 0,5 3 0 16,-6-3 0-16,6 4 0 0,-2-4 0 0,2 4 0 15,0-4 0-15,0 0 0 0,-6 5 0 16,6-5 0-16,0 0 0 0,-5 4 1 15,5-4-1-15,0 0 1 0,-2 3 0 16,2-3 0-16,-5 0 0 0,5 0 1 16,-2 4-1-16,-3-4 1 0,3 5 0 15,-2-2 0-15,-3 0-1 0,3 1 1 16,1 2-1-16,-4-1 0 0,1 2 0 16,-2 4-1-16,-1 3 2 0,-1 1-1 0,-3 1 0 15,-1 4 1-15,1 1 0 0,0 0 0 16,3-2 1-16,0 1-1 0,4-3 0 15,-1-1 1-15,1-2 0 0,0-3 0 16,-2-2 0-16,0 0 0 0,-3-2 0 16,3-2-1-16,2-1 0 0,0-4-1 15,6 3 0-15,0-3-1 0,0 0 1 0,0 4-1 16,0-4 0-16,5 0 1 0,-1 0-1 16,1 0 1-16,2 0 0 0,3-5 0 15,-2 5 0-15,0-6 0 0,-1 2-1 16,1 0 1-16,-4-3-1 0,6 1 0 15,1-1 0-15,4-3 1 0,3-1-1 16,7-1 0-16,1 0 0 0,2-2 0 16,-3 1 0-16,-4 1 0 0,0-1 0 15,-4 4-1-15,-3-1 1 0,-4 1 0 16,-1 3-1-16,-1 1 1 0,-3 1 0 0,-3 4 0 16,-2 0 0-16,0-3-1 0,0 3 1 15,0 0 0-15,-2 6 0 0,-3-2 0 16,-2 0 0-16,1 1 1 0,-1 2 0 15,1-3 0-15,0 3 1 0,1-4 0 16,2-3 0-16,-3 6 0 0,6-6 0 16,-6 4 0-16,6-4 0 0,-3 5-1 0,-2-5 0 15,-1 5-1-15,2-2 1 0,-1 4-1 16,-3-2 0-16,-1 2 0 0,-5 3 0 16,1-2 1-16,-7 2-1 0,0 2 0 15,-1-2 0-15,-3 1 0 0,8-1 1 16,-1-1-1-16,6-2 1 0,1-1-2 15,4-3-2-15,2 1-4 0,1-4-5 0,3 0-8 16,-4 0-9-16,4 0-11 0,4 0-4 16,-1 0-87-16,1-5-90 0,5 5-212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0" timeString="2019-11-14T16:28:44.759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context xml:id="ctx1">
      <inkml:inkSource xml:id="inkSrc1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1" timeString="2019-11-14T16:28:45.693"/>
    </inkml:context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C00000"/>
    </inkml:brush>
    <inkml:brush xml:id="br3">
      <inkml:brushProperty name="width" value="0.05292" units="cm"/>
      <inkml:brushProperty name="height" value="0.05292" units="cm"/>
    </inkml:brush>
  </inkml:definitions>
  <inkml:trace contextRef="#ctx0" brushRef="#br0">19603 19047 0,'0'0'0,"0"0"16,0 0-1,0 0-15,0 0 16,0 0 0</inkml:trace>
  <inkml:trace contextRef="#ctx1" brushRef="#br0">10946 10724 296 0,'0'-5'76'0,"5"0"3"16,-5 1-36-16,0-2-11 0,0 3-3 15,0-1-4-15,0 4-4 0,0-5-2 16,0 5-3-16,0-3-3 0,0 3-2 0,0 0-3 15,0 0-2-15,-5 0-1 0,5 0-1 16,0 3 0-16,-4 2-1 0,4 1-1 16,0 1 0-16,0-2 1 0,-4 3-1 15,4-2 0-15,0-1 0 0,0-2 0 16,0-3 0-16,5 0 0 0,0-6 0 16,-1-1-1-16,3-2 0 0,-1-1 0 0,1-1 0 15,2 0-1-15,-5 4 1 0,1 1-1 16,0 1 2-16,-5 5 1 0,3-4 2 15,-3 4 1-15,0 0 0 0,-7 0 1 16,1 0 1-16,-1 7-1 0,-4-4-1 16,2 4-2-16,-3 0 0 0,-2 4-1 15,1 0-1-15,3 1-1 0,-2-1 0 0,1 0 0 16,1-1-1-16,2-3 0 0,5-1 0 16,3-1 0-16,0-5 0 0,7 0 0 15,-1 0 0-15,3 0 0 0,3-6 0 16,-1 1 0-16,-2-1 0 0,-2 1 0 15,1 1 0-15,-3 0 0 0,-5 4 0 16,0 0 0-16,-2 0 0 0,-4 0 0 16,-2 7 0-16,-4-1 1 0,0 2 0 15,-1-2 0-15,-1-1 1 0,2-1 0 16,2-4-1-16,0 5 1 0,4-5-3 16,6 0-5-16,0 0-5 0,0-4-11 0,11-1-63 15,-3-3-28-15,2-1-80 0,0 1-168 16</inkml:trace>
  <inkml:trace contextRef="#ctx1" brushRef="#br0" timeOffset="983.68">10659 10298 323 0,'0'0'78'0,"0"0"6"0,0 0-42 16,0 0-11-16,0 0-3 0,0 0 1 15,0 0-2-15,0 0-3 0,0 0-5 16,0 0-3-16,0 0-3 0,0 0-1 16,0 0-2-16,0 0 0 0,0 0-1 15,-5 0-3-15,5 0 0 0,0 0-3 16,0-4 0-16,-2 4-1 0,2 0-2 15,-4-5 1-15,4 5-1 0,-6-3 1 0,6 3 1 16,-8 0 0-16,8 0 0 0,-7 0 1 16,1 0 1-16,-1 0-1 0,-2 4 0 15,-1 2 0-15,3 2-1 0,-5 1 1 16,3 6 0-16,-2-1 1 0,3 2 0 16,-1 5 1-16,-1 1 0 0,3 1 0 15,1 2 0-15,2 1-1 0,0 2 0 16,4 0-1-16,-6 2-1 0,6 0 0 0,0-2 0 15,0-3-1-15,0 2 0 0,6-4 0 16,1-2-1-16,0-3 1 0,4-5-1 16,3-4 0-16,-1-4 1 0,1-5-1 15,4-9 1-15,-2-1 1 0,1-3-1 16,-2-2 0-16,-1-4 1 0,0 1-1 16,-4 0 1-16,-3 1-1 0,-7 0 0 15,0-3-1-15,0-1 1 0,-11 4 0 0,-3 4 0 16,-1 2 0-16,-4 6 0 0,0 5 1 15,-2 0-1-15,2 12 1 0,1-1 0 16,3 4 0-16,2 1 0 0,1 0-1 16,4 1-1-16,0-1 1 0,2-2-3 15,6 1-3-15,-5-3-4 0,5-2-5 16,5-2-4-16,2-4-6 0,1 0-9 16,4-4-3-16,-3 0-85 0,3 0-86 0,2 0-211 15</inkml:trace>
  <inkml:trace contextRef="#ctx1" brushRef="#br0" timeOffset="5486.29">13900 10775 183 0,'0'0'41'0,"0"0"0"16,0 0-26-16,0 0-10 0,0 0-2 16,0-3-2-16,0 3 0 0,0-5 0 15,0 5 1-15,0-5 5 0,-5 5 5 16,5-4 7-16,-5 4 4 0,0 0 4 0,3-3 3 16,-3 3 0-16,3 0-3 0,2 0-4 15,-7 0-5-15,2 0-4 0,2 0-3 16,3 0-2-16,-6 0-1 0,6 0-2 15,-6 3 0-15,6-3-1 0,0 0-2 16,-4 0 0-16,4 4-1 0,0-4 0 16,0 0-1-16,0 0 1 0,0 0 0 15,0 0 0-15,0 0 1 0,0 0 1 16,4 0 1-16,-4 5 0 0,2-1 1 0,-2-1-1 16,5 1 0-16,-5 1-1 0,2-2-1 15,-2 2-1-15,6-2-1 0,-6-3 1 16,7 3-1-16,-2-3 0 0,-3 0 1 15,4 0 0-15,-1 0 0 0,-3-4-1 16,4 4 1-16,-1-4-1 0,-2 4 0 16,-3-4 0-16,6 4 0 0,-6-5-1 15,6 5 1-15,-6-7-1 0,0 7 1 0,0-7-1 16,0 3 1-16,0 0-1 0,0 1 2 16,0-2 0-16,-3 5 1 0,3-6 0 15,-5 1 1-15,5 5 1 0,-5-5-1 16,5 5 0-16,-7-5-1 0,5 5 0 15,2 0-1-15,-6 0-1 0,6 0 0 16,-5 4 1-16,2-1-1 0,-2 2 0 16,0 1 0-16,2 1-1 0,-2-1 1 0,0-2 0 15,3 3-1-15,-3-3 0 0,5 0 1 16,0 1-1-16,0-1 0 0,0-4 1 16,0 5-1-16,0-5 0 0,5 0 0 15,-5 3 1-15,5-3-1 0,-5 0 0 16,3 0 0-16,-3 0 1 0,5 0-1 15,-5 0 1-15,0 0-1 0,0-4 1 16,0 4-1-16,-5-6 0 0,2 1 1 0,-1 2-1 16,-2-1 0-16,3 1 1 15,-2-1-1-15,-1 0 1 0,0 4 0 0,4 0 0 16,-3 0 1-16,5 0 0 0,-6 0 1 16,4 0-1-16,2 5 0 0,-5-5 0 15,5 6 0-15,-7-2-1 0,7-1 0 16,-2-3-1-16,2 7 1 0,0-7-1 15,0 5 0-15,0-5 0 0,0 4 1 0,0-4-1 16,0 4 0-16,2-4 0 0,-2 0 0 16,6 0 0-16,-6 0 0 0,2 0 0 15,-2 0 0-15,5 0 0 0,-5 0 0 16,0-4 1-16,0 4-1 0,0-5 0 16,0 5 1-16,0-6 0 0,0 6 1 15,-5-3 0-15,5 3 1 0,-8 0 0 0,6 0 0 16,-3 0 0-16,-1 0 0 0,-1 5-1 15,0-5-1-15,-1 6 0 0,2-3-1 16,0-3 1-16,1 7-1 16,2-7 0-16,3 3 0 0,-5-3 0 0,5 0 0 15,0 4 0-15,5-4 0 0,-5 0 0 16,7 0 0-16,-1 0-1 0,1 0 1 16,0 0 0-16,2 0 0 0,-3-4 0 0,0 4 0 15,-1-3 0-15,-3 3 0 0,-2-4 1 16,0 4-1-16,0 0 0 0,0 0 0 15,0 0 0-15,0 0 1 0,-6 0-1 16,0 4 1-16,0-1 0 0,-1 2 1 16,-1 2 1-16,2 0 1 0,-1 2-1 15,1-1 1-15,3 0-1 0,-3 1-1 16,6-3 0-16,0-1-2 0,-5-1-3 16,5-4-8-16,6 0 9 0,-6 0-109 15,7-8-93-15,-2-2-240 0</inkml:trace>
  <inkml:trace contextRef="#ctx1" brushRef="#br0" timeOffset="10102.99">13798 10936 78 0,'5'5'13'0,"-3"-2"-2"15,-2-3-10-15,6 5-8 0,-6-5 1 0,0 4 10 16,4-4 15-16,-4 0 15 15,0 0 10-15,0 0 5 0,0 0 3 0,0 0-1 16,0 0-7-16,0-4-13 0,-4 1-11 16,4-1-10-16,0-1-5 0,-6 0-1 15,6 2-1-15,0-3 0 0,0 1 0 16,0-2-1-16,0 1 1 0,0 0 0 16,0 0 0-16,-2 0 1 0,2 0 0 15,0-1 1-15,0-1 0 0,0 0 0 0,0 3 1 16,0-1-1-16,0 0-1 0,0 0 0 15,0 0-1-15,0 2-1 0,0 0 0 16,0 0 0-16,-5 1-1 0,5-3 0 16,-2 3 0-16,2-3 0 0,-5 3 0 15,5-2 0-15,-5 0 4 0,5 2 3 0,-2 3 1 16,2-4 2-16,0 4 0 0,-5 0 2 16,5 0-1-16,0 0-2 0,-4 5-1 15,4-5-2-15,0 4-1 0,-4-4-1 16,4 4 0-16,0-4 0 0,0 4-2 15,-3-4 1-15,3 5 0 0,0-5-1 16,0 5 1-16,0-5 0 0,-4 5 0 16,4-5 1-16,-5 6 0 0,5-2-1 15,-2 1 1-15,2-1-1 0,0 2 0 16,0 1 1-16,0 0-2 0,0 0 0 16,0-2 1-16,0 2-2 0,0-1 1 0,0 0-1 15,0-1 0-15,0 1 0 16,0 1 0-16,0 2 0 0,0 0 0 0,0 0 1 15,0 2 0-15,2 1 1 0,-2-1-1 16,0 1 1-16,0-1-1 0,0 2 0 16,0-4 0-16,0 1-1 0,0 0 0 15,0 1 0-15,0-1 0 0,0 1-1 16,0-2 1-16,0 1-1 0,0 1 0 0,0 2 0 16,6 1 0-16,-6-2-1 0,0 4 1 15,0 0-1-15,0-1 1 0,4 2 0 16,-4 0-1-16,0 0 1 0,0-1-1 15,0-1 1-15,0 2 0 0,0-2-1 16,0 2 1-16,0-3-1 0,2 2 1 16,-2 0 0-16,0 1-1 0,0-1 1 15,0 0 0-15,0 0-1 0,0-1 1 0,0-1 0 16,0 1-1-16,0-2 1 0,0 2-1 16,0 0 1-16,0 0-1 0,5-1 0 15,-5 1 0-15,0 0 0 0,3 0 1 16,-3 1-1-16,0-1 0 0,-3 3 0 15,-2-2 1-15,2 0-1 0,-2-1 1 16,0 1 0-16,0 0-1 0,3 2 1 0,-4-1 0 16,4-4-1-16,2 2 0 0,-5-2 1 15,5-1 0-15,0 2-1 0,-2-2 1 16,2 3 0-16,0 0 0 0,0 3 0 16,0 2 0-16,0-1 0 0,0 1 0 15,0-1 0-15,0 1 0 0,0-2 0 16,0 1 1-16,0-3-1 0,0 1 1 15,0-2-1-15,0 1 1 0,0 1-1 0,0-2 0 16,0 3 0-16,0-3 0 0,0 1 0 16,0-1-1-16,-4 0 1 0,4-2 0 15,0-1-1-15,-3 2 1 0,3-2-1 16,0 1 1-16,0-1-1 0,0 0 1 16,0-1-1-16,0 1 1 0,3 2-1 15,-3-3 1-15,0 5-1 0,0-3 1 16,0 1-1-16,0 0 0 0,0 1 0 15,0-2 0-15,0-1 1 0,0-2-1 0,0 0 0 16,4 0 0-16,-4 1 0 16,0-4 0-16,2 0 0 0,-2-1 0 0,0 1 0 15,0-1 0-15,5 0 0 0,-5 1 1 16,0 0-1-16,0 0 0 0,2 3 0 16,-2-1 0-16,0 1 0 0,7 1 1 15,-7-1-1-15,4-1 0 0,-4 0 0 16,0-2 1-16,0 2-1 0,2-2 0 15,-2-2 0-15,0 1 0 0,0 0 1 0,0-1-1 16,-2 1 0-16,2-2 0 0,0 2 0 16,0-1 1-16,-4 2-1 0,4 1 0 15,0-1 0-15,0-1 0 0,0 2 0 16,0-1 0-16,-3 0 0 0,3-1 0 16,0 0 0-16,0-2 0 0,0 0 0 15,0-1 0-15,0-3 0 0,0 0 0 16,0 4 0-16,0-4 0 0,0 0 0 0,0 0 0 15,0 4 0-15,0-1 0 0,0 3 0 16,0 2 0-16,0 1 0 0,0 0 1 16,0 1-1-16,0 2 0 0,0-3 0 15,-5-3 0-15,5 0 0 0,0-1-2 16,0-1-3-16,0-4-7 0,0 0-9 16,-5-4-99-16,3-2-96 0,-3-3-245 0</inkml:trace>
  <inkml:trace contextRef="#ctx1" brushRef="#br0" timeOffset="13951.56">10912 10772 227 0,'0'0'64'0,"0"0"3"0,0 0-22 15,0 0-11-15,0 0-9 0,0 0-5 16,0 0-5-16,0 0-3 0,0-4-3 15,0 4-2-15,6 0-2 0,-6 0-2 16,0 0 0-16,2 0 0 0,3 0 1 16,-5 0 1-16,5 0 0 0,-5 0 1 15,6 6 1-15,0-6 0 0,-2 0 1 16,3 4 1-16,2-4-1 0,-1 0 0 0,3 0 1 16,0 0-2-16,1 0-1 0,2 0-1 15,1 0 0-15,2 0-2 0,-1 0 0 16,1 0-1-16,2 0-1 0,-2 0 0 15,1 0 0-15,-1 0 0 0,1 0 0 16,0 0-1-16,2 3 1 0,0-3 1 16,-1 0 0-16,3 0 2 0,2 0 0 15,-1 0 0-15,0 0 1 0,-2 0 0 0,1 0-1 16,-3 0 0-16,1 0-1 0,-4 0 0 16,-2 0-1-16,-2 0-1 0,2 0 0 15,0 0 0-15,2 0 0 0,0 0 0 16,1 0 1-16,2 0 0 0,0 0 1 15,5 0 1-15,0 0 0 0,-4 0 1 16,6 0 0-16,1-3-1 0,-1 3 0 16,-1 0 0-16,1 0-2 0,-2 0 0 0,1 0-1 15,1 0 0-15,-3 0-1 0,-1 0 0 16,1 0 1-16,-1 0-1 0,3 0 0 16,0-5 1-16,0 0-1 0,1 0 1 15,4-2 0-15,-2 0 0 0,1 2-1 16,1 1 1-16,0 0 0 0,2 4 0 0,-2-5-1 15,0 5 1-15,-3 0 0 0,2 0-1 16,-3 5 1-16,-3-5-1 0,1 7 1 16,-2-7 0-16,-1 0 0 0,1 0 0 15,1-6 0-15,1 2 0 0,0-3 0 16,1 2 1-16,2-2-1 0,-1 4 0 16,1 3 0-16,0 0 0 0,-1-4 1 15,-3 4-1-15,1 0 1 0,2 0-1 0,-3 0 1 16,1 0-1-16,-4 0-1 0,4 0 1 15,-2 4 0-15,-3-4-1 0,-3 4 1 16,-1-4-1-16,-1 7 0 0,-3-4 0 16,0-3 1-16,-2 5-1 0,1-5 0 15,-1 0 0-15,2 4 0 0,-4-4 0 16,2 0 0-16,0 0 1 0,-1 0-1 16,1 0 0-16,1 0 0 0,-2 0 0 15,3 0 0-15,-2 0 0 0,5 0 1 16,0 0-1-16,0 0 0 0,-1 0 0 0,4 0 0 15,-1 0 0-15,2 3 0 0,0-3 0 16,-1 0 1-16,1 0-1 0,-1 7 0 16,-1-7 0-16,2 0 0 0,-1 5 0 15,-1-2 0-15,-1-3 1 0,-2 5-1 16,4-1 0-16,-4-4 0 0,1 3 0 16,-5-3 0-16,2 4 0 0,-2-4 1 15,1 0 0-15,-3 4-1 0,-1-4 1 0,-3 0 0 16,4 3 0-16,-2-3-1 0,0 0 1 15,-2 0-1-15,1 4 1 0,-2-4-1 16,4 0 0-16,-2 0 0 0,0 0 0 16,-4 0 0-16,6 0 1 0,-1 0-1 15,1 0 2-15,0 0-1 0,2 0 1 16,0 0 0-16,-1 0 0 0,4 0 0 16,-3 0-1-16,-1 0 0 0,1 0 0 0,3 4-1 15,-3-4 0-15,-1 0 0 0,3 0 1 16,-2 3-1-16,0-3 0 0,2 0 0 15,-1 0 1-15,-1-5 0 0,-2 5 0 16,4 0 0-16,-2-3 1 0,-2 3-1 16,0 0 1-16,-2 0-1 0,1 3 0 15,3-3-1-15,-2 0 1 0,-1 0 0 16,1 4-1-16,0-4 0 0,2 0 0 16,-1 0 1-16,-1 0-1 0,2 0 0 0,0 0 1 15,2 0 0-15,-3 0 1 0,-1-4-1 16,-3 4 1-16,4 0-1 0,-1 0 1 15,-2 0-1-15,-2 0 0 0,3-3 0 16,-5 3-1-16,2 0 1 0,-2 0-2 16,0 0-6-16,0 0-10 0,0 0-91 0,-2 0-11 15,-3-4-84-15,-3 4-176 0</inkml:trace>
  <inkml:trace contextRef="#ctx1" brushRef="#br0" timeOffset="21514.1">13736 9380 149 0,'0'0'38'0,"0"0"1"0,0 0-3 15,0 0-26-15,2 0-2 0,-2-4 4 16,0 4 1-16,5 0 0 0,-5 0 0 16,0 0-2-16,0 0-3 0,0 0-1 15,0 0-1-15,2 0-1 0,-2 0-1 0,0 0 1 16,0 0 1-16,0 0 2 0,0 0 1 15,0 0 1-15,0 0-1 0,0 0 3 16,0 0 3-16,6 0 1 0,-6 0 1 16,0 0 0-16,0 0 1 0,0 0-1 15,0 0-2-15,0 0-3 0,0-4-4 16,0 4-2-16,-6 0-1 0,6 0-1 16,0 0 0-16,0-3 0 0,0 3 0 15,0 0 0-15,0 0 0 0,0 0 0 16,0 0-1-16,0 0 0 0,0 0 0 0,0 0-1 15,0 0 0-15,0 0 0 0,0 0-1 16,0 0 1-16,0 0 1 0,0 0-1 16,0 0 1-16,0 0 0 0,0 0 1 15,0-5-1-15,0 5 1 0,0-6 0 16,6 3 0-16,-6-1 1 0,0 0 1 16,0 4 0-16,0-4 1 0,0 4 0 0,0 0-1 15,0 0 0-15,0 7-2 0,0-2-1 16,-6 0-1-16,6-1 0 0,0 2 0 15,0-1 1-15,0 0-1 0,0-1 0 16,0 0 1-16,0 0 0 0,0 0 0 16,0 2 0-16,0 0 1 0,0 0 0 15,0 2 0-15,-2 1 0 0,2-1-1 0,0 0-1 16,0 1 0-16,0-2-1 0,0 1 0 16,0-1 0-16,0 1 0 0,0-1-1 15,0 0 1-15,0 0-1 0,0 1 1 16,-5 1-1-16,5-2 0 0,0 1 0 15,0 1 0-15,0 1 1 0,-2-1-1 16,2-1 0-16,0 0 0 0,0 2 1 16,0 0-1-16,0 0 0 0,2 1 0 15,-2 0 1-15,0 1-1 0,5 1 0 16,-5-2 0-16,0 1 1 0,0 0-1 16,0 1 1-16,0-2 0 0,0 2 0 0,0-1 1 15,0 0-1-15,-5-1 1 0,5 0 0 16,0-2-1-16,0 2 0 0,0-1 0 15,0 2 0-15,-2 0 0 0,2 0 0 16,0 2 0-16,0-1-1 0,0 1 1 16,0 1 0-16,0-1 0 0,0 2-1 15,0-1 1-15,2 2-1 0,-2-1 0 16,5-2 1-16,-5-1-1 0,0 0 0 0,2-2 0 16,-2 2 1-16,0-4-1 0,0 2 0 15,6 1 1-15,-6-1 0 0,0 0 0 16,0 0 0-16,0-1 0 0,0 1 0 15,0 0 0-15,0 0-1 0,0-1 1 16,6 0-1-16,-6-1 1 0,7 1-1 16,-3-2 0-16,-4 3 0 0,4 0 1 0,-4 1 0 15,0 0-1-15,0 0 2 0,0 0 0 16,0 0 0-16,-2-1 0 0,-3-1 1 16,5 1-1-16,0 1 0 0,-2 0 0 15,2-1-1-15,0 0 0 0,0 0 0 16,0-1 0-16,0-2 0 0,0-1 0 15,2 1 0-15,-2-2-1 0,0 1 1 16,0 2 0-16,0-2-1 0,0 2 1 16,0 1 0-16,0-2 0 0,6 2 0 0,-6-2-1 15,4 1 1-15,-4 0-1 0,4-1 1 16,-4-1 0-16,5 1-1 0,-5-1 1 16,2 0-1-16,-2 0 1 0,0 0 0 15,0-1 0-15,-2 1-1 0,2 1 1 16,0 0 0-16,0-1 0 0,0 1 0 15,0 1 0-15,0-1-1 0,0 0 1 16,0 0 0-16,0 0 0 0,0-1-1 0,0 0 1 16,0 1 0-16,0-1-1 0,0 0 0 15,0 1 0-15,0-1 1 0,0 0-1 16,0 0 1-16,-5 0-1 0,5 0 0 16,-3 2 0-16,3 0 1 0,0-1-1 15,0 1 0-15,-5-1 0 0,5 1 0 16,0-2 0-16,0-2 0 0,0-2 0 0,0 3 0 15,0-1 0-15,0 2 0 16,4-3 0-16,-4 2 0 0,0 1 0 0,4 1 0 16,-4 0 0-16,0 2 0 0,5 0 1 15,-5-1-1-15,0 0 0 0,0 0 0 16,2-1 0-16,-2-1 0 0,0 3-1 16,0 0 0-16,0 1-3 0,5 1-1 15,-5 1-3-15,0 1-5 0,5 1-8 16,-5-3 23-16,0 2-121 0,0-2-96 15,0-1-246-15</inkml:trace>
  <inkml:trace contextRef="#ctx1" brushRef="#br0" timeOffset="26054.09">16748 9362 130 0,'0'0'46'0,"-5"-4"7"16,5 4-9-16,-6 0-2 0,6 0-2 0,-2 0-5 16,2 0-6-16,0 0-5 0,0 0-6 15,-6 0-4-15,6 5-3 0,0-1-1 16,0-1 0-16,0 1 0 0,0 0 0 15,0 1 0-15,0-5 0 0,0 5 0 16,0-5-1-16,0 2-2 0,0-2-1 16,0 0-2-16,6 0 0 0,-6 5-1 15,4-5-1-15,-4 0-1 0,4 0 1 0,-4 5-1 16,7-5 0-16,-7 3 0 0,4-3 1 16,-4 0 0-16,2 0 0 0,-2 0 0 15,0 0 0-15,0-4 0 0,0-1 0 16,0-1 0-16,0-1 0 0,-6 0 1 15,6 1 1-15,-7 0 0 0,5 1 1 16,-4 0 1-16,0 5 0 0,0 0 1 0,0 0-1 16,2 0-1-16,0 0-1 0,-2 5 0 15,0-5 0-15,4 6-2 0,2-6 1 16,-6 5-1-16,6-1-1 0,-5-1 1 16,5-3-1-16,0 5 0 0,0-5-1 15,0 5 1-15,6-1-1 0,-2-4 0 16,-2 3 0-16,3-3 0 0,-3 4 0 15,4-4-1-15,-4 0 1 0,3 0-1 0,-2 0 1 16,-3 0 0-16,4 0 0 16,-4-4 1-16,5 4 0 0,-5-3 0 0,0 3 1 15,0-6 0-15,0 6 0 0,-5-7 0 16,1 7 1-16,0-4 0 0,-2 4 1 16,-2 0 1-16,1 0 0 0,-1 0 0 15,0 3 0-15,0-3 0 0,2 6-1 16,3 0-1-16,-2-3-1 0,0 2-1 0,5 1 0 15,0 0-2-15,0 0-2 0,0-1-4 16,7-1-4-16,1-4-8 0,3 0-43 16,-2 0-44-16,2-8-75 0,3 0-170 15</inkml:trace>
  <inkml:trace contextRef="#ctx1" brushRef="#br0" timeOffset="28892.67">16644 9389 77 0,'0'0'19'16,"0"-4"1"-16,0 4-11 0,0 0-3 0,0 0-2 15,0 0 2-15,-3 0 6 0,3 0 6 16,0 0 5-16,0 0 4 16,0 0 4-16,0 0 0 0,0 0-1 0,0 0-6 15,0 0-5-15,0 0-5 0,0 0-4 16,0 0-2-16,0 0-2 0,0 0 1 16,0-4-1-16,0 4 2 0,0 0 0 15,0-3 3-15,0 3 1 0,0-4 2 0,0 4 1 16,0 0 1-16,0-5 0 0,0 5-3 15,0-4-1-15,0 4-2 0,0 0-3 16,0-3-3-16,-4 3-1 0,4-4-1 16,0 4 0-16,0 0-1 0,0 0 0 15,0 0 1-15,0 0 0 0,0 0 0 16,0 4 2-16,0-1-1 0,0 1 2 16,0 1-1-16,0 1 1 0,0-1-1 15,0 0 0-15,4-1-1 0,-4-1-1 16,0 1 0-16,3 0 0 0,-3-4 1 0,0 6 0 15,0-3 1-15,0 1 1 0,5 0 0 16,-5 2 1-16,0 0-1 0,0 2 0 16,0-3-1-16,0 3 0 0,2 0-2 15,-2-3 0-15,0 3-1 0,0-2 0 16,0 1-1-16,0 1 1 0,0-1 0 16,5 2 0-16,-5-1 0 0,0 0 1 15,0 3 1-15,0-1 0 0,0 1 1 0,0 3-1 16,-5 0 1-16,5 0-1 0,0 0 0 15,-2 0-1-15,2-2-1 0,0 2 1 16,0 1 0-16,0 0-1 0,0 2 1 16,0-2 0-16,0 0-1 0,0 1 1 15,2-1-1-15,-2-1 0 0,5 0 0 16,-5 0 0-16,0-1-1 0,2 3 1 0,-2-1 0 16,0 1-1-16,5-2 1 15,-5 2-1-15,0 0 0 0,0 0 1 0,0 1-1 16,3-1 1-16,-3 0 0 0,0 0 0 15,0-3 0-15,0 3 0 0,0-3 1 16,-4 0-1-16,4 3 0 0,-5 0 0 16,5 1 0-16,-2 0-1 0,2 0 1 0,0 1-1 15,0-3 0-15,-4 1 1 0,4 3-1 16,0-4 1-16,0-2-1 0,0 2 0 16,5-1 1-16,-5 0-1 0,0-1 0 15,0 1 1-15,0 0-1 0,0 2 0 16,0 2 0-16,0-2 0 0,0 2 1 15,0-1-1-15,2-1 0 0,-2 1 0 16,5-1 0-16,-5-1 0 0,0 0 0 16,0 2 0-16,0-4 0 0,3 0 1 15,-3-1-1-15,0 3 0 0,0-4 0 16,-3 1 0-16,3 2 0 0,0 2 1 0,0 2-1 16,-5-2 0-16,5 3 0 0,0 2 0 15,5-1 0-15,-5 1 0 0,6-2 0 16,-3-2 0-16,2-1 0 0,-5-2 0 15,6 0 0-15,-6-1 0 0,3-1 0 16,-3 2 1-16,0 1-1 0,0 1 0 16,0-2 0-16,0 2 0 0,0 0 1 0,0 0-1 15,0 1 0-15,0-2 0 0,0 0 0 16,0-1 0-16,0 2 0 0,0-1 0 16,0-3 0-16,0 2 0 0,0 0 0 15,0 1 0-15,0-1 0 0,0-1 0 16,0 1 0-16,0 1 0 0,0 0 0 15,0-1 0-15,-3 3 0 0,3-1 0 0,0 1 0 16,0 3 0-16,-6-5 0 16,6 2 1-16,0-3-1 0,0 4 0 15,0-1 0-15,0-3 0 0,0 1 0 0,0 2 0 16,0-1 0-16,5 1 1 0,-5 0-1 16,2-1 0-16,3 0 0 0,-5 0 0 15,2 1 0-15,3-1 0 0,-5 1 0 16,0-1 0-16,0 1 0 0,0-1 0 15,0 1 0-15,0-1 0 0,-6 0 0 0,6 0 0 16,-6 0 0-16,6-1 0 0,-2-1 0 16,2 0 0-16,0-2 0 0,0 1 0 15,0 1 0-15,0-1 0 0,0-1 0 16,2 1 0-16,-2-2 0 0,5-1 0 16,-5 1 0-16,0-2 0 0,0 4 0 15,2-2 0-15,-2 3 0 0,0 0 0 0,0 0 0 16,0 2 0-16,5-1 0 0,-5-3 0 15,0 1 0-15,6-3 0 0,-6 3 0 16,6-1 0-16,-6-1 0 0,2 0 0 16,-2-1 0-16,5 0 0 0,-5 1 0 15,0-1 0-15,0 0 1 0,0 0-1 16,0 0 0-16,-5 3 0 0,5-1 0 16,-4 1 0-16,4-1 0 0,-5 3 0 15,5-3 0-15,-5 0 0 0,5-1 0 16,0 1 0-16,-5 0 0 0,5 0 0 0,0-1 0 15,0 2 0-15,0-2 0 0,0 1 0 16,5-1 0-16,-5 0 0 0,6-2 0 16,-2 0 0-16,-4 2 0 0,5-3 0 15,-5 2 0-15,6 3 0 0,-6-3 0 16,5 5 0-16,-5-2 0 0,0 1 1 16,0 0-1-16,0-1 0 0,0-3 0 15,0 2 0-15,0 0 0 0,0-1 0 16,0 0 0-16,0 2 0 0,0-1 0 0,0 1 1 15,0-3-1-15,0 2 0 0,-5 0 0 16,5-1 0-16,0-1 0 0,0 0 0 16,-2 0 0-16,2-2 0 0,-5 0 0 15,5-1 0-15,-4 0 0 0,4 0 0 16,0 0 0-16,-4-1 0 0,4 2 0 16,0 0 1-16,0 2-1 0,0-2 0 0,0 1 0 15,4 0 0-15,-4-1 0 0,0 0 1 16,0-1-1-16,0 0 0 0,0 1 0 15,0-1 0-15,-4 0 0 0,4 2 0 16,0-1 0-16,0 1 0 0,-5-2 0 16,5-1 0-16,0-1 1 0,0-1-1 15,0-4 0-15,0 3 0 0,0-3-1 16,0 0 1-16,0 0 0 0,0 0-1 16,0 0-1-16,0 0-4 0,0 0-5 0,0 4-22 15,0-4-72-15,0 5-83 0,6 2-202 16</inkml:trace>
  <inkml:trace contextRef="#ctx1" brushRef="#br0" timeOffset="32033.03">13791 9347 248 0,'0'0'59'0,"7"-4"1"0,-7 4-32 0,6-3-12 15,-6 3-1-15,6-5-1 0,-6 5-2 16,2 0-2-16,-2 0-1 0,0-4-3 16,0 4 0-16,0 0 0 0,0 0 1 15,0 0 3-15,0 4 0 0,0-4 2 16,0 4 0-16,0-4 0 0,-2 3-1 16,2-3-1-16,-6 3-1 0,6-3-1 15,0 0 1-15,-2 5-1 0,2-5 0 0,0 0-1 16,-4 0 1-16,4 0-1 0,0 0-2 15,0 0 0-15,-3 0-1 0,3 3-1 16,0-3-1-16,0 0-1 0,0 0 0 16,0 0 0-16,0 0-1 0,0 0 1 15,0 0 0-15,0 4 0 0,0-4 1 16,0 0 1-16,0 0 0 0,0 0 1 16,0 0 1-16,3 0 0 0,-3 0 0 15,5 0-1-15,-3 0-1 0,5 4 0 16,-2-4-1-16,2 0 0 0,-1 4-1 0,2-4-1 15,5 5 1-15,-2-5 0 0,3 5-1 16,-1-5 1-16,2 5-1 0,-1-5 2 16,4 4-1-16,-4-4 1 0,3 0 0 15,-3 0-1-15,2 0 1 0,0 0 0 16,0 0-1-16,2 0 0 0,1 0 0 16,-3 0-1-16,4 0 1 0,5 4-1 0,-3-4 1 15,1 0 0-15,0 0 0 0,3 2 0 16,1-2 1-16,-1 0 0 0,-1 5 0 15,3-5 0-15,-2 0 0 0,2 0 0 16,1 0 0-16,-5 0-1 0,2 0 1 16,-3 0-1-16,-1 0 1 0,-2-5 0 15,-1 5 0-15,2 0 1 0,-2-3 0 16,0 3-1-16,2 0 1 0,0-6 0 0,0 6 0 16,1 0 0-16,1-3-2 0,2 3 1 15,-2 0 0-15,1 0-1 0,1-4 0 16,-3 4-1-16,2 0 1 0,-4 0-1 15,0 0 0-15,-5 0 1 0,5 0-1 16,-5 0 0-16,1 0 1 0,-2 0-1 16,1 0 1-16,-1 0-1 0,-2 0 1 15,-1 0-1-15,2 0 0 0,1 0 1 16,0-4-1-16,2 4 1 0,-3-3-1 0,5 3 0 16,0-4 1-16,1 1-1 0,-1-1 0 15,-2 4 0-15,1 0 1 0,-1 0-1 16,-1 0 0-16,0 0 0 0,1 0 1 15,-3 4-1-15,2-4 0 0,0 0 0 16,2 3 1-16,0-3-1 0,0 0 1 16,1 0-1-16,0 0 0 0,2 0 0 15,-1-3 1-15,1 3-1 0,0-4 0 16,-3 4 0-16,2-5 0 0,-2 5 0 0,0-6 0 16,-2 6 1-16,5-3-1 0,-6 3 0 15,2-3 0-15,0 3 0 0,-2 0 0 16,2 0 0-16,1 0 0 0,-4-4 0 15,3 4 0-15,-1 5 0 0,1-5 0 16,-1 4 0-16,2-4 0 0,-3 5 1 16,5-5-1-16,-2 0 0 0,2 0 0 0,2 0 0 15,-1 0 0-15,-3-5 0 0,3 5 0 16,-1-4 0-16,0 4 0 0,-5-2 0 16,2 2 0-16,-5 0 1 0,2 0-1 15,-1 4 0-15,-2-4 0 0,0 5 0 16,-2-5 0-16,4 5 0 0,2-5 0 15,-1 0 0-15,2 0 0 0,2 0 0 0,-1 0 1 16,3-3-1-16,1-2 0 0,-1 1 0 16,-1 4 0-16,-2 0 0 0,2 0 0 15,-1 0 1-15,-2 0-1 0,0 0 0 16,-2 0 0-16,2 0 0 0,0 0 0 16,1-2 0-16,-2 2 0 0,0 0 0 15,-2 0 0-15,-2 0 0 0,1 0 0 16,0 0 0-16,-3 0 0 0,-1 0 0 15,0 0 0-15,-2 2 0 0,2-2 1 16,0 0-1-16,0 0 0 0,2 0 0 0,-2 0 0 16,3 0 0-16,-2 0 0 0,0 0 0 15,-1 0 0-15,0 0 0 0,-2 0 0 16,1 5 0-16,0-5 0 0,0 5 0 16,1-5 0-16,-2 3 0 0,-5-3 0 15,5 0 0-15,-2 5 0 0,-3-5 0 16,6 0 0-16,-3 4 0 0,-3-4 0 15,8 0 0-15,-4 3 0 0,1-3 1 0,-1 0 0 16,2 4 1-16,0-4 0 0,0 0 0 16,2 0 1-16,0 0 0 0,-1 0 0 15,1 0 0-15,-2-4 0 0,1 4 0 16,-1 0 0-16,0-3-2 0,1 3 1 16,-2 0-2-16,1-4 1 0,-2 4-1 15,0 0 1-15,-4 0-1 0,3 0 0 16,-3 0 0-16,0 0-2 0,0 0-4 0,0 0-9 15,-7 4-16-15,3-4-87 0,-2 0-95 16,2-4-233-16</inkml:trace>
  <inkml:trace contextRef="#ctx1" brushRef="#br0" timeOffset="37102.44">10946 6984 252 0,'0'0'60'0,"0"0"3"0,0 0-36 0,-3 0-7 15,3 0-1-15,0 4 0 0,0-4 0 16,0 0-1-16,-5 0 0 0,5 3-2 16,0-3-1-16,0 0-2 0,-2 0-2 15,2 0-3-15,0 0-2 0,-5-5-1 16,5 5-2-16,-5-3-1 0,5 3 0 0,-2-4 0 15,2 0 0-15,-5 4 1 0,5-3 1 16,-7 3 1-16,4 0 0 0,-1-4 0 16,4 4 0-16,-6 0 0 0,6 0-1 15,-6 0-2-15,6 0-1 0,0 0 0 16,-2 0 0-16,2 0-1 0,0 0 0 16,0 0 0-16,2 0 0 0,-2 0 0 0,0 0 1 15,5 0-2-15,-5 0 1 0,0 4 0 16,0-4 0-16,0 3 0 0,0-3 0 15,0 6 0-15,0-2 1 0,-5 0-1 16,5-4 1-16,-6 5 0 0,6-2 0 16,-2-3 0-16,2 4 0 0,-6-4 0 15,6 3-1-15,0-3 1 0,0 5-1 16,0-5 0-16,0 0 0 0,0 4 0 0,6-4 0 16,-6 4 1-16,0-4-1 0,0 0 0 15,2 0 0-15,-2 4 0 0,0-4 0 16,5 0 0-16,-5 0 0 0,4 0 0 15,-4 0 1-15,0 0-1 0,0 0 0 16,0 0 1-16,0 0 1 0,0 0-1 16,0 0 0-16,0 0 0 0,0 0 0 15,-4 0-1-15,4 0 0 0,-6 3 1 16,6 1-1-16,0 0 0 0,-5-1 0 16,5 1 0-16,0 0-1 0,6-4 0 0,-1 0-1 15,1 0 0-15,-1 0 1 0,1-4-1 16,0 4 1-16,-1-7 0 0,0 3 1 15,0 0 1-15,-5 1 0 0,2 3 1 16,-2-6 2-16,0 6 1 0,-2-3 1 16,2 3 0-16,-7 0 0 0,-1 5 0 0,-2-1-2 15,1 2-1-15,-1-1-1 16,0 1-1-16,0 0 0 0,3-1-6 0,1-5-15 16,6 0-80-16,0 0-81 0,0-8-209 15</inkml:trace>
  <inkml:trace contextRef="#ctx1" brushRef="#br0" timeOffset="37813.62">10323 7104 328 0,'0'-5'72'16,"0"-3"2"-16,0-1-49 0,7-3-15 15,0-4-3-15,-1-3 1 0,4-3-1 16,0-1 1-16,1-3 0 0,-2 2 2 15,2-2 2-15,-3 3 2 0,-1 3 1 0,0 3 1 16,-1 4-1-16,-6 4-1 0,5 3-1 16,-5 6-3-16,0-5-1 0,0 5-2 15,0 7 1-15,0 3-1 0,0 1 2 16,-4 5-1-16,4 4 2 0,-7 3 0 16,5 2 0-16,2-1 1 0,-5 2 0 0,0-3-2 15,2 0-2-15,-2 0-1 16,0-4-2-16,2-2-1 0,3-2-2 0,-5-3-2 15,5-3-5-15,0-4-3 0,6 0-4 16,0-5-4-16,-4 0-5 0,4 0-9 16,0-5-23-16,1 1-55 0,0-4-71 15,-2 0-174-15</inkml:trace>
  <inkml:trace contextRef="#ctx1" brushRef="#br0" timeOffset="38363.19">10462 6774 389 0,'0'0'84'0,"-6"0"1"15,6 0-69-15,0 0-2 0,-2 0-1 16,2 0 0-16,0 0-1 0,-5-3-1 15,5 3 1-15,0 0-1 0,0 0 0 16,0-4 1-16,0 4 0 0,0 0 0 16,0 0-1-16,0-4-2 0,0 4-3 15,0 0-2-15,0-3-1 0,6 3-2 16,-6 0 0-16,2 0 0 0,-2 0 1 0,5 0-1 16,-5 0 1-16,0 0 1 0,0 0 0 15,4 0 1-15,-4-4 0 0,4 4 0 16,1-5 1-16,-1 1-2 0,5 1 1 15,-1-6-2-15,4-1 1 0,1-1-2 16,0-3 0-16,2 3 0 0,1-3 0 16,-5 0-1-16,6 3 1 0,-3 3-1 0,-2 2 1 15,-3 1-1-15,-3 5 0 0,2-4 1 16,-2 4 2-16,-6 7 0 0,5 4 2 16,-5 3 1-16,-5 7 0 0,2 5 0 15,-7 4-1-15,3 5-1 0,0 0-1 16,1-1-1-16,-1-1-1 0,4-2 0 15,3-5-1-15,0-4 1 0,0-4 0 16,0-3-1-16,0-4-1 0,3-4-3 16,-3-1-4-16,6-3-4 0,-6-3-4 15,0 0-5-15,6 3-6 0,-6-3-5 16,2 0-9-16,-2 0-25 0,0 0-41 0,0 0-69 16,-4 0-150-16</inkml:trace>
  <inkml:trace contextRef="#ctx1" brushRef="#br0" timeOffset="38548.59">10560 6964 386 0,'0'-3'95'0,"0"3"3"0,0-4-56 16,0 4-10-16,0 0-7 0,0-4-5 15,0 4-4-15,0 0-4 0,0 0-3 16,0 0-1-16,5 0-2 0,-5 0 0 16,7 0 0-16,0 0 1 0,0 4 0 15,1-4-1-15,3 0 0 0,-1 0-1 16,2-4-1-16,-4 1-1 0,5-1-1 15,-2 0-3-15,-1 1-5 0,0 3-6 16,-2-6-11-16,2 6-31 0,-2-5-61 16,-5 0-85-16,3 0-190 0</inkml:trace>
  <inkml:trace contextRef="#ctx1" brushRef="#br0" timeOffset="39097.78">10618 6950 314 0,'-6'0'77'16,"-4"0"2"-16,7 3-45 0,-3-3-8 15,1 0-5-15,2 5-1 0,-1-5-2 0,-1 6-3 16,1-6-1-16,0 6-1 0,-2-2 0 15,4 1 0-15,-3 0 1 0,-1 0 2 16,3-2 0-16,-2 2 0 0,0-5-1 16,3 5-2-16,-3-5-1 0,5 0-3 15,-2 0-2-15,2 0-1 0,0-3-2 16,-5 3 0-16,5-4 0 0,0 4 1 16,0 0-1-16,0 0 0 0,0-4 0 15,0 4-1-15,6 0 0 0,-2 0 0 0,-1 0-2 16,3 0 1-16,2-6-1 0,4 1 1 15,0-1 0-15,2-3-1 0,0 0 1 16,0-5 0-16,2 1-1 0,-1 1 1 16,-1-1-1-16,-1 4 1 0,-2-1-1 15,-2 2-2-15,-1 4-5 0,-2 1-8 16,0 3-15-16,-6-4-91 0,5 4-95 16,-5 0-239-16</inkml:trace>
  <inkml:trace contextRef="#ctx1" brushRef="#br0" timeOffset="40293.66">10582 7003 210 0,'0'0'56'0,"-2"0"2"15,2-3-27-15,-6 3-4 0,6 0-1 16,-2 0-4-16,2 0-3 0,0 0-2 16,0 0-2-16,0 0-3 0,0 3-2 15,0-3-4-15,0 7-1 0,0-4 0 16,0 1 0-16,0 0 0 0,0-1 1 16,4 2 0-16,-4 0 0 0,0-1 1 15,6-1 0-15,-6-3 0 0,0 5-1 16,0-5 1-16,0 4-2 0,0-4 0 0,0 0-1 15,0 4 0-15,4-4-2 0,-4 0 1 16,0 0-1-16,0 3 0 0,0-3 2 16,0 0 1-16,0 0 2 0,0 0 0 15,0-4 1-15,0 0 0 0,2-1 0 16,-2-1-2-16,0-1-1 0,0-2-2 16,0 0-1-16,-2-1-1 0,2 1 1 15,-5-2-2-15,5 1 0 0,-5-1-4 16,5 0-8-16,0-1-40 0,0-2-44 0,6 0-74 15,0 0-170-15</inkml:trace>
  <inkml:trace contextRef="#ctx1" brushRef="#br0" timeOffset="44146.17">16656 6815 169 0,'0'0'42'0,"0"0"1"16,0 0-12-16,0 0-24 0,0 0-5 15,0 0-2-15,0-4-1 0,0 4-1 0,2 0-1 16,-2 0 0-16,0 0 1 0,0 4 4 16,0-4 3-16,0 0 2 0,0 3 2 15,0-3 2-15,0 5 1 0,0-5-2 16,5 6-2-16,-5-2-4 0,0 1 0 16,0-5-2-16,0 3 0 0,0-3 1 15,0 0 0-15,0 0 2 0,0 0 2 0,0 0 1 16,0 0 1-16,-5 0 1 0,5 0 2 15,-3-3 1-15,-1 3-1 0,4-6-1 16,-7 6-1-16,7-5 0 0,-5 1-1 16,5 4-2-16,-3-5-1 0,3 5 0 15,-6 0 2-15,6 0 0 0,-2 0 0 16,2 4 1-16,-5 0-2 0,5 2 0 16,-6 1-2-16,1 0 0 0,2 0-2 0,3 1 0 15,-6-1 1-15,1-2 0 16,3 0 2-16,2-5 0 0,0 6 2 15,-5-6 0-15,5 0 0 0,0 0-1 0,0 0-1 16,0 0-2-16,0 0-1 0,0 0-2 16,0 0 0-16,5 0 0 0,-5 0-1 15,0 0 1-15,0 0-1 0,0 0 0 16,2 0 0-16,-2 0 1 0,0 0-1 16,5 0 1-16,-5-4 1 0,0 4-1 0,3 0 1 15,-3-4 0-15,0 0 0 0,0 4 0 16,0-7-1-16,-3 3 0 0,3 0 0 15,0-1 0-15,-5 0 1 0,5 1 1 16,-4 0 0-16,4 4 1 0,-4 0 0 16,4 0 0-16,-5 0 0 0,5 7-1 15,-7-1 0-15,7 0-2 0,0 1 0 16,0 0-1-16,0 1 1 0,0-2-1 0,0-1 0 16,0 0 0-16,6-5 1 0,-6 3-1 15,6-3 0-15,-4 0 0 0,3 0 0 16,-2-3 0-16,1-1 1 0,0 0-1 15,-2 1 0-15,4-1 1 0,-6 0-1 16,4 4 1-16,-4-5 0 0,0 5 0 16,0-4 0-16,0 4 1 0,-3 0 1 15,3 0-1-15,-7 0 1 0,7 5 0 16,-4 2-1-16,4-3 0 0,-3-2-1 0,3 4 0 16,-5-2 0-16,5-4-1 0,0 5 0 15,0-5 0-15,0 0 0 0,5 0 0 16,-2-4 0-16,-3 4 0 0,4-6 1 15,-4 6-1-15,4-6 0 0,-4 2 1 16,0-1-1-16,0 0 1 0,0 1 0 16,-4 4-1-16,4-4 1 0,-6 4 0 15,0 0 0-15,2 3 0 0,-1 3 0 0,0 0 0 16,-2 2-1-16,3 1 0 0,0-1 0 16,-1 3-2-16,5-4-4 0,-3 1-9 15,3-2-88-15,0-1-84 0,0-5-218 16</inkml:trace>
  <inkml:trace contextRef="#ctx1" brushRef="#br0" timeOffset="46695.01">19472 6817 238 0,'0'0'62'0,"0"0"1"16,0 0-21-16,0 0-26 0,0 0-4 15,0 0-4-15,0 0-3 0,0 0-1 0,-3 0 1 16,3 0 3-16,0 0 2 0,-5 0 1 16,5 0 2-16,0 0 0 0,0 0-1 15,0 0-2-15,-2 0-2 0,2 0-3 16,0 0-2-16,0 4-1 0,0-4 0 16,0 0 0-16,0 0 0 0,0 0 0 15,-5 0 0-15,5 0-1 0,0 0 1 16,0 0-1-16,0 0 0 0,0 0 0 0,0 0-1 15,0 4 1-15,0-4 0 0,0 0-1 16,0 4 1-16,0 0 0 0,0 1 0 16,0-5 0-16,0 3 0 0,0-3-1 15,0 0 1-15,0 5 0 0,0-5 0 16,0 0 0-16,0 0 0 0,0 0 0 16,-3 0 0-16,3 0 1 0,-5 0-1 15,-1 0 1-15,0 0 0 0,0 3 0 0,1-3 0 16,-1 0 1-16,1 0-1 0,-1 0 0 15,0 0 0-15,0 0 0 0,3 0-1 16,-1 0-1-16,-1 0 0 0,5 0 1 16,-5 0-1-16,5 4-1 0,-3-4 1 15,3 4 0-15,0-4 0 0,0 4 0 16,0-4 0-16,0 5 0 0,0-5 0 16,7 6 0-16,-7-6 1 0,7 5-1 0,-1-5 0 15,0 6 1-15,-2-6-1 0,2 0 0 16,-1 0 1-16,1 0-1 0,-1 0 1 15,-3 0-1-15,3 0 1 0,-5 0-1 16,6-5 1-16,-6 5-1 0,4 0 0 16,-4 0 1-16,4 0-1 0,-4 0 1 15,0 0-1-15,0-3 1 0,0 3 0 16,0 0 0-16,-7 0 0 0,4 0 0 0,0-4-1 16,-1 4 1-16,1 0-1 0,-1 0 1 15,-1 0-1-15,1 0 1 0,-1 0-1 16,2 0 1-16,-2 5-1 0,2-1 1 15,-1 1-1-15,4-1 0 0,0 2 0 16,0-2 1-16,0 3-1 0,0-3 0 16,4 0 0-16,1-4 0 0,-1 4 1 15,1-4-1-15,0 4 0 0,-1-4 0 0,2 0 0 16,1 0 0-16,-1 0 1 0,0-4-1 16,-2 4 0-16,0-5 0 0,-1 0 1 15,-3 1-1-15,3-1 1 0,-3-1 1 16,0-2 2-16,0 3-1 15,0 1 1-15,-4 4-1 0,4-5 1 16,-5 5-1-16,1 0 1 0,1 0-1 16,3 0 0-16,-5 0-1 0,0 0 1 0,1 0 0 15,4 0 0-15,-4 0 0 0,4 0 0 16,-5 0-1-16,5 0 1 0,0 0-1 16,0 0 0-16,0 0-1 0,0-4 0 15,0 1 0-15,0-1 0 0,5 1 0 16,-5-2-1-16,0 1 1 0,0 0-1 15,0 4 1-15,0 0-1 0,-5 7 0 0,1-1-2 16,4 3-6-16,-8 2-14 0,5 3-77 16,-2-1-80-16,2-3-203 0</inkml:trace>
  <inkml:trace contextRef="#ctx1" brushRef="#br0" timeOffset="52260.7">16622 6899 242 0,'0'0'58'0,"-5"0"1"0,5 0-34 16,-5 0-7-16,5 0-2 0,-3 0 0 15,3 0-2-15,-5-3 0 0,5 3-1 16,-2 0-1-16,2 0-1 0,-5 0-1 15,5 0 1-15,0 0 0 0,-3 0 1 16,3 0-1-16,0 0 0 0,0 3-1 0,0-3-2 16,0 0-2-16,0 4-1 0,0-4-2 15,0 0 0-15,0 6-1 0,0-6-1 16,0 5 1-16,0-5 0 0,3 7 1 16,-3-3 1-16,0 2 0 0,5-1 2 15,-5 2 0-15,2 3 1 0,-2-1 0 16,5 1 0-16,-5 1-2 0,3 1 0 15,-3 0-1-15,0 1-1 0,5-1 0 16,-5-1-1-16,0 2 0 0,0-1 0 16,0 1 1-16,-5 0-1 0,5-1 1 0,-3 0 0 15,3 1 0-15,-5-1 1 0,5 3 0 16,0 1-1-16,-2-1 0 0,2 2 0 16,0-2 0-16,0 2-1 0,0-3-1 15,-5-1 0-15,5-1 0 0,0 0 0 16,0 0 0-16,-3 2 0 0,3 0 0 15,0 2 0-15,0 0 0 0,0 1 0 0,0-2 0 16,0 1 0-16,0-1 0 0,0-3 0 16,0 3 0-16,3-2-1 0,-3 1 0 15,0-1 1-15,0 2-1 0,-3 1 0 16,3 0 0-16,-3 0 0 0,3 0 1 16,0-1-1-16,-6-1 0 0,6 1 0 15,-2-1 1-15,2 1-1 0,-6 0 1 16,6 3-1-16,0-1 0 0,0-2 0 0,0-1 1 15,0 2-1-15,0-3 0 0,0-1 0 16,0 0 1-16,0-1-1 0,0 6 0 16,6-3 1-16,-6 1-1 0,2-2 0 15,-2 1 1-15,5 1-1 0,-5-3 1 16,2-1-1-16,-2 1 0 0,0-1 1 16,5 0-1-16,-5-2 0 0,5 3 0 0,-5 1 0 15,0 1 1-15,0-1-1 16,0-1 0-16,0 1 0 0,0 2 1 0,0 2 0 15,0-2 0-15,0 3 1 0,0-1 1 16,-5 0-1-16,5 0 0 0,0-2 0 16,0 0 0-16,0-1 0 0,0 1-1 15,0 1 0-15,0-2 0 0,0-1-1 16,0 0 1-16,0-2-1 0,0 2 0 16,0 2 0-16,0-3 0 0,0 1 0 15,0 5 1-15,0 1-1 0,0-2 0 0,0 2 0 16,0-3 0-16,0 2 0 15,7-1 0-15,-3-2 0 0,-4 0 0 0,0 0 0 16,2-1 0-16,-2-1 0 0,0-2 0 16,0 1 1-16,0 0-1 0,0 2 0 15,0 1 0-15,0-2 0 0,-2 2 0 16,2 0 0-16,0 1 0 0,-4-2 0 16,4-1 0-16,0 1 0 0,-4 0 1 15,4-2-1-15,0 1 0 0,0 1 0 0,0 0 0 16,0-3 0-16,0-1 0 0,0 1 0 15,0-2 1-15,0 0-1 0,0-1 0 16,0 1 0-16,0 2 0 0,0-1 1 16,0 3-1-16,0 0 0 0,4 1 0 15,-4 0 0-15,4-1 0 0,-4 0 1 16,2 1-1-16,-2-3 0 0,0 1 0 16,6 0 0-16,-6-2 0 0,2 0 0 0,-2 0 0 15,0 1 0-15,5-2 0 0,-5 0 0 16,0 1 0-16,2 1 0 0,-2-2 0 15,5 3 0-15,-5-2 0 0,0-1 0 16,3 0 0-16,-3-1 0 0,0 0 1 16,0-1-1-16,0-1 0 0,0 2 0 15,0-1 0-15,0 1 0 0,0-2 1 16,0 0-1-16,0 1 0 0,0-1 0 0,0 1 0 16,0-1 0-16,4 1 0 0,-4-2 0 15,0 1 0-15,0 0 0 0,0 1 0 16,0 2 0-16,0 0 1 0,4 0-1 15,-4 3 1-15,0 0-1 0,0-5 1 16,0 1 0-16,0 0-1 0,0-1 1 16,0 3-1-16,0 0 1 0,3 1-1 0,-3 2 0 15,0 0 1-15,0 1-1 0,0 2 0 16,5-2 0-16,-5 0 0 0,0-1 0 16,0 4 0-16,2 0-1 0,-2-1-2 15,0 0-3-15,0-2-4 0,0 1-11 16,0-1-90-16,0-3-88 0,0-2-225 15</inkml:trace>
  <inkml:trace contextRef="#ctx1" brushRef="#br0" timeOffset="55511.48">19457 6915 205 0,'-4'0'57'0,"4"3"3"0,0-3-25 16,0 0-5-16,-3 4-5 0,3-4-6 15,0 5-4-15,0-5-3 0,0 4-1 16,0-4-1-16,-4 7-1 0,4-4 1 16,0 1 1-16,0 1 0 0,0-1 2 15,0 3-1-15,0 0 0 0,0 2-1 16,0 0-1-16,4 1-1 0,-4 3-2 0,3 0 0 15,-3 1 0-15,4 3 1 0,-4 0-1 16,0 2-1-16,0-1 0 0,3 4 1 16,-3 2-2-16,0 1 0 0,0-3-2 15,0-1 1-15,0 4-2 0,0 1 1 16,-3-1-1-16,3 2 1 0,0 0-1 16,0 1 0-16,0 1 1 0,0-2-1 15,0-1 0-15,0 3 1 0,0-2-1 0,3 2 0 16,-3-1 0-16,0 4 0 0,0-2-1 15,0-1 0-15,-4-1 0 0,4-1 0 16,0 0-1-16,0 0 1 0,0-1-1 16,0-1 0-16,0 3 1 0,0-3-1 15,0 1 0-15,0-2 0 0,0 1 0 16,0-1 0-16,0 1 1 0,0 2-1 16,0 0 0-16,3 2 0 0,-3 0 0 15,0 2 0-15,4-1 0 0,-4-1 0 0,0 0 0 16,0 2 1-16,0 0-1 0,0 0 0 15,0-1 0-15,0 2 0 0,3 0 0 16,-3-3 1-16,0 0-1 0,4-1 0 16,-4-1 0-16,3 2 0 0,1-1 0 15,-4 2 0-15,5 0 0 0,-5-1 1 16,5-2-1-16,-5-2 0 0,0 1 0 16,3-1 0-16,-3 1 0 0,0-3 0 0,0 3 0 15,5 2 0-15,-3 2 0 0,3-2 0 16,-5-2 1-16,7 2-1 0,-4-1 0 15,1-3 0-15,-4 2 0 0,3-1 0 16,-3-2 0-16,4 1 0 0,-4 2 0 16,0-1 0-16,6-1 0 0,-6-3 0 15,3 1 0-15,-3 2 0 0,0-1 0 0,4 1 0 16,-4-1 0-16,7 6 0 0,-7-2 0 16,5 2 0-16,-5-4 0 0,4 2 0 15,-4 2 1-15,4-2-1 0,-4 2 0 16,3-1 0-16,-3 3 0 0,0 2 0 15,0-4 0-15,0 2 0 0,0 0 0 16,3 1 0-16,-3-1 0 0,0-1 0 16,0-1 0-16,0 1 0 0,4 0 0 15,-4-2 1-15,0-1-1 0,0 1 1 16,0-3-1-16,0 0 0 0,4 2 1 0,-4-3-1 16,0 0 0-16,0 1 1 0,0-3-1 15,5 1 1-15,-5-3 0 0,3-1 0 16,-3 2 1-16,4 0-1 0,-4 1 1 15,6 0 0-15,-6-2-1 0,6 2 1 16,-6 1-1-16,2-2 0 0,-2-2 0 0,0 2 0 16,6-1-1-16,-6-1 1 0,0 1-1 15,0 2 1-15,0-1-1 0,-7 0 1 16,7 0-1-16,-3 1 1 0,3-2 0 16,0 2 0-16,0 0 0 0,-3-2 1 15,3 2 0-15,0 1-1 0,0 2 1 16,0 0-1-16,3 0 0 0,-3 0 0 15,3 0 0-15,3 1-1 0,-6-4 1 16,4-2 0-16,0-1 0 0,-4-1 1 16,0 1 0-16,0-2 0 0,0 1 0 0,0 1 0 15,0 0 0-15,0 1-1 0,0 0 1 16,0-2-1-16,0 1 0 0,0 0-1 16,-4-1 1-16,4 2-1 0,0-3 1 15,0 2 0-15,0 1 0 0,0 4 1 0,0-3-1 16,0 3 1-16,0-3 0 15,0 1 0-15,4 2-1 0,-4-4 1 0,0 0-1 16,3-2 0-16,-3 1 0 0,0 1-1 16,0 0 1-16,0 1-1 0,0-2 0 15,0 1 0-15,0 1 1 0,0-3-1 16,0 0 0-16,0 0 0 0,0-1 0 16,0 0 1-16,0-3-1 0,0 1 0 15,0-3 0-15,0 2 0 0,0 0 0 0,0 0 0 16,0 1 0-16,0 3 1 15,0 0-1-15,0 1 0 0,0 1 0 16,3 1 0-16,-3-3 0 0,0-1 1 0,0-2-1 16,0-1 0-16,0 3 0 0,0-4 0 15,0-1 0-15,0 1 0 0,0 0 0 16,0 1 0-16,-3 3 0 0,3-2 0 16,-3 1 0-16,3 3 0 0,0-2 0 15,0-3 0-15,-4 2 0 0,4-2 0 0,0-3 1 16,0 3-1-16,0-5 0 15,0 1 0-15,0 1 0 0,0-1 0 0,0-3 0 16,0 2 0-16,0-2 0 0,0 0 0 16,0-1 0-16,4 2 0 0,-4-2 0 15,0 2 0-15,0 1 0 0,0 0 0 16,0 3 0-16,3 0 0 0,-3 0 0 16,0 2 1-16,3-2-1 0,-3 0 0 0,4-1 0 15,-4-1 0-15,3 0 0 0,-3 0 0 16,0-2 0-16,6 1 0 0,-6-2 0 15,0 2 0-15,4-2 0 0,-4 1 0 16,4-1 0-16,-4-1 0 0,0 0 0 16,3 2 0-16,-3-1 0 0,0 1 0 15,3 3 0-15,-3-3 0 0,0 3 0 0,0-1 0 16,0 0 0-16,0 1 0 16,0 0 0-16,5-2 0 0,-5 2 0 0,0 1 0 15,0-3 0-15,2 2 0 0,-2-1 0 16,6 1 0-16,-6-1 0 0,0 0 0 15,3-2 0-15,-3 2 0 0,0-4 0 16,4 3 0-16,-4-2 0 0,0 0-1 16,0 1 1-16,0-2 0 0,0 1 0 15,5-3 0-15,-5 0 0 0,0 0 0 16,0 0-1-16,0-4-1 0,0 6-2 0,0-6-3 16,0 5-8-16,0-5-7 0,0 3-91 15,-5-3-88-15,5 0-221 0</inkml:trace>
  <inkml:trace contextRef="#ctx1" brushRef="#br0" timeOffset="58478.8">16610 6854 238 0,'0'0'63'0,"0"0"3"0,0-5-19 16,0 5-26-16,6-3-5 0,-6 3-2 15,0 0-3-15,0 0-2 0,4 0 0 16,-4 0 0-16,0 0 1 0,0 0 2 16,4 0 1-16,-4 0-1 0,0 0-1 15,0 0-2-15,0 0-3 0,0 0-2 0,0 0-3 16,0 0 0-16,0 0 0 0,0 0 1 15,0 0 0-15,0 3 1 0,0-3 1 16,0 0 1-16,5 4 1 0,-5-4 0 16,4 0 0-16,-4 0 0 0,6 4 0 15,-1-4-1-15,2 0 0 0,0 3-2 0,1-3 0 16,3 0-1-16,2 4-1 0,-1-4 0 16,2 3-1-16,-1-3 1 15,1 5-1-15,3-1 1 0,-1-4 0 0,3 4 1 16,2-4 0-16,1 0 1 0,2 0-1 15,1 0 1-15,-3 0-1 0,4 0 0 16,-1 0 0-16,-1 0-1 0,-2 0 0 16,0 4-1-16,2-4 1 0,-1 0-1 15,2 0 1-15,0 0-1 0,1 0 0 0,3 0 0 16,-2 0 1-16,5 0-1 0,-5 0 1 16,5 0-1-16,0 0 1 0,-3 0-1 15,-2 0 1-15,3 0-1 0,-5 5 1 16,-2-1-1-16,2-4 0 0,-4 6 0 15,-1-2 1-15,1-4-1 0,2 0 0 16,-3 0 0-16,1 0 1 0,0 0-1 16,3 0 1-16,-3 0-1 0,1 0 1 15,2 0 0-15,-3 5 0 0,5 0-1 0,-4-1 1 16,4 1-1-16,0 2 0 0,4-3 0 16,-2-4 1-16,-1 5 0 0,-1-5 1 15,1 0 0-15,0 0 2 0,0 0 0 16,0-5 1-16,3 1-1 0,-1 0 0 15,2 0 0-15,-2 4-1 0,1 0-1 16,-2 0-1-16,-2 4 0 0,3-4 0 16,-4 8-1-16,0-5 1 0,1-3 1 0,0 0 1 15,-4 0 0-15,3 0 2 0,-3 0 0 16,2-3 1-16,-3-2-1 0,0 0 0 16,1 2-1-16,0-2 0 0,-1 0-2 15,-1 1 0-15,-1 4-1 0,1-7 0 16,-1 7 0-16,-2-6-1 0,1 6 0 15,-3 0 1-15,2 0-1 0,-1 0 0 0,0 0 1 16,1 0-1-16,-1 4 1 16,-1-4-1-16,4 0 2 0,-2 0-1 0,2-5 1 15,-1 5 0-15,-1-4 0 0,1 4 0 16,-1-4 0-16,0 4 0 0,0 0-2 16,-2 0 1-16,-1 0-1 0,-1-4 1 15,-1 4-1-15,2 0 0 0,-3 0 1 16,2 0-1-16,0 0 0 0,-1-5 1 15,2 5-1-15,-2-5 0 0,2 5 1 16,-3-4 0-16,1 4-1 0,2-3 1 0,-1 3 0 16,1 0 0-16,-2 0-1 0,2-4 0 15,-1 4 1-15,0 4-1 0,1-4 0 16,-2 3 0-16,2-3 0 0,-2 4 1 16,2-4-1-16,-4 3 0 0,0-3 0 15,1 0 0-15,-2 0 0 0,-2 0 1 0,-2 4-1 16,-1-4 0-16,-4 0 1 0,5 0 1 15,-5 0 2-15,0 0 2 16,5 0 0-16,-5 0 0 0,0 0 1 0,0 0-1 16,0 0-1-16,0 0-2 0,0 0-1 15,0 0-1-15,0 0-1 0,3 0 0 16,-3 0-6-16,0 0-8 0,0 0-13 16,4 6-95-16,-4-6-98 0,-6 0-245 15</inkml:trace>
  <inkml:trace contextRef="#ctx1" brushRef="#br0" timeOffset="60843.2">12098 11957 224 0,'0'0'74'0,"4"-4"6"16,-4 4-9-16,0-5-24 0,0 5-7 15,0 0-8-15,0 0-9 0,0 0-7 16,0 0-5-16,0 0-4 0,0 0-2 16,3 0 0-16,-3 0 0 0,0 0 2 15,0 0 0-15,5 0 1 0,-5 0 1 16,0 3-1-16,0-3 0 0,0 0-1 15,0 4-1-15,0-4 0 0,0 0 1 16,0 0 0-16,0 0 0 0,-6 0-1 0,0 4 1 16,-1-4-1-16,-6 3 1 0,2 1-2 15,-5-4 0-15,3 7-1 0,-4-1 0 16,1 0 0-16,2 0-1 0,1 1-1 16,3 3 0-16,0-1-1 0,1 3 0 15,3 0-1-15,0 0 0 0,6 1 1 16,-4 1-1-16,4 0 0 0,4 3 0 15,2-1 0-15,5 1 0 0,3-1 1 0,1 1-1 16,3-1 0-16,2 0 0 0,1-2 0 16,2 1 0-16,-3-2 1 0,-3 0-2 15,0-2 1-15,-3 0-1 0,-4-1 1 16,-2 1-1-16,-8-2 1 0,0 4-1 16,-8-2 1-16,-4 1 0 0,-6-2 0 15,-3 0 0-15,-2-2 0 0,-2-3 0 16,-1-1 1-16,-1-4 0 0,2 0-1 15,-1 0 1-15,3-4 0 0,1 1 0 0,3-2 0 16,2 1-1-16,4 0 0 0,0 1-3 16,3 3-3-16,3-4-5 0,2 4-8 15,5 0-11-15,0 0-82 0,6-5-87 16,1 5-210-16</inkml:trace>
  <inkml:trace contextRef="#ctx1" brushRef="#br0" timeOffset="61495.99">12352 12198 367 0,'-3'0'89'0,"3"3"2"0,-7-3-41 16,7 0-28-16,0 4-4 0,0-4-1 15,0 0-1-15,4 0 0 0,-1 0-1 16,3-4-2-16,1 0-2 0,0-2-3 15,5 0-1-15,-2-4-2 0,2 0-2 16,0-4-1-16,4 1-1 0,-2-2 0 16,2-2-1-16,-5-2 1 0,4 0-1 0,-2-1 0 15,-2 2 1-15,0 2-1 16,0-1 0-16,-4 5 1 0,1 2-1 0,-2 2 0 16,0 5 1-16,-6 3 0 0,4 0 2 15,-4 0 2-15,0 7 3 0,-3 4 2 16,-1 4 2-16,1 3 0 0,-3 6 0 15,-1 1-1-15,1 4-2 0,-1 0-3 16,1-2-1-16,2 0-2 0,0 1 0 16,0-5-1-16,4-3-1 0,0-3-1 15,0-1 1-15,0-2-1 0,0-3 1 0,6-2-1 16,-1 0 0-16,-1-3-1 0,-1-1-3 16,-3-2-3-16,5-3-7 0,-5 0-6 15,0-5-12-15,0 1-91 0,0-1-93 16,-5-1-228-16</inkml:trace>
  <inkml:trace contextRef="#ctx1" brushRef="#br0" timeOffset="62828.17">14940 11973 335 0,'0'0'86'0,"0"0"3"15,2 0-40-15,-2 0-17 0,0 0-9 0,0 5-6 16,7-5-3-16,-7 4-3 0,0-4 0 16,0 0-2-16,4 3-1 0,-4-3 1 15,0 0 0-15,0 0 0 0,0 0 0 16,0 0 0-16,-7 0 0 0,3 0-1 15,-1-6-1-15,-3 6-2 0,-3-6 0 16,1 3-2-16,-2 3 1 0,-2-4-1 0,0 4-1 16,-1 0 0-16,-2 0-1 15,1 0 0-15,0 5-1 0,2 0 0 16,1 1 1-16,5 1-1 0,0 1 0 0,8 3 0 16,0 1 0-16,7 3 0 0,1-1 1 15,4 3-1-15,3 1 0 0,3-1 0 16,1-1 0-16,0 0 0 0,-2-1 0 15,2-1 1-15,-5-1-1 0,2-2 0 16,-4 0 0-16,-3 0 0 0,-1 0 0 16,-2-1 0-16,-2 2 0 0,-4-2 0 0,0 0 0 15,0 0 0-15,-6-1 0 0,-1 1 0 16,-7 2 0-16,-2-2 0 0,-3 5 1 16,-2-2-1-16,-1-1 0 0,-1-3 0 15,1-4 1-15,-2-5-1 0,5-5 0 16,3-5 1-16,-1 0-1 0,0-1 0 15,1 0 0-15,2 2 0 0,5 0-4 0,-1 5-3 16,1 4-5-16,3-5-10 16,6 5-63-16,0-5-27 0,5 1-77 0,3 1-165 15</inkml:trace>
  <inkml:trace contextRef="#ctx1" brushRef="#br0" timeOffset="63660.7">15255 11997 307 0,'-3'0'78'0,"-1"5"2"0,0-5-17 0,1 0-42 15,-1 0-4-15,-1 0-1 0,0-4 2 16,2 4 1-16,0 0 1 0,-1 0-2 15,0 0-1-15,0 4-2 0,4-4-3 16,-3 0-2-16,3 0-3 0,-4 0-1 16,4-6-2-16,0 6-1 0,0-9-1 15,0 2-1-15,6-1 0 0,-1 2 0 16,3 0-1-16,-2 0 0 0,4 0 1 16,-2 0-1-16,5 2 1 0,-1 1 0 0,-1-3 0 15,2 6 1-15,0-4 0 0,1 4 1 16,-3 3-1-16,-2 2 2 0,1 2-1 15,-1 3 2-15,-4 2-1 0,-1 2 2 16,-4 2-1-16,0 1 1 0,-6 0-1 16,-3 3 0-16,-4-2-1 0,-1 2-1 15,-6-1 0-15,1-3-1 0,-4 3-1 16,-1-2 0-16,-2-3 0 0,4 2-1 0,2-2 1 16,2-1-1-16,5 1 0 0,-2-4 0 15,11-3 0-15,4 1 0 0,0-4 0 16,0-4 0-16,8 4 0 0,6-4 0 15,1 0 0-15,7 0 0 0,4 0 1 16,3 0-1-16,5 3 0 0,2 2 0 16,-3-5 0-16,3 10 1 0,-1-10-1 15,-6 0 0-15,-1 3 0 0,-7 0 1 16,-4-3 0-16,-4 0 1 0,-4 0 1 16,-5 0 2-16,-4 0 1 0,0 0 0 0,0 0-1 15,-7 0 0-15,1 0-2 0,0 0-4 16,-1 0-9-16,-2 0-8 0,5 0-23 15,4 0-81-15,0-4-93 0,0 0-225 16</inkml:trace>
  <inkml:trace contextRef="#ctx1" brushRef="#br0" timeOffset="64774.88">17944 11932 299 0,'0'0'67'0,"0"0"6"15,0 0-48-15,0-4-3 0,0 4 2 16,0-5 2-16,0 5 2 0,-5-6-1 16,5 3-2-16,-7-1-3 0,2-1-3 0,-1 1-1 15,-1 1-2-15,0-1-4 0,-5 4-2 16,3 0-3-16,-6 0-3 0,-2 0-1 15,-2 4-1-15,0-1-1 0,-1 2 0 16,-1 3 0-16,1 0-1 0,0 2 1 16,4-2-1-16,0 3 1 0,7 2-1 15,1 1 0-15,3-1 0 0,5 1 1 16,0 1-1-16,7 0 0 0,1-1 0 16,4 1 0-16,2 3 0 0,0-2 1 0,9 1-1 15,-2-3 0-15,1 1 0 0,5 1 0 16,2-1 0-16,-5-5 0 0,2-2 0 15,-6 2 0-15,-1-4 0 0,-6 1 0 16,-2-1 0-16,-11 1 0 0,0-1 0 16,-9 0 1-16,-5 0-1 0,-3 1 0 15,-8 0 1-15,-6-1 0 0,2-1 1 16,-6 0 1-16,-1-5 0 0,3 5 0 0,3-5 1 16,0 4-1-16,4-4 0 0,4 0-2 15,2 5-4-15,2-5-4 0,5 0-7 16,4 0-10-16,4 0-55 0,-1-4-30 15,6 0-75-15,6 0-157 0</inkml:trace>
  <inkml:trace contextRef="#ctx1" brushRef="#br0" timeOffset="65557.89">18191 11893 348 0,'0'0'85'0,"-7"4"3"15,1-4-49-15,3 3-10 0,-2-3-4 16,1 0-2-16,1 0-3 0,3 0-2 0,-5 0-3 16,5 0-3-16,0 0-4 0,0-6-2 15,3 3-2-15,2 0-1 0,1-2-1 16,7-2-1-16,-1 0 0 0,2 2 1 16,5 0-1-16,0 1 0 0,1 4 1 15,0 0 0-15,0 0-1 0,-5 5 1 0,-1 2 1 16,-1 2 2-16,-3 1 1 15,-3 2 2-15,-7 1 3 0,0 2 0 0,0-1 2 16,-11 4-1-16,-2-3-1 0,1 3-2 16,-2-1-2-16,0-5-2 0,1 0-2 15,2-2-1-15,2-1-1 0,6-1-1 16,3-2 0-16,0 2 0 0,3 1-1 16,8-1 0-16,0-2 0 0,7 2 0 15,1-1 0-15,2-3 0 0,3 0 1 16,0 4-1-16,-3 0 1 0,-4 1 0 15,0 3 0-15,-2-1 0 0,-6 1 0 16,-3 2 0-16,-6 0 0 0,0-1 0 0,-3 2 0 16,-6-6 0-16,-5 4 1 0,-1-3 0 15,-5 1 0-15,-1-4 0 0,-5 0 0 16,0-3 0-16,-1 2 0 0,1-3 1 16,-1-3-1-16,2 0-1 0,-1 0 1 0,5 0 0 15,0 0-1-15,3-3 0 16,3 3-4-16,3 0-7 0,5-5-9 0,1 5-20 15,6-5-82-15,6 0-92 0,2 0-225 16</inkml:trace>
  <inkml:trace contextRef="#ctx0" brushRef="#br1" timeOffset="101211.41">25376 10343 0,'0'0'0,"0"0"15</inkml:trace>
  <inkml:trace contextRef="#ctx1" brushRef="#br1" timeOffset="103169.95">13776 6938 151 0,'0'0'37'0,"3"0"0"16,-3-5-23-16,0 5-4 0,5 0-4 16,-5 0-1-16,0 0-3 0,0-4-1 15,0 4 1-15,2 0-1 0,-2-6 1 16,0 6 0-16,0-3-1 0,5 3 1 15,-5-3-1-15,0 3 1 0,0 0-1 16,0-6 1-16,0 6-1 0,-5 0 0 0,5-3 0 16,-2 3 0-16,2-5-1 0,-5 1 0 15,5 4 1-15,-8-4-1 16,5 0 1-16,-1 4-1 0,-1-5 1 0,5 5 0 16,-3 0 1-16,3 0 1 0,-4 0 1 15,4 0 1-15,-7 3 0 0,7-3 0 16,-3 4-1-16,3-4 0 0,-5 4-2 15,5 0-1-15,-5-4 1 0,5 3 1 0,-2-3 1 16,2 4 1-16,0-4 0 16,0 0 1-16,0 0 0 0,0 0-2 0,0 0-2 15,0 0-1-15,0 0 0 0,0 0 0 16,0 0 1-16,0 3 0 0,2-3 2 16,-2 4 0-16,6-4-1 0,-6 0 1 15,0 3 0-15,5-3 1 0,-5 0 1 16,2 0 2-16,-2 0 3 0,7 0 0 15,-7-3 1-15,6 3 0 0,-1-6 0 16,-5 6 0-16,6-5-2 0,-6 5-1 0,6-5-1 16,-6 2 0-16,0 3 1 0,0-4-1 15,0 4 0-15,0-4-2 0,-6 4 1 16,1 0-2-16,-1 0 0 0,0 0-1 16,-2 0 0-16,2-4-1 0,-2 4 0 15,-3-4 1-15,3 4-1 0,1 0-1 16,-1 0 0-16,-1 0-1 0,6 0-1 15,-3 0 0-15,4 4 0 0,-2-4-1 16,1 4 1-16,3 0-1 0,-4 1 0 0,4 0 1 16,0 0-1-16,0-1 1 0,0 2 0 15,0-2 0-15,5 0 0 0,-3 1 0 16,3-1 0-16,-3-4 0 0,5 6 1 16,-3-6-1-16,-1 3 0 0,6 1 0 15,-5-4 0-15,2 5 0 0,2-5 1 16,1 4-1-16,-3-4 1 0,-2 0 0 15,1 0-1-15,0-4 1 0,-5 4-1 0,3-5 1 16,-3 5 0-16,5-4 1 0,-5 4 1 16,0 0 2-16,0-3-1 0,0 3 1 15,0-5 0-15,0 5 0 0,-5-4-1 16,5 1-2-16,-7 3-1 0,7-6 0 16,-3 6 0-16,-1-5 0 0,4 5-1 15,-6-6 1-15,4 6-1 0,2-4 0 16,-7-1 1-16,2 1-1 0,-1-1 0 0,3 1 0 15,-2 0 0-15,0 4 0 0,3-7 0 16,2 7 0-16,-5 0 0 0,5-3 1 16,0 3-1-16,-2 0 0 0,2 0 0 15,0 0 0-15,0-4-1 0,0 4 1 16,0 0 0-16,0 0-1 0,0 0 0 16,0 0-1-16,0 0 1 0,0 4 0 15,0-4 0-15,0 5 1 0,0-5 0 0,0 6 0 16,0-1 1-16,0-1-1 0,0 0 1 15,2 1-1-15,-2 0 1 0,0-1-1 16,6 0 0-16,-6-4 1 0,0 4-1 16,5-4 0-16,-3 4 0 0,4-4 1 15,-6 5 0-15,7-5 0 0,-5 0 0 16,-2 0 1-16,6 0 1 0,-6-5-1 16,0 1 1-16,0 1 0 0,0-2 1 0,0 0 0 15,-6-1 0-15,4 1 0 0,-4 1 0 16,3-1 0-16,-2 2-1 0,0-1 0 15,5 4-1-15,-6 0-1 0,6 0 0 16,-3 0-1-16,3 0 0 0,-4 0 0 16,4 0 0-16,0 0 0 0,-4 0 0 15,4 5-1-15,0-5 1 0,0 6 0 16,0-2 0-16,0 1 0 0,0 0 0 16,0 0 0-16,0 2 0 0,0-2 0 0,0 2 1 15,4-1-1-15,-4-1 0 0,5 0 0 16,-5-1 0-16,2-1 0 0,-2-3 0 15,6 9-1-15,-1-6 1 0,0 2 0 16,-2-1 0-16,3-4 0 0,-1 5 0 16,-2-5 0-16,-3 0 0 0,5 0 0 15,-5 0 0-15,0-4 1 0,5 4-1 0,-5-3 0 16,0 3 0-16,0-5 1 0,0 5-1 16,0-4 1-16,0 4 0 0,-5-5-1 15,5 5 1-15,-8-7-1 0,2 2 0 16,-1 0 1-16,0 2-1 0,0 3 0 15,-2-7 0-15,0 7 0 0,4 0 0 16,2 0 1-16,-8 0-2 16,11 5 1-16,-2-1-1 0,2-4 1 15,0 6-1-15,0-1 1 0,6 1 0 16,-3-1-1-16,3 0 1 0,0 0 0 0,0-2 0 16,1 1-1-16,-1 1 1 0,1-1 0 15,-1-4 0-15,1 4 0 0,-1-4 0 16,0 0 0-16,0 0 0 0,-6 0 1 15,3-7-1-15,-3 3 0 0,5 0 1 16,-5-1 0-16,0 0-1 0,-5 1 1 16,2-1-1-16,-3-1 0 0,-4 0 1 0,2 1-1 15,-4 2 1-15,3 3-1 0,-4 0 0 16,2 0 0-16,2 3 0 0,1 3-1 16,2 0 1-16,1 2-1 0,5-2 1 15,0 1-1-15,0 0 1 0,0-2 0 16,5 0 0-16,1-1-1 0,-2 0-3 15,6-4-2-15,-3 0-9 0,1 0-45 16,0 0-37-16,-2-7-71 0,1 7-160 16</inkml:trace>
  <inkml:trace contextRef="#ctx1" brushRef="#br1" timeOffset="104421.12">13750 7007 216 0,'0'0'51'15,"-6"0"1"-15,6 0-31 0,-5-5-5 16,5 5-2-16,-3-5 0 0,3 2 2 16,-4-2 1-16,-3-1 2 0,5-2 0 15,-3 1 1-15,-2 1 1 0,2 1 1 16,2 0-1-16,-2 2-1 0,5 3-3 16,0 0-2-16,-6 4-2 0,6 0-3 15,-5 2-3-15,5 1-3 0,-3 0-1 0,3 0 0 16,-5 1-1-16,5-1 0 0,-2 0 0 15,2-2 0-15,0-1 0 0,0 2-1 16,0-2 0-16,0 0 0 0,0-4 0 16,0 5 0-16,2-5 0 0,-2 0-1 15,7 0 2-15,-7 0-1 0,7-6 0 16,-2 2 1-16,0 4 0 0,-2-9 0 16,8 1 2-16,-9 2-2 0,3 1 0 15,-5-1-1-15,0-4 1 0,-5 0 0 16,3 1 1-16,-4 0 0 0,-1 2 1 15,0 2 0-15,0 0 2 0,0 5-1 16,0 0 0-16,0 0 0 0,1 0 0 16,0 0-2-16,0 0 0 0,0 6-2 15,1-1 1-15,3 0-1 0,-3 1 0 16,5 0-1-16,-2 1 1 0,2-2 0 16,-5 1-1-16,5-1 1 0,0-1-1 0,0-4 0 15,0 6 0-15,0-6 0 0,5 5 0 16,-3-5 0-16,4 3 0 0,0-3 0 15,1 5 0-15,0-5 0 0,0 0 0 16,-1 0 0-16,0 3 0 0,2-3 0 16,-3 0 0-16,-3 0 0 0,4 0 0 15,-1 6-1-15,1-6 1 0,-4 4 0 0,5-4 0 16,-7 3 0-16,6-3 0 0,-6 0 0 16,0-4 1-16,0-2-1 0,0 2 1 15,0-1-1-15,0-1 1 0,0 0-1 16,-5-3 1-16,3-1-1 0,-5 0 0 15,1 2 1-15,-1-2-1 0,-1 4 0 16,-4-1 0-16,4 7 1 0,-2-4-1 16,2 4 0-16,1 0 0 0,1 6 0 0,-1-2 0 15,2 1 0-15,5 1 0 0,-2 1 0 16,2-1 0-16,0 2-1 0,-6 0 1 16,6-2 0-16,0 0 0 0,0 1 0 15,7-3 0-15,-7 0 0 0,5-4-1 16,1 0 1-16,0 0-1 0,1 0 1 15,1 0 0-15,-2-5-1 0,1 2 2 16,0-2-1-16,-2 0 0 0,-2-1 1 0,-3 0-1 16,0-1 0-16,0 2 1 0,0-2-1 15,-4 0 1-15,-2-1-1 0,-1 3 1 16,-3 0-1-16,1 1 1 0,-2 0-1 16,2 4 0-16,-2 0 1 0,4 5-1 15,1 1 0-15,4 1 0 0,-2 2 0 16,4 1-2-16,-3 1-3 0,3 0-5 15,0-1-11-15,0 0-83 0,3-2-85 16,3 0-212-16</inkml:trace>
  <inkml:trace contextRef="#ctx1" brushRef="#br1" timeOffset="108571.07">16696 9376 233 0,'0'0'56'0,"-5"0"2"0,5 0-36 16,-2 0-3-16,2 0 1 0,0 0 1 0,-6 0-1 15,6 0-1-15,-6-4-3 0,6 4-3 16,-7-3-1-16,3 3-3 0,0-5-2 16,4 2-3-16,-7 3-1 0,3-5-1 15,-2 5-1-15,4-5 0 0,-4 5 0 16,6-4 0-16,-4 4 0 0,1-5 1 15,3 5 0-15,-5 0-1 0,5 0 1 16,-2 0 0-16,2 0-1 0,-5 8 1 16,5-3-1-16,0 2 0 0,-6-1 0 0,6 1 0 15,0 1 0-15,-3-1 1 0,3 0-1 16,0 1 0-16,0-1 1 0,3 2-1 16,-3-2 1-16,6 0-1 0,-1 1 0 15,0-4 0-15,-2 0 0 0,3-4-1 16,0 4 1-16,0-4-1 0,-4 0 2 15,4-6 0-15,0 0 0 0,-1-2 1 16,3 1 1-16,-4-4-1 0,2 0 0 0,2-1 0 16,-3-1-1-16,2 1-1 0,-3 1 1 15,-4-2-1-15,0 6 1 0,0-2-1 16,0 2 1-16,-8 3 0 0,1 0 0 16,0 4 1-16,-3 0 0 0,2 0 1 15,1 0-1-15,1 0 1 0,-1 6-1 16,1-1 0-16,-1 1-1 0,3 2 0 15,-1 0-1-15,0 1 0 0,0-1 0 16,1 0 0-16,0 1 0 0,0 0 0 0,4 3 0 16,-3-2-1-16,3 2 1 0,-5 1-1 15,5-1 1-15,0-1-1 0,0 0 0 16,0-3 0-16,0 1 0 0,0-4 0 16,6 0 0-16,-6-2-1 0,6-3 1 15,-2 0 0-15,0 0 1 0,1 0 0 16,-3-6 1-16,3 0 0 0,-2 0 0 15,1-1 0-15,-4-1-1 0,4 0 0 0,-4-1 0 16,3 2 0-16,-3 0 0 0,0-1 0 16,0 1 0-16,0-1 0 0,-3 2 0 15,3 0 0-15,-6 0-1 0,0 0 1 16,-1 4 0-16,1 2-1 0,-2-4 1 16,2 4 1-16,1 0-1 0,-1 0 1 15,4 4-1-15,2-2 1 0,-4 3 0 16,4 1-1-16,0 0-1 0,0 0 1 0,0 2-1 15,0 0 1-15,0 1-1 0,4 0 0 16,-4 0 1-16,0 0-1 0,5-2 0 16,-5 2 0-16,6-3 0 0,-2-1-1 15,0-5 0-15,0 3 0 0,2-3 0 16,0 0 0-16,-1-6 0 0,1 1 1 16,-2-1 0-16,1-4 0 0,-2 0 1 15,1 1-1-15,-4-2 1 0,5-1-1 16,-5 0 0-16,2 1 1 0,-2 0-1 0,0 3 0 15,0-1 0-15,0 1 1 0,0 1-1 16,-5-1 1-16,1 3 0 0,-1 1 0 16,-2 1-1-16,1 3 1 0,-1 0-1 15,1 0 1-15,-2 4-1 0,2 2 0 16,-1 0 0-16,2 0 1 0,3 1-1 16,2 0 0-16,0 0 0 0,0 0 1 15,0 2-1-15,0-2 0 0,2-1 1 0,3 1-1 16,1-1 0-16,-3 1 0 0,3-2 0 15,0-2-1-15,0-3 0 0,0 0 1 16,-1-5 0-16,-1-1-1 0,1-1 1 16,0-2 1-16,-3-1 0 0,-2-1-1 15,6 0 1-15,-6-1-1 0,0 0-1 16,0 0 1-16,0 0-1 0,-6 3-1 16,-1 2 0-16,0 0 1 0,0 4-2 0,-3 3 1 15,0 0 0-15,3 8 0 0,-2-1 1 16,2 4 0-16,3 1 1 0,-2 3 0 15,6-3 0-15,0 5 0 0,0-4 1 16,0 0-1-16,0 1 0 0,6-1 1 16,-4-2-3-16,4-1-9 0,0-1-85 15,0-3-80-15,1-6-208 0</inkml:trace>
  <inkml:trace contextRef="#ctx1" brushRef="#br1" timeOffset="113923.65">19675 10603 179 0,'0'-4'47'0,"5"4"3"16,-5-5-22-16,0 2-4 0,0 3 0 16,0-5-1-16,0 5-3 0,0 0-1 15,-5-6-2-15,5 6-3 0,-3 0-2 16,0 0-2-16,3 0 0 0,-4 0 0 15,1 0 0-15,3 0-2 0,-7 0 0 16,7 0 1-16,-7 0-1 0,2 6 1 16,3-6 0-16,-3 0-2 0,-1 3 1 0,1-3-1 15,-1 0-2-15,1 4 0 0,0-4-2 16,-1 0 0-16,1 4-1 0,2-4 0 16,-3 0-1-16,3 0-1 0,-1 3 0 15,1-3 2-15,3 0 0 0,-7 0 1 16,7 5 1-16,-6-5 0 0,6 3 0 15,0-3 0-15,0 4 0 0,0-4-2 0,0 6-1 16,0-6 0-16,0 3 0 0,7-3 1 16,-4 0 0-16,2 0-1 0,-1 0 1 15,2 0-1-15,-1-4 1 0,2 4-1 16,-1-6 0-16,0 6 0 0,1-4 0 16,-1 4-1-16,-2-6 1 0,0 6-1 15,-1-3 1-15,0 3-1 0,-3-4 0 16,6 4 1-16,-6 0-1 0,0 0 1 15,0 0-1-15,3-3 1 0,-3 3 0 0,0 0 1 16,0 0-1-16,0 0 0 0,-4 0 0 16,4 0 0-16,-5 0 0 0,1 0 0 15,0 0-1-15,-2 0 0 0,2 0 0 16,-1 0 0-16,1 3 0 0,-3-3 0 16,1 4-1-16,-1-1 1 0,1-3-1 15,2 6 1-15,-2-6-1 0,2 4 1 16,4-4 0-16,-5 6-1 0,0-6 1 0,5 0 0 15,0 0 0-15,0 3 0 0,0-3 0 16,0 0 0-16,0 0 0 0,0 0 0 16,5 4 0-16,-5-4 0 0,0 4 0 15,3-4 0-15,0 4 0 0,-3 0 1 16,6 0-1-16,-6-1 0 0,6-3 0 16,-3 5 1-16,1-5-1 0,2 4 0 15,-4-4-1-15,4 0 1 0,-3 0 0 16,1 0 1-16,1-6-1 0,-2 2 1 0,1-1 0 15,0 0 0-15,0 1 0 0,-4-1 0 16,5 0 0-16,-5-1 0 0,0 2 0 16,0 0 1-16,0 0-1 0,-5 1 2 15,3 3-1-15,-4 0 0 0,0 0 1 16,-1 0-1-16,-2 0 1 0,-1 0-1 16,2 0-1-16,-1 0 1 0,-1 0-1 0,-1 0-1 15,2 3 1-15,3-3-1 0,-1 0 0 16,1 0-1-16,4 4 0 0,2-4 1 15,-5 4-1-15,5-4 1 0,0 4 0 16,0-4-1-16,0 7 1 0,0-2 1 16,0-1-1-16,0 0 0 0,3 0 0 15,-3 1 0-15,4 0 0 0,2 1 0 0,0-3 0 16,0 0 0-16,-2 2-1 16,2-5 1-16,1 0-1 0,0 0 1 0,-3 0 0 15,2 0 0-15,0-8 0 0,0 4 0 16,-4-1 1-16,5-1 0 0,-4 1 0 15,-3 0-1-15,4 0 1 0,-4 1 0 16,0 1-1-16,0-2 1 0,0 2 0 16,0 3 0-16,-2-5 0 0,-3 5-1 15,3-4 1-15,-4 4-1 0,0 0 0 16,-1 0 0-16,1 0 0 0,0 0 0 0,-2 0-1 16,-1 0 1-16,4 6 0 0,-1-3-1 15,0 0 1-15,2 3 0 0,1-2 0 16,3 1-1-16,0 0 1 0,0 0 0 15,0 0 0-15,0 3 0 0,0-4 0 16,6 2 1-16,-2 0-1 0,2 0 0 16,-1-1 0-16,1-2 0 0,0-3-1 0,2 5 1 15,0-5-1-15,-3 0 1 0,1-4-1 16,0 4 1-16,2-7 0 0,-2 2 0 16,0-1 1-16,0-1-1 0,0-2 1 15,-3 3-1-15,3-1 1 0,-3 0-1 16,-3 0 1-16,0 1 0 0,0 1-1 15,0 2 1-15,-5-1-1 0,-4 0 1 16,2 1-1-16,-2 3 1 0,-2-5-1 0,2 5-1 16,-2 0 1-16,2 0-1 0,-1 0 1 15,0 6-1-15,4-2 1 0,-1 3 0 16,0-2 0-16,3 5 0 0,-1-2 0 16,1 1 0-16,4-1 0 0,-3-1 0 15,3 2 1-15,0-3-1 0,6-1-1 16,0-1 1-16,1-1 0 0,3-3 0 15,0 0-1-15,0 0 1 0,0 0 0 16,0-6 0-16,0 3 0 0,-1-3 0 16,-1-1 1-16,-2 0-1 0,0 1 0 0,-2 1 0 15,-1-1 1-15,-3 2-1 0,7 0 1 16,-7 0-1-16,0 4 1 0,0-5 0 16,-5 1 0-16,2 4 0 0,-3-5-1 15,0 5 1-15,0-3-1 0,-1 3 1 16,-1 0-1-16,0 0 1 0,3 0 0 15,-1 3-1-15,1 0 0 0,0-3 1 16,-1 7-1-16,6-3-1 0,-4 1 1 0,4-1 0 16,0 4 0-16,0-3 0 0,0 2 0 15,4-2 0-15,0 2 0 0,3-3 0 16,-1 0 0-16,0-4 0 0,1 3-1 16,0-3 1-16,2-3 0 0,-2-1-1 15,2 0 1-15,-3-3 1 0,2 1-1 16,-2 0 1-16,-2 0-1 0,-1-3 1 15,-3 3 0-15,0-1 0 0,0 0-1 0,0 1 1 16,-5 0 0-16,-2 0 0 0,-1 2-1 16,-2 1 1-16,-2 3-1 0,-2-4 0 15,1 4 0-15,-4 0 0 0,4 5 0 16,0 0-1-16,3 0 1 0,3 1 0 16,3 3 0-16,4 2 0 0,0-1 0 15,0 4 0-15,8-3 0 0,1 4 0 0,2-3 0 16,-1-3-1-16,2-2-4 15,2-4-6-15,-1-3-32 0,-2-3-58 0,1-6-77 16,3-1-186-16</inkml:trace>
  <inkml:trace contextRef="#ctx1" brushRef="#br1" timeOffset="142999.68">16719 9501 185 0,'0'0'40'16,"0"0"1"-16,0 0-30 0,0-3-5 15,0 3-1-15,0-5 2 0,0 1 1 16,0 1 0-16,0-2 0 0,0 0 1 0,0 0-1 15,0 1 0-15,4 0 0 0,-4-1 0 16,0 2 0-16,0 3 2 0,0-6 2 16,0 6 2-16,0-5 2 0,0 5 1 15,0-4 0-15,0 4 0 0,0 0-1 16,-2-3-3-16,2 3-2 0,0 0-1 16,0 0-2-16,-4-5 0 0,4 5-1 15,-4 0 0-15,4 0 0 0,-4 0 0 16,4 0-1-16,-7 0 0 0,7 0-2 0,-5 0-1 15,5 0 0-15,-3 0 0 0,3 0 1 16,-5 0 0-16,5 3 0 0,0-3 1 16,-5 0 0-16,5 5 1 0,0-5-1 15,-4 0 1-15,4 0-1 0,0 0 1 16,-3 0 0-16,3 4 0 0,0-4 0 16,0 0 1-16,0 0-1 0,0 0 1 0,0 0-2 15,0 0 0-15,0-5-1 0,-5 5-1 16,5-4 0-16,0 1-1 0,-3 3 0 15,3-7 0-15,0 7 2 0,-5-3 0 16,5 3 1-16,0 0 1 0,0 0 0 16,-2 0-1-16,2 0 0 0,0 0-1 15,0 0-1-15,0 0-1 0,0 0-1 16,0 4 0-16,0-4-1 0,0 7 1 16,0-3-1-16,0-1 0 0,0 2 1 0,2 0-1 15,-2 0 1-15,0 0 0 0,5 1-1 16,-5 0 1-16,0 0-1 0,3-1 1 15,-3 2 1-15,5 2 0 0,-5-2 0 16,0 2 1-16,3 0 0 0,-3 0 0 16,0 1 0-16,0-2 0 0,0 1 0 0,0 0-1 15,0 1 1-15,0-2-1 16,0 0-1-16,0 2 1 0,0-2-1 16,-3 1 0-16,3-1 0 0,0-1-1 0,0 1 0 15,0-2 1-15,0-1-1 0,-5 0 0 16,5-1 0-16,0 2 1 0,0-2-1 15,0 4 1-15,-3 1-1 0,3 2 1 16,0-1 0-16,0 5 0 0,0-5 0 16,0 2 0-16,0-2-1 0,0-1 1 15,0 0 0-15,0-2-1 0,0 0 0 16,6-1 0-16,-6 3 1 0,2-3-1 0,-2 4 0 16,5-3 0-16,-5 1 0 0,0 2 1 15,2 0-1-15,-2 0 0 0,0 0 0 16,5-1 0-16,-5 1 1 0,2 0-1 15,-2-2 1-15,6 1-1 0,-6 0 0 16,6-2 1-16,-6 2-1 0,6-2 0 16,-6-2 1-16,0 2-1 0,2-1 0 0,-2 2 1 15,0-2-1-15,0 0 1 16,0 3 0-16,0-2-1 0,0-1 1 0,0 2-1 16,0-1 1-16,0-1-1 0,0 0 1 15,0 0-1-15,-2 2 1 0,2-3-1 16,-6 2 1-16,6-1-1 0,0 1 2 15,-4 0-1-15,4 2 1 0,-3-1 1 16,-2 0 0-16,5 2-1 0,0-2 1 16,0 3-1-16,0-2-1 0,-2-1 0 0,2 0 0 15,0-1-1-15,0 1 0 0,0-1 0 16,0-1 1-16,0 3-1 0,0 0 0 16,-5 2 0-16,5-1 0 0,0 1 1 15,0-3-1-15,0-1 0 0,0-1 0 16,0-2 0-16,0 0 0 0,0-1 0 15,0 0 0-15,0 2 0 0,0 2 0 16,0 0 0-16,0 1 0 0,0 0 0 16,0 2 0-16,0 0 0 0,5 0 1 0,-5-1-1 15,0-2 0-15,0 2 0 0,0-1 0 16,0 0 0-16,0-1 0 0,2 1 0 16,-2-2 1-16,0 3-1 0,0-2 0 15,0-1 0-15,0 0 0 0,0-2 0 16,5 2 0-16,-5-2 0 0,0 0 0 15,0 0 0-15,5 0 0 0,-5-1 0 16,0 3 0-16,0-6 1 0,0 4-1 16,0 0 0-16,0 0 0 0,0 0 0 0,0 2 0 15,0 0 0-15,0 0 0 0,0 0 0 16,0 0 1-16,0 0-1 0,0 1 0 16,-5-2 0-16,5 1 0 0,-2-1 0 15,2-1 0-15,0 1 0 0,0-2 0 16,-4 2 1-16,4-1-1 0,0 2 0 15,0-3 0-15,-4 0 0 0,4-3 0 0,0 7 0 16,0-4 0-16,-3 2 0 0,3-5 0 16,0 7 0-16,0-3 0 0,0 2 0 15,0 0 0-15,0-2 0 0,0 1 0 16,0-1 0-16,0 1 0 0,0-5 0 16,0 5 0-16,0-5 0 0,0 4 1 15,-5-4-1-15,5 5 0 0,0-1 0 16,0 1 0-16,0 0 0 0,0-1 0 0,0-4 0 15,0 6 0-15,0-3 0 0,0-3 0 16,0 5 0-16,0-5 0 0,0 5 0 16,0-1 0-16,0-4 0 0,0 4 0 15,5-4 0-15,-5 7 0 0,0-7 0 16,0 3 0-16,0-3 0 0,0 4 0 16,0-4 0-16,0 0 0 0,3 5 0 15,-3-5 0-15,0 4 0 0,0-4 0 16,0 5 0-16,4-5 0 0,-4 3 0 0,0-3-1 15,0 5 1-15,0-5 0 0,0 0 0 16,4 5 0-16,-4-5 0 0,0 5 0 16,0-5 1-16,0 6-1 0,0-6 0 15,0 4 0-15,0-4-1 0,0 0 0 16,0 0 1-16,0 0-1 0,0 0 1 16,0-4 0-16,0 4 0 0,0-6 1 0,0 6 0 15,0 0 0-15,0 0 0 0,0 0 0 16,0 0 0-16,0 0 0 0,0 0 0 15,0 0-1-15,0 0 0 0,0 0 1 16,0-4-1-16,0 4 0 0,0 0 0 16,-4-6 0-16,4 1 0 0,0-3 0 15,-4-4 1-15,4-2-1 0,0-6 0 16,0-2 0-16,0-4-3 0,4-3-6 16,-4-3-7-16,5-1-10 0,-5-3-96 0,0 1-96 15,4-2-241-15</inkml:trace>
  <inkml:trace contextRef="#ctx1" brushRef="#br1" timeOffset="146183.54">16655 10797 251 0,'0'0'65'0,"0"0"4"0,0 0-29 16,0 0-13-16,0-3-6 0,0 3-2 15,2 0-5-15,-2 0-3 0,0 0-2 0,0 0-3 16,0 0-1-16,0 0 0 0,0 0 1 15,0 0 0-15,0 0 1 0,0 3 2 16,0-3 0-16,0 0 0 0,0 4 0 16,5-4 1-16,-5 0-1 0,4 4 1 15,0-4 1-15,3 0 0 0,0 0 0 16,0 0-1-16,4 0-1 0,-2 0 0 0,3 0-2 16,1 0-2-16,-1 0 0 0,0 0-1 15,3 0-1-15,-2 3 0 0,2-3 0 16,4 0 0-16,1 0 1 0,1 0 0 15,0 0 1-15,1 0 1 0,0 0-1 16,1-3 0-16,-2 3 0 0,-1 0-1 16,1 0-1-16,-2-4-1 0,2 4 0 15,-2 0-1-15,2-4 0 0,0 4 0 16,-2 0 0-16,2-3 0 0,3 3-1 16,-2 0 1-16,-2 0-1 0,4-3 0 0,-1 3 1 15,2 0-1-15,-2 0 0 0,1 0 1 16,2-6-1-16,0 6 1 0,-2-4-1 15,-3 4 1-15,1 0-1 0,1 0 1 16,-7 0-1-16,4 0 0 0,-6 0 1 16,5 0-1-16,-5 0 0 0,5 0 1 15,1 0-1-15,-2 0 0 0,1 0 0 0,2-3 0 16,0 3 1-16,0 0-1 0,2 0 0 16,-1 0 1-16,3 0 1 0,-2-5 1 15,2 5 0-15,-1 0 1 0,-2 0 0 16,-1-4 0-16,-1 4 0 0,-1 0-1 15,-1 0-1-15,-3 0 0 0,2 0-1 16,-4 0 0-16,2 0 0 0,-3 0-1 16,0 0 1-16,2 0 0 0,0 0-1 15,1 0 1-15,-1-3-1 0,5 3 1 0,0-6 0 16,-1 2 0-16,-1-1 1 0,2 0-1 16,2 0 1-16,-2 1-1 0,-2 4 1 15,0-4-1-15,-1 4 0 0,1 0-1 16,-1 0 1-16,-1 3-1 0,-1-3 0 15,0 4 1-15,3-4-1 0,-2 6 1 0,-2-6-1 16,1 3 1-16,-1-3 0 0,3 0-1 16,-3 0 1-16,4 0 0 0,-3 0 0 15,4 0-1-15,-5 0 1 0,2 0-1 16,-1 0 1-16,0 0-1 0,-2 0 0 16,0-3 1-16,2-2-1 0,-1 5 0 15,3-5 0-15,-3 5 0 0,0-6 0 16,3 6 0-16,-2-6 1 0,1 3-1 15,0-1 0-15,2 0 0 0,-2 4 0 16,2 0 0-16,1 0 1 0,0-3-1 0,0 3 0 16,-2 0 0-16,3 0 1 0,-5 0-1 15,5 0 0-15,-5 0 0 0,2 0 1 16,-2 0-1-16,2 0 0 0,-3 0 1 16,1 0-1-16,-2 0 1 0,2 0-1 15,-3 0 0-15,1-5 1 0,1 5-1 16,-2 0 0-16,2 0 0 0,-3-3 0 0,0 3 1 15,3 0-1-15,-1-3 0 0,-2 3 0 16,3-5 0-16,-2 5 0 0,3-3 0 16,-2 3 0-16,1-4 0 0,0 4 1 15,-2-5-1-15,3 5 0 0,-1-4 0 16,1 4 0-16,0-5 0 0,-1 5 0 16,-1 0 1-16,0 0-1 0,-1 0 0 15,1 0 0-15,1 0 0 0,0 0 0 16,-2 0 0-16,3 0 0 0,-1 0 0 0,-1 0 0 15,-1 3 0-15,1-3 0 0,0 0 0 16,0 4 1-16,-2-4-1 0,3 0 0 16,-3 0 0-16,0 3 0 0,0-3 1 15,0 0-1-15,-4 0 0 0,1 4 0 16,2-4 0-16,-2 0 0 0,2 0 0 16,-1 0 0-16,-1 4 0 0,0-4 0 15,1 0 0-15,0 0 0 0,1-4 0 0,-3 4 0 16,1 0 0-16,-1 0 0 0,-4-4 0 15,4 4 1-15,-6 0-1 0,4 0 0 16,-4 0 1-16,0 0-2 0,0 0-5 16,0 0-12-16,0 6-105 0,-4-2-100 15,4 0-261-15</inkml:trace>
  <inkml:trace contextRef="#ctx1" brushRef="#br1" timeOffset="148749.24">16775 10781 248 0,'-5'0'62'16,"5"0"1"-16,-7 0-36 0,5 0-8 15,2 0-5-15,-6-3-5 0,1 3-3 16,1 0-2-16,1 0-1 0,-3-4 0 16,4 4 0-16,-4 0 0 0,1 0 3 0,2 0 1 15,-1 0 2-15,-2 0 1 0,4-3 1 16,-4 3 1-16,-1-5 0 0,2 5-1 15,0-5-2-15,-1 5-2 0,2-4-1 16,-3 4-2-16,1 0 0 0,0-3-1 16,2 3-1-16,0 0 2 0,-1 0 1 15,0 0 1-15,2 0 1 0,3 0 2 16,-6-4 0-16,6 4 1 0,0-4-1 16,0 4-1-16,0-3-1 0,0 3-2 0,0-6-2 15,7 6-1-15,0-3-1 0,0 3 0 16,0-4 0-16,3 4 0 0,0 0-1 15,2 0 1-15,-3 5-1 0,2-5 1 16,-2 5-1-16,1-1 0 0,-2-1 1 16,-1 1 0-16,1 0 1 0,1-4 0 15,0 5 1-15,1-5 0 0,-1 3 1 0,5-3 0 16,-1 0-1-16,1 0 0 16,3 0 0-16,1 0-1 0,-1 0 0 0,3 0-1 15,-1 0 0-15,-3 0-1 0,2 0 0 16,-5 0 1-16,3 4-1 0,-1-4 0 15,0 0 1-15,-1 0-1 0,-1 0 0 16,4 4 1-16,-1-4-1 0,3 0 1 16,-1 0 0-16,-2 0 0 0,4 0 1 0,0 0 0 15,0 0 0-15,3 0 0 16,-3 0 0-16,1 0 0 0,4 0 0 0,-2 0-1 16,2 3 0-16,-1-3 0 0,0 0 0 15,2 0-1-15,-1 0 1 0,-3 0-1 16,-3 0 0-16,1 0 0 0,-3 0 1 15,-1 0-1-15,1-3 0 0,-1 3 0 16,2 0 0-16,-2 0 0 0,3 0 1 0,-1 0-1 16,-2-4 0-16,3 4 0 0,1 0 0 15,0 0 0-15,-1 0 1 0,1 0-1 16,4 0 0-16,-1 0 0 0,-3 0 1 16,6 0-1-16,0 0 0 0,0 0 0 15,0 4 0-15,-4-4 0 0,4 0 0 16,-3 0 0-16,-2 3 0 0,-6-3 1 15,4 0-1-15,-5 0 0 0,5 0 0 0,-1 0 1 16,-1 0 1-16,1-3-1 16,2 3 1-16,0 0 1 0,0 0-1 0,0 0 0 15,-1-4 0-15,-1 4 0 0,-1 0-1 16,0 0 0-16,-1 4-1 0,1-4 1 16,-1 3-1-16,3-3 1 0,-5 0-1 15,5 0 0-15,-1 0 1 0,-2 4-1 16,0-4 1-16,0 0 0 0,-1 0 0 0,3 0-1 15,-3 0 1-15,1 0 0 0,-1 0 0 16,1-5-1-16,-3 5 0 0,3-4 1 16,-2 4-1-16,1-3 0 0,-1 3 0 15,3 0 0-15,-1 0 0 0,0-5 1 16,1 5-1-16,0-4 0 0,0 4 0 16,2-3 0-16,0 3 0 0,-1 0 0 15,5 0 0-15,-3 0 0 0,0 0 0 16,3 0 1-16,-2 0-1 0,0 0 0 0,0 0 0 15,-1 0 0-15,-3 0 0 0,-1 0 0 16,-1 3 1-16,-1-3-1 0,-3 4 0 16,2-4 0-16,-4 0 0 0,1 3 0 15,0-3 0-15,1 0 0 0,1 0 0 16,2 0 0-16,-2 0 0 0,3 0 0 16,0-3 0-16,-1 3 0 0,2-4 1 15,-2 4-1-15,1-3 0 0,-1 3 0 16,2-5 0-16,-3 5 0 0,2-5 0 0,-3 5 0 15,2 0 1-15,-1 0-1 0,-1 0 0 16,0 0 0-16,-1 0 0 0,1 0 0 16,1 0 0-16,-1 0 0 0,1 0 0 15,-2 0 0-15,2 0 0 0,0 0 0 16,-1 5 0-16,0-5 0 0,1 3 0 16,0-3 0-16,-1 0 0 0,-2 0 0 15,1 4 1-15,-2-4-1 0,1 0 0 0,-2 0 0 16,-2 0 0-16,1 0 0 0,0 0 0 15,-1 0 0-15,-2 0 0 0,1 0 1 16,-1 0-1-16,0 0 0 0,1 0 0 16,-1 0 0-16,0 0 1 0,3-4-1 15,-2 4 1-15,0 0-1 0,1 0 1 16,-1 0-6-16,-3 0-11 0,-2 0-95 0,0 0-90 16,0 0-237-16</inkml:trace>
  <inkml:trace contextRef="#ctx1" brushRef="#br1" timeOffset="149550.48">19525 10741 301 0,'0'0'71'16,"0"0"2"-16,0 0-42 0,0 5-13 16,0-5-3-16,4 0-1 0,-4 0-2 15,0 0 0-15,3 0-1 0,-3 0 0 16,4-5 2-16,-4 5 2 0,0-4 0 0,0 4 0 15,0 0-2-15,-8-3-1 0,-3 3-5 16,-4 0-10-16,-7 5-21 0,-8-5-71 16,-3 5-78-16,-7-5-191 0</inkml:trace>
  <inkml:trace contextRef="#ctx1" brushRef="#br1" timeOffset="160380.47">13875 9282 303 0,'0'0'72'0,"0"0"2"0,-4 0-42 16,4 0-14-16,-7 0-5 0,7 0 1 16,-3 0-4-16,-1 0-2 0,-1 0-3 15,3 0-1-15,-3 0-2 0,-2 0-1 16,5 0 0-16,-4 4 0 0,1-4-1 0,-1 3 1 16,3-3-1-16,-2 0 1 15,-2 5 1-15,4-5 0 0,-2 0 0 16,0 0 1-16,3 0 0 0,2 4 3 0,-4-4 2 15,4 0 0-15,0 0 1 0,0 0 1 16,0-4 1-16,0 4-1 0,0-4 0 16,0 4-2-16,0-3 0 0,0-1 0 15,0 4-1-15,0-3 0 0,0 3-2 16,0 0 0-16,0 0-1 0,0 0-2 16,0 0 0-16,0 0-1 0,0 0 0 15,0 0-1-15,0 0 1 0,0 0 0 0,0 0-1 16,0 0 2-16,0 0 0 0,0 0 1 15,0 0 0-15,0 0 0 0,0-4 1 16,0 4 0-16,-6 0 0 0,6-4-1 16,-4 4 0-16,0 0 0 0,4 0 0 15,0 0-1-15,-3 0-1 0,3 0 1 16,0 0-1-16,0 0-1 0,0 0 0 16,3 0 0-16,-3 0 0 0,0 0-1 0,0 0 1 15,4 0 0-15,-4 4 0 0,4-4 1 16,-4 0 0-16,6 0 0 0,-1 0 1 15,1 0-1-15,0 0 1 0,2 0 0 16,-1 0-1-16,4 0 1 0,-1 0-1 16,4 0 0-16,2 0 0 0,-1 0 0 15,2-4-1-15,-1 4 0 0,-3 0 1 16,1 6-1-16,-2-6 0 0,0 0 0 0,-2 0 0 16,2 0 0-16,2 0 0 0,-1 0 1 15,1-4-1-15,3 4 1 0,-2 0-1 16,-1 0 1-16,0 0-1 0,-1 0 1 15,0 0-1-15,0 0 0 0,0 0 1 16,0 0-1-16,0 0 0 0,1 0 1 16,-1 0-1-16,4 4 0 0,-3-4 0 15,2 0 0-15,1 0 1 0,-1 0-1 0,0 4 0 16,0-4 0-16,-2 0 0 16,3-4 0-16,-3 4 0 0,0-3 0 0,0 3 0 15,3 0 0-15,-2 0 0 0,-1 0 0 16,-2 0 1-16,0 0-1 0,-2 0 0 15,0 0 0-15,-2-4 0 0,-1 4 0 16,1 0 0-16,2 0 0 0,-4 0 0 16,1 0 0-16,1 0 0 0,-1 0 0 15,1 0 0-15,-2 4 0 0,5-4 0 16,-2 0 0-16,1 0 0 0,0 0 0 0,-1 0 0 16,0 0 0-16,0 0 0 0,2 0 1 15,-3 0 0-15,-1 0 1 0,6 0 1 16,-2 0 0-16,2 0 1 0,-3 0 1 15,2 0-1-15,2 0-1 0,-3 0 0 16,2 0-1-16,-2 0-1 0,0 0-1 0,3 0 1 16,-2 0-1-16,1 0 0 0,-2 0 0 15,-2 3 1-15,1-3-1 0,-2 0 0 16,0 0 0-16,1 0 0 0,2 0 0 16,-2 0 1-16,1-3-1 0,1 3 1 15,1 0 0-15,-3 0 0 0,1 0 0 16,0 0-1-16,-1 0 1 0,2 0-1 15,-3 0 1-15,1 0-1 0,-2 0 0 0,3 0 0 16,-2 0 0-16,2 0 0 0,-1 0 1 16,0 0-1-16,1 0 0 0,1 0 0 15,1 0 0-15,-2 0 1 0,3 0 0 16,-2-4-1-16,2 4 1 0,0 0 0 16,-4 0 0-16,2 0-1 0,-4 0 1 15,3 0-1-15,-1 0 0 0,2 0 1 16,-2 0-1-16,1 0 0 0,0 0 0 15,0 0 0-15,0 0 0 0,1 4 1 0,-2-4-1 16,3 0 0-16,0 0 0 0,-1 0 0 16,1 0 0-16,0 0 1 0,-1 0-1 15,1 0 0-15,0 0 0 0,-1-4 0 16,2 4 0-16,0 0 0 0,-1 4 0 16,1-4 0-16,0 0 0 0,-1 0 1 15,1 0-1-15,1 0 0 0,-2 0 0 16,2 0 0-16,0 0 0 0,0 0 0 15,-1 0 0-15,-1 0 0 0,-1 0 1 0,1 0-1 16,-2-4 0-16,4 4 0 0,-2 0 1 16,1-4-1-16,-2 4 1 0,2-3-1 15,1 3 0-15,1 0 1 0,0 0-1 16,-2 0 0-16,3 0 1 0,0 0-1 16,1 0 0-16,-2 0 1 0,2 0-1 15,-3 0 1-15,5 3-1 0,-4-3 1 16,1 0-1-16,3 0 1 0,-2 0 0 0,0 4-1 15,-1-4 1-15,1 0-1 0,-1 0 0 16,-2 0 1-16,-1 4-1 0,0-4 0 16,-3 0 0-16,2 0 1 0,-1 0-1 15,2 0 0-15,-3 0 0 0,3-4 0 16,0 4 0-16,4 0 0 0,-4 0 0 0,4 0 0 16,-4 0 0-16,1 4 0 15,1-4 1-15,0 3-1 0,-3-3 0 0,2 0 0 16,-2 4 0-16,1-4 0 0,0 0 0 15,-2 6 0-15,-1-6 0 0,0 5 0 16,-1-5 0-16,-2 6 0 0,4-2 0 16,-1-4 0-16,2 4 0 0,-1-4 0 15,2 4 0-15,2-4 0 0,-2 6 0 16,2-6 0-16,-2 3 0 0,1-3 0 16,2 0 0-16,-2 0 0 0,2 0 1 0,-3 4-1 15,1-4 0-15,-2 4 0 0,1-4 0 16,-3 4 0-16,1 0 0 0,0-4 0 15,-3 6 0-15,-1-6 0 0,4 3 0 16,-2-3 0-16,-2 5 0 0,1-5 0 16,3 0 1-16,-4 0 0 0,4 0 1 15,-3 0 0-15,4 0 0 0,-4 0 0 16,5 0 1-16,-5 0-2 0,-2 0 1 16,1 0-3-16,-1 0-8 0,1 0-12 0,-7 3-102 15,7-3-99-15,-1 0-257 0</inkml:trace>
  <inkml:trace contextRef="#ctx1" brushRef="#br1" timeOffset="162164.7">13861 9365 221 0,'-4'0'58'0,"-2"0"1"0,0 0-6 16,-3 0-36-16,2 4-4 0,-4-4 0 0,4 0 0 16,-6 5 0-16,4-1-2 15,-3-4-2-15,0 5-2 0,3-1-2 0,-3-1-2 16,4-3 0-16,-2 0 0 0,4 0 1 16,4 0 1-16,-4 0 0 0,6 0 0 15,-2 0 0-15,2 0 0 0,0 5-2 16,0 0 0-16,0-2-1 0,2 2 0 15,-2-1-1-15,7 1 0 0,-2-1 1 16,-3-4-1-16,3 0 1 0,-1 0 0 0,-1 0 2 16,1-6 1-16,-4 3 3 0,3-2 1 15,-3 1 2-15,6 0 1 0,-6-1 1 16,0 0-1-16,0 1-1 0,-6-1-1 16,6 1-2-16,-3 0-2 0,3 4-1 15,-6-4-1-15,6 4-1 0,-6 0-1 16,6-4 0-16,-5 4-1 0,5 0 0 15,-5 0 0-15,5 0 0 0,0 0-1 0,0 5 1 16,0-5-1-16,0 3 0 0,5-3 0 16,-5 4 0-16,6-4 1 0,-1 0 0 15,-2 0 0-15,7 0 0 0,-2 0-1 16,0 0 1-16,2 0 0 0,-1-6 0 16,-2 1-1-16,0 1 1 0,-1-2 0 15,0-2 1-15,-4 1 0 0,-2-1 0 16,0 2 0-16,0 0 0 0,0 1 0 0,0 1 0 15,0 4-1-15,-2 0 0 0,-4 0-1 16,0 0 1-16,-1 8-1 0,1-2 0 16,-3 0 0-16,2 2 1 0,1-2-1 15,1 1 0-15,0-2 1 0,5 0-2 16,0-2 1-16,0-3 0 0,5 5 0 16,0-5 0-16,0 0 1 0,-1 0-1 15,3 0 1-15,-1 0 0 0,-1-3 0 16,-3-1 0-16,-2 1 0 0,0-1-1 15,0 4 1-15,0-6-2 0,0 6-5 0,0-5-10 16,-2 5-86-16,2 0-84 0,-5-3-216 16</inkml:trace>
  <inkml:trace contextRef="#ctx1" brushRef="#br1" timeOffset="165464.03">13679 7010 200 0,'0'0'47'16,"0"-6"2"-16,0 3-26 0,0-1-12 16,0 1-1-16,0-1 0 0,0-2-1 15,0 1 1-15,0 0-1 0,0-1 1 16,0 1 2-16,0-1 2 0,0 2 2 0,-2 0 2 15,2 4 2-15,0-6 2 16,-5 6 0-16,5-3-1 0,0 3-3 16,0 0-3-16,0 0-3 0,0 0-3 15,0 0-3-15,0 0-2 0,0 0-2 0,0 0 0 16,0 0 0-16,0 0 0 0,0 0 2 16,0 0 2-16,-2 0 2 0,2 0 0 15,0-4 2-15,0 4 1 0,-4 0 1 16,4 0-1-16,0-3 0 0,-6 3-1 0,6-4 1 15,-2 4-1-15,2 0 1 0,-6 0-1 16,6 0-2-16,-2 0 0 0,2 0-3 16,-5 0 0-16,5 4-1 0,0-1-2 15,-5-3 0-15,5 6-1 0,0 1 0 16,0-3 0-16,0 0 0 0,0 2 0 16,0-1 0-16,0 5 0 0,0-3 0 15,0 3 0-15,0 1 1 0,0 1-1 16,0 2 1-16,0 0 1 0,0 1-1 0,-2 2 1 15,2 0-1-15,0 1 1 16,0-4-1-16,0 0 0 0,0 1 0 0,0-3 0 16,0 0 0-16,0-2-1 0,0 1 0 15,0 1 0-15,0-1-1 0,0-1 1 16,0 1-1-16,2-3 1 0,-2 2-1 16,0-1 0-16,0 3 1 0,5 3-1 0,-5 1 1 15,0 1-1-15,4 4 1 16,-4 1 0-16,0-1 1 0,3-2-1 0,-3 1 1 15,7-3-1-15,-3-1 1 0,-4-3-1 16,3-1 0-16,-3-1 0 0,6 0 0 16,-6-1 0-16,0 0-1 0,0 0 1 15,0 1-1-15,0 2 1 0,0 0 0 16,0 0-1-16,-6 3 1 0,6-1 0 16,-3-1-1-16,3 0 1 0,0 1-1 15,0-2 1-15,0 2 0 0,0-3-1 16,0 0 0-16,0 0 1 0,0 0-1 15,3-3 1-15,-3 2-1 0,0-1 0 0,0 4 0 16,0-1 1-16,4 2-1 0,-4 3 0 16,3 1 0-16,-3-1 0 0,9-1 0 15,-5-2 0-15,0 1 0 0,-2-4 0 16,3 1 1-16,-5-2-1 0,5-2 1 0,-5 1-1 16,3 0 1-16,-3 0-1 0,0 1 1 15,0 0-1-15,0-1 0 0,0 3 0 16,-3 0 0-16,3-1 0 0,0 2 0 15,0-1 0-15,0-1 0 0,0 0 1 16,0 0-1-16,0 0 0 0,0 1 0 16,0-2 1-16,0 2-1 0,0 0 0 15,0 1 0-15,0 1 0 0,0-2 1 16,0 2-1-16,0 1 0 0,3 3 0 16,-3-1 0-16,0 3 0 0,5 0 0 0,-5 0 0 15,0 0 0-15,5-1 0 0,-5-2 0 16,0 0 0-16,0-4 1 0,4 1-1 15,-4-2 0-15,0 1 0 0,0-2 0 16,0 0 0-16,0 0 0 0,4 1 0 16,-4-2 0-16,0 1 0 0,2 0 0 15,-2 0 0-15,0 0 0 0,5 1 0 0,-5-1 0 16,0 2 0-16,0-3 0 0,0 4 0 16,0-1 0-16,0 2 0 0,0 0 0 15,0 1 0-15,0-2 0 0,0-2 0 16,0 2 0-16,0 0 0 0,0-2 0 15,2 2 1-15,-2-3-1 0,0 1 0 16,6 2 0-16,-6-1 0 0,4-1 0 16,-4 1 0-16,0-2 0 0,3-1 0 0,-3 2 0 15,0-2 0-15,0 1 0 0,7-1 0 16,-7 2 0-16,0-1 0 0,0 0 0 16,4-1 0-16,-4-1 0 0,0 0 0 15,0 0 0-15,0 0 0 0,0-2 0 16,0 2 0-16,0-2 0 0,0 1 0 15,0 1 0-15,0-1 1 0,0 1-1 16,0-1 0-16,-4 1 0 0,4 0 0 16,0 0 0-16,0-1 0 0,0 0 0 0,-3 0 0 15,3 0 0-15,0 1 1 0,0 0-1 16,0 0 0-16,-5 1 0 0,5 0 0 16,0 1 0-16,0-5 0 0,-5 1 0 15,5 0 0-15,0 1 0 0,0 0 0 16,0 3 0-16,-2-3 0 0,2 4 0 15,0-3 0-15,0 2 0 0,0-1 0 16,0-3 0-16,0 0 0 0,0-3 0 0,0-2 0 16,0 1-1-16,0-4-3 0,0 0-3 15,0-4-7-15,0 0-10 0,0-8-98 16,0-2-97-16,0-5-243 0</inkml:trace>
  <inkml:trace contextRef="#ctx1" brushRef="#br1" timeOffset="166399.22">13696 7033 139 0,'0'-6'39'0,"3"-1"1"16,-3 0-17-16,5 4-2 0,-5-1 4 15,2-5 1-15,-2 3 0 0,5 0 1 0,-5-1 0 16,0 2-1-16,0-8-3 16,0 5-3-16,6 3-3 0,-6-3 0 15,0 4 3-15,0 4 2 0,0-4-1 0,0 4-1 16,-6 0-1-16,6 5-3 0,0 4-4 15,-2-3-6-15,2 3-3 0,-5-1-2 16,5 8 1-16,0 0-1 0,-5-1 0 16,5 4 0-16,-7 1-1 0,7 0 1 15,-2-1-1-15,2-1 1 0,-6-1 0 16,6-4 0-16,0-1-1 0,-5-4 1 0,5-4 0 16,0-4 0-16,0 0 0 0,0-11 0 15,5-2 0-15,-2-3 0 0,2-3 0 16,1-1 0-16,-1-1-1 0,2-1 1 15,-2 1-1-15,-1 2 0 0,2 4 0 16,-6 0 0-16,4 2 1 0,-4 4-1 0,0 3 0 16,0 6 1-16,0 0-1 15,-4 4 1-15,-1 0-1 0,3 5 1 0,-5 1 1 16,2 3 1-16,2 1 0 0,-2 2 1 16,-1 5 1-16,0 8 0 0,3 3 0 15,-2 6 0-15,5 5-1 0,-2 7 0 16,2 5-2-16,3 2 0 0,2 4-3 15,1 2-12-15,-3 2-87 0,2-4-85 16,-1-2-219-16</inkml:trace>
  <inkml:trace contextRef="#ctx1" brushRef="#br1" timeOffset="-191523.9">13798 7050 281 0,'6'11'73'16,"2"0"3"-16,-1 0-44 0,-1 1-3 15,4 0-5-15,-1-1-3 0,2-1-5 0,-2 1-5 16,5 1-3-16,-3-3-2 0,0 2-1 16,-1-2-1-16,-2 0-1 0,1 0-1 15,-2 0-1-15,-3-1-2 0,2-2-7 16,0 2-18-16,0 1-59 0,-1-2-67 16,1 0-168-16</inkml:trace>
  <inkml:trace contextRef="#ctx1" brushRef="#br1" timeOffset="-191142.96">14242 7453 306 0,'16'12'68'15,"-1"2"3"-15,-1-2-52 0,1 3-5 16,2 1-3-16,-1 0-2 0,1 0-2 16,-2 1-1-16,-1-2-2 0,4 2-1 15,-4-4-1-15,4 0-1 0,-4 1 1 16,0 0-3-16,-1 0-8 0,-1 1-40 16,1 1-25-16,-4-3-57 0,4 1-128 15</inkml:trace>
  <inkml:trace contextRef="#ctx1" brushRef="#br1" timeOffset="-190807.72">14837 7986 390 0,'6'6'84'0,"2"0"3"16,0 0-71-16,2 0-3 0,-1 2-1 16,3-1-1-16,-1-1-1 0,-1 1-3 15,2 0-2-15,-1-1-2 0,-1 1-1 16,2 0-1-16,-2 2 0 0,-1-2 1 15,2 1-1-15,-3 0 0 0,-1 2 0 16,0 0-1-16,2-1-3 0,-2 0-4 0,2 1-9 16,-2 1-26-16,1 0-51 0,0 1-69 15,-1 2-162-15</inkml:trace>
  <inkml:trace contextRef="#ctx1" brushRef="#br1" timeOffset="-190500">15347 8408 238 0,'4'0'58'0,"2"6"4"0,1-3-36 16,2 1-4-16,3 1-3 0,0 1-1 15,2 0-2-15,1 2-3 0,2-1-3 16,-1 0-3-16,1 2-3 0,-1 0 0 16,-2 1-1-16,0 0-2 0,1 2-8 15,-4 0-18-15,1 4-47 0,0-2-57 16,0 2-139-16</inkml:trace>
  <inkml:trace contextRef="#ctx1" brushRef="#br1" timeOffset="-190193.98">15939 8819 167 0,'11'8'47'0,"1"2"4"0,1-1-26 16,-2 1-1-16,2-1 1 0,-1 1-1 0,1 0-5 15,-1 1-6-15,0 0-3 16,2 0-4-16,-1 0-7 0,1 2-20 0,-1-1-37 16,-1 1-49-16,-2-1-117 0</inkml:trace>
  <inkml:trace contextRef="#ctx1" brushRef="#br1" timeOffset="-189856.92">16444 9244 353 0,'4'10'79'0,"4"-4"2"15,0 1-60-15,-1-7-6 0,1 7-3 0,5-7-2 16,-1 4-1-16,0-4-3 0,2 8-2 16,-2-8-2-16,2 7 0 0,-1-1 0 15,2-2-1-15,-2 3-3 0,0-3-11 16,0 2-72-16,-3 0-72 0,2-1-183 15</inkml:trace>
  <inkml:trace contextRef="#ctx1" brushRef="#br1" timeOffset="-188306.2">16865 9516 217 0,'0'0'61'0,"0"0"3"15,4-3-29-15,-4 3-1 0,4 0-2 0,2 0-5 16,-1 0-4-16,6 4-5 0,2 3-2 15,1-2-4-15,1 4-3 0,3-2-4 16,-1 1-1-16,-1 0-2 0,-1 0 0 0,1-1-3 16,-3 0-9-16,0 0-27 0,-4 3-43 15,3-2-63-15,0 1-147 0</inkml:trace>
  <inkml:trace contextRef="#ctx1" brushRef="#br1" timeOffset="-188052.9">17455 9789 169 0,'8'4'35'16,"-1"-4"1"-16,4 6-36 0,-2-2-33 16,-1 1-2-16,4 0-24 0,-4 3-54 15</inkml:trace>
  <inkml:trace contextRef="#ctx1" brushRef="#br1" timeOffset="-187847.96">17815 9973 225 0,'14'5'47'0,"3"-1"-1"0,-2-1-41 16,-1 2-3-16,-1-5 0 0,-1 6-1 0,2-6-1 15,-1 4-3-15,0-4-8 16,-2 0-13-16,0 0-23 0,0 5-35 0,-4-2-79 15</inkml:trace>
  <inkml:trace contextRef="#ctx1" brushRef="#br1" timeOffset="-187635.01">18177 10161 227 0,'8'4'46'16,"-1"1"0"-16,0-1-45 0,4 0-1 16,-2-4 0-16,3 5 0 0,-1-1 0 15,2 3 0-15,-2-2-1 0,0-1 1 16,1 0-6-16,0 1-22 0,0 0-17 16,-1-1-35-16,2-1-80 0</inkml:trace>
  <inkml:trace contextRef="#ctx1" brushRef="#br1" timeOffset="-187457.93">18612 10328 290 0,'15'10'59'0,"-1"1"0"0,0 0-57 0,3-1-1 16,-1-2-1-16,-1-3-5 0,1 1-6 15,-3-3-8-15,1 2-10 0,-1-1-29 16,-2-1-1-16,-1 1-32 0,-2 0-48 16</inkml:trace>
  <inkml:trace contextRef="#ctx1" brushRef="#br1" timeOffset="-187245.73">19037 10452 307 0,'12'0'64'0,"1"5"-1"15,2 0-58-15,-2-2-2 0,4 4 0 0,-2-3 0 16,2 1-1-16,-4-1 0 0,1 0 0 16,-1-4-1-16,-1 5-1 0,2-5-5 15,-4 3-17-15,0-3-43 0,0 4-52 16,0-4-129-16</inkml:trace>
  <inkml:trace contextRef="#ctx1" brushRef="#br1" timeOffset="-187073.03">19424 10567 349 0,'13'6'73'0,"1"-3"1"0,-1-3-65 16,3 3-5-16,-3-3-1 0,1 0-2 0,-1 0-3 15,-1 0-8-15,1 4-11 16,-2-4-11-16,-4 0-16 0,3 0-27 16,-2 4-44-16,-3-4-87 0</inkml:trace>
  <inkml:trace contextRef="#ctx1" brushRef="#br1" timeOffset="-186925.35">19738 10635 292 0,'14'0'70'0,"-2"6"0"0,-2 0-30 16,3-2-28-16,-5-1-6 0,1 1-5 0,0-1-19 15,-1 3-52-15,-1-6-58 0,1 4-147 16</inkml:trace>
  <inkml:trace contextRef="#ctx1" brushRef="#br1" timeOffset="-186756.78">19922 10669 332 0,'9'6'68'0,"-1"0"-1"0,-2-2-64 16,-2-4-8-16,0 4-12 0,2-4-16 16,0 0-35-16,-2-6-49 0,1 6-113 15</inkml:trace>
  <inkml:trace contextRef="#ctx1" brushRef="#br1" timeOffset="-185917.88">19874 10587 321 0,'0'0'79'0,"7"6"3"0,-1-6-45 16,0 6-9-16,1-6-6 0,0 6-4 15,-1-3-3-15,1 1-1 0,-1 1-1 16,-1-5-1-16,-3 4-1 0,4-4-1 15,-4 4-1-15,-2-4-1 0,6 0-2 16,0 4-2-16,0-4-1 0,1 3-2 16,1-3 0-16,4 4-4 0,-1-4-2 0,3 4-8 15,-4-4-27-15,2 0-59 0,0 3-77 16,0-3-182-16</inkml:trace>
  <inkml:trace contextRef="#ctx1" brushRef="#br1" timeOffset="-183143.14">20233 10749 284 0,'0'-3'69'0,"0"-2"5"0,0 5-29 0,0-4-18 15,0 4 0-15,0-4 1 0,0 4 0 16,0-7-1-16,0 7-4 0,0-4-5 16,4 4-6-16,1-4-3 0,2 4-5 15,0-4-2-15,3 4-1 0,1 5-1 16,0 1 1-16,-2 0-1 0,2 0 1 16,-2 3-1-16,2-4 1 0,-3 0-1 15,2-5 1-15,-1 0 0 0,-1 0 1 16,-1 0 2-16,0 0 1 0,-3 0 2 15,-2 0 1-15,-2-6 0 0,6 2 1 0,-6-2-2 16,0 1-1-16,0 0-1 0,-7 0-2 16,-1 2-2-16,-3 3 0 0,-2 0-1 15,-1 0 0-15,-1 0 1 0,-4 0 0 16,0 0 1-16,0 3 0 0,5 1 1 16,-3-4 1-16,4 7 0 0,1-3 0 15,2 0-1-15,4-4 0 0,4 0 0 0,-3 3-1 16,5-3-1-16,0 0-1 0,5 0 0 15,-3 0 0-15,4 4 0 0,1-4 0 16,5-5 0-16,1 2 1 0,0-3-1 16,1 2 1-16,-1-1 0 0,1 0-2 15,-1 1-3-15,-2-1-8 0,-6 2 54 16,-1-3-154-16,-4 2-100 0,0 4-274 16</inkml:trace>
  <inkml:trace contextRef="#ctx1" brushRef="#br1" timeOffset="-171609.95">19914 10078 310 0,'-4'0'75'0,"-2"0"6"0,-2-3-47 15,-1 3-4-15,3-4-1 0,-2 4-1 0,2 0-3 16,0 0-1-16,1 0-4 0,1 0-4 15,-1 0-4-15,5 0-3 0,0 0-3 16,0 0 0-16,7 0-2 0,6 0 1 16,1 0 1-16,5-4 1 0,6 4 1 15,-1-4 0-15,1 4 0 0,1-5-2 16,-2 5-1-16,-3 0-1 0,-1-3-2 16,-7 3-2-16,1 0-3 0,-7 0-4 0,2 3-5 15,-5-3-10-15,-4 0-33 16,6 0-56-16,-6 0-77 0,5 0-182 0</inkml:trace>
  <inkml:trace contextRef="#ctx1" brushRef="#br1" timeOffset="-171094.93">20494 10026 303 0,'8'0'76'0,"-1"-3"2"0,-1 3-44 0,0 0-10 15,0-5-4-15,-4 5-6 0,-2 0-3 16,0 0-3-16,0 0-2 0,-8 0 0 16,1 5 0-16,-5-2 0 0,-1 0 1 15,-2 1 0-15,-4 0 2 0,-1-1 1 16,-5 1 1-16,3 0 2 0,-3-4-1 15,6 3 0-15,2-3 1 0,1 0-2 16,2-4 0-16,7 4-2 0,5-4-1 16,2 4-1-16,2 4-1 0,7-4-1 0,8 3-1 15,3-3 0-15,7 0-1 0,0 0 0 16,5 0 0-16,0-6-1 0,-4 2-2 16,-1 4-7-16,-3-3-11 0,-7 3-91 15,0-4-90-15,-4-1-230 0</inkml:trace>
  <inkml:trace contextRef="#ctx1" brushRef="#br1" timeOffset="-168473.84">21055 9798 391 0,'0'0'84'0,"0"0"0"15,0 0-67-15,0 0-8 0,0 0-3 16,0 0-2-16,0 0-1 0,0 0 1 16,0 0 1-16,0 0 0 0,0 0 1 15,3 0 1-15,-3 0 1 0,0 0 1 16,0 0 1-16,0 0 0 0,5 0-1 16,-5 0-1-16,0-4-1 0,0 4 0 15,2-5 0-15,-2 5-1 0,0-6 0 16,0 6 1-16,0-5 0 0,0 5 0 0,-2-4 0 15,-4 4-1-15,-1-5 0 0,-2 5-2 16,-1 0-1-16,1 0 0 0,-2 0-1 16,-1 0-1-16,3 0 1 0,-3 0-1 15,0 5 0-15,4-5 0 0,-1 4-1 16,-1-4 0-16,3 5 0 0,5-1 0 16,2 1 0-16,0 0-1 0,0 1 1 0,2 1 0 15,5 1 0-15,-1 0 0 16,0 2 0-16,1 1 0 0,-2 0 0 0,-3 2 0 15,-2 2 1-15,0 1-1 0,0 0 0 16,-2 2 0-16,-4 1 0 0,-2-1 0 16,-2-1 1-16,0-1-1 0,-6-1 0 15,3-1 0-15,-2-3 0 0,2-3 1 16,-2 0 0-16,3 0 1 0,1-2 1 16,3-2 0-16,1-4 1 0,5 5-1 15,2-5 0-15,0 0 0 0,0-4-1 0,8-2 0 16,4-3-1-16,2-2 0 0,6-2 0 15,5-5-1-15,4-3 0 0,3-1 1 16,1-3-1-16,2-1 0 0,-2-2 1 16,5-1-1-16,-3-2 1 0,5-3 0 15,-3 2-1-15,2-1 0 0,0-2 1 16,1 3-1-16,-5 2 1 0,-1 1-1 0,-2 5 0 16,-6 1 1-16,-6 3 2 0,-2 5 2 15,-8 1 2-15,1 4 1 0,-8 3 2 16,-3 3-1-16,0 4 1 0,-5 0-3 15,-5 10-2-15,-3 0-1 0,-3 3-2 16,-6 5-1-16,-5 6-1 0,0 3 1 16,-2 3 0-16,-1 3 0 0,3 1-1 15,1 1 1-15,6 0-1 0,0 0 1 16,5-2-1-16,3-3 1 0,4-4 0 0,1 0 0 16,0-5 0-16,2-3 0 0,0-4 0 15,2-4 0-15,-1-4 0 0,1-2 0 16,-3-4-1-16,1-4 0 0,-1-1 1 15,3-4-1-15,-1-1 0 0,-1-2 0 16,5-1-1-16,-2-1 1 0,2 1 0 16,0 0-1-16,0 1 0 0,2 1 0 15,3 3 1-15,-5 0-2 0,7 3 1 16,-1 1 1-16,2 0-1 0,2 4 1 0,2-4 0 16,2 4-1-16,2-3 1 0,3-1 0 15,2 4 0-15,4-4 0 0,0 4 0 16,2-4 0-16,-1 4-1 0,-3 3 1 15,-4 2 0-15,-1 1-1 0,-6 3 1 16,-5 3 0-16,-3 3-1 0,-4 0 1 16,0 4 1-16,-4-2-1 0,4 1 0 0,-4-2 1 15,4-1-1-15,0-4 0 0,0-3-1 16,8-2 1-16,4-6 0 0,7-6 0 16,0-2 0-16,3-6 0 0,4-3 0 15,1-4 1-15,3-2-1 0,-7-2 0 16,3 1 1-16,-4 1-1 0,-2 4 0 15,-4 2 0-15,-4 3 1 0,-4 5-2 0,-8 5 1 16,0 4 0-16,0 9 0 16,-6 4 0-16,-3 6 0 0,-3 8 0 15,-3 7 1-15,-1 7-1 0,0 3 1 0,-2 1 0 16,-1 2 0-16,3 2 0 0,-7-5-1 16,3-1 1-16,0 0-1 0,-2 1 1 15,-3-1-1-15,4-4 0 0,1 0 0 16,1-2 1-16,0-4 0 0,3-8-1 15,-1-5 0-15,3-7 1 0,2-4-1 16,-2-5 1-16,5-4-1 0,-3-12 1 16,4-1 0-16,-2-4-1 0,2-4 0 0,0-4 1 15,3-1-1-15,5-2 1 0,0 1 0 16,5 1 1-16,10 1-1 0,5-2 0 16,11-2 0-16,8 2 0 0,4 0-1 15,4-1 1-15,5-1-1 0,0-1-1 16,0 1-5-16,-7-1-12 0,-5 5-12 15,-4-4-99-15,1 1-105 0,-8 1-256 16</inkml:trace>
  <inkml:trace contextRef="#ctx1" brushRef="#br1" timeOffset="-167762.88">21944 9792 412 0,'6'0'92'0,"1"-6"4"0,4 1-66 15,2-2-7-15,2-5-3 0,5-1 0 16,0-2-1-16,-1-2-2 0,1 0-3 15,0-4-3-15,-1-1-2 0,1 0-3 16,-3-1 0-16,-1-3 0 0,-4 0 1 16,-2-1 0-16,-2 1 2 0,-8 2 2 15,0 1 0-15,0 5 1 0,-4 2-2 16,-1 7 0-16,-4 3-3 0,-1 6-2 16,-1 3-2-16,-3 8-1 0,1 6-1 0,-5 4-1 15,-1 4 1-15,-5 3 0 0,-1 4 1 16,0 2 0-16,1 2 0 0,4-2 0 15,3 0 1-15,6-1-2 0,7 4 1 16,8-5 0-16,5 0-2 0,7-5 1 16,3-3-1-16,5-2 0 0,2-5 0 15,1-8-1-15,2-4 1 0,1-5 0 16,0-5 0-16,1-3 0 0,0-3 0 0,-1 1 0 16,-1-1 1-16,-3 1-1 0,-2 1 0 15,-4 2 0-15,-5 3 0 0,-3 4 1 16,-6-4-1-16,-6 8 0 0,-4 3 1 15,-6 4-1-15,1 2 1 0,-1 1 0 16,-4 3 0-16,4 0 0 0,1 1 0 16,0-2-1-16,4-3 0 0,1-2-3 0,4-1-5 15,0-3-9-15,7-3-10 16,2-4 30-16,4-6-132 0,3-5-103 0,0-5-257 16</inkml:trace>
  <inkml:trace contextRef="#ctx1" brushRef="#br1" timeOffset="-167509.93">22521 9594 476 0,'-13'0'103'0,"3"0"3"16,-1 0-80-16,-1 0-5 0,3 6 0 16,0-3-1-16,1-3 0 0,3 7-1 15,0-7-3-15,5 3-4 0,0-3-4 16,0 0-3-16,3 0-2 0,3 0-2 15,1-5 1-15,3 5 0 0,-2-6-1 16,0 2 1-16,-1-1 1 0,-3 2 2 0,1 3 1 16,-5-5 1-16,0 5 0 0,-5 0 0 15,5-4 0-15,-7 4-2 0,0 0-1 16,-2 0-4-16,1 0-4 0,-1 4-7 16,1 0-11-16,-1 0 6 0,-2 0-115 15,0 6-104-15,0-2-261 0</inkml:trace>
  <inkml:trace contextRef="#ctx1" brushRef="#br1" timeOffset="-166447.7">22732 9602 386 0,'0'0'93'0,"0"-4"2"16,0 4-57-16,0-4-8 0,0 4-5 15,0-4-2-15,0 4-4 0,0 0-2 16,6-4-3-16,-2 4-2 0,3-6-3 0,3 6-3 16,4-4-2-16,-1 4-2 0,9 0 0 15,1 0-1-15,3 0 0 0,-1 0 0 16,3 0-1-16,-1 0 0 0,-2 0 0 16,-3 5 1-16,-3-1-2 0,-6 0 1 15,-2-1 1-15,-5 0 1 0,-2 3 1 16,-4 0 3-16,-7 0 0 0,0 3 2 15,-7 1 0-15,-7 3 0 0,-3 0-1 16,-5 3-2-16,-1 2-1 0,0 0-2 16,-1 0 0-16,2 0-1 0,6 3-1 15,4 0 1-15,1-2-1 0,5 0 1 16,3-1-1-16,3-1 0 0,7 1 0 0,0-5 0 16,0-2 0-16,10-2 1 0,5-3 0 15,4-1 0-15,8-5 0 0,6 0 1 16,3 0-1-16,4-6-3 0,-1 1-5 15,0 0-5-15,-4-1-6 0,-9-1-8 16,-3 3-10-16,-6 4-86 0,-5-7-86 16,-8 7-211-16</inkml:trace>
  <inkml:trace contextRef="#ctx1" brushRef="#br1" timeOffset="-166164.03">22725 9722 509 0,'-5'-7'113'15,"1"-1"1"-15,1 4-87 0,3 4-8 16,0-4-5-16,0 4-4 0,0 0-3 16,0 0-1-16,0 0 0 0,4 0 0 15,1 0-1-15,-1 4-1 0,2-4 0 16,1 4-1-16,6-4 0 0,-3 4 0 0,4-4-2 15,2 4 0-15,2-4 0 0,3 0 0 16,5 0-4-16,-1 0-4 0,3 0-7 16,-1 0-7-16,-2 0-10 0,3 0-17 15,-8 0-74-15,0 0-86 0,0 0-195 16</inkml:trace>
  <inkml:trace contextRef="#ctx1" brushRef="#br1" timeOffset="-165355.55">23089 9825 325 0,'3'0'90'0,"4"4"3"15,2-4-7-15,0-4-59 0,4-1-3 16,6-2-4-16,-2-2-3 0,3-1 0 15,2-2-1-15,-2-2-2 0,3 1-2 16,0-2-1-16,-4 3-2 0,-3 1-2 16,-2 0-1-16,-3 1 0 0,-5 1 0 15,-6 1 1-15,0 1-1 0,-9 2 1 16,-1 0-1-16,-3 5 0 0,1 0-3 16,-2 0-1-16,-2 6 0 0,2 1-1 0,3 1-1 15,-2 3 0-15,7 0 0 0,0 1 0 16,6 0 0-16,0 1-1 0,6-1 0 15,1-1 0-15,7 0 0 0,4-2 0 16,5-1 0-16,6-1 0 0,4 0 1 16,4-4-1-16,4-3 1 0,1 0 0 0,-2 0 0 15,1-9 0-15,-8 3 0 0,-1 0 0 16,-5-1 1-16,-1-1-1 0,-7-1 1 16,-4-1 2-16,-2-1 2 0,1 0 3 15,-8-1 1-15,0 2 1 0,-6-1 2 16,3 1-1-16,-3 3-1 0,-4 0-1 15,-2 3-4-15,-2 0-1 0,-3 4-1 16,0 0-2-16,-4 0 0 0,1 4 0 16,-1 2-1-16,-3 5 0 0,1 3 0 15,1 0 0-15,-3 0 0 0,5 1 1 16,0 0-1-16,4 0 0 0,1-3 0 16,7-1 0-16,2-2-1 0,5 0 1 0,3-3-1 15,1-6 1-15,4 0-1 0,5-4 1 16,2-4 0-16,-1-3-1 0,3-3 0 15,-1-5 0-15,4 0-1 0,-5-1-1 16,3-5 1-16,0-3-1 0,-3 3 1 0,0-3 1 16,0 0-1-16,-1-4 1 0,0 1 0 15,-4-1 0-15,1 2 0 0,-2 1 1 16,-4 3-1-16,-1 6 1 0,-5 5 0 16,1 5-1-16,-5 4 0 0,-6 6 0 15,0 0 0-15,-2 0 0 0,-4 9 0 16,0 4 0-16,1 4 2 0,0 6 0 15,-1 5 1-15,-1 2 2 0,4 3 1 16,-2 2 1-16,-2 0 2 0,2 0 1 16,1 0 0-16,-2-5 0 0,5-1 0 15,1-2-1-15,6-4-1 0,0-3-2 0,6-5-1 16,1-2-1-16,5-1 0 0,0-4-2 16,1-1 0-16,3-2-3 0,4-5-6 15,-2 4-6-15,3-4-14 0,-2-4-12 16,1-3-100-16,-1 0-106 0,-5-3-251 15</inkml:trace>
  <inkml:trace contextRef="#ctx1" brushRef="#br1" timeOffset="-153582.99">21112 10479 261 0,'0'-5'66'0,"0"2"3"0,-2-3-37 16,2 3-4-16,0 3-2 0,0-7-1 16,-6 7 0-16,6-4-2 0,0 4-1 15,-3-4 0-15,3 4-3 0,-6-4-3 16,2 4-2-16,-2-3-2 0,4 3-3 0,-6 0-1 15,2 0-1-15,-5-5-2 0,4 5 1 16,-6 0 0-16,0 0 1 0,-1-4 1 16,0 4 0-16,0 0-1 0,0 0 1 15,-3 5-2-15,4 1-2 0,3 2 0 16,-6 3-2-16,6 1-1 0,-4 2 0 0,-2 4 0 16,6 1 0-16,-3 0 0 0,2-1 0 15,3-1 0-15,0-3 0 0,8-3 0 16,0-6 0-16,0-5 0 0,11 0 0 15,4-10 0-15,3-3 1 0,6-7-1 16,3-6 1-16,4-6-1 0,2-3 0 16,-4-6-1-16,4 2 1 0,-6 0-1 15,-1-2 0-15,-2 5 0 0,-4 4 1 16,-5 2-1-16,0 6 1 0,-5-1 2 16,-3 4 1-16,-2 7 3 0,-5 2 1 0,0 2 1 15,0 5 1-15,-5 1 0 0,0 4-1 16,-1 6-2-16,0 3-2 0,-3 5-1 15,2 7-2-15,-3 4 0 0,1 2 0 16,0 7 0-16,0 3 0 0,2 1-1 16,0-1 1-16,4-3-1 0,3-2 0 15,0-3 0-15,3-6-1 0,4-4 0 16,4-7 0-16,-2-3 0 0,5-9 0 0,2 0 0 16,-1-4 0-16,-1-3 0 0,3-3 1 15,-3-2-1-15,2-3 0 0,-3-2 1 16,1 2-1-16,-1-2 0 0,-1 1 0 15,0-1 1-15,-4-1-1 0,-1 1 0 16,-2 3 1-16,-5 1-1 0,0 1 1 16,0 1 0-16,-5 4 2 0,-1 3 0 0,-2 4 1 15,-5 0 2-15,1 0 0 16,2 8 0-16,-7 5 0 0,4 5 0 0,2 2-2 16,1 3-1-16,2 5-1 0,2 0 0 15,6-2-2-15,0-1 0 0,0-1 0 16,8-5 0-16,-1-2-1 0,3-4 1 15,0-4-1-15,2-4 1 0,2 0-1 16,0-5 1-16,5 0 0 0,1-7 0 16,6-2 0-16,1-4 1 0,5-1-1 0,1-6 0 15,1-1 1-15,-2 0-1 0,-4 2 1 16,1 2-1-16,-7 2 0 0,-7 4 0 16,0 5 0-16,-5 2 1 0,-4 4-1 15,-4 0 0-15,-2 6 2 0,0 1 0 16,0 4 0-16,-4 2 2 0,-5 4 0 0,2 3 0 15,-1-1-1-15,-4 1 1 0,3 0-2 16,-2-5-1-16,4-2 0 0,4-4-1 16,-1-4-1-16,4-5 0 0,0 4 1 15,7-4-1-15,4-6 0 0,-2-1 1 16,4-3 0-16,3-3 0 0,5-5-1 16,1 0 1-16,-1-1-1 0,4-2 0 15,-1 3 1-15,-2 3-1 0,0 2 1 16,-5 6 0-16,-2 2 0 0,-3 5-1 15,-4 0 1-15,-2 0 0 0,-3 9 0 0,-3 1 0 16,0 2 1-16,-4 2-1 0,-1 1 1 16,0 4 0-16,-1-3-1 0,2 2 1 15,0-4-1-15,4-4-1 0,0 0 0 16,0-1 0-16,6-4-1 0,6-5-1 16,3-5-1-16,5-4 0 0,5-2 0 15,2-6 0-15,6-4 0 0,3 2 0 16,-3-1 1-16,-3 3 2 0,-3 3 0 0,-4 6 0 15,-6 1 1-15,-3 7 0 0,-2 0-1 16,-5 10 1-16,3 0 0 0,-3 5-1 16,-4 0 1-16,5 3 0 0,-4-1 0 15,-1-1 0-15,3-1 0 0,1-3 0 16,4-4 0-16,0-3 0 0,5-5-1 16,2 0 1-16,5-4-1 0,4-4 1 15,6-4-1-15,0-2-1 0,4-1 0 0,0-4 0 16,1-1-1-16,-5-2 0 0,-3-2 0 15,-4 1 1-15,-7 0 0 0,-3 4 1 16,-7 1 1-16,-3 4 0 0,-6 2 0 16,-7 2 1-16,-3 4 1 0,-6 6 0 15,-5-5 1-15,-4 5 0 0,-2 0 0 16,-1 6-1-16,-1 4 1 0,1 2-2 16,3 5 0-16,6-3-1 0,1 2 0 0,4 2-1 15,3 1 0-15,7-1 0 0,4-2-2 16,0 0 1-16,4-2-1 0,7-1 0 15,3-5 0-15,4-4 0 0,2-4 1 16,6-7 0-16,2-4 0 0,3-3-1 16,-2-2 1-16,-1-1 0 0,-1-3 0 15,-5 2 0-15,-2 0 1 0,-5 4 0 16,-6 3 3-16,-3 3 1 0,-6 3 0 0,0 5 1 16,0 8 0-16,-8 2 0 0,3 3 1 15,-2 4-3-15,1 1-1 0,0 0 0 16,6 1-1-16,-3-6 0 0,3 0-1 15,6-4 1-15,1-5-1 0,5-4-1 16,2-8 0-16,5-3-2 0,1-2 0 16,6-6-3-16,1-3-1 0,2 0-1 15,-1 1 1-15,-2 1 2 0,1 4 0 0,-6 3 2 16,-2 2 2-16,-5 4 2 0,-2 3 4 16,-6 4 1-16,-6 0 0 0,0 0 0 15,-6 3 1-15,-1 3 0 0,-4 7-1 16,-1 1-2-16,-1 1-2 0,0 2 0 15,2 0 1-15,0 2-1 0,3-2-1 16,4-5 0-16,4 0-1 0,0 0 0 16,4-4-1-16,5-2-1 0,5-6-3 15,5-4-2-15,5-6-3 0,3-2-1 0,5-6-1 16,1-3 1-16,0 0 1 0,-1 1 3 16,-5 5 2-16,-3 1 5 0,-4 3 2 15,-4 5 1-15,-2 2 2 0,-5 4 0 16,0 7 1-16,-5 1-1 0,0 4 0 15,2 3-1-15,-2 2 0 0,0 2-1 16,2 0-1-16,1-1-1 0,5-3 0 16,-2-3 0-16,4-4 0 0,5-2 0 15,2-6 0-15,3 0 0 0,7-10 0 16,0-1 0-16,4-3 0 0,-2-4 1 0,-4 0-1 16,-1-2 0-16,-5 1 0 0,-8 0 1 15,-3 3 2-15,-7 3 3 0,-5 3 2 16,-5 0 1-16,-5 7 1 0,-6 3-1 15,1 0 0-15,-7 3-2 0,-1 5-3 0,-2 4-2 16,3 3-1-16,3 0 0 16,0 0-1-16,5 0 1 0,4-2-1 0,7 0-1 15,3-4 0-15,0-2 0 0,9-4-1 16,5-3-1-16,7-8-1 0,1-6-2 16,7 0 0-16,2-8-2 0,1-5 1 15,0-2 1-15,-5-1 1 0,-3-4 1 16,-2 2 1-16,-5-7 2 0,-2-2 1 15,-6 0 0-15,-2 3 0 0,-1 0 2 16,-6 7 1-16,5 5 1 0,-5 7 1 0,0 9 0 16,0 10 0-16,-5 6 0 0,-1 10-1 15,-1 8-1-15,-6 8-2 0,-1 6 1 16,-5 7 0-16,-2 4 1 0,1 2 0 16,-1 0 2-16,3 0 1 0,3-2 0 15,5-3 0-15,10-4-1 0,0-8-2 16,15-6 1-16,3-10-3 0,6-6-4 0,-1-8-7 15,6-10-9-15,-1-6-13 0,-1-5-99 16,0-5-103-16,0-4-252 0</inkml:trace>
  <inkml:trace contextRef="#ctx1" brushRef="#br1" timeOffset="-151186.72">21255 10889 368 0,'0'0'80'0,"0"0"0"16,0 0-60-16,-5 4-7 0,5-4 0 15,0 0 3-15,0 0 3 0,0 0 1 16,0 4 3-16,-2-4 0 0,2 0-2 16,0 0-1-16,-5 0-3 0,5-4-2 15,-3 4-2-15,-1-4-1 0,-3 4-2 16,1-4-1-16,3 4 1 0,-3-4-1 15,-1 4 1-15,2-5 0 0,-2 5-1 0,2-3 0 16,-1 3 0-16,4 0-3 0,-3-4 0 16,-1 4-2-16,2 0 0 0,-2 4-1 15,0-1-1-15,-1 7 0 0,-4 1-1 16,4 3 0-16,-2 4 0 0,-1 0 0 16,3 2-1-16,1-1 1 0,4 0-1 15,2-2-1-15,0-2 1 0,8 1 0 16,0-5-1-16,4-2 0 0,5-2 1 0,2-7-1 15,-1 0 1-15,7 0 0 0,1 0 0 16,1-5 0-16,4-3 0 0,-2 1 0 16,4-2 0-16,0 1 0 0,-1-2 0 15,-1-4-1-15,-3 0 1 0,-3 1 0 16,-4 1 0-16,-6 0 0 0,-2 2 0 16,-6 1 1-16,-3 3-1 0,-4 3 2 15,0-1-1-15,-6 4 1 0,0 0 0 16,0 0-1-16,-6 7 0 0,4 1 1 0,-5 2-1 15,5 3-1-15,-3-1 1 0,4 1-1 16,0 2 0-16,7-4-1 0,0-1 0 16,13-2-3-16,-1-2-1 0,7-2-2 15,0-4-1-15,3 0-2 0,3-9-2 16,0-1 0-16,4 0-1 0,-6 0 2 0,2-2 2 16,-1 1 1-16,-2 3 2 15,-5 3 3-15,-3 1 1 0,-6 4 5 0,-2 0 2 16,-6 5 1-16,0 1 1 0,0 3 1 15,-5 0 0-15,-1 2-1 0,1 0-1 16,1 1-3-16,-2-2 0 0,6 0-2 16,0-2-2-16,0-4 0 0,8-4-3 15,3 6-2-15,2-6-3 0,3-6-2 16,8-2-4-16,-1-2-3 0,2-4-2 16,2 1 0-16,-1-6 2 0,1-1 2 0,-2 0 4 15,-7 1 4-15,-2 2 6 0,-5 2 8 16,-4 2 5-16,-7 3 5 0,0 2 3 15,0 3 3-15,0 2 0 0,-5-1-1 16,5 4-3-16,-6-4-6 0,6 4-3 16,0 0-4-16,0 0-3 0,10-3-1 15,0 3 0-15,3-6-2 0,6 2 2 0,-1-1-1 16,3 2 0-16,2-1 0 16,-3 4 0-16,3-4 0 0,-2 4-1 0,-2 0 1 15,1 0 0-15,0 0 0 0,-4 0 0 16,2 4 0-16,-1-4 0 0,1 0-1 15,-1-6 1-15,-1 1 0 0,0 2 0 16,-3 0 0-16,-1-1 0 0,0 0 0 16,-6 4 0-16,0 0 0 0,-3 0 0 15,-3 6 0-15,0 0 0 0,0 3 1 0,-3 1-1 16,-3 2 2-16,-4 2 0 0,0 0-1 16,-3 3 1-16,3 1 0 0,0 1-1 15,1 1 0-15,2 1 0 0,7-2-1 16,-3 1 0-16,3-3 0 0,4 0 0 15,5-4-1-15,3 1 0 0,5-4-1 16,1-3 0-16,7-2 0 0,5-5 0 16,4-5 0-16,0-2 1 0,-1-6 1 0,2-1-1 15,1-6 1-15,-6-2 0 16,0-1 1-16,-1-2-1 0,-6-2 0 0,0 4 0 16,-5 1 0-16,-3 4 0 0,-1 6 0 15,-5 2 0-15,-3 4 1 0,-2 6-1 16,-4 0 1-16,0 0 0 0,-6 9-1 15,-1 4 1-15,-2 1 0 0,-2 6 0 16,-1 2 0-16,2 4 0 0,0-1-1 16,3 2 0-16,1-7 0 0,6 0 0 0,0-3 0 15,5-5-1-15,3-4 0 0,5-2-2 16,6-6-2-16,5 0-1 0,6-10-2 16,5-2-2-16,2-6-1 0,1-3 0 15,1-3 1-15,-1-2 1 0,-5 2 3 16,-6 1 3-16,-7 2 3 0,-4 4 5 15,-7 5 3-15,-1 6 2 0,-4 3 2 16,-4 3 1-16,0 6-1 0,0 1-2 0,5 4-2 16,-5 2-2-16,7-1-2 0,1 1-3 15,1-1 0-15,2-2 0 0,5-4-1 16,1-6 0-16,5 0-1 0,2-6 0 16,3-6-2-16,5-1-1 0,1-5-3 15,1-3 0-15,-2-1-1 0,0-1 0 16,-3-1 0-16,-5 1 3 0,-9-1 1 15,-2 1 3-15,-8 2 3 0,-5 4 4 16,-5 5 2-16,-8 2 0 0,-6 5 0 0,-1 5 0 16,-7 8 1-16,0 5-2 0,1 1 1 15,-2 5 1-15,4 4 1 0,3 4 2 16,3 2 0-16,9 2 0 0,3 0-2 16,6 1-2-16,0 0-2 0,10-4-2 15,7-5-2-15,2-6-1 0,8-4 0 0,5-5-1 16,5-8-3-16,1 0-4 0,3-8-5 15,-4 0-10-15,1-2-12 0,-10-1-103 16,-1-4-105-16,-7 2-256 0</inkml:trace>
  <inkml:trace contextRef="#ctx1" brushRef="#br2" timeOffset="-124952.58">16622 9435 241 0,'0'0'60'15,"0"0"1"-15,-5 0-27 0,5 0-13 0,-7 0-6 16,5 0 0-16,2 0 0 0,-4 0 2 15,4 0 0-15,-4 0-2 0,4-3-2 16,0 3-1-16,-3-4-3 0,3 4-1 16,0 0 1-16,0 0-1 0,0-4 1 15,-5 4-1-15,5 0 0 0,0 0-3 16,0 0-2-16,-2 0-2 0,2 0-1 16,0 0-1-16,0 4 0 0,-5-4 0 15,5 5 1-15,0 0 0 0,0 1 1 16,0 0 1-16,0-1 2 0,0 3 0 0,0-3 1 15,5 3 0-15,-3-3 1 0,3 0-1 16,2-5 0-16,-1 4 0 0,1-4 0 16,0 0-1-16,-1-3 0 0,3-2 0 15,1 1-1-15,-2-2 0 0,-2-1-1 16,3 0 1-16,1 0-1 0,-4 0 1 0,0-2 1 16,-6 2 1-16,2 0 0 0,-2-1 0 15,-2 1 1-15,-3 1-1 0,0 0 0 16,-2 1-1-16,0 0 0 0,0 1 0 15,1 4-1-15,0 0 0 0,-1 0-1 16,0 0 0-16,1 0-1 0,3 0 1 16,-2 4-1-16,0-4 1 0,-1 6-1 15,3-2 0-15,-2 1 1 0,-1 1-1 0,4 1 0 16,-3 0-1-16,5 2 1 0,-4 1 0 16,1-1 0-16,3 0 0 0,0 1-1 15,-6-1 1-15,6-2 0 0,0-1-1 16,6-1 1-16,-3 0-1 0,1-5 1 15,1 5 0-15,-3-5 0 0,4 0 0 16,0 0 0-16,1-4 0 0,-1-1 0 16,0-1 0-16,-2 0 0 0,0-4 0 15,3 1 1-15,-7 0-1 0,5-1 0 0,-5 0 0 16,0 0 0-16,0 0 0 0,0 2 0 16,-5 1 1-16,0 2 0 0,2 0 1 15,-2 5 0-15,3-4-1 0,-3 4 1 16,3 0-1-16,-3 5 0 0,0 1-1 15,2 3 0-15,-2 0-1 0,5 2 1 16,-7 1-1-16,7 1 1 0,0-2 0 16,0 0 0-16,0-1-1 0,5-2 1 0,-3-1 0 15,4-3 0-15,2-4 0 0,-1 4 0 16,5-4 0-16,0 0 0 0,2-7-1 16,0 1 1-16,0-4 0 0,4 4 0 15,-4-3-1-15,0-1 1 0,-2 0-1 16,-5 1 1-16,-1 0 0 0,0 1 0 15,-6-2 0-15,0 0 1 0,-7 1-1 16,0 4 1-16,-5-1-1 0,-3 6 1 16,-2-3-1-16,-2 3 1 0,4 7 1 0,-4 2 0 15,5 2 0-15,-1-1 0 0,3 3 0 16,0 1 0-16,4-2-1 0,1 0-1 16,1 0 0-16,6-4 0 0,-6-1-1 15,6-3 1-15,0-1-1 0,7-3 0 16,0 0 1-16,0-8-1 0,4-1 1 15,0-3-1-15,0-2 0 0,2-1-1 16,-1-1 1-16,-5 2-1 0,0 2 1 0,-1 2-1 16,-6 1 1-16,0 3-1 0,-6 3 1 15,2 3 0-15,-1 0-1 0,-3 0 1 16,-1 3-1-16,1 3 1 0,0 2-1 16,-2 3 1-16,2 1 1 0,2 0-1 15,-1 2 0-15,2 1 0 0,5-2-3 16,-3-1-7-16,3 0-6 0,0-3-11 15,3-2-94-15,2-3-94 0,1-4-234 0</inkml:trace>
  <inkml:trace contextRef="#ctx1" brushRef="#br2" timeOffset="-121235.96">16609 9528 125 0,'0'0'31'0,"0"0"-1"0,0 0-9 16,0 0-15-16,0 0-1 0,0 0 0 0,0 0 3 15,0 0 5-15,0 3 5 0,0-3 5 16,0 4 4-16,3-1 4 0,-3 1 1 16,0 1 2-16,0 4-3 0,-3-2-3 15,3 5-5-15,0 0-5 0,-5 3-4 16,5-2-4-16,-4 2-4 0,4-2-2 16,0 0-1-16,-4-2-2 0,4 0 1 0,0-4-2 15,0 2-2-15,0-3-10 0,0 0-27 16,0 0-39-16,0-1-61 0,0 0-140 15</inkml:trace>
  <inkml:trace contextRef="#ctx1" brushRef="#br2" timeOffset="-120714.42">16585 9922 204 0,'0'0'56'0,"0"0"1"16,0 0-18-16,-4 0-17 0,4 3-5 0,0-3-3 15,0 7-1-15,0-4-1 0,4 2-1 16,-4 2 0-16,0 1-1 0,4 3-1 16,-4-2-2-16,3 2-2 0,-3 0-2 15,0-1 0-15,5-1-2 0,-5 1 1 16,5-4-2-16,-5 1-6 0,0 0-13 15,0-3-29-15,0 3-23 0,0-2-51 16,0 2-108-16</inkml:trace>
  <inkml:trace contextRef="#ctx1" brushRef="#br2" timeOffset="-120378.02">16594 10281 238 0,'0'6'60'0,"0"0"2"16,0 0-36-16,3 1-6 0,-3-1-4 0,6 0-4 16,-6 2-3-16,3-1-4 0,-3 0-1 15,4 2-1-15,-4 0-1 0,0 0-1 16,0-2 0-16,4 0 1 16,-4 1-1-16,0-1-1 0,0-1-11 0,0 0-39 15,0-1-16-15,0 2-48 0,0-1-107 16</inkml:trace>
  <inkml:trace contextRef="#ctx1" brushRef="#br2" timeOffset="-120090.03">16604 10626 262 0,'0'7'69'0,"4"2"2"15,-4-2-38-15,2-1-6 0,-2 2-2 16,0-2-5-16,0 0-4 0,6 0-5 16,-6 0-2-16,0 4-2 0,0 0-2 15,0 2-1-15,0 0-2 0,0 0-1 16,0-1-1-16,0-4-5 0,0 1-13 0,0-3-45 15,0-1-18-15,0-1-56 0,0 1-121 16</inkml:trace>
  <inkml:trace contextRef="#ctx1" brushRef="#br2" timeOffset="-119825.04">16609 10985 122 0,'0'5'29'0,"0"1"2"16,0 0-13-16,3 2-11 0,-3-1-2 15,0 0 1-15,0 0-1 0,0 3-2 16,0-2 0-16,0-1-3 0,-3 2-15 15,3-2-18-15,0 1-25 0,-5 0-65 16</inkml:trace>
  <inkml:trace contextRef="#ctx1" brushRef="#br2" timeOffset="-119540.95">16623 11360 252 0,'0'8'58'0,"0"0"3"0,0-1-42 0,0-1-5 16,0 1-2-16,0 0 0 0,0 0-3 15,0 1-2-15,0-3-3 0,0 1-1 16,0-2-2-16,0 3-1 0,0-4 0 16,0 3-4-16,0 0-10 0,0-1-26 15,-5 3-25-15,5-2-47 0,-2 1-105 16</inkml:trace>
  <inkml:trace contextRef="#ctx1" brushRef="#br2" timeOffset="-119286">16618 11626 190 0,'0'11'60'0,"-4"0"4"0,4-2-3 16,-4-1-25-16,4 0-1 0,0 2-3 15,0-1-4-15,0 0-4 0,0 2-3 16,0 2-4-16,0-2-5 0,0-3-4 15,4 3-1-15,-4-2-3 0,0-2-1 16,0 0 0-16,0 0-1 0,-4 0-1 0,4 4 0 16,0 0-1-16,0 0-3 15,-4-1-3-15,4-1-9 0,0 1-33 0,0-2-39 16,0-2-65-16,0-1-146 0</inkml:trace>
  <inkml:trace contextRef="#ctx1" brushRef="#br2" timeOffset="-119052.05">16610 12064 340 0,'0'9'80'0,"0"0"1"0,0-2-52 16,0 1-10-16,0-1-4 0,6-1-5 15,-6 0-3-15,2-3 0 0,-2 1-2 16,0 1 0-16,0-1-1 0,5 1-1 15,-5-1-2-15,0 3 1 0,0-1-1 0,-5 0 0 16,5 1-2-16,0-1-7 0,-2 0-16 16,2 2-64-16,-6-4-69 0,6 2-175 15</inkml:trace>
  <inkml:trace contextRef="#ctx1" brushRef="#br2" timeOffset="-118847.38">16629 12325 274 0,'0'14'80'15,"0"2"3"-15,0-2-19 0,0 2-30 16,0-3-9-16,0 0-7 0,0-3-7 0,0-2-4 16,0 0-4-16,0-2-1 0,0-1-1 15,0 0 0-15,0-1-3 16,0-1-5-16,0-3-8 0,0 6-28 15,0-6-43-15,0 5-65 0,2-5-148 0</inkml:trace>
  <inkml:trace contextRef="#ctx1" brushRef="#br2" timeOffset="-118611.06">16663 12566 306 0,'0'11'78'16,"0"-3"2"-16,-6 1-42 0,6-2-13 15,-2-1-7-15,2 1-5 0,-4-3-6 16,4 0-2-16,0 2-3 0,0-1-1 16,0-1-1-16,-4 3 0 0,4-4-1 15,0 4 0-15,0-2-1 0,0-5 1 16,0 6-1-16,0-6 1 0,0 3 0 0,4-3 1 16,-4 4 0-16,0-4-1 15,0 0-2-15,0 0-4 0,0 4-13 16,0-4-52-16,-4 0-8 0,4 0-55 0,-3 0-111 15</inkml:trace>
  <inkml:trace contextRef="#ctx1" brushRef="#br2" timeOffset="-118233.05">16630 12718 369 0,'0'0'79'15,"0"0"3"-15,0 0-62 0,0 5-8 16,0-1-3-16,0 1-1 0,0 2-1 16,0 2-1-16,0 0-2 0,0-1-4 15,0-1-7-15,0 3-26 0,0-8-53 16,3 3-66-16,-3-5-166 0</inkml:trace>
  <inkml:trace contextRef="#ctx1" brushRef="#br2" timeOffset="-114554.6">16141 14133 244 0,'5'-7'68'0,"-3"0"6"0,-2 1-27 0,6-3-5 16,-6 2-4-16,3 1-2 0,-3-2-2 16,4 2-4-16,-4 1-4 0,0 2-4 15,3-1-4-15,-3 4-1 0,0-6-2 16,0 6-1-16,0 0-2 0,0 0-1 15,0 0 0-15,0 0-2 0,0 11-2 16,0-3-1-16,0 6-1 0,-4 2-1 16,4 2 0-16,-6 1-1 0,0-2 0 15,6-3-1-15,0-1 0 0,0-5-1 16,7-3 0-16,0-5-1 0,5-5 1 0,2-3-1 16,4-4 1-16,2-1-1 0,2-6 0 15,4-1 0-15,0-2-1 0,3-3-1 16,0-2 1-16,-2-5-1 0,-1 2 0 15,-4-2 1-15,-1-1-1 0,-5 5 2 16,-5 2-1-16,-2 8 2 0,-4 6 1 16,-2 5 0-16,-3 7 1 0,0 13-1 0,-6 2 2 15,1 6-1-15,-1 6 0 0,-3 3-1 16,2-1 0-16,1-2-1 0,3-1 0 16,3-4-1-16,-4-2 1 0,10-7-2 15,1-2 1-15,5-6 0 0,3-5-1 16,3 0 0-16,3-10-1 0,0-3-1 15,3-5-1-15,0-4-3 0,1-2 0 16,3-4-1-16,-3-2 0 0,0 1 2 0,-5 1 1 16,0 2 2-16,-7 4 5 0,-1 5 3 15,-6 6 3-15,-6 5 1 0,0 6 1 16,-5 5 0-16,-2 7 2 0,-3 5 0 16,1 6-2-16,-4 4 1 0,2 4-1 15,1 2 1-15,0-1-2 0,1-2-1 16,5-2-3-16,4-5-1 0,0-5-3 0,5-3-1 15,6-6-5-15,0-1-4 16,4-5-11-16,1-3-12 0,2-4-97 0,2-4-101 16,-3 1-249-16</inkml:trace>
  <inkml:trace contextRef="#ctx1" brushRef="#br2" timeOffset="-114064.94">17177 13800 356 0,'3'-4'101'0,"2"-3"4"0,-3 0-10 16,4 0-56-16,1 0-4 0,-3-1-3 15,-2 0-4-15,-2 0-1 0,0 1-4 16,0 0-2-16,0 1-3 0,-6 3-3 15,-1 0-3-15,1 3-3 0,-1 0-2 16,0 6-2-16,-3 2-1 0,-1 3-1 16,-2-2-1-16,0 7 0 0,0-1 0 15,0 5 0-15,1 4 0 0,2 1 0 16,-1 0 0-16,3 7 0 0,1-1-1 16,3 0 0-16,4-5 0 0,0-1-1 0,5-1 0 15,2-5-1-15,2-4-1 0,6-3-1 16,0-4-2-16,4-4-2 0,2-4-3 15,0-6-3-15,3 0-5 0,-1 0-8 16,1-2-5-16,-4 1-4 0,1-3-94 16,-2 0-94-16,-5-2-228 0</inkml:trace>
  <inkml:trace contextRef="#ctx1" brushRef="#br2" timeOffset="-113550.72">17517 13664 479 0,'-2'0'113'0,"-2"0"1"0,4 0-64 0,-3 0-29 16,3 0-6-16,0 0-2 0,0 0-3 15,0 5 0-15,0 1 1 0,0 5 0 16,3 3 1-16,-3 5-1 0,0 0 0 16,-3 3-2-16,-2 6 0 0,0 2-2 15,3-1 0-15,-3 0-1 0,5-2-1 16,-3 4-2-16,3-6 0 0,0-2 0 15,3-7-1-15,2 0-1 0,1-5 0 16,2-4 0-16,-1-1 1 0,0-6 1 0,6 0 2 16,-6-4 1-16,6-3 3 0,-1-4 0 15,1-4 1-15,-1-6-2 0,3-3 0 16,-1-8-2-16,6 0-1 0,0-3-2 16,3-2 1-16,0 4-2 0,-2 4 1 15,3 3 0-15,-4 6-1 0,0 3-1 16,-6 5 0-16,-1 3 0 0,-6 1-1 15,-1 3-3-15,-1 1-6 0,-5 4-10 16,0 0-13-16,-6 0-58 0,-1 0-57 0,0 7-104 16,-4-3-227-16</inkml:trace>
  <inkml:trace contextRef="#ctx1" brushRef="#br2" timeOffset="-110403.4">11071 9357 191 0,'0'0'40'0,"5"0"1"0,-5-5-35 16,2 5-3-16,-2-5 1 0,0 5 0 15,0 0 1-15,-2 0 0 0,2 0 0 16,-5 0 2-16,0 0 3 0,5 0 3 16,-5 0 4-16,5 4 2 0,-5-4 3 15,5 0 2-15,0 4 0 0,0-4 0 16,0 0-4-16,0 0-4 0,0 0-2 0,0 0-3 16,7-4-2-16,0 4-2 0,1-6-3 15,3 1 0-15,3 0-1 0,0-1 0 16,4-1-1-16,-3 3 0 0,1 0 1 15,0 0-1-15,-1 4 0 0,-2 0 0 16,1 0-1-16,-2 0 1 0,0 0-3 16,1 0-6-16,-1 0-38 0,-3 5-37 15,2-5-62-15,-3 0-148 0</inkml:trace>
  <inkml:trace contextRef="#ctx1" brushRef="#br2" timeOffset="-110153.66">11518 9322 235 0,'0'0'69'0,"4"4"3"16,-4-4-17-16,3 0-21 0,-3 4-10 15,4-4-3-15,1 3-5 0,-1-3-5 16,0 0-3-16,1 0-2 0,3 0-2 0,2 0-1 16,0-5-1-16,0 5 0 0,1-7-1 15,2 4-3-15,2-1-10 0,-1 4-19 16,-1-4-33-16,1 4-17 0,-1 0-53 16,1 0-105-16</inkml:trace>
  <inkml:trace contextRef="#ctx1" brushRef="#br2" timeOffset="-109954.41">11796 9339 265 0,'0'0'72'16,"4"3"3"-16,2-3-35 0,1 0-9 0,0 0-8 15,3 0-7-15,0 0-4 0,3 0-5 16,0 0-4-16,0 0-6 0,0 0-9 16,1 0-10-16,-1 0-11 0,3 5-14 15,-3-5-20-15,2 0-10 0,0 0-37 16,-2 0-55-16</inkml:trace>
  <inkml:trace contextRef="#ctx1" brushRef="#br2" timeOffset="-109804.88">12128 9363 320 0,'7'0'84'16,"-1"0"0"-16,4-3-31 0,-4 3-26 15,3-5-13-15,-1 5-6 0,2 0-3 16,0 0-3-16,-1 0-1 0,-1 0-3 15,2 0-3-15,-1 3-9 0,2-3-17 0,-2 0-23 16,1 0-32-16,0 0-57 0,-1 0-120 16</inkml:trace>
  <inkml:trace contextRef="#ctx1" brushRef="#br2" timeOffset="-109679">12402 9352 394 0,'0'0'84'16,"3"0"0"-16,0 0-64 0,1 4-15 15,2-4-4-15,1 4 0 0,0-4-5 16,0 0-22-16,1 3-58 0,0-3-68 16,1 0-171-16</inkml:trace>
  <inkml:trace contextRef="#ctx1" brushRef="#br2" timeOffset="-109515.08">12611 9344 278 0,'4'0'63'16,"1"0"2"-16,-5 0-43 0,3 0-10 15,-3 0-2-15,4 5-2 0,-4-5-2 16,6 3 0-16,1-3-2 0,0 0 0 16,4 0-2-16,-2 0-6 0,4 0-13 15,2 0-18-15,0 0-21 0,0 0-13 16,0 0-44-16,0-3-73 0</inkml:trace>
  <inkml:trace contextRef="#ctx1" brushRef="#br2" timeOffset="-109460.23">12866 9350 230 0,'6'3'51'0,"-1"-3"-1"0,1 0-59 16,3 0-36-16,0-3-42 0,1 3-103 16</inkml:trace>
  <inkml:trace contextRef="#ctx1" brushRef="#br2" timeOffset="-109325">13050 9345 278 0,'0'0'66'0,"3"8"0"0,-3-4-42 16,0 0-83-16,4-1-59 0,-4-3-139 15</inkml:trace>
  <inkml:trace contextRef="#ctx1" brushRef="#br2" timeOffset="-109247.22">13302 9362 162 0,'0'3'31'15,"0"1"-31"-15,0-4-43 0,0 3-107 16</inkml:trace>
  <inkml:trace contextRef="#ctx1" brushRef="#br2" timeOffset="-109138.45">13459 9358 361 0,'5'0'76'16,"-2"-3"0"-16,4 3-74 0,-2 0-47 16,-3 0-31-16,4 0-56 0,0-4-130 15</inkml:trace>
  <inkml:trace contextRef="#ctx1" brushRef="#br2" timeOffset="-109035.63">13666 9347 317 0,'12'0'61'0,"-3"0"-54"15,1-4-59-15,-2 4-60 0,-1 0-109 16</inkml:trace>
  <inkml:trace contextRef="#ctx1" brushRef="#br2" timeOffset="-108938.16">13881 9369 304 0,'15'0'61'0,"0"0"-30"0,2 0-82 16,-1-4-59-16,1 0-125 0</inkml:trace>
  <inkml:trace contextRef="#ctx1" brushRef="#br2" timeOffset="-107998.05">13941 9392 273 0,'0'0'69'15,"-4"0"3"-15,4 0-40 0,0 0-3 16,0 0-2-16,0 0-2 0,6 0-3 15,-2 0-1-15,-1-3 0 0,4 3-1 16,3-4-4-16,-2 4-3 0,0-5-4 16,4 5-2-16,0-6-2 0,1 6-2 15,2-5-1-15,-1 5-1 0,5-5 0 16,0 5-1-16,0-4-2 0,2 4-4 0,0-4-5 16,-1 4-9-16,0 0-21 15,-1 0-33-15,-1 4-21 0,-1-4-58 0,-1 3-113 16</inkml:trace>
  <inkml:trace contextRef="#ctx1" brushRef="#br2" timeOffset="-107833.25">14373 9363 385 0,'0'0'92'16,"0"0"1"-16,0 0-57 0,0 0-15 16,0 0-6-16,0 0-6 0,0 0-4 15,0 4-1-15,0-4-2 0,0 5-3 16,0-5-4-16,0 6-5 0,4-3-16 15,-1-3-45-15,3 4-23 0,1-4-66 16,1 0-135-16</inkml:trace>
  <inkml:trace contextRef="#ctx1" brushRef="#br2" timeOffset="-107736.53">14510 9379 379 0,'0'0'79'0,"0"0"0"0,2 5-71 0,-2-5-38 16,7 0-49-16,-1 0-61 0,1-4-156 15</inkml:trace>
  <inkml:trace contextRef="#ctx1" brushRef="#br2" timeOffset="-107530.72">14762 9330 477 0,'0'0'99'0,"0"-5"0"16,6 5-86-16,0 5-9 0,-1-5-2 0,5 5-1 15,2-5-1-15,-1 0-3 0,5 4-2 16,-2-4-6-16,1 0-6 0,3 0-10 16,-1 0-8-16,0 0-1 0,2 0 1 15,-5 0 2-15,2 0 2 0,-1 0-22 16,-1-4-20-16,-2 0-40 0,-3 4-110 16</inkml:trace>
  <inkml:trace contextRef="#ctx1" brushRef="#br2" timeOffset="-107364.64">15057 9344 441 0,'0'0'94'16,"0"0"1"-16,4 0-73 0,-4 0-17 15,8 5-9-15,-3-5-10 0,2 4-23 16,1-4-44-16,2 0-13 0,3 0-62 0,0-8-115 16</inkml:trace>
  <inkml:trace contextRef="#ctx1" brushRef="#br2" timeOffset="-107087.08">15272 9349 366 0,'0'0'85'16,"5"0"0"-16,-5 3-52 0,0-3-17 16,0 4-8-16,0-4-6 0,4 5-5 0,3-5-10 15,0 3-13-15,5-3-10 16,2 0-2-16,3 0-1 0,2 0 1 16,0 0 4-16,1 0 9 0,1 0 19 0,-2 0 19 15,-2-3 11-15,-2 3 8 0,-1 0 3 16,-1-4 3-16,-2 4-1 0,-2 0-6 15,-2 0-9-15,0 0-8 0,0 0-7 16,-3 0-7-16,1 0-6 0,-1 4-9 16,-1-4-12-16,3 0-5 0,-1 0-3 0,4 0 0 15,0 0 2-15,1 0 7 16,2 0 17-16,-3 0 18 0,1 0 13 16,0-4 8-16,-1 4 4 0,-3-4 1 0,-1 4-3 15,1 0-5-15,1-3-9 0,-1 3-14 16,1 0-63-16,0 0-25 0,6-5-63 15,-3 0-146-15</inkml:trace>
  <inkml:trace contextRef="#ctx1" brushRef="#br2" timeOffset="-106965.33">15889 9370 453 0,'0'0'95'0,"3"0"0"15,-3 0-83-15,7 0-19 0,0 0-29 16,2 0-38-16,-1 0-21 0,4 0-63 15,-4 0-127-15</inkml:trace>
  <inkml:trace contextRef="#ctx1" brushRef="#br2" timeOffset="-106905.48">16054 9374 243 0,'8'0'0'0,"-3"0"-35"16,2 0-173-16</inkml:trace>
  <inkml:trace contextRef="#ctx1" brushRef="#br2" timeOffset="-106803.76">16181 9396 417 0,'9'0'100'0,"0"0"1"16,-1-6-32-16,2 6-64 0,3 0-25 0,1 0-80 15,2 0-82-15,0 0-208 0</inkml:trace>
  <inkml:trace contextRef="#ctx1" brushRef="#br2" timeOffset="-106629.99">16466 9400 443 0,'0'0'99'0,"5"0"1"0,-5 0-69 16,5 0-17-16,-2 0-9 0,3 0-5 16,1 0-6-16,-1-5-5 0,3 5-5 15,0-5-11-15,3 5-14 16,-2 0-8-16,3 0-2 0,0 0 3 0,0 0 4 16,2 0 5-16,-1 0 8 0,2 0-28 15,-3 0-29-15,3 0-94 0</inkml:trace>
  <inkml:trace contextRef="#ctx1" brushRef="#br2" timeOffset="-102021.83">9113 8951 250 0,'0'-5'81'0,"0"5"5"0,0-4-1 16,0 4-37-16,0-4-11 0,0 4-6 16,-4-4-4-16,4 4-5 0,0-5-3 15,0 2-3-15,0-1-2 0,0-1-3 0,0-1-3 16,0-1-1-16,0 2-1 0,0 0 0 16,0 0 0-16,0 0 2 0,4 5 0 15,-4-5 1-15,0 5-1 0,0 0 0 16,5 0-1-16,-5 5-2 0,0 1-1 15,0 3-1-15,2 2 0 0,-2 1-1 16,0 3 0-16,5-1 1 0,-5-1-2 16,0-2 1-16,0-1-1 0,0-6 0 15,5 1 0-15,-5-5 0 0,4 0 0 16,1 0 1-16,2-6-1 0,2-1 0 0,2-5 0 16,2-3 0-16,3-1 0 0,0-5-1 15,1-6 0-15,-1-1 0 0,-1 0 0 16,3-5-1-16,-3 1 0 0,0 1 0 15,-1 3 0-15,-3 2 0 0,1 5 1 16,-4 3 0-16,-2 8 1 0,-1 4 0 16,-5 6 0-16,0 0 0 0,0 9 0 15,-6 7 0-15,-1 2 0 0,-5 8 1 0,3 2-1 16,-2 4 1-16,0-1 0 0,2-1 0 16,2-7-1-16,4-3 1 0,3-3-1 15,0-6 1-15,8-5-1 0,0-6 0 16,3 0 0-16,3-6 0 0,2-8 0 15,1-1-1-15,3-4 0 0,-2-3 0 0,2-6-1 16,-2-3-1-16,1 3 0 16,1-1 0-16,-7 4 0 0,1 0 0 0,-2 2 1 15,-6 7 0-15,2 4 1 0,-4 4-1 16,-4 5 1-16,0 3 0 0,-4 8 1 16,-4 5 0-16,2 6 1 0,-1 5 1 15,0 2 2-15,-1 2 0 0,0 4 2 16,3-3 0-16,1 1 1 0,4-7-1 15,0-4-1-15,0 0 0 0,4-6-1 16,1-4-2-16,3-5-2 0,1-4-5 0,2-6-8 16,0-4-9-16,5-4-9 0,1-2 3 15,1-2-105-15,2 0-98 0,-1 1-234 16</inkml:trace>
  <inkml:trace contextRef="#ctx1" brushRef="#br2" timeOffset="-101550.95">9960 8553 408 0,'0'-4'102'0,"5"-2"5"15,-5 1-55-15,5-4-14 0,-5 1-1 16,3-2-1-16,-3 0-4 0,0 1-2 16,0 0-1-16,0 0-3 0,0 1 0 15,-6 1-3-15,0 2-3 0,0 5-3 0,-3 0-5 16,1 6-2-16,-6 0-5 0,1 4-3 15,0 1-1-15,-5 1 0 0,4 2 1 16,1 2-1-16,0 1 1 0,0 1-1 16,0 5 1-16,6 0-1 0,-1 0 0 15,3 2-1-15,-1 1 1 0,6-3-1 16,0 1 1-16,0-2-1 0,6-1 0 16,0-2 0-16,3-2 0 0,2-5 0 15,1 3 0-15,3-6 0 0,-1-1 0 0,3-4-1 16,-2-4-2-16,0 0-5 0,3-6-5 15,-3-1-5-15,1-3-7 0,-1-1-8 16,-1 0-9-16,0-2 1 0,-1-4-98 16,0-1-96-16,5 0-233 0</inkml:trace>
  <inkml:trace contextRef="#ctx1" brushRef="#br2" timeOffset="-101021.13">10211 8497 467 0,'-2'0'107'0,"-5"3"5"0,2 3-72 15,3 1-10-15,-2 0-3 0,-2 6-3 16,4 3-4-16,-3-1-4 0,-2 2-3 15,4 2-6-15,-2 1-2 0,-1 0-2 16,1 0 0-16,-1 1 0 0,3-2-1 16,-2 0 0-16,5-3 0 0,-3-3-1 0,3-1 0 15,-6-4-1-15,6-4 0 0,0 0 1 16,-4 0-1-16,4-4 0 0,0 0 0 16,0 0-1-16,0-6 1 0,0-7 0 15,4-3-1-15,-2-5 0 0,5-6 0 16,0-5 0-16,0-2-1 0,3-5 0 15,-1 1 1-15,3 1-1 0,1 1 1 16,2 2 1-16,3 4 0 0,-3 1 0 16,3 5 1-16,-2 7 0 0,2 8 0 15,0 4 0-15,-8 5 1 0,3 7-1 16,-1 5 1-16,-5 3 1 0,0 3 2 0,-2 3 1 16,-5 0 1-16,0 1 1 0,-5 0 0 15,-4-1 1-15,-2-2-1 0,-2 0-1 16,0-2-1-16,-3-2-1 0,-2-2-1 15,-2 0 0-15,5-2-1 0,-3-3 0 0,4-2 0 16,0-6-1-16,1 0-2 0,2 0-6 16,3 0-8-16,2-6-9 0,1 0-11 15,3 0-6-15,2 1-100 0,0 0-100 16,0-1-236-16</inkml:trace>
  <inkml:trace contextRef="#ctx1" brushRef="#br2" timeOffset="-96784.93">10430 8726 357 0,'0'0'81'16,"0"5"0"-16,0-5-54 0,0 0-5 15,0 0-5-15,5 0-3 0,-5 0 1 0,2 0 1 16,-2 0 1-16,5 0-1 0,-5 0-2 16,5 0-1-16,-5 0 0 0,6 0 0 15,-6 4-1-15,0-4 0 0,0 3 0 16,3 1-1-16,-3 1-1 0,4-2 0 16,-2 3-2-16,3-1-1 0,2 4 0 15,0 2-1-15,5 2 0 0,-2 4 0 16,7-1 0-16,-2 3 0 0,5 0 0 15,-1 1 0-15,5-1-1 0,-2-1-1 0,-1 2-1 16,-1-4 0-16,4 2-1 0,-3-2-1 16,-3-1 0-16,-2-4-1 0,-3-3 1 15,-1-1-1-15,-4 2 0 0,-1-6 1 16,-3-3-1-16,-4 4 1 0,3-4 0 16,-3 4 0-16,-2-4 1 0,2 0-1 15,-7 0 0-15,2 0 0 0,-1 0 0 0,-3 0 0 16,1-4-1-16,-2 4 1 0,3 0-1 15,-2 4 1-15,2-4 0 0,-2 0-1 16,3 4 1-16,-2-4-1 0,2-4 0 16,2 4 1-16,-2-4-1 0,0 4 0 15,-1-4 0-15,1 4 0 0,1 0 0 16,-1 0 0-16,0 0-1 0,-1 0 1 16,4 0 0-16,-4 0-1 0,1 0 1 15,-1-3 0-15,2 3 0 0,-1 0 0 0,0-4 1 16,3 4 0-16,-1 0 1 0,4 0 0 15,0 0 1-15,-3 0-1 0,3 0 1 16,0-3-1-16,0 3 0 0,0 0 0 16,3 0-1-16,1 0 1 0,-1 0-1 15,3 0 1-15,2 0 0 0,2 0 0 16,-2 0 0-16,-1 0 0 0,6 0 0 16,-2 5 1-16,0-5-1 0,1 5 1 0,1-1 0 15,0 0 0-15,1 3 1 0,0-4-1 16,1 1 0-16,-1 0 0 0,-4 0-1 15,1 0 0-15,-3-1 0 0,-2-3 0 16,-4 6-1-16,-2-6 0 0,5 0-1 16,-5 0 1-16,0 0 0 0,-6-9 1 15,3-1-1-15,-7-2 1 0,2-3-1 0,-4-5 1 16,2-2 0-16,-1 0-1 0,-1 0-1 16,5 3 1-16,1 1-1 0,4 3 1 15,2 4-1-15,0 3 1 0,0 4-1 16,0 4 1-16,5-6-1 0,-5 6 0 15,7 0 1-15,-7 0-1 0,3 0 1 16,1 0-1-16,-4 0 0 0,2 6-3 16,-2-6-4-16,0 3-8 0,5-3-8 15,-5 4-13-15,0 0-103 0,-5-4-107 0,3 0-258 16</inkml:trace>
  <inkml:trace contextRef="#ctx1" brushRef="#br2" timeOffset="-93589.17">16254 13740 374 0,'0'-6'76'0,"-2"1"2"16,2 0-70-16,0 0-2 0,0 5 3 0,2-4 3 16,-2 4 4-16,6 0 2 0,-6-6 3 15,5 6-1-15,-5-4-1 0,2 4-1 16,-2-5-4-16,6 5-2 0,-6-4-4 15,0 4 0-15,3-3-2 0,-3 3 1 16,0 0 1-16,0 0 0 0,0-4 0 16,0 4 0-16,0 0 0 0,0-5-1 15,0 0-1-15,0 0-2 0,0-1-1 16,0-3-1-16,-5-2 0 0,5-1-1 16,-5-3 0-16,5-1 0 0,-5-4 0 0,5 0-1 15,-2-3 1-15,2-3-1 0,0-1 1 16,0-1-1-16,4-1 1 0,4-2 0 15,2 3 0-15,5 0 1 0,2-2-1 16,6 2 1-16,1-1-1 0,7 1 1 16,-3 1-1-16,1-1 1 0,1 4-1 15,-3 1 0-15,-1 2 0 0,-5 4 0 16,-2 5 0-16,-1 3 0 0,-7 0-1 0,-1 6 0 16,-2 3 1-16,-2 0-1 0,0 0 1 15,-3 0 0-15,-3 3 1 0,0 2 0 16,0-1 0-16,0 2 1 0,0-1 1 15,0 0 0-15,0-1 1 0,-3-4 0 16,3 4-1-16,0-4 0 0,0 0 0 16,0 0-2-16,0 0 0 0,0 0-1 15,0 0 0-15,0 0-1 0,0 0 1 16,0 0-1-16,-5 0 1 0,5-3 0 0,0 3-1 16,0-4 1-16,-3 0-1 0,3 4 1 15,-6-7-1-15,0 2 0 0,2 0 1 16,0 0-1-16,-2 0 0 0,-1 5 1 15,-1-4-1-15,0 4 0 0,0 0 1 16,1 0-1-16,0 0 1 0,-2 0-1 16,-1 0 1-16,3 4-1 0,0 0 1 15,0-1 0-15,1-3-1 0,-1 4 1 16,7-4 1-16,-6 0-1 0,6 0 0 0,0 0 0 16,0 0 0-16,0 0 0 0,0 0 0 15,0 0-1-15,0 0 1 0,0 0-1 16,0 0 0-16,0 0 0 0,6 0 0 15,-3 0 1-15,1 0-1 0,2 0 0 16,1 0 1-16,0 0-1 0,0-4 1 16,5-1-1-16,1-5 1 0,-3-2-1 15,4-2 0-15,-3 0 1 0,1-3-1 0,2 2 0 16,-2 0 0-16,-1 0 1 0,-1 3-1 16,-4 2 0-16,0 3 0 0,0 2 0 15,-6 1 1-15,3 4 0 0,-3 0 0 16,-3 4 0-16,3 1 0 0,-6 1 2 15,0 1 0-15,2 3 1 0,0-1-1 0,-1 0 1 16,0 0 0-16,1 1-1 0,-1-3 0 16,3-1-2-16,2 2 0 0,-4-2 0 15,4-1-1-15,0-1 0 0,0 3 0 16,-4-1 1-16,4 1-1 0,0 3 0 16,-4 0 0-16,4 3 0 0,-7 2 0 15,2 1 0-15,3 0 1 0,-3 4-1 16,-1-4 0-16,2 2 0 0,1-1 0 15,-3 0 0-15,6-2 0 0,-5-1 0 16,5 0 1-16,0-2-1 0,0-1 0 16,0-2 0-16,0-2 0 0,0-4-1 0,0 1 1 15,0-4 0-15,0 0 0 0,0 0 0 16,0 0 0-16,0-6 0 0,0 1 1 16,0-3-1-16,4-1 0 0,-4-1 1 15,0 0-1-15,4 1-3 0,-4-1-2 0,0 0-5 16,4 1-5-16,-4 0-4 0,4 0-4 15,-4-1-2-15,3-1 1 0,-3 1 2 16,5-1 6-16,-5-2 3 0,3 1 5 16,-3-1 4-16,0 3 4 0,0-3 1 15,-3 3 3-15,3 2 0 0,-6-1 2 16,6 2 2-16,-4 2 1 0,4 0 1 16,-3 5 0-16,3-5-1 0,-6 5 1 15,6 0-2-15,0 0 1 0,0 0-2 0,0 0-1 16,0-3-1-16,-2 3-1 15,2 0 0-15,0 0 0 0,0 0-2 16,0 0 1-16,0 0-2 0,0 0 1 16,0 0-1-16,0 3 0 0,-5-3-1 0,5 0 1 15,-6 4 0-15,2-4 0 0,1 8 1 16,-3-3-1-16,-2-1 1 0,1 2 1 16,-5 1 0-16,-1 1 2 0,2-1 2 15,-5 1 0-15,2-1 0 0,-1-1 1 0,1-1 0 16,4-1-1-16,2-4-1 0,2 0-1 15,6 3-1-15,-5-3-2 0,5-4 1 16,5-2-2-16,1 2 0 0,-1-2 0 16,1 0-1-16,3-3 0 0,-1 4 1 15,4-1-1-15,-4-1 0 0,4 4 0 16,-1-2 0-16,1 2 1 0,-1-2-1 16,2-3 0-16,0 2 0 0,0-1 0 15,-3-1 0-15,0 2 0 0,2-1-5 0,-5 3-5 16,-3 4-6-16,0-4-11 0,-4 4-7 15,0 0-104-15,0-9-104 0,4 2-250 16</inkml:trace>
  <inkml:trace contextRef="#ctx1" brushRef="#br3" timeOffset="-66819.67">10979 6963 291 0,'-2'0'80'0,"-4"0"2"16,2 4-37-16,4-4-11 0,-3 0-10 16,3 0-9-16,0 0-5 0,0 0-4 15,5 0-1-15,-3 3 1 0,4-3-1 16,-2 0 1-16,4 0 0 0,0 0-1 15,0-5-1-15,3 5-1 0,-2-3-2 16,1 3-3-16,-1 0-7 0,-2 0-23 16,-1 3-58-16,-1-3-71 0,-1 5-173 0</inkml:trace>
  <inkml:trace contextRef="#ctx1" brushRef="#br3" timeOffset="-66543.89">11203 6983 323 0,'0'0'73'0,"0"0"1"0,7 0-50 15,-1 3-13-15,1-3-4 0,-1 0 3 16,1 0-1-16,2 0 0 0,1 0 1 15,-3-3 1-15,0 3-1 0,0-4-1 16,-1 4-2-16,2 0-5 0,-2 0-9 16,0 0-22-16,1 0-56 0,-1 0-67 0,0 0-164 15</inkml:trace>
  <inkml:trace contextRef="#ctx1" brushRef="#br3" timeOffset="-66416.44">11419 6980 384 0,'0'0'86'0,"0"6"-1"16,0-1-62-16,0 0-13 0,0 0-4 0,0 0-1 16,4-1-3-16,-1-1-5 0,3-3-6 15,3 0-16-15,0 0-44 0,1 0-17 16,3-3-59-16,0-3-119 0</inkml:trace>
  <inkml:trace contextRef="#ctx1" brushRef="#br3" timeOffset="-66275.48">11579 6980 358 0,'0'0'76'0,"5"0"1"16,-1 0-64-16,0 0-10 0,3 0-8 15,0 0-16-15,2 0-36 0,2 0-19 16,-2 0-53-16,1-5-110 0</inkml:trace>
  <inkml:trace contextRef="#ctx1" brushRef="#br3" timeOffset="-66181.19">11793 6995 304 0,'5'0'67'0,"1"0"-2"0,3 0-76 16,-2 0-50-16,3 0-54 0,0-4-134 15</inkml:trace>
  <inkml:trace contextRef="#ctx1" brushRef="#br3" timeOffset="-65942.42">12177 6978 397 0,'4'0'81'0,"-1"5"-12"16,3-2-142-16,0-3-74 0,1 5-180 15</inkml:trace>
  <inkml:trace contextRef="#ctx1" brushRef="#br3" timeOffset="-65810.15">12348 6991 343 0,'0'0'73'0,"0"0"-2"0,4 0-74 0,0 0-59 16,3 0-9-16,0 0-51 0,4 0-107 15</inkml:trace>
  <inkml:trace contextRef="#ctx1" brushRef="#br3" timeOffset="-65707.98">12458 6974 391 0,'0'0'85'0,"0"0"-2"0,0 0-71 15,0 0-31-15,0 0-61 0,4 0-71 16,1 0-170-16</inkml:trace>
  <inkml:trace contextRef="#ctx1" brushRef="#br3" timeOffset="-65558.82">12596 6960 417 0,'0'-4'106'0,"0"4"-1"16,-5-4-32-16,5 4-60 0,-4 0-13 15,4 0-16-15,0 0-22 0,6 5-67 0,0-5-79 16,2 0-187-16</inkml:trace>
  <inkml:trace contextRef="#ctx1" brushRef="#br3" timeOffset="-65471.18">12786 6988 370 0,'-4'3'77'0,"0"-3"-16"0,4 5-127 15,0-5-72-15,2 0-166 0</inkml:trace>
  <inkml:trace contextRef="#ctx1" brushRef="#br3" timeOffset="-65387.53">12956 7004 334 0,'0'0'63'0,"2"5"-56"0,-2-5-62 15,0 0-63-15,5 0-113 0</inkml:trace>
  <inkml:trace contextRef="#ctx1" brushRef="#br3" timeOffset="-65242.76">13109 7001 427 0,'2'0'104'0,"3"-5"0"16,-5 5-59-16,5 0-20 0,-5 0-10 16,7-4-11-16,0 4-9 0,1 0-6 15,3 0-11-15,1 0-35 0,3 0-48 16,0 0-73-16,2 0-168 0</inkml:trace>
  <inkml:trace contextRef="#ctx1" brushRef="#br3" timeOffset="-65142.03">13355 7002 414 0,'0'0'92'0,"0"0"-1"0,-4 0-68 16,4 0-26-16,-3 0-67 0,3 0-20 0,0 4-67 16,0-4-143-16</inkml:trace>
  <inkml:trace contextRef="#ctx1" brushRef="#br3" timeOffset="-65014.04">13506 6986 456 0,'0'0'107'16,"0"0"1"-16,2 0-68 0,-2 0-22 15,0 0-13-15,0 0-13 0,5 0-15 16,-1 0-38-16,0 0-47 0,5 5-76 16,-1-5-166-16</inkml:trace>
  <inkml:trace contextRef="#ctx1" brushRef="#br3" timeOffset="-58274.63">11196 7024 279 0,'6'0'82'0,"-6"0"3"16,0 0-24-16,0 0-20 0,-5 0-13 0,-2 0-8 15,0 4-8-15,-1 3-4 0,-6 5-3 16,-6 7-2-16,-4 1 0 0,3 10-1 16,-3 3 1-16,2-2-1 0,0 2 0 15,-1-3 0-15,9 1-1 0,0-5-2 16,2-4-6-16,5-5-20 0,1-2-64 16,6-9-74-16,0-6-183 0</inkml:trace>
  <inkml:trace contextRef="#ctx1" brushRef="#br3" timeOffset="-57888.83">11427 7114 379 0,'0'0'83'0,"0"0"0"16,0 0-63-16,-4 0-7 0,4 6-3 16,-6-1-2-16,-2 3 0 0,-4 5 2 15,-3 8 0-15,-5 3 2 0,-5 10-2 16,-4 5 0-16,-3 5-3 0,1 4 0 15,-4-3-1-15,2 0-3 0,0 0 0 16,5-7-2-16,1-3-1 0,2-3-3 16,6-1-10-16,4-4-67 0,3-5-17 15,6-6-71-15,6-6-154 0</inkml:trace>
  <inkml:trace contextRef="#ctx1" brushRef="#br3" timeOffset="-57631.05">11551 7368 303 0,'-12'22'81'15,"-3"3"2"-15,-2 1-39 0,-1 1-12 16,-4 4-9-16,-1-1-8 0,-1 3-6 16,-4 2-4-16,-2 3-2 0,1-2-3 0,-3 3-1 15,2 1-5-15,2-1-3 0,5-1-6 16,2-4-8-16,1-3-16 0,5-3-46 16,1-6-59-16,2-5-132 15</inkml:trace>
  <inkml:trace contextRef="#ctx1" brushRef="#br3" timeOffset="-57290.07">11998 7411 384 0,'-5'0'80'0,"1"6"1"0,0-6-72 16,-3 7-4-16,1-2 0 0,-3 1 0 15,-4 2 3-15,-1 3 3 0,-3 2 3 16,-2 2 1-16,-2 4 1 0,-3 5 1 16,-5 8-3-16,-4 7-3 0,-6 8-3 15,-3 11-3-15,2 9-2 0,-4 10-3 0,-2 4-3 16,0 3-3-16,2 1 0 0,0-2-1 15,3-2-1-15,1-7 0 0,2-10 1 16,5-7 1-16,5-7-3 0,5-8-6 16,8-11-34-16,5-11-43 0,2-9-67 15,8-7-157-15</inkml:trace>
  <inkml:trace contextRef="#ctx1" brushRef="#br3" timeOffset="-56957.87">12270 7335 396 0,'-14'0'87'16,"1"0"1"-16,-1 0-68 0,1 0-9 15,1 4-3-15,5-4-4 0,0 0-2 16,1 4-1-16,-1-4 1 0,3 9 1 16,-2 0 2-16,-1 6 1 0,-3 7 2 15,-5 6 0-15,-2 10 1 0,-4 12-2 16,-7 10 0-16,-5 12-3 0,-5 10-2 16,-6 5-1-16,-6 5-1 0,-5 3-2 15,-3-1 0-15,1-1 0 0,2-6-1 16,9-7 1-16,1-8 0 0,6-7 0 0,9-7 1 15,5-10-4-15,7-8-7 0,2-8-14 16,4-8-68-16,6-6-76 0,6-9-186 16</inkml:trace>
  <inkml:trace contextRef="#ctx1" brushRef="#br3" timeOffset="-56608.66">12537 7317 219 0,'-9'9'56'0,"-1"0"1"16,-1 5-28-16,-1 3-6 0,-1 2 0 15,-1 5 1-15,-7 3 2 0,-5 11 0 16,-2 8 1-16,-9 11-3 0,-4 13-2 16,-6 12-5-16,-4 11-5 0,0 6-5 15,-4 4-3-15,3 2-1 0,1-2 0 0,2-10-1 16,5-7 0-16,3-10-1 0,3-6 0 16,5-8 0-16,4-12-1 0,7-9-2 15,4-6-4-15,5-8-11 0,3-7-52 16,10-10-18-16,0-10-62 0,10 0-130 15</inkml:trace>
  <inkml:trace contextRef="#ctx1" brushRef="#br3" timeOffset="-56260.49">12884 7406 345 0,'-19'0'78'0,"-1"5"2"16,6 2-58-16,-4 1-3 0,1 1-2 15,1 3-2-15,2 1-1 0,0 5 3 16,-2 1 1-16,-7 8-1 0,-4 11-1 16,-1 9-3-16,-4 18-3 0,-4 8-2 15,-6 11-4-15,-5 11-1 0,-1 3-2 16,-3 2 0-16,-2 0 0 0,0-10 0 15,0-4-1-15,3-8-1 0,7-4 0 16,3-11-1-16,8-8-2 0,5-9-1 0,5-4-2 16,7-8-7-16,6-11-16 0,5-9-68 15,4-8-77-15,4-6-188 0</inkml:trace>
  <inkml:trace contextRef="#ctx1" brushRef="#br3" timeOffset="-55959.64">13209 7415 385 0,'-20'11'85'0,"5"4"-1"0,-4 3-68 15,1 4-2-15,0 4-1 0,-2 5-1 0,2 3-1 16,-4 8 0-16,0 7-1 0,-5 8 0 15,-8 11-1-15,-2 8-3 0,-6 7-2 16,-7 8-2-16,-4 5 0 0,-3 5-1 16,3-2 0-16,3-1 0 0,0-4 0 15,7-6-1-15,4-7 1 0,5-11-2 16,5-9 1-16,4-10-2 0,6-11 0 16,6-8-4-16,1-10-8 0,11-10-3 15,2-12-11-15,8-11-68 0,2-8-74 16,6-12-173-16</inkml:trace>
  <inkml:trace contextRef="#ctx1" brushRef="#br3" timeOffset="-55711.18">13467 7529 358 0,'-7'-5'81'0,"1"5"1"15,-1 0-62-15,-2 4-6 0,-2 4-2 16,-2 5-4-16,-3 4 0 0,-2 8 1 16,-7 11 2-16,-4 11 1 0,-6 10 0 15,-5 13 0-15,-3 11-2 0,-5 11-3 16,-4 10-1-16,-6 7-2 0,-1-2-1 0,0-5-1 16,4-1 0-16,-1-12-1 0,4-4-1 15,3-16-1-15,12-9-1 0,6-7-2 16,5-10-3-16,6-11-5 0,8-7-11 15,9-10-49-15,3-12-24 0,9-9-63 16,5-12-139-16</inkml:trace>
  <inkml:trace contextRef="#ctx1" brushRef="#br3" timeOffset="-55461.67">13506 7911 417 0,'-20'21'91'16,"-5"5"0"-16,0 6-77 0,-4 8-1 0,-3 6-2 15,-3 11-2-15,-3 5-3 0,-3 7-2 16,-2 6 1-16,2 3-2 0,1 2-2 16,6-7 0-16,-1-1 0 0,3-4-2 15,2-6 0-15,3-5-1 0,4-5 0 16,1-11-2-16,2 0-1 0,4-12-6 15,6-7-15-15,5-7-68 0,5-11-74 16,7-7-185-16</inkml:trace>
  <inkml:trace contextRef="#ctx1" brushRef="#br3" timeOffset="-55211.79">13499 8314 378 0,'-25'28'84'16,"-1"5"0"-16,-1 6-67 0,-5 6-6 0,-1 3 0 15,-1 3-1-15,1-1-5 0,-3 2-1 16,1-1 1-16,4-1-1 0,4-1-2 16,4-6 0-16,3-4-1 0,7-3-1 15,5-7-1-15,2-7-5 0,6-7-8 16,0-5-54-16,5-10-20 0,4-6-64 15,4-9-137-15</inkml:trace>
  <inkml:trace contextRef="#ctx1" brushRef="#br3" timeOffset="-55009.86">13600 8561 417 0,'-14'20'89'0,"-1"9"0"0,-4 4-79 16,0 2-2-16,-6 4 0 0,1 4-5 0,-2 0-1 16,0 0-1-16,0-4 0 0,1-2 0 15,4-2 0-15,2-4 0 0,6-6-1 16,3-6-1-16,4-6-11 0,2-2-78 16,4-11-76-16,7 0-196 0</inkml:trace>
  <inkml:trace contextRef="#ctx1" brushRef="#br3" timeOffset="-54827.86">13646 8832 415 0,'-20'30'93'0,"1"3"0"0,3 1-59 0,2 0-27 15,2-3-1-15,-1 0-1 16,1-4-4-16,4-3 0 0,-4-3 0 0,6-4 0 15,3-4-2-15,-1 0-4 0,4-4-10 16,0-3-79-16,0-6-77 0,6 3-200 16</inkml:trace>
  <inkml:trace contextRef="#ctx1" brushRef="#br3" timeOffset="-54593.7">13663 9080 408 0,'-10'5'91'0,"2"2"1"15,0 0-68-15,-3 1-3 0,2 3-3 16,-2 3-6-16,2 0-2 0,-4 1-2 15,2 1-12-15,-3 0-91 0,6-4-87 16,1-1-221-16</inkml:trace>
  <inkml:trace contextRef="#ctx1" brushRef="#br3" timeOffset="-51428.63">11734 6814 288 0,'-4'8'80'0,"1"1"5"15,-3-2-36-15,6-1-8 0,-4-1-4 16,4-1-7-16,0-4-7 0,0 4-4 15,0-4-4-15,0 0-3 0,0 0-2 16,0 0-1-16,0 0 0 0,0 0-1 16,0 0 1-16,0 0 0 0,0-4-1 0,0 4 0 15,0-10-2-15,4 0 0 16,0-3-2-16,3-4-1 0,2-7-1 0,6-3 0 16,2-2-1-16,3-3 0 0,7-2 0 15,3-3 2-15,0 1 1 0,3-3 0 16,0 0 1-16,-1 0 0 0,1-1-1 15,-5 1 1-15,1 3-3 0,-2 4 0 16,-4 6-1-16,-4 5 0 0,-1 5-1 16,-5 6 1-16,-3 6 0 0,-4 0 3 0,-6 4 1 15,0-4 1-15,0 4 0 0,0 0 1 16,0 0 0-16,-6 0 0 0,2 0-3 16,0 4-1-16,-2-4-1 0,-1 4-1 15,1-4 0-15,-2 0 0 0,0 0 0 16,3 3-1-16,-1-3 1 0,0 0-1 15,2 0 1-15,0 0-1 0,4 0 0 16,-5 0 0-16,5 4 0 0,-5-4 1 16,2 0-1-16,-2 0 0 0,1 6 0 0,-4-6 0 15,0 5 0-15,1-5 1 0,-2 4-1 16,-2-4 0-16,1 5 0 0,0-5 0 16,-1 3 0-16,-1-3 1 0,1 0-1 15,1 4 0-15,1-4 0 0,3 0 0 16,-2 0 1-16,2 4 1 0,6-4-1 15,-6 0 1-15,6 0-1 0,0 0 0 16,0 0 0-16,0 0-1 0,4 0 0 16,-4 0 0-16,6 0 0 0,-3 0 0 0,4 0 0 15,-1 0 0-15,0 0 0 0,1-5 0 16,-1 5 0-16,4-4 0 0,0 4 0 16,2-5 0-16,0 5 1 0,1-3-1 15,1-1 0-15,1 0 0 0,-1 4 0 16,5-7 0-16,-5 3 0 0,0 1 1 15,0-1-1-15,1 4 0 0,-2 0 0 0,-3 0 0 16,-4 0 0-16,0 5 0 0,-4-2 0 16,-2 4 0-16,0-4 2 0,-4 4 0 15,-2 2 2-15,0 7 1 0,-2 2 0 16,-2 4 2-16,0 2-1 0,1 4 0 16,-1-1-1-16,2 0-1 0,-1-4 0 15,-1-1-2-15,1-2-1 0,4-3 1 0,-1-4-4 16,3-3-5-16,3-3-8 0,-5-7-10 15,10 0-15-15,-2-8-94 0,7-6-103 16,0-4-242-16</inkml:trace>
  <inkml:trace contextRef="#ctx1" brushRef="#br3" timeOffset="-49241.03">11826 5447 325 0,'0'0'76'16,"0"0"2"-16,0 0-45 0,0 0-13 16,0 0 0-16,0-4 0 0,-4 4-1 15,4 0 0-15,0-4-2 0,0 4-1 16,0-4-4-16,-4 4-2 0,4-3-2 15,0 3-2-15,0-5-1 0,-4 5-1 16,4-5-1-16,-3 1-1 0,3 1 0 16,-7-2 0-16,3-1-1 0,-2 2 0 15,-1-1 0-15,-2 1 0 0,-2 0 0 0,-2 4 2 16,-3 0-1-16,-1 0 1 0,-1 0 1 16,-4 7 0-16,2-1 1 0,0 6-1 15,-2 0 2-15,3 7-1 0,3 2 0 16,-1 3 0-16,1 1 0 0,4 3-1 15,0 1 0-15,3 1-2 0,3 1 0 16,3-1-1-16,3-6 0 0,5 0 0 16,5-7-1-16,5-2 1 0,1-9-1 0,8-1 1 15,2-5-1-15,1 0 0 0,3-9 1 16,2 4-1-16,-1-5 0 0,-2 0 1 16,-3 3-1-16,-2 0 0 0,-4 1 1 15,-4 6 0-15,-3 0 3 0,-7 6 1 16,-1 3 2-16,1 4 1 0,-6 0 1 0,0 4 0 15,0 2 0-15,0-3-2 16,0 0-2-16,0-2-1 0,6-1-2 16,1-5 0-16,3-3 0 0,3-5-1 0,3-5 0 15,2-3 0-15,1-5 0 0,4-1 0 16,-2-4-1-16,1 0 1 0,-5-3-1 16,-1-1 0-16,0 0 1 0,-2 0-1 15,-7 0 1-15,-1 0 0 0,-6 3 1 16,0 3 2-16,0 6 1 0,-10 1 2 15,-4 9 0-15,1 0 1 0,-6 5-1 16,3 4-1-16,-7 3-2 0,2 4-2 0,1 4-1 16,0-1 0-16,0-2-1 0,5-1-1 15,3 0-1-15,3-3-4 0,3-3-5 16,6-6-8-16,0 0-10 0,0 1-13 16,7-5-87-16,-1 0-94 0,2-5-225 15</inkml:trace>
  <inkml:trace contextRef="#ctx1" brushRef="#br3" timeOffset="-47012.06">12339 5548 351 0,'0'-3'85'0,"0"3"2"0,3-7-50 16,-3 4-12-16,4 3-1 0,-4-6-1 15,3 6-2-15,-3-4-1 0,5 4 0 16,-5 0-1-16,0 0-2 0,0 0-2 16,-5 4-3-16,-1 5-1 0,-1 2-3 15,-4 6-3-15,-2 1-2 0,-3 3-1 0,2 4-1 16,-2 0 0-16,1 1 0 0,5-7 0 15,1 1-1-15,3-6 1 0,6-1-2 16,0-8 1-16,0-5-1 0,7 0 0 16,7-5 0-16,1-4-2 0,3-7 1 15,4-2 0-15,-1-2-1 0,6-3 1 16,-2 0 0-16,-1 1 1 0,-2 2 0 16,-2 4 1-16,-2 3-1 0,-3 1 2 0,-7 6 0 15,-1 3 2-15,-2 3 0 0,-5 3 1 16,0 2 1-16,0 4-1 0,-5 3 0 15,3 1-1-15,-4 1-1 0,2 2-1 16,1 0 0-16,3-1-1 0,-6-1 0 16,6 0 0-16,4-5 0 0,1 0-1 15,3-9 0-15,2 0-1 0,2 0 0 16,6-11-1-16,0 0 1 0,2-2 0 0,3-4 0 16,1 1 0-16,-1-1 2 15,4 3-1-15,-1-2 1 0,2 0 0 0,0-1 0 16,-3-1 0-16,1 4 0 0,-4-1 0 15,0 3 1-15,-7-1 0 0,-1 3-1 16,-2 2 2-16,-2 4-1 0,-3 0 1 16,-3 4 0-16,2 0 1 0,-2 0-1 15,-4 0 1-15,3 4 1 0,-3-1 0 16,6 1 1-16,-6 0 1 0,0 0 0 0,0 1 1 16,0-1-1-16,0 0 0 0,0-1 0 15,0 1-2-15,0 1-1 0,0 0-1 16,5 1 0-16,-5 1-1 0,4 2-1 15,-4 0 1-15,4 1 0 0,-4 1 0 16,0 0-1-16,0 1 1 0,-4-3-1 0,4-1 1 16,-3-1-1-16,3-1 1 15,0-2 0-15,0-4 1 0,0 0 1 0,-5 0 0 16,5 0 0-16,0 0 0 0,0-7 0 16,0 3 0-16,-2-1-2 0,2 0 0 15,-6 5 0-15,6-5-1 0,-7 5 1 16,1 0-1-16,-2 5 0 0,-3 0 1 15,3 2-1-15,-2 0 0 0,-3 4 0 16,3-2 0-16,0 0 0 0,0-1 1 16,0 2-1-16,0-2 0 0,0-1 0 15,1-2 1-15,1 0-1 0,-2-5 1 0,4 5 0 16,3-5 0-16,-2 0 0 0,5 0 1 16,0 0-1-16,0 0 1 0,0 0-1 15,5-4 0-15,0 4-1 0,1-4 1 16,0 4-1-16,0-3 0 0,1 3 0 15,1 0 0-15,0 0 1 0,-1 0-1 0,3 0 0 16,3-4 1-16,3 0-1 0,5-2 0 16,0-3 1-16,4-3-1 0,2 0 0 15,-1-3 1-15,1-1-1 16,-1-1 0-16,-3 1 0 0,-4 1 0 0,0-2-1 16,-1 3 1-16,-3 2 0 0,-3 1-1 15,-2 1 1-15,-2 2 0 0,-5 2 2 16,-3 6 0-16,0-4 1 0,0 4 0 0,-7 0 0 15,0 0 0-15,0 3-1 16,0 3 0-16,0 0-1 0,0 4-1 0,1-3 0 16,0 3 1-16,4 1-1 0,2 1 0 15,-5-2 0-15,5 0 0 0,0 1 0 16,3-2 0-16,1-1-1 0,1-3 0 16,3-1 0-16,4-4 0 0,2 0 0 15,0-4 0-15,6-1 0 0,2-1 0 16,6-5 1-16,-1 0 0 0,0-2 0 0,0-4 0 15,0 3 0-15,-3-2 0 0,-2-2 1 16,-4 2-1-16,-8 3 1 0,1 3 1 16,-4 2 1-16,-7 2 0 0,0 6-1 15,-6 0 0-15,0 0 1 0,-1 5-2 16,-1 2 0-16,-4 3-1 0,-1 1-1 16,5 3 1-16,-3-2 0 0,6 0 0 15,2-1 0-15,3 0 0 0,0-4-1 16,6 1 1-16,0-2-1 0,3-2 0 0,4-4-2 15,5 0 0-15,-1 0-2 0,5-4 0 16,-1-1-1-16,0-5 0 0,3 0 0 16,-2-3 1-16,2-2 2 0,-3 0 0 15,0-3 1-15,4 1 2 0,-3 2 0 16,-4 1 0-16,-3 2 2 0,-2 3 1 16,-2 1 2-16,-3 5 0 0,-8-1 1 0,0 4-1 15,0 0 1-15,0 5-2 0,0 1-1 16,-12 2-1-16,5 4-1 0,-2 1-1 15,-3 2-1-15,0 0 0 0,3 2 0 16,-2-4-1-16,4-2 0 0,1-1-1 16,6-1 0-16,-3-3-1 0,3-3 0 15,0-3-1-15,7 0-1 0,2 0 1 0,4-4 0 16,0-5 0-16,7 0 1 16,1-3 2-16,2-3 0 0,0 0 0 0,3-3 1 15,-1 1 1-15,-3 2 0 0,3-3 1 16,-4 4 1-16,-1 3 1 0,-6 2 1 15,-2 4 0-15,1 5 0 0,-6 0 1 16,-2 0 0-16,-5 7-1 0,0 1-2 16,0 3 0-16,-7 2 0 0,-3 0-1 15,2 3-1-15,0 1-1 0,0-2 0 16,-1 0-1-16,4-2-1 0,5-1-1 16,0-5-2-16,0 0-1 0,9-7-3 0,0 4-1 15,6-4-3-15,2-9 0 0,3 0 0 16,0-3 1-16,6-3 3 0,-1-2 2 15,-3 1 3-15,2 0 2 0,-2 1 4 16,2 4 3-16,-4 3 1 0,-5 1 3 16,-2 3 2-16,-2 4 0 0,-3 0 2 15,-3 7-1-15,-5-1-2 0,0 2-2 0,0 2-2 16,-4 0-2-16,4 1-1 16,0-1-1-16,0-1 0 0,4 0-1 0,4-2 0 15,4 0 0-15,1-2-1 0,3-5 0 16,5 0 0-16,2 0 0 0,0-10 0 15,3-1 0-15,1-3 0 0,0-5 0 16,2-5 1-16,-7-1 0 0,4 0 0 16,-4-1 0-16,2 2 0 0,-6-2 0 15,-3 5 2-15,-7 6 1 0,-1 1 2 0,-7 3 0 16,5 4 0-16,-10 7 0 0,-2 0 0 16,-2 11-2-16,-5-1-1 0,-2 5-2 15,-4 6 0-15,0 5 1 0,4 2-1 16,-1 0-1-16,7-1 1 0,4 1 0 15,6-3 0-15,3-4 0 0,8-8-1 16,4-5 1-16,4-8 0 0,2 0 0 16,6-13 0-16,5-3 0 0,3-6 1 0,2-4-1 15,3-2 2-15,1-1 1 16,3-2 0-16,-3 1 1 0,-4 1 2 0,-7 6 2 16,-4 3 1-16,-5 4 0 0,-9 1 0 15,-4 6 0-15,-4 4 0 0,-4 5-3 16,0 0-1-16,0-3-3 0,3 3-1 15,-3 3-1-15,7-3-1 0,-3 5 0 16,3-1 0-16,4 0 1 0,0 2 0 0,0-1-1 16,2 1 1-16,1 0 0 0,0 0 0 15,-2 0 0-15,-1-2 0 0,-1 3 1 16,0-2-1-16,-3 0 1 0,-3 1 1 16,0-1 1-16,-4 1 1 0,0 3 2 15,0-3 0-15,-5 2 1 0,-3 1 2 16,-1 2 2-16,-2 3 0 0,0 1 1 15,0 2-1-15,0 3 0 0,0-2-2 16,2 2-1-16,2-3-3 0,1-2-2 0,6-6-3 16,0-1 0-16,6-4-1 0,1-4 1 15,5 0-2-15,2 0-2 0,2-6-5 16,1-1-7-16,2 2-10 0,0-3-12 16,-2 0-9-16,1 0-110 0,0-3-112 15,-3-2-268-15</inkml:trace>
  <inkml:trace contextRef="#ctx1" brushRef="#br3" timeOffset="-46389.37">14539 5152 459 0,'-2'0'112'0,"-4"-4"2"16,-2 4-73-16,-3-4-9 0,2 4-6 15,-2 0-5-15,-2 0-4 0,0 4-3 16,0 0-1-16,0 3 1 0,0 5 0 16,-1 2-1-16,1 5-1 0,0 3-3 15,5 4-1-15,0 2-3 0,1 0-3 16,7-2-3-16,-5 0-6 0,5-4-8 0,5-1-12 16,-2-4-71-16,4-5-35 0,3-8-91 15,-1-4-197-15</inkml:trace>
  <inkml:trace contextRef="#ctx1" brushRef="#br3" timeOffset="-43046.99">12326 6066 318 0,'0'0'80'0,"0"0"3"15,0-3-28-15,0 3-28 0,3-4-3 0,-3 4-1 16,7-6 0-16,-3 2 1 0,-1 4-2 16,2-6 0-16,-3 1-3 0,3 2-3 15,-2-3-2-15,2 2-1 0,-2-3-3 16,0 3-2-16,1-1-1 0,1 0-2 15,-1 0-1-15,2-1 0 0,-1 1-1 16,-2 0 0-16,2 1 1 0,-1 4-1 16,-4-5 0-16,3 5 0 0,-3 0 0 15,4 0-1-15,-4 0 1 0,6 5-1 0,-3 1-1 16,4 4 1-16,0 4-1 0,-1 2 1 16,1 3-1-16,0 2-1 0,0 2 1 15,-2-1 0-15,-3 1-1 0,3-2 0 16,-5 0 0-16,4-1 1 0,-4-3-1 15,0-2 0-15,0-4 1 0,-4 0-1 16,4-4 0-16,-10-3 0 0,2 0 0 0,0-4-1 16,-1 0 1-16,-1 3 0 0,-3-3 0 15,0 0 0-15,5-4 0 0,-5 4 0 16,6 0 0-16,-2-6 0 0,5 6 0 16,-2-3-1-16,6 3 1 0,0 0 0 15,6-5-1-15,0 5 1 0,1-5 0 16,3 0 0-16,3-2 0 0,0-2 0 15,2-1 0-15,0-3 0 0,2 2 0 16,-1-4 0-16,2 1 0 0,0-3 0 0,2 3 0 16,1 0 0-16,1-2 0 0,4 3 0 15,-5-2 0-15,3 7 0 0,-3-1 1 16,-1 3 0-16,-7 2 1 0,-1 4 0 16,-4 0 3-16,-1 0 1 0,-7 5 0 15,0 4 1-15,-6 0 0 0,0 4-1 16,-2 3-1-16,-4 1-1 0,4 0-2 15,-3 0 0-15,3-1-1 0,8 0 0 0,0-4-1 16,0-4 0-16,10-5 1 0,3-3-1 16,8-6 0-16,3-5 0 0,7-6-1 15,2-1 0-15,2-1 0 0,2-3-1 16,-4 1-1-16,-5-2 1 0,-1 4 0 16,-4 0 1-16,-7 5 0 0,-3 1 1 15,-6 5 1-15,-2 1 1 0,-5 7 0 0,0 0 0 16,-5 7 0-16,-1 1 0 15,-3 3 0-15,0 3-2 0,0 2 1 0,3 1-1 16,-2 0 1-16,3-1-1 0,5-2 0 16,0-1 0-16,5-3 0 0,1-4-1 15,5-6 1-15,-1 0 0 0,5-5 0 16,3-6 0-16,2-3-1 0,1-2 0 16,2-1 0-16,-1-1 1 0,-1 0-1 0,-2-2 0 15,1 2 0-15,-5 3 1 0,-1-2 0 16,-4 2 0-16,-3 0 0 0,0 4 0 15,-1 3 1-15,-6-1-1 0,0 4 0 16,0 2 1-16,0 3-1 0,0 0 0 16,0-4 0-16,6 4 0 0,1-4 0 15,3 4 0-15,1-5 0 0,4 1 0 16,3 0 0-16,2 0 0 0,-1 4 0 16,0-6 0-16,0 6 0 0,-3-5 1 15,3 5 0-15,-1 0 0 0,-3 0 0 0,-2 0 1 16,1 0 0-16,-3 0-1 0,-3 0 1 15,-1 0-2-15,-1 5 0 0,-1-2 1 16,-3 4-1-16,-2 0 0 0,0 3 0 16,0 0 0-16,0 3 1 0,0 1 0 15,-6 1-1-15,-1 1 1 0,0-1 0 16,-2 0-1-16,-1-1 1 0,2 0-1 0,0 0 0 16,1-3 1-16,2 0-1 0,0-2 1 15,5 0-1-15,0-1 1 0,6-2-1 16,1 0 1-16,4-6-1 0,-1 0 1 15,3 0-1-15,5-7-1 0,-3 2-3 16,4-5-5-16,-1 1-8 0,3-2-10 16,3 0-104-16,-1-3-103 0,2 1-258 15</inkml:trace>
  <inkml:trace contextRef="#ctx1" brushRef="#br3" timeOffset="-41192.9">13693 5928 360 0,'0'-4'84'0,"-3"4"3"15,3 0-53-15,-7 0-10 0,7 0-4 0,-7 0-2 16,2 8 1-16,-1 3 0 0,-2 3 0 15,-4 6 0-15,3 7-1 0,-2 8-2 16,-2 10-2-16,0 4-4 0,-1 7-2 16,1 5-2-16,-1 3-2 0,2-5-1 15,-2-2-1-15,0-8 0 0,2-2 0 16,-1-10 0-16,1-7 0 0,5-6 0 16,0-6 0-16,4-4 0 0,3-5-1 0,0-6 0 15,0-3 1-15,0-9-1 0,3-5 0 16,3-4 1-16,-1-6-1 0,1-7 0 15,1-11-1-15,1-8 1 0,4-7-1 16,1-7 0-16,3-5 0 0,3-1 0 16,6 2 0-16,2 3 0 0,2 7 0 15,3 8 0-15,-1 10-1 0,-3 8 1 16,-1 6 0-16,-3 9 0 0,-8 8 0 16,1 9 0-16,-8 0 0 0,-2 15 0 0,-3 3 0 15,-4 4 0-15,2 4 0 0,-2-1 1 16,0 0 0-16,6-1-1 0,-4-7 1 15,4-5 0-15,4-5 0 0,0-2 0 16,3-5 0-16,6 0 0 0,1-8-1 16,1-2 1-16,2-5-1 0,-1-7 1 15,2-4-1-15,-1-5 1 0,1-2-1 16,-3-6 0-16,1-1-1 0,3-3 1 0,-4 4-1 16,-5-1 0-16,-1 3 0 0,-6 3 0 15,-3 4 0-15,-6 7 0 0,0 6 2 16,-7 3 0-16,-1 7 1 0,-4 3 0 15,-1 4 1-15,-2 10 1 0,-2 1 1 16,2 7 0-16,0 6 1 0,-2 6 0 16,4 0 0-16,3 7 0 0,0 3-1 15,3 3 0-15,1-2-1 0,6 2-1 0,0-5-1 16,4-1 0-16,2-4-2 0,3-8 1 16,4-4-1-16,4-8 1 0,4-6-1 15,1-7 0-15,5 5 0 0,-1-10 1 16,7-2-1-16,1-5 1 0,-1-5-1 15,0-1 0-15,-2-5 1 0,-3-3-1 16,-2-4 1-16,-1 0-1 0,-6 2 0 0,-4 1 1 16,-2 8-1-16,-6 0 3 15,-2 9 2-15,-5 0 1 0,0 5 0 16,0 5 1-16,0 0-1 0,0 0 0 0,-4 7-3 16,1 0-1-16,3 8-1 0,-6 2-1 15,6 0 1-15,-5 4-1 0,-1 1 0 16,6-1 1-16,0-3-1 0,7-2 0 15,-1-4-1-15,1-2 1 0,4-2 0 16,3-8-1-16,-1 0 1 0,6-9-1 16,1-3-1-16,1-5 1 0,0 1 0 0,5-7 0 15,1-2 0-15,0 2 0 0,-2 0 1 16,2-4 0-16,-2 2 0 0,-3 0 0 16,-3 7 0-16,-2 2 0 0,-8 3 1 15,3 2 0-15,-8 4 0 0,-4 7-1 16,0 0 1-16,0 9 0 0,-4 3 0 15,-1 2-1-15,2 2 1 0,3 2-1 0,0 1 0 16,0-1 0-16,0-4 0 0,8-1 0 16,0-2 0-16,3-4-1 0,3-7 1 15,1 0 0-15,5-4-1 0,4-5-1 16,0-1-1-16,4-4 0 0,-1-3 0 16,0-1-1-16,-1-2 0 0,-3 1 0 15,2 1 0-15,0-2 2 0,-3 4 0 16,0 5 1-16,-5 4 0 0,1 7 1 15,-1 4 0-15,-5 3-1 0,-4 6 1 16,2 5 0-16,-3 1 0 0,0-1 0 0,-2 3 0 16,-1-1 0-16,-4-1 1 0,5 0 0 15,-5-1 0-15,0-2 2 0,0 1 0 16,-5-2 0-16,-1-1 1 0,0-1 0 16,-4-4 0-16,0 0 0 0,0-2-1 15,-3-1 0-15,2 1 0 0,-4-4-1 16,4-3-1-16,4 4-2 0,-2-4-6 0,1 0-9 15,5 0-13-15,-1-7-105 0,4-1-107 16,5-2-266-16</inkml:trace>
  <inkml:trace contextRef="#ctx1" brushRef="#br3" timeOffset="-39695.03">13055 6283 390 0,'-5'-4'93'0,"2"1"3"16,-1 3-59-16,-3 0-10 0,-1 0-7 16,-2 0-5-16,2 12-2 0,-5 2-2 15,-1 5 1-15,-4 8 1 0,3 4 0 16,-4 6 1-16,5 4 0 0,-2 5-1 16,3 3-2-16,4 1-1 0,7 1-4 15,2 2-1-15,9 0-2 0,4-6-1 0,6-2-1 16,1-11-1-16,6-4 0 0,-1-6-1 15,0-9-2-15,-2-6-3 0,3-4-3 16,0-5-4-16,1-8-8 0,0-2-41 16,0-4-54-16,-1-4-82 0,0-1-192 0</inkml:trace>
  <inkml:trace contextRef="#ctx1" brushRef="#br3" timeOffset="-36596.94">15361 6265 422 0,'0'0'95'0,"0"0"1"0,0 0-69 16,0 0-9-16,4-6-1 0,1 0-1 16,2-3 1-16,3-3 0 0,0-2 1 15,4-4 2-15,1 1-2 0,2-4-2 16,-1-2-1-16,2 2-2 0,0-1-3 16,-1-1-3-16,-3 0-1 0,0-1-3 15,-2 1 0-15,-1-2-1 0,1 2 0 16,-2 2 1-16,-4 2 1 0,4 3 0 15,-5 5 2-15,1 2 0 0,-2 4-1 0,-4 5 1 16,3 0 0-16,-3 12 0 0,0 2-1 16,0 8 1-16,0 1 0 0,-5 5 1 15,-1 6 1-15,0 3 0 0,-4 2-1 16,3-4 0-16,1 4-1 0,-1-6 0 16,4-2-3-16,3-6 0 0,0-3-3 15,0-6-5-15,3-3-6 0,1-4-7 0,1-4-13 16,-1-5-11-16,0 0-98 0,1-4-103 15,2-1-243-15</inkml:trace>
  <inkml:trace contextRef="#ctx1" brushRef="#br3" timeOffset="-36161.66">15727 5595 271 0,'0'-9'84'0,"0"2"7"0,0 1-13 15,0 1-20-15,-3 5-10 0,3-7-5 16,0 7-3-16,0-3-4 0,0 3-5 15,0 0-4-15,0 0-5 0,0 0-2 16,0 3-3-16,6 6-1 0,-2 2-3 16,2 4 1-16,4 4-1 0,0 6 0 15,3 6-2-15,2 5-1 0,0 4-2 16,-2 6-1-16,0 2 1 0,-3 1-1 16,-3-3 1-16,-7 2-1 0,0-3 1 15,-3 2-1-15,-8-5-1 0,-1 1-1 0,-7-4-1 16,1 2-1-16,-7-5-1 0,1-2-1 15,1-6-3-15,3-4-7 0,1-4-7 16,6-5-8-16,3-6-13 0,6-6-13 16,0-3-98-16,4-8-105 0,4-4-245 15</inkml:trace>
  <inkml:trace contextRef="#ctx1" brushRef="#br1" timeOffset="-13311.88">13401 6533 314 0,'0'-4'78'15,"-7"4"2"-15,5 0-45 0,2-3-11 16,-4 3-5-16,4 0-6 0,0 0-5 16,0 0-3-16,0 0-1 0,0 0 0 15,0 0 1-15,0 0 1 0,0 0 1 16,0 0 2-16,0 5 2 0,6 2 1 16,1-1 0-16,4 4 0 0,-3 1-1 15,3 2-1-15,-1 2-1 0,1 0-1 0,-3-2-2 16,4 0-2-16,-5-1 0 0,0-2-2 15,-1-3-1-15,0-2-3 0,-4-2-5 16,5 1-5-16,-7-4-10 0,0 0-12 16,0 0-68-16,0 0-76 0,0 6-178 15</inkml:trace>
  <inkml:trace contextRef="#ctx1" brushRef="#br1" timeOffset="-12842.04">13525 6760 290 0,'0'0'74'0,"0"0"3"0,0 0-36 15,0 0-8-15,2 0-3 0,-2 3-2 16,6 1-2-16,-2 1-3 0,-1 0 0 15,2 0-3-15,0 1-5 0,-1 1-3 16,2 1-3-16,0 0-3 0,-1 1-1 16,-2-2-1-16,2 2-1 0,-5-2-1 0,6-2 0 15,-6-1-1-15,0-4-1 0,2 0 1 16,-2 0-1-16,-3-6 0 0,3 0 0 16,-6 1 0-16,6-2 0 0,-6 1 1 15,6 1-1-15,-5 2 0 0,5 3 0 16,0 0 0-16,0 0-2 0,6 6-3 15,-2-1-8-15,-1 1-14 0,3 1-77 0,-2-1-81 16,3 1-205-16</inkml:trace>
  <inkml:trace contextRef="#ctx1" brushRef="#br3" timeOffset="-5599.23">13242 6767 328 0,'0'0'84'0,"0"0"3"0,0 0-46 0,0 0-10 15,0 0-4-15,0 0-6 0,-4-6-5 16,4 1-5-16,0-5 0 0,0-1-2 16,0-1-1-16,0-2 0 0,0-3-1 15,-3 0-1-15,3-1 0 0,0-3-2 16,-5-1-1-16,5-2 0 0,0-2-2 15,5-5 0-15,-2-5 0 0,1-1 0 16,7-5-1-16,-1 5 2 0,2 1 0 0,4 0 3 16,0 4 1-16,1 5 2 0,0 5 2 15,3 7 1-15,-2 2 1 0,-3 8-1 16,4 5-1-16,-5 5-2 0,0 8 0 16,-3 1-1-16,-4 4 0 0,-5 7 1 15,-2 2 1-15,-2 2 0 0,-4 2 1 16,-5-2 0-16,0 3 0 0,-1-4-2 15,-2-4-1-15,2-8-1 0,0-3-1 16,1-5-2-16,2-3-1 0,4-5-1 0,5 0 0 16,0-3-1-16,0-3-1 0,12-2 1 15,0-1 0-15,2 1 0 0,4 1 0 16,-2 1 0-16,4 2 0 0,-2 4 0 16,0 0 0-16,-4 4 0 0,0 2 0 15,-6 2 0-15,-1 2 2 0,-7 1-1 0,6 5 2 16,-6 1-1-16,-9 0 1 15,-2 1-1-15,-2 2 0 0,-3-2 0 16,-8 1-1-16,2 1 0 0,-3-2 1 0,-1 0 0 16,-1-2 0-16,-1-2 0 0,3-2 1 15,0-2-1-15,6-4 0 0,2-2 0 16,1-4-1-16,4 0-1 0,3 0 0 16,3 0 0-16,0-5-4 0,4 0-5 15,2 0-6-15,0-2-11 0,-6-2-3 0,6-1-107 16,6 3-102-16,-4 1-252 15</inkml:trace>
  <inkml:trace contextRef="#ctx1" brushRef="#br3" timeOffset="-3651.19">13570 6604 305 0,'0'-4'73'0,"0"-1"3"15,0-2-49-15,3 0-1 0,-3-1 0 16,0 1 1-16,6 0-3 0,-6 0 0 15,4 0-2-15,-4 2-1 0,3 0-4 16,-3 1-2-16,4 0-2 0,-4 0-1 0,0 4-1 16,2-5-1-16,-2 5 0 0,0-6 1 15,0 6 0-15,0-3 0 0,6 3-1 16,-6-5 1-16,0 5-1 0,0-4 0 16,0 4 0-16,0 0 0 0,0 0 1 15,0 0-1-15,0 4-1 0,0-1 0 16,0 5-2-16,0 0-2 0,-6 2-1 15,6 3-1-15,0 1 0 0,-5-1-2 16,5 2 1-16,0-5-2 0,5-1 1 0,-5-2-1 16,11-3 1-16,-3-4-1 0,6-4 0 15,-1-3 1-15,1-3-1 0,5 1 1 16,1-3 0-16,-5 0-1 0,4 0 0 16,-6-1 0-16,2 1 0 0,0 2 1 15,-4-3-1-15,0-1 0 0,-3 1 0 16,-2 3 1-16,1 0-1 0,-3 3 1 15,-4 3 1-15,0 0 0 0,0 4 0 0,0 5 1 16,-4 1-1-16,4 2 0 0,-7 2 0 16,5 2-1-16,2 0-1 0,-4 3 1 15,4-3-1-15,0 0 0 0,0-1 0 16,6-2 0-16,6-3-1 0,-4-2 1 16,10-4-1-16,-2-4 1 0,7-3 0 15,0-2-1-15,-3-3 1 0,4-3 0 0,-3-2 0 16,-2 1 0-16,-4-1-1 15,-2 0 1-15,0 1 0 0,-6 2 0 0,0 2 0 16,-2 4 1-16,-5 3 1 0,0 1 1 16,0 4 0-16,0 0 1 0,-5 4 0 15,5 3 0-15,-7 0-1 0,7 2 0 16,0 3-2-16,0-1 0 0,0 1-1 16,7 0 0-16,0-4-1 0,4 0 0 15,-3-3-1-15,4-5 0 0,1 0-1 16,5 0 1-16,-1-5 0 0,2-4 0 0,-1-3 1 15,4 1 1-15,-4-2-1 0,2 1 1 16,-7-2 0-16,0 4 0 0,-4 1 0 16,-2 3 2-16,-7 0 1 0,6 6 0 15,-6 0 2-15,-7 6-1 0,1 5 1 16,3 3 0-16,-1 6-2 0,-1 3-1 16,5 6-1-16,-2 0 0 0,2 4 0 0,-5-1-1 15,-2 3 0-15,3 2 1 0,-5 1-1 16,2 3 0-16,-1-1 1 0,-1-1-1 15,0-1 0-15,2-2 0 0,-1-6 0 16,1-2 0-16,-4-6 0 0,4-5 1 16,-2-4-1-16,-2-2 0 0,4-5 0 15,-1-1 0-15,1-5 0 0,2 0 0 16,-1-3-1-16,3-6 0 0,-1-5 0 16,-2-5-1-16,4-5-2 0,2-8-1 0,0-3-2 15,2-5 1-15,5-6-1 0,5-1 0 16,6-1 1-16,4 1 2 0,5 6 2 15,6-2 2-15,4 3 2 0,2 4 0 16,-3 1 0-16,1 0 0 0,-4 1 1 16,-4 3-1-16,-2 3-1 0,-3 2 0 15,-5 2-1-15,-3 1 1 0,-3 3-1 0,-1 3 1 16,-5-2 0-16,-5 3 0 16,-2 4 1-16,0 4 0 0,-2 3 0 0,-5 5 0 15,-5 0 0-15,3 5 1 0,-4 0 0 16,-4 0 1-16,1 5 0 0,-1 0 1 15,1 0-1-15,-1 0 0 0,7 1-1 16,-1 0-1-16,4 0-1 0,2-1 0 16,5 3-1-16,-3 4 0 0,3 6 0 15,0 0 0-15,0 5 0 0,3 3 0 16,3-1 1-16,0-3 1 0,1-2 0 16,5-6 0-16,0-2 1 0,3-6 0 0,1-4-1 15,2-3 0-15,1-4 0 0,2-7-1 16,-1-4 0-16,1-6 0 0,1-5 0 15,-2-4 0-15,-1-4 0 0,0-4 0 16,-1 1 0-16,-3-1 0 0,-3-1-1 16,-1 2 1-16,-4 4 0 0,-2 4 0 0,-5 6 0 15,2 1 1-15,-2 6-1 0,0 5 1 16,0 4-2-16,0 3 1 0,0 0-1 16,8 0-1-16,2 5-2 0,1-2-2 15,7 1 0-15,2 1 0 0,3-1 1 16,0 0-1-16,3-4 1 0,1 5 2 15,0-5 3-15,1 5 3 0,-6-1 1 16,0-1 3-16,0 2 2 0,-5 0 3 16,-1 2 1-16,-6 0-2 0,-1 0-1 0,-3 2-1 15,-1-3-1-15,-5 2-4 0,3 1-1 16,-3-2-2-16,-3 2 1 0,-2 2-2 16,-1 5 1-16,-2 3-1 0,-3 4 1 15,0 1-1-15,0 4 0 0,3 0 0 16,-4-1 0-16,7-4-1 0,-1-3 1 15,6-4-1-15,0-1 0 0,6-6 0 16,4-1-1-16,1-5 0 0,5-3 0 16,1 0-1-16,3-3-4 0,1-5-6 0,1-1-5 15,1-2-8-15,1 0-10 0,-3 1-14 16,-4-1-106-16,-1-1-111 0,-6 1-268 16</inkml:trace>
  <inkml:trace contextRef="#ctx1" brushRef="#br3" timeOffset="3302.8">13506 9511 206 0,'2'0'50'0,"-2"-4"2"0,0 4-32 16,0-3-8-16,0 3-3 0,0-5 2 16,0 5 0-16,5 0 0 0,-1 0 2 15,0 6 2-15,5 2 0 0,1 0 1 16,1 4-2-16,2 2-4 0,1 0-3 15,0 5-3-15,0-2-2 0,3 1-2 16,-1-2-3-16,-3 0-6 0,1-2-16 0,-2-3-44 16,-4 0-53-16,-2-2-128 0</inkml:trace>
  <inkml:trace contextRef="#ctx1" brushRef="#br3" timeOffset="3664.57">13313 9478 329 0,'0'5'79'0,"2"4"2"0,4-1-48 0,1 5-9 15,4 0-3-15,3 3-1 0,1 4-2 16,5 3-2-16,1 3-2 0,2 0-2 16,0 1-3-16,0 2-3 0,-3-4-1 15,-1-1-2-15,-2 0-2 0,-1-2-1 0,-2-3-3 16,-5-3-4-16,3-2-9 0,-5 0-29 15,0-5-51-15,-3-2-72 0,-4-3-168 16</inkml:trace>
  <inkml:trace contextRef="#ctx1" brushRef="#br3" timeOffset="4059.9">13111 9510 275 0,'0'7'74'0,"5"5"4"0,0 2-36 15,3 1-5-15,6 5-4 0,3 4-3 0,6 6-5 16,8 3-5-16,4 3-5 0,5 6-3 16,-1 0-4-16,6-1-3 0,-4-2-3 15,-3-1 0-15,-4-2-1 0,-7-3 0 16,-2-5 0-16,-6 0-1 0,-5-5-3 15,-2 0-4-15,-4-5-11 0,-1-2-42 16,-5 0-35-16,-2-4-68 0,0-2-152 16</inkml:trace>
  <inkml:trace contextRef="#ctx1" brushRef="#br3" timeOffset="4410.84">12866 9528 230 0,'6'11'73'0,"1"3"7"15,8 3-2-15,2 5-30 0,4 5-5 16,7 6-6-16,5 7-6 0,5 2-6 0,8 7-5 16,0 4-8-16,6-2-4 0,1-2-3 15,-5-2-3-15,0-4 0 0,-6-6 0 16,-7-6-1-16,-4-4 0 0,-9-6-1 16,-3-2-1-16,-5-6-3 0,-8-1-9 15,1-4-74-15,-7-5-13 0,0-3-70 16,-6 0-153-16</inkml:trace>
  <inkml:trace contextRef="#ctx1" brushRef="#br3" timeOffset="4762.44">12600 9547 288 0,'10'14'86'0,"3"8"5"16,7 8-7-16,10 4-43 0,9 9-11 15,8 6-6-15,6 6-7 0,5 3-6 16,-3 1-4-16,4-3-3 0,-6 2-2 16,-4-2 0-16,-6-6-1 0,0-2 1 15,-6-3-1-15,1-3 0 0,-4-4-1 16,-6-6-1-16,-2-6-5 0,-2-1-6 16,-9-7-24-16,-2-4-63 0,-8-7-77 15,-5-7-186-15</inkml:trace>
  <inkml:trace contextRef="#ctx1" brushRef="#br3" timeOffset="5114.8">12382 9562 331 0,'-4'0'77'0,"1"8"2"0,-2-2-54 0,5 3-7 16,0 4-1-16,8 6-1 0,2 4-2 15,4 5 1-15,5 7 2 0,9 8 0 16,11 9-1-16,6 2-1 0,8 8-4 15,4 3-2-15,7 3-2 0,2-7-3 16,-2 0-2-16,-4-5-2 0,-7-2 0 16,-7-8-2-16,-9-9-1 0,-6-3-1 15,-5-4-1-15,-6-5-5 0,-3-9-13 16,-7-5-75-16,-6-5-76 0,-2-6-197 0</inkml:trace>
  <inkml:trace contextRef="#ctx1" brushRef="#br3" timeOffset="5433.54">12038 9539 323 0,'0'0'81'0,"-6"4"0"0,6 0-48 0,0 0-7 15,0 5-7-15,0 0-5 0,7 7-2 16,1 2 0-16,6 9 0 0,5 5 1 16,9 11 1-16,12 7-2 0,9 6-2 15,10 7-1-15,4 7-3 0,5-2-2 16,1 5-2-16,0-5 0 0,-7 0-2 15,-6-6 0-15,-7-7-1 0,-3-8-3 16,-6-6-4-16,-10-6-6 0,-5-11-23 16,-3-5-60-16,-12-7-76 0,-3-5-178 15</inkml:trace>
  <inkml:trace contextRef="#ctx1" brushRef="#br3" timeOffset="5781.56">11692 9528 315 0,'-7'0'75'0,"0"0"2"0,3 0-46 15,4 0-13-15,0 5-1 0,0 4-1 0,0 4 0 16,9 4 0-16,5 8 2 0,6 9 0 16,6 6 0-16,11 10-1 0,10 7-3 15,9 5-2-15,7 6-4 0,5 5-2 16,4-3-2-16,2-2-2 0,-5-8-1 16,-6-6-1-16,-6-8-1 0,-10-8-2 15,-8-11-4-15,-10-6-6 0,-8-5-34 0,-9-4-52 16,-7-5-76-16,-5-7-179 0</inkml:trace>
  <inkml:trace contextRef="#ctx1" brushRef="#br3" timeOffset="6130.48">11415 9467 312 0,'-8'5'78'0,"0"2"1"15,3 2-47-15,1 2-4 0,4 1-6 0,5 3-4 16,7 7-1-16,1 5 0 0,7 8 1 15,6 4 0-15,13 12-2 0,7 10-2 16,11 4-4-16,6 2-3 0,6 6-3 16,2-6-1-16,-3 0-1 0,-4-6-1 15,-5-8-2-15,-10-4-2 0,-5-6-2 16,-8-5-5-16,-4-4-5 0,-5-5-11 16,-7-6-27-16,-7-6-45 0,-4-3-68 0,-9-4-153 15</inkml:trace>
  <inkml:trace contextRef="#ctx1" brushRef="#br3" timeOffset="6499.25">11161 9622 327 0,'0'13'75'0,"0"1"1"0,0-1-52 15,3 6-4-15,7 1-3 0,5 7 0 16,6 2 1-16,10 9 2 0,8 7-1 16,5 5 0-16,5 3-4 0,6 3-4 0,4 3-4 15,1 2-3-15,1 1-1 0,-4-3-1 16,-1-2-1-16,0-7-2 0,-9-7-1 16,-5-4-3-16,-5-7-5 0,-11-10-7 15,-3-4-13-15,-7-3-66 0,-8-3-73 16,-3-3-176-16</inkml:trace>
  <inkml:trace contextRef="#ctx1" brushRef="#br3" timeOffset="6879.28">11181 9963 261 0,'-4'0'68'0,"4"0"3"0,-5 0-34 15,5 0-13-15,0 0-4 16,4 10-3-16,2 0 0 0,2 3 0 0,9 4-1 16,3 6 1-16,2 6 1 0,10 4 0 15,3 5-3-15,6 1-4 0,-1 9-3 16,3 1-3-16,-2 0-1 0,-2-2-3 16,-2-4 0-16,-6-8-3 0,-4-5-6 15,-4-9-10-15,-4-1-44 0,-6-7-30 0,-5-5-67 16,-5-8-146-16</inkml:trace>
  <inkml:trace contextRef="#ctx1" brushRef="#br3" timeOffset="7214.92">11091 10050 284 0,'0'8'75'0,"0"1"5"15,0 4-36-15,9 4-9 16,1 3-2-16,2 3-2 0,4 10-3 0,8 2-5 15,2 6-4-15,2 3-5 0,3 2-2 16,0 0-4-16,2-2-3 0,-2-6-1 16,-3-4-2-16,-4-6-1 0,-3-6-2 15,-6-6-5-15,-3-3-8 0,-2-1-14 16,-4-5-72-16,-6-1-79 0,0 0-191 0</inkml:trace>
  <inkml:trace contextRef="#ctx1" brushRef="#br3" timeOffset="7590.22">11025 10328 265 0,'0'0'75'0,"0"5"3"0,0 2-7 15,0 2-39-15,11 3-2 0,-2 2-3 16,4 3-3-16,7 4-2 0,-1-2-2 16,6 6-3-16,1-2-5 0,0 1-4 15,1-2-3-15,-4-2-2 0,0-3-6 0,-3 0-14 16,-5-3-82-16,-1-3-81 0,-6 2-210 16</inkml:trace>
  <inkml:trace contextRef="#ctx1" brushRef="#br3" timeOffset="12864.38">10824 9944 263 0,'-5'0'72'16,"2"-4"2"-16,3 4-33 0,-6-4-10 15,6 4-9-15,-4 0-9 0,4 0-6 16,0-3-4-16,0 3-1 0,0 0 1 15,0 0 1-15,0 0 3 0,0-4 1 16,-6 4 2-16,4-4 0 0,2 4 1 16,-8 0-1-16,2 0-2 0,-4 0-3 15,2 0-1-15,-5 4-1 0,1 0 0 16,-2-1 0-16,1-3 1 0,-1 0 0 16,-1 0 0-16,-2 0 0 0,1 4 0 0,-4-4 0 15,1 5-1-15,-2 1-1 0,-3 1 0 16,4 3-1-16,-2 1 0 0,-1 0 0 15,1 3 0-15,-2-2-1 0,2 1 1 16,-4 0 0-16,0-1 0 0,-1-1 0 0,2 2 0 16,-1-3 0-16,3 2 0 0,-2 3 0 15,-1 0-1-15,4 1 1 0,-5 1-1 16,1 4 0-16,0-2 1 0,2 3-1 16,4 3 0-16,0 3 1 0,4 2-1 15,3 1 0-15,2 4 1 0,1 2-1 16,-1 2 1-16,0 0-1 0,3 1 0 15,0 2 1-15,0 5 0 0,-1-4-1 16,3 9 1-16,2 2-1 0,-1 4 1 16,5 0 0-16,-6 1 0 0,4-2-1 0,-3 2 1 15,-2-2 1-15,1-4-1 0,0-3 0 16,0-1 0-16,-1-4 0 0,4-2 0 16,-2-6 0-16,1-4 0 0,4-1-1 15,-3-6 1-15,3-4-1 0,-5-1 1 16,5-3-1-16,-3-1 1 0,3 0-1 15,-7-2 1-15,2-1-1 0,-1 1 0 16,0 0 1-16,0-1-1 0,0-1 0 0,3-2 1 16,-4-1-1-16,2-3 1 0,1-2 1 15,-1-2 0-15,0-3 1 0,0 5 1 16,-2-5 0-16,5 0 1 0,-4 0 0 16,1 0-1-16,5-6 0 0,-7 1-2 15,1-1 0-15,3 0 0 0,-2-3-1 16,-1 1 0-16,0-2 0 0,0 2-1 15,-1-2 1-15,0-1-1 0,0 2 0 16,1-2 0-16,-1 1 1 0,-1-2-1 0,1 1 0 16,-2 2 0-16,1-3 0 0,1 1 1 15,4 1 1-15,-3 2 1 0,6 8-1 16,-5-8 1-16,5 5-1 0,0 3 1 16,0 7-1-16,6-1 0 0,-3 3 0 15,2-2 1-15,0 6 1 0,3 2 3 16,-3-1 0-16,1 0 1 0,1 5 0 15,0 1 0-15,0-1-1 0,0 2-1 0,-1 0-2 16,1 1 0-16,0-2-3 0,0-2 1 16,-1 0-1-16,-1 1 0 0,2-1 0 15,0-2-1-15,-1-1 1 0,0-1-1 16,-3-2 1-16,2-2-1 0,1-2 0 16,-4-4 0-16,3-4 0 0,-5 3 1 15,5-3 0-15,-5-6 0 0,5-4 1 0,-1-3 1 16,2-4-1-16,2 1 0 15,2-4 0-15,0-3-1 0,7-2 1 0,-2 4 0 16,5 0 1-16,0 3 0 0,-2-1 0 16,2 0 0-16,-2 6 0 0,-1 1-1 15,-4 1 0-15,1 3-2 0,-2 1-2 16,-1 2-5-16,-7 1-9 0,1 4 60 16,-5 0-168-16,0 6-108 0,-6 0-297 0</inkml:trace>
  <inkml:trace contextRef="#ctx1" brushRef="#br3" timeOffset="13887.95">9801 11754 162 0,'0'0'40'0,"0"4"7"0,0-4-17 16,0 4 0-16,0-4 3 0,-2 0 1 15,2 0 0-15,0-7-4 0,0 4-7 16,0-3-6-16,2-1-6 0,-2-2-3 16,0 1-1-16,7 0 0 0,-7 2 1 15,0 1 1-15,0 1 0 0,4 4-1 0,-4 0 1 16,0 0 3-16,2 0 1 0,-2 5 1 15,0 2 0-15,0 2 1 0,0 3 0 16,0-1-1-16,-2 0-1 0,2 0-2 16,-6-1-2-16,0 0 0 0,6-1-2 15,-6-2-2-15,6 1-1 0,-4 1-3 16,4-1-4-16,0 0-8 0,0-1-26 16,0-2-65-16,0-5-80 0,0 0-195 0</inkml:trace>
  <inkml:trace contextRef="#ctx1" brushRef="#br3" timeOffset="16217.05">7329 13336 248 0,'3'10'69'16,"3"2"7"-16,-6-1-29 0,6 0-3 15,-6 0-5-15,5-2-1 0,-5-2-2 16,3-7-5-16,-3 5-5 0,0-5-4 15,0 0-4-15,0 0-3 0,0 0-1 0,4 0-2 16,-4 0-2-16,0-7-1 0,0 0-2 16,0-4-1-16,0-1-1 0,-4-2-2 15,4-6-1-15,0-7 0 0,5-4-1 16,-3-2 0-16,4-6-1 16,2-4 1-16,2-6-1 0,-4-3 0 0,3-1 1 15,2 1-1-15,-2 7 0 0,3 2 0 16,3 3 1-16,2 7-1 0,3 5 1 0,0 12 0 15,0 2 0-15,2 4 0 0,-2 6 1 16,-1 9 0-16,-1 8 0 0,-4 6 2 16,0 8 2-16,-5 4 1 0,-4 4 1 15,0 2 1-15,-5 0 1 0,0-3 0 16,-5-4-1-16,-3-2-1 0,-5-3-1 16,-6-4-1-16,1-1-2 0,-3-6 0 15,1 2-2-15,-2-5 0 0,0-3-1 0,3-4 0 16,-1-4 0-16,2 0 0 0,-1 0-1 15,4-8 0-15,-3 4-1 0,5-3-2 16,0 3-3-16,4-2-2 0,-1 3-6 16,7 3-6-16,-2 0-6 0,5 0-7 15,5 0-11-15,1 3-78 0,1 1-85 16,2 2-203-16</inkml:trace>
  <inkml:trace contextRef="#ctx1" brushRef="#br3" timeOffset="17100.69">7701 13098 400 0,'0'0'90'0,"0"0"3"0,0 0-64 15,0 0-6-15,5 0-3 0,-5 0 0 16,7-5-2-16,-4 5-1 0,2-6-1 16,1 1-3-16,0 0-3 0,1-3-2 15,2 0-2-15,4 1-2 0,2 0-1 0,0-2-1 16,3 1 0-16,-2 0-1 16,1 2 0-16,0 0 0 0,-1 1 0 0,-5 0 1 15,3 2 0-15,-4 3 0 0,-3-4 1 16,-1 4 0-16,-1 0 1 0,-5 0 1 15,0 7 0-15,0-2 1 0,0 6-1 16,-5 3 2-16,-3 3 0 0,1 2-1 16,-2 4 0-16,-4 0-2 0,6 0-1 15,0-2 0-15,2-2-2 0,5-1 0 0,0-5-1 16,10-1 0-16,1-7-1 0,5-5 1 16,3 0 0-16,4-9 0 0,9-5 0 15,2-3 0-15,5-4-1 0,3 0 0 16,0-2-1-16,2-3 0 0,-1 0 0 15,-6 1 0-15,0 0 0 0,-8-1 1 16,-4 2 0-16,-6 2 1 0,-10 1 0 16,-4 4 1-16,-5 4 1 0,-12 2 1 0,-4 4 3 15,-3 7 2-15,-5 0 1 0,1 11 1 16,-1 4-1-16,-2 6 0 0,2 5-2 16,1-1-2-16,6 2-2 0,1 2-1 15,3-4-1-15,6-1-1 0,3-5 0 16,4-2-1-16,4-1 0 0,7-6 0 15,2-4-1-15,6-6-1 0,5-6-1 0,2-4-2 16,7-8 1-16,-2-3-1 16,2-4 0-16,-4-3 1 0,-3 1 1 0,-3 1 1 15,-6 5 2-15,-7 2 0 0,-6 6 2 16,-4 5-1-16,0 8 1 0,-3 0 0 16,-2 10 0-16,-3 2 0 0,-3 6 0 15,1 1 0-15,-2 5 0 0,0-2 1 16,-1 1 0-16,-1-3 0 0,3 0 0 15,3-4 0-15,2-1 1 0,3-3-1 0,3-2-1 16,7-3 0-16,2-2-2 0,6-5-6 16,1 0-9-16,4-6-10 0,-1-1 15 15,1-3-116-15,2 1-100 0,-2 0-247 16</inkml:trace>
  <inkml:trace contextRef="#ctx1" brushRef="#br3" timeOffset="17799">8409 12957 389 0,'0'5'87'0,"0"2"3"16,0 4-67-16,0 4-3 0,0 0 0 16,0 4 0-16,0-2 1 0,0 1 2 15,-4-2 0-15,0 1 0 0,-2-2-2 16,-4 0-3-16,0-3-3 0,-5 1-4 0,0-1-3 16,-5-1-2-16,1-2-3 0,-3-3 0 15,4-1-1-15,-5-5-1 0,3 0 0 16,0 0 0-16,4-9-1 0,3 1-2 15,-1-2-4-15,6-3-7 0,4 2-7 16,4 0-14-16,4-1-85 0,2 2-89 16,6 0-219-16</inkml:trace>
  <inkml:trace contextRef="#ctx1" brushRef="#br3" timeOffset="19430.57">8709 12948 448 0,'6'-11'104'0,"-6"1"2"0,4 0-74 15,-1-1-6-15,-3 0-4 0,0-1-5 16,0 0-3-16,-4 0 0 0,-4 3-1 15,2-1 0-15,-3 2-1 0,-3 4-1 16,0 4-1-16,0 0-1 0,-4 11-2 16,-3 1-2-16,2 6-2 0,-2 4 0 15,1 5-1-15,3 3 1 0,1-2 0 0,4-1 0 16,6-1 1-16,1-5-1 0,3-4-1 16,0-4 0-16,6-7-1 0,2-6 0 15,7 0-1-15,2-6 0 0,0-7-1 16,4-1-1-16,0-6 0 0,0-3-2 15,0-2-1-15,-3-2 0 0,-1-3-1 16,-2 0 2-16,-3-2-1 0,-3-2 1 0,-2 0 0 16,-4-2 1-16,-3 1 0 0,3 2 1 15,-3 4-1-15,0-1 2 0,0 9 1 16,0 4 2-16,0 6 1 0,0 3 1 16,0 4-1-16,0 4 1 0,-3 5 0 15,3 5-2-15,-3 3 1 0,3 7-1 16,-4 4 2-16,1 8 0 0,3 0 1 0,-5 4 0 15,5 0 0-15,5-1-1 16,-2-1-1-16,4-2-1 0,3-7-1 0,3-1 0 16,2-6-1-16,3-8 0 0,0-4 0 15,0-6 0-15,2-4 1 0,0-5-1 16,0-6 1-16,0-4 0 0,0-3-1 16,0-1 1-16,3 0-1 0,-3-4 1 15,-2 0-1-15,-2 1 0 0,-1 5 1 16,-3 3 1-16,-4 2 1 0,-4 4 2 0,-4 5 1 15,0 7 0-15,0 0-1 16,-7 4 1-16,1 7-2 0,-3 3-1 0,0-1-2 16,0 5 0-16,2-3 0 0,0 3-1 15,4-1 0-15,3-4 0 0,0-1-1 16,3 1 0-16,4-4-2 0,4-1-2 16,3-8 0-16,2-4-2 0,3-2-1 0,4-6-1 15,0-3 0-15,4-5 0 16,-1-3 0-16,0 0 0 0,0 1 2 0,-2-3 1 15,-1 3 2-15,-7 3 0 0,-4 5 4 16,0 4 2-16,-6 4 2 0,-6 6 0 16,0 0 1-16,0 5 0 0,-5 4 0 15,5 2-1-15,-5 0-1 0,5 2-2 16,0 2-1-16,0-2 1 0,0 1-1 16,0-2 0-16,9-3 0 0,-1-1 0 0,0-3 0 15,5-5 0-15,5-7 0 0,-1-4 0 16,5-4-2-16,0-4 0 0,5-5-1 15,-2-1-1-15,2-3-1 0,2 2 1 16,-1-2 0-16,-3 5 1 0,-1 2 1 16,-4 3 2-16,-1 4 1 0,-4 4 3 15,-3 2 0-15,-5 8 2 0,-1-6 1 16,0 6 2-16,-4 0 0 0,-2 0-1 16,6 0-1-16,-6 4 0 0,0-4-2 0,0 4-1 15,4-4-1-15,-4 3 0 0,0-3-2 16,0 0 0-16,0 4 0 0,0-4 0 15,0 0 1-15,0 0-1 0,0 0 0 16,-4 0 0-16,1 0 0 0,-1-4-1 16,4 4 1-16,-7-3-1 0,3 3 0 15,1-4 0-15,-2 4 0 0,5-5 0 16,0 5 0-16,-3-4 0 0,3 4 0 0,-6 0 0 16,0 0 0-16,1-3 0 0,0 3-1 15,-4 0 1-15,-1 5 0 0,-2 0-1 16,-3 4 1-16,-1 4 0 0,3 2 0 15,-1 3 0-15,1 2 1 0,0-1-1 16,6 0-1-16,1 2 1 0,6-3 0 16,0 0-1-16,0-4 0 0,12-3 0 15,2-2 0-15,4-5 1 0,4-4-2 16,4 0-2-16,5-6-1 0,2-3-1 0,1-3-2 16,0-1 0-16,5-4-1 0,-4-2 1 15,-2-4 1-15,-1-4 1 0,-5 0 3 16,-3-4 0-16,-7-2 1 0,0-2 1 15,-9 1 1-15,-1 4 0 0,-7 1 3 16,5 8 1-16,-5 3 2 0,-6 5 1 16,0 8 0-16,-2 5 0 0,-3 7 0 15,4 7-3-15,-2 6-1 0,-2 4-2 0,4 3 0 16,2 1 0-16,2 2-1 0,3-1 0 16,2-3 0-16,4-6 0 0,5-3 0 15,-1-4 0-15,2-5 0 0,6-8-1 16,-3 0 0-16,5-10 0 0,0-4 0 15,1-6 0-15,3-3-1 0,-3-4 1 16,-2-1 0-16,-1-3 0 0,-4 1 1 16,-4 2 1-16,0-1-1 0,-2 1 1 15,-1 4 0-15,5 4 0 0,-3 1-1 0,4 4 1 16,0 1-1-16,6 5 0 0,-2 2 0 16,0 2 0-16,2 5 0 0,-1 0 0 15,-3 0 0-15,4 7 0 0,-6 1 2 16,1 1 0-16,-6-1 2 0,5 1 1 15,-3-2 0-15,-1 1 1 0,2-2-1 16,-3 0-1-16,-1-1-1 0,-1-2 0 16,-4 2-1-16,-2-5-1 0,0 6 1 0,-2 0 0 15,-4 0 2-15,-2 4 1 0,-3 5 1 16,4 0 1-16,-5 6 1 0,5 0 0 16,0-1-1-16,4 0-1 0,3 1-1 15,0-6-2-15,0-2 0 0,10-5-2 16,0-1 1-16,3-7-1 0,3 0-1 15,3-8-4-15,3-2-5 0,3-3-6 0,0-2-6 16,1-3-14-16,-4-1-7 0,-1 1-105 16,-3 1-103-16,-5 1-253 0</inkml:trace>
  <inkml:trace contextRef="#ctx1" brushRef="#br3" timeOffset="21332.11">7655 13716 266 0,'0'0'60'16,"0"0"7"-16,0 0-35 0,0 0-7 16,0 0 2-16,0 0 4 0,0 0 4 15,0 0 2-15,0-4-3 0,0 4-4 0,0 0-4 16,0-5-2-16,0 5-3 0,0-4-5 15,0 4-3-15,3-5-4 0,-3 5-2 16,4-4-3-16,-1 0-1 0,1 0 0 16,1 0 0-16,0-2 0 0,-1 2 1 15,0-2 1-15,-2 3 0 0,-2-1 1 16,0 0 1-16,0 4-1 0,0-4 1 16,0 4 0-16,0 0 0 0,-2 0-1 15,2-4 0-15,0 4-2 0,-5 0 0 0,5 0-1 16,0 0-1-16,0 0-1 0,0 4 0 15,0-4 0-15,0 0-1 0,0 0 0 16,0 0 1-16,0 0-1 0,0 3 0 16,0-3 0-16,0 0 1 0,0 0-1 15,0 0 1-15,0 0 0 0,0 0 0 16,0 0 0-16,0 0 0 0,0 0 0 16,0-3 0-16,3 3 0 0,1-5 0 0,0 1 0 15,-4 1 0-15,5-1 0 0,-1 4-1 16,-4-5 1-16,0 5 1 0,4 0 1 15,-4-4 0-15,0 4 2 0,0 0 0 16,0 0 0-16,-4 0 0 0,4 0 0 16,-6 0-1-16,6 0-1 0,-2 0 0 15,2 0-1-15,-5 0-1 0,5 0-1 16,0 0 1-16,0 4-2 0,0-4 1 16,5 6 0-16,-5 1 0 0,7 2 0 0,-1 0 0 15,1 2 1-15,-1 0-1 0,0 2 0 16,-1 2 1-16,1 0-1 0,0-1 0 15,0-1 1-15,2 2-1 0,-3-1 0 16,1 1 0-16,1 1 1 0,-7 0-1 16,0-2 0-16,0 4 0 0,-9 1 1 15,2 1-1-15,-4-1 0 0,-3-2 0 16,0-1 1-16,-4 0-1 0,3-5 0 0,-3-1 0 16,1-5 0-16,-3-2 0 0,1-3 0 15,2 0 0-15,-2-8 0 0,6 5 0 16,-1-3 0-16,7-1 0 0,1-1 0 15,2-1-1-15,4-1 1 0,0 1-3 16,0 1-2-16,0 1-4 0,0 0-4 16,0 1-6-16,4 2-7 0,2 4-7 15,-2 0-10-15,1-4-83 0,1 4-90 0,4-4-215 16</inkml:trace>
  <inkml:trace contextRef="#ctx1" brushRef="#br3" timeOffset="22180.59">7929 13615 289 0,'0'0'73'16,"0"-3"6"-16,-4 3-40 0,4 0-1 15,0 0-1-15,0 0-1 0,0-4-2 16,0 4-2-16,4 0-4 0,-4 4-4 16,0 0-5-16,0 3-2 0,0 0-3 15,0 5-2-15,0 1-2 0,0 5-2 16,0 0-2-16,0 0 0 0,0 1-1 15,0-3-1-15,0-3-1 0,4 1-1 0,-1-9 0 16,3 1-1-16,-1-6 0 0,6 0 0 16,-2 0 0-16,4-7-1 0,5-7-1 15,-3 1 0-15,7-3-1 0,0 0-1 16,-2-4-1-16,0 0-1 0,-2 3 1 16,-1 1 0-16,-2 3 1 0,-2-1 1 15,-6 3 2-15,0 3 1 0,-3 3 1 0,-4 2 1 16,0 3-1-16,0 3 1 0,0 5-1 15,-4 1 1-15,-1 3-2 0,1 4 0 16,4 0 0-16,-5 0 0 0,5-1 0 16,0-3-1-16,4-1 1 0,3-4-1 15,3-7 0-15,2 4 0 0,5-8 1 16,2-2-2-16,3-4-2 0,6-3-1 16,-1-3-1-16,-1-1-2 0,1-1 0 0,-5-3 0 15,-1 0 0-15,-6-1 2 16,-6 0 2-16,-3 0 2 0,-6 4 2 0,0 0 4 15,0 3 2-15,-9 5 2 16,1 2 2-16,-1 4 1 0,1 4 0 0,-1 0 0 16,-1 0-3-16,3 4-2 0,1-4-1 15,6 5-2-15,0-5-2 0,4 0 0 16,4 0-1-16,6 0 0 0,0-6-1 16,5 2 1-16,1-2-1 0,0 0 1 0,2 0-1 15,-5 1 1-15,3 1-1 0,-3 4 1 16,-1-3-1-16,-2 3 2 0,-1 0-1 15,-1 3 1-15,-5 4 0 0,1 1 0 16,-3 2 1-16,-5 4 0 0,0 2 1 16,-5 4 0-16,1-2 1 0,-3 1 1 15,1-1 0-15,-2 0 0 0,-1 0 0 16,2-2-1-16,3-3 0 0,1 1 0 16,3-3-1-16,0-3-1 0,3 0 0 15,8-5 0-15,-1-3-1 0,5 0 0 0,0-5 0 16,5 0-1-16,3-3-3 0,2-3-4 15,0 0-8-15,4 0-11 0,0-1-23 16,-4-4-89-16,-4 2-104 0,-4-3-243 16</inkml:trace>
  <inkml:trace contextRef="#ctx1" brushRef="#br3" timeOffset="23796.31">8848 13432 359 0,'-4'-5'83'0,"1"0"2"0,3 1-60 15,0-2-3-15,0 3-1 0,0 3-3 16,3 0-1-16,-3 0 0 0,4 9 1 0,2 2 1 15,-4 8-1-15,3 8-2 0,-5 4 0 16,0 10-3-16,0 7-2 0,-6 7-2 16,-2 4-2-16,-4 5-1 0,-1 4-1 15,-1-4-2-15,-1-1 0 0,1-6 0 16,3-6 0-16,-1-9 0 0,5-10 0 16,3-9 0-16,1-5 0 0,3-6-1 15,-5-4 1-15,5-8 0 0,0 0-1 16,0-8 0-16,0-4 0 0,0-5 0 0,0-5 0 15,5-9-1-15,-2-10 0 0,1-10-2 16,2-5 0-16,2-9-1 0,4-3 1 16,1-4-1-16,4 1 0 0,1 3 0 15,1 5 1-15,1 8 1 0,2 6 0 16,-4 6 0-16,1 8 0 0,-6 9 0 16,1 8 0-16,-7 7 0 0,2 7 0 15,-3 11 0-15,-6 4 1 0,5 5 0 0,-5 4 2 16,6-1 2-16,-6 2 1 0,5-3 1 15,-3-2-1-15,4-4 1 0,1-5-1 16,3-7-1-16,0 0-2 0,2-7 0 16,4-6-1-16,2-4-1 0,1-6 0 15,0-2 1-15,0-3-2 0,-3-2 1 16,3-4 0-16,-6-3-1 0,-4 1 0 16,-2-1 0-16,-3-2 0 0,-4-2 0 15,-4 5 0-15,-2-1 0 0,-4 3 0 0,0 5 0 16,-3 6 0-16,0 6 1 0,-1 7 0 15,1 10 0-15,3 7 0 0,-3 8 0 16,5 9 2-16,0 6 0 0,1 2 0 16,2 8 1-16,5 4 1 0,-5-1-1 15,5-2 1-15,6-2-1 0,-2-1-1 16,9-3-1-16,3-8 0 0,3-3-1 16,3-7 0-16,4-6-1 0,6-11 1 0,2-9 0 15,-1-3-1-15,3-7 1 0,1-7-1 16,-1-3 1-16,-1-2-1 0,-7 1 0 15,-2 3 0-15,-3-2 0 0,-6 3 0 16,-4 7 1-16,-6 1 0 0,-1 5 1 16,-6 2 1-16,0 4 0 0,0 7 1 15,-7 0 0-15,0 0 1 0,1 11 0 16,-4-1 0-16,2 4-1 0,1 4 0 16,0 1-1-16,0 2 0 0,3 1-1 0,4 1-1 15,-3-4 0-15,3 1-1 0,3-4 0 16,1-2-1-16,6-4 1 0,0-10 0 15,7 0 0-15,-1-6 1 0,9-8-1 16,-2-3 1-16,5-3-1 0,1-1 1 16,-2-2-1-16,0 1 0 0,-1 2 0 15,-3 1 0-15,-6 0 0 0,-3 4 0 16,-3 1 0-16,-4 6 1 0,-4 1 0 0,-3 4 0 16,-3 3 0-16,-3 6 0 0,0 2 0 15,0 4 0-15,-1 2-1 0,-1 1 1 16,3 2-1-16,5 1 1 0,0-2-2 15,0-3 1-15,6-1-1 0,6-5 0 16,0 0 1-16,4-7-1 0,3 0 0 16,4-11 1-16,1 2-1 0,3-5-1 15,3-4 0-15,-3 0 0 0,-3-5-1 0,0-2 1 16,-3-1-1-16,-2 1 2 0,-2 1 0 16,-4 3 1-16,-3 3 0 0,0 4 0 15,-2 4-1-15,-1 6 1 0,0 4 0 16,0 0 0-16,0 7 1 0,0 0-1 15,5 2 0-15,-5 3 1 0,1 0 0 16,3 2-1-16,-5 0 1 0,-3-1 0 0,2 4 0 16,-5-2 0-16,5-2 0 15,-5 1 1-15,0 0 0 0,-6 0 0 0,0 1 1 16,-5-4-1-16,1 2 1 0,-2-3 0 16,-1 1 1-16,0-4-1 0,1 0-1 15,2-4 1-15,-1-3-1 0,5 3-2 16,-1-3-2-16,-1 0-7 0,2 0-6 15,1 0-12-15,5-4-13 0,0 0-104 16,0 4-109-16,6-6-262 0</inkml:trace>
  <inkml:trace contextRef="#ctx1" brushRef="#br3" timeOffset="24745.05">9059 13601 376 0,'0'-6'103'0,"-6"6"2"16,0 0-15-16,-1 0-59 0,-3 10-7 15,0 4-4-15,-3 3-2 0,-1 9 0 16,2 2 1-16,-3 10 3 0,2 6 0 15,-1 5-2-15,5 4-2 0,3 0-3 16,6-1-3-16,0 2-3 0,7-7-3 16,2-7-3-16,6-7-3 0,2-6-5 15,4 0-5-15,0-9-5 0,6-4-7 16,-1-8-7-16,2 0-8 0,1-6 34 16,-2 0-125-16,-1-7-93 0,-4-1-240 0</inkml:trace>
  <inkml:trace contextRef="#ctx1" brushRef="#br3" timeOffset="25208.65">9303 13626 449 0,'-5'-10'98'15,"-2"1"0"-15,2 2-79 0,5-2-9 0,-2 2 0 16,2 0 2-16,0 1 3 16,0 1 2-16,-6 1 5 0,6 1 4 0,-7 3 2 15,4-4 0-15,-1 4-2 0,-1 0-2 16,-1 0-5-16,0 4-3 0,0-1-3 16,-3 3-4-16,-1-1-1 0,-1 4-3 15,-2-1-1-15,-1 2-1 0,2 2 0 16,0 2-2-16,5 1 1 0,5 2-1 15,2 5 0-15,8 3-1 0,5-1 0 16,6 0 0-16,2 1-1 0,5 2 0 0,2 1 0 16,2-3 0-16,-5-3 0 0,-1 5 0 15,-5-2 0-15,-1-2 1 0,-10-3 0 16,-1 0 1-16,-7-1-1 0,0-3 1 16,-4-2-1-16,-4-1 0 0,-4-5 0 15,-4-1 0-15,-3-2 0 0,-1-2-1 16,-1-3 1-16,-4 6 1 0,3-6-1 15,2 0 0-15,2 0-1 0,2 0-5 0,2 0-6 16,3-6-10-16,2 1-14 16,2 1-101-16,4 1-108 0,3-4-258 0</inkml:trace>
  <inkml:trace contextRef="#ctx1" brushRef="#br3" timeOffset="26913.54">9515 13945 285 0,'0'0'79'0,"0"0"1"0,0 0-9 15,0 0-47-15,0 0-8 0,0-4-1 16,0 4-2-16,0-4 1 0,0 4 0 16,0-3 1-16,0 3-1 0,0-8 0 15,0 4-2-15,2-3-3 0,3 0-2 16,-2-3-1-16,2-5-2 0,1-2-1 0,1-1-2 16,0-1 1-16,1-1-1 0,-2-1-1 15,0-1 1-15,-1 4 0 0,-5 4 3 16,0 1 1-16,0 1 3 0,0 3 2 15,-6 5 1-15,0 4 2 0,-3 0 0 16,-2 10 1-16,2 3 0 0,-4 1 0 0,1 3-2 16,1 6 1-16,2 2-2 0,4 3-2 15,5-2-2-15,-2-3-2 16,6 0-3-16,2 0 0 0,4-8-2 0,2-6 1 16,3-9 0-16,1 0-1 0,6-8 1 15,-1-6 0-15,4-6 0 0,2-4 0 16,0-3 0-16,1-4 0 0,3-2-1 15,-3 1 1-15,-1-1-1 0,-2 0 0 16,-5 1-1-16,-4-2 1 0,-4 1 0 16,-6-1-1-16,-6 0 1 0,0 6 0 15,-7 2 0-15,-1 5 0 0,-4 7 1 0,4 5-1 16,-2 9 1-16,3 7 0 0,-2 4 0 16,3 5 0-16,0 7 0 0,1 1 1 15,5 4 0-15,0 4 1 0,0 0 1 16,5 0 0-16,1 1 1 0,1-2 0 15,5-4-1-15,-1-3-1 0,0-5 0 0,7-3-1 16,-4-3-1-16,4-8 0 0,-2-5 0 16,4 0 0-16,-1-5 0 0,0-8 0 15,2-6 0-15,-1-3 0 0,4-2 0 16,-4-6 0-16,0-4 0 0,0-4-1 16,-6-2 1-16,-6-1-1 0,-2-4 1 15,-6-1 0-15,0 3-1 0,-5 4 1 16,-2 2 0-16,0 8 1 0,0 6 1 0,-1 8 0 15,0 7 1-15,-2 4 0 16,3 4-1-16,-2 10 1 0,2 1-2 0,-2 7-1 16,5 8-1-16,-2 5 1 0,6 7 0 15,0 3 0-15,6 2 0 0,1 5 0 16,2-5 0-16,5-2 0 0,3-7 0 16,2-4-1-16,1-4 1 0,2-6-1 15,3-5 0-15,1-9 1 0,1-6-1 16,2 0 0-16,1-6 1 0,-1-11-1 0,4-1 1 15,0-4-1-15,-2-4 0 0,-5-2 0 16,-4-4 0-16,-2 2 0 0,-7 1 0 16,-2 2 1-16,-8 6 0 0,-3 1 0 15,0 7 2-15,0 6-1 0,-3 3 1 16,-3 4-1-16,0 0 0 0,0 5 0 16,0 1 0-16,1 4-1 0,5 1 0 15,-4 1-1-15,4-2 1 0,0 0-1 0,3 0-1 16,2-3 1-16,1-3-1 0,2-4 0 15,3 0-2-15,2-8 0 0,2-2-3 16,-1-3 0-16,4-3-1 0,-2-2 0 16,7-2 1-16,-7 1 1 0,4-1 1 15,-6 4 2-15,3 2 1 0,-5 4 1 16,-2 1 0-16,-4 3 0 0,-2 6 2 16,-4 0-1-16,3 0 2 0,-3 0-1 15,0-3 0-15,-6 3 0 0,6 0 0 0,-3 0-1 16,3 0 0-16,-4 0-1 0,4 0 0 15,0 0 0-15,0 0 0 0,0 0 0 16,0 0 0-16,0 0 0 0,0 0 0 16,0 0 1-16,0 0 0 0,0 0 1 15,0 0 0-15,-5 0 1 0,5 0-1 16,-3 0 1-16,3 0-1 0,-5 3-1 16,5-3 0-16,-3 3-1 0,3 1 1 0,-4-4-1 15,4 5 0-15,0-5 0 0,-3 4 1 16,3-4-1-16,0 0 1 0,-4 0-1 15,4 0 1-15,-6 0-1 0,6 0 0 16,-6 0 0-16,6 0 0 0,-2 0 0 16,2 0-1-16,0 0 0 0,0 0 0 15,0 0 0-15,0 0 0 0,0 0 0 16,2 0 1-16,-2 0-1 0,6 0 1 16,-6 0 0-16,0-5 1 0,6 5-1 0,-6-4 1 15,0 4-3-15,4-4-3 0,-4 4-6 16,0 0-6-16,0-3-9 0,0 3-9 15,0 0-9-15,0 0-94 0,-6 0-95 16,1 0-230-16</inkml:trace>
  <inkml:trace contextRef="#ctx1" brushRef="#br3" timeOffset="27579.04">10595 13377 466 0,'0'-11'109'0,"0"2"2"16,-6-1-75-16,4 2-9 0,-3-1-4 15,-3 2-6-15,2 3-3 0,-1 4-2 16,1-4-3-16,-1 4-1 0,-1 0-1 15,1 7-3-15,-3 1-1 0,6 3-1 16,-7 2 0-16,5 2-1 0,0 2 1 16,6 3 0-16,-2-1 0 0,2 1 0 15,0 0 0-15,8-2 1 0,-2 1 0 16,5-1-1-16,2 0 1 0,1-5-1 0,1 1 0 16,3-4-1-16,-2-3 0 0,4-2 0 15,-1 0 0-15,1-5-1 0,0 0 1 16,0-7-1-16,4-2 1 0,-2-6 0 15,3-6-1-15,-4-4 1 0,4-5-1 0,-4-3 1 16,-5-1-1-16,0 0 1 16,-8 1-1-16,-2 0 1 0,-6 2 0 0,-5 4-1 15,-2 6 1-15,-1 3 0 0,-4 2 1 16,0 5-1-16,5 5 0 0,-1 1 0 16,5 5 0-16,3 0-1 0,0 0 0 15,8 0-1-15,1 0 0 0,3 3 0 16,3 1 0-16,4 0 0 0,1-4 0 15,1 6 0-15,-2-3 1 0,1-3-1 16,0 4 2-16,-4-4 3 0,-1 4 2 0,-2-4 2 16,-5 7 2-16,3-7 1 0,-4 8 1 15,-5 0 0-15,-2 2-1 0,0 4-3 16,-6-2 0-16,-1 1-2 0,-3 4 0 16,-1 2 0-16,-3 1-1 0,2-1 2 15,0 0 1-15,3 1 0 0,4 1-1 0,-1-6 0 16,6-2-2-16,0-3 0 0,10-5-2 15,0-1-2-15,3-4-2 0,-1-6-5 16,8 0-4-16,-1-2-6 0,0-2-6 16,2-1-10-16,-1-1-13 0,-4 1-104 15,0-3-106-15,-5 1-262 0</inkml:trace>
  <inkml:trace contextRef="#ctx1" brushRef="#br3" timeOffset="29294.05">10612 13312 342 0,'0'0'84'0,"-4"0"1"0,4 0-43 16,0 0-21-16,0 0-8 0,0 0-4 15,0 0-3-15,4 0-2 0,-1 0 1 16,2 0 1-16,0-4 1 0,-2 4 1 16,2-4 2-16,-3 4-1 0,4-4 0 15,-6 4 0-15,4 0-2 0,-4 0-2 16,0 0-2-16,3 0 0 0,-3 0-1 0,0 0 0 16,0 0 0-16,4 0 0 0,-4 0 1 15,0 0 0-15,0 0 0 0,3 0 0 16,-3-3 0-16,5 3 1 0,-5-6 0 15,5 6 0-15,-5-6-1 0,3 6 2 16,-3-5 0-16,0 5 2 0,0 0 0 16,0 0 1-16,0-3 2 0,-3 3 1 15,-1 0 1-15,1 0 2 0,-3-4-1 0,-1 4 1 16,-4 0-2-16,2 4-1 0,-2-1-2 16,-3 2-2-16,1-5-3 0,-1 8-2 15,2-4-1-15,0-1-4 0,-1 1-7 16,4-4-11-16,2 6-4 0,1-1-101 15,0-5-98-15,6 7-244 0</inkml:trace>
  <inkml:trace contextRef="#ctx1" brushRef="#br3" timeOffset="30927.23">11370 13297 424 0,'0'0'98'0,"-6"0"2"0,3 0-66 16,3 0-14-16,-4 0-3 0,0 0 1 16,4 0 1-16,-6 0 1 0,6-5 3 15,-7 1 1-15,2 0-1 0,5-3-1 16,-4-1-4-16,4-2-3 0,0-1-5 15,4-3-4-15,2-2-2 0,2-1-1 16,3-1-2-16,1 1 0 0,-2-2-1 16,3 1 1-16,0 0-1 0,-2-1 0 15,-2 1 1-15,-1 1-1 0,-2-2 1 0,2 2-1 16,-2 1 1-16,-2 0 2 0,-1 3 0 16,1 3 0-16,-4 2 1 0,6 3 0 15,-6 2 0-15,0 3-1 0,3 0-1 16,-3 3-1-16,5 2 0 0,-1 8 1 0,-4 4 2 15,6 5 1-15,-6 5 2 16,0 5 2-16,0 2 1 0,0 6 0 0,-5-1 1 16,0-3-1-16,1-3-2 0,1 3-1 15,3-4-2-15,-4-3-1 0,4-4-1 16,0-6-2-16,0 1-4 0,0-5-5 16,4-7-7-16,-4-3-4 0,0-5-6 15,3 0-8-15,-3-10-8 0,4 1-8 16,-4-6-90-16,0-4-92 0,6 3-234 15</inkml:trace>
  <inkml:trace contextRef="#ctx1" brushRef="#br3" timeOffset="31535.63">11518 12602 380 0,'0'0'95'15,"0"0"2"-15,-5 0-53 0,5 0-13 16,0 0-8-16,0 0-5 0,0-4-2 0,0 4-2 16,0 0 0-16,5 0 2 0,-1 0 1 15,1 4 1-15,4 3 1 0,0 2 0 16,1 5-2-16,2 2 0 0,3 11-2 15,1 3-2-15,-1 7-1 0,4 4 0 16,-3 11-1-16,1 2 1 0,-3 2-1 16,1-1-1-16,-8-1 2 0,-1 0 0 15,-6-1-2-15,0-8 0 0,0 0-1 16,-9-1-1-16,1-3-2 0,-3 0-2 0,2-6 0 16,0 0-2-16,-2-3-1 0,2-6 0 15,1-4-1-15,0-6-5 0,1-4-7 16,2-5-8-16,0-1-10 0,5-6-13 15,-4-4-105-15,4-2-108 0,0-6-260 16</inkml:trace>
  <inkml:trace contextRef="#ctx1" brushRef="#br3" timeOffset="32643.81">11421 13078 212 0,'0'0'52'0,"4"0"6"16,-4 0-32-16,0 0 2 0,0 0 4 16,3 0 3-16,-3 0 0 0,0 4-4 15,0-4-3-15,0 5-4 0,0-1-6 16,0-4-5-16,0 5-3 0,0-5-3 16,0 5-2-16,0-5 0 0,0 3 0 15,0-3 1-15,0 5 2 0,0 0 0 0,0 0 1 16,-5 0 1-16,5 4 0 0,-8 1-2 15,4 2 0-15,-2 1-2 0,-2-1 0 16,1 3 0-16,-1 1 1 0,-1-1 1 16,0-1 1-16,2-1 1 0,-1 0 0 15,0-2 1-15,1 0 0 0,0-4-2 16,1-2-2-16,1-1-2 0,0 0-1 16,2-1-1-16,-1 1-1 0,4 0-1 0,-3 2 0 15,3 1 0-15,-5 2 2 0,2-2 1 16,3 2 0-16,-4-2 1 0,4 0 1 15,0-3-1-15,0-4 1 0,-4 4 0 16,4-4-1-16,0 0 0 0,0-4 1 16,0-2-1-16,0-1 0 0,5-2-1 15,-5-1 0-15,4-1-1 0,-2-1-2 16,3-3 1-16,1-1-1 0,2-2-1 16,3-3 0-16,2-2-4 0,2-1-10 0,4-4-14 15,0 1-99-15,2 0-103 0,-1-7-255 16</inkml:trace>
  <inkml:trace contextRef="#ctx1" brushRef="#br3" timeOffset="54524.45">19087 7557 173 0,'-3'4'63'0,"-1"-4"6"0,4 3-10 16,-7-3-6-16,7 0-6 0,-6 5-10 16,6-5-6-16,-5 3-6 0,2 0-3 15,-2-3-2-15,2 7 0 0,-1-3-1 16,-1 1-2-16,-1-1 1 0,6 0-3 16,-6-4-3-16,6 4-3 0,0-4-4 15,0 0-2-15,0 0-1 0,6 0-1 0,0 0 0 16,5-6 1-16,0 0 2 0,5-3 1 15,3-6 2-15,4-5 0 0,5-5-1 16,5-6 1-16,11-8-1 0,7-4-1 16,9-8-1-16,6-1 0 0,3-5-2 15,4-1 0-15,-3 3 0 0,-2 5 0 16,-5 0-1-16,-3 5 0 0,-7 8 0 16,-6 8 1-16,-8 6-1 0,-6 5 0 0,-7 4 0 15,-12 5 0-15,0 9 0 0,-10-3 0 16,-4 3 2-16,0 5-1 0,-5-5 1 15,-3 4-1-15,1-4 2 0,-4 8-2 16,0-5 0-16,-2-3 0 0,0 7 1 16,0-7-1-16,2 4 1 0,-1-4-1 15,5 0 1-15,0 4-1 0,1-4-1 16,6 0 0-16,-5 0 0 0,5 0-1 16,0 0 1-16,0 0-1 0,0 0 1 15,0 0 0-15,-4 0 0 0,4 0 0 0,-5-4 0 16,-1 4-1-16,2 0 1 0,-5 0-1 15,-1-3 0-15,-1 3 0 0,-2 0 0 16,-3 0 0-16,-1 0-1 0,-1 0 1 16,-2 0-1-16,3 0 1 0,-1 5 0 15,-1 0 0-15,0 3 1 0,1 1-1 0,2 1 1 16,-1 1-1-16,2-3 1 0,4 1 0 16,1-2 0-16,4-1 1 0,0-2-1 15,6-4 0-15,0 0-1 0,0 0 0 16,5 0 0-16,2-6-2 0,3-2 1 15,4 1 1-15,2-2 0 0,5-2 0 16,3-1 0-16,0 5 1 0,-1 0 0 16,1 3-1-16,-1 4 1 0,0 0-1 15,-4 5-1-15,-2 2 1 0,-3 1-1 16,-1 2 0-16,-4 1 0 0,0 2 0 0,-5 0 1 16,-4 2 0-16,0 1 0 15,0 2 1-15,-3 2 0 0,-4 1 0 0,-2 1-1 16,-1-1-5-16,3 0-7 0,-2-1-10 15,2-2-100-15,0-4-97 0,1 1-248 16</inkml:trace>
  <inkml:trace contextRef="#ctx1" brushRef="#br3" timeOffset="56894.87">19562 5800 284 0,'0'-3'70'16,"0"3"2"-16,0-5-42 0,0 1-8 16,0 4-4-16,0-6-3 0,0 2-1 15,0-1 0-15,0 0 0 0,0 1 0 0,4-3 1 16,-4 3 0-16,7-2 0 16,-7 1 0-16,5-3-2 0,-5 2 0 0,0-1-1 15,4-2 0-15,-4 1-2 0,-6-1 0 16,0 0 0-16,-3 2-1 0,-3 1 0 15,-7 3 1-15,-1 3-1 0,-6 0-1 16,1 8-1-16,-1 3-1 0,-3 3-2 16,2 1-1-16,1 6-2 0,6 3 0 15,3 1-1-15,2 5 0 0,4 2-1 16,5 3 0-16,2 1 0 0,4-3-1 0,0-2 1 16,0 1-1-16,0-3 1 0,0-2 0 15,-6-1 1-15,0 2 0 0,-2-2 0 16,-3 1 0-16,-1-4 0 0,1-1 1 15,-1-5 0-15,0-3 1 0,0-5 0 16,-1-3 0-16,-1-6 2 0,1 0 0 16,-5 0 0-16,1 0 0 0,-1 0-1 15,1 0 0-15,1-4 0 0,1 4-2 16,-1-4-1-16,3 4-4 0,1-6-7 0,3 6-8 16,0 0-95-16,3-3-93 0,6 3-236 15</inkml:trace>
  <inkml:trace contextRef="#ctx1" brushRef="#br3" timeOffset="58392.57">19379 6189 326 0,'0'0'74'15,"0"0"1"-15,0 0-43 0,0 0-19 0,0 0-4 16,0 0 2-16,5 0 3 0,-5 0 3 16,7-6 1-16,-1 1 1 0,1-1 0 15,2-1-1-15,2-5-2 0,1 1-4 16,1 0-1-16,-3-2-1 0,1 2 0 16,-4 0 0-16,-1 0 2 0,-3 2 2 15,-3 3 2-15,0 0 1 0,-3 1 0 16,-3 5 0-16,-1-4-2 0,0 4-2 0,-6 5-4 15,0 5-2-15,-3 0-3 0,-1 7-1 16,0 3-2-16,1 4 0 0,2 1 1 16,4-1-1-16,7-1-1 0,3-3 0 15,10-7-1-15,7-3 0 0,8-5 0 16,5-5-1-16,7-12 0 0,5-6-2 16,6-7 1-16,5-7 0 0,3-1-1 15,0-9 1-15,5 0 0 0,-4-4 0 0,-1 1 2 16,-7 1-1-16,-6 3 0 15,-12 2 0-15,-6 5 0 0,-13 5 0 0,-6 9 0 16,-10 3 0-16,-6 9 1 0,-9 8 0 16,-6 0 0-16,-4 13 1 0,-4 6 0 15,-3 6 2-15,1 4 0 0,2 5 0 16,5 3 1-16,2 1-1 0,7-2 0 16,2-2 0-16,7 0 0 0,1-1-2 15,9-4-1-15,0-3-1 0,10-1 0 0,1-3-2 16,4-2 0-16,4-6 0 0,5-6 0 15,0-8 2-15,4 0 0 0,2-10 1 16,3-5 1-16,1-4 0 0,2-7 0 16,0-3 1-16,-2-2-1 0,2-8 1 15,-6-6-1-15,1-1 1 0,-5-4-1 16,-3 7 2-16,2-1 1 0,-5 3 1 16,-6 7 3-16,-1 8 2 0,-7 7 3 15,-6 3 1-15,0 4 0 0,-13 2-1 0,0 10-2 16,-6 0-2-16,1 15-2 0,-5 0-3 15,-3 6-1-15,0 7 0 0,4 6 0 16,-4 7 0-16,4 2-1 0,4 1 1 16,5-1-1-16,2 3 1 0,6-2-2 0,5-3 1 15,7-4-1-15,3-5-1 0,2-5-1 16,6-4 1-16,5-12-1 16,2-7 1-16,2-8 1 0,8-6-1 0,3-7 1 15,5-6 1-15,4-4 0 0,0 2 0 16,0 0 0-16,-5 2 0 0,-5 0 0 15,-8 2 0-15,-9 6 0 0,-7 2 4 16,-6 3 1-16,-7 4 0 0,0 6 0 16,-3 0-1-16,-4 0 0 0,-3 4 0 15,1 3-4-15,-3 2-1 0,0 2-1 0,-2 1 1 16,6 1 0-16,-2 2 0 16,7 0 0-16,-1 0 0 0,4-1 0 0,4 2-2 15,2 0-2-15,1-2-1 0,1-1-1 16,4 0-2-16,0-4 0 0,3-2 1 15,-1-4 0-15,4-3 1 0,-2-6 2 16,4-2 1-16,-1-4 1 0,1-3 0 0,0-4 1 16,0-1 1-16,-1-2-1 0,1 2 1 15,-2-1 0-15,-2 1 0 0,-3 1 0 16,4 6 0-16,-4 1 1 0,-2 1-1 16,1 2 0-16,1 0 0 0,4 5-1 15,-2 0 1-15,0 4 0 0,1-3 0 16,0 3 0-16,-3 6 0 0,1-1 1 15,-1 2 0-15,0 1 0 0,0 1 1 16,-1 0 0-16,2-2 1 0,-2-1-1 16,1 1 1-16,-3-1-1 0,2-2 0 0,-1 0 0 15,-4 0 0-15,-1-1-1 0,-6-3 0 16,3 5 0-16,-3-1 1 0,-3 1-1 16,-2 2 1-16,-3 2-1 0,-4-1 2 15,-1 5-1-15,-1 0-1 0,-3 0 1 16,7 0-1-16,-3 1 0 0,2-2 1 15,3 1-1-15,1-1 0 0,2-2 0 16,5-1 0-16,0-2-1 0,0 0 0 0,6-1-1 16,5 2 1-16,-1-3 0 0,7-2-1 15,-1 1 2-15,4-4-1 0,0 0-1 16,3 0-4-16,0-9-6 0,-2 0-8 16,4-2-13-16,-2-4-103 0,0-1-106 15,1 0-260-15</inkml:trace>
  <inkml:trace contextRef="#ctx1" brushRef="#br3" timeOffset="59163.09">20513 6059 311 0,'0'0'73'0,"0"0"2"0,2-4-46 0,-2 4-10 16,6-5-2-16,-6 2-2 0,8 3-2 16,-3-6-2-16,0 1 0 0,1-2-1 15,1 0 1-15,2 0 0 0,-2-3 0 16,3-2 1-16,0-2 0 0,-1 0 0 15,-1-4-1-15,-1 1-1 0,-5 2-1 16,4-1 1-16,-6 2 0 0,0 0 0 16,-6 3 0-16,-1 4-1 0,-1 1-1 15,-5 2 0-15,-5 4-1 0,0 0-2 16,1 6 1-16,-3 3-1 0,1 3 0 16,-2 0 0-16,3 6-2 0,5 2 1 0,0-1 0 15,2 3-1-15,7-1-1 0,4-1-2 16,0-2-2-16,8-2-5 0,5-3-5 15,1-2-7-15,6-1-10 0,-1-3-86 16,2-3-86-16,1 1-211 0</inkml:trace>
  <inkml:trace contextRef="#ctx1" brushRef="#br3" timeOffset="63027.48">21666 5623 312 0,'-8'0'89'0,"3"0"1"15,-1 0-3-15,1-5-59 0,2 5-7 16,-2-3-3-16,5 3-3 0,-2-6 0 15,2 2-1-15,-6 1 0 0,6 3 0 16,0-5-2-16,0 1-1 0,0 1-3 0,0 3-2 16,0-6-1-16,11 1-3 0,-8-3 0 15,8 1-2-15,2 0 1 0,0-2 1 16,2-1 0-16,5-1 2 0,-1 1 0 16,0 2 0-16,1 4 1 0,-4 4-1 15,1 0 0-15,-3 0 0 0,-4 9-1 16,-2 1 2-16,-8 4 2 0,0 1 0 15,-5 2 2-15,-6 4 1 0,-4 3 0 16,-3 1-1-16,-2 2 0 0,0-4-2 16,2-3-1-16,0-3-1 0,5-5-1 0,1-2 0 15,5-6-3-15,1-4 0 0,6 3-2 16,0-3 0-16,7 5 0 0,0 0 0 16,6 4-1-16,0 4 1 0,3 3 1 15,0 2 1-15,1 5-1 0,-2 2-1 16,0 4 0-16,-4-3 1 0,-4-1-1 15,-7-2 0-15,0 0 1 0,-4-2-1 16,-7-2 2-16,-4-2-1 0,-1 0 1 16,-8-2 0-16,2 0 1 0,-4 2 0 0,2-6 1 15,1-3 0-15,-3-2 1 0,0-6 1 16,1 0 1-16,5 0-1 0,-3-7 1 16,3 2-1-16,3 0 0 0,3 0-2 15,2 2-3-15,6-1-8 0,3 4-11 16,3 0-13-16,0-4-60 0,3 4-43 15,2 0-92-15,-3 0-195 0</inkml:trace>
  <inkml:trace contextRef="#ctx1" brushRef="#br3" timeOffset="64828.36">22080 5917 292 0,'0'0'80'0,"0"0"3"0,0 0-31 16,0 0-17-16,0 0-10 0,0 0-8 15,0 0-6-15,0-6-3 0,0 2-4 16,3 0-2-16,2-3-1 0,3 0 1 0,-1-3 0 15,4-2 0-15,2-5 1 0,2 1 2 16,3-4 0-16,2-3 1 0,2-5 1 16,6-3 1-16,-1-2-2 0,9 0 0 15,-3-2-1-15,1 2-1 0,-1 3-1 16,-4 4-1-16,-3 2-1 0,-5 5 1 16,-8 2 0-16,-4 3 1 0,-3 2 1 15,-6 1 3-15,0 1 1 0,-10 2 1 0,0-2 1 16,-1 3 0-16,-3 1 0 0,-3 2-1 15,-3 1-1-15,2 3-1 0,1 0-2 16,-1 0-1-16,2 3 0 0,-1 4-2 16,4 4 1-16,-1 5-2 0,-1 5 0 15,0 6 0-15,0 11 0 0,-5 6 0 16,4 4 0-16,-3 5-1 0,5 0 1 16,0 2 0-16,1-5 0 0,5-3 0 15,2-8 0-15,6-4 1 0,0-8 0 0,0-5 0 16,4-6 0-16,5-7 0 0,0-1-1 15,6-8 1-15,2 0-1 0,4-6-1 16,3-1 1-16,-1-3 1 0,6 0-1 16,0-4 0-16,0 1 0 0,-3 1-1 15,-1 2 1-15,-4-2 0 0,-1 4-1 16,-7 2 0-16,-6 6 1 0,0 0 1 0,-3 0 2 16,-4 7 1-16,0-2 0 15,0 1 0-15,0 1 1 0,3-1-1 0,-3 0-1 16,5-2-2-16,-1-1-1 0,6-3 0 15,3 0 0-15,4 0-1 0,0-12 1 16,5 2 0-16,0-5 1 0,0-3 0 16,3 0-1-16,-4-1 0 0,-1-3 0 15,-4 3 0-15,-1 0 0 0,-4 2 0 16,-4 1 0-16,-4 2 1 0,-3 3-1 0,-7 2 0 16,-5 4-1-16,-2 5 1 0,-5 0-1 15,-3 0 1-15,-5 6-1 0,-3 3 2 16,-1 4-1-16,1 5 1 0,-2-2-1 15,3 4 0-15,5 3 0 0,0 0-2 16,8-1-2-16,3-5-4 0,4 0-4 16,5-1-5-16,4-4-6 0,0-1-7 15,8-2-9-15,2-4-85 0,1-5-88 0,2 0-214 16</inkml:trace>
  <inkml:trace contextRef="#ctx1" brushRef="#br3" timeOffset="65921.7">22758 5779 397 0,'3'0'85'15,"1"-7"1"-15,4-1-69 0,2-1-7 16,3-3-2-16,3-2 0 0,3 1 1 0,1 0 1 15,1 0 2-15,0 4-1 0,0 0 0 16,0 3-1-16,1 6 0 0,-8 0-1 16,-1 7-1-16,0 2 0 0,-4 4-1 15,-5 1-1-15,-4 3 1 0,-4 2-2 16,-4 3 0-16,0 0 0 0,-9-1 0 16,-2 3-1-16,0-1 0 0,-2-1-1 15,2-2-1-15,1-3 0 0,1-5 0 16,3-2-1-16,3-3 1 0,1-3-1 15,3-4 0-15,1 0 0 0,0 0 0 0,-1-4-1 16,7 4 1-16,-4-7-1 0,4 1 0 16,-3 1-1-16,3-2 1 0,0-2 0 15,6 1-1-15,-1 0 1 0,4 1 0 16,3-3 0-16,5 0 0 0,7-3 0 16,4 0 0-16,7-2 0 0,1-2 1 0,7 0-1 15,1 0 0-15,0-4 1 16,-3-2-1-16,-1 4 0 0,-1 0 0 15,-5 3 1-15,-1-2-1 0,-4 0 0 0,-5 6 0 16,-2 2 0-16,-6 2 0 0,-6 0 1 16,-5 0-1-16,-5 1 2 0,-5 2-1 15,-4 0 2-15,-3-1 1 16,-8 1 2-16,-1 5 1 0,2 0 2 0,-2 0 0 16,1 5 0-16,1 1 0 0,4 5-3 0,2 1 0 15,0 4-3-15,1 4-1 16,5 3-1-16,-2 0 0 0,2 0-1 15,3 1 1-15,4 0-1 0,-4-3 0 0,4-4 0 16,4-2 0-16,3-3-1 16,5-1 1-16,-1-4 1 0,3-3-1 0,4-4 1 15,3-7 1-15,3-3-1 0,5-2 1 16,2-3-1-16,2-1 0 0,5-2 0 0,-4-1 0 16,-1 2 0-16,0 0-1 15,-4 1 0-15,-4 2 0 0,0-2 1 16,-6 1-1-16,-2 1 0 0,-1 2 0 0,-2-3 0 15,-2 3 0-15,-1-1 0 0,0-1 1 16,0 2 0-16,0 0 1 0,-2 1 0 16,-1 2-1-16,2 0 1 0,-4 3-1 15,-2 0 0-15,2 3 0 0,-3 3-1 16,-3 0 0-16,4 0 1 0,-4 0 0 16,7 3 2-16,-7 2-1 0,5 0 1 0,-3 1 0 15,-2 1 0-15,7 3-1 16,-7 0 0-16,5 2-1 0,-5 1 0 0,0 3-1 15,0-1 1-15,-6 2 1 0,0 2 0 16,0 1 0-16,-1 1 2 0,0-3 0 16,-1 0 1-16,-3 0-1 0,1-1 1 15,-1-4-1-15,3-2 0 0,-4-1-1 0,4-1-1 16,1-4 0-16,0-1-1 0,1-4-3 16,0 0-5-16,0-5-5 0,0 2-10 15,6-2-11-15,-2-1-91 0,2-2-11 16,0 2-85-16,2 1-171 0</inkml:trace>
  <inkml:trace contextRef="#ctx1" brushRef="#br3" timeOffset="69678.39">20178 6766 383 0,'0'0'82'16,"0"-7"2"-16,7-6-67 0,-1-1-9 16,7-3-3-16,5-2-1 0,1 0 1 15,2-5 3-15,1 1 2 0,7 1 3 16,-1 2 2-16,-2 0 2 0,0 2 2 0,-3 0-1 15,2 2-1-15,-7 3-2 0,-3 1 0 16,-5 4-1-16,0 2-1 0,-4 1 1 16,-4 5 1-16,-2-5 1 0,0 5 0 15,0 0-2-15,-2 8 0 0,-5 2-3 16,-7 5-2-16,-2 5-2 0,-6 6-4 16,-4 5 0-16,-2 6-1 0,-3-1 0 15,3 2-1-15,1 1 0 0,3-3 0 0,4-4 1 16,5-5-2-16,4-5 1 0,4-3-1 15,3-5 0-15,4-5 0 0,0-4-2 16,0-1 1-16,4-4-1 0,1 0 0 16,-1-6 0-16,0 1 1 0,3-4-1 15,0-3 0-15,-1-4 0 0,0-2-2 16,-3 3 0-16,-3 0-1 0,4 1 1 0,-4 2-1 16,0 5 1-16,-4 2 0 15,4 5 2-15,-4 0 0 0,4 0 0 0,-5 5 0 16,5 1 0-16,0 0 1 0,3-1 0 15,5 1 0-15,2-6 0 0,3 0 0 16,11-4 0-16,2-2 1 0,4-5 0 16,6-3 0-16,2-6 1 0,3-1-1 15,-1-1 1-15,-4-1-1 0,1 0 0 16,-4-2 1-16,-4 3-1 0,-3 0 0 16,-1 0 0-16,-6 3 1 0,-4 1-1 0,-3 1 2 15,-6 2 0-15,-6 2 1 0,-4 1 0 16,-4 2 1-16,-4 5 0 0,-4 1 0 15,-2 4-1-15,-1 6 0 0,-1 4-1 16,0 5 0-16,-1 3-1 0,-3 7 0 16,2 3 1-16,-2 5-1 0,3 4-1 15,1 0 1-15,1 3 0 0,7 0-1 0,3-2 1 16,4-3-1-16,5-7 0 16,0-6-1-16,12-5 0 0,0-6 0 0,2-11 0 15,7-4 1-15,0-8-1 0,4-5 1 16,1-4 1-16,4-3 0 0,-6-4 0 15,2 3 0-15,-3 4-1 0,-3 4 1 16,-3 5-1-16,-5 4 0 0,0 8-1 16,-3 7 1-16,-3 3-1 0,0 4 1 15,-2 2 0-15,-1 5 0 0,1 0 1 0,-2-3-1 16,6-2 1-16,-2-3-2 0,7-3 1 16,1-5-1-16,5-9 1 0,7-6-1 15,2-2 0-15,4-3 0 0,1-3 0 16,-1 0 0-16,-4-2 0 0,-2 2-1 15,-6 0 1-15,-6 1 0 0,-2 2 1 16,-6 0 0-16,-6 0 2 0,0 5 0 16,-5 3 0-16,-3 3 0 0,-1 4 0 15,-6 4 0-15,-1 3 0 0,2 3-2 0,-4 3 1 16,3 5-1-16,-2-1 1 0,3 0 0 16,6 2-1-16,3-4 1 0,5 0-1 15,0-4 1-15,13-2-1 0,1-3 1 16,9-6-1-16,-1 0-1 0,4 0-4 15,1-5-6-15,0-1-9 0,0-3 93 16,-2 0-199-16,-5 1-114 0,1 1-314 0</inkml:trace>
  <inkml:trace contextRef="#ctx1" brushRef="#br3" timeOffset="71057.55">21708 6626 273 0,'4'-5'77'0,"-4"-1"4"16,5-1-16-16,-5 1-31 0,6-3-7 15,-6 2-3-15,5-2-2 0,-5-1-1 16,0 2-1-16,0-1 0 0,0-1-1 16,-5 2-1-16,1 0-2 0,-2 1-1 15,-2 2-2-15,0 5-3 0,-4-3-1 0,-1 3-3 16,-1 4 0-16,1 4-2 0,-5 2-1 16,4 3-1-16,-2 2 0 0,0 3 0 15,-1 1 0-15,1 0-1 0,2 2 1 16,1-1-1-16,7-2 0 0,-2-2 0 15,8-3 0-15,7-2 0 0,3-3 0 16,3-5 0-16,3-6 0 0,4-8 0 16,4-3 0-16,2-2 1 0,1-1-1 15,-2-4 0-15,3 0 0 0,-5 3-1 0,-3 3 1 16,-1 3-1-16,-8 3 1 0,-3 2 1 16,-1 2 2-16,-7 5 2 0,0 0 1 15,-7 0 0-15,-1 0 1 0,-2 0 1 16,0 8-3-16,-2-1-1 0,0 0-2 15,-1 3 0-15,5 1-2 0,1 0 0 16,2 0 0-16,5-1 0 0,-7-1-1 16,7-1 1-16,7-2-1 0,-1-1 0 15,2-5 0-15,7 0 0 0,3 0 0 0,5-3 0 16,5-5 0-16,4-2 1 0,4-3 0 16,3-1 0-16,3-1 0 0,-1-2 0 15,-5-1-1-15,-4 1 1 0,-4 0-1 16,-3 1 1-16,-11 1-1 0,-1 3 1 15,-7 1 1-15,-6 3 0 0,0 3 1 16,0 5-1-16,-7 0 0 0,-2 3 0 16,1 5 0-16,-4 4 0 0,1 1-2 0,-3 4 1 15,3 1-1-15,-2 0 1 0,7-2 0 16,1 0 0-16,5-2-1 0,0-3 0 16,8-2 0-16,2-3 0 0,5-6 0 15,2 0 0-15,5-3 0 0,3-8 1 16,1-3-1-16,3-2 1 0,-2-1 0 15,2-2-1-15,-3 1 0 0,-3 2 0 16,1 2 0-16,-4 3 0 0,-6 1 0 16,-1 3 0-16,-4 1 0 0,-5 6-1 0,-4 0 0 15,-7 0 1-15,0 7-1 0,-5 1 1 16,1 1 0-16,-3 2 0 0,0 2 2 16,3 1-1-16,1-3 1 0,3 0 0 15,2-2 0-15,5-1-1 0,0-1 0 16,10-2 0-16,4-5-1 0,6 0 1 15,6 0-4-15,2-7-3 0,7-1-7 0,-1 0-11 16,1-2-12-16,-4 2-96 16,-4-2-99-16,-1 0-242 0</inkml:trace>
  <inkml:trace contextRef="#ctx1" brushRef="#br3" timeOffset="71909.14">22739 6352 326 0,'0'0'87'0,"5"0"3"0,-5-5-7 16,3 1-59-16,-3-1-3 15,6 0 0-15,0-5 2 0,-3 2 1 0,-3 0 0 16,6 0 2-16,-6 1-1 0,0 1-1 16,0-1-3-16,0 7-3 0,-7-4-4 15,2 4-4-15,-2 0-2 0,-3 6-3 16,-3 2-2-16,-2 6 1 0,1 3-1 0,-3 1 1 16,1 4-1-16,2 1 0 0,3-3 0 15,2 0-1-15,4-4 0 0,5-2-1 16,0 0-1-16,8-3 1 0,-1-3-1 15,7 0 0-15,-1-3 0 0,4-1 0 16,-2-4 0-16,5 0 0 0,0-6 0 16,2 2 1-16,2-4-1 0,1-3 0 15,4-3 0-15,6-6 0 0,-1-3 0 16,2-5 0-16,-2-4 0 0,6-5 0 16,-5-5 0-16,1-2 0 0,-3 0 0 0,-3-1 0 15,-3-1 1-15,-3 1-1 16,-5 1 0-16,-2 4 1 0,-5 6-1 0,-3 5 0 15,-3 4 1-15,-1 8 1 0,-5 4 0 16,4 4 1-16,-4 9-1 0,-4 0 0 16,1 12 1-16,-4 7-1 0,1 6 0 15,-1 8-2-15,-5 6 1 0,-5 8 0 16,1 7 0-16,-4-1-1 0,-1 1 1 0,1 0 0 16,-5 1-1-16,5-5 1 0,3-7-1 15,0-6 1-15,0-3-1 0,2-7 0 16,4-7 1-16,0-6-1 0,3-4 1 15,0-4-2-15,5-6 0 0,-3 4-2 16,6-8 0-16,0-3-1 0,0-2 0 16,9-5 0-16,-2-3 0 0,4-3 2 15,5-2 0-15,-1 2 1 0,3 0 0 16,-1 4 1-16,2 2-1 0,-1 7 1 0,-2 2-1 16,2 5 0-16,-1 0 1 0,1 8-1 15,-2-1 1-15,1 4-1 0,3-3 1 16,-1 0 0-16,0-1 1 0,-2-2-1 15,0-5-1-15,4 0 1 0,1 0 0 16,-2-9 0-16,0 1-1 0,-3-2 1 16,2-3 1-16,-6-3-1 0,-1-2 1 15,-7 0 0-15,-5 1 0 0,0 0 0 0,0-2 0 16,-5-1 0-16,-2 6-1 0,-1-1 1 16,-1 3-2-16,-1 3 0 0,-1 2-2 15,-1 7-2-15,-2 0-3 0,3 0-1 16,-2 7-3-16,0-1-4 0,2 2-7 15,-2 1-10-15,1-4-91 0,0 2-94 16,4 0-235-16</inkml:trace>
  <inkml:trace contextRef="#ctx1" brushRef="#br3" timeOffset="72311.41">23401 6088 483 0,'-15'-5'117'0,"2"0"3"15,2 5-76-15,2-3-9 0,4 3-5 16,1 0-7-16,4-4-5 0,-4 4-5 16,4 0-3-16,0 0-3 0,0 0-2 15,0 0-3-15,0 0-1 0,0 4-1 16,0-4 0-16,0 3 0 0,4-3 0 15,-4 5 1-15,4-5-1 0,1 3 0 16,-1-3 0-16,3 0 0 0,0 0 0 0,1 0 1 16,1-3-1-16,-2 3 1 0,1-6 0 15,-3 6 1-15,-5-4 0 0,5 4 0 16,-5 0 1-16,0-3 0 0,-7 3 0 16,1 0-1-16,-1 0 1 0,-3 0-1 15,1 0-1-15,-1 0-1 0,0 0 0 0,3 3 0 16,0-3 0-16,2 4 0 0,-1 0 0 15,4 0-3-15,-4-1-4 0,6 2-5 16,0 2-7-16,0 1-7 0,10 1-10 16,0-4 18-16,6 0-113 0,1-1-93 15,4 1-235-15</inkml:trace>
  <inkml:trace contextRef="#ctx1" brushRef="#br3" timeOffset="73306.64">23697 6265 404 0,'0'0'101'0,"0"3"4"16,-5-3-55-16,5 0-14 0,0 0-8 0,0 0-7 15,0 0-5-15,0 0-3 16,5 0-4-16,-5 0-1 0,7-3-2 0,-1 3 1 16,0-8-1-16,2 1 0 0,0-2 0 15,1-1 0-15,0-3-2 0,0-1-1 16,1 1-1-16,-3 0 0 0,0-2 0 15,0 1 0-15,-3-1 0 0,0-1 0 16,-4 2 0-16,0 2 3 0,-6 3 1 16,-1 1 0-16,0 4 0 0,-4 4-1 15,-4 5 1-15,1 3-2 0,-5 3-1 0,4 1-2 16,-4 3 0-16,0 1-1 16,4 1 1-16,1 1-1 0,2-2 1 0,4-3-1 15,2 1 0-15,6-3-1 0,0-3-1 16,8-1 1-16,4-7 0 0,3 0 0 15,5 0 0-15,2-13 1 0,4 1 0 16,4-5 1-16,0 1 0 0,6-2-1 16,-2-2 1-16,5 3 0 0,-4 4 0 15,-2-1-1-15,-2 3 1 0,-6 1 1 0,-9 4 1 16,-3 2 2-16,-4 0 2 0,-5 4 1 16,-4 0 1-16,0 0 0 0,0 0-1 15,-6 0-1-15,0 8-2 0,-2 1-2 16,-1 3-1-16,-1 2-1 0,-4 5 0 15,2 1 0-15,3-1 0 0,-1 3-1 16,6-3 1-16,0-4-2 0,4-3-1 16,0-1-2-16,0-4-2 0,0-2-1 15,5-5 0-15,0 0 0 0,3 0 1 0,0-5 1 16,4-6 3-16,2-1 0 0,0-6 2 16,4-1 0-16,0-2 0 0,-1 0 0 15,1 0 0-15,-1 5-1 0,1 0 1 16,-5 5 0-16,4 3 0 0,-8 3 0 15,4 1 0-15,-5 4 0 0,2 0-1 16,-3 0 0-16,-1 6 1 0,1 0 1 16,-4-1 2-16,2 0 1 0,-2 1 3 0,1 0 0 15,1-1 2-15,-3 2 0 0,4-4 0 16,1-3-1-16,2 3-1 0,2-3-1 16,3-5-2-16,4 2-1 0,3-5 0 15,4-1-3-15,2 0-3 0,0-2-7 16,-1 3-6-16,1-3-8 0,0 0-12 15,-2 1 3-15,-5-2-108 0,-6 2-101 16,-1-1-247-16</inkml:trace>
  <inkml:trace contextRef="#ctx1" brushRef="#br3" timeOffset="74475.95">23222 6380 232 0,'0'0'52'0,"5"0"0"0,-3 0-26 0,-2-4-29 0,9 4-9 0,-5-5 1 0,3 1-2 0,-1-2 0 0,1 3-2 0,2-2 1 0,0-1 4 0,-1 1 5 0,0 1 3 0,1 0 4 0,-3-1 6 0,-2 2 6 16,2-1 6-16,-3 4 7 0,-3 0 6 15,7-4 4-15,-7 4 2 0,4 0-1 16,-4 0-5-16,0 0-4 0,0-3-3 0,3 3-3 16,-3-5-3-16,0 1-2 0,0 1 0 15,0 3-1-15,0-6 1 0,0 6 0 16,0-4-2-16,0 4-1 0,0 0-1 16,0 0-2-16,-3 0-2 0,3 0-2 15,-6 4-2-15,4 2-1 0,-5 2-1 16,1 3-1-16,0 1 0 0,-1 1 0 15,1-1 0-15,-1-3 0 0,1 1 0 16,2-5 0-16,4 0-1 0,-3-5 0 16,3 3-1-16,0-3 0 0,3 0 0 0,1-6 0 15,4 0 0-15,0-5 0 0,2 1 0 16,0-3 1-16,1-4-1 0,0 2 0 16,-3-1 0-16,2 2 0 0,-2 3 0 15,-3 3 0-15,-1 3 1 0,-4 2-1 16,5 3 1-16,-5 0-1 0,-6 4 1 15,0 2 0-15,0 4-1 0,1 3 0 16,-4 2 1-16,2-1 1 0,1 3 0 0,-1-2 1 16,0 1 0-16,1-4 0 0,2-1-1 15,1-2-1-15,3 1-6 0,0 0-9 16,0 0-12-16,0-2-99 0,3-2-101 16,3-1-253-16</inkml:trace>
  <inkml:trace contextRef="#ctx1" brushRef="#br3" timeOffset="76809.57">23370 6392 93 0,'0'0'30'0,"0"-4"5"15,0 0-4-15,4-1-4 0,1-2-1 16,0 2 2-16,4-2 2 0,-3 0-1 16,-1 0-4-16,-1-1-3 0,2-1 0 15,0 3-4-15,-4-1-1 0,-2 2 0 0,5 1 1 16,-5 4 3-16,0-4 0 0,0 4-1 16,0 0-1-16,0 4-2 0,0 2-3 15,0 1-3-15,-6 2-3 0,-1 3-1 16,0 1 0-16,1 1-1 0,-2 2 2 15,-2-3-1-15,1-1 1 0,2-1 0 16,1 0 0-16,-1-2-1 0,3-3 0 16,4-2-1-16,-3 2-2 0,3-6-1 0,0 4-1 15,0-4-1-15,0 0-1 0,0 0 1 16,6-4 0-16,-1-3-1 0,4-2 1 16,3-2 1-16,0-3-1 0,1-3 0 15,1 2 0-15,-2-1 0 0,-2 1-1 16,-3 4 0-16,-2 1 2 0,-5 4 1 15,0 6 1-15,0-4-1 0,0 9 1 16,-11 4 0-16,3 3-1 0,-4 2 0 16,-2 4-2-16,0 1 1 0,-5 0 1 0,5-3 1 15,-4 0 0-15,5-3 1 0,2-1 1 16,1-2-1-16,2-3 0 0,1-1-1 16,2 0-2-16,5-6-1 0,-4 0-1 15,4 0 0-15,6-8-1 0,2-2 0 16,-1-2 0-16,2-1 1 0,0-4 0 15,2-1-1-15,-3 1 1 0,1 1-1 16,0 4 1-16,-5 0 0 0,-4 4 0 0,4 2 0 16,-4 6 0-16,0 0 0 0,-6 0 0 15,2 5 0-15,-4 0 1 0,2 2-1 16,-3 2 1-16,3 0 0 0,-3 0 0 16,2 1 0-16,-1-1 0 0,3 1 0 15,0-2 0-15,-2-1-1 0,7 1-3 16,-4-2-4-16,4 0-8 0,0-1-9 0,0-5-86 15,0 0-87-15,9 0-215 16</inkml:trace>
  <inkml:trace contextRef="#ctx1" brushRef="#br3" timeOffset="77473.36">23759 6175 222 0,'0'-3'59'16,"-4"3"5"-16,4-5-7 0,-4 1-30 15,4 4 0-15,0-5 1 0,-4 5 2 16,4-5 2-16,-3 5-2 0,3 0-3 16,-6 0-5-16,6 0-4 0,-6 0-3 15,0 0-4-15,2 0-2 0,-2 4 0 16,-4 1-1-16,3 1 1 0,-4 5 0 16,2 0 0-16,0 2 1 0,-4 1 0 0,1 1 0 15,-1-1-1-15,3 0 0 0,1 1-1 16,1-2-1-16,1 2-1 0,7-1-1 15,-5-2-2-15,5 2 0 0,6-3-1 16,1-2 0-16,0-4 0 0,-1-5 0 16,5 4 0-16,-1-4 0 0,3-5 0 15,4-2 0-15,-4-3 0 0,1-2 0 16,0 0-1-16,-1-1 0 0,0-2 0 0,-5 0 1 16,-1 0-1-16,2-1 0 0,-5 0 1 15,-4 1-1-15,0-2 1 0,0 4-1 16,-2 1-1-16,-4 1 1 0,-4 8-1 15,0 3 2-15,-1 0 1 0,-3 5-1 16,1 5 1-16,-1 2 0 0,1 0 1 16,-2 2-2-16,2 0 0 0,1-1-1 15,-1-2-2-15,7-2-4 0,-1-2-9 16,7-1-13-16,0-1-95 0,5-5-100 16,3 0-245-16</inkml:trace>
  <inkml:trace contextRef="#ctx1" brushRef="#br3" timeOffset="79125.96">20089 7661 309 0,'0'-10'80'0,"4"0"3"15,-4 1-39-15,6-1-12 0,-6-1-5 16,0 2-5-16,0-3-2 0,0 1-2 15,-4-1-1-15,-2 2 0 0,-4 0-1 16,2 4-2-16,-5 0-1 0,-3 6-2 16,0-3 0-16,-3 3-2 0,-2 7-1 15,1 1-2-15,0 2-1 0,-1 3-1 16,3 0-2-16,1 1 0 0,4 2-1 0,3-3 0 16,3 0-1-16,4-1 1 0,3-3 0 15,0-2-1-15,4-2 1 0,5-1 0 16,1-4-1-16,3 0 1 0,6-5 0 15,-2-1 0-15,6-2-1 0,-2-2 1 16,1-1 0-16,0-1 0 0,-2-3 0 16,-5 3-1-16,1 3 1 0,-6-1 0 0,-3 3 1 15,0 0 2-15,-7 7 1 0,0 0 1 16,0 0-1-16,-3 0 1 0,-2 10-1 16,-1-2 0-16,0 3-3 0,0-1 0 15,2 1-1-15,-1 0 0 0,5 0-1 16,0-3 1-16,7-1-1 0,0-7 1 15,1 3-1-15,8-8 1 0,3-3-1 16,3-5 1-16,3-4 0 0,1-3 1 16,3-1-1-16,-2 1-1 0,0 2 1 15,-1 0 0-15,0 6-1 0,-5 1 0 0,-4 3 0 16,-3 8-1-16,-5-5-1 0,-4 5 1 16,-5 4 0-16,-7 4 0 0,-4 4 1 15,-2 4 0-15,0 1 2 0,-2 2 1 16,-1 1-1-16,-1 1 0 0,-1-2 0 15,4-1 0-15,1-2 1 0,3-4-1 16,0 0-1-16,3-3 0 0,7-4 0 0,0-5 0 16,6 0-1-16,1-5 1 0,7-2-1 15,1-6 1-15,8-2 0 0,1-4 0 16,5-1 1-16,-1-1-2 0,0 4 1 16,0 0-1-16,-5 1 0 0,-3 5 0 15,-3 3 0-15,-5 0-1 0,-4 5 0 16,-2 3-2-16,-6 0 1 0,3 0 1 15,-3 9 0-15,-3 0 1 0,-2 3 2 16,0 2 2-16,-1 2 2 0,3 1 0 16,-2-3 0-16,5 3-1 0,0-3 0 15,5-2-2-15,3-1-1 0,3-5 0 0,5-6-1 16,3 0 1-16,2 0-2 0,0-9-3 16,3 0-7-16,-2-3-11 0,3-1-9 15,-4 0-99-15,-1-3-100 0,3 2-246 16</inkml:trace>
  <inkml:trace contextRef="#ctx1" brushRef="#br3" timeOffset="79672.14">20918 7541 457 0,'-2'-3'104'16,"2"-1"0"-16,-4-1-78 0,4 0-8 15,0-1-3-15,0-1-6 0,0-2-1 16,5-2-2-16,-5 0 1 0,0-2 0 16,-5-1 1-16,2-1 0 0,-3 1 0 15,-1 1 0-15,-5 3 1 0,-1 0 1 16,-2 5-1-16,-1 5 0 0,-1 0-1 0,-2 13 0 16,-1-1-1-16,1 7-3 0,1 0 0 15,3 0-1-15,2 4 0 0,2-3 0 16,3-3-1-16,8-2 0 0,-2-2 0 15,2-6-1-15,6-1 0 0,1-6 0 16,2 0 0-16,5 0 0 0,4-11 0 16,1 2 1-16,2-6-1 0,4-2 1 15,-2-5-1-15,3-3 0 0,-1-3 0 16,0-4 0-16,-3-1 0 0,-1 0-1 16,-4-5 1-16,-2 2-1 0,-3 0 1 0,-4 2-1 15,-1 5 0-15,-2 4 0 0,-5 3 1 16,0 7-1-16,0 7 0 0,0 1-2 15,-5 3 0-15,5 4 0 0,-7 9 0 16,4 3-1-16,-3 4 1 0,0 6 0 16,-5 5 2-16,-2 7 0 0,0 7 1 15,-1 1 1-15,2 1 0 0,4 4 1 16,-1-5 0-16,3-2 1 0,6-4 0 0,0-7-1 16,0-5 0-16,8-6-1 0,3-5 0 15,2-3-1-15,3-4 0 0,4-6-1 16,4 0-1-16,2-6-4 0,1-3-6 15,1-3-12-15,-1-3 68 0,-1-3-176 16,-1-2-111-16,-2-2-301 0</inkml:trace>
  <inkml:trace contextRef="#ctx1" brushRef="#br3" timeOffset="81054.43">21864 7383 371 0,'-6'0'88'16,"-2"-8"3"-16,0-1-54 0,-2-3-9 15,3-1-4-15,-3-1 0 0,-2-1 0 16,0 2 1-16,-2-1 1 0,1 4-1 16,-1 3-1-16,2 2-3 0,-1 5-4 15,0 0-4-15,0 4-4 0,0 1-4 16,0 6-2-16,-1 3-2 0,2 6-1 0,3 1 1 15,1 1 0-15,1 1 0 0,3 1 0 16,4-4 0-16,0-2 0 0,0-6 0 16,7-2-1-16,1-6 1 0,4-4-1 15,1 0 0-15,1-4 1 0,3-7 0 16,4-5 0-16,1-6 0 0,4-1 1 16,1-8-1-16,4-4 0 0,1-3-1 15,-1-1-2-15,2-3 0 0,-6 2-1 0,0 3 0 16,-6-1-1-16,-5 6 1 15,-4 3 0-15,-6 6 2 0,-6 3 1 0,0 6 0 16,-7 4 1-16,0 5 0 0,-3 5 0 16,-4 0 0-16,1 11-1 0,-1 2 1 15,3 10 0-15,-4 3 1 0,1 9-1 16,-1 5 2-16,2 3-1 0,0 5 0 16,2 1 0-16,6-3-1 0,5-2 1 15,4-5-1-15,5-5-1 0,7-6 0 0,5-9 1 16,6-8-1-16,5-11 0 0,2 0 1 15,0-12-1-15,5-5 2 0,0-7-1 16,-3-3 0-16,-3 1 0 0,0 0 0 16,-7 4-1-16,-2 5 1 0,-7 3-2 15,-3 6 0-15,-5 4 1 0,-3 4 0 16,-6 0 0-16,0 9 0 0,0-3 0 16,0 2 1-16,0 1 1 0,0 1 0 0,0-2-2 15,0 1 1-15,6-3-2 0,-2-2 1 16,5-4-1-16,2-4-1 0,4-3 0 15,0-3 0-15,1-1-1 0,-3-3-1 16,0 0 1-16,-2-4-1 0,-4 2 1 16,-7-3 1-16,0 1 1 0,-7-3 0 15,-4 1 1-15,-2 2 0 0,-4 3 2 16,-4 4 0-16,-2 4 2 0,-2 7-1 0,1 0 1 16,2 13 0-16,5-1 0 0,-1 4-1 15,5 7-2-15,8-3 1 0,5 3-2 16,0-3 0-16,5 1 0 0,7-3-1 15,4-5 1-15,6-6-1 0,8-4-1 16,8-3 1-16,5-10 1 0,9-6-1 16,-2-6 1-16,3-4 0 0,1-5 0 15,-6-2 1-15,-2 1-2 0,-9-1 1 16,-7 3-1-16,-4 3 0 0,-9 0 0 0,-5 2 1 16,-7 6 0-16,-5 3 3 0,-5 5-1 15,-7 3 2-15,2 5-1 0,-3 6 1 16,-1 5-1-16,-2 3-1 0,1 2-1 15,3 3 0-15,2 0 0 0,0 1-1 16,1-1 1-16,2 0-1 0,2-1 1 16,5 0-1-16,0-2 0 0,0-1 0 15,5-1 0-15,4 0-1 0,1-5 1 0,1 1 0 16,2-4 1-16,3-3 0 0,3 5 1 16,-1-5 0-16,4 0 1 0,4 0 1 15,2-6 0-15,5-2 0 0,0 1 0 16,2-5 0-16,0 0 0 0,-5-2-1 15,-5 2-2-15,-5 0-2 0,-6 4-6 0,-4-2-7 16,-7 2-12-16,-3 1 90 16,0 0-199-16,-6 1-116 0,-2 1-318 15</inkml:trace>
  <inkml:trace contextRef="#ctx1" brushRef="#br3" timeOffset="81555.96">23080 7018 422 0,'0'-5'94'16,"4"-2"3"-16,2 1-70 0,0 0-7 15,4 0-2-15,1 1 0 0,1 5 1 0,2 0 0 16,-1 3 1-16,0 3-1 0,4 4-2 16,-4 2-1-16,-2 2-2 0,0 2-2 15,-7 1 0-15,-4 1 1 0,0 2 2 16,-9-1 1-16,1 2 0 0,-5 1 0 16,1-2-2-16,-2 0-2 0,1-3-3 0,0-2-3 15,-1-2-2-15,2-5-1 16,-3-1-3-16,-1-4-3 0,0-3-2 15,2 0-3-15,0 0-4 0,1-6-6 0,2 6-8 16,3-7-9-16,5 2-12 0,3-2-86 16,0 1-94-16,0 1-227 0</inkml:trace>
  <inkml:trace contextRef="#ctx1" brushRef="#br3" timeOffset="83122.53">23650 6858 417 0,'0'-10'97'16,"-4"1"2"-16,4 1-67 0,0 0-9 15,0 2-5-15,0 3-2 0,-4-1-1 16,4 4 2-16,0 0 0 0,0 0 0 15,0 5 0-15,-3 3-1 0,-1 4-1 0,-3 4-2 16,1 3-3-16,-3 4-1 0,-3 2-1 16,2 0-2-16,-1-3-1 0,-1-1-1 15,4-5-1-15,0-4-1 0,2-2 0 16,6-3-1-16,-7-4 0 0,7-3-1 16,0 0 0-16,8 0 1 0,1-5 0 15,3-2 0-15,4-5 0 0,1-2 1 16,2-2-1-16,3-2 1 0,-3 1-2 15,-1 1 1-15,1 2 0 0,-5 6-1 16,-2 0 0-16,0 8-1 0,-3 0 0 16,-3 8 0-16,2 0 1 0,-4 4-1 15,-2 0 0-15,-2 1 1 0,5 0 0 0,-5 0 1 16,0-3 0-16,2-1 0 0,3-2 0 16,1 0-1-16,1-4 1 0,3-3 0 15,3 0-1-15,5 0 1 0,8-8-1 16,1-1 1-16,0-2 0 0,4-1 0 15,-4-2 0-15,0 1-1 0,-1 2 1 0,-8 3-1 16,-5 1 1-16,-4 4-2 16,-2 3 1-16,-7 0 0 0,0 3 0 0,0 4 0 15,-7-1 1-15,1 1 0 0,-1 1 2 16,0 0 1-16,1-2 0 0,-1-1 0 16,4 0-1-16,3-5 0 0,-4 4 0 15,8-4-2-15,-1 0-1 0,4 0 0 16,4 0 0-16,1-7 1 0,2 2 0 15,0-2 0-15,1-2 0 0,-2-2 0 0,1 0 0 16,-3-2 0-16,-4 1 0 16,0-2 0-16,-2-1 0 0,-5 2 0 0,0-1 0 15,0-1 1-15,-10 1-2 0,3 3 0 16,-4 2 0-16,-5 3-1 0,-1 6 0 16,-3 0 0-16,-2 11 0 0,1 1 1 15,-4 2 0-15,5 4 1 0,0 1-1 16,7 2 1-16,2-1 0 0,7-4-1 0,4 2-1 15,0-5 1-15,7-3-1 0,5-3 0 16,6-7 1-16,4 0-1 0,4-12 1 16,3-4 1-16,4-5-1 0,7-8 1 15,0-9 0-15,4-3 0 0,2-6 0 16,0 1-1-16,3-4 1 0,-3 0 0 16,0-2-1-16,-7 5 1 0,-5-1 0 15,-7-1-1-15,-4 5 1 0,-8 6-1 0,-7 5 0 16,-1 8 1-16,-1 7 0 0,-2 8 0 15,-4 4-1-15,0 6 0 0,0 0 0 16,0 10 0-16,0 6 0 0,-6 6 0 16,2 8 0-16,0 8 1 0,-2 2 0 15,-4 4 0-15,2 0 1 0,-1 0-2 16,-3 0 1-16,-2-3 0 0,-3-1-1 16,3-1 1-16,-1-1-1 0,3-4 1 0,0-2-1 15,2-9 1-15,4-3-1 0,1-3 0 16,0-6 1-16,5-3 0 0,-7-5-1 15,0-3-1-15,0 0 0 0,-2-3 1 16,-3-2-1-16,1 0 0 0,1 0-1 16,-2-4 2-16,1 2 0 0,4 0 0 15,-3-1 1-15,-1 1 0 0,0 0 1 16,1-1 1-16,1 4 2 0,0-2 1 16,3 2 1-16,-1 4 1 0,5-6-2 0,2 6-1 15,0-3-1-15,0 3-2 0,9 0-1 16,-2 0-1-16,5 0 0 0,6-4 0 15,2 4 2-15,6-5-1 0,1 5 1 16,2-4 0-16,1 4 0 0,-1-4-1 16,1 4-1-16,-6 0-3 0,-5 0-5 15,0 4-8-15,-6-4-10 0,-2 7-13 16,-11-1-106-16,0 2-111 0,-4-3-265 0</inkml:trace>
  <inkml:trace contextRef="#ctx1" brushRef="#br3" timeOffset="85271.81">20172 8153 385 0,'-3'0'86'15,"-2"3"0"-15,0-3-66 0,3 5-3 16,-4 0 0-16,2 3-2 0,1 4 1 16,-3 2 1-16,0 4 2 0,-2 6 1 15,-2 6-2-15,2 10-3 0,1 2-2 16,-5 7-3-16,0 1-2 0,1 7-2 16,-5 0-2-16,1-2 0 0,-5-7 1 0,0-1 0 15,1-3 1-15,3-2 0 0,-1-6 0 16,2-4 0-16,5-6-1 0,-1-1-2 15,4-3 0-15,2-3-1 0,-1-4-1 16,2-3 0-16,4-2 0 0,-3-3-1 16,3-3 1-16,0-4 0 0,0 0 0 15,-6 0 0-15,6-11-1 0,6-3 1 0,0-8 0 16,1-10 1-16,5-5-1 0,5-8-1 16,4-8 0-16,5-1-1 0,2-3 0 15,0-3-1-15,-1 3 0 0,-2-2 0 16,-3 3 0-16,-1 6 1 0,-4 8 0 15,-4 5 1-15,0 9 0 0,-5 10 0 16,-1 4-2-16,-2 9 1 0,-5 5-1 16,0 0 1-16,0 7 0 0,0 6 1 15,0 3 0-15,-5 3 0 0,5 4 2 16,-2 0-1-16,2-1 1 0,0-4-1 0,0-5-1 16,7-5 1-16,-1-4-1 0,-1-4 1 15,3 0-1-15,1-11 1 0,4 0 0 16,0-3-1-16,1-2 1 0,1-2 1 15,2-1-1-15,-4-1 0 0,1 2 0 16,-3 1-1-16,-4 2 1 0,0 0 1 16,-1 5-1-16,-6 1 2 0,3 2 0 0,-3 2 0 15,0 2 1-15,0 3 1 0,-3 0-1 16,3 0-1-16,0-4 0 0,0 4-2 16,0 0 0-16,3 0-1 0,3 0 0 15,0 0-1-15,1-5 0 0,4 5 1 16,-2-6 0-16,2 2 0 0,-2 1 0 15,2-1 0-15,-4 0 0 0,0 4 1 16,-1-3-1-16,-6 3 1 0,2 0 0 0,-2-4 0 16,0 4 0-16,0 0 0 15,0 0 0-15,-4 0-1 0,4 0 0 0,-6 0-1 16,1 0 0-16,0 0 1 0,3 5-1 16,-2-5 1-16,4 0 0 0,-6 4 1 15,6-4-1-15,0 0 1 0,-2 0 0 16,2 0-1-16,0 0 1 0,0 0-1 0,0 0 0 15,0 0 1-15,0 0-1 16,0 0 0-16,0 0 0 0,0 0 0 0,0 0 1 16,0-4-1-16,-6 4 1 0,6-4 0 15,-2 4 0-15,2-6 0 0,-5 6 0 16,5-5 0-16,-6 5 2 0,6-4 0 16,-6 4-1-16,6 0 1 0,0 0-1 15,-2 0-1-15,2 0 0 0,0 0-1 16,2 4-1-16,-2 0 0 0,6-1 1 0,0 2 0 15,1 0 0-15,4 2 1 0,-2-3-1 16,7-4 0-16,1 5 0 16,2-5 0-16,1 0-1 0,6-5 1 0,-1-2 0 15,-2 0 0-15,3-3 0 0,-1-2 1 16,-3-1-1-16,1 2 1 0,-7-1-1 16,-3 2 1-16,-3 2 0 0,-3 3 0 15,-3 5 1-15,-4-5 0 0,0 5 0 0,0 4 0 16,-8 1 1-16,1 6-2 15,-3-1 1-15,-1 4-1 0,-1 4-1 0,0 2 1 16,-2 0-1-16,2 0 0 0,4-3 1 16,1-2-1-16,1 1 0 0,6-4 0 15,0 0-1-15,0-1-1 0,10-1-1 16,0 0 0-16,3-2-1 0,5-8 1 16,1 0-1-16,4-7 2 0,2-1 0 15,1-2 1-15,0-2 1 0,-4 2 0 16,4 1 0-16,-6 5 0 0,-2 1-1 0,-4 3 0 15,-2 0 0-15,-5 3 0 16,-1 2 0-16,-3 5 0 0,2-2 1 0,-5 4 0 16,8-1 1-16,-2 0-1 0,5-2 0 15,-1-3 0-15,7-6-1 0,-1-6 1 16,8-5 0-16,-2 1 0 0,4-5 0 16,-1-4 1-16,0-1 0 0,-2-1-1 0,-3 1 0 15,-1 2 1-15,-4-1 0 0,-8-1 0 16,-1 1 1-16,-6 5 0 0,-7 2 0 15,-6-1 0-15,-1 2 1 0,-5 4-1 16,-1 3 1-16,-7 4-2 0,1 4 1 16,-1 2-1-16,-1 5 0 0,1 3 0 15,1 1-1-15,2 4 0 0,4 2 0 16,7 1-1-16,-1-1-1 0,8-3-4 16,3 4-4-16,3 0-8 0,0-1-8 0,7-2 45 15,-1-5-149-15,1-2-103 0,2-4-271 16</inkml:trace>
  <inkml:trace contextRef="#ctx1" brushRef="#br3" timeOffset="86754.22">21548 8183 336 0,'0'-7'92'15,"5"0"4"-15,-5-4-26 0,0 2-33 16,0-2-4-16,0-1-5 0,-7-2-3 0,-1 1-4 16,-3-2-1-16,-2 2 1 15,-2 0-1-15,-2 4-1 0,1-1-2 0,-1 2-1 16,3 3-3-16,1 5-2 0,-1 0-4 16,1 8-4-16,0 1-1 0,-1 5-2 15,-1 3 0-15,1 1 0 0,1 1 1 16,1-1 0-16,1 1 0 0,5-3 0 15,3-3 0-15,3-2 0 0,0-1-2 16,2-1 1-16,5-6 0 0,6-3 0 16,4 0 0-16,3-11 0 0,3-2 0 15,6-3 1-15,1-6-1 0,2-4 0 0,-1-2 0 16,-4-3 0-16,-1-3-1 0,-4-3 0 16,-3-1 0-16,-4-2 0 0,-3 0 0 15,-5 2 0-15,1 5 1 0,-2 4 0 16,-1 5 0-16,-5 3 1 0,0 6 1 15,0 5 0-15,0 2 0 0,-5 3-1 0,5 5-1 16,-6 5 0-16,4 6 0 16,-4 2-1-16,-1 9 0 0,0 5 1 0,0 7 0 15,-4 6 1-15,4 0-1 0,1 2 1 16,3 0 0-16,-1-6 0 0,4-3-1 16,0-5 1-16,0-6-1 0,5-4-1 15,2-5 1-15,0-3-1 0,6-5 0 16,5-5 0-16,0-5 0 0,5-3 0 0,2-5-1 15,1-4-1-15,3 0-1 16,0-4 0-16,1-3 0 0,1 1-1 0,-1 0 2 16,-4 1 0-16,-1 2 2 0,-5 2 0 15,-5 4 3-15,-4 6 4 0,-5 3 1 16,-6 5 1-16,0 4 0 0,-9 5 1 16,1 3-1-16,0 2-2 0,-6 4-3 15,2 1-2-15,-2 1 0 0,2-1 0 16,4-2 0-16,1-1 0 0,2-2-1 0,5-3 0 15,6-2-1-15,2-2 0 0,5-4 0 16,5-3 0-16,2 0 1 0,6-7-1 16,2-3 1-16,2-6 0 0,0-3 1 15,3-3-1-15,-3-5 0 0,-1-1 1 16,-3 0-1-16,-5 1 0 0,0 1 1 16,-5 3-1-16,-2 3 1 0,-4 6-1 15,-3 2 1-15,-1 4-1 0,-6 3 0 0,3 5 1 16,-3 6-1-16,0 2 1 0,-6 6 1 15,3 3-1-15,-3 1 1 0,1 6 0 16,2-2 1-16,3-1-1 0,-4-3-1 16,4-2-1-16,4-3 1 0,4-3-1 15,4-6 0-15,1-4 0 0,10 0 1 16,7-13-1-16,3-2 0 0,7-6 0 16,2 0 0-16,2-4-1 0,2-1 1 15,-7 1-2-15,-5 1 1 0,-1 6 1 0,-7 4-1 16,-3 5 1-16,-7 0 0 0,-4 6 0 15,-3-1 0-15,-3 4-1 0,-3 0 0 16,-3 0 1-16,0 0 0 0,0 0-1 16,0 5 1-16,-6-5 0 0,6 5 0 15,-3-5 1-15,3 4 0 0,-4-4-2 16,4 5 1-16,0-5-1 0,0 0 0 16,0 0 0-16,4 0 0 0,-4 0 0 0,3 0 1 15,-3 0 0-15,3-5 0 0,-3 5 1 16,4-5 0-16,-4 1 0 0,0 0 0 15,0 1 0-15,0-1-1 0,0-1 1 16,0 0 0-16,0-1-1 0,0-1 1 16,0 0 0-16,0 3-1 0,-4 0 0 15,0 4 0-15,-2 0 0 0,-3 0-1 16,1 7 0-16,-4 1 0 0,-1 1 0 0,-1 2 1 16,-1 1-1-16,0 5 1 0,2 1 1 15,0 3-1-15,3 0 0 0,4 4 0 16,6-2 0-16,0-2 0 0,3-3-1 15,7-3 0-15,7-4 0 0,3-5 1 16,2-6-1-16,5 0 0 0,2-11 1 16,1 0-2-16,4-7 1 0,2 0-1 0,0-5 0 15,4-1 0-15,-4 1 1 16,0 0-1-16,-5-2 2 0,-5 0 0 0,-6 0 0 16,-5 3 1-16,-8 2 0 0,-7 3-1 15,0 3 1-15,-13 4 1 0,-6 6 0 16,0 4 1-16,-6 8 0 0,-1 3 0 15,-3 4 1-15,5 5 0 0,3 1 0 16,5 2-2-16,4 0 1 0,5 1-2 16,7-1 0-16,14-3-1 0,-1-3 1 0,10-2-1 15,4-3 1-15,6-7-1 0,3-5 1 16,3 0 0-16,-1-7-2 0,0-4-4 16,-1-5-8-16,-1 2-11 0,-1-4-113 15,-5 2-111-15,-2-2-280 0</inkml:trace>
  <inkml:trace contextRef="#ctx1" brushRef="#br3" timeOffset="97896.83">16947 12972 314 0,'0'0'71'15,"0"0"1"-15,0-5-47 0,0 5-11 16,0 0-1-16,0 0 1 0,4-3 4 0,-4 3 2 16,0 0 3-16,0-4 2 0,0 4 0 15,0 0-3-15,0-4-3 0,0 4-1 16,0-3-2-16,0 3-2 0,0-5-2 15,0 5-3-15,0-5-1 0,0 5-3 16,0-5-1-16,4 1-2 0,-4 4-1 16,6-4 0-16,-2 4 0 0,-1-3 0 0,-3 3 1 15,4 0 1-15,-4 0-1 0,0 0 2 16,0 0-1-16,0 0 0 16,0 0 0-16,0 0-1 0,2 5 0 0,-2-2 0 15,5 1 0-15,-2 2 0 0,-3 0 0 16,0 1 0-16,6 2 0 0,-6 0 0 15,4 0 0-15,-4 2 1 0,3 0 0 16,-3-2-1-16,0 1 1 0,5-1 0 16,-5 2-1-16,0-4 0 0,0 0-1 15,3-2 1-15,-3 0-1 0,5-1 0 0,1 0 0 16,0-2 0-16,0-2 0 0,2 6 0 16,-1-6 0-16,6 5-1 0,-2-5 1 15,4 0 0-15,-2 0-1 0,2 0 1 16,2 0-1-16,-2-4 1 0,4-1-1 15,1 1 0-15,1 0 1 0,-2-1-1 16,7 1 0-16,0 0 1 0,2 0-1 0,4 0 1 16,-4 4-1-16,5-8 0 0,-1 3 0 15,-5 0 1-15,3 5-1 0,-3 0 0 16,-4 0 0-16,3 0 1 0,-1 5-1 16,-3-5 0-16,3 3 0 0,0-3 0 15,0 0 0-15,-2 4 0 0,2-4 0 16,-3 0 0-16,3 4 0 0,0-4 0 15,-3 0 1-15,3 4-1 0,0-4 0 0,-1 0 0 16,5 0 0-16,-5 0 0 16,2 0 0-16,-1 0 0 0,-4 0 0 0,-1 0 0 15,-2-5 0-15,1 0 0 0,-3 1 0 16,3-3 0-16,0 3 0 0,0-4 0 16,0 2 0-16,2 0 0 0,-2 0 0 15,-3 6 1-15,4 0-1 0,-5 0 0 16,1 0 0-16,-4 5 0 0,-3 1 0 0,2 1-1 15,-3-2 1-15,-1 1-1 0,-2 2 0 16,-1-1 0-16,1 2 1 0,-5 0-1 16,5-1 1-16,-5 1 1 0,0-1-1 15,0-2 0-15,2 0 1 0,-2-1-1 16,5-5 1-16,-5 6-1 0,2-6 0 16,-2 4 1-16,0-4-1 0,5 0 0 15,-5 0 0-15,0 4 0 0,0-4 1 16,0 0-1-16,0 0 1 0,0 0-1 0,0 0 1 15,0 0-1-15,3 0 0 0,-3 0 0 16,0 0-1-16,0 0 0 0,0 0 0 16,0 0 0-16,0 0 0 0,6-6 0 15,-2 6 0-15,-2-5 1 0,6 1 0 16,1-1 1-16,2-2-1 0,-1 1 0 16,4-1 0-16,0 0 0 0,3 1 0 15,-1-1-1-15,1 0 1 0,-1 3 0 16,4-2 0-16,-2 1-1 0,-3-2 1 0,4 3 0 15,1 0 0-15,0 0 0 0,1 4 0 16,-2-5 0-16,5 1 0 0,-1 4 0 16,1 0 0-16,-1 5 0 0,0 1 0 15,-2-2 0-15,1 3 0 0,1 2-1 16,-1 2 1-16,-1-5 0 0,3 3 0 16,-1-1 0-16,-4 0 0 0,4-1-1 15,-3 2 1-15,0-3 0 0,-1 1-1 0,1-2 1 16,-2 1-1-16,5-2 0 0,-2 0 1 15,0-4-1-15,0 3 1 0,5-3 0 16,-3 0 0-16,0 0 0 0,-1 0-1 16,3 0 1-16,1 0 0 0,3 0 0 15,-1-4-1-15,2-3 1 0,2-2 0 16,-2-2 0-16,-1-3 2 0,-5-2-1 0,1-2 1 16,-4-6-1-16,-4 1 1 15,1-3-4-15,-5 2-5 0,-1 1-9 0,-3 2 104 16,-2 2-208-16,3 5-113 0,-3 3-317 15</inkml:trace>
  <inkml:trace contextRef="#ctx1" brushRef="#br3" timeOffset="101371.52">20253 11436 290 0,'0'-4'80'0,"-3"4"4"16,3-6-32-16,-6 6-18 0,6-4-7 16,0 4-8-16,-3 0-6 0,3 0-5 15,-5 0-2-15,5 7 0 0,-6 1 2 16,0 4 1-16,0 6 3 0,-4 6 2 16,-2 4 0-16,-4 4 1 0,1 3-1 15,-3 2-2-15,-1 1-2 0,1-5-1 16,0-2-2-16,-1-4 1 0,4-1-2 0,5-5 0 15,0-3-1-15,4-6 0 16,-1 0-1-16,7-5-1 0,0-2 0 0,6-10 0 16,1-4 0-16,1-4 0 0,4-6 0 15,5-6-1-15,0-6 1 0,2-5-1 16,-2-1-2-16,0-3 1 0,-3-6-1 16,-2 0 0-16,2 2 0 0,-5-1-1 15,1 5 1-15,-3 1-1 0,4 9 1 16,-3 8 0-16,0 5 0 0,4 4 1 15,-4 6-1-15,4 7 0 0,-2 0 0 0,0 7 0 16,-1 3 0-16,0 6 1 0,-2 5 0 16,0 2 0-16,-1 4 2 0,-4 2 1 15,-2 2 0-15,0-4 1 0,0-2 1 16,0-1 0-16,0-5 0 0,-3-3 0 16,-2-4-1-16,0-2 0 0,3-4 0 15,2-2-1-15,-5 0 0 0,5-4-1 16,0 0 0-16,0 0-1 0,0 0 0 0,0 0-1 15,6 0 0-15,0 0-1 0,2 0 1 16,5 0-1-16,-2 4 0 0,0 2 0 16,1 1-1-16,0 2 1 0,-5 1-1 15,-1 2 1-15,-6-1 0 0,0 1 1 16,-12 2-1-16,-1 0 1 0,-1 1 1 16,-5 0-1-16,-6-1 1 0,1-2-1 15,-2 0 1-15,0-4 0 0,0-1 0 0,0-4 0 16,2-3 0-16,2 0 1 0,5 5-1 15,0-9 0-15,3 4 0 0,2 0 0 16,5-3-1-16,0-1-1 0,2 4 0 16,3-8-3-16,2 4-4 0,0-3-6 15,4-2-5-15,-4 1-6 0,5 1-10 16,0 3-9-16,-2 0-84 0,-3 4-87 16,4 0-212-16</inkml:trace>
  <inkml:trace contextRef="#ctx1" brushRef="#br3" timeOffset="102535.37">20171 11470 347 0,'0'0'82'0,"0"0"1"0,0 0-46 16,4 0-17-16,-4-5-5 0,3 5 0 16,-3-6-1-16,5 2 0 0,-5 1 1 15,6-1-2-15,-6 0 1 0,2 0-1 16,-2-1-1-16,5 1-1 0,-5-2-2 16,0 0-1-16,2-1-1 0,-2 2-2 15,5-3-1-15,-5 2-1 0,5-1 0 16,-5 0 0-16,5 1 0 0,0-1-1 0,2 1 1 15,3-1-1-15,-2 0 0 0,4 0-1 16,-1 3 0-16,1 0 0 0,0 4 0 16,-1 0 0-16,-1 7 1 0,2-1 1 15,-3 4 0-15,2 1 2 0,-4 0 1 16,0 5 0-16,-1 0 0 0,0 2 1 16,-6 2-1-16,0 1 0 0,-6-2 1 15,0 0-1-15,-1 0 0 0,1-3 0 0,-4-1 0 16,-1-2-1-16,3-5 0 0,-4 1-1 15,0-1-1-15,-1-4-1 0,1 3 1 16,-1-7-1-16,-2 5-1 0,4-2 1 16,1-3 0-16,-3 5-1 0,3-5 0 15,1 0 0-15,2 0 0 0,0 0 0 16,0-3-1-16,1 3 1 0,6-4-1 16,-2 4 1-16,2-5-1 0,0 5 0 15,0-4-1-15,0 4-4 0,5-5-5 0,-1 5-7 16,2 0-11-16,1 0-54 0,0-3-44 15,0 3-86-15,4 0-188 0</inkml:trace>
  <inkml:trace contextRef="#ctx1" brushRef="#br3" timeOffset="115158.74">20620 11617 260 0,'5'-8'72'15,"-2"-3"5"-15,1 5-25 0,-4-2-18 16,6 0-3-16,-6 3 0 0,6 0-3 16,-6 1-2-16,0 1-1 0,4 3-1 15,-4 0-1-15,0 0-2 0,0 0-3 16,0 0-1-16,-7 5-3 0,5 0-3 0,-4 2-2 15,-1 5-1-15,0 1-1 0,-4 3-1 16,4 0 0-16,-2 0-1 0,0 0 0 16,4-1-1-16,1-2-1 0,-1-1 0 15,5-3-2-15,5-1 1 0,1-1-1 16,2-7 0-16,1 0 0 0,5-4 0 0,1-4-1 16,3-2 1-16,-1-5 0 0,7-4 0 15,-1 1 0-15,2 1-1 16,1 0 1-16,0-1-1 0,-1 0 1 0,-2 2-1 15,-5 3 0-15,-3 1 1 0,-3 3-1 16,-5 0 1-16,1 6 2 0,-8 3 0 16,0 0 1-16,-8 6 0 0,1 4 1 15,-5 2 0-15,-1 4-1 0,3 0 0 16,-2 4-1-16,0-5 0 0,3 2-1 16,3-3-1-16,1-2 0 0,5-1 0 0,0-1-1 15,8-5-1-15,3 0 1 0,4-5 0 16,8 0 0-16,4-5 0 0,6-6 1 15,2 0 0-15,6-4 0 0,-2 0-1 16,-1-4 1-16,-4-1-1 0,-1 3 1 16,-7 0-1-16,-5 1 1 0,-3 4 0 15,-8 1 4-15,0 5 1 0,-10 6 1 0,0 0 0 16,-5 0 1-16,-2 11 0 0,-5-2-2 16,3 5-2-16,-2-1-1 15,1 2-2-15,0 0 0 0,7 0-1 0,3-3 0 16,-4-1 0-16,8-1-1 0,3-3 0 15,3-3 0-15,6-4 0 0,1-4 1 16,6-2-1-16,4-1 0 0,6-4 1 16,0-2-1-16,3 1 0 0,1-2-1 0,-3 3 1 15,-3 0 1-15,-7-2 0 16,-5 2 0-16,-5 1 0 0,-5 4 2 16,-6-1 1-16,-3 2 0 0,-6 5 0 0,3-3 0 15,-5 3 0-15,-1 0 0 0,2 0-1 16,1 0 0-16,0 5-1 0,-1-5-1 15,7 0 0-15,-3 4 0 0,3-4 0 16,0 0 0-16,0 0-1 0,0 0 0 16,0 0 1-16,0 0-1 0,2 0 1 15,-2 0-1-15,0 0 1 0,0 0 1 0,0 0-1 16,0 0 1-16,0 0 1 0,0 0-1 16,0 0 0-16,0 0 1 0,0 0 0 15,0 0 0-15,0 0 0 0,6 0 0 16,-6 0 0-16,0 0 0 0,-6 0 0 15,6 0 0-15,-6 6-1 0,0-1 0 16,-1 3 0-16,1 3-1 0,-2 5 1 0,-1 4-1 16,-3 5 0-16,-3 3 1 15,-1 4-1-15,-1 2-1 0,-2 5-2 0,1 4-2 16,-2 1-2-16,2-1 0 0,4-1 0 16,1-5 1-16,4-2 0 0,1-5 2 15,-2-6 3-15,3-3 1 0,-3-4 0 16,-1-1 0-16,0-3 0 0,-3-3 0 15,1 0 0-15,-1-4 1 0,1-1-1 0,0-5 0 16,4 0 1-16,-1 0-1 0,3-8 0 16,0-1 0-16,7-5 0 0,0-6-1 15,0-3-1-15,8-5-1 0,4-6-3 16,6-6 0-16,3-1 0 0,4 0-1 16,4 2 1-16,7-1 0 0,4 3 3 15,6 2 1-15,4 3 1 0,1 0 1 16,1-1-1-16,-3-2 1 0,0 2 0 15,-6-3 1-15,-9 1-1 0,-3 3 0 0,-10 3 0 16,-1 2 0-16,-7 5 1 0,-6 4 1 16,-2 4 1-16,-5 5 1 0,-5 1 0 15,-3 8 1-15,-2 0 0 0,-3 0-1 16,-3 12 0-16,1 1-2 0,-5 3 1 16,1 5 0-16,1 2-1 0,-2 1 1 15,7 3-1-15,0-1 0 0,6-1 0 16,1-2-1-16,4-3-1 0,2 0 0 0,5-4 0 15,1-2 0-15,2-2 0 0,5-3 0 16,2-3 0-16,4-6 0 0,1 0 0 16,1-5 0-16,4-5 0 0,1 0 1 15,-2-2-1-15,1-3 1 0,2-3-1 16,-2-6 1-16,1-1-1 0,-5-3 0 16,-2-1 1-16,0 0-1 0,-5 0 0 0,-5 1 1 15,-5 6-1-15,-4 7 1 16,0 2 0-16,0 3 0 0,0 5 0 15,0 1 0-15,0 4 0 0,0 0-1 0,0 0 0 16,9 4 0-16,3 0 0 0,1 2-1 16,3 4 1-16,5 0 0 0,3 0 0 15,0 1 0-15,1 0 0 0,-1-1 0 16,4 0 0-16,-5-5 1 0,1 2 1 16,-3-1 0-16,-5 0 1 0,-1-1 1 0,-3 0 0 15,-6 1 1-15,-6 1 2 0,0 1 0 16,0 1 0-16,-8 1 1 0,-4 2-1 15,-1 2 0-15,-5 0-1 0,0 1-1 16,1 1-2-16,-2-1-1 0,3 0 0 16,3-2-1-16,1 0-1 0,6 0 1 15,3-2-1-15,3 0-1 0,0-1 1 0,9-2 0 16,3-1 1-16,3-4-1 16,7-3 1-16,1 0-1 0,2-6-4 15,4 2-5-15,-2 0-6 0,5-3-5 0,-3 4-9 16,-2-1-12-16,-3 4-107 0,-7-4-104 15,-4 4-262-15</inkml:trace>
  <inkml:trace contextRef="#ctx1" brushRef="#br3" timeOffset="116088.14">22836 11249 326 0,'-7'0'91'0,"0"0"4"0,1 0-29 0,0 0-24 15,2 0-6-15,0-3-6 0,4-1-6 16,0-1-4-16,0-1-5 0,7 1-2 16,2-2-3-16,2 2-3 0,5-4 0 15,4 5 1-15,2 0 1 0,2 4 0 16,-1 0 1-16,1 0 0 0,-5 7 0 16,-5 3-1-16,-5 4-1 0,-5-1 1 15,-4 3-1-15,-8 2 1 0,-7 4 1 16,-2-1 0-16,-7 2 1 0,-1 0-1 0,0-2-2 15,0-1-1-15,4 0-2 0,1-4-2 16,6-3-2-16,7-2-3 0,2-2-1 16,5 0-1-16,7 2 0 0,0-1 0 15,5 1 1-15,3 0 0 0,-2 0 1 16,3 1 1-16,-3 1 2 0,-3-3-1 16,-3 0 0-16,-7 0 1 0,0 1-1 0,-11-2 1 15,-1 1-1-15,-3-2 1 16,-3 1-1-16,-2-2 0 0,0-2 1 0,1 1 0 15,-1-6 0-15,1 0 0 0,0 0 1 16,2 0-1-16,2-6 0 0,3 1 0 16,1-3-2-16,3-1-4 0,2 2-4 15,3 0-7-15,3-1-8 0,0 1-11 16,0 0-98-16,0-1-101 0,4 3-242 16</inkml:trace>
  <inkml:trace contextRef="#ctx1" brushRef="#br3" timeOffset="123056.36">23452 11518 341 0,'-5'0'89'0,"5"0"5"0,-7 0-45 16,7 0-7-16,-6 5-5 0,2 2-3 15,-4 4-4-15,0 2-2 0,-3 1-2 0,1 3-4 16,-2 1-4-16,1-2-3 0,2 2-5 15,-1-2-2-15,5-3-4 0,0-1-5 16,-1-2-6-16,6-2-9 0,-4-3-13 16,4-5-92-16,0 4-97 0,0-4-237 15</inkml:trace>
  <inkml:trace contextRef="#ctx1" brushRef="#br3" timeOffset="123434.95">23486 11369 454 0,'-6'0'103'16,"-1"0"1"-16,3 0-77 0,4 0-7 0,0 0-3 15,0 0 0-15,5 0-3 0,2 0-2 16,-3 0 1-16,-1-4 0 0,3 4-2 15,-2-6-1-15,-4 2-1 0,5-1 0 16,-5 1 1-16,3-1 1 0,-3-1 0 16,0 1 1-16,0 1 0 0,0 1 1 15,0 3-1-15,-4-4-1 0,4 4-1 0,-8 0-1 16,6 0-3-16,-3 0 0 0,-1 0-2 16,3 0 0-16,-2 0-1 0,2 0 0 15,3 0-1-15,-4 0 0 0,-1 0-1 16,5 0-1-16,-4 0-6 0,4 0-4 15,-3 0-7-15,3 0-8 0,3 0-10 16,1 4-7-16,4-4-96 0,-4 6-97 16,4-6-232-16</inkml:trace>
  <inkml:trace contextRef="#ctx1" brushRef="#br3" timeOffset="123770.81">23640 11515 378 0,'0'0'98'0,"0"-3"6"0,0 0-53 16,0-2-6-16,0 2-7 0,0-2-6 16,0-1-6-16,6 1-7 0,1-2-3 15,3 0-5-15,0 1-3 0,3 2-2 16,4 4-1-16,-4 0 1 0,2 6-1 15,-1 3 0-15,0 4 1 0,-4 2 1 16,-3 2 1-16,-5 1 0 0,-2 2 2 0,0 0-1 16,-4-1 1-16,-5 2-2 0,1-1 1 15,-5 0-2-15,1-3 0 0,-3 1-2 16,3-3-1-16,-1-4-1 0,4-2 0 16,-2-3-1-16,2-6-1 0,1 4-3 15,1-4-5-15,1-7-8 0,1 3-13 16,-1-2 31-16,1 1-141 0,5 5-110 0,0-7-277 15</inkml:trace>
  <inkml:trace contextRef="#ctx1" brushRef="#br3" timeOffset="129915.2">21560 12249 305 0,'-3'0'95'0,"-1"0"5"16,-1 0-2-16,3-3-53 0,2-1-11 15,-5 4-8-15,5-6-6 0,5 2-6 16,-5-1-4-16,6 0-2 0,-1 0-1 15,-1 0 0-15,7 1-1 0,-2-1 0 0,0 0 0 16,0-3-1-16,1 3 0 0,1-3-1 16,-1-1-1-16,0 2 0 0,-3-1 0 15,2 1 0-15,-4 2 0 0,1 2 1 16,-1 3 1-16,-5-5 2 0,3 5 0 16,-3 0-1-16,0 4 1 0,0 0-1 15,0 4-1-15,0 0-1 0,0 3-2 0,0 0-1 16,5 3 0-16,-1 1 0 0,2-2-1 15,2 3 1-15,-1-4-1 16,0 1 1-16,-1 2-1 0,-1-1 0 0,-2 0 1 16,-3 3-1-16,0-4 0 0,-3 4 0 15,-3 0 0-15,-1 0 1 0,-3-2-1 16,0-2 0-16,0-1 1 0,0-3-1 16,-2-1 0-16,1-1 1 0,2-3-1 0,-2-4 0 15,4 0-1-15,1 0 1 0,-1-4-1 16,5 0 0-16,2-4 1 15,0-2-1-15,0-2 0 0,4-1 1 0,4-1-1 16,0-3 1-16,6 0 0 0,0-1 0 16,6 4 1-16,-1 0-1 0,5-2 0 15,1 5 0-15,3 0 0 0,1 0 0 16,-2 0 0-16,5 2 0 0,-1-1 1 0,-1 1-1 16,0-1 0-16,-2 2 0 0,-6 1 0 15,-3-1 0-15,-2 2 0 0,-6 0 1 16,-6-1 0-16,-5 3 0 0,0 0 1 15,-3 0 0-15,-7 4 1 0,-4-4 0 16,-3 4 0-16,-2 0 1 0,-1 3-2 16,-1 3 1-16,-1 1-1 0,0 3-1 15,3 2 0-15,1 4 0 0,4-1-1 16,1 1 0-16,4 0 0 0,9 0 0 0,0-3 0 16,3 2 0-16,8-2 0 0,4-5 0 15,4-2 0-15,7-6 0 0,6 0 0 16,4 0 0-16,-1 0 0 0,1-9 1 15,-2 4-1-15,1-2 0 0,-5 0 0 16,-3-1 1-16,-4 1-1 0,-4 0 0 16,-2 1 0-16,-5-1 1 0,-3 2-1 15,-6 0 1-15,-3 1 0 0,0-1 1 0,0 2 1 16,-8-1 1-16,2 0 1 16,1 4 0-16,0-6 0 0,0 6-1 0,1-5 0 15,4 1-2-15,-4 4-1 0,4-5 0 16,0 5-1-16,4-4 0 0,-4 4 0 15,6-5 0-15,-2 5 0 0,-4-4 0 16,6 4 0-16,-6 0 0 0,5 0 0 16,-5 0 0-16,0 0 0 0,0 0 0 15,0 0 0-15,0 0 0 0,0 0 0 0,0 0-1 16,0 0 1-16,0 0 0 0,0 0 0 16,0 0 0-16,0 0-1 0,0 4 1 15,-4-4 0-15,4 0 0 0,0 4 0 16,-3-4 0-16,3 0 1 0,0 0-1 15,0 0 0-15,0 3 0 0,0-3 0 16,0 0 1-16,0 0-1 0,0 0 0 16,-4 0 0-16,4 0 0 0,0 0 0 0,0 0 1 15,-4 0-1-15,4 0 0 0,0 0 0 16,0 0 0-16,0 0 0 0,0-3 0 16,0 3 0-16,0 0 0 0,0 0 0 15,0 0 0-15,-3 0 1 0,3 0-1 16,0 0 0-16,0 0 0 0,-4-4 0 15,4 4 0-15,0 0 1 0,-4 0-1 16,4-4 0-16,0 1 0 0,0-2 0 16,-3 1 0-16,3-1 0 0,0-1 0 0,0-1 0 15,0 3 0-15,0 0 0 0,0 0 0 16,0 4 0-16,0-3 0 0,0 3 0 16,0 0-1-16,0 0 1 0,0 0 0 15,0 0-1-15,0 3 1 0,0-3 0 16,3 4 0-16,-3-4 0 0,7 0 0 15,-3 0 0-15,4 0 0 0,0 0 0 0,2 0 0 16,3 0 0-16,0 0 0 0,1 0 0 16,2 6 0-16,3-2 0 0,1 1 0 15,-3-1 0-15,3 1 0 0,-3-1 0 16,3-4 0-16,-1 0 0 0,-3 4 0 16,-2-4 0-16,-1 0 0 0,-3 0 0 15,0 0 0-15,-3-4 0 0,-3 4 0 16,-4 0 0-16,0 0 1 0,-4 0-1 15,0 0 1-15,-2 5 0 0,-2-1 0 0,-1-1 0 16,1 4 1-16,1 0-1 0,-2 3 0 16,0 1 0-16,3 1 0 0,-1 2-1 15,2 3 1-15,0 1-1 0,1-1 0 16,4 2 1-16,0-2-1 0,0 1-1 16,3-2 1-16,3-3 0 0,4-1 0 15,4-4 0-15,4-2 0 0,1-6 0 16,4 0 0-16,3 0-1 0,-1-7 0 0,1-3 0 15,-1-2 0-15,2-5 0 0,0 0-1 16,-1-3 1-16,1-1 0 0,-3-1 0 16,2 2 0-16,-7 2 1 0,1 3 0 15,-7 3 0-15,1 0 0 0,-8 3 1 16,1 5-1-16,-7-2 1 0,3 2-1 16,-3 4 0-16,0 0 1 0,-7 0-1 15,3 0 0-15,-4 0 0 0,0 7 0 0,-1-1 0 16,2 1 1-16,-2 5 0 0,1-1-1 15,2 1 1-15,3 2-1 0,3 2 1 16,0-1-1-16,0 0 0 0,3 0 0 16,4-3 0-16,3 1 0 0,-1-3-1 15,5 0 1-15,2-5 0 0,4-5-1 16,2 0 0-16,2-5 0 0,0-6 0 16,2 0 0-16,-3-3-1 0,2 1 1 15,-4 1-1-15,-1-2 2 0,-4 2-1 0,1 1 1 16,-4-2 0-16,-1 1 0 0,-3 3 0 15,-1-2 0-15,-1 2 1 0,-3 1-1 16,-4 3 1-16,6 1-1 0,-6 4 1 16,0-5 0-16,0 5-1 0,0 0 0 15,0-4 0-15,0 4 1 0,-6 0-1 16,6 0-1-16,0 0 1 0,0 0 0 0,0 0 0 16,0 0-1-16,0 0 1 0,0 0 0 15,0 0 0-15,0 0 0 0,0 0 0 16,0 0 0-16,6 0 0 0,-6 0 0 15,0 0 0-15,0 0 0 0,0 0 0 16,0 0 0-16,0 0 0 0,0 0 0 16,0 0 1-16,-6 0-1 0,6 0 0 15,-4 0 0-15,4 0 0 0,-4 0 0 0,4 0 0 16,-5 0 0-16,5 0 0 0,-4 0 1 16,4 0-1-16,0 0 0 0,-3-4 0 15,3 4 0-15,0 0 0 0,-5 0 0 16,5 0 0-16,-3 0 0 0,3 0-1 15,0 4 1-15,0-4 0 0,0 0 0 16,0 0 0-16,0 0 0 0,0 4 0 16,0-4 0-16,0 3 0 0,0 1 0 15,0 0 0-15,3 1 0 0,-3 0 0 16,5 1-1-16,-2 1 1 0,3-3 0 16,-2 0 0-16,3-1 0 0,5-3-1 0,-1 0 1 15,3-5 0-15,2 0 0 0,1-1 0 16,2 0-1-16,3-1 1 0,0-2 0 15,-3 3 0-15,6 0 0 0,-3 0 0 16,0-1 0-16,-2 0 0 0,-2 1-1 0,-3 0 1 16,-3-1 1-16,-1-1-1 15,-7 0 1-15,-4-1-1 0,0 1 1 0,-5 1-1 16,-5-1 1-16,-2 1 0 0,-1 2-1 16,-3 5 1-16,1-3-1 0,-3 3 1 15,5 0-1-15,-1 8 1 0,1 0-1 16,1 4 1-16,3 3-1 0,2 2 0 15,1 3 1-15,1 0-1 0,5 1 0 16,0 0 0-16,6-2 0 0,1-4-1 0,6 0 1 16,0-3 0-16,8-4-1 0,1-3 1 15,7-5-1-15,3 0-1 0,6-4 1 16,2-2 0-16,2-1-1 0,-1-3 1 16,-1-1 0-16,-1-1 0 0,-3 2 1 15,-2-4 0-15,-5 2 0 0,0 2 0 16,-5 2 0-16,-3 1 0 0,-4-1 1 15,-3 0 1-15,-6 1 0 0,-3 0 2 0,-5 0 0 16,0-1 2-16,-5 1 0 0,-1 0-1 16,-2-1 1-16,-5 2-1 0,1 2-2 15,-2 4 0-15,0 0 0 0,-3 4-2 16,2 5 0-16,0 3 0 0,1 1 0 16,0 2 0-16,2 0-1 0,3-1 0 15,2 1 0-15,4-2 0 0,3-4 0 0,3 0-1 16,4-3 0-16,2-2 0 15,-1-4 0-15,6-6-1 0,-1-2 0 16,5-2 0-16,-1-2 1 0,1-2-1 0,0-3 1 16,3-1 1-16,-1 0 0 0,-1-6 0 15,0-2 0-15,-3-6 1 0,1-5-1 16,-2-5 0-16,-4-2 1 0,-4 1-1 16,-1 1 0-16,-3 3 0 0,-3 8 0 15,6 4 0-15,-6 8 0 0,0 7-1 16,0 5 1-16,0 7-1 0,-6 0 0 0,4 6 1 15,-3 3-1-15,1 5 1 0,-4 7 0 16,1 5 0-16,-1 5 0 0,-4 6 1 16,1 5-1-16,-1 2 1 0,1 4 0 15,-2-3-1-15,6-1 1 0,0-5 1 16,2-2-1-16,5-5 0 0,-3-4 0 16,3-5 1-16,3-4-1 0,3-3-1 0,1-3 0 15,6-4 0-15,0-5 0 16,3-4 0-16,1 0-1 0,7 0-4 0,-2-11-4 15,2 2-6-15,-1-2-9 16,3-3-12-16,-1 0-106 0,-3-1-107 0,2 2-261 16</inkml:trace>
  <inkml:trace contextRef="#ctx1" brushRef="#br3" timeOffset="130881.47">22043 12186 240 0,'5'0'60'0,"1"-7"4"15,1 4-31-15,1-1-3 0,-2 0 0 16,0 1 2-16,-1-1 2 16,-2 4-1-16,-3-5-1 0,7 5-3 0,-7-3-3 15,0 3-3-15,0 0-3 0,0-5-4 16,0 5-2-16,0-4-3 0,0 0-1 16,0 4-1-16,0-6 1 0,-5 2-2 15,2 0 1-15,-2-1-1 0,0-1-1 0,-1-2 0 16,1 0-1-16,-6 2 0 0,3-1 0 15,-4 1 2-15,-1 1 0 16,-2 5 0-16,-3 0 0 0,3 0 1 16,-3 5-2-16,4 1-2 0,-1 2-1 0,0 2-1 15,0 0-2-15,2 2 0 0,3 2-1 16,-1 1 1-16,2 2-1 0,0 0 0 16,1 3-3-16,8-2-8 0,0-1-10 15,5 0 4-15,4-3-108 0,2-3-100 16,2-4-249-16</inkml:trace>
  <inkml:trace contextRef="#ctx1" brushRef="#br3" timeOffset="138215.42">20110 12293 281 0,'0'0'77'0,"0"-3"5"16,0-2-34-16,-5 5-11 0,5-7-2 15,0 7-3-15,0-6-5 0,0 6-4 16,0-6-3-16,0 6-2 0,0 0-3 15,0 0-2-15,0-4-3 0,0 4-2 0,0 0-2 16,0 0 0-16,0 0 0 0,0 0 0 16,0 0 1-16,0 0 1 0,0 0 0 15,0 7 0-15,-6-4 0 0,2 4-1 16,-4-1-1-16,4 2-1 0,-1 2 0 16,-2 3-1-16,1 0-1 0,-1 2 0 15,0 1 0-15,1-1 0 0,0 0-1 16,0-2 0-16,-1-2 0 0,4-3 0 15,-2-1-1-15,0-1 0 0,3-2-1 0,2 0 1 16,-5-4-1-16,5 4 1 16,-2-4-1-16,2 0 1 0,0 0-1 0,0 0 0 15,0 0 1-15,0 0-1 0,0 0 1 16,0 0 0-16,0 0-1 0,2 0 1 16,-2-6 0-16,6 3 0 0,-3-2-1 0,1 0 1 15,0 2-1-15,-4-1 1 0,0 0 0 16,0 4 0-16,0 0 0 0,-8 10 2 15,-1 1 0-15,-2 4 1 0,-2 2 0 16,-3 4 2-16,1-1 1 0,-4 1-1 16,5-5 1-16,-2-2-1 0,7-4-2 15,2-3 0-15,2-7-1 0,5 0-1 16,6 0-1-16,3-8 0 0,3-3 0 16,2-5-1-16,4-1 1 0,1-5 0 0,2 0-1 15,-1 0 1-15,-1-2-1 16,-1 1 0-16,-3 0 1 0,1 4-1 0,-6 1 0 15,2 3 0-15,-4 3 0 16,-1 2 0-16,-1 5 0 0,0 2 0 0,-3 3 0 16,2 0 0-16,1 0 0 0,-1 0 0 15,0 3-1-15,3-3 2 0,1 3-1 16,-2-3 0-16,4 0 0 0,0 0 0 0,0-4 0 16,-1 0 1-16,0 4-1 0,1-8 0 15,-3 8 0-15,-1-3 0 0,0 3 0 16,-1-4 0-16,-3 4-1 0,-3 0 1 15,0 0 0-15,0 6 1 0,-5 1-1 16,-1 2 0-16,-1 4 1 0,0 1 1 16,1 2-1-16,-1 0 1 0,1 0-1 15,1-2 1-15,2-2 0 0,3-1-1 16,-5-2 0-16,5 0 0 0,0-2 1 16,0 2 0-16,2-2 1 0,3 1 0 0,2-1 0 15,0-1-1-15,4 2 1 0,1-4-1 16,1 4 0-16,4-4-1 0,-1 0-1 15,4-4 0-15,2 0-3 0,0 0-3 16,3-4-3-16,0-5-4 0,-3-2-8 16,3-1-8-16,-4-1-8 0,-2 3-12 15,-5-1-82-15,-2 0-91 0,-3 3-214 0</inkml:trace>
  <inkml:trace contextRef="#ctx1" brushRef="#br3" timeOffset="139847.9">20589 12337 325 0,'0'0'83'0,"0"-3"1"15,-6 3-36-15,3 0-21 0,-2 3-5 16,5-3-2-16,-7 7-2 0,1-4 1 16,0 4 0-16,2-2 0 0,-1 2 0 15,0 0 0-15,-2 3-1 0,1 1-2 0,3 2-1 16,-4 2-3-16,3 0-2 15,4 1-2-15,-6-2-2 0,6 1-2 0,0-5-1 16,0 1-2-16,6-3 1 0,0-2-1 16,2-2 1-16,2-4 0 0,1 0-1 15,5-4 1-15,-1-3 0 0,-1-3-1 16,3-2 1-16,-2-3-1 0,-1-1 0 16,-1-2 0-16,-2 1-1 0,-2-4 1 15,-2-2-1-15,-2 1 1 0,-5 3 1 0,0 1 2 16,-5 1 1-16,-2 2 3 15,0 6 0-15,-5 2 2 0,1 7 1 0,-5-5 0 16,-1 5-1-16,-1 11-2 0,-3 2 0 16,1 4-2-16,-1 4-1 0,4 1-1 15,3 3-2-15,1 1 0 0,5-2-1 16,2-6-1-16,6-1 0 0,0-5 0 0,3-2 0 16,7-4 0-16,2-6 0 0,5 0 0 15,3-6 1-15,5-6 0 16,-2-3-1-16,5-3 1 0,0-3 0 0,-1-2-1 15,1-3 1-15,3 3-1 0,-3 0 0 16,3-1-1-16,1 1 0 0,-2 2-1 16,3 3-2-16,-1-3 0 0,0 0-2 15,1-1-1-15,-4 1 0 0,-3 0 2 16,-1-1 0-16,-5 2 2 0,-5 2 1 0,-3 2 1 16,-5 3 2-16,-2 2 2 0,-5 2 0 15,0 3 1-15,0 1 0 0,0 0 0 16,0 5 0-16,0-5-2 0,0 2 0 15,2-1-2-15,-2-3 1 0,7-2-1 16,-1 0 0-16,1-3 0 0,1 0-1 16,2-2 1-16,-2 1 0 0,4 1 0 15,-5 1 0-15,0 2 0 0,-2 1 0 0,-3 3 1 16,4 0-1-16,-6 5 0 0,0-5 1 16,0 5 0-16,0-4 1 0,0 4 0 15,0 0 0-15,-7 0 0 0,2 7 0 16,-1 2 0-16,-1 9 0 0,0 5 0 15,-3 9 0-15,-2 4 0 0,-5 7 1 16,3 1-1-16,-5 4 0 0,-1-3 0 16,0 2-1-16,0-2 0 0,1-1-1 0,2-3 1 15,1-3-1-15,2-4 1 0,7-4-1 16,1-5 0-16,-1-6 1 0,5-7-1 16,2-4 0-16,0-2 0 0,-5-6 0 15,5 0 0-15,0 0 0 0,-2 0-1 16,-2-9 1-16,-2 0-2 0,2-2 0 15,-3-2-1-15,-3-3 0 0,3-2 0 0,-1 1 0 16,-4-1 0-16,5-2 1 16,-5 2 1-16,3 3 1 0,-2 2-1 0,4 2 1 15,0 3 1-15,-1 3 0 0,1 5 1 16,3-5 0-16,4 5 0 0,-6 0 0 16,6 0 0-16,0 0 1 0,0 7-2 15,5-3 1-15,2 4-1 0,0 0 1 16,7-1 0-16,-1-2 1 0,10 1 1 15,0-2 1-15,4-4 0 0,3-6 0 0,-1 2 0 16,-2-3-1-16,2 0-1 16,-5 2 0-16,-1 1-2 0,-7 4-3 0,-3 0-7 15,-3 0-7-15,-7 0-9 0,2 4-14 16,-5 0-104-16,0-4-109 0,0 4-260 16</inkml:trace>
  <inkml:trace contextRef="#ctx1" brushRef="#br3" timeOffset="141931.35">20066 12356 149 0,'0'-4'37'0,"5"-1"4"15,-5-1-17-15,0 0-1 0,2 1 5 0,-2 0 5 16,0 1 2-16,0-2-2 0,0 2-3 16,0 0-3-16,0 0-4 0,0 0-3 15,0 1-2-15,5-1-2 0,-5 1 0 16,0 3 1-16,0-6-1 0,0 6-3 15,3 0-2-15,-3-3-1 0,4 3-2 16,-4 0-1-16,5 0-2 0,-5 0 0 16,3 0 0-16,-3-3 0 0,0 3 1 15,0 0 1-15,0 0 2 0,0 0 1 0,0 0 0 16,0 0 1-16,-3 0 0 0,-2 5-1 16,-2 3-1-16,1 5-2 0,-2 7-1 15,-4 1 0-15,-1 3-2 0,0 2 0 16,0-1-2-16,0 0-3 0,-1-5-4 15,1-2-9-15,0-4-13 0,4-3-83 16,-2-3-87-16,2-3-216 0</inkml:trace>
  <inkml:trace contextRef="#ctx1" brushRef="#br3" timeOffset="142381.69">20194 12305 356 0,'0'0'77'0,"-5"0"3"0,5 0-58 15,-6 0-5-15,1 0 0 0,5 0 2 16,-3 0 0-16,3 0 2 0,-4 0-2 16,4 0-3-16,0 0-3 0,0 0-4 15,0-3-3-15,4 3-2 0,-4-5-2 16,0 5 0-16,3-4-1 0,-3 4 2 15,0 0 0-15,0-3 1 0,0 3 2 16,0 0 2-16,-6 0 3 0,3 3 1 0,-3-3 1 16,-1 0 2-16,0 5-1 0,-1-5 1 15,1 7-2-15,-1 0-2 0,0 2-2 16,1 2-2-16,0 1-2 0,-5 3-2 16,3 0-1-16,-2 1 0 0,-2 0-4 15,2-1-5-15,1-1-9 0,-2-1-13 16,5-1-94-16,1-2-96 0,6-5-241 0</inkml:trace>
  <inkml:trace contextRef="#ctx1" brushRef="#br3" timeOffset="153378.84">19812 13074 245 0,'0'0'54'0,"-5"0"1"15,5 0-40-15,-4 4-8 0,4-4-3 16,-4 0-1-16,4 0-2 0,-5-6 0 16,1 6 0-16,1-5 9 0,-3 5 8 0,4-6 8 15,2 3 4-15,-5 3 4 0,5 0 3 16,0 0 0-16,0 0-7 0,-4 0-9 16,4 0-5-16,0 0-3 0,0 0-2 15,0 3 0-15,0-3 0 0,4 0 2 16,-4 0 0-16,3 4 2 0,-3-4-2 15,3 0 0-15,-3 5-1 0,7-5-1 16,-7 7-2-16,3-4 0 0,-3 3 0 16,4 0-1-16,-4-1-1 0,6-1 0 0,-3 2 0 15,1-2-1-15,1 0 0 0,2 2-1 16,0 0-1-16,0 1 0 0,0-1-1 16,0 2 0-16,2-1 0 0,-2 0 0 15,2-1 0-15,-1 0 0 0,2-2 1 16,2 0 0-16,4-4-1 0,-1 0 1 15,5 0-2-15,1 0 0 0,2-7 0 16,-1 0-1-16,4-2 0 0,0-3 0 0,0-1-1 16,1-6 1-16,-4-1 0 0,7-4-1 15,-2-4 0-15,3 2 1 0,2-2-1 16,1 1 0-16,0-1 1 0,6 0-1 16,-5 4 0-16,-2 0 0 0,2 5 0 15,-7 0 0-15,-2 4 0 0,-5 4 0 16,-3 2 1-16,-3 4-1 0,-4 5 0 0,-4-8 0 15,-2 8 0-15,-5 0 2 16,3 0 1-16,-3 0 1 0,0 0 2 0,0 0-1 16,0 0 1-16,0 0 0 0,0 0-1 15,-3 0-1-15,3 0 0 0,0 6-2 16,0-6 0-16,-4 0-1 0,4 0 0 16,0 0-1-16,0 0 1 0,0 0-1 15,0 0 1-15,0 0 0 0,0 0 0 0,0 0 0 16,0 0 0-16,0 0 1 0,0 0-1 15,0 0 0-15,0 0-1 0,-5 0 1 16,5 0 0-16,-7 0-1 0,5-5 0 16,-5 5 0-16,-4 0 1 0,4 0-1 15,-6 0 0-15,0 0 0 0,-1 0 0 16,-5 0 0-16,-1 7 0 0,0-7 0 16,0 7 1-16,-3-3-1 0,0-4 0 15,1 5 0-15,3-5 1 0,1 0 1 0,4 5 1 16,5-5 0-16,3 0 0 0,2 0 0 15,4 0 0-15,0 0-1 0,0 0-1 16,0 0-1-16,8 0-1 0,2 0 1 16,4 0 0-16,0-5 0 0,5 1 0 15,0 1 0-15,2-3 0 0,3 2 1 16,-5 0-1-16,-2-1 0 0,3 1 0 16,-4 0 0-16,-1 1 1 0,-1-1-1 0,-3-1 0 15,3 2 0-15,-5-1 0 0,-3 0 0 16,2 4 0-16,-2-4 0 0,-2 4 0 15,-1 0 0-15,-3 0 0 0,5 0 0 16,-5 0 0-16,0 0 0 0,0 0 0 16,4 0 0-16,-4 0 0 0,0 0 0 15,0 4 0-15,0-4 0 0,0 5 0 16,0-5 0-16,0 6 1 0,3-6-1 16,-3 4 0-16,0-4 1 0,0 4-1 15,0-4 1-15,0 3-1 0,0-3 1 0,0 0-1 16,0 4 0-16,0-4 1 0,0 0-1 15,0 0 0-15,0 0 0 0,0 0 0 16,0 0 1-16,0 0-1 0,0 0 1 16,0 0 0-16,-3 0 0 0,3 0 0 15,0 5 0-15,0 0-1 0,0-1 1 16,-5 4 0-16,5 2-1 0,-5 5 1 0,-1 2-1 16,0 1 1-16,3 1 0 0,-4 4 0 15,1-3 0-15,0 0 0 0,0-1 0 16,0-3 1-16,-1-2 0 0,1-1 0 15,4 1 0-15,-3 0-1 0,-1-1 1 16,3-2-1-16,3 1 0 0,-5-2 0 16,5-3-1-16,-4 0 0 0,4-4 0 15,0-3 0-15,4 0-5 0,-4-3-5 16,5-5-8-16,0-4-7 0,-1-5-11 16,2-4-12-16,-2-3-98 0,1-4-103 0,1 3-244 15</inkml:trace>
  <inkml:trace contextRef="#ctx1" brushRef="#br3" timeOffset="153876.2">20519 12793 401 0,'-5'0'94'0,"-3"0"4"15,-2 0-67-15,1 0-3 0,-2 4-2 0,0-4-2 16,-3 4-2-16,3-4-2 0,-6 3-1 16,4-3-2-16,-2 0-1 0,-1 0-1 15,0 0-2-15,1 0-2 0,-3 0-1 16,3 0-3-16,-3 0-1 0,4 4-1 16,-3 0-3-16,2-1 0 0,1 2 0 15,4 2 0-15,1-2 1 0,1-1 0 16,2 0 2-16,4-4 1 0,2 3 0 0,-4-3-1 15,4 0-1-15,0 0 0 0,4-3-2 16,-4 3-1-16,3-5 1 0,2 5-1 16,1-6 1-16,-6 6 1 0,7-4 1 15,-3 4 0-15,4 0 0 0,0 0 0 16,4 0 0-16,1 0-1 0,8 0 0 16,3-5-2-16,6 5-6 0,3-6-8 15,3 1-18-15,1 5-104 0,7-9-109 16,-6 2-273-16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0" timeString="2019-11-14T13:53:40.569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context xml:id="ctx1">
      <inkml:inkSource xml:id="inkSrc1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1" timeString="2019-11-14T13:53:42.178"/>
    </inkml:context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C00000"/>
    </inkml:brush>
    <inkml:brush xml:id="br3">
      <inkml:brushProperty name="width" value="0.05292" units="cm"/>
      <inkml:brushProperty name="height" value="0.05292" units="cm"/>
    </inkml:brush>
  </inkml:definitions>
  <inkml:trace contextRef="#ctx0" brushRef="#br0">12960 13162 0,'0'0'16,"0"0"-1,0 0 1</inkml:trace>
  <inkml:trace contextRef="#ctx1" brushRef="#br0">3474 6833 208 0,'0'-5'60'0,"0"2"6"0,0 3-25 0,5-7-3 0,-5 7-4 0,0-4-2 0,0 0-4 0,0 4-6 0,0-4-3 0,-5 4-3 0,5 0-2 0,-2 0-4 0,2-4-1 0,-5 4 0 15,5 0-2-15,-7-5 0 0,2 5-1 0,3-3-1 16,-4 3 0-16,1-4-1 0,-2 4 0 16,0 0-1-16,4 0-1 0,-4 0 0 15,-3 0 0-15,3 0-1 0,-1 0 1 16,-3 0-1-16,2-4 0 0,-4 4 1 16,0 0-1-16,-2 4 0 0,-2 1 1 15,1 1-1-15,-2-1 0 0,-2 3 0 16,1-2 0-16,0 2 1 0,-2 0-1 15,1-1 0-15,2-1 0 0,2-1 0 16,-4-1 1-16,0 1-1 0,1-2 1 16,0-3-1-16,-2 6 0 0,1-6 1 0,0 6-2 15,1 0 1-15,5-4 0 0,-4 3 1 16,6 0-1-16,2-2 1 0,-1 2 0 16,4 0 0-16,1 0 0 0,-1-1 0 15,5 3-1-15,-3-2 0 0,5 1-1 16,-3 0 1-16,3 1-1 0,0 0 0 15,-5-1 0-15,5 0 1 0,-6 1-1 0,6 1 0 16,-6-1 0-16,-1 0 0 0,2 0 1 16,3 2-1-16,-4 2 1 0,4 1 0 15,-2 1 1-15,4 3 1 0,-5 3-1 16,5 3 1-16,0 5-1 0,0 0 1 16,-3 3-2-16,3-2 1 0,0 5-1 15,3 0 0-15,-3 0-1 0,0-2 1 16,5-1-1-16,-1 0 1 0,-4 0-1 0,5-1 1 15,-1-3-1-15,0 1 0 0,-1 0 1 16,-3 3-1-16,7 1 0 0,-7 4 1 16,0 3-1-16,0 2 1 0,0 4-1 15,0 2 0-15,0-1 1 0,0-2-1 16,-7-3 0-16,7 1 1 0,-2-2-1 16,2-4 0-16,-5 1 1 0,5 0-1 15,-4-1 0-15,4 0 0 0,0-1 0 16,0 1 1-16,0 0-1 0,0-1 0 15,0-1 0-15,4 1 1 0,-4 0-1 0,4-3 1 16,-4 0-1-16,0-1 0 0,-4 1 0 16,4-1 1-16,0 1-1 0,-7 3 0 15,5 1 0-15,2 1 0 0,-4 0 0 16,4 1 0-16,0-2 0 0,-5 0 1 16,5-2-1-16,0-1 1 0,0-3-1 15,-3-2 1-15,3-2-1 0,-5 0 1 0,5 1 0 16,0-2-1-16,0-1 1 0,-2 3-1 15,2 3 1-15,0-1-1 0,0 3 0 16,0-2 1-16,0 5-1 0,0 0 0 16,0 1 1-16,-5-2-1 0,5-1 1 15,0 1-1-15,0-2 1 0,0-4 0 16,0-1 0-16,0-2 0 0,0 0 1 16,0-3 0-16,0 2 0 0,-4 3 0 15,4 2-1-15,0-2 0 0,0 1 0 0,0 0 0 16,0 0 0-16,0-1 1 0,4-4-1 15,-4-2 0-15,5 0 1 0,-5 0-1 16,6-3 0-16,-3 0 0 0,-3 0-1 16,6 0 1-16,-2 0-1 0,-2 1 1 15,-2-3-1-15,6 3 1 0,-6-4-1 16,5-1 2-16,-5 0-1 0,2-4 1 0,-2-1-1 16,7-1 1-16,-7-2 0 0,2-5 0 15,-2 3-1-15,0-3 0 0,5 4 0 16,-5-4-1-16,5 0 1 0,-5 0 0 15,0 0-1-15,2 0 1 0,-2 5 0 16,0-5-1-16,0 0 1 0,0 0 0 16,6 3 0-16,-6-3 1 0,6 5 0 15,0-5 0-15,-3 4 1 0,6-4 0 16,-1 0 1-16,5 0-1 0,1-9 1 0,6 1-1 16,0 2 1-16,7-3-1 0,5-1-1 15,6 1 0-15,-2 2 0 0,4-1-1 16,3 2 0-16,0-2-1 0,-4 1 1 15,-2 0-1-15,-3-2 0 0,-5 0 1 16,-3 0-1-16,-2 2 0 0,-7 1 0 16,0 1 0-16,-8 0 1 0,2 5 0 0,-5 0 0 15,-6 0-1-15,0 0-2 0,-5-4-4 16,-1 1-7-16,-1-3-7 0,1-2-11 16,-1 0-90-16,4-2-93 0,-2-2-224 15</inkml:trace>
  <inkml:trace contextRef="#ctx1" brushRef="#br0" timeOffset="2705.95">3332 6023 258 0,'-5'-3'69'0,"0"3"3"0,-2-4-29 15,0 4-14-15,-2 0-9 0,-1 0-6 16,3 0-2-16,-2 4-2 0,-2-4 1 15,3 5-1-15,-4-5 1 0,3 6 0 0,-3-6 0 16,-6 5 0-16,5 0-2 16,-3-2-1-16,-2 5-2 0,-4-2-1 0,-2 3-2 15,1 2 0-15,-2 4-2 0,-2 0 0 16,0 4-1-16,-3-1 0 0,7 4 1 16,-1 0-1-16,3-1 0 0,0 1 1 15,-3 0 0-15,2 1 0 0,-2-1 1 16,3 0 0-16,-1 0 0 0,-1 1 0 15,1 0 0-15,0-2-1 0,0 2 0 0,7-2 0 16,-4 0 0-16,-2-1-1 0,1 2 0 16,1 2 1-16,1 5-1 0,0 3 2 15,1 4 0-15,-2 10 1 0,11 4 1 16,2 5 0-16,0 2 0 0,2 1 0 16,4 5-1-16,0 2 0 0,0 2 0 15,8 2-1-15,-2-3-1 0,3 0 1 16,5-3-1-16,4-8-1 0,3-5 1 0,-2-6-1 15,2-9 0-15,0-3 0 0,-1-4 0 16,0 0 0-16,0-4 1 0,-2-1-1 16,1-3 1-16,-6-2 0 0,0 1-1 15,-4-4 1-15,2-2-1 0,-3-1 1 16,-1-2 0-16,-2-3 0 0,-3 0 0 16,-2-2 1-16,0-1 0 0,0-1 0 15,0-3 0-15,-7 5 0 0,2-5 0 16,-2 0 0-16,0 0 0 0,0 0-1 0,1 0 0 15,-1-6 0-15,0 3 0 0,1 3-1 16,-1-5 1-16,3 5-1 0,0-5 1 16,-3 5 0-16,2-4-1 0,1 1 0 15,1 3 1-15,-2 0-1 0,5 0 1 16,-5 0-1-16,2 0 1 0,-4 3-1 0,2 2 0 16,0-5 0-16,1 4 0 0,-2-4 1 15,-1 0-1-15,1 0 0 0,-2 0 0 16,-2 0 0-16,2 0 0 0,1 0 0 15,-3-4-1-15,1 1 1 0,-1-4 0 16,1 1 0-16,2-1 0 0,-1 0 1 16,4 0-1-16,0 1 1 0,4 0 1 15,-5 6 0-15,0-3 0 0,5 3 1 16,-3 0 0-16,-2-4 1 0,5 4-1 16,-7 0 1-16,0 5 0 0,1-5 0 0,0 5-1 15,-1 0 1-15,0 1-1 0,0 1 1 16,1-3 0-16,1-4 0 0,3 0 1 15,-5 0-1-15,7 0 0 0,-6 0-1 16,6-9-1-16,-4 4 0 0,4 2-1 16,-4-4 0-16,-1 2 0 0,5 1 0 15,-5-1 0-15,3 5 0 0,-4-8 0 16,3 5 1-16,-1 3 1 0,0-5 0 16,0 1 2-16,-1 4-1 0,5-5 1 0,-2 5-1 15,2 0-1-15,0-4 0 0,0 4-1 16,0 0-1-16,0 0-1 0,0 0 0 15,0 0 0-15,2 0 0 0,-2 0 0 16,6-3 0-16,-6 3 0 0,3-6 0 16,-3 6 0-16,4-5 0 0,-4 5 0 15,6 0 0-15,-3 0 0 0,2 0 0 16,1 9 1-16,0-2-1 0,2 9 1 0,5 4 0 16,2 5 1-16,2 2 0 0,1 3 0 15,3 2 0-15,0-1 0 0,1-4 0 16,1-3-1-16,-2-6 0 0,2-2 0 15,-2-5-1-15,-1-3 1 0,0-2-1 16,-5-6 0-16,3 4 1 0,-4-4-1 16,0-4 0-16,-2 1 1 0,-3-5-1 0,2-2 1 15,-4-1-1-15,-1-3 1 0,0-4 0 16,-6-5-1-16,3-4 1 0,-3-7 0 16,5-5 0-16,-5-4-1 0,7-3 1 15,-7 0-1-15,7 3 1 0,-7 1-1 16,6 7 0-16,-6 5 1 0,5 2-1 15,-5 6 0-15,3 4 0 0,-3 2 0 16,0 1 0-16,6 6 0 0,-6 2 0 16,0 1 0-16,2 3 1 0,-2 3-1 0,0-4 0 15,0 4 0-15,0 0 1 0,0 0-1 16,-2 0 1-16,2 0-1 0,0 0 0 16,-6 0 0-16,6 0 1 0,0 0-1 15,0 0 0-15,0 0 0 0,0 4 0 16,0-4 0-16,0 0 0 0,0 0 0 15,0 0 0-15,0 0 0 0,0 0 0 16,0 0 0-16,-2 0 0 0,2 3-1 0,0 3 1 16,0-1 0-16,-5 4-1 0,5 1 1 15,-7 3 0-15,7 1 1 0,-5 4-1 16,-1 3 1-16,1 5 0 0,0 2 0 16,-4 8 0-16,0 5 0 0,-4 1 0 15,4 5 0-15,-1-2 0 0,2-3-1 16,0-2 1-16,3-6 0 0,-1-7-1 15,4-6-1-15,2-6-1 0,-5-5-4 16,5-3-4-16,0-4-4 0,5-3-4 0,-5-6-3 16,8-1-5-16,-3-2-8 0,1-4-86 15,-3-3-85-15,3-2-218 0</inkml:trace>
  <inkml:trace contextRef="#ctx1" brushRef="#br1" timeOffset="15179.92">3387 9890 127 0,'-71'42'-127'0</inkml:trace>
  <inkml:trace contextRef="#ctx1" brushRef="#br1" timeOffset="16470.59">2770 10085 282 0,'-4'0'74'0,"0"0"5"0,0 0-40 0,-1 0-4 16,-1 0-4-16,6 0-3 0,-4 0-4 15,4 0-5-15,0 0-3 0,0 0-2 16,0 0-3-16,0 0-1 0,0 0-2 15,0 0 0-15,-4 0-2 0,4 3-1 16,0-3-1-16,-5 0 0 0,5 0 0 16,-5 5 0-16,1-1-1 0,-2-4 0 15,0 8 1-15,-1-2-2 0,0 2 0 0,-6 2 0 16,1 1-1-16,-1 2 0 0,-1 3 0 16,-3 2 1-16,-3 1 0 0,-2 3 1 15,3 0 1-15,2 3 0 0,-2 1-1 16,1 2 1-16,3 1-2 0,3 2 0 15,2-1-1-15,0 3 0 0,3-1-1 16,1 0 1-16,0 1 0 0,-2 0 0 16,3 3 1-16,2 3 0 0,-2 4 0 15,5 7 1-15,0 5 2 0,7 6-1 16,-1 4 1-16,6 0 0 0,2 4-1 0,7-2 1 16,4 0-1-16,3-2-1 0,3-5-1 15,4-4 0-15,3-4 0 0,-3-8 0 16,2-6-1-16,-4-8 0 0,-4-3 0 15,-3-5-1-15,-5-3 1 0,-1-5 0 16,-7 1 0-16,-1-5-1 0,-4-1 1 0,-2 0-1 16,0-2 1-16,-6 2 0 0,6-2 0 15,-6 0 0-15,0 2 1 0,0 0 0 16,0-3-1-16,-7 3 1 0,2-2-1 16,-2-2 0-16,-2 0 0 0,-2-5 0 15,-3 0-1-15,0 0 1 0,-3-6-1 16,2 0 0-16,-4-2 0 0,-1-1 0 15,1 1 1-15,3 0-1 0,-2 0 0 16,-1 0 0-16,3 2 0 0,-2 0 0 16,5 2 1-16,-1 4-1 0,1-7 0 0,0 3 0 15,0 0 1-15,6-2 0 0,-1 1 0 16,1-3 0-16,1-1 0 0,6 1 0 16,-5-1 0-16,5 1 0 0,0-2 0 15,-2 4 0-15,2 0 0 0,0-1 1 16,0 4 0-16,0 3 1 0,0-5 0 15,0 5 1-15,0 0-1 0,0 0 0 16,0 0-1-16,0 0-1 0,0 0 0 0,0 0-2 16,3 0 1-16,2 8 0 0,2 0 0 15,6 2 1-15,0 3 1 0,7 0-1 16,0 4 2-16,0 1-1 0,3 1-1 16,1 1 1-16,2-1-1 0,-2-2 0 15,-2 0 0-15,-1-1-1 0,-2-4 1 16,1-2 0-16,-6-4 0 0,-2 0 1 15,-4-1-1-15,-2 0 0 0,1-5 1 16,-7 0-1-16,6 0 3 0,-6-4 0 0,0-4 1 16,0-8 0-16,0-9 0 0,0-5-1 15,4-8 0-15,-4-11-1 0,0-8-2 16,0-4 0-16,0 2-1 0,3-3 1 16,3 0-1-16,0 8 0 0,2 10 0 15,2 10 0-15,-2 7 0 0,-2 8-1 16,1 10 0-16,-4 4-1 0,2 5 0 0,-5 0 1 15,0 4 0-15,0 0 0 0,0 3 1 16,0-1 1-16,0 3 1 0,-6 0-1 16,4 2 0-16,-3 1-5 0,5 2-6 15,-8-2-11-15,3-1 121 0,3 0-233 16,2-4-122-16,0-3-346 0</inkml:trace>
  <inkml:trace contextRef="#ctx1" brushRef="#br1" timeOffset="18877.12">4247 12179 256 0,'0'0'73'0,"-4"-4"4"0,4 4 0 16,-3-4-48-16,3 4-4 0,0 0-4 15,0 0-3-15,-5 0-6 0,5 0-4 16,0 0-2-16,0 11-3 0,-3 1-2 15,-2 5 1-15,1 9 0 0,-2 8 4 0,1 7-1 16,-3 7 1-16,-3 3 0 0,-1 0-1 16,-1-1-1-16,-4-4 0 0,0-7-1 15,-1-8 3-15,1-6 0 0,1-10 3 16,4-4 0-16,3-7 0 0,5-4 1 16,4-14-2-16,4-5-2 0,2-9-1 15,4-7-3-15,3-8-1 0,0-8-1 16,5-4 1-16,1 0-1 0,-1-3 0 15,2 3-1-15,-4 1 1 0,4 3-1 0,5 7 0 16,-2 3 1-16,1 5 1 0,3 8 1 16,1 6 0-16,1 8 1 0,-1 9 0 15,-2 9 1-15,-3 8 0 0,-5 8 1 16,0 4 0-16,-8 5 1 0,-4 4 0 16,-6 0 2-16,-4 3 0 0,-6-3 0 15,-4 0-1-15,1-1 0 0,-2 0 0 0,1-4-1 16,-1-1 1-16,0-5-1 0,1-1 2 15,-5-1 0-15,3-7 2 0,-3-3-1 16,-6 0-1-16,1-6 0 0,4-4-2 16,0 0-1-16,0 0-2 0,-1 0-1 15,6-4-3-15,1-2-2 0,0 0-5 16,1 0-3-16,0-1-9 0,4 1-12 16,6 1-95-16,3-2-97 0,0-3-240 15</inkml:trace>
  <inkml:trace contextRef="#ctx1" brushRef="#br1" timeOffset="20899.25">4643 12291 348 0,'-5'-4'87'0,"3"0"1"0,-1 0-26 0,3 0-39 16,-7-2-3-16,1-2 0 0,2 2-2 16,-1-1 1-16,-1 1 1 0,0 0-3 15,1 0-1-15,5 2-3 0,-4 4-2 16,4-4-3-16,0 4-3 0,0 0-2 15,0 0-1-15,0 0-2 0,4 0-1 16,3 7 0-16,1-1 0 0,0 0 0 16,8 0 1-16,-2-1 0 0,5 0 0 15,4-5 1-15,3 0-1 0,2 0 1 0,4 0-1 16,-2-5 1-16,2 5 0 0,-2-8-1 16,-3 4 1-16,-4-1-1 0,-4 2 0 15,-5 3 0-15,-3-6 0 0,-3 6 0 16,-2 0 0-16,-6 6 1 0,0 2 1 15,-6-1 0-15,-2 0 1 0,-2 5 0 16,-1 0 1-16,-2 2-1 0,3 4 0 16,-4-3-1-16,5 4-1 0,0-1 0 15,5 2 0-15,4-1 0 0,-3-3 0 0,3-3-1 16,7 3 0-16,3-5 1 0,6-2-1 16,3-3 0-16,4-6 0 0,7 4 0 15,3-4 0-15,0-4 0 0,0-2-1 16,4-1 0-16,0-1 0 0,-4 1 0 15,-8-2 0-15,-2 1 0 0,-4 0 1 16,-4 3 0-16,-7 1 1 0,-5 4 0 0,-3-4 0 16,0 4 0-16,0 0 0 0,-7 8 0 15,2-1 0-15,-4 4 0 0,-4 4 0 16,-3 2 0-16,3 2-1 0,1 1 1 16,0-1-1-16,1 0 1 0,11-3-3 15,0-4-6-15,9-3-10 0,2-9-98 16,4 0-97-16,3-12-246 0</inkml:trace>
  <inkml:trace contextRef="#ctx1" brushRef="#br1" timeOffset="21213.12">5308 12153 460 0,'-4'0'105'0,"0"3"4"0,-1 2-76 16,5 0-7-16,-2 1-5 0,2-1-5 15,0 1-3-15,0-2-2 0,0-4-3 16,7 3-1-16,-1-3-2 0,3-3-1 16,0-2-1-16,1-2 1 0,1-1-1 15,-2 0 3-15,-3-1 1 0,0 2 2 16,-6 1 1-16,0-1 0 0,-7 7 0 0,-1-4-1 15,-2 4-2-15,-1 0-3 0,-1 3-2 16,1 1-3-16,-1 2-4 0,5-1-9 16,1 4-12-16,3-1-35 0,3-1-68 15,0 0-95-15,0-2-218 0</inkml:trace>
  <inkml:trace contextRef="#ctx1" brushRef="#br1" timeOffset="21789.78">5704 12373 397 0,'0'0'94'0,"0"4"2"15,7-4-43-15,-2 0-37 0,0 3-4 16,3-3 1-16,-3 0 3 0,5 0 0 16,-3-6 2-16,-1 1 1 0,1-3 0 15,-1-1 1-15,1 0-2 0,-2-2-1 0,-5 1-2 16,0 0-1-16,-12 3-2 0,2 0 0 16,-6 3-2-16,1 4-2 0,-3 0-2 15,-5 10-1-15,0 2-1 0,-1 6-2 16,1 4 0-16,2 4-1 0,-1 3-1 15,6 1 1-15,3 0-1 0,7-1 0 16,6-4 0-16,13-2 0 0,6 0 0 16,7-7 0-16,2-3 0 0,11-6 0 15,7-3 0-15,0-4-1 0,2-10 1 16,-2-4-1-16,7-7 1 0,-3-2-1 16,-4-3 1-16,-10 0 0 0,2-3 0 0,-5 2 1 15,-6-4 0-15,-17 4 0 0,-6 4 0 16,-4-3 1-16,-4 2 1 0,-11 5 1 15,-7 8 1-15,-4 6 0 0,1 5 1 16,-2 9-1-16,0 10 0 0,1 7 0 16,4 8-2-16,5 3-1 0,8 4 0 0,2 4 0 15,7-2 0-15,0-4-1 0,7-1 0 16,2-9 1-16,10-4-1 0,7-6 0 16,1-4 1-16,14-6-1 0,0-9 0 15,3 0 0-15,6 0-4 0,-7-9-6 16,1-1-8-16,-7 0-15 0,-9-1-108 15,-5 4-112-15,-13 1-274 0</inkml:trace>
  <inkml:trace contextRef="#ctx1" brushRef="#br1" timeOffset="32480.21">2804 11497 194 0,'-5'-6'47'0,"1"2"4"0,-1 0-29 16,0 4-3-16,-2-3 2 0,1 3 2 15,4 0 3-15,2 0-2 0,-6 0-2 16,1 0 1-16,5 3-2 0,0-3 0 16,-2 6-2-16,2-6-3 0,0 3-2 0,-4-3-2 15,4 4-3-15,0-4-3 0,4 7-2 16,-2-3-1-16,5 3 0 0,-1 1 0 16,2 0 0-16,3 1 1 0,-2 0 2 15,2 4 0-15,-2-2 0 0,2 2 1 16,-4 0-1-16,2 3 0 0,0-2 0 15,-2 1-1-15,-1-3-1 0,-3 2 0 16,4-3-1-16,-7-2-1 0,6 1 1 0,-6-4-1 16,0-1 0-16,4-1-1 0,-4-4 1 15,0 3 0-15,0-3-1 0,0 0 1 16,0 0 1-16,0 0 0 0,0 0 0 16,0 0-1-16,0 0 1 0,0 0 0 15,0-3-1-15,-6-3-1 0,2-1 0 16,-3-2 0-16,1-1-1 0,1-3 0 15,-3-1 1-15,1 0-1 0,-1-1 0 16,2 4 0-16,-1 0 0 0,0 1 1 0,0 0-1 16,1 4 0-16,0 2 1 0,4-1-1 15,2 5 0-15,-5 0 1 0,5 0-1 16,0 0 1-16,5 4 0 0,-2-1 0 16,2 5 0-16,1-1 1 0,1 0 0 15,-2 4 0-15,0-1 1 0,-1 1-1 16,1 1 1-16,-3-4-1 0,3 1 0 15,-5-3 1-15,0-1-1 0,3-2 1 0,-3-3 0 16,0 0 1-16,0-4 0 0,-4-3-1 16,-1-2 0-16,-2-2 0 0,-5-5-4 15,-2-1-6-15,0-4-10 0,-5-3-92 16,0 0-90-16,-1-2-230 0</inkml:trace>
  <inkml:trace contextRef="#ctx1" brushRef="#br0" timeOffset="82199.73">17153 10257 277 0,'0'-7'72'0,"0"1"4"0,0 1-35 0,0 1-7 0,-2 0-5 0,2 4-5 0,0-5-5 0,0 5-2 15,0 0-3-15,0 0-3 0,-4 0-3 16,4 8-1-16,0 0 1 0,0 0 0 15,0 3 0-15,0 4 0 0,0 3 1 16,-6 0-1-16,6 1-1 0,0-1-1 0,0 0-2 16,0-4-1-16,0-2 0 0,0-7-1 15,9-5 0-15,-2-5-1 0,3-8 0 16,3-6 1-16,7-3-1 0,3-9 0 16,6-5 0-16,9-5-1 0,3-4 1 15,3-1-1-15,-1-6 0 0,3-3 0 16,-5 1 0-16,1 3 1 0,-7 5-1 0,-7 6 1 15,-2 6 1-15,-6 9-1 0,0 8 1 16,-6 8 1-16,-3 6 1 0,-4 3 1 16,-3 6 2-16,-4 8 0 0,-4 7 0 15,-2 9 2-15,-2 9-1 0,-4 8-1 16,0 4-1-16,-4 6-1 0,2 2 0 16,-3-2-2-16,4-9-1 0,-1-5 0 15,6-4 0-15,2-7-1 0,6-6 0 16,-5-10-1-16,5-4 0 0,0-1 0 15,0-4 0-15,4-7 1 0,-4 0-1 0,3-7 1 16,-3-2-1-16,6-1 1 0,-6-2 1 16,4-1-1-16,-4 3 0 0,0 1 0 15,0 0 0-15,0 6 0 0,0-3 0 16,-4 6 0-16,-2-3-1 0,4 3 1 16,-3-4-1-16,2 4 1 0,-3 0-1 15,-1 0 0-15,0 0 1 0,2 0-1 16,-1 0 0-16,0-5 1 0,-1 5-1 0,1 0 1 15,3 0-1-15,-2 0 1 0,0-3 1 16,2 3-1-16,-2 0 0 0,5 0 1 16,-6 0-1-16,6 0-1 0,-3 0 1 15,3 0-1-15,0 5 0 0,-4-5 0 16,4 5-1-16,0 0 1 0,-5 1 0 16,5 3 0-16,0 1 0 0,0 1 0 0,0 1 1 15,0 2-1-15,0-2 0 0,6-2 1 16,-2-1-1-16,-2-3 1 0,3-3-1 15,-5-3 1-15,7 4-1 0,-5-4 1 16,3 0-1-16,-5 0 0 0,5 0 1 16,-5 0 0-16,3 0-1 0,-3 0 1 15,5 0 0-15,-5 0-1 0,0 0 1 16,0 0 0-16,0 0 2 0,0 0 1 16,0 0 0-16,0 0 1 0,0 0-1 15,-5 0 0-15,5 0 0 0,-2 0-2 0,2-4-1 16,-5 4 0-16,5-3-1 0,-6 3 0 15,4-5 1-15,-4 5-1 0,6-4 0 16,-5 4 0-16,3 0 0 0,2 0 0 16,-5 0 0-16,5 4 0 0,-6-4 0 15,6 0 1-15,-3 4-1 0,3-4 0 16,-5 0 0-16,5 0 0 0,0 0 0 16,0 0 0-16,0 0 1 0,0 0-1 0,-6 0 0 15,6 0 0-15,0 0 0 0,-2 0 0 16,2 0 0-16,-5 0 0 0,5 0 0 15,-3 3 0-15,3 1 0 0,-5 0-1 16,5 3 1-16,-6 1 1 0,6 2-1 16,-5-1 0-16,5 2 0 0,0 0 0 15,0-3 0-15,0 2 0 0,6-2 0 0,1-1 0 16,3-1 0-16,0-1-1 0,1-5 1 16,3 0 0-16,0-4 0 0,5-2 0 15,-4-3 0-15,4-5 0 0,1-3 0 16,0 1 1-16,-1-1-1 0,-1-5 0 15,-1 2 0-15,0 1 1 0,-3-1-1 16,-6 4 1-16,-2-1 0 0,-6 2 0 16,0 0 0-16,-6 1 0 0,-3 1 0 15,-5 1-1-15,-3 1 1 0,-3 1 0 16,3 3 0-16,-2 3 2 0,-4 4 0 0,2-3 1 16,2 3 0-16,-2 3 0 0,1 2 0 15,2 3-2-15,2 0 0 0,-1 3-1 16,2 0-1-16,3 0 0 0,2 0-1 15,-1 0-3-15,4 0-5 0,2-1-5 16,5 0-10-16,0-1-10 0,5 3-96 0,1-4-99 16,2-4-238-16</inkml:trace>
  <inkml:trace contextRef="#ctx1" brushRef="#br0" timeOffset="82659.15">17570 10247 314 0,'0'0'77'0,"-6"0"3"0,4-4-41 16,-3 4-12-16,3-4-4 0,-3 4-2 15,2-4 0-15,-3 4-1 0,-4-4 0 16,3 4 0-16,0 0-1 0,-5 0-1 15,2 3-3-15,-2 5 0 0,-1 0-3 16,1 4 0-16,-2 7-2 0,0 1-1 0,0 4 0 16,1 1-1-16,1 3 0 0,-1-2 0 15,6-1 0-15,1-5-1 0,6-4-1 16,0-1-1-16,5-5-2 0,7-4 0 16,2-6-2-16,6-10-2 0,5-1-6 15,3-4-8-15,0-5-8 0,4 3-86 16,-4-4-12-16,-1 2-79 0,2 3-162 0</inkml:trace>
  <inkml:trace contextRef="#ctx1" brushRef="#br0" timeOffset="84723.22">18370 10125 383 0,'-7'0'89'0,"1"-4"1"15,-1 4-63-15,0-4-7 0,1 4-2 0,-1-5-3 16,1 1-3-16,4 4 0 0,-2-2-1 16,4 2-1-16,0-6-2 0,0 6-1 15,0-3-1-15,0 3-1 0,4-5-2 16,-2 5-1-16,-2-5 0 0,6 5 0 15,-6-5 0-15,5 5 2 0,-5 0 2 16,0-4 1-16,0 4 1 0,0 0 2 16,-5 0 0-16,1 0 0 0,1 0-2 15,-2 0-2-15,2 0-1 0,-3 0-2 0,0 0-2 16,0 0 1-16,-1 0-1 0,-1 4 0 16,-3-4 0-16,0 6 1 0,-2 0-1 15,-2 3 1-15,1 2 0 0,-2 5 1 16,0 4 1-16,1 2 0 0,3 3 0 15,2-3 0-15,0 1 0 0,7-2-1 16,3 2 0-16,0-3-1 0,8-3 0 16,4-5-1-16,2 0 0 0,7-4-1 15,4-2 1-15,3-6 0 0,6-10 0 0,5-1 0 16,5-1 0-16,-1-1-1 0,2-3 1 16,0-5-1-16,-4 0 1 0,-3 1-1 15,-4 1 0-15,-4-3 0 0,-1-2 0 16,-5 2 0-16,-2 3 0 0,-5 3 0 15,-5 1 1-15,-4 3 1 0,-5 4 3 16,-3 2 2-16,-7 6 0 0,-3 0 1 16,-2 0 0-16,-3 7 0 0,-3 4-1 0,-2 5-3 15,3 1-1-15,-2 1-1 0,2 4 0 16,3 2-1-16,2-1 0 0,5-4-1 16,3-3 0-16,4 0 0 0,8-1 0 15,4-5-1-15,5-4 1 0,5-6 0 16,5 4 0-16,5-4 0 0,5-4 0 15,6-3 0-15,3-2 1 0,2-2-1 16,0-2 0-16,-1-2 1 0,-4-2-1 0,-4-2 0 16,-6 1 0-16,-6-2 0 0,-7 2 1 15,-4 2-1-15,-8 0 2 0,0 1 3 16,-4 3 0-16,-4 2 2 0,0-1 0 16,-6 4 1-16,0 1-1 0,2 1-1 15,1 5-2-15,-1-6-2 0,4 6-1 16,0 0-1-16,6 0 0 0,2 0-1 15,5-4 1-15,4 1-1 0,5-1 1 0,2 4 0 16,5 0 0-16,0-4 0 0,3 4 0 16,0 0 0-16,-2 0 0 0,-4 4 0 15,1-4 0-15,-7 0-1 0,-4 5 1 16,-3-5-1-16,-4 7 1 0,-5-2-1 16,-4 1 1-16,0 1 0 0,-3 4 0 15,-6-2 0-15,-1 5 1 0,-7 1 0 0,0 2-1 16,1-1 1-16,-1 1 0 15,3-2-1-15,2-1 1 0,4-1-1 0,3-2 0 16,5-1 0-16,6-3 0 0,4 1 0 16,6-3-1-16,5-5 1 0,5 0 0 15,6 0-1-15,2-11 1 0,6-1 0 16,-1-4-1-16,7-4 1 0,-3 2 0 16,6-5 0-16,-2 0 0 0,7-2 0 15,-1-6 0-15,0-3 0 0,-5-2 0 16,-1-9-1-16,-4-2 0 0,-4-3 1 0,-6-2-1 15,-5 7 1-15,-4 2-1 0,-3 5 1 16,-6 8 0-16,-2 5 0 0,-6 8 0 16,-1 6 0-16,-6 4 0 0,5 3 0 15,-5 4-2-15,-5 5 1 0,-2 7 1 16,0 7-1-16,-5 7 0 0,-1 6 0 16,-1 9 1-16,-1 5 1 0,-1 5-1 15,1 4 1-15,1-2-1 0,-1-6 0 0,-1 2 0 16,1-5 1-16,-1-6-1 0,-2-6 0 15,-1-6 0-15,2-3 1 0,-1-6-1 16,-1-3 0-16,0-6 1 0,4-3-1 16,2-5 0-16,0 0 1 0,1-5-1 15,2-2-1-15,4-2 1 0,6-4 0 16,0-1-1-16,3 1 1 0,9-1-1 16,3-3 0-16,5 4 0 0,6 1 0 0,5-1-1 15,0 4 1-15,2-1-1 0,2 2 1 16,-1 1 0-16,-1 0 0 0,1 2 1 15,0 0-1-15,1 1 1 0,0 1 0 16,-1-1 0-16,-4 0 0 0,-1 0 0 16,-3-4 0-16,-7 3 0 0,-5-1 0 15,-5 0 1-15,-5-1 1 0,-4 0 1 16,0 0 0-16,-7-2 0 0,-3 0 1 16,-3 0-1-16,0 3-1 0,-4 6 0 0,-2 0-1 15,-5 0-1-15,3 13 0 0,1-2 1 16,-1 3-1-16,1 2 0 0,3 1 0 15,3 2 0-15,2-3 0 0,5 0-1 16,3 0 0-16,4-2-3 0,6-4 0 16,5-2-3-16,8-8 0 0,7 0-2 0,1 0 0 15,7-9 1-15,0-1 2 0,2 0 0 16,-2-5 2-16,-7 2 2 0,-7 1 1 16,-2 1 0-16,-7 1 3 0,-5 2 2 15,-6 2 1-15,0 2 0 0,-2 4 1 16,-4 4-1-16,-1 0 0 0,1 4-1 15,0 0-2-15,-2 3-2 0,8 0 0 16,0-1 0-16,0 1 0 0,14-2 0 16,-1-2-1-16,7-3 0 0,5-4 0 15,3 0-1-15,5-9 1 0,6 4-1 0,0-4 1 16,2 0 0-16,-1 1 0 0,-1 1 0 16,-2 3 1-16,-8 0 0 0,-2 1 0 15,-7-1 1-15,-7 4 0 0,-1 0 1 16,-6 0 0-16,-4 0 1 0,-2 0 0 15,0 5 0-15,0 1 0 0,-2 1 0 16,-4 1 0-16,-1 4-1 0,-4 0-1 0,4 2-5 16,-1-2-5-16,1-1-8 0,2-1-11 15,5-3-11-15,0-3-100 0,11-4-102 16,-2 0-246-16</inkml:trace>
  <inkml:trace contextRef="#ctx1" brushRef="#br0" timeOffset="84989.16">21144 9782 534 0,'-13'0'121'0,"5"0"0"0,1-4-92 16,1 4-11-16,0 0 1 0,6 0-4 16,-3 0-4-16,3 0-2 0,0 0 0 15,0 0-2-15,0 0 0 0,0 0-2 16,8-3-2-16,-5-1-1 0,3-1-2 15,3 1 2-15,-5-1 1 0,2 2 3 0,-1 3 3 16,-5-5 2-16,0 5-1 0,0 0 1 16,0 4-1-16,-7 0-1 0,7 2-5 15,-6 2-7-15,1 0-10 0,2 2-11 16,-1 1 3-16,-2-1-120 0,-1-2-112 16,1-5-277-16</inkml:trace>
  <inkml:trace contextRef="#ctx1" brushRef="#br0" timeOffset="85710.07">21415 9895 384 0,'0'-8'100'16,"0"2"4"-16,0 1-42 0,0 5-30 15,0 0-5-15,-3 9-1 0,-4 6-5 16,-3 4-4-16,-3 6-1 0,-1 3 0 0,-5 1 0 16,4 1 0-16,-3-3-1 0,2-2-1 15,2-3-3-15,3-7-1 0,0-3-4 16,6-1-1-16,5-3-1 0,0-8-2 15,5 0-1-15,6 0 0 0,3-11 0 16,6-1 0-16,1-4 1 0,8 0-1 16,-1-2 0-16,0-2 0 0,4 4-1 15,-5 3 0-15,-2 3 0 0,-3 4 0 16,-5 6 0-16,-2 4 2 0,-7 4 1 16,3 2 1-16,-4 2 1 0,-1 1 1 0,-1 2 0 15,-1-1 0-15,6-2-2 0,-3-2 0 16,2 0-1-16,4-5-1 0,1-1 0 15,3-4-3-15,-1 0-4 0,4-9-6 0,-1 2-7 16,3-1-12-16,1 0-12 0,-5-1-96 16,-1 1-100-16,1-2-239 0</inkml:trace>
  <inkml:trace contextRef="#ctx1" brushRef="#br0" timeOffset="87422.1">22391 10048 381 0,'7'-24'91'15,"0"-4"5"-15,-1-1-61 0,-2-2-5 16,-4 0 0-16,0-1-1 0,0 4-2 16,-12 6-2-16,1 3 1 0,-2 4-2 15,-4 4-4-15,-4 7-3 0,-1 4-5 16,-3 7-3-16,0 6-2 0,1 8-3 16,-3 8-1-16,-2 7-1 0,4 5 0 15,-3 0-1-15,5 0 1 0,-1-5-1 16,5-4 0-16,4-6 0 0,7-6-1 15,4-6 0-15,9-5 0 0,7-5 1 0,6-4-1 16,6-9 1-16,5-3-1 0,4-5 1 16,2-4 0-16,0-3 0 0,5-2-1 15,2-3 1-15,-4 1-1 0,0 1 1 16,-5 4-1-16,-4 2 0 0,-6 4 1 16,-10 6 3-16,-4 5 1 0,-9 6 1 15,-4 0 0-15,-7 9 1 0,-1 4-1 0,-6 6 1 16,-3 4-3-16,-1 4-2 0,2 3-1 15,2-1 0-15,3-3 0 0,3-1 0 16,7-7-1-16,5-2-1 0,12-4 1 16,1-3 0-16,10-5 0 0,6-4 0 15,7-4 0-15,5-5 1 0,1-3 0 16,1-4-1-16,1-5 1 0,-1-1-1 16,0-3 1-16,-7 1-1 0,0-1 0 0,-3 4 1 15,-4 1-1-15,-8 4 0 0,-5 5 0 16,-4 5 2-16,-4 0 0 0,-8 6 1 15,0 5-1-15,-10 2 1 0,3 3 0 16,-3 3 0-16,1 2 0 0,-4 2-2 16,5-4 1-16,-1 1 0 0,2 0 0 15,1-5 0-15,3 0 1 0,3-2-1 0,-7-2-1 16,7 2 1-16,-3 2-1 0,3-3 0 16,-4 0-1-16,4 0 0 0,0 2 0 15,-6-2 1-15,6-1-1 0,-3 1 0 16,3-1 0-16,-4-1 1 0,1 2-1 15,3-3 1-15,-6 1-1 0,6-4 1 16,-4 5 0-16,4-5 0 0,-4 0 0 16,4 0 0-16,0 0 0 0,0 0-1 15,0-5 1-15,0 5-1 0,0-6 0 16,0 6 0-16,4-5 0 0,-4 1 0 16,6 4 0-16,-6-5 0 0,4 5-1 0,-4-4 2 15,3 4-1-15,-3 0 0 0,0 0 0 16,0 0 0-16,0 0 0 0,-3 0 0 15,3 4 0-15,-6-4 0 0,6 4 0 16,-4-4 0-16,4 0 0 0,-4 3 0 0,4-3 0 16,0 0-1-16,0 0 1 0,4 0-1 15,-1-3 1-15,1-2-1 0,2-1 1 16,0-3 1-16,4 2-1 0,0-2 0 16,1-3 0-16,5 0 0 0,1 0 1 15,6-2-1-15,3 1 0 0,1-1 0 16,2 2 0-16,1 2-1 0,-1 3 1 15,-1 3 0-15,-5 4-1 0,2 4 1 16,-5 1-1-16,-4 5 0 0,-2 3 0 16,-4 2 1-16,-4 1-1 0,-6 2 1 15,0 2 0-15,-6 0 0 0,-3-3 1 0,-2 0-1 16,-3-3 1-16,0 0 0 0,2-5 0 16,2-1 0-16,1-3 0 0,2-1-1 15,7-4-1-15,0-4 1 0,8-2 0 16,4-5-1-16,5 0 0 0,5-7 1 15,2 0 0-15,3 0 0 0,3-3 0 16,-1 0 0-16,1 4 0 0,0 2 0 0,0 4 0 16,-1 2-1-16,-2 2 1 0,-4 7-1 15,-3 0 0-15,-2 0 1 0,-9 5-1 16,-3 1 0-16,-1 3 1 0,-5 2 0 16,-5 1 0-16,1 0 0 0,0 1 1 15,-3-2-1-15,1-2 1 0,0 0-1 16,6-2 0-16,0-3-1 0,7 0 1 15,5-4-1-15,2 0 0 0,7 0 1 16,4 0 0-16,1 0-1 0,1 0 2 0,-2 0-1 16,-2 0 0-16,1 0 0 15,-7 3 0-15,1 1 0 0,-3 0 0 0,1 0 0 16,-2 3 0-16,-1-3 0 0,0 2 0 16,2-6 1-16,-2 5-1 0,5-5 0 15,-3 0-1-15,7-6 1 0,3 0 0 16,1-2 0-16,1-1 0 0,-1-2 0 0,0-2 0 15,0 0 1-15,-8-5 0 0,-5 0 1 16,-6 1 3-16,-7-2 3 0,-4 2 3 16,-7 1 0-16,-5 4 0 0,-10 6 0 15,0 6-2-15,-3 0-2 0,-4 3-4 16,1 7-1-16,-1 4-2 0,1 0 0 16,11 1-5-16,0 0-5 0,4 1-7 0,9-2-6 15,4-3-8-15,4-2-7 16,9-3-8-16,5-2-8 0,0-4-87 15,6 0-93-15,1 4-228 0</inkml:trace>
  <inkml:trace contextRef="#ctx1" brushRef="#br0" timeOffset="88195.64">24181 9922 334 0,'7'-7'93'0,"0"3"7"0,-1-2-37 0,1 2-9 16,-2 0-6-16,1 0-5 0,-3 4-4 15,-3-3-4-15,6 3-4 16,-6 0-5-16,0 0-5 0,0 3-3 0,-3 5-4 15,-1 3-3-15,-2 2-2 0,2 6-2 16,-1 0-1-16,-1 3-1 0,1-1-1 16,2-1-1-16,3-4-1 0,0-4-1 15,3-3 0-15,4-1 0 0,5-4 0 16,2-4-1-16,5-4 1 0,5-1 0 16,3-3 0-16,5-3 0 0,3-4 0 15,0-2-1-15,5-1 1 0,-7 2 0 0,0-3-1 16,-7 4 0-16,-8 3 1 0,-6 3 0 15,-8 6 0-15,-4 3 0 0,-14 9 0 16,1 2 0-16,-4 3 1 0,-5 4-1 16,0 4-1-16,-3 0 1 0,4-1 0 0,2 0-1 15,6-4 0-15,6-3-1 0,7-3 1 16,7-4-1-16,12-3 1 0,7-4-1 16,7-4 0-16,6-3 1 0,3-6 0 15,4-2 1-15,0-7-1 0,-1-5 1 16,-1-3-1-16,0-2 0 15,2 0 1-15,1-3-1 0,-2 3 0 0,-4 5 0 16,-4 7 0-16,-9 5 1 0,-11 4 1 16,-8 6 0-16,-9 5 1 0,-14 11 0 15,-4 1 1-15,-2 4-1 0,-6 1 0 16,-1 3-1-16,5-2-1 0,-2 1 0 0,7-4 1 16,1-4-1-16,6 0 1 0,3-3-1 15,3 1 0-15,-1-3 0 0,5-2-1 16,0 3 0-16,0 0 0 0,0 1 0 15,0 0 0-15,0-1 0 0,0-1 0 16,0 2 1-16,0-5-1 0,0-3 0 16,0 6 1-16,-3-6-1 0,3 0 1 0,-6 4 0 15,6-4 0-15,-6 0 0 16,6 3 0-16,-6-3-1 0,0 0 1 0,3 6-1 16,-3-6 0-16,0 5 0 0,1-1 0 15,-1-1 0-15,6 1-1 0,-2-4-2 16,2 5-5-16,0-5-5 0,0 0-5 15,5 0-5-15,-2-5-7 0,2 1-7 16,-5-1-6-16,6-1 35 0,-6 0-126 16,0 2-97-16,-6-3-248 0</inkml:trace>
  <inkml:trace contextRef="#ctx1" brushRef="#br0" timeOffset="89011.22">24783 9932 465 0,'0'-8'106'16,"0"-1"2"-16,5 4-80 0,-3-2-5 16,-2 3 0-16,6-1-1 0,-6 1-2 0,4 4-2 15,-4 0-1-15,-4 9-2 16,-2 0-2-16,0 7-1 0,-2 6-4 15,-7 4-1-15,-2 2 0 0,-4 1-1 0,-4 2-1 16,2-2 0-16,-1-1 0 0,-2-6 1 16,6-3-1-16,6-4 0 0,1-4-1 15,5-5-1-15,8-6 0 0,6 0-1 16,7-4 0-16,3-7-2 0,5-3 1 16,9-5 1-16,-1-4-1 0,3-4 0 15,0-2-1-15,-3 4 1 0,0 2-1 16,-6 2 1-16,-3 5-1 0,0 4 1 15,-7 4-1-15,-3 8 1 0,-6 0 0 16,-4 4 1-16,0 7 0 0,-7 4 0 0,0 0 1 16,0 3-1-16,1-1 0 0,-1-1-1 15,4-4 0-15,3 0-1 0,0-7 0 16,0-1 0-16,13-4 1 0,1-4-1 0,7-3 1 16,6-7 0-16,4-2 0 15,3-6 0-15,1-6-1 0,1-2 1 16,-6-6 0-16,2-2-1 0,-1-6 1 0,-2-3 0 15,0-1-1-15,0 2 1 16,0 1 0-16,-3 7 0 0,-6 6 1 0,-2 10 1 16,-5 8-1-16,-4 6 1 0,-5 8 0 15,-4 10-1-15,-11 6 1 0,-4 7-1 16,-5 12-1-16,-6 11 1 0,-5 9 0 16,-3 6-1-16,-1 5 1 0,2-1-2 15,0-4 1-15,5-3 0 0,3-8-1 16,1-5 0-16,4-8 0 0,5-5 0 0,2-4 0 15,2-3 0-15,2-7 0 0,3-3 1 16,0-6 0-16,6-4 1 0,-3-5 0 16,3 0-1-16,-5 0 1 0,5-9 0 0,-7-1-1 15,2-1 1-15,-1-6 1 0,-1 2 1 16,-1-2 1-16,-4 2 2 0,4 2 2 16,-3 1 3-16,1 3 0 0,0 2 2 15,3 2 0-15,0 1 0 0,1 1-1 16,3 3-3-16,3 0-2 0,0 0-2 15,0 0-3-15,0 0-1 0,0 3-2 16,10 1 0-16,3 0-1 0,7 0 1 16,5 1 0-16,1-1 0 0,6 0 1 15,2-4-1-15,-1 5 0 0,-1-5-2 16,-4 3-4-16,-4-3-10 0,-2 0-10 0,-6 0-11 16,0 0-13-16,-8-3-65 0,-2 3-49 15,-4 0-101-15,-2-4-214 0</inkml:trace>
  <inkml:trace contextRef="#ctx1" brushRef="#br0" timeOffset="91111.04">17544 11151 392 0,'0'-3'97'0,"-3"3"4"0,3 0-58 0,-4 0-11 0,4-4-2 0,-6 4-3 0,6 0-4 16,0 0-7-16,0 0-6 0,0 5-2 15,0 1-2-15,0 6-2 0,0 3-1 16,6 6-2-16,-6 0 2 0,7 1 0 0,-1-1 0 15,0 1-1-15,1-4 0 0,0-3 0 16,4-6 0-16,1 2 1 0,-1-7-1 16,2-4 2-16,5-7 0 0,-3-4-1 15,5-5 1-15,3-4-1 0,-7-1 0 16,4-1-1-16,-4 2 0 0,-5-1 1 16,-4 4 3-16,-7-2 3 0,0 5 2 15,-14 2 1-15,-1 3 3 0,-6 9 0 16,-5 0-1-16,-5 9-3 0,2 6-3 15,-2 6-2-15,4 4-2 0,2-1-2 0,4-1-1 16,7 2 0-16,3 1 0 0,9-2-1 16,7-3 0-16,5-4 0 0,7-4-1 15,5-5 1-15,9-14 0 0,5-11-1 16,11-10 0-16,8-8 1 0,8-10-1 16,3-5 1-16,0-4-1 0,-2-1 0 15,-8 0 1-15,-6 1 0 0,-10 0 1 16,-15 5-1-16,-9 4 1 0,-6 2 0 0,-10 7 0 15,0 7 1-15,-9 6 0 0,-1 5 0 16,-4 6-1-16,-2 12 1 0,1 6-1 16,-1 10 1-16,0 14-1 0,1 12 0 15,1 18 0-15,-2 10 0 0,2 15 1 16,0 21-1-16,0 12 0 0,2 9 0 16,-1 4 0-16,0 4 0 0,3-2-1 15,-1-8 1-15,5-21 0 0,0-14-1 0,6-19 0 16,0-16 0-16,10-19-1 0,-1-13 1 15,3-14-1-15,3-9 1 0,-1-16 0 16,4-9 1-16,-4-10-1 0,-1-13 1 16,-5-12 0-16,-2-7 0 0,-6-9 0 15,0-2-1-15,-9-1 0 0,-4 1 1 16,-1 5-1-16,-3 9 1 0,2 6 0 0,-3 11-1 16,3 7 1-16,0 7-1 0,3 8 1 15,0 7 0-15,6 4-1 0,0 5 1 16,3 3 0-16,3 6 0 0,-4-5-1 15,4 5 1-15,7 0-1 0,3 0 0 16,4 0 0-16,2 0 0 0,8 0 0 16,2 0 0-16,1 0 1 0,1 0-1 15,-1 0 0-15,-1 0-2 0,-1-3-7 16,0 3-10-16,-2-4-14 0,-2-1-110 0,-2 2-112 16,0-1-280-16</inkml:trace>
  <inkml:trace contextRef="#ctx1" brushRef="#br0" timeOffset="92849.5">18988 11037 320 0,'-6'-4'84'0,"2"0"5"0,-1 4-51 16,0-5-2-16,1 5-1 0,1 0-4 16,-1 5-7-16,-2 3-4 0,-2 6-3 15,-3 6-1-15,-4 8 0 0,-1 10-1 16,-6 8 0-16,-2 11-2 0,4 6-2 16,-4 3-1-16,-2 7-2 0,1 3-1 15,0-5-1-15,6 1 0 0,-3-5-2 16,2-4 0-16,5-6 0 0,4-8-2 15,2-11 0-15,3-8 0 0,6-9-2 0,0-8 1 16,0-9 0-16,6-10 0 0,2-9 0 16,0-7 0-16,4-6 1 0,4-7-1 15,0-7 1-15,4-3-1 0,2-3 0 16,1 0 0-16,1-4-1 0,1-3 0 16,1-5 0-16,-1 0 0 0,-2-1-1 15,0 1 1-15,-3 3 0 0,0 3-1 16,0 7 1-16,-2 9 0 0,0 6 0 0,-4 2 0 15,-1 9 0-15,1 3 0 0,-5 6 0 16,-2 4 0-16,-3 8 0 0,2 0 1 16,-1 8 2-16,-1 6 1 0,0 3 0 15,-4 3 2-15,3 3-1 0,-3-1 0 16,4-2 0-16,-4 0-2 0,6-5-1 16,0-4-1-16,4-5 1 0,1-6-1 15,3-5 0-15,5-4 0 0,1-8 0 16,3-4 1-16,-1 1-1 0,-1-1 0 0,-1-1 0 15,-4 3-1-15,-3 0 1 0,-6 3 0 16,-3 4 0-16,-4-1 0 0,0 4 0 16,-4 2 0-16,4 2-1 0,-6 0 1 15,6 5-1-15,-5-4 1 0,5 4-1 16,0 0 0-16,0-4-1 0,0 4 1 16,0-5 0-16,7 0-1 0,0-1 1 0,0-2-1 15,6-1 1-15,-5-1 0 0,4 0 1 16,-1 2-1-16,-2 1 0 0,-2 1 0 15,-1 2 0-15,-6 0 0 0,4 4 0 16,-4 0 2-16,0 0 0 0,0 0 1 16,-4 0 0-16,4 6 0 0,-6-2 0 15,3 1 0-15,-1-2-1 0,0 1 0 16,1 1-1-16,-3-5 0 0,6 5 0 16,-5-5 0-16,5 4 0 0,-3-4-1 15,3 0 1-15,-5 0-1 0,5 3 1 0,0-3-1 16,0 0 1-16,0 0-1 0,0 0 1 15,0 0-1-15,0 0 2 0,-3 0-1 16,3 0 1-16,0 0 0 0,0 0 0 16,0 0 0-16,-4 0 0 0,4 0 0 15,-3 0 0-15,3 4 0 0,0-4-2 16,0 0 1-16,0 6-1 0,6-1 0 0,-2 1 0 16,4 2-1-16,4 0 1 0,0 0 0 15,3 0 0-15,3-1 0 0,3 1 0 16,5-4 0-16,1-4 0 0,1 0 0 15,2 0 0-15,0-9 0 0,0-1 1 16,2-1-1-16,-2-5 1 0,0 0-1 16,-2 3 1-16,-1-2-1 0,-2 3 1 15,-5 0-1-15,-6 3 0 0,-3 2 1 16,-6 3 0-16,-5-2 0 0,0 6 1 0,-5-5-1 16,-4 5 1-16,-3 6 0 0,-2 1-1 15,-2 6 1-15,-1 1-1 0,1 5 0 16,1 5 1-16,2-1-2 0,1 2 1 15,2-1-1-15,6 1 0 0,-1-3 0 16,5-2 0-16,5-3 0 0,2-4-1 16,7-2 1-16,2-6-1 0,6 0 0 15,3-5-1-15,5 0 0 0,3-6-1 0,2 1 0 16,-1 0 0-16,1 2 1 0,-4-3 0 16,-5 6 0-16,-3-3 1 0,-5 3 0 15,-8 5 1-15,-3 2 0 0,-7 2 0 16,0 2 0-16,0 2 1 0,0 1-1 15,0 3 1-15,5-2 0 0,1-2-1 0,2-3 0 16,5-2 0-16,2-3 0 0,2-5 0 16,2-7 0-16,1-2 0 0,0-3 0 15,2-2 0-15,1-4 0 0,-1 0 0 16,-1 1 1-16,-3 3-1 0,-3-4 1 16,-2 2 0-16,-7-1 0 0,-6-4 0 15,-6 2 0-15,-3-1 1 0,-8 1 1 16,-1 7 1-16,-4 6-1 0,-4 6 1 15,3 6-1-15,-1 7 1 0,2 3-2 16,-2 6-1-16,4-2 0 0,0 3-2 16,5-2-3-16,3-1-3 0,5-3-5 0,2-2-5 15,10-4-8-15,3-5-11 0,5-6-104 16,7 0-104-16,5-8-257 0</inkml:trace>
  <inkml:trace contextRef="#ctx1" brushRef="#br0" timeOffset="94128.98">20845 11181 341 0,'0'-5'90'0,"0"-1"5"0,0 0-41 16,-5 0-15-16,5-1-7 0,-7 0-4 15,0 0-4-15,0-4-3 0,-1 0-4 16,-5 0 0-16,-1 1 0 0,-4 0 0 16,-1 2-1-16,-1 3-1 0,1 5 0 15,-2 4-2-15,1 1-1 0,1 4-4 16,-1 5-1-16,3 3-2 0,1 1-2 0,0 5-1 16,1 3 0-16,3-1-1 0,2-1 0 15,4 1-1-15,6-2 1 0,0-1-1 16,0-4 1-16,11-4-1 0,2-3 0 15,1-7 0-15,4-4 1 0,1-11-1 16,4-7 0-16,3-9 1 0,2-3-1 16,4-5 0-16,1-3 0 0,1-2-1 15,8-9 1-15,0-2-1 0,-1-4 1 16,-1 0 0-16,0-3-1 0,-3 1 1 16,-8 3 0-16,-5 12-1 0,-9 6 1 0,-2 10 0 15,-6 7 0-15,-7 9 1 0,0 5-1 16,-5 5 1-16,-3 7 0 0,0 7-1 15,-5 4 1-15,-6 6 0 0,0 9 1 16,-1 6 0-16,-2 6 1 0,-3 5-1 0,5 1 1 16,0-2-1-16,6-1 0 0,-1-5 0 15,5-3-1-15,8-9 0 0,2-5-1 16,6-6 1-16,3-5-1 0,8-6 0 16,3-4 1-16,3-5-1 0,4-3 0 15,5-4 1-15,1-4 0 0,0-2-1 16,0-4 0-16,-1 0 0 0,-1-4 0 15,-2 2-1-15,-3-1 1 0,-4 5-1 16,-3 0 1-16,-2 3 0 0,-4 2 0 0,-5 4 2 16,-5 2 2-16,-3 4 2 0,0 0 1 15,-3 0 1-15,-5 9 1 0,-3 2 1 16,-1 6-1-16,-2 4-3 0,1 3-2 16,-2 1 0-16,4 1-2 0,3 0 0 15,2-2-1-15,6-3-1 0,5-7 0 16,3-4 0-16,6-5 0 0,10-5 0 15,4-8 0-15,6-6 0 0,6-3 0 0,5-1 1 16,-4-3-1-16,3 0 0 0,-9 1 0 16,-6 0 0-16,-6 4 0 0,-8 0 1 15,-4 5-1-15,-4 2 2 0,-5 2 1 16,-2 4 0-16,0 3 0 0,0 0 0 16,-2 3 0-16,-4 4 0 0,3 2-1 15,-3 2-2-15,1 1 1 0,-1 4-1 16,-1 1 0-16,1-1 1 0,0 2-1 15,3 0 0-15,-1 1 0 0,4 0-1 16,0-2 1-16,0 1 0 0,0-6 0 16,7 1-1-16,0-5 0 0,6-3 1 15,0-5-2-15,6 0-2 0,1-12-4 0,7 0-5 16,4-5-7-16,1 0-12 0,5-4 40 16,-4 1-152-16,-1 4-112 0,-6 7-289 15</inkml:trace>
  <inkml:trace contextRef="#ctx1" brushRef="#br0" timeOffset="94990.55">22266 10957 462 0,'0'-4'107'0,"0"0"4"15,0 1-76-15,0-1-6 0,3-1 1 16,-3-1-2-16,0 0-3 0,0 0 0 15,-4 1-2-15,0-1-3 0,0-1-2 16,-2 3-3-16,0-1-3 0,-2 5-2 16,1 0-2-16,-2 0-2 0,-2 0-1 15,-2 11-1-15,-1 0-2 0,0 5 0 16,-2 3 0-16,-1 1-1 0,-1 2 0 16,3 2 0-16,-1 2 0 0,1-3 0 15,3 0 0-15,2-2-1 0,7 0 1 0,3-2-1 16,7-3 0-16,2-2-1 0,6-3 1 15,1-4-1-15,3-2 1 0,2-5-1 16,1-7-1-16,3 0 1 0,2-5 1 16,0-3-1-16,7-3 0 0,3-3 1 15,4-4 0-15,3-6 0 0,4-6 0 16,1-5 0-16,1-4 0 0,0-9 0 0,2-4-1 16,-3 0 1-16,-2 0-1 0,3-3 1 15,-1 1 0-15,-2 0 1 0,-5 5-1 16,-1 6 0-16,-5 6 1 0,-6 6-1 15,-5 10 1-15,-11 9 0 0,-1 6 0 16,-6 9 0-16,-4 4 2 0,-6 12 1 16,-3 9-1-16,-5 11 1 0,-2 7-1 0,-5 9 1 15,-4 7-1-15,-5 9-1 0,-4-2 0 16,0 4-1-16,1-3 0 16,1-1 0-16,3-4 0 0,5-5 0 15,4-7 0-15,4-7 0 0,3-8 0 0,1-8 0 16,1-5-1-16,2-7 0 0,2-5-2 15,-1-1-1-15,2-5-2 0,-1 0-1 16,0-5-1-16,-5-1-1 0,2-4 1 16,0-4 1-16,-4-1 1 0,0-2 2 15,1-1 1-15,-1 0 1 0,2 0 1 16,0 5 0-16,1 1 0 0,0 2 0 0,-1 5 1 16,3 1 0-16,0 4-1 0,-1 0 1 15,4 0-1-15,3 7 0 0,0-2 0 16,0 4 0-16,10 1 0 0,0 2-1 15,5-1 2-15,3 0-1 0,4 0 0 0,2-3 1 16,2-2 0-16,3 0 1 16,0-2 0-16,1-4-1 0,1 0 1 15,-1 0 0-15,2 0-1 0,-5-7-5 0,0 0-8 16,-4-1-14-16,-7 0-114 0,-6-3-114 16,-10 1-289-16</inkml:trace>
  <inkml:trace contextRef="#ctx1" brushRef="#br0" timeOffset="95649.86">23750 10870 504 0,'-12'6'117'16,"4"5"3"-16,-6 5-83 0,2 4-11 15,-2 4-7-15,3 2-6 0,2 0-5 16,-2 0-4-16,4-2 0 0,1-4-2 0,6-2 0 16,-7-6-4-16,7-1-6 15,0-5-11-15,7-2-14 0,-3-4-89 0,3 0-97 16,2-5-234-16</inkml:trace>
  <inkml:trace contextRef="#ctx1" brushRef="#br0" timeOffset="95927.68">23798 10676 491 0,'-9'0'116'0,"-2"0"2"15,3 4-70-15,2-4-26 0,6 3-7 16,0-3-5-16,0 0-3 0,0 0-3 16,3 0-1-16,2-5-1 0,1 0 1 15,1-1 0-15,4-3 0 0,-4 3 1 16,-3-3 2-16,0 3 2 0,-4 0 0 16,0 1 2-16,-6 5-1 0,1-3-1 15,-3 3-1-15,0 0-2 0,0 7-4 0,1-1-6 16,2 0-7-16,0 3-13 0,5-2-13 15,0 3-93-15,8-2-100 0,1 6-238 16</inkml:trace>
  <inkml:trace contextRef="#ctx1" brushRef="#br0" timeOffset="96253.33">23844 10987 478 0,'-7'-4'106'0,"1"-4"3"0,6 2-81 16,0 1-7-16,6 5-3 0,1-6 1 0,7 6 0 16,5 0 0-16,1 0-1 0,5 7 1 15,2 3-3-15,1 1-2 0,-3 5-2 16,1 1-2-16,-5 3-1 0,-2 1 0 16,-6-1 0-16,-6 3 0 0,-3-3 1 15,-4 1 1-15,-9 0 1 0,0-1-1 16,-9-2 1-16,-2-2 0 0,-2-3-1 15,-3-3-2-15,-1-3-1 0,-1-3-2 16,4-4-1-16,1-7-1 0,5 0-6 16,1-3-4-16,2 0-7 0,6-1-9 15,2 4-9-15,6-1-14 0,0 1 67 0,3 2-170 16,2 5-110-16,5-3-292 0</inkml:trace>
  <inkml:trace contextRef="#ctx1" brushRef="#br0" timeOffset="98783.63">18172 12237 420 0,'-11'7'101'16,"2"2"3"-16,2-5-70 0,7-4-9 15,0-4-5-15,7-3-3 0,5-6-6 16,4-4-3-16,9-3-2 0,8-8 2 15,7-5 1-15,8-8 1 0,7-6 0 16,0-7-1-16,-2-1 0 0,4-7-1 16,-8 5-1-16,-4 5-3 0,-11 7 0 15,-6 11 0-15,-7 11 2 0,-9 8 2 16,-12 15 1-16,0 11-1 0,-15 10 1 0,-3 11 0 16,-4 12-3-16,-3 9-1 15,-3 8-3-15,-2 3-1 0,0-1 0 0,-2 2 1 16,-1-2-2-16,0-12 1 0,1-4 0 15,4-8-1-15,3-9 1 0,6-9-1 16,8-7-2-16,3-14-1 0,8-4 0 0,0-7 0 16,8-9-1-16,0-3 0 0,5-6 1 15,-4-1 1-15,6 1 1 0,-5 2 0 16,-1 0 1-16,-4 5 0 0,2 5 1 16,-3 4-1-16,-4 5 0 0,3 3 0 15,-3 5 0-15,5 0 0 0,-2 7 0 16,3-1 0-16,1 1 0 0,5 2 0 15,2-1 1-15,5 0-1 0,5-2 1 16,3-6-1-16,3 0 1 0,1 0 0 0,2-6-1 16,2 1 1-16,0-1-1 0,0 1 1 15,0-2-1-15,-4 3 1 0,0 0-1 16,-6 4 0-16,-2-6 1 0,-7 6 1 16,-2-4 1-16,-7 4 3 0,-2 0 3 15,-5 0 2-15,0-4 0 0,-6 4 1 16,0 0 0-16,-4 0-1 0,0 0-3 0,3 5-3 15,-3-5-1-15,0 5-1 16,6-1-1-16,-1-4-1 0,5 5-1 0,-4-2 0 16,4 1 0-16,4 0 0 0,-1-1 0 15,3-3 0-15,-2 7 0 0,-1-7 0 16,2 5 0-16,-1-5 0 0,-4 0 1 16,0 0 0-16,0 0 0 0,0 0 0 15,0 0 0-15,0 0 0 0,-4 0 0 16,-1 0 0-16,2 0 0 0,-1 0-1 0,0-4 0 15,-2 4 0-15,3 0 1 0,-3 0-1 16,2 0 0-16,0 0 0 0,-2 0 0 16,2 0 0-16,1 0 0 0,-3 0 0 15,2 0 0-15,-2 0 0 0,2 4 0 16,4-4 0-16,-4 0 0 0,4 0 0 16,0 0 0-16,0 0 0 0,0 0 0 0,0 0 0 15,0 0 0-15,0 0 0 0,0 0 0 16,-4 0 1-16,4 0-1 0,0 0-1 15,0 0 1-15,0 0 0 0,0 0 0 16,0 0-1-16,0 0 1 0,0 0 0 16,0 0-1-16,0 0 1 0,0 0-1 15,0 0 1-15,4 0 0 0,-4 0 0 16,0 0 0-16,0 0 1 0,0 0-1 0,0 0 0 16,0 0 1-16,0 0-1 0,0 0 0 15,0 0 0-15,0 0 0 0,0 0 0 16,0 0 0-16,0 0 0 0,-4 0-1 15,4 5 1-15,4-5-1 0,-4 5 1 16,7-1 0-16,0 2-1 0,1-1 1 16,4 1 0-16,5-2 0 0,0 1 0 15,5-5 0-15,1 5 0 0,1-5 0 16,2 0 0-16,0 0 0 0,-2-6 1 0,-1 2-1 16,-3-1-1-16,-1-1 1 0,-1 0 0 15,-2-2 0-15,-2-1 0 0,-1 0 1 16,-1-1-1-16,-4 1 0 0,0-1 0 15,-4 2 1-15,-4-2 0 0,0 3 0 16,0 1 0-16,-4 1-1 0,1 5 1 16,-3-4 0-16,-1 4-1 0,1 8 0 15,-1-1 0-15,-2 3 0 0,-2 4 0 16,1 1 0-16,-3 2 1 0,-1-1-1 0,-1 3 0 16,-1-2 0-16,2 0 0 0,0 1 0 15,1 1 0-15,1-3 0 0,4 1 0 16,3 1 0-16,5 4 0 0,0 1 0 15,6 0 0-15,6-3-1 0,1 4 1 16,1-5-1-16,3-3 0 0,3-6-1 16,2-5 1-16,2-5-1 0,-1-5 1 15,3-3-1-15,2-5 1 0,2-4 0 0,3-1 0 16,0 0 0-16,2-2 1 0,2 1 0 16,-4 0 0-16,0 0 0 0,-1 2 0 15,-6 1 0-15,-5 0 0 0,-4 0 0 16,-4 3 1-16,-7 3 0 0,-6 0 0 15,0 3 1-15,-6 2 0 0,-5 5 0 0,-4 0 1 16,-3 0 0-16,-2 8-1 0,-5-1 0 16,1 2 0-16,-2 2-1 15,3 1 1-15,0-1-2 0,5-2 1 16,3 3-1-16,4-4 0 0,5 2 0 0,6-1 0 16,4-2-1-16,6-1 0 0,5 1-1 15,5-7 0-15,4 0-2 0,4 0-1 16,3-10-1-16,2 2 0 0,-6-3-1 15,2-1 2-15,-5 3 0 0,-4-4 2 16,-4 2 0-16,-5 2 3 0,-4 3 0 0,-2 1 3 16,-5 0 2-16,0 1 0 0,0 1 0 15,0 3 0-15,0-5 0 0,0 5-1 16,0 0-2-16,0-4-1 0,0 4-2 16,0 0 1-16,0 0-1 0,0 4 1 15,0-4-1-15,0 0 1 0,4 0 0 16,-4 4 0-16,0-4 1 0,0 0-2 15,0 0 1-15,0 0 0 0,0 0 0 16,3 0 0-16,-3 0 0 0,0 0 0 0,0 0 1 16,5 0-1-16,-5 0 0 0,0 0 0 15,0 0 0-15,3-4 0 0,2 0 0 16,-2-1 0-16,1 0 0 0,2-2 1 16,1-2-1-16,1 1 0 0,0-3 0 15,1 1 0-15,-2 2 1 0,0 0-1 16,-5 2 0-16,3 2 0 0,-5 4 1 15,0 0-1-15,0 0 1 0,-6 10-1 0,-2 0 1 16,-3 5-1-16,2 2 1 0,-6 1-1 16,2 4 1-16,-2 0 1 0,5 0-1 15,1-2 0-15,0-2 1 0,7 0-1 16,2-2 0-16,0-1 0 0,9-5-1 16,3-5 0-16,5-5-1 0,6 0-3 15,4-10-4-15,5-1-8 0,1-5-11 0,6-1-11 16,-4 0-105-16,0 1-109 0,-4 1-262 15</inkml:trace>
  <inkml:trace contextRef="#ctx1" brushRef="#br0" timeOffset="100266.91">20303 12235 389 0,'-8'-12'98'0,"1"-2"4"0,1-4-56 15,-2-1-10-15,2 1-4 0,-2-2-2 16,-1 1-6-16,2 0-1 0,-4 5-1 16,-2 1-2-16,-3 6 0 0,-3 7-3 15,-1 0-1-15,-1 10-2 16,-5 3-2-16,3 6-3 0,-1 3-2 0,1 0-1 15,0 1-2-15,5 2-1 0,3-4-1 16,7-2 0-16,3-4-1 0,5-4 0 16,10-2 0-16,6-1-1 0,2-8 1 15,4-5 0-15,3-4 0 0,2-2 0 0,1-5-1 16,-2-5-1-16,3-6 0 16,2 3-2-16,-4-3 0 0,5-5-2 0,1-3 0 15,0-5-1-15,0-1 1 0,-4-3 1 16,-4 0 0-16,0 1 1 0,-6 5 1 15,-10 6 2-15,-1 7 1 0,-4 7 1 0,-4 7 1 16,-6 7 0-16,-2 4 0 0,-6 10 1 16,-3 8 1-16,-4 6-1 15,1 9 0-15,-3 7 0 0,0 6 1 0,3-1-1 16,1 6-1-16,4 1 0 0,3-5-1 16,6-2-1-16,6-6 0 0,0-5 0 15,5-1-1-15,10-8 1 0,10-8-1 16,8-6 0-16,6-6 0 0,3-5 0 15,4-9-1-15,6-4 0 0,-6-5-1 16,-5 2 1-16,2-3-1 0,-6-1 0 16,-5 1 1-16,-7 1 0 0,-4 3 1 0,-3 1 0 15,-9 0 0-15,-4 4 2 0,-5-1 1 16,-8 1 2-16,-4 3 2 0,-2 7 1 16,-6 0 2-16,0 11-1 0,-4-1 0 15,2 8-2-15,2-2-1 0,2 3-3 16,6 0-1-16,4 1-1 0,8-2-1 15,0-3 1-15,12-1-2 0,2 1 1 0,8-2 0 16,8-4 0-16,4-3 0 0,10-6-1 16,6 0-1-16,4 0 1 0,5-6 0 15,-1-3-1-15,-1-6 1 0,-2 2 0 16,-7-1 0-16,-4 0 1 0,-5-2 0 16,-4 2 0-16,-8 1 0 0,-2 5 0 15,-6-2 1-15,-6 2 1 0,-4 0 2 16,-9 3 2-16,0 0 1 0,-7 1 0 0,0 4 0 15,-1-5 0-15,-2 5-2 0,3 0-1 16,0 0-2-16,1 0-1 0,6 0-1 16,-3 4 0-16,3-4-1 0,0 0 1 15,0 5-1-15,0-5 0 0,0 4 1 16,0-1-1-16,0 1 1 0,0 0 0 16,0-1 0-16,0 2 0 0,0-1 0 15,0-1 0-15,0-3 0 0,0 6 0 16,0-6 0-16,0 3 0 0,0-3 0 0,0 0 0 15,0 0 0-15,0 0 0 0,0-6 0 16,0 1 1-16,3-1-1 0,-3-1 1 16,0-3 0-16,0 3 0 0,-7-3 0 15,0-2-1-15,-1 0 1 0,-3 2-1 16,-3 3 1-16,-1 7-1 0,-4 0 0 16,0 11-1-16,-3 7 1 0,1 1 0 0,2 3 0 15,-1 1 0-15,3-1 0 16,4-2-1-16,6 0 1 0,5-7-1 0,2-1 0 15,7-1 0-15,2-11 0 0,9 0-1 16,1-11-2-16,3-4-1 0,9-4 0 16,2-6-2-16,6-6 1 0,2-4-1 15,0-2 2-15,3-6 1 0,-3-2 2 16,-6-5 0-16,-3 1 2 0,-6 1 0 16,-7 2 0-16,-6 7 0 0,-5 6 0 15,-3 8 0-15,-5 9-1 0,0 7 1 0,-8 9 0 16,-3 13-1-16,-4 5 1 0,-8 7-1 15,0 10 1-15,-3 9 1 0,-1 7-1 16,-3 2 0-16,3 3 0 0,1 1 0 16,6-4 1-16,4-6-1 0,3-6-1 15,2-9 1-15,11-6-1 0,7-8 0 16,6-6 0-16,13-12 0 0,6 0 0 0,9-15-5 16,5-1-5-16,7-8-7 0,-1-3-15 15,2-5-109-15,-3 3-113 0,-9 1-278 16</inkml:trace>
  <inkml:trace contextRef="#ctx1" brushRef="#br0" timeOffset="101577.53">22521 12157 376 0,'0'-3'86'15,"0"-3"3"-15,5-2-67 0,1 1-1 16,2-2 3-16,-1-1 2 0,0-3-1 0,3-1-1 15,-1-1-2-15,-2-4-1 0,-3-2-1 16,0 0-1-16,-4-3-2 0,0 3-1 16,-4 1 0-16,-6 2-1 0,-5 7 0 15,-6 6-1-15,-5 5-1 0,-5 10-1 16,-2 5-2-16,-2 2-3 0,1 4 0 16,4 2-3-16,1 3 0 0,5-2-2 15,7 0 0-15,3-2-1 0,6 1 0 16,4-5 0-16,4-3-1 0,13-6 1 15,4-4-1-15,10-5 0 0,6-10 0 16,12-4 0-16,2-2-1 0,2-4 0 0,-1-2-1 16,-3-3 1-16,-6 0-1 0,-5 5 0 15,-12 0 1-15,-7 6 2 0,-6 2 1 16,-9 7 1-16,0 5 2 0,-9 9 1 16,-5 6 2-16,-3 3 1 0,-6 5-1 15,-3 4 1-15,0 2-1 0,3-1 0 16,2-3-1-16,5-3-1 0,6-2-1 0,10-4-1 15,7-4-1-15,9-2-1 0,7-6-1 16,1-4 0-16,8-4 1 0,3-4-1 16,4-2 0-16,-4-5 1 0,-2 4-1 15,-2 0-1-15,-2 4 1 0,-5 0-1 16,-5 7 0-16,-6-3 1 0,-6 3-1 16,-7 3 1-16,0 1 0 0,-4 0 1 15,-5 1-1-15,-2-2 1 0,-1 1-1 16,-2-1 1-16,4-3-1 0,1 4 0 0,2-4 0 15,1-5 0-15,6 1-1 0,0-4 0 16,10-2 0-16,3-2 0 0,7-5 0 16,9-7 0-16,7-7 0 0,4-5 1 15,7-8-1-15,5-6-1 0,1-6 1 16,3-6-1-16,1 3 0 0,-1-2 0 16,-3 0 0-16,-3 3-1 0,-4 6 1 0,-7 9 0 15,-12 7 0-15,-8 10 1 0,-12 8 1 16,-11 15 0-16,-5 14 0 0,-14 12 1 15,-6 11 0-15,-5 11 0 0,-6 9 1 16,-3 12-1-16,1 8 0 0,1 5-1 16,3-5 0-16,3 1 0 0,5-8 0 15,8-6-1-15,2-10 0 0,5-13 0 16,4-11 0-16,4-7 0 0,3-8 0 0,4-5 0 16,0-3 0-16,0-4 1 0,0-5 0 15,0-2 0-15,-6-4 1 0,3-5-1 16,-4 0 1-16,-2-4-1 0,-1-1 0 15,-7 2 0-15,1-1 0 0,-4 4-1 16,0 3 1-16,0 4 0 0,0 2 0 16,4 3 1-16,2 4 0 0,4 0 0 15,4 0 0-15,6 0 0 0,4 6 0 16,5 0-1-16,8 1-1 0,3 3 0 0,8-1 0 16,2 1 0-16,4 0 0 0,2 0 0 15,1-2 1-15,-3 0-1 0,-2-1 0 16,-3-3 1-16,-6 1 0 0,-5-5-1 15,-3 4 1-15,-4-4 1 0,-2 0-2 16,-5 0-6-16,-4-5-12 0,5 0-10 16,-5-2-17-16,0-3-110 0,0-1-121 15,-6-1-283-15</inkml:trace>
  <inkml:trace contextRef="#ctx1" brushRef="#br0" timeOffset="103398.97">17748 13234 295 0,'-6'0'74'15,"-1"4"3"-15,5-4-14 0,-2 0-42 0,4 0-2 16,-6-4 0-16,6-1 1 0,0 1 2 16,0-3-2-16,0-4-1 0,0 0-1 15,0-2 0-15,5-2 0 0,-5-1-2 16,0-1 0-16,2-2-1 0,-2 3 0 16,-4-1-1-16,-6 1 0 0,3 4 0 15,-6 2 0-15,-2 2-1 0,-3 8 0 16,-2 0-3-16,-2 9-1 0,2 3-2 0,-4 4-1 15,3 3-3-15,2 3 0 16,-1 2-2-16,6-1 1 0,7 0-1 16,7 0-1-16,0-1 0 0,7-4 0 0,8-6 0 15,8-7 1-15,0-5-1 0,9-12 0 16,2-1 1-16,4-4-1 0,-4-1 1 16,3-2 0-16,-4 3-1 0,-5 3 1 15,-6 0-1-15,-6 4 1 0,-6 2-1 16,-3 1 1-16,-7 4 0 0,-3 3-1 0,-8 0 1 15,2 0 1-15,-3 10-1 0,-1 0 1 16,-1 2 0-16,0 3 1 0,1 4 0 16,3 3 0-16,2 1 1 0,5-3-1 15,3-1 0-15,0 1 0 0,11-4-1 16,6-5 0-16,5-6 0 0,11-5 0 16,6 0-1-16,6-14-3 0,2-3-5 0,4-4-13 15,-3-1 76-15,0 0-190 0,-9 0-119 16,-1 3-323-16</inkml:trace>
  <inkml:trace contextRef="#ctx1" brushRef="#br0" timeOffset="105416.37">18749 13070 354 0,'0'-4'88'0,"0"0"5"0,0 1-47 15,0-1-12-15,0 1-2 0,0-2-3 16,0 1-2-16,3 1 0 0,-3-3-4 15,0 2-1-15,0 0-1 0,0-1-2 16,0 1 0-16,-6 1-3 0,0-1-2 16,-2 4-3-16,1-3-2 0,-2 3-3 15,-4 0-2-15,0 7-1 0,0-1-1 0,-1 3-1 16,-1 3 0-16,-1 0-1 0,-1 1 1 16,-1 1-1-16,0 3 0 0,-1 0 1 15,-1 2-1-15,-1 0 0 0,0 3 1 16,-1 4-1-16,4 0 0 0,3 1 1 15,2 3-1-15,6 2 1 0,7 0-1 16,7-2 1-16,5-1-1 0,9-1 0 0,3-4 1 16,6-4-1-16,3-8 0 0,4-5 1 15,0-7-1-15,2-9 1 0,1-3-1 16,4-8 1-16,4-6 0 0,-2-3-1 16,0 2 1-16,-3-2-1 0,-5-4 0 15,-5 3 1-15,-3-1-1 0,-8 6 1 16,-9 0 2-16,-3-1 0 0,-10 6 2 15,0 2 0-15,0 3 0 0,-9 4 1 0,1 2 0 16,-4 4-3-16,1 5 0 0,-1 6-1 16,-1 3-2-16,2 7 1 0,-2 3-1 15,2 7 0-15,2 4 0 0,3-3 0 16,6 2 0-16,0 0-1 0,10-3 1 16,3-1 0-16,3-10 0 0,4-5 0 15,5-3 0-15,2-7-1 0,1-10 2 16,5-5-1-16,4-8 0 0,-1-2 1 0,0-3-1 15,0-2 1-15,-1 1-1 0,-1 1 1 16,-5 1-1-16,-7 3 0 0,0 0 1 16,-8 3-1-16,-2 5 1 0,-5 3 0 15,-3 3 0-15,-4 3-1 0,3 7 1 16,-3 0-1-16,3 0 1 0,1 0-1 16,1 7 0-16,5-2-1 0,0 1 1 15,5-1 0-15,1-2 1 0,6-3-1 16,-1 0 0-16,5 0 0 0,1-8 1 15,1 2-1-15,0-1 0 0,-1-1 0 0,-1 8 0 16,-6 0 1-16,0 0-2 0,-2 7 1 16,-9-1 1-16,0 3 0 0,-5 0 0 15,-4 0 0-15,0 0 1 0,-4 0 0 16,-3 3 0-16,-3 3-1 0,-4 1 0 16,1 2 0-16,-3 0 0 0,3 3-1 0,3 1 0 15,2-1 0-15,3-3 0 0,5-4 0 16,7-3-1-16,5-5 0 0,2-6 1 15,11-5-1-15,3-6 0 0,8-6 0 16,7-5 1-16,6-5-1 0,3-4 1 16,0-7-1-16,0-4 1 0,1-6 0 15,-6-1 0-15,-3-3 0 0,-3-1 0 16,-5-3 0-16,-1 2 0 0,-6 4 1 0,-3 4-1 16,-6 3 0-16,-7 5 0 0,-3 7 0 15,-10 9 0-15,0 8 0 0,-5 10-1 16,-4 9 1-16,-2 9-1 0,-7 12 1 15,-1 11 0-15,-2 10 1 0,-4 10 0 16,3 14 0-16,-2 8-1 0,2 4 1 16,-3 1 0-16,4-3-1 0,0 0 1 0,3-9-1 15,1-12 1-15,1-7-1 0,4-10 0 16,4-9 1-16,1-8-1 0,2-9 1 16,2-7 0-16,-1-5-1 0,0-9 1 15,1-7-1-15,-2-6 1 0,2-6-1 16,-2-8 0-16,3-1 0 0,2-2 1 15,-5-4-1-15,5 8 0 0,0 0 0 16,0 7-1-16,7 5 1 0,-1 7-1 16,2 0 1-16,2 7-1 0,3 4 0 15,2 0 1-15,1 4-1 0,6 0 1 16,1 1-1-16,5 4 0 0,3-2-1 0,4 0 1 16,3-2-2-16,3-5 1 0,3 0-1 15,0 0 0-15,-1-9 1 0,-4 1-1 16,-1-4 1-16,-9 0 0 0,-3-1 1 15,-4 1-1-15,-6 0 2 0,-8-2 0 16,-1 1 1-16,-7 1 2 0,0-1 2 16,-13 4 3-16,0 2 2 0,-4 2 3 0,-7 5 0 15,-2 0 1-15,-1 9-3 0,-3 1-1 16,1 0-3-16,3 2-3 0,5 2-2 16,3 0-2-16,4 3 1 0,7 0-2 15,3 2 1-15,4-1-3 0,8-1-1 16,1-2-4-16,7-2-2 0,4-4 0 15,3-4-2-15,2-5-1 0,1 0 1 16,-3-10 3-16,2-1 2 0,-7-1 3 16,-2 1 0-16,-4 0 2 0,-5 1 3 0,-3 1 3 15,-4 2 3-15,0 3 2 0,0 0 2 16,0 4-1-16,0 0-1 0,0 0 0 16,0 0-3-16,0 9-4 0,0 1-1 15,4 1-1-15,1 3 0 0,2-2-1 16,0-2-2-16,6-2 0 0,1-3-1 15,4-5 0-15,2-4-2 0,1-2 1 0,4-4-1 16,2 1 0-16,1-4 1 0,2 0 0 16,0 1 1-16,-4 0 1 0,4 2 0 15,-3 0 1-15,-5 2 2 0,-2 2-1 16,-3 1 1-16,-3 5-1 0,-5 0 0 16,-3 0 1-16,-1 9-1 0,-5 1 0 15,0 1 1-15,0 3-4 0,-7 1-6 16,2 0-5-16,0-2-10 0,3 1-11 15,-4-6-101-15,6-1-104 0,0-7-250 16</inkml:trace>
  <inkml:trace contextRef="#ctx1" brushRef="#br0" timeOffset="105709.53">21157 12895 474 0,'-9'0'110'0,"4"6"5"0,-2-2-76 15,1 0-14-15,3 2-2 0,-1-2-3 16,4 0-1-16,-5 0-8 0,5-4-4 16,0 3-2-16,0-3-1 0,5 0 3 15,-5-3 5-15,0 3 8 0,0-5 7 16,0 5 4-16,0-5 3 0,0 5 0 0,-6 0-4 15,0-3-5-15,2 3-10 0,-2 4-6 16,-1 1-8-16,1 1-12 0,0 3-14 16,0-1-16-16,1 1-116 0,5-6-124 15,0-3-301-15</inkml:trace>
  <inkml:trace contextRef="#ctx1" brushRef="#br0" timeOffset="106514.95">21340 13098 406 0,'0'-6'101'16,"0"1"6"-16,0 1-60 0,0 4-8 15,-4 6-4-15,-2 2-2 0,-2 3-5 0,0 4-5 16,-3 5-5-16,-3 5-5 0,1 2-1 16,0-1-1-16,0-1-2 0,3-2-2 15,0-5-2-15,8-3 0 0,2-7-2 16,0-8-1-16,13 0 0 0,1-3-1 16,7-9 0-16,10-5 0 0,1-2 0 15,4-2 0-15,2 2-1 0,-2 3 0 16,-3 2-1-16,-8 9 1 0,-4 5-1 15,-4 9 1-15,-8 4 0 0,-3 3 0 16,-6 3 1-16,5 0 0 0,-5-1 1 0,0-1 1 16,6-3 1-16,-3-3 1 0,3-3-1 15,1-8 1-15,4 2-1 0,3-2 0 16,1-5-1-16,9-1-5 0,-2-5-7 0,3-1-10 16,-1-2-13-16,-1-2-104 15,-2 3-106-15,-1 3-263 0</inkml:trace>
  <inkml:trace contextRef="#ctx1" brushRef="#br0" timeOffset="108006.51">22391 13043 462 0,'-9'-10'99'0,"0"3"1"16,1 1-82-16,5 2-7 0,3 4-3 15,0 0 1-15,-6 5 3 0,6 4 1 16,-7 6 3-16,1 2 3 0,-8 11 2 15,-1 7 0-15,-5 8-1 0,-2 7-2 16,-4 8-5-16,0 6-3 0,-3 2-3 16,2 0-2-16,-4-5-2 0,-2 1 0 15,0-7-2-15,0-10 0 0,1-6 0 16,5-7 0-16,3-8 0 0,7-5-1 16,6-8 0-16,6-5-1 0,5-6 1 15,0-4 0-15,8-3 0 0,3-5 0 0,6-6 0 16,4-3 1-16,2-6-2 0,7-4 0 15,2-7-2-15,-1-10-1 0,3-4 0 16,-1-6 0-16,0-2 0 0,-2-3 1 16,1 3 0-16,-3 4 2 0,-7 10 1 15,2 9 0-15,-4 10-1 0,-5 9 1 16,-3 5 0-16,-3 6-1 0,-1 3 0 16,1 4 1-16,-4 4-1 0,-5 0 1 0,5 2-1 15,-2 0 1-15,-3 1 0 0,7-1 0 16,-1-2 0-16,2-4-1 0,4 0 1 15,6 0 0-15,3-11 0 0,4 0 0 16,1-7 0-16,3-2 0 0,-2-5 1 16,-5 1-1-16,-1-3 1 0,-4 2 1 0,-7 1 1 15,-1 3 2-15,-5 6 2 0,-4 3 0 16,0 5 1-16,0 3 0 0,-5 4 0 16,-1 0-1-16,2 6-2 0,-1-1-1 15,1 1-1-15,-1-1-1 0,5 0 0 16,-5 0-1-16,5-5-1 0,0 4 1 15,7-4-1-15,-3-4 0 0,2 0 0 16,0-2 1-16,3 0 0 0,0-1-1 16,-1-2 1-16,-3 2-1 0,0 2 1 0,-1 1 0 15,-4 1 0-15,5 3-1 16,-5-4 1-16,0 4-1 0,0 0 1 0,0 0-1 16,0 0 0-16,0 0 0 0,0 0 0 15,0 0 0-15,0 0 0 0,0 0 0 16,-5 0 0-16,5 0 0 0,0 4 0 15,-3-4 1-15,3 0-1 0,0 0 1 16,0 0-1-16,0 0 1 0,0 0-1 16,-4 0 1-16,4 0-1 0,0 0 0 0,0 0 0 15,0 3 0-15,-3-3 0 0,3 0 0 16,-3 4 1-16,3-4-1 0,-6 0 0 16,6 0 0-16,-4 4 0 0,4-4 1 15,-3 0-1-15,3 0 1 0,-5 0 0 16,5 0 0-16,0 0-1 0,0 0 0 0,0 0 0 15,5 5 0-15,-2 0 0 0,3-1 0 16,2 4 0-16,1-1 0 0,4 0 0 16,1-1 0-16,6-1 0 0,3-1 0 15,6-4 0-15,4 0 0 0,3-5 0 16,4-4 0-16,4 0 0 0,-2-1 0 16,1-4 0-16,-5 1 0 0,-3 0 0 15,-8 0 1-15,-4 1-1 0,-4 2 0 16,-6 2 1-16,-5 1 2 0,-8 4 2 15,0 3 0-15,-8 5 1 0,-4 3 0 16,-5 5 0-16,-2 5-1 0,-5 4-1 0,-2 5-2 16,-1 2-1-16,0 0-1 0,4 1 0 15,0-3 1-15,7-4-1 0,6-3-1 16,7-4 1-16,8-5-1 0,10-4 1 16,7-7-1-16,8 0 0 0,10-5 0 15,2-6-1-15,5-2 0 0,0 0-1 16,3-1 1-16,-1 1 0 0,0 1-1 15,-8 6 2-15,-2 6 0 0,-5 0 0 0,-6 0 0 16,-10 6 0-16,-6 4 0 0,-5 1 1 16,-7 1 0-16,-6 0 0 0,-1 0 0 15,-1 0 1-15,-1-2 0 0,-1 1-1 16,3-5 0-16,2 0-1 0,1-1-7 16,4-1-8-16,4-4-9 0,2 0-12 15,3 0-103-15,5-8-106 0,2 2-255 0</inkml:trace>
  <inkml:trace contextRef="#ctx1" brushRef="#br0" timeOffset="108309.75">23652 12706 520 0,'-6'0'115'0,"0"0"4"15,4 0-93-15,-4 4-7 0,4 0 0 16,2-1 3-16,-5-3-3 0,5 6-3 16,0-6-2-16,-6 5-2 0,6-5-2 15,0 0 0-15,0 0-3 0,0 0-1 16,5 0 1-16,-5-5 2 0,0 2 1 16,0-1 2-16,0 0-1 0,0 1-1 0,-5-1-1 15,5 4-2-15,-6-4-2 0,2 4-3 16,1 0-2-16,3 4-7 0,-7 0-7 15,7 1-8-15,0-1-13 0,6 3-12 16,0-4-99-16,2 1-104 0,5-4-245 16</inkml:trace>
  <inkml:trace contextRef="#ctx1" brushRef="#br0" timeOffset="108880.21">24049 12917 435 0,'0'0'103'0,"6"-8"7"15,-6 5-73-15,6-2 0 0,-2-1 3 16,-4 0 5-16,0-1-3 0,0 2-3 0,0-1-5 16,-9 1-5-16,1 5-5 0,-6 0-6 15,-5 7-5-15,-6 4-4 16,-2 6-5-16,-2 8-2 0,-2 0 0 0,-1 4-2 16,4 5 1-16,2-1 0 0,6-1-1 15,6-4 0-15,7-5 0 0,7 1-1 16,8-6 0-16,12-5-1 0,9-5-2 15,8-5-2-15,9-3 0 0,1-5-1 16,6-4 0-16,1-5 0 0,-2-4 2 16,0-2 1-16,-4-2 1 0,-7 0 2 15,0-3 1-15,-5-2 0 0,-6 2 0 0,-7-1 3 16,-6 3 3-16,-9 1 4 0,-8 2 0 16,-6 6 2-16,-8 4-1 0,-4 6 1 15,-5 4-3-15,-2 8-4 0,-1 9-3 16,1 3-1-16,2 6 0 0,-1 4-1 0,5 2-1 15,6 2 1-15,6-2 0 0,7-3 0 16,0-3-1-16,12-4 0 0,6-5 0 16,4-4 1-16,8-3-2 0,7-7-2 15,9-3-4-15,4-6-5 0,-1-2-7 16,4-4-8-16,-3-2-12 0,-7 0 7 16,-5-2-113-16,-10 4-104 0,-8-1-255 15</inkml:trace>
  <inkml:trace contextRef="#ctx1" brushRef="#br0" timeOffset="109451.84">24811 13233 461 0,'0'0'112'0,"-2"0"7"15,2 0-76-15,0 0-5 0,0 0-5 16,0 0-4-16,0 0-5 0,0 0-8 16,0 0-6-16,0 0-4 0,0 0-2 15,0 0 0-15,0 4-1 0,0-4-1 16,5 0-1-16,-5 3 1 0,3-3-1 16,-3 0 1-16,0 0 3 0,5 0 4 15,-5 0 6-15,0 0 4 0,0 0 1 16,0 0-1-16,-5 0 0 0,2 7-4 0,-3-1-4 15,-1 2-6-15,0 1-3 0,1-1-2 16,0 1 1-16,1-1-1 0,5-3-1 16,-3-2 0-16,3-3-1 0,0 0 0 15,3 4-1-15,3-4 1 0,0-5 0 16,2 0 1-16,2-3 0 0,-2 1 2 16,-2-2 0-16,0 1 1 0,-6 0 1 0,3 2-1 15,-3 3 0-15,-3 3-1 0,-2 0 1 16,0 3-2-16,-2 4-4 0,1 1-5 15,2-1-8-15,-1 2-7 0,0 0-14 16,5-4-7-16,-3-1-105 0,6-4-105 16,1 0-252-16</inkml:trace>
  <inkml:trace contextRef="#ctx1" brushRef="#br1" timeOffset="121155.75">6418 11862 264 0,'0'0'61'15,"0"0"4"-15,0-3-36 0,0 3-7 16,0 0-3-16,0 0 0 0,0 0 2 16,0 0 1-16,0 0 0 0,0 0-3 15,0 0-2-15,0 0-3 0,0 0-4 16,0-4-3-16,0 0-3 0,5 4-2 16,-2-7-1-16,3 7 0 0,-1-3-1 0,1 3 1 15,-3 0-1-15,4 0 1 0,-1 0 0 16,0 0 0-16,4 0 1 0,-1 0 0 15,-1 0 2-15,5-4 0 0,1 4 0 16,4-5 1-16,2 5 1 0,1-7-2 16,5 7 0-16,6-6 0 0,0 6-1 15,2-4-1-15,0 4 0 0,0 0 0 16,2 0 0-16,-6-3 0 0,3 3 1 16,-2 0 0-16,-3 0 0 0,-1-5 0 15,3 5-1-15,-2-5 1 0,1 5-1 0,2-4 0 16,-2 4-1-16,2 0-1 0,0 0 1 15,-1 0 0-15,2 0-1 0,-4-4 1 16,2 4-1-16,-2 0 1 0,-3-3 0 16,2 3 0-16,-1 0 0 0,1-5 0 15,1 5 0-15,3-3 0 0,1-1-1 16,1 4 1-16,2-5-1 0,3 2 1 0,-2 3-1 16,-1-7 1-16,2 4 0 0,-4 3 0 15,0-4 0-15,0 4 1 0,-6 0-1 16,3 4 0-16,-7-4 0 0,0 6 0 15,-1-2-1-15,-1-4 0 0,3 4 1 16,-2-4-1-16,3 0 0 0,-1 4 0 16,-1-4 1-16,-1 0-1 0,-2 4 1 15,0-4 0-15,-2 0-1 0,2 0 1 16,0 0 0-16,1 0 0 0,0-4 0 0,1 0 1 16,-1 4 0-16,1-3 1 0,-2 3 0 15,2 0 1-15,-3-5 0 0,0 5 0 16,-2 0 0-16,-1-3-1 0,-2 3-1 15,1 0 0-15,-2 0-1 0,-3 0 0 16,1-3 0-16,-2 3 0 0,-2 0 1 16,-1 0 1-16,-2 0 2 0,-4 0 1 0,4-4 2 15,-4 4 0-15,0 0 0 0,3 0 0 16,-3 0-1-16,0 0-2 0,0 0-2 16,0-4 0-16,4 4-2 0,-4 0 0 15,5 0-2-15,-5 0-10 0,4 0-10 16,-4 7-98-16,0-3-97 0,0-4-248 15</inkml:trace>
  <inkml:trace contextRef="#ctx1" brushRef="#br2" timeOffset="131021.53">7325 15463 290 0,'-6'0'69'16,"6"0"1"-16,-2-4-41 0,2 4-10 15,0-4-4-15,0 4-2 0,0 0 2 16,0-3 2-16,0 3 2 0,0-4 2 16,0 4 0-16,0-4-1 0,0 4-4 0,0 0-4 15,0 0-3-15,0 0-4 0,4-3-1 16,0 3-2-16,1 0 0 0,1 0 1 15,3-4 0-15,2 4 2 0,-2-6 0 16,5 2 1-16,4 0 0 0,1-1-1 16,1 0 0-16,1 2-2 0,6-2 0 15,4 1-1-15,-2 4 0 0,4-4-1 16,4 4 1-16,3-4-1 0,0 4 0 16,1 0 0-16,6 0 0 0,-3-5 0 0,2 1 0 15,1 1 1-15,0 3 0 0,-1-8 1 16,0 8 0-16,-3-4 0 0,3 4 0 15,0 0-1-15,-3 0 1 0,-2 0-2 16,-2 7 0-16,0-7 0 0,-2 3 0 16,0-3 0-16,-2 0-1 0,4 0 1 15,-4-3 0-15,4 3 0 0,-3-4 1 16,4 4-1-16,-1-4 1 0,2 4-1 16,-4 0 0-16,1 0 0 0,-2 0 0 0,2 4-1 15,-5-4 1-15,0 4-1 0,-1-4 0 16,1 0 0-16,0 0 1 0,-1-4-1 15,1 4 0-15,-2-6 0 0,-1 3 1 16,2 3 0-16,-4 0-1 0,1 0 1 16,0 0-1-16,-5 3 1 0,-1 3-1 15,-2-6 0-15,-1 5 0 0,-1 0 1 16,-1-5-1-16,-3 5 1 0,4-5 0 0,-4 0 0 16,4 0 2-16,1 0-1 0,2-6 1 15,1 1-1-15,1 1 1 0,1 4-1 16,1-7-1-16,3 7 0 0,-1 0 0 15,0 0-1-15,4 0 1 0,-4 0-1 16,4-5 0-16,0 5 1 0,-3 0-1 16,2-4 0-16,-4 4 0 0,0 0 0 15,0 0 0-15,-1 0 0 0,1-5 0 0,0 2 1 16,-2 3-1-16,2 0 0 0,-1-4 0 16,1 4 0-16,0-4 0 0,0 4 1 15,0 0-1-15,4-6 0 0,-5 4 0 16,2 2 0-16,2-4 0 0,-2 4 0 15,-2 0 1-15,-1-4-1 0,-2 4 0 16,2 0 1-16,0-5-1 0,1 5 0 16,-2-4 0-16,5 4 0 0,-2-6 0 0,0 6 0 15,-1-3 0-15,0 3 0 0,0 0 1 16,-3 0-1-16,3 0 0 0,-5 0 0 16,4 0 0-16,-5 0 0 0,-1 0 0 15,0 0 1-15,-3 5-1 0,1-1 0 16,-3-1 0-16,1-3 1 0,-1 6-1 15,3-6 0-15,-1 0 0 0,1 4 0 16,1-4 1-16,3 0-1 0,-1 0 1 16,3-5-1-16,-1 5 1 0,1 0 0 0,0 0 0 15,1 0 0-15,0 0 0 0,-2 0 0 16,3 0-1-16,1 0 1 0,-3 0 0 16,3 0-1-16,-1 0 1 0,1 0-1 15,-1 0 1-15,-2 0 0 0,1 0-1 16,-3 4 1-16,0-4-1 0,3 4 1 15,-2-4-1-15,4 0 0 0,0 0 1 16,1-5-1-16,0 5 1 0,1 0-1 0,1-6 1 16,-1 6 0-16,1 0 0 0,-3 0 1 15,3 0-1-15,-1 0 0 0,1 0 1 16,0 0-1-16,-1 0 0 0,-2 0 0 16,1 0 0-16,0 0-1 0,-2 0 0 15,1 0 1-15,2 0-1 0,-2 0 0 16,3 0 0-16,-2 0 0 0,0 0 1 15,-1 0-1-15,0 0 0 0,1 0 1 16,2 4-1-16,-2-4 1 0,0 0-1 0,-1 0 1 16,0 0 0-16,-3 0 0 0,-2 0 0 15,1 0 0-15,1 0 0 0,-3 0 0 16,4 0-1-16,0 0 1 0,2 0-1 16,-1-4 1-16,1 4-1 0,-2 0 0 15,-1 0 1-15,-3 0-1 0,1 0 1 16,-1 0 0-16,-1 0 0 0,1 0-1 0,-1 0 1 15,0 0 0-15,-1 0 0 0,2 0 0 16,-3 0 0-16,3 0-1 0,-5 6 1 16,2-6-1-16,-5 0 0 0,0 5 0 15,-2-5 0-15,-3 0 1 0,1 0 0 16,0 0 0-16,-4 0 0 0,2 3 1 16,0-3 1-16,-1 0-1 0,2 0 1 15,-2 0-1-15,-1 4 0 0,2-4-1 0,-1 0 0 16,-1 3 0-16,0-3 0 0,2 0-1 15,-2 0 1-15,0 0 0 0,4 0 0 16,-3 0 0-16,6 0 0 0,-3 4 1 16,3-4 1-16,-1 0-1 0,3 0 0 15,0 0 0-15,4 0 0 0,-3-4-1 0,-1 4 1 16,-2 0-2-16,0 0 1 0,-4 0 0 16,-1 0 0-16,-2 0-3 0,-4 0-7 15,0 0-16-15,-4-8-104 0,-3 3-104 16,-1-2-268-16</inkml:trace>
  <inkml:trace contextRef="#ctx1" brushRef="#br3" timeOffset="156564.72">13534 15550 280 0,'0'-4'76'0,"-7"-1"4"16,5 1-33-16,-3 0-8 0,3 4-9 15,-3-8-6-15,5 5-4 0,-6-1-2 16,6 0-3-16,-4-1 0 0,0 1-2 16,4 4 1-16,-5-5 1 0,5 5 0 15,-3-4 0-15,3 4 0 0,-4 0-1 0,4-4-2 16,0 4-1-16,0 0-3 0,0 0-2 15,0 7 0-15,4-1-2 0,-1 3 1 16,3 3-1-16,5 5 1 0,-2-1 1 16,5 6-1-16,-1 1 0 0,5 1-1 15,0 2-1-15,-1 0-1 0,6 0 0 16,-1 0-1-16,-1-3 1 0,4-2-2 16,-5-1 1-16,1-2 0 0,-1-2 0 15,-2-2-1-15,-4-2 1 0,-3-1-1 16,-3-2 1-16,-3 1 0 0,-5-3 0 15,0-1 0-15,-4 0 0 0,-3 0 0 0,-5-1 0 16,-2 1 0-16,-1-6 0 0,-5 0 0 16,-4 0-1-16,2 0 0 0,-3 0 1 15,-1 0-1-15,-1 0 0 0,1 0 0 16,-1-4 1-16,-2 4-1 0,-1-6 0 16,4 1 0-16,-2 0 0 0,2 0 1 0,0-2-1 15,6 1 0-15,6 1-1 0,3 1 0 16,4-2 0-16,7 3 1 0,9-2-1 15,1 1 0-15,8 4 0 0,2 0 1 16,6 4 0-16,1 1 1 0,1 5 0 16,0 1 0-16,4 1 1 0,-5 2-1 15,4-2 0-15,-9 0 1 0,4 0-1 16,-1 4 0-16,-5-2-1 0,-5-1 1 16,2-1-1-16,-8-1 1 0,3-2-1 0,-4-1 0 15,-2-8 1-15,1 0 0 0,-1 0 0 16,-1-9 0-16,1-1 0 0,-3-2 0 15,3-7 0-15,-2-2 0 0,-1-2 0 16,3-3-1-16,2 1 1 0,-1-3-1 16,4 3 0-16,1-1 0 0,-3 2 1 15,3 4-1-15,-3 3 0 0,1 1 0 0,-4 5 0 16,-6 2 0-16,3 5 0 0,-3 1 0 16,0 3 0-16,0 0 0 0,0 0 0 15,0 0 0-15,-2 3 0 0,2-3 0 16,-5 4 0-16,5 0 0 0,-2 0 1 15,2-4-1-15,0 4 1 0,-4-4-1 16,4 4 1-16,0-4 0 0,0 0 0 16,-3 0 0-16,3 0 1 0,-4 0-1 15,4 0 1-15,0 0-1 0,-7 0 0 0,7 4 0 16,-3-4 0-16,3 3-1 0,-5 1 1 16,0 0-1-16,3 3 0 0,-2-1 0 15,-3 2 0-15,5 1 1 0,-4 0-1 16,-2-1 0-16,-2 4-1 0,0 2-3 15,-6 4-7-15,2 4-10 0,0-1 44 16,-1 0-150-16,2 0-107 0,2-2-279 16</inkml:trace>
  <inkml:trace contextRef="#ctx1" brushRef="#br3" timeOffset="158416.75">14623 15776 384 0,'0'0'91'0,"-5"-3"3"16,5-1-59-16,-2 0-6 0,2-2-3 15,-4 1-2-15,4-2-2 0,-7-1-2 16,4 1-1-16,-1 0-1 0,-2 1-2 16,-1-1-1-16,-1 1-1 0,-2 2-1 15,1 0-2-15,-4 4-1 0,-1 0-2 16,-3 0-2-16,0 4-2 0,-3 4-1 0,0 5-1 15,-4 3-1-15,3 0 0 0,1 3 1 16,2 1-1-16,4 0 0 16,6-1 0-16,3-5-1 0,5 1 1 0,4-4-1 15,3-3 0-15,6-2 1 0,1-6-1 16,5-7 0-16,1-3 1 0,2-3-1 16,2-3 1-16,3-10-1 0,1-3 0 15,0-3-1-15,4-6 0 0,1-5-1 16,0 1 0-16,1-5 0 0,0 4 0 0,-3 1 0 15,-2 1 1-15,-4 5 0 0,-3 4 2 16,-5 3 0-16,-6 7 0 0,-2 10 1 16,-9 1 1-16,0 6-1 0,-6 5 1 15,-4 9 0-15,-7 5-1 0,-1 10 0 16,-4 2-1-16,2 12 0 0,-6 3 0 16,4 7 0-16,-3 0 0 0,8 1-1 15,1-3 0-15,3-3 1 0,6-7-1 16,7-4 0-16,0-8 0 0,7-4 0 0,6-7 0 15,5-5 0-15,1-2 0 0,4-6 0 16,1 0 0-16,-1-5 0 0,2-1 0 16,-3-1 0-16,0-2 1 0,-5 4-1 15,-3 0 0-15,-4 5 0 0,-2-4 0 16,-5 4 0-16,-3 4 0 0,0 2 1 16,-8 4 0-16,4 4-1 0,-1 2 0 0,1 0-3 15,0 1-5-15,4-2-8 0,0-3-10 16,0-5-51-16,4-7-50 0,1 0-90 15,3-8-199-15</inkml:trace>
  <inkml:trace contextRef="#ctx1" brushRef="#br3" timeOffset="158666.5">15042 15547 441 0,'-6'5'103'0,"2"2"5"0,-2 2-63 15,1 2-15-15,1 0-1 0,-2 0-2 16,2 0-3-16,4-3-5 0,-4 0-3 16,4-3-5-16,5-1-4 0,1-4-4 15,-1 0 0-15,0 0-1 0,1-8 1 0,0 2 1 16,-3-1 0-16,-3-1 2 0,0 2-1 16,0 0 0-16,0 0 0 0,-7 6-1 15,2-6-2-15,1 6-2 0,-2 0-6 16,2 6-8-16,-1-2-14 0,5 2-102 15,-3 1-103-15,6 2-262 0</inkml:trace>
  <inkml:trace contextRef="#ctx1" brushRef="#br3" timeOffset="160396.32">15145 15959 360 0,'24'-28'87'0,"6"-4"3"16,4-6-64-16,5-3-1 0,3-4-3 15,4-3-6-15,-6-1-3 0,-1-4-3 16,-5-2 0-16,-8 5 0 0,-5 2 2 16,-5 7 2-16,-9 4 3 0,-7 6 0 15,0 11 0-15,-6 6-2 0,-5 8-1 16,-5 12-1-16,-5 9-1 0,-5 13-1 15,-4 9-2-15,-3 11 0 0,-3 9 0 16,-3 12 0-16,-1 4-1 0,0 10-1 0,0 7-2 16,0 3-1-16,-2 2-1 0,6-1-1 15,1-3-1-15,3-5 1 0,3-7-1 16,5-13 0-16,8-11 0 0,2-12-1 16,8-10 0-16,6-11 0 0,9-11-1 15,4-11 1-15,4-14-1 0,2-12 0 16,6-8 0-16,-3-9 0 0,3-10 0 0,0-7-1 15,-3-3 0-15,-3-1 0 0,-3-4 0 16,-4 0 0-16,-5 2 1 0,-2 5 0 16,-5 6 1-16,0 0 0 0,-5 7 0 15,5 9 0-15,0 8 0 0,0 4-1 16,0 9 0-16,0 6 0 0,0 7-1 16,7 5 1-16,-1 12 0 0,1 1 0 0,3 5 1 15,6-1 0-15,5 0 1 0,8-1-1 16,5-5 0-16,8-3 0 0,5-8 1 15,3-13-1-15,5-1 0 0,2-7 0 16,-1-1 1-16,-4-3-1 0,-5-2 0 16,-2-1 0-16,-3 2 1 0,-6-2-1 15,-7-1 0-15,-5-3 1 0,-6-1 0 16,-4-2 0-16,-4 2 1 0,-7 1 2 16,-3 7 0-16,-4 3 1 0,-5 2 2 0,-1 9 0 15,-3 4 0-15,-1 7 0 0,-2 4-1 16,-1 9-1-16,-1 6-1 0,3 10-1 15,-4 3-1-15,-1 10 0 0,-1 12-1 16,-5 7 0-16,-2 8 0 0,-2 6 0 16,0 5 0-16,-3 6 0 0,-4-1-1 15,4-1 1-15,0-7 0 0,3-3 0 16,0-6 0-16,3-10 0 0,6-6 0 16,5-8 0-16,5-9-1 0,5-6 0 15,6-11-1-15,0-7 0 0,8-6 1 16,-1-5-1-16,4-11 1 0,4-5 1 0,-1-8-1 15,5-7 1-15,1-5 0 0,-2-8-2 16,2-3 0-16,-2-8-1 0,-1-2 0 16,-4-4 0-16,-2 0 0 0,-2 2 1 15,-3 3 0-15,-6 7 1 0,4 8 1 16,-4 8-1-16,4 8 0 0,-4 6 0 16,6 5 0-16,-6 5 0 0,7 0 0 0,2 2-1 15,4 3 1-15,2 4-1 0,7-5 1 16,5 5-1-16,2 4 1 0,5-1 0 15,4-3 1-15,2 5-1 0,3-5 0 16,-3 0 0-16,0 0 0 0,-3-5 0 16,-4-2 0-16,-7-1 0 0,-3-1 1 15,-8-1 0-15,-1 1 2 0,-5 2 1 0,-3-4 1 16,-3 2 2-16,-3 1 1 0,0 0 2 16,0 1 0-16,-8 3-1 0,-1 4-1 15,-1 4-1-15,-3 7-2 0,-1 3-2 16,-3 6-2-16,1 3 0 0,-1 0-1 15,7 1 1-15,1 2-1 0,9-3-1 16,0-4 1-16,11-6-1 0,7-3 0 16,2-7 0-16,6-6 0 0,2-7 0 15,7-6 1-15,1-6-1 0,-1-5 1 16,4-3 0-16,-5-2 0 0,-2-1 1 0,-5 1-1 16,-8 1 2-16,-4 3 1 0,-4 5 3 15,-7 2 1-15,0 6 1 0,-4 5-1 16,0 4 1-16,0 1-2 0,7 5-2 15,-1 5-2-15,1-2-3 0,7 6 1 16,4-1 0-16,2 3 0 0,4 0 0 0,4-1 0 16,-1-3 0-16,3 0 0 0,0-7 1 15,-3 0-1-15,0 0 0 0,-1 0 0 16,-6-6 1-16,-2 3 2 0,-5 3 2 16,-5-4 3-16,-2 4 4 0,-6 0 1 15,0 0 1-15,-5 0 0 0,-4 9-3 16,-4 0-2-16,-4 5-3 0,0 3-2 15,-3 1-3-15,1 3 0 0,3-1-1 16,6 0 0-16,3-1-1 0,7-3-1 16,2-2-2-16,9-3-1 0,4-3-3 0,5-8-2 15,6 0 0-15,7-6-1 0,3-5 2 16,6-2 1-16,0-6 1 0,4-2 3 16,-4-1 3-16,-1-1 0 0,-6-1 2 15,-4 1 0-15,-8 2 3 0,-7 3 3 16,-6 4 2-16,-6 3 0 0,-4 4 1 0,-10 7-1 15,-4 5-1-15,-4 5-2 16,-4 5-3-16,-5 4-2 0,-4 4-1 16,3 3 0-16,3 1 0 0,5 0 0 0,13-1-1 15,7-6 1-15,13 3 0 0,10-10 0 16,7-2-3-16,7-7-3 0,4-9-8 16,1-6-12-16,3-4-11 0,-4-6-12 15,-1 3-115-15,-3-2-119 0,-9 2-282 16</inkml:trace>
  <inkml:trace contextRef="#ctx1" brushRef="#br3" timeOffset="161394.67">17348 15607 383 0,'0'-8'111'0,"0"3"4"0,0-1-7 15,0 6-70-15,-6-4-7 0,-4 4-8 16,1 7-6-16,-8 1-5 0,1 2-2 0,-7 7-2 16,1 1 0-16,-4 4-1 0,6 3 0 15,-2 0-1-15,3-2-1 0,2 0-2 16,8-5-1-16,4-3-1 0,5-4-1 15,6-8-1-15,11-3-1 0,1-3 0 16,7-4-1-16,7-6 1 0,3-1 0 16,3-4 0-16,-3 2 1 0,1 1 2 15,-7 3 1-15,-3 5 1 0,-9 2 0 16,-7 5 2-16,-3 0-1 0,-7 7 0 0,5 1 0 16,-5 0-2-16,0 2 0 0,7 0-1 15,0 2 0-15,1-5-1 0,9-4 0 16,3-3 0-16,5-9-1 0,5-2-1 15,6-4 0-15,4-4 0 0,4-4-1 16,7-3 1-16,7-3 1 0,1-9 0 16,-3-6 0-16,2-6 0 0,0-9 0 15,-2-5-1-15,-4-1 1 0,-5-1 0 0,-1 4 0 16,0 4 1-16,-8 8 3 0,-6 10 2 16,-9 9 1-16,-6 9 1 0,-8 15 1 15,-9 15 1-15,-8 14-1 0,-10 12 0 16,-3 10-3-16,-9 9-1 0,-1 10 0 15,-6 3-1-15,4 6-1 0,0-3 0 16,4-2-1-16,-1-5 0 0,9-2 0 16,2-8 0-16,-1-11 1 0,7-5-1 0,-1-9 0 15,5-5 0-15,-2-9 0 0,5-1 0 16,-1-7 1-16,1-5-1 0,0 0 1 16,-2-8-1-16,-1-4 0 0,-1 0 0 15,-2-6-1-15,1 1 1 0,-6-2-1 16,4-1 1-16,-1 2 1 0,-1 3 2 15,1 2 4-15,-3 4 1 0,4 3 1 16,0 6 1-16,5 0-1 0,1 0 0 0,7 8-3 16,0 2 1-16,8 4-2 0,9-1 0 15,5 3 0-15,11 0 0 0,5-1 1 16,3-7 0-16,5-3-2 0,1-5-1 16,-1 0-1-16,-3 0 1 0,-5-5-8 15,-6 5-18-15,-7-4-20 0,-10 4-118 16,-6 5-128-16,-9-5-314 0</inkml:trace>
  <inkml:trace contextRef="#ctx1" brushRef="#br3" timeOffset="162432.97">16089 15707 327 0,'0'0'79'0,"0"0"3"15,0-3-42-15,5 3-16 0,-5-9-5 16,4 5-1-16,-1-4-1 0,1 1-1 15,-4-3 0-15,5 0 0 0,-5-1-1 0,0-1 1 16,0-1-2-16,-6 0 1 16,0 1 0-16,-3 0 1 0,0 2-1 15,-3 2 1-15,-1 1-1 0,0 3 2 0,0 4-2 16,-1-4 0-16,1 4-2 0,-3 6-1 16,2 1 0-16,-2 4-2 0,2 4-1 15,-2 4-2-15,2 5-1 0,4 0-2 16,3 4-1-16,7 2-3 0,0-5-5 15,12-2-11-15,3-2-13 0,3-4-102 16,4-4-105-16,2-7-261 0</inkml:trace>
  <inkml:trace contextRef="#ctx1" brushRef="#br3" timeOffset="163057.11">16994 15604 320 0,'12'-13'90'0,"-1"-1"4"0,-3-2-34 16,-5-1-13-16,-3-2-6 0,0 1-5 15,-7 3-3-15,-6 0-2 0,0 4-2 16,-4 5 0-16,-1 3-2 0,-3 3-2 0,-3 11-3 16,4 3-3-16,0 5-3 0,5 3-4 15,-2 5-4-15,6 2-2 0,1 1-2 16,8 2-4-16,2-1-6 0,3-3-9 15,10-1-14-15,4-4-107 0,5-5-109 16,9-6-273-16</inkml:trace>
  <inkml:trace contextRef="#ctx1" brushRef="#br3" timeOffset="164111.97">19037 15516 413 0,'3'-9'95'0,"-3"-1"3"0,0 2-68 16,0 8-7-16,0 0-4 0,-7 4-4 16,1 7-1-16,-4 1-1 0,-6 8-1 15,0 3-1-15,-5 4 0 0,-2 2 1 16,2-3-1-16,0-2-1 0,1-3-2 15,6-3-2-15,3-7-2 0,5-3 0 16,6-4-1-16,0-4-1 0,10-9 1 16,6-5-2-16,7-3 1 0,2-5 0 0,7-5-1 15,2-6 0-15,2 0 0 0,0-2-1 16,-3 5 0-16,-3-1 1 0,-4 6 1 16,-3 6 1-16,-6 6 0 0,-3 5 1 15,-6 8 2-15,-5 5 1 0,-3 9 0 16,-5 4-1-16,-4 6-1 0,-2 1 0 15,0 3-1-15,-2 1-2 0,0-1-1 0,3-4-1 16,1-4 1-16,5-5-1 0,4-4 0 16,4-6 0-16,9-5 0 0,0-7 1 15,7-5-1-15,6 0 1 0,1-3-1 16,3-2 1-16,2 1-1 0,-1 3 0 16,-5 3 0-16,0 4 0 0,-5 0 0 15,-2 6 0-15,-6 0 0 0,-6 4 0 16,-2 5 0-16,-5 1 1 0,0 3-1 15,0 1 1-15,0 1 0 0,0 0 0 16,8 0 0-16,2-3 1 0,6-1 2 0,4-4 1 16,7-3 0-16,0-4 0 0,5-7 0 15,1-1-1-15,-5 0-4 0,1-3-7 16,-5 0-13-16,-5 0 58 0,-1 2-171 16,-7-1-113-16,0 2-306 0</inkml:trace>
  <inkml:trace contextRef="#ctx1" brushRef="#br3" timeOffset="165570.6">20078 15518 393 0,'-6'-14'100'0,"0"-1"5"15,-2 0-43-15,-2 0-22 0,-3 0-3 16,-3 1-3-16,-1 0-2 0,-6 3-4 16,-3 3-2-16,-1 2-5 0,0 6-4 0,-5-3-3 15,-1 6-4-15,2 6-2 0,-1 4-1 16,2 5-2-16,2 3 0 0,2 4-1 16,2 2-2-16,8 1 0 0,3-3-1 15,4-1-1-15,9-5 0 0,7-7 0 16,8-6 1-16,9-6-1 0,7 0 1 15,7-7-1-15,6-4 1 0,4-5 0 16,0-2 0-16,-3 1-1 0,-6-1 1 16,-5-4 0-16,-8 5 0 0,-10 4 1 15,-4 2 2-15,-7 3-1 0,-5 5 0 16,0 3 0-16,-7 8 0 0,-1 4 0 0,-1 4-2 16,-1 5 0-16,-1 3-1 0,-1 3 0 15,4 1 1-15,2-3-1 0,6-2 0 16,0-4 0-16,14-4-1 0,1-4 1 15,5-5 0-15,4-6 0 0,9-12 1 16,1-6-1-16,4-5 1 0,0-3 0 16,-3-5 0-16,5-4 0 0,-6-1 0 0,-8 2 0 15,0 1 1-15,-6 4 1 0,-1 0 1 16,-6 6 0-16,-2 8-1 0,-1 1 1 16,2 8-1-16,0 1-2 0,3 5 0 15,3 0-1-15,3 5-1 0,1 1 1 16,4 4 0-16,1 1 0 0,4 0 0 15,-3 0 0-15,3-1 0 0,-5 0 0 16,-4 0 0-16,-2-4-1 0,-4 3 3 16,-7 1 3-16,-9 1 3 0,0 4 2 0,-13 1 2 15,-2 3 0-15,-4 3 0 0,-5 1-2 16,4 2-3-16,0 0-3 0,4-1-2 16,5-3-2-16,4-3 0 0,7 0-1 15,0-7-1-15,11-4-1 0,5-7-3 16,8 0-1-16,3-7-1 0,9-5 1 0,8-6 0 15,8-5 1-15,4-9 1 0,2-6 3 16,7-6 1-16,1-11 2 0,0-4-1 16,0-6 1-16,-4 2-1 0,1-1 1 15,-7 2-1-15,-6 5 1 0,-7 6 1 16,-10 9 1-16,-8 6 2 0,-11 9 0 16,-8 8 0-16,-11 10 0 0,-3 9 0 15,-12 4-1-15,-6 8-1 0,-7 10-2 16,-1 10-1-16,-7 6 0 0,-5 9 0 0,0 9 1 15,0 8-1-15,2 4 0 0,4 1 0 16,5-1 0-16,2-3 0 0,7-7 0 16,5-8 0-16,3-12-1 0,6-7 1 15,5-12 0-15,1-4-1 0,4-5 0 16,2-5 0-16,0-5 0 0,8-6 0 16,-1-4 1-16,5-5 0 0,1-3 1 15,1-7 0-15,0-6 0 0,2-5 0 16,0 2-1-16,-2-6 0 0,6 3-2 0,3 2-1 15,-2 4 0-15,4 8-1 0,-2 8-1 16,3 5 1-16,-6 10 0 0,1 0 1 16,-1 7 0-16,-2 5 2 0,-4 0 0 15,-3 4 0-15,-5 3 1 0,-6-1 0 16,0 1 1-16,-11 0 1 0,-1-6-1 16,-5 1 1-16,-6-3-1 0,3-3 1 15,0-1-1-15,-1-3 0 0,0-4 0 16,2 0-1-16,1 0 1 0,5 0-1 0,4-4 0 15,-2 4-1-15,7 0-1 0,4 0 1 16,0 4-1-16,0 7 0 0,0 2 1 16,3 2 0-16,1 5 0 0,3 1 1 15,-3 1 0-15,7 0 1 0,1-2 0 16,2-3 0-16,5-4 1 0,3 0 0 0,9-7 1 16,4-3 0-16,11-3 1 0,1-8-1 15,5-3 1-15,0-4-1 0,2-6 0 16,-7-3-1-16,-1-6 0 0,-8-1-1 15,-5-4 1-15,-5 3-1 0,-7 3 2 16,-9 3-1-16,-6 2 2 0,-6 5 1 16,-10 8-1-16,-5 6 1 0,-5 5-1 0,-1 5-1 15,-4 8 0-15,3 4-2 16,2 7-1-16,1 3 0 0,6 4 1 0,4 0 0 16,4 1 0-16,5-1 1 0,2-3 1 15,8-3 0-15,0-5 0 0,7-5 0 16,2-4-1-16,3-6 1 0,5-5-1 15,4 0-2-15,2-6-7 0,0-5-14 16,1-2-13-16,0-2-17 0,0-2-113 16,0-4-126-16,-3 0-291 0</inkml:trace>
  <inkml:trace contextRef="#ctx1" brushRef="#br3" timeOffset="166383.4">21898 15641 455 0,'13'-15'102'16,"6"-4"5"-16,8-5-79 0,5-5-4 15,4-7 1-15,7-6-2 0,4-4-3 16,4-7-3-16,3-1-2 0,2-4-2 0,4-2-2 15,3-3 1-15,-3 2 0 16,-5 3 0-16,-8 6 1 0,-8 6-1 16,-12 8 0-16,-8 10-1 0,-8 10-1 15,-6 11-3-15,-5 11-2 0,-8 12 0 16,-7 13-1-16,-8 10-2 0,-6 9-1 0,-7 8 0 16,-7 8 1-16,-4-3-1 0,-1 2 0 15,1-4 0-15,4-3 0 0,6-4-1 16,4-4 1-16,7-7-1 0,3-4 1 15,8-7-1-15,3-8 0 0,4-6 0 16,3-5 1-16,1-4 0 0,4-7-1 0,-6 0 1 16,2-7-1-16,0 0 1 0,-2-4-1 15,-1-2 0-15,-4-3 1 0,0 1-1 16,-2-1 0-16,1 1 1 0,-4 3 0 16,2 3 3-16,3 2 2 0,1 2 0 15,2 5 1-15,3 0-1 0,5 0 1 16,0 0-2-16,7 6 0 0,3 0-2 15,5 2 0-15,3-2 1 0,6 0 0 0,2-1 1 16,5-5-1-16,-1 0 0 0,-1 0-1 16,-1 0-1-16,-3-4-1 0,-4 4-1 15,-7 0-7-15,-4 0-10 0,-7 0-16 16,-6 7-118-16,-7-2-121 0,-2 3-301 16</inkml:trace>
  <inkml:trace contextRef="#ctx1" brushRef="#br3" timeOffset="167816.83">23047 15445 347 0,'0'-16'91'0,"0"-2"3"0,0 1-37 15,0 1-20-15,0 1-7 0,0 2-4 0,-4 2-2 16,4 3-1-16,-6 1-4 0,-1 7-2 16,-2 5-2-16,-6 9 0 0,-4 9-1 15,-8 12-1-15,-5 6-1 0,-8 10 1 16,-3 12 0-16,-4 1-2 0,2 7-2 16,0 1-2-16,1-1-1 0,-2 2-2 15,2-5-1-15,4-9-1 0,7-6-1 16,0-9 0-16,9-10 0 0,6-11-1 15,10-6-1-15,5-7 1 0,6-10 0 16,5 0 0-16,8-16 1 0,8-5 0 16,5-6 0-16,4-13 2 0,4-9-2 15,5-11 0-15,5-8 0 0,1-5-1 0,6-4 0 16,2-7 0-16,1 7-1 0,-2 4 1 16,-2 9 0-16,-9 12 0 0,-8 12 1 15,-9 11-1-15,-9 12 0 0,-10 9 1 16,-2 12-1-16,-6 7 1 0,-5 6-1 15,-1 2 1-15,0 6 0 0,0 3 0 0,0-2 0 16,2-3-1-16,4-4 1 16,0-5-1-16,3-4 0 0,4-10 2 0,5 0 0 15,6-12 0-15,3-4 1 0,4-8 0 16,4-3 1-16,5-5-2 0,3 0 1 16,1 1-1-16,-1 3 2 0,-1 6 2 15,-4 4 2-15,-4 5 1 0,-3 3 0 16,-5 4 0-16,-9 3-1 0,-1 3-2 15,0 0-2-15,-3 0-2 0,1 3 0 0,0 2-2 16,6 0 1-16,-1 1 0 0,7-3-1 16,0 0 1-16,5-3 0 0,2 6-1 15,0-6 0-15,2 0 1 0,0 0-1 16,-2 0 1-16,-1 3 0 0,-5-3 0 16,0 5 0-16,-3-5 2 0,-5 5 0 15,-5-5 0-15,0 3 3 0,-2-3 2 16,-6 0 2-16,4 0 1 0,-4 0-1 15,-4 0-1-15,4 0 0 0,-7 0-2 16,7 0-4-16,-7 0-1 0,5-3-1 0,2 3-1 16,-5 0 0-16,5 0 1 0,0 0-1 15,-2 0 0-15,2 0 0 0,-4 0 0 16,4 0 0-16,-6 0 0 0,6 0 0 16,-6 0 0-16,6 0 0 0,-8 0 0 15,2 0 0-15,1 0-1 0,-1 0 1 16,-2 5 0-16,0-5 0 0,1 5 0 0,0-1 0 15,-1 0 0-15,-3 1 0 0,4 0 0 16,-1 1 1-16,0 2-2 0,-2-1 1 16,3 1 0-16,-1 4 0 0,-4 0-1 15,5 2 1-15,-1 3-1 0,-3-1 1 16,4 4-1-16,1-2 1 0,2-1 0 16,4 1-1-16,0-5 0 0,0 1 0 15,9-4 0-15,-1-3-1 0,6-3 1 16,4-4 0-16,3 0 0 0,5-8 0 0,7 0 1 15,3-2 0-15,4-5 0 0,1 1 0 16,0-2 0-16,-2 2-1 0,0-2 1 16,-11 3 0-16,-7 2-1 0,-2 3 2 15,-6 4-1-15,-6 4 1 0,-4 0 0 16,-3 0 1-16,-3 4 0 0,-3 4 0 16,-1 1 1-16,-1 3-1 0,-1 2-1 15,-1 1 1-15,2-1-1 0,-3 1-1 0,4-1 0 16,1-1-5-16,-1-2-7 0,5 0-6 15,-2-1-8-15,4-1-8 0,-3-2-13 16,3 0-10-16,3-3-96 0,1 0-102 16,-2-4-245-16</inkml:trace>
  <inkml:trace contextRef="#ctx1" brushRef="#br3" timeOffset="168115.31">24311 15144 522 0,'-11'0'119'0,"2"0"5"0,-4 8-82 0,1 0-10 16,1 0-4-16,2 1-3 0,3-2-4 15,6 1-3-15,0-3-5 0,0-1-4 16,6-4-2-16,2 0 0 0,-1 0 2 15,-1 0 4-15,1-6 4 0,0 2 2 16,-7-3 2-16,5 2 0 0,-5-1-3 16,0 2-2-16,-5 0-4 0,2 4-6 0,-3 0-12 15,0 0-14-15,1 0-14 0,2 5-17 16,3-2-110-16,0 5-121 0,9-1-283 16</inkml:trace>
  <inkml:trace contextRef="#ctx1" brushRef="#br3" timeOffset="168723.14">24585 15345 478 0,'0'-7'118'16,"6"0"5"-16,-6-1-70 0,0 1-8 15,0 3-5-15,-7 0-4 0,1 1-4 16,0-1-5-16,-2 4-3 0,-4-4-5 15,-1 4-3-15,-2 0-2 0,-3 4-2 16,-4 3-1-16,-3 4-2 0,-1 4-2 0,3 3-1 16,0 2-2-16,3 2-2 0,7 3 0 15,7-1-2-15,6-1-1 0,10-2 0 16,9-1 0-16,8-5-2 0,6-4 0 16,6-6-1-16,2-5 1 0,4-4-1 15,-3-5 1-15,2-3 0 0,-2-2 2 16,-2-4 0-16,-2 1 0 0,2 0 1 15,-5 0 0-15,-3 2 0 0,-7 1 2 0,-9 3 2 16,-3 2 2-16,-8-3 0 0,-10 4 1 16,-8 1 1-16,0-1 0 0,-4 3-1 15,-6 5-3-15,2 0-1 0,-4 10-1 16,5 2 0-16,4 7-2 0,-1 4 0 16,4 5 0-16,6 3 0 0,4-1 0 15,3 2 0-15,7-2-1 0,1-2 1 16,3-5-1-16,4-2 1 0,0-4-1 15,8-5 0-15,0-1 0 0,8-7-5 0,2-4-8 16,2-4-10-16,2-4-11 0,-2-3 15 16,-1-2-137-16,0-7-121 0,-9 1-291 15</inkml:trace>
  <inkml:trace contextRef="#ctx1" brushRef="#br3" timeOffset="174880.71">14565 16890 305 0,'-3'0'94'0,"3"-4"4"0,-4 4-3 16,-1-3-46-16,3 6-11 0,2 1-7 16,-7 3-4-16,1 4-3 0,0 5-5 15,0 1-2-15,-1 5-3 0,2 1-3 16,1 0-4-16,4 0-2 0,0-3-1 16,0-2-2-16,8-2-1 0,0-6-1 15,5-5 1-15,6-5-1 0,1-5 1 0,5-6 0 16,1-6-1-16,1 1 1 0,-1-1 0 15,-3-3-1-15,-4-1 1 0,-2 0 0 16,-8 2 0-16,-3 0 3 0,-6-3 1 16,-4 2 2-16,-5 2 4 0,-8 6 1 15,-4 6 2-15,-1 6 0 0,-3 6 0 16,-3 8-2-16,1 11-2 0,2 3-2 16,5 2-3-16,4 0-2 0,6-2-1 0,4-3-2 15,11-5 0-15,3-7-1 0,12-7 0 16,6-6-2-16,7-7-1 0,7-8 0 15,12-8 0-15,7-8 0 0,4-6 0 16,3-3 0-16,4-6 2 0,1-3 2 16,0-2-1-16,-6 3 2 0,-5 0-1 15,-7 1 0-15,-7 1 1 0,-11 4 2 16,-10 8 1-16,-5 4 4 0,-13 7 2 0,-7 8 2 16,-5 15 1-16,-9 7 0 0,-7 14 0 15,-5 12-2-15,-5 10-2 0,-5 14-3 16,-6 12-1-16,-2 12-1 0,-3 7-1 15,-2 4-1-15,-4 4-1 0,-3 1 0 16,5-4 0-16,1-8-1 0,5-11 0 16,6-11-1-16,10-9-1 0,12-14-3 0,7-11-3 15,10-10-2-15,0-11-3 0,12-8-2 16,1-11-3-16,7-11 0 0,0-7-1 16,4-10 2-16,2-8 3 0,-3-6 1 15,-3-3 4-15,-1-3 3 0,-6 0 3 16,-5 3 5-16,-8 5 4 0,0 4 7 15,-10 12 5-15,1 5 5 0,-3 10 2 16,-2 8 1-16,3 6-1 0,3 6-5 16,2 0-6-16,6 8-5 0,8-1-4 15,8-3-3-15,5-4 0 0,6 4-1 0,5-8-1 16,1-3-5-16,0-2-11 0,-2 1-13 16,-8 0-83-16,-2 0-42 0,-7 2-110 15,-8 6-235-15</inkml:trace>
  <inkml:trace contextRef="#ctx1" brushRef="#br3" timeOffset="195323.98">15373 16618 238 0,'0'-9'63'0,"5"2"11"16,2 0-34-16,-2-2 0 0,-2 0 1 15,2 1 2-15,0-2 0 0,-2 2-7 16,-3-1-8-16,5 1-5 0,-5 3-3 16,0-2-4-16,0 2-1 0,-5-1-3 15,5 1-1-15,-6 1-2 0,6-3-1 16,-4 2-1-16,4-2-1 0,-5 1-1 16,5 1 0-16,0-2-1 0,-4 2-1 0,4 1 0 15,-6 0-1-15,2 4 0 0,-2 0 0 16,0 0-1-16,-1 0 1 0,-1 4 0 15,-2 0 0-15,0 2 0 0,1 0 0 16,-1 0 1-16,0 2-1 0,3-1 0 16,-2 0 0-16,2 2 0 0,1 1-1 15,0 1 2-15,0 0-1 0,4 3 2 0,-2 1 1 16,-2 1 1-16,-1 5 0 0,-1 2 0 16,-4 8-1-16,-1-1 0 0,-3 2-2 15,0 5 0-15,-1 2-1 0,1 0-1 16,0-2 0-16,5-4 0 0,3-1 0 15,0-6-3-15,2-2-4 0,6-6-7 16,0-4-9-16,0-4-10 0,9-2-93 16,-4-8-97-16,3 0-232 0</inkml:trace>
  <inkml:trace contextRef="#ctx1" brushRef="#br3" timeOffset="196083.71">15149 16793 351 0,'0'0'89'0,"-3"-5"1"0,3 5-47 16,-4 0-14-16,4 0-9 0,-3 0-6 16,3 0-4-16,0 0 0 0,-3 0-1 15,3 5 1-15,-5-5 0 0,5 6 0 16,-5 0 1-16,5 2-1 0,-6-1-2 15,2 4 0-15,4-2-2 0,-4-1-2 0,4 0 0 16,-4-2-1-16,4-1-1 0,0-2-1 16,0-3 0-16,0 4 0 0,0-4 0 15,-5 5-1-15,1-1 1 0,-1 1 0 16,0 4-1-16,-3 2 0 0,-1 5 0 16,-3 0 1-16,2 3-1 0,-1-1 2 15,-1 0 2-15,2-2 2 0,1-2 1 16,0-1 1-16,4-3 1 0,-1-3-1 0,6-2-1 15,0-5-2-15,0 0-1 0,0 0-1 16,9-4-2-16,0 0 0 0,5 1 0 16,0-1 0-16,4 4-1 0,2-3 1 15,1 3-1-15,2 0 0 0,-1 0 1 16,-2 0 0-16,0 0 2 0,-2 7 2 16,-5-4 0-16,-1-3 0 0,-4 6 1 15,-2-2 2-15,-6-1 0 0,0-3-2 16,0-9-1-16,-6 4 0 0,-2-3-1 0,-4 0 0 15,-4 2-3-15,1-3 0 0,-7 9-1 16,0 0 0-16,-4 0-4 0,1 7-6 16,1 1-9-16,-1 0-12 0,2 1-97 15,0 3-100-15,2 0-246 0</inkml:trace>
  <inkml:trace contextRef="#ctx1" brushRef="#br3" timeOffset="203984.8">15932 16830 318 0,'0'0'81'15,"0"0"3"-15,0 0-36 0,5 0-23 16,1-5-9-16,1-1-5 0,5-1-4 16,2-8-2-16,6-2 0 0,3-6 2 0,5-3 5 15,2-5 3-15,4-3 3 0,2-2 4 16,1 3 2-16,0-1 1 0,1 0-2 15,-7 4-3-15,-1 5-2 0,-8 7-2 16,-5 2-2-16,-3 3 1 0,-8 6 1 16,-1 7-1-16,-5 0-1 0,-5 0-2 15,-1 7-2-15,-3 4-2 0,-3 6-2 16,-2 5-4-16,-4 5-1 0,-2 3 1 0,0 5-1 16,-3 2 1-16,-1 2-1 0,5-3 1 15,-1-1-1-15,0-4 0 0,4 1 0 16,1-6-1-16,6-4 1 0,0-4 0 15,4-6-1-15,-1-4 1 0,2 0 0 16,4-5-1-16,0-3 1 0,-3 0-1 16,3 0 1-16,0-4 0 0,-5 4 0 15,3 0-1-15,2-4 0 0,-8 4 0 16,3 7-1-16,-2 2 1 0,-2 3 0 16,0 1-1-16,1 3 1 0,-1 0 0 0,2 1 1 15,-1-5 0-15,3 0 0 0,5-4 0 16,-4-5 0-16,4 1-1 0,0-4 0 15,0 0 1-15,0-4-1 0,7-2 0 16,-7-3 1-16,7-1-1 0,-4-2 1 16,1-1 0-16,-1-2 0 0,0 2 0 15,-3 0 0-15,5-1-1 0,-5 2 0 16,0 1-1-16,0 3 0 0,0-1 0 0,0 2 0 16,0 1 0-16,0 2 0 0,0 0 1 15,-5 4 0-15,5-3 0 0,-3 3 0 16,3 0-1-16,0 0 1 0,-3 0 0 15,3 0 0-15,-4 0 0 0,4 0 0 16,0 0 0-16,-3 0 1 0,3 0-1 16,-5 0 0-16,5-4 0 0,0 4 0 15,-2 0 0-15,2 0-1 0,-6 0 1 16,6 0-1-16,-4 4 1 0,4-4 0 0,0 0 0 16,0 3 0-16,-3-3 0 0,3 0 0 15,0 0 1-15,0 0-1 0,0 0 0 16,0 0 0-16,0 0 0 0,0 4 0 15,0-4 0-15,3 5 0 0,-3-1 0 16,6 2 0-16,-1-1-1 0,1 0 1 16,3-2 0-16,5-3 0 0,3-5 0 0,6-2 1 15,7-5-1-15,3-4 0 0,11-6 0 16,4-3 1-16,6-2-1 0,5-3 0 16,-2-5 1-16,-3-1-1 0,-1-6 0 15,-7 2 1-15,-5 0-1 0,-9-1 0 16,-6 3 1-16,-10 3 0 0,-4 7 1 15,-5 7 2-15,-7 5 0 0,-7 3 1 16,-6 6 0-16,-2 7-1 0,-5 0 0 16,-2 3-1-16,-1 11-1 0,2 3-2 0,-4 7 1 15,-1 10-1-15,0 5 1 0,-1 5 0 16,0 3-1-16,-2 3 1 0,2 1-1 16,0-3 0-16,5-4 0 0,1-5 0 15,7-5-1-15,3-8 1 0,3-7-2 16,3-6 0-16,5-6 0 0,8-7 1 15,4-6 0-15,6-6 0 0,3-5 0 0,5-6 1 16,6-4 0-16,-2-2 1 0,0 4-1 16,-4 3 0-16,-5 2 0 0,-3 5-1 15,-7 9 2-15,-4 6 1 0,-7 7 0 16,0 10 1-16,0 1 0 0,-3 3 1 16,-4 3-1-16,7 5 0 0,-4-4-2 15,4 0 0-15,0-6-1 0,7-3 0 16,4-1-1-16,2-7 0 0,7-8 0 15,7-3 0-15,5-6 1 0,2-5-1 0,9-4 1 16,2-4 0-16,1-1 0 0,1-3 0 16,-4 0 0-16,0 1 1 0,-6-1-1 15,-5 0 1-15,-7 4-1 0,-9 1 1 16,-3 4 1-16,-6 3 2 0,-7 2 3 16,-3 2 2-16,-8 3 3 0,-2 4 2 15,-3 3 1-15,-5 3-2 0,-3 6 0 16,-4 6-3-16,-2 3-3 0,1 4-2 0,-2 7-3 15,5 3 0-15,3-1 0 0,6-2-2 16,7 0 1-16,10-3-1 0,4-6 0 16,13-6 0-16,5-9-2 0,11-5-2 15,5 0-4-15,3-13-7 0,0-3-9 16,4-7-11-16,-4-1-16 0,-1-1-105 16,-4 3-114-16,-8 1-270 0</inkml:trace>
  <inkml:trace contextRef="#ctx1" brushRef="#br3" timeOffset="205432.83">17707 16710 305 0,'0'0'64'0,"0"0"5"15,0 0-52-15,0 0 1 0,0 0 0 16,0 3 1-16,0-3 3 0,0 0 0 0,0 0-3 15,0 4-1-15,0-4-1 0,0 0 0 16,0 0 3-16,0 0 0 0,0 0 0 16,0 5-1-16,-5-5 0 0,5 0-3 15,0 0-2-15,0 0-2 0,0 0-3 16,0 0-2-16,0 0-2 0,0 0-1 16,0 0-2-16,0 0 1 0,0 0 0 15,0 0 1-15,0 0 1 0,-2 0 0 16,2 0-1-16,0 0 1 0,0 0-1 0,-4 0-1 15,4 0 1-15,0 0-1 0,-3 0 1 16,3 0 1-16,0 0-1 0,0 0-1 16,0 0 1-16,0 0-2 0,0 0-1 15,0 0 0-15,0 0-1 0,0 0 0 16,3 0 0-16,3-5 0 0,4 1 0 16,1-2 0-16,1 1 1 0,1-2-1 15,5 0 1-15,-1-2-1 0,1 0 0 16,1 0 1-16,-4 0-1 0,5-2 1 0,-2 0-1 15,-3 0 0-15,1 0 0 0,-5 2 1 16,0 1-1-16,-4 1 0 0,0 2 1 16,-7 1 3-16,4 1 1 0,-4 3 1 15,0 0 1-15,0-4-1 0,-5 4 1 16,5 0-2-16,-6 4-2 0,1 0-1 16,3 4-1-16,2 4-1 0,-6 3 1 0,6 2-1 15,0 1 1-15,0 4-1 0,0 3 0 16,0-2 1-16,0-1-1 0,0 1 0 15,0 1 0-15,0-2 1 0,-8 1-1 16,0-4 1-16,-1 1-1 0,1-1 0 16,-1-1 0-16,-2-4 1 0,-1-1-1 15,2-5 0-15,-6-1 1 0,6-4-1 16,-3-3 1-16,1-3-1 0,-2-2 0 16,2-3 1-16,4 1-1 0,-3-2 0 15,4 2 0-15,1 0 0 0,3 0 0 0,3 3 0 16,-4-2-2-16,4 1-3 0,0-1-5 15,6-1-8-15,1 4-12 0,0-2-101 16,5-1-104-16,-1 1-254 0</inkml:trace>
  <inkml:trace contextRef="#ctx1" brushRef="#br3" timeOffset="205927.37">18448 16693 377 0,'7'-6'91'16,"3"-2"4"-16,-3 1-59 0,3-3-4 15,-3 0-2-15,2-2-1 0,-5 1-1 16,-4-1-1-16,0 0 1 0,0-2-1 15,-10 2 0-15,-1 1-1 0,-2 0 0 16,-6 5-1-16,-3 2-3 0,-4 4-3 16,-4 5-4-16,2 5-3 0,-4 1-4 15,-1 6-2-15,5 2-3 0,3 3-1 0,4 2-1 16,6-1-1-16,4 4 0 16,11-4-4-16,8-4-2 0,8-5-2 0,5-5-3 15,8-5-1-15,8-4 0 0,3-11 0 16,2 0 3-16,2-3 3 0,-3-2 2 15,-1-1 1-15,-8 2 3 0,-6 2 1 16,-9 2 3-16,-4 2 4 0,-9 1 1 16,-4 5 2-16,-7 3 1 0,-1 0 0 15,-4 5-1-15,-2 2-3 0,0 3-2 0,-2 1-3 16,2 1-1-16,6 2-1 0,1 1 0 16,7 0-1-16,0-2 1 0,12-2-1 15,1-2 0-15,5-4-1 0,7-5-2 16,3-4-5-16,2-6-3 0,3-1-7 15,0-4-11-15,0 4-11 0,-5-2-101 0,0 6-104 16,-12 7-254-16</inkml:trace>
  <inkml:trace contextRef="#ctx1" brushRef="#br3" timeOffset="207011.44">18895 16574 407 0,'-7'-9'96'0,"7"5"3"0,0-2-58 15,-3 3-13-15,3 3-7 0,0 0-3 16,0 0-1-16,0 0 1 0,0 7 0 0,0 3-2 16,-4 5-2-16,-2 2 0 0,-1 2 0 15,-3 2-1-15,-2 1-3 0,1-2-3 16,-2-2 0-16,6-3 0 0,-3-3-2 15,4-2 0-15,-1-4-1 0,7-2-2 16,0-4 0-16,0 0 0 0,5-10-1 16,5-1 0-16,2-4 0 0,4-2 0 15,4-4 0-15,6 1-1 0,1-1 0 16,0 2 0-16,-1 3 1 0,0 2-1 16,-4 4-1-16,-2 3 1 0,-6 7-1 0,-1 0 1 15,-5 0 0-15,-2 7 1 0,-6 5 0 16,0 1 1-16,0 3 0 0,-6 2 0 15,-1 1 0-15,0-2 0 0,-1 0-1 16,3-4 0-16,5-3-1 0,-4-4 0 16,10-6 0-16,2 0 0 0,7-10 0 15,5-2 0-15,3-4-1 0,2-4 1 16,4-1 0-16,0-1 0 0,-1 3 0 0,-3 8 0 16,-4 2 0-16,-5 4 1 15,0 5 2-15,-6 0 0 0,-3 9 1 0,0-1 1 16,0-1-1-16,-1 0 1 0,3 3-2 15,-1-1 0-15,4 1-1 0,2 0-1 16,3-3 0-16,4 0-1 0,4-4 1 16,2-3 0-16,5 0-1 0,1-6 1 0,0-2-1 15,0-4-1-15,0-2 1 0,-3-4-1 16,-1-1 0-16,-2-4 0 0,-4 6 1 16,-3-1 0-16,-7-4 0 0,-4 4 2 15,-9 2 1-15,-5 4 4 0,-5 5 3 16,-7-2 3-16,-2 9 5 0,-2 0 2 15,-4 11 2-15,4 3-1 0,-2 4-3 0,4 3-2 16,3 3-3-16,4 1-4 0,4 0-4 16,8 1-2-16,0-2 0 0,8-1-2 15,4-3 0-15,7-3 1 0,6-6-1 16,3-6 0-16,6-5-1 0,5 0-8 16,4-7-9-16,0-2-12 0,3-4-12 15,-1-2 28-15,-5 2-148 0,-5-3-121 16,-9 0-292-16</inkml:trace>
  <inkml:trace contextRef="#ctx1" brushRef="#br3" timeOffset="210290.81">20580 16429 350 0,'3'-12'89'15,"2"2"5"-15,-5 3-50 0,0 2-4 0,0 0-7 16,0 1-4-16,0 4-2 0,0-5-3 15,0 5-3-15,0 0-3 0,0 0-2 16,0 0-1-16,0 0-2 0,0 5-1 16,-7 0-1-16,5 5 0 0,-4 6 1 15,-5 7-1-15,-4 9 0 0,-5 6 0 16,-6 8 0-16,-8 11-2 0,-6-1-1 16,-2 4-1-16,1 3-2 0,0-1-1 15,2 0-2-15,6-6 0 0,6-5-1 16,5-4 0-16,3-5-1 0,1-11 1 0,7-7-1 15,2-8 0-15,4-4 0 0,2-6 0 16,3-6 0-16,0 0 1 0,7-4 0 16,-5-3 0-16,4-3 0 0,0-2 1 15,1-4 0-15,2 0-1 0,1-2 0 16,-2-3-1-16,5-2 1 0,0-6 0 16,7-4-1-16,0-2 0 0,11-7 0 15,3-5 1-15,9-4-1 0,4 0 0 16,3-2 0-16,-4 0 0 0,0 2 0 0,-7 1 1 15,-6 4-1-15,-8 6 0 0,-9 6 0 16,-3 4 1-16,-6 5-1 0,-2 5 1 16,-5 8-1-16,5 2 0 0,-5 3-1 15,0 7 1-15,0 0-1 0,-6 0 0 16,6 8 0-16,-5 1 0 0,5-1 1 0,-6 2 0 16,6 0 0-16,0-3 0 0,-2-1 0 15,2-6 0-15,0 6 0 0,0-6-1 16,0 4 1-16,2-4 0 0,-2 0 1 15,5 0-1-15,-5 0 1 0,0-4 0 16,2 4 0-16,-2 0 1 0,0-3-1 16,0 3 2-16,0 0-1 0,0 0 1 15,0 0 0-15,0 0-1 0,0 0 1 16,-2 0-1-16,2 0-1 0,-5 3 0 16,5-3 0-16,0 4-1 0,0-4 1 0,0 0-1 15,0 0 1-15,0 0 0 0,0 0 0 16,-2 0 1-16,2 0 0 0,0 0-1 15,0 0 0-15,0 0 1 0,0 0-2 16,-5 0 1-16,5-4-1 0,0 4 0 16,0 0 0-16,-2 0 0 0,2 0 0 15,0 0 0-15,0 0 0 0,0 0 0 16,0 0 1-16,0 0-1 0,0 0 0 0,0 0 0 16,0 0-1-16,0 0 1 0,0 0-1 15,0-3 0-15,0 3 0 0,0 0 1 16,0-4 0-16,0 4-1 0,0-4 1 15,0 4 1-15,0 0-1 0,0 0 0 16,0 0 0-16,0 0 0 0,0 0-1 16,0 0 1-16,0 0 0 0,0 0-1 15,0 0 1-15,0 0-1 0,0 0 1 16,2 0 0-16,-2 0 0 0,0 0 1 0,0 0-1 16,0 0 0-16,0 0 1 0,0 0-1 15,0 0 0-15,0 0 0 0,-2 0 0 16,2 7 0-16,-4-4 0 0,4 2 0 15,-7 0 0-15,7 0 1 0,-3 0-1 16,3-2 1-16,-5 3-1 0,5-6 0 16,0 5 1-16,-5-5-1 0,5 0 1 0,0 4-1 15,0-4 1-15,0 0-1 16,0 0 0-16,0 0 1 0,0 0-1 0,0 0 0 16,0 0 0-16,0 0 0 0,0 0 1 15,0 0-1-15,0 0 1 0,0 0-1 16,0 0 0-16,0 0 0 0,0 0-1 15,0 0 1-15,0 0-1 0,0 0 0 16,0 0 1-16,0 0-1 0,0-4 0 16,0 4 1-16,4-3-1 0,-4 3 1 15,3-5 0-15,-3 5 0 0,6-4 0 0,-6 4 0 16,6 0 0-16,-6-3 0 0,0 3 0 16,3 0 0-16,-3 0 0 0,0 0 0 15,0 0 0-15,0 0 0 0,4 0 0 16,-4 0 0-16,0-4 0 0,5 4 0 15,-5-4 0-15,5 4 0 0,-2-5 0 16,1 5 0-16,-1-5 0 0,2 5 0 0,-3-4 1 16,4 4-1-16,-1-6-1 0,1 6 1 15,0 0 0-15,1-3 0 0,-4 3-1 16,3 0 1-16,-1 3-1 0,-3-3 0 16,-2 7 1-16,0-1 0 0,0 3 1 15,0 3 0-15,-3 1 0 0,-2 3 1 16,-2 3 1-16,-1 0 0 0,2 0-1 15,0-3 0-15,1 1 0 0,5-4 0 0,0 0 0 16,0-3-2-16,7-1 1 0,3-2-1 16,0-2 1-16,3-5-1 0,1 5 1 15,3-5 0-15,-1 4-1 0,3-4 1 16,1-5 0-16,0 1 0 0,0-2-1 16,4-1 1-16,-2-5 0 0,-2-2-1 15,4-2 1-15,-2-4 0 0,-1-1-1 16,-2 0 1-16,1-4-1 0,-3 0 1 0,-2 1-1 15,-3 1 1-15,-3 4 0 0,-3 3-1 16,0 3 1-16,-6 3-1 0,4 4 1 16,-4 1 0-16,0 5-1 0,0-3 0 15,0 3 1-15,0 0-1 0,0 0 0 16,0 0-1-16,0 0 1 0,0-4-1 16,3 4 1-16,-3 0-1 0,4 0 0 15,-4 0 1-15,3 0-1 0,3 0 0 16,-1 0 1-16,-3 0 0 0,5 0-1 0,-1 0 1 15,0 0-1-15,2 0 1 0,3 5 0 16,-2-5 0-16,8 6 0 0,-3-6 0 16,2 4 0-16,2-4 0 0,3 3 0 15,-1-3 0-15,-1 0 1 0,2 0-1 16,-1 0 0-16,-1-4 1 0,1 4-1 16,-3-6 0-16,-4 3 0 0,-3 3 1 0,1-5-1 15,-5 5 0-15,-4 0 1 0,3 0-1 16,-5 0 2-16,0 0-1 0,0 0 2 15,0 4 1-15,-5 3 1 0,2 3-1 16,-7 2 0-16,-3 3 1 0,0 4-2 16,-2 3-1-16,1 0-1 0,0 1 0 15,2 0 0-15,5-3-1 0,7 1-1 16,0-4 1-16,3-2-1 0,9-2-1 16,6-6-1-16,2-2-2 0,6-5-1 0,3 0-1 15,4-3 1-15,0-2 0 0,0-3 1 16,-1-5 2-16,0 2 1 0,-5-1 1 15,-5 2 1-15,-2 2-1 0,-4 1 2 16,-7 7 3-16,-2 0 2 0,-7 8 0 16,-7 2 0-16,1 3 1 0,0 1-1 15,-1 3 0-15,1-2-4 0,6 0-1 0,0-1-1 16,5-4 0-16,6-3 0 0,3-7 0 16,5 0-1-16,3 0 1 0,3-5 0 15,3-2 0-15,0-3 0 0,2-1 0 16,-3-2 0-16,-1-3 1 0,-4-3-1 15,0-4 1-15,-12-3 0 0,-3 1 1 16,-7 1-1-16,-6 1 0 0,-3 6 2 16,-11 5 0-16,-4 4 1 0,-5 5 1 15,-3 3-1-15,-1 6 1 0,-5 4-1 16,3 3-1-16,3 0-1 0,2 5-1 16,6 0-7-16,3 3-8 0,5-1-9 0,7-2-8 15,3-2-15-15,6-2-87 0,0-2-24 16,8 0-92-16,3-7-189 0</inkml:trace>
  <inkml:trace contextRef="#ctx1" brushRef="#br3" timeOffset="211381.46">22352 16507 399 0,'6'-17'98'0,"-2"-1"4"0,2 0-60 0,-1-3-5 16,-2-1-4-16,-3 1-3 0,4 0-3 15,-8 2 0-15,0 0-2 0,-3 3-2 16,0 2-2-16,-4 3-1 0,-1 3-3 16,-3 8-1-16,0 0-4 0,-2 4-2 15,-2 10-3-15,0 6-1 0,-1 9-2 16,3 2-1-16,1 5 0 0,3 2-1 15,6-1 1-15,3-6-2 0,4-6 1 16,6-5-1-16,4-8 1 0,5-7-1 0,5-5 0 16,4-11 0-16,4-6 1 0,6-7-1 15,3-8 0-15,4-5 0 0,4-2-1 16,1-4-1-16,-2-4-1 0,-3 1 0 16,-4 0 0-16,-2 1 0 0,-7-1 0 15,-5 1 0-15,-7 4 1 0,0 5 1 16,-5 4-1-16,-3 7 1 0,-3 7-1 0,-5 7 0 15,0 11 0-15,0 0 0 0,-10 12 0 16,3 5 2-16,-6 6 0 0,-3 6 3 16,-1 5 0-16,-3 3 2 0,0 2 0 15,1 0 0-15,-1-2 1 0,6-2-1 16,-2 1-1-16,6-2-1 0,3 0 0 16,7-5-1-16,0-3-1 0,7-2-1 0,5-4 0 15,3-8 0-15,1-3 0 0,5-9 1 16,4 0-1-16,0-9 1 0,2-2-1 15,3-5 0-15,0-1 0 0,3-3 0 16,1 1 0-16,-2 1-1 0,-2 2 1 16,-1 0-1-16,-4 4 0 0,-2 1 0 15,-8 6 2-15,-2 0 3 0,-6 1 3 16,-7 4 1-16,0 0 1 0,-6 0 1 0,-1 7 0 16,-6 0-1-16,0 4-2 0,0 3-4 15,-1 2-2-15,1 1 0 0,7 0 0 16,0 0-1-16,6-1-1 0,6-5 0 15,4-1 0-15,5-3-1 0,4-7 0 16,7 0-2-16,4-4 0 0,2-5-1 16,2-6-1-16,4-3 0 0,1-3 0 15,-1-1 0-15,-1 2 2 0,-4 0 0 16,-1 1 1-16,-10 6 2 0,-4 3 2 0,-8 3 0 16,-4 7 1-16,-6 0 1 0,-9 0-1 15,-1 6 0-15,-4 0 1 0,-2 2-2 16,-2 2-1-16,2 2 0 0,-3 3 0 15,6 0 0-15,2 1 0 0,5 0-1 16,6-1 0-16,0 0 0 0,6-4 0 16,5-2 0-16,2-5 0 0,6 0 1 15,2-4 0-15,2 0 0 0,3-4-4 16,0 0-8-16,-3-1-14 0,-6 1-17 0,-3-2-117 16,-8 0-124-16,-10 1-305 0</inkml:trace>
  <inkml:trace contextRef="#ctx1" brushRef="#br3" timeOffset="212307.7">23755 16254 466 0,'0'-5'109'0,"0"1"4"0,0 4-74 16,0-4-7-16,4 4-4 0,-4 0-2 15,4-4-3-15,-4 4-2 0,2-4-3 16,-2 4-3-16,6-4-1 0,-6 4 0 15,3-7 1-15,-3 4 0 0,0-1-2 16,0-1-1-16,0 1-2 0,-5 0-1 16,-1 4-3-16,-6 0-1 0,-1 0-1 0,-1 10-1 15,-5 1-1-15,-1 6 1 0,-2-1 1 16,-2 5-1-16,-2 4 1 16,5 3 0-16,2-1-1 0,4 0 0 0,4-2 0 15,11 0-2-15,0-3 1 0,13-6-1 16,7-8 0-16,6-4 1 0,3-4-1 15,8-11 1-15,3-3-1 0,6-5 0 16,5-6 0-16,4 0 0 0,5-6-1 0,0-3 1 16,5-3 0-16,0-4-1 0,-4-5 1 15,3-1 0-15,-3-8-1 0,-1-2 1 16,0-1-1-16,-7 7 1 0,-7 5-1 16,-6 6 0-16,-7 8 1 0,-14 11 1 0,-1 6 1 15,-10 9 0-15,-8 6 1 0,0 3 0 16,-8 12 1-16,-6 8 0 0,-4 9-2 15,-7 11 0-15,-4 7-1 0,-4 5 0 16,-4 3-1-16,1 2 0 0,-2-4 0 16,5-1 0-16,1-4 0 0,9-6 0 15,0-3 0-15,7-6-1 0,4-5 1 16,0-7 0-16,5-4 0 0,0-9-1 16,1-3 1-16,0-5-1 0,-2-3 0 0,2-6-1 15,-2-2 0-15,0-3-1 0,-2-3 1 16,3-1-1-16,-1-2 2 0,-4 0-1 15,1 1 1-15,1 0 0 0,-2 3 1 16,-1 1 0-16,0 3 1 0,0 3 0 16,5 2 0-16,1 4-1 0,1 0 0 15,6 4 0-15,0 3-1 0,5 3-1 16,3 1 0-16,4 1 1 0,3 2 0 16,2-2 0-16,5-1 0 0,3-3 0 15,1-2 0-15,-3-2 0 0,3-4 0 0,-1 4 0 16,-3-4 1-16,-5 0-1 0,-3 0-2 15,-6 0-9-15,-4 0-15 0,-4 0-18 16,-7 0-115-16,-2 0-123 0,1-4-303 16</inkml:trace>
  <inkml:trace contextRef="#ctx1" brushRef="#br3" timeOffset="213641.01">14896 18072 410 0,'4'-6'98'0,"0"0"5"0,-4 0-63 15,0 1-6-15,4-1-2 0,-4 1-3 16,3-2-2-16,-3 0-3 0,4 0-1 0,-4-2-3 15,0 0-1-15,0-2-3 0,0-1-1 16,0-1 0-16,0-1 0 0,-6-1 0 16,1 1 0-16,-3 0 0 0,0 1 2 15,-5 2 1-15,-1 3 1 0,-4 3-2 16,-2 5-1-16,1 0-2 0,-2 11-3 16,2 3-3-16,-1 7-3 0,2 5-2 15,3 3-2-15,3 1 0 0,4-2-1 16,6-3 0-16,2-5 0 0,4-5-1 15,6-6-1-15,2-9 0 0,3 0-1 0,7 0 0 16,2-9 0-16,3-3 0 0,0-4 2 16,0-3-1-16,2 0 2 0,-6 0 0 15,-3 0 0-15,-7 3 0 0,-1 6 1 16,-6 3-1-16,-6 7 1 0,0 0-1 16,0 10 1-16,-9 6 0 0,4 0 0 15,0 3-1-15,5-1 1 0,0 1-1 16,5-3 0-16,5-5 0 0,6-5 0 0,3-6-1 15,7-9-2-15,7-8-3 0,3-9-1 16,5-7-1-16,7-5 0 0,8-8 0 16,4-4 1-16,3-2 1 0,1-1 4 15,-2-2 1-15,-3-5 1 0,-7-2 0 0,-5 4 0 16,-11 4 0-16,-6 7 1 0,-9 9 1 16,-3 9 4-16,-9 12 2 0,-4 10 0 15,-10 7 0-15,-4 10 1 0,-4 11 1 16,-7 12-2-16,-2 9-4 0,-7 11 0 15,1 8-1-15,-4 1 0 0,-1 5-1 16,2-1 0-16,2-3 0 0,2-3-1 16,2-7 0-16,7-8 0 0,2-1-1 15,7-15 1-15,2-6-2 0,3-8 1 16,4-8-1-16,-3-7 1 0,3 0 0 0,0 0 0 16,-4-9 0-16,-2-4 1 0,-3-5 0 15,-2-3-1-15,-1-2 1 0,-3 0 1 16,-4-1 1-16,-1 4 3 0,2 3 2 15,0 6 3-15,1 4 2 0,2 4-1 16,3 3 1-16,4 0-3 0,4 5-3 16,4 0-3-16,6 4-2 0,6 0-1 15,11 1 0-15,5-2-1 0,8 2 1 16,8-2 1-16,0-2-1 0,1-6 1 0,-2 3-1 16,-4-3-5-16,-7 0-10 0,-8 0-20 15,-6 0-18-15,-9 7-121 0,-3-3-133 16,-6 4-320-16</inkml:trace>
  <inkml:trace contextRef="#ctx1" brushRef="#br3" timeOffset="214565.42">16571 17864 435 0,'-6'-11'104'0,"4"2"5"0,-3-4-66 16,-1 1-6-16,-1-1-3 0,0 2-2 15,-1 2-3-15,-6-3-3 0,1 1-3 16,-5 8-3-16,3-2-2 0,-5 5-2 15,-3-4-1-15,2 4 1 0,-5 7-1 0,3 3-1 16,-3 4-2-16,1 4-1 0,2 2-3 16,5 5-2-16,1 0-2 0,8 2-2 15,3-7-1-15,6-1-1 0,0-6 0 16,13-4-1-16,1-9 1 0,6-7-1 16,6-8-1-16,4-5 0 0,3-6 0 15,3-5 0-15,0-4-1 0,-1-1 1 16,-2-2-1-16,-4-1 0 0,-3 0 0 0,-3 1 1 15,-6-4 0-15,1-1 0 0,-4 2 0 16,0 1 1-16,-3 3 1 0,-2 1 0 16,1 7 0-16,-1 8 0 0,-4 6 1 15,-2 5 1-15,-3 5 0 0,0 5 0 16,0 7 0-16,-8 6 2 0,-1 8 0 16,-3 10-1-16,-1 7 1 0,-5 7-1 0,1 5 0 15,0 4 0-15,1-3 0 0,2-4-2 16,2-2 0-16,3-3-1 0,6-3 1 15,3-7-1-15,7-7 0 0,4-1-1 16,7-6 1-16,5-12-1 0,6-6 0 16,4-10 0-16,7-2 0 0,2-9 0 15,5 1 0-15,-3-1-1 0,0 1 2 16,-3 3-1-16,-7 3 1 0,-7 4-1 16,-5 6 2-16,-12 4 2 0,-3 0 1 15,-7 12 0-15,-7 0 1 0,-3 4 0 0,-1 3 0 16,-1 1-2-16,-1 0-5 0,6-1-6 15,1-8-11-15,6 0-8 0,0-11-14 16,8 0-48-16,4-11-62 0,5-7-99 16,3-2-218-16</inkml:trace>
  <inkml:trace contextRef="#ctx1" brushRef="#br3" timeOffset="-214675.28">17100 17561 598 0,'-12'9'131'16,"4"1"2"-16,-3-2-98 0,3 1-10 0,2-3-3 16,3 0-2-16,-1-1-4 15,4-5-1-15,0 5-2 0,0-5-5 0,6 0-3 16,-1-5-4-16,1 0 1 0,-2 0 0 16,2 0 0-16,-1-1 2 0,-5 0 2 15,0 1 1-15,0 5 0 0,0-5-1 16,0 5 0-16,-6 0-1 0,1 0-5 15,1 0-9-15,0 5-9 0,1-5-12 16,3 4-16-16,-4-4-107 0,4 0-117 16,6 4-273-16</inkml:trace>
  <inkml:trace contextRef="#ctx1" brushRef="#br3" timeOffset="-212959.22">17191 17899 408 0,'9'-13'94'0,"3"-3"4"0,2-3-66 0,9-5-2 16,0-3 1-16,8-4 0 0,-1 0-1 15,7-2-2-15,-2-4-4 0,5-4-4 16,-7-7-5-16,0-3-4 0,-2 0-3 16,-4-1-1-16,-8 2 0 0,-5 5 2 15,-6 9 2-15,-3 12 0 0,-5 10 0 16,-7 14 0-16,-7 4-1 0,-4 14-2 15,-7 10-3-15,-2 11-2 0,-7 14 1 16,-1 10 0-16,-9 8 1 0,3 14 0 0,-3 13 0 16,3 3 0-16,-1 9 0 0,-1-10-2 15,6 1 0-15,4-2-1 0,4-12-1 16,8-16 1-16,5-8-2 0,6-16 1 16,6-6-1-16,4-13 0 0,5-11 0 15,1-9 0-15,5-8 0 0,-2-5 1 16,3-9 0-16,0-7 1 0,1-11-1 0,1-8 0 15,1-7 0-15,5-10 0 0,-3-2-2 16,-1 0 0-16,1-8-1 0,-4-1 0 16,-5-1 0-16,-2 0 0 0,-6 10 1 15,0 2 0-15,0 4 0 0,0 11 1 16,0 12 0-16,-5 9 0 0,5 8 0 16,0 3-2-16,0 5 1 0,0 5-1 15,10 0 0-15,1 0 1 0,5 6-1 16,6-6 1-16,6 6 1 0,9-6 0 0,4 0 0 15,6-7 0-15,4-5 0 0,4-8 0 16,1-2-1-16,0-6 1 0,-2-3 0 16,3-3 0-16,-3-3 1 0,-6 0-1 15,-4 3 0-15,-6-2 0 0,-7 4 1 16,-7 0-1-16,-9 3 1 0,-6 7 2 16,-9 4 0-16,0 6 0 0,-9 6 1 0,-5 6-1 15,-2 6 1-15,-8 7 0 0,-2 7-1 16,-2 6 0-16,-4 7 0 0,4 6 0 15,-4 5 0-15,3 11 0 0,-3 8 0 16,-2 8 1-16,-3 13-1 0,-1 6 1 16,-3 5-1-16,0 7 1 0,1-4-1 15,1-1-1-15,5-7 0 0,2-10-1 16,11-13 0-16,3-10-1 0,9-17 0 0,5-8-1 16,9-11 0-16,3-11 1 0,9-10-1 15,-1-11 1-15,4-9 0 0,-1-7 0 16,5-7 0-16,-4-5-3 0,0-8 0 15,1-7-1-15,-1-2-1 0,-5 2 0 16,-2-4 0-16,-6 0 1 0,-3-4 1 16,-4 3 2-16,-5 10-1 0,-3 7 2 15,-3-1 0-15,3 9 1 0,0 9 0 16,-2 10-1-16,7 3 0 0,-1 3 0 0,4 0-1 16,0 9 1-16,12-4-1 0,1 4 0 15,8-8 0-15,5 1 0 0,6 1 1 16,4-1-1-16,7 0 1 0,4 2 0 15,-1-3 0-15,1 3 0 0,-3 0 0 16,-3-4 0-16,-5 1 1 0,-3-2-1 16,-5-1 2-16,-7 0 0 0,-5 0 2 0,-5-1 2 15,-4 5 2-15,-5-2 0 16,-2 3 1-16,0 0 2 0,-8 1-1 0,-3 1 0 16,2 0 0-16,-5 4 0 0,-1 0 0 15,-2 0 0-15,-4 6 0 0,1-2-2 16,-5 6-1-16,-2 1-1 0,0 4-2 15,1 2-1-15,2 1-2 0,3 2 0 16,6 0-1-16,8-2 0 0,7 6-1 16,7-3 1-16,9 1 0 0,10-4-1 0,6-2 1 15,2-4 0-15,5-1-1 0,1-11 1 16,1-4 0-16,-2-2 0 0,-3-6 0 16,-3-4 0-16,-3 2 0 0,0-4 1 15,-7-2 0-15,2-2-1 0,-6-4 1 16,-3 2 0-16,-4-3 0 0,1-2-1 15,-5 2 1-15,3 1-1 0,-3 1 1 16,-1 5 0-16,4 1-1 0,0 4 0 0,4 4 1 16,3 2-1-16,1 2 0 0,5 4 0 15,-1 3 0-15,2 0 0 0,2 0 0 16,-2 3 0-16,6-3 0 0,-1 6 0 16,0-2 0-16,2 2 0 0,-1 1 0 15,2 0 0-15,-3 2 0 0,-4 0 0 16,-3-1-1-16,-2 2 1 0,-9-2 1 0,-3-2 1 15,-9 3 0-15,0-2 3 0,-12 2 0 16,-5 0 1-16,-2 4 1 16,-5 2 0-16,-1 0 0 0,1 5 0 0,-1-2-1 15,6 1-2-15,1-1 0 0,6-2-1 16,5-3-1-16,7-1-1 0,4-4-1 16,5-2 1-16,7-2-1 0,3-4-3 15,7 0-4-15,1 0-6 0,2 0-10 16,1-4-14-16,0-1-14 0,-3 0 42 15,-5-2-166-15,-8 4-127 0,-8-4-318 0</inkml:trace>
  <inkml:trace contextRef="#ctx1" brushRef="#br3" timeOffset="-211481.03">18874 17777 383 0,'-6'0'91'16,"0"0"4"-16,-2 0-57 0,2 0-7 15,-1 0-5-15,4 0-2 0,3 0-3 0,0-4-4 16,0 4-2-16,10-5-5 16,4-1-2-16,5-1-3 0,7-5-2 15,4-1 0-15,4-5 1 0,4-3 3 0,0-4 1 16,1-1 3-16,-5-1 1 0,-2-5 2 16,-2 0 2-16,-6 1 0 0,-5 1-1 15,-5 3 1-15,-6 3 1 0,-8 4 1 16,0 6-2-16,-14 6-1 0,-3 4-2 15,-3 9-2-15,-3 7-3 0,-4 4-3 16,0 6-1-16,1 6-1 0,0 3 1 16,6 4 0-16,0 2 0 0,4-1 0 0,6 0 0 15,10-5-2-15,0-3 0 0,6-5-1 16,8-4 0-16,5-7 0 0,7-4 0 16,4-8 0-16,6-3 0 0,5-6-1 15,2-6 1-15,4-1 0 0,3-5 0 16,1-1-1-16,-5 0 1 0,0 1-1 15,-7 4 1-15,-8 1 0 0,-8-1 2 16,-7 3 3-16,-5 3 3 0,-8 1 0 0,-3 2 1 16,-4 4 0-16,-2 4 0 0,-2 5-3 15,-4 4-3-15,-1 3-2 0,-3 4-1 16,-2 2 0-16,-1 1-1 0,2 1-1 16,1 0-2-16,3 2-4 0,3-2-3 15,6-5-3-15,4 2-3 0,6-6 0 16,4-4 0-16,8-7 2 0,5-5 2 15,6-7 3-15,-2-2 3 0,7-5 1 16,-2-2 2-16,-6 1 1 0,0 5 1 16,-8 6 2-16,-2 1 2 0,-4 8 0 0,-5 0 1 15,-5 4 0-15,3 2 1 0,-2 3-1 16,1-2-1-16,2 1-1 0,1 2 0 16,0-5-2-16,7 0 1 0,1-5-1 15,6 0 1-15,1-9-1 0,8 1 0 16,4-3 0-16,5 0 0 0,3-4 0 0,0-8-1 15,0-6 1-15,3-8 0 0,2-6 0 16,1-6 0-16,1-9 0 0,8-4 0 16,-1 3 0-16,2-1 0 0,-5 0 0 15,-1 5 0-15,-5 3 0 0,-13 8 0 16,-8 9 2-16,-5 9 0 0,-8 8 3 16,-7 12 2-16,-6 9 0 0,-4 12-1 15,-5 9 1-15,-4 8-1 0,-7 7-2 16,0 6-1-16,-4 6-2 0,-4 5 0 15,1 3 0-15,-3-4-1 0,0 6 1 0,3-3-2 16,1-4 1-16,5-6-2 0,2-6-1 16,5-7-2-16,2-4 0 0,3-10 0 15,1-4-1-15,4-3 0 0,-2-4 0 16,0-3 1-16,-1-2 0 0,0-5 0 16,-2 0 1-16,-2 0-1 0,-1 0 2 0,-1-6 0 15,2 0 1-15,-3 1 0 0,1 0 4 16,0 1 2-16,-2-2 4 0,2 3 2 15,1-1 3-15,2-1 2 0,1 2 2 16,4-1-2-16,5 4-2 0,0-5-4 16,0 5-1-16,13-6-3 0,2 0-2 15,9 0-2-15,3-1 1 0,2 1-1 0,6 0 0 16,0 2 1-16,-4 4-1 0,-1 0 0 16,-5 0-5-16,-5 3-11 0,-6 2-14 15,-8-1-18-15,-6 0-113 0,-6 6-122 16,-6-2-297-16</inkml:trace>
  <inkml:trace contextRef="#ctx1" brushRef="#br3" timeOffset="-210281.25">21182 17544 417 0,'0'-12'97'0,"2"-3"5"16,4 4-67-16,-1-3-2 0,3 2-2 15,-1-1-1-15,0-3-2 0,5-2-3 16,3-3-4-16,5-4-4 0,5-1-4 16,6-6-2-16,8-2 0 0,4-1-1 15,3-2 1-15,-1 2 0 0,-4-2 0 16,-1 4 0-16,-7 3 0 0,-8 6-1 16,-10 4 0-16,-5 7 3 0,-6 5-2 15,-4 8-2-15,-10 17 1 0,-7 3-2 16,-4 10 1-16,-11 10-4 0,-4 8-2 15,-8 4 0-15,2 8-1 0,-3 1-1 16,4 0 1-16,3-1-1 0,6-7 0 0,5-2-1 16,6-8 1-16,3-8-1 0,4-9-1 15,5-7-2-15,2-6-2 0,2-5 0 16,-1-4 0-16,6-4 0 0,0 0-1 16,-2-4 2-16,2-3 1 0,-4-2 1 0,4-4 1 15,-6-1 0-15,0-1 1 0,2 0 2 16,-3 0 2-16,1 2 2 0,-1 0 2 15,-2 4 1-15,6 3 0 0,3 0 0 16,0 2-2-16,0-1-2 0,12-1-2 16,4-1-1-16,7 0-2 0,5-4-1 15,10 2 1-15,5-2 0 0,4 3 1 16,4-1-1-16,-4 1 0 0,-2 5-1 16,-6 3 1-16,-9 0 0 0,-4 9 1 0,-12 1 2 15,-6 10 2-15,-8 0 1 0,0 5 1 16,-5 0 1-16,-6 1 0 0,2 0-1 15,-2-3-2-15,-2-3-1 0,6-4-2 16,0-4-1-16,1-3 0 0,6-2-2 16,-6-7-4-16,6 0-7 0,0 0-10 15,0-4-12-15,0-2-16 0,-3-1-109 0,-1 1-118 16,-2 6-278-16</inkml:trace>
  <inkml:trace contextRef="#ctx1" brushRef="#br3" timeOffset="-209891.31">21731 17273 563 0,'-9'0'125'0,"-1"0"3"16,-2 0-92-16,2 8-11 0,0 1-4 15,3-1-3-15,1 2-2 0,4-3-3 16,2 0-2-16,5 1-3 0,0-5-4 15,4 1-2-15,-1-4-1 0,4 0 1 16,-3 0-1-16,1-4 1 0,-2 1 1 16,-3 3 4-16,-5-5 2 0,3 5 3 15,-3-5 2-15,-6 5 2 0,1 0 0 0,-1-4 0 16,0 4-3-16,-2 0-2 0,0 4-4 16,3-4-1-16,-1 0-2 0,2 0-1 15,-1 3-2-15,5-3 1 0,0 0-2 16,0 0 1-16,5-3 0 0,-1 3-1 15,-4-6 1-15,6 6-1 0,-6-5 1 16,4 5 1-16,-4-4-2 0,0 4 1 16,0 0-5-16,0 0-6 0,-4 6-10 15,-1-2-12-15,0 1-18 0,0 5-110 0,5-2-121 16,0 1-285-16</inkml:trace>
  <inkml:trace contextRef="#ctx1" brushRef="#br3" timeOffset="-208647.15">21951 17490 412 0,'6'-4'95'0,"-1"-1"5"0,-5 5-65 0,0 0-3 16,0 11-1-16,0 1-1 0,-11 4-2 16,3 2-1-16,-4 4-4 0,-1 0-4 15,-1 1-3-15,-1-2-3 0,-1-1 0 16,3-3-3-16,2-4-1 0,-1-3-2 16,5-1-2-16,7-6-1 0,0-3-2 15,0-3 0-15,13-5-1 0,2-3 0 0,4-3 0 16,8-3 0-16,6-3 0 0,1-4-1 15,3-3 1-15,-3 3-1 0,-2 1 0 16,-3 1 0-16,-4 4 0 0,-9 3 0 16,-2 9 0-16,-5 6 2 0,-5 4 1 15,-4 7 0-15,0 5 0 0,-3 2 0 16,-1 2 0-16,-4 1 0 0,2-1-1 16,2-3-1-16,-1-4-1 0,5-2 0 15,0-5-1-15,3-6 1 0,4 0-2 16,6-9-1-16,3-3 0 0,3-4-1 0,3-3-1 15,2-1 2-15,1 0-1 0,3 4 1 16,-1 2 1-16,-3 5 1 0,-1 5 0 16,-4 4 2-16,-3 4-1 0,-2 3 1 0,-5 4 0 15,-3 3 0-15,-6 2 0 0,6 1 0 16,-6 0-1-16,3-1 1 0,-3-3-1 16,7 0 0-16,-1-3 0 0,7-3-1 15,3-2-1-15,5-5 1 0,5 0-2 16,1-7-1-16,4-4 1 0,2-3 0 15,0-7 0-15,1-5 0 0,-4-5 1 16,0 0 1-16,-3-1 1 0,-1 1 0 16,-7 3 2-16,-5 3 3 0,-4 7 3 15,-6 4 3-15,-4 6 4 0,-10 4 3 16,-3 4 3-16,-4 10 1 0,-1 2-3 16,-3 6-2-16,-2 5-4 0,1 6-3 0,2 4-4 15,5 2-2-15,2 1-3 0,6-2 0 16,7 0-1-16,3-7 0 0,10-6-1 15,8-7 1-15,7-8-2 0,10-6-1 16,10-4-1-16,6-8 0 0,6-1 1 16,0-11-1-16,4-5 1 0,-4-4 0 15,-5-1 2-15,-5-3 1 0,-8 0 0 0,-6 0 0 16,-3 7 0-16,-7 7 1 0,-7 6-1 16,-3 4 2-16,-8 5-1 0,-1 4 1 15,-7 4 1-15,0 5-1 0,-4 0 0 16,1 0 0-16,3 3-1 0,-6 1 0 15,6-2-1-15,-4 2 1 0,4-1 0 16,0 3 0-16,0 0 1 0,0 3 0 16,6 1 0-16,-2 3 0 0,1 3 1 15,3 3-1-15,-2 1-1 0,1 1 1 0,1 1-1 16,3-3 0-16,-2 0 0 0,2-1-1 16,0-3 1-16,-2 1-1 0,-1-5 1 15,-3 1-1-15,-5-4 1 0,0-1 0 16,-5-3 1-16,-2-3 0 0,-5-1 1 15,-2 0 4-15,-3-5 0 0,-3 3 0 16,-2-3 1-16,3 0 0 0,-2 0-1 0,3-3-2 16,1 3-2-16,-1-5-4 0,5 0-8 15,1 5-12-15,2-3-14 0,1 3-16 16,-1-5-112-16,10 5-122 0,0 0-288 16</inkml:trace>
  <inkml:trace contextRef="#ctx1" brushRef="#br3" timeOffset="-207819.06">22654 17542 381 0,'0'0'85'0,"0"-6"2"15,4 1-60-15,1-2-10 0,1-1-2 16,2-4 0-16,2-1 3 0,2-1 0 0,2-1 2 16,-2-1 0-16,-1 0 0 0,-1 0 0 15,2 1 0-15,-5 0-2 0,0-2-1 16,-3 2-1-16,-4-1-1 0,0-1 0 15,0 2-1-15,-3 1 0 0,-5 2-2 16,-1 4 0-16,-1 4-1 0,-4 4 0 16,1 4 0-16,-3 6 2 0,2 2 1 15,0 5 0-15,3 3 1 0,1 2-1 16,-1 2 0-16,4 4-3 0,1 3-3 16,1 0-1-16,1-1-3 0,4-1-1 0,0 0-4 15,0-3-7-15,9-6-6 0,1-4-8 16,4-5-6-16,4-5-11 0,0-6-11 15,3 0-98-15,0 0-98 0,0 0-244 16</inkml:trace>
  <inkml:trace contextRef="#ctx1" brushRef="#br3" timeOffset="-206240.11">14970 18003 246 0,'-4'0'75'0,"4"0"6"0,-6 0-25 15,6 0-7-15,-5 0-6 0,5 0-5 16,0 0-7-16,-4 0-6 0,4 0-6 16,0-4-3-16,0 4-4 0,0-8-3 15,0 1 0-15,0 0-1 0,0-4 1 16,4 0-1-16,-4-2 1 0,6-2 1 15,-3 3 1-15,-3 0-1 0,6 1 0 16,-6 1 0-16,3 4 0 0,-3-1 1 0,0 3-1 16,0 4-2-16,0-4 0 15,0 4-2-15,0 5-2 0,-7 1 0 0,3 3-1 16,-2 2-2-16,1 2 1 0,-2 1 0 16,3-2 0-16,-1 0 0 0,-1 0 0 15,4-4 0-15,2-3 0 0,0 0-1 16,0-5 1-16,0 0-1 0,2 0 0 0,4-6 0 15,0-2 0-15,2 0 0 0,-1-3 0 16,1 0 0-16,-4-1 0 0,0 4 0 16,-4 2 0-16,0 1 0 0,0 5-1 15,-5 0 1-15,-1 6-1 0,1 1 1 16,0 5-4-16,-4 0-5 0,2 4-9 16,1 0-12-16,0 2-98 0,1 3-101 15,-6 0-249-15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1-14T16:39:13.92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18584 10210 178 0,'0'0'47'0,"0"0"6"16,0 3-15-16,0-3-2 0,0 0-1 15,0 0 1-15,5 0 0 0,-5 0 0 16,0 0-3-16,4-5-5 0,-4 5-6 16,4-5-4-16,-4 5-3 0,3-6-3 15,-3 3-2-15,4-1-1 0,0-1-2 16,2 1-2-16,-1-2 0 0,0 1-2 15,1 0 0-15,0 0-1 0,-1-3 0 16,4 2-1-16,-2-1 0 0,-1-1 0 16,0 1 0-16,2 0 0 0,-2-2-1 0,1 0 1 15,-1 0 0-15,1 1 0 0,3-1 0 16,-3-2-1-16,-1 4 1 0,0-2-1 16,1 1 1-16,-5 2-1 0,-2-1 1 15,5 1 0-15,-5 2 0 0,0-3 2 16,0 4 1-16,0-2 0 0,0 1 2 15,0 0 0-15,-5-2 1 0,1 2-1 16,-1-3 1-16,0 3-1 0,0-3 1 0,-1 3-2 16,-2-2 1-16,2 2 0 0,2-1 0 15,-1 0 1-15,0 2 0 0,5 0-1 16,-5 3 0-16,1-5 0 0,4 5-1 16,-7-4-2-16,4 4 0 0,-1 0-2 15,0 0 1-15,-2 0-1 0,4 7-1 16,-3-7 1-16,-2 5 0 0,3 1 0 15,0-2 1-15,-1 3 0 0,1-1 0 0,0 0 1 16,1 1-1-16,3 2-1 16,-9-1 1-16,9 1-1 0,-4-1 0 0,4 1-1 15,-3 0 1-15,3-1-1 0,0-1 0 16,-4 1 0-16,4-1 0 0,0-1 0 16,-6 2 1-16,6-1-1 0,0 0 0 15,-3 3 1-15,3 0 0 0,-4 1 0 16,4 1 0-16,-7 2 1 0,4-2-1 0,-1 1 1 15,1-2-1-15,3-1 0 0,-5 0 0 16,5-4-1-16,0 2 0 0,0-1 1 16,5-1-2-16,-2 0-2 0,2 0-6 15,1-2-8-15,1 0 1 0,0-4-105 16,1-6-96-16,4 0-242 0</inkml:trace>
  <inkml:trace contextRef="#ctx0" brushRef="#br0" timeOffset="28747.14">3433 6158 241 0,'0'0'65'16,"0"-6"5"-16,-6 6-33 0,6-5-5 16,0 5-5-16,0 0-4 0,0 0-5 15,0 0-3-15,0 0-3 0,0 0 0 16,0 0 2-16,0 0 1 0,0 0 0 0,-2 0 0 16,2 0 0-16,0 0-2 0,0 0-4 15,0 0-2-15,0 0-2 0,0 3 0 16,0-3 0-16,2 4 2 0,4-4 0 15,-1 6 2-15,3-6 1 0,1 3 0 16,10-3 1-16,1 0 0 0,6 0 0 16,4 0 0-16,7 4-1 0,2-4 0 15,0 0 0-15,0 5-1 0,3-2-1 16,-3-3-1-16,0 0 0 0,1 0 0 16,-1 0-1-16,5-3-1 0,5-1 0 0,5 4 0 15,-2-3-1-15,0 3-1 0,-4 3 0 16,0 2 0-16,-2-5-2 0,-6 0 1 15,1 0 0-15,2 0 0 0,8-5 0 16,5 3 0-16,-2-3 1 0,2 5-1 16,-4-4 0-16,-2 4 1 0,-5 0-1 15,-4 4 0-15,-8-4 0 0,-2 4 0 0,-2-4 0 16,3 0 0-16,1 0-1 0,-2 0 0 16,-2 0 0-16,4 0 0 0,3 0 0 15,3 0 1-15,-2 0-1 0,-4 3 2 16,-2-3 0-16,4 0 1 0,-2-3 1 15,-3-2 0-15,1-1 0 0,0 2-1 16,-2-4 1-16,8 4-2 0,1 0 0 0,4 4-1 16,-2 0 0-16,-6 0 0 0,1 0-1 15,1 0 0-15,-2 5 0 0,-4-5-1 16,-1 6 0-16,-2-2 0 0,1-1 1 16,3-3 0-16,-4 3 0 0,0-3 1 15,0 0 1-15,4 0 1 0,-3-5 0 16,0 5 0-16,10 0 0 0,0 0-1 15,-3 0 0-15,-1 4-1 0,-1 2-1 16,4-1 0-16,-2-2 0 0,-8-3-1 0,3 6 1 16,-2-6-1-16,-1 0 1 0,4 0-1 15,-2 0 1-15,3-6-1 0,2 6 1 16,4-3-1-16,1 3 1 0,1 0-1 16,1 0 1-16,-3 0 0 0,-3 3-1 15,-3-3 1-15,-4 4 0 0,-3-4 0 16,-4 0 0-16,0 0 0 0,-1 0 0 15,2 0 0-15,0-5 0 0,0 5 0 0,4-5-1 16,-3 5 1-16,5 0 0 0,0 0 0 16,-1 0 1-16,3 0 0 0,-7 0 1 15,3 0 1-15,-3 5 0 0,-7-5 0 16,-2 3 0-16,0-3-1 0,-2 5 0 16,1-1-1-16,-6-4 0 0,4 5 0 15,-2-5-1-15,-2 5 1 0,3-5 0 16,-1 0 0-16,2 0 1 0,-3 0 0 15,0 0 1-15,-2 0 0 0,2 0 0 0,-2 0-1 16,-2 0 0-16,-2 0-1 0,3 0-1 16,-5 0-1-16,2 3-4 0,-2 1-7 15,0 2-9-15,-7-1-13 0,-2 1 66 16,-8-1-186-16,-3 0-127 0,-4-5-324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7" tIns="47384" rIns="94767" bIns="47384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994" y="3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7" tIns="47384" rIns="94767" bIns="47384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6513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7" y="4861443"/>
            <a:ext cx="568325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7" tIns="47384" rIns="94767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1108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7" tIns="47384" rIns="94767" bIns="47384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994" y="9721108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7" tIns="47384" rIns="94767" bIns="47384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CDB261C-854E-4DE0-8EF9-C88376CD1D7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81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Market participants are buying and selling at the same time </a:t>
            </a:r>
            <a:r>
              <a:rPr lang="de-DE" dirty="0"/>
              <a:t>– in </a:t>
            </a:r>
            <a:r>
              <a:rPr lang="de-DE" dirty="0" err="1"/>
              <a:t>contrast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supplier – final </a:t>
            </a:r>
            <a:r>
              <a:rPr lang="de-DE" dirty="0" err="1"/>
              <a:t>consumer</a:t>
            </a:r>
            <a:r>
              <a:rPr lang="de-DE" dirty="0"/>
              <a:t> </a:t>
            </a:r>
            <a:r>
              <a:rPr lang="de-DE" dirty="0" err="1"/>
              <a:t>relationship</a:t>
            </a:r>
            <a:r>
              <a:rPr lang="en-GB" dirty="0"/>
              <a:t>. Purchased commodity can be resold.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002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de-DE" dirty="0"/>
              <a:t>Flat </a:t>
            </a:r>
            <a:r>
              <a:rPr lang="de-DE" dirty="0" err="1"/>
              <a:t>deliveries</a:t>
            </a:r>
            <a:r>
              <a:rPr lang="de-DE" dirty="0"/>
              <a:t> (</a:t>
            </a:r>
            <a:r>
              <a:rPr lang="de-DE" dirty="0" err="1"/>
              <a:t>blocks</a:t>
            </a:r>
            <a:r>
              <a:rPr lang="de-DE" dirty="0"/>
              <a:t>)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forward</a:t>
            </a:r>
            <a:r>
              <a:rPr lang="de-DE" dirty="0"/>
              <a:t>/</a:t>
            </a:r>
            <a:r>
              <a:rPr lang="de-DE" dirty="0" err="1"/>
              <a:t>futures</a:t>
            </a:r>
            <a:r>
              <a:rPr lang="de-DE" dirty="0"/>
              <a:t> </a:t>
            </a:r>
            <a:r>
              <a:rPr lang="de-DE" dirty="0" err="1"/>
              <a:t>contracts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matched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load</a:t>
            </a:r>
            <a:r>
              <a:rPr lang="de-DE" dirty="0"/>
              <a:t> </a:t>
            </a:r>
            <a:r>
              <a:rPr lang="de-DE" dirty="0" err="1"/>
              <a:t>profile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trading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day-ahead</a:t>
            </a:r>
            <a:r>
              <a:rPr lang="de-DE" dirty="0"/>
              <a:t> and </a:t>
            </a:r>
            <a:r>
              <a:rPr lang="de-DE" dirty="0" err="1"/>
              <a:t>intraday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balancing</a:t>
            </a:r>
            <a:r>
              <a:rPr lang="de-DE" dirty="0"/>
              <a:t> power).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227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de-DE" dirty="0"/>
              <a:t>Flat </a:t>
            </a:r>
            <a:r>
              <a:rPr lang="de-DE" dirty="0" err="1"/>
              <a:t>deliveries</a:t>
            </a:r>
            <a:r>
              <a:rPr lang="de-DE" dirty="0"/>
              <a:t> (</a:t>
            </a:r>
            <a:r>
              <a:rPr lang="de-DE" dirty="0" err="1"/>
              <a:t>blocks</a:t>
            </a:r>
            <a:r>
              <a:rPr lang="de-DE" dirty="0"/>
              <a:t>)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forward</a:t>
            </a:r>
            <a:r>
              <a:rPr lang="de-DE" dirty="0"/>
              <a:t>/</a:t>
            </a:r>
            <a:r>
              <a:rPr lang="de-DE" dirty="0" err="1"/>
              <a:t>futures</a:t>
            </a:r>
            <a:r>
              <a:rPr lang="de-DE" dirty="0"/>
              <a:t> </a:t>
            </a:r>
            <a:r>
              <a:rPr lang="de-DE" dirty="0" err="1"/>
              <a:t>contracts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matched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load</a:t>
            </a:r>
            <a:r>
              <a:rPr lang="de-DE" dirty="0"/>
              <a:t> </a:t>
            </a:r>
            <a:r>
              <a:rPr lang="de-DE" dirty="0" err="1"/>
              <a:t>profile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trading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day-ahead</a:t>
            </a:r>
            <a:r>
              <a:rPr lang="de-DE" dirty="0"/>
              <a:t> and </a:t>
            </a:r>
            <a:r>
              <a:rPr lang="de-DE" dirty="0" err="1"/>
              <a:t>intraday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balancing</a:t>
            </a:r>
            <a:r>
              <a:rPr lang="de-DE" dirty="0"/>
              <a:t> power).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4158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de-DE" dirty="0"/>
              <a:t>Flat </a:t>
            </a:r>
            <a:r>
              <a:rPr lang="de-DE" dirty="0" err="1"/>
              <a:t>deliveries</a:t>
            </a:r>
            <a:r>
              <a:rPr lang="de-DE" dirty="0"/>
              <a:t> (</a:t>
            </a:r>
            <a:r>
              <a:rPr lang="de-DE" dirty="0" err="1"/>
              <a:t>blocks</a:t>
            </a:r>
            <a:r>
              <a:rPr lang="de-DE" dirty="0"/>
              <a:t>)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forward</a:t>
            </a:r>
            <a:r>
              <a:rPr lang="de-DE" dirty="0"/>
              <a:t>/</a:t>
            </a:r>
            <a:r>
              <a:rPr lang="de-DE" dirty="0" err="1"/>
              <a:t>futures</a:t>
            </a:r>
            <a:r>
              <a:rPr lang="de-DE" dirty="0"/>
              <a:t> </a:t>
            </a:r>
            <a:r>
              <a:rPr lang="de-DE" dirty="0" err="1"/>
              <a:t>contracts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matched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load</a:t>
            </a:r>
            <a:r>
              <a:rPr lang="de-DE" dirty="0"/>
              <a:t> </a:t>
            </a:r>
            <a:r>
              <a:rPr lang="de-DE" dirty="0" err="1"/>
              <a:t>profile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trading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day-ahead</a:t>
            </a:r>
            <a:r>
              <a:rPr lang="de-DE" dirty="0"/>
              <a:t> and </a:t>
            </a:r>
            <a:r>
              <a:rPr lang="de-DE" dirty="0" err="1"/>
              <a:t>intraday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balancing</a:t>
            </a:r>
            <a:r>
              <a:rPr lang="de-DE" dirty="0"/>
              <a:t> power).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61342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Liquidity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an </a:t>
            </a:r>
            <a:r>
              <a:rPr lang="de-DE" dirty="0" err="1"/>
              <a:t>indicator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quality</a:t>
            </a:r>
            <a:r>
              <a:rPr lang="de-DE" dirty="0"/>
              <a:t>.</a:t>
            </a:r>
          </a:p>
          <a:p>
            <a:r>
              <a:rPr lang="de-DE" dirty="0"/>
              <a:t>A liquid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sell</a:t>
            </a:r>
            <a:r>
              <a:rPr lang="de-DE" dirty="0"/>
              <a:t> </a:t>
            </a:r>
            <a:r>
              <a:rPr lang="de-DE" dirty="0" err="1"/>
              <a:t>quickly</a:t>
            </a:r>
            <a:r>
              <a:rPr lang="de-DE" dirty="0"/>
              <a:t>.</a:t>
            </a:r>
          </a:p>
          <a:p>
            <a:r>
              <a:rPr lang="de-DE" dirty="0"/>
              <a:t>Mor illiquid/</a:t>
            </a:r>
            <a:r>
              <a:rPr lang="de-DE" dirty="0" err="1"/>
              <a:t>thinner</a:t>
            </a:r>
            <a:r>
              <a:rPr lang="de-DE" dirty="0"/>
              <a:t> </a:t>
            </a:r>
            <a:r>
              <a:rPr lang="de-DE" dirty="0" err="1"/>
              <a:t>markets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volatile.</a:t>
            </a:r>
          </a:p>
          <a:p>
            <a:r>
              <a:rPr lang="de-DE" dirty="0"/>
              <a:t>The </a:t>
            </a:r>
            <a:r>
              <a:rPr lang="de-DE" dirty="0" err="1"/>
              <a:t>more</a:t>
            </a:r>
            <a:r>
              <a:rPr lang="de-DE" dirty="0"/>
              <a:t> liquid a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reliable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technical</a:t>
            </a:r>
            <a:r>
              <a:rPr lang="de-DE" dirty="0"/>
              <a:t> </a:t>
            </a:r>
            <a:r>
              <a:rPr lang="de-DE" dirty="0" err="1"/>
              <a:t>patterns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05239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Auction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centrally</a:t>
            </a:r>
            <a:r>
              <a:rPr lang="de-DE" dirty="0"/>
              <a:t> </a:t>
            </a:r>
            <a:r>
              <a:rPr lang="de-DE" dirty="0" err="1"/>
              <a:t>managed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(</a:t>
            </a:r>
            <a:r>
              <a:rPr lang="de-DE" dirty="0" err="1"/>
              <a:t>central</a:t>
            </a:r>
            <a:r>
              <a:rPr lang="de-DE" dirty="0"/>
              <a:t> </a:t>
            </a:r>
            <a:r>
              <a:rPr lang="de-DE" dirty="0" err="1"/>
              <a:t>clearing</a:t>
            </a:r>
            <a:r>
              <a:rPr lang="de-DE" dirty="0"/>
              <a:t> </a:t>
            </a:r>
            <a:r>
              <a:rPr lang="de-DE" dirty="0" err="1"/>
              <a:t>house</a:t>
            </a:r>
            <a:r>
              <a:rPr lang="de-DE" dirty="0"/>
              <a:t>) </a:t>
            </a:r>
            <a:r>
              <a:rPr lang="de-DE" dirty="0" err="1"/>
              <a:t>under</a:t>
            </a:r>
            <a:r>
              <a:rPr lang="de-DE" dirty="0"/>
              <a:t> uniform </a:t>
            </a:r>
            <a:r>
              <a:rPr lang="de-DE" dirty="0" err="1"/>
              <a:t>rules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4002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de-DE" dirty="0"/>
              <a:t>Supply </a:t>
            </a:r>
            <a:r>
              <a:rPr lang="de-DE" dirty="0" err="1"/>
              <a:t>offer</a:t>
            </a:r>
            <a:r>
              <a:rPr lang="de-DE" dirty="0"/>
              <a:t> </a:t>
            </a:r>
            <a:r>
              <a:rPr lang="de-DE" dirty="0" err="1"/>
              <a:t>reflects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seller</a:t>
            </a:r>
            <a:r>
              <a:rPr lang="en-GB" dirty="0"/>
              <a:t>’s individual supply schedule.</a:t>
            </a:r>
          </a:p>
          <a:p>
            <a:pPr marL="0" indent="0"/>
            <a:r>
              <a:rPr lang="en-GB" dirty="0"/>
              <a:t>Demand bid reflects the buyer’s individual demand schedule.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6676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de-DE" dirty="0"/>
              <a:t>Supply </a:t>
            </a:r>
            <a:r>
              <a:rPr lang="de-DE" dirty="0" err="1"/>
              <a:t>offer</a:t>
            </a:r>
            <a:r>
              <a:rPr lang="de-DE" dirty="0"/>
              <a:t> </a:t>
            </a:r>
            <a:r>
              <a:rPr lang="de-DE" dirty="0" err="1"/>
              <a:t>reflects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seller</a:t>
            </a:r>
            <a:r>
              <a:rPr lang="en-GB" dirty="0"/>
              <a:t>’s individual supply schedule.</a:t>
            </a:r>
          </a:p>
          <a:p>
            <a:pPr marL="0" indent="0"/>
            <a:r>
              <a:rPr lang="en-GB" dirty="0"/>
              <a:t>Demand bid reflects the buyer’s individual demand schedule.</a:t>
            </a:r>
          </a:p>
          <a:p>
            <a:pPr marL="0" indent="0"/>
            <a:r>
              <a:rPr lang="en-GB" dirty="0"/>
              <a:t>At the market equilibrium point, the value of the last unit purchased equals the cost of the last unit supplied.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06645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Less</a:t>
            </a:r>
            <a:r>
              <a:rPr lang="de-DE" dirty="0"/>
              <a:t> liquid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day-ahead</a:t>
            </a:r>
            <a:r>
              <a:rPr lang="de-DE" dirty="0"/>
              <a:t> </a:t>
            </a:r>
            <a:r>
              <a:rPr lang="de-DE" dirty="0" err="1"/>
              <a:t>markets</a:t>
            </a:r>
            <a:endParaRPr lang="de-DE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Price </a:t>
            </a:r>
            <a:r>
              <a:rPr lang="de-DE" dirty="0" err="1"/>
              <a:t>range</a:t>
            </a:r>
            <a:r>
              <a:rPr lang="de-DE" dirty="0"/>
              <a:t>: -9.999€ </a:t>
            </a:r>
            <a:r>
              <a:rPr lang="de-DE" dirty="0" err="1"/>
              <a:t>to</a:t>
            </a:r>
            <a:r>
              <a:rPr lang="de-DE" dirty="0"/>
              <a:t> 9.999€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Intraday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reduces</a:t>
            </a:r>
            <a:r>
              <a:rPr lang="de-DE" dirty="0"/>
              <a:t> </a:t>
            </a:r>
            <a:r>
              <a:rPr lang="de-DE" dirty="0" err="1"/>
              <a:t>imbalance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, </a:t>
            </a:r>
            <a:r>
              <a:rPr lang="de-DE" dirty="0" err="1"/>
              <a:t>helps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optimise</a:t>
            </a:r>
            <a:r>
              <a:rPr lang="de-DE" dirty="0"/>
              <a:t> </a:t>
            </a:r>
            <a:r>
              <a:rPr lang="de-DE" dirty="0" err="1"/>
              <a:t>production</a:t>
            </a:r>
            <a:r>
              <a:rPr lang="de-DE" dirty="0"/>
              <a:t> and </a:t>
            </a:r>
            <a:r>
              <a:rPr lang="de-DE" dirty="0" err="1"/>
              <a:t>consumption</a:t>
            </a:r>
            <a:r>
              <a:rPr lang="de-DE" dirty="0"/>
              <a:t> and </a:t>
            </a:r>
            <a:r>
              <a:rPr lang="de-DE" dirty="0" err="1"/>
              <a:t>promotes</a:t>
            </a:r>
            <a:r>
              <a:rPr lang="de-DE" dirty="0"/>
              <a:t> </a:t>
            </a:r>
            <a:r>
              <a:rPr lang="de-DE" dirty="0" err="1"/>
              <a:t>flexibility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995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Transparency: </a:t>
            </a:r>
            <a:r>
              <a:rPr lang="de-DE" dirty="0" err="1"/>
              <a:t>exchange</a:t>
            </a:r>
            <a:r>
              <a:rPr lang="de-DE" dirty="0"/>
              <a:t> </a:t>
            </a:r>
            <a:r>
              <a:rPr lang="de-DE" dirty="0" err="1"/>
              <a:t>publishes</a:t>
            </a:r>
            <a:r>
              <a:rPr lang="de-DE" dirty="0"/>
              <a:t> </a:t>
            </a:r>
            <a:r>
              <a:rPr lang="de-DE" dirty="0" err="1"/>
              <a:t>traded</a:t>
            </a:r>
            <a:r>
              <a:rPr lang="de-DE" dirty="0"/>
              <a:t> </a:t>
            </a:r>
            <a:r>
              <a:rPr lang="de-DE" dirty="0" err="1"/>
              <a:t>volumes</a:t>
            </a:r>
            <a:r>
              <a:rPr lang="de-DE" dirty="0"/>
              <a:t> and </a:t>
            </a:r>
            <a:r>
              <a:rPr lang="de-DE" dirty="0" err="1"/>
              <a:t>prices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9199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Transparency: </a:t>
            </a:r>
            <a:r>
              <a:rPr lang="de-DE" dirty="0" err="1"/>
              <a:t>exchange</a:t>
            </a:r>
            <a:r>
              <a:rPr lang="de-DE" dirty="0"/>
              <a:t> </a:t>
            </a:r>
            <a:r>
              <a:rPr lang="de-DE" dirty="0" err="1"/>
              <a:t>publishes</a:t>
            </a:r>
            <a:r>
              <a:rPr lang="de-DE" dirty="0"/>
              <a:t> </a:t>
            </a:r>
            <a:r>
              <a:rPr lang="de-DE" dirty="0" err="1"/>
              <a:t>traded</a:t>
            </a:r>
            <a:r>
              <a:rPr lang="de-DE" dirty="0"/>
              <a:t> </a:t>
            </a:r>
            <a:r>
              <a:rPr lang="de-DE" dirty="0" err="1"/>
              <a:t>volumes</a:t>
            </a:r>
            <a:r>
              <a:rPr lang="de-DE" dirty="0"/>
              <a:t> and </a:t>
            </a:r>
            <a:r>
              <a:rPr lang="de-DE" dirty="0" err="1"/>
              <a:t>prices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411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Submarkets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lead</a:t>
            </a:r>
            <a:r>
              <a:rPr lang="de-DE" dirty="0"/>
              <a:t> </a:t>
            </a:r>
            <a:r>
              <a:rPr lang="de-DE" dirty="0" err="1"/>
              <a:t>times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trade </a:t>
            </a:r>
            <a:r>
              <a:rPr lang="de-DE" dirty="0" err="1"/>
              <a:t>conclusion</a:t>
            </a:r>
            <a:r>
              <a:rPr lang="de-DE" dirty="0"/>
              <a:t> and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delivery</a:t>
            </a:r>
            <a:r>
              <a:rPr lang="de-DE" dirty="0"/>
              <a:t>.</a:t>
            </a:r>
          </a:p>
          <a:p>
            <a:r>
              <a:rPr lang="de-DE" dirty="0"/>
              <a:t>Forward/</a:t>
            </a:r>
            <a:r>
              <a:rPr lang="de-DE" dirty="0" err="1"/>
              <a:t>futures</a:t>
            </a:r>
            <a:r>
              <a:rPr lang="de-DE" dirty="0"/>
              <a:t>: </a:t>
            </a:r>
            <a:r>
              <a:rPr lang="de-DE" dirty="0" err="1"/>
              <a:t>hedging</a:t>
            </a:r>
            <a:endParaRPr lang="de-DE" dirty="0"/>
          </a:p>
          <a:p>
            <a:r>
              <a:rPr lang="de-DE" dirty="0"/>
              <a:t>Spot: </a:t>
            </a:r>
            <a:r>
              <a:rPr lang="de-DE" dirty="0" err="1"/>
              <a:t>day-ahead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, 15-min </a:t>
            </a:r>
            <a:r>
              <a:rPr lang="de-DE" dirty="0" err="1"/>
              <a:t>intraday</a:t>
            </a:r>
            <a:r>
              <a:rPr lang="de-DE" dirty="0"/>
              <a:t> </a:t>
            </a:r>
            <a:r>
              <a:rPr lang="de-DE" dirty="0" err="1"/>
              <a:t>auction</a:t>
            </a:r>
            <a:r>
              <a:rPr lang="de-DE" dirty="0"/>
              <a:t>, </a:t>
            </a:r>
            <a:r>
              <a:rPr lang="de-DE" dirty="0" err="1"/>
              <a:t>continuous</a:t>
            </a:r>
            <a:r>
              <a:rPr lang="de-DE" dirty="0"/>
              <a:t> </a:t>
            </a:r>
            <a:r>
              <a:rPr lang="de-DE" dirty="0" err="1"/>
              <a:t>intraday</a:t>
            </a:r>
            <a:r>
              <a:rPr lang="de-DE" dirty="0"/>
              <a:t> </a:t>
            </a:r>
            <a:r>
              <a:rPr lang="de-DE" dirty="0" err="1"/>
              <a:t>market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790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Buying</a:t>
            </a:r>
            <a:r>
              <a:rPr lang="de-DE" dirty="0"/>
              <a:t> a </a:t>
            </a:r>
            <a:r>
              <a:rPr lang="de-DE" dirty="0" err="1"/>
              <a:t>commodity</a:t>
            </a:r>
            <a:r>
              <a:rPr lang="de-DE" dirty="0"/>
              <a:t> at a </a:t>
            </a:r>
            <a:r>
              <a:rPr lang="de-DE" dirty="0" err="1"/>
              <a:t>price</a:t>
            </a:r>
            <a:r>
              <a:rPr lang="de-DE" dirty="0"/>
              <a:t> a </a:t>
            </a:r>
            <a:r>
              <a:rPr lang="de-DE" dirty="0" err="1"/>
              <a:t>year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position</a:t>
            </a:r>
            <a:r>
              <a:rPr lang="de-DE" dirty="0"/>
              <a:t>.</a:t>
            </a:r>
          </a:p>
          <a:p>
            <a:r>
              <a:rPr lang="de-DE" dirty="0" err="1"/>
              <a:t>Purchasing</a:t>
            </a:r>
            <a:r>
              <a:rPr lang="de-DE" dirty="0"/>
              <a:t> a </a:t>
            </a:r>
            <a:r>
              <a:rPr lang="de-DE" dirty="0" err="1"/>
              <a:t>commodity</a:t>
            </a:r>
            <a:r>
              <a:rPr lang="de-DE" dirty="0"/>
              <a:t> at a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and </a:t>
            </a:r>
            <a:r>
              <a:rPr lang="de-DE" dirty="0" err="1"/>
              <a:t>selling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at a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: </a:t>
            </a:r>
            <a:r>
              <a:rPr lang="de-DE" dirty="0" err="1"/>
              <a:t>two</a:t>
            </a:r>
            <a:r>
              <a:rPr lang="de-DE" dirty="0"/>
              <a:t>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654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873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9727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Forward=Term </a:t>
            </a:r>
            <a:r>
              <a:rPr lang="de-DE" dirty="0" err="1"/>
              <a:t>trading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315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Contango</a:t>
            </a:r>
            <a:r>
              <a:rPr lang="de-DE" dirty="0"/>
              <a:t>: Traders </a:t>
            </a:r>
            <a:r>
              <a:rPr lang="de-DE" dirty="0" err="1"/>
              <a:t>anticipate</a:t>
            </a:r>
            <a:r>
              <a:rPr lang="de-DE" dirty="0"/>
              <a:t> </a:t>
            </a:r>
            <a:r>
              <a:rPr lang="de-DE" dirty="0" err="1"/>
              <a:t>decrease</a:t>
            </a:r>
            <a:r>
              <a:rPr lang="de-DE" dirty="0"/>
              <a:t> in </a:t>
            </a:r>
            <a:r>
              <a:rPr lang="de-DE" dirty="0" err="1"/>
              <a:t>supply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in </a:t>
            </a:r>
            <a:r>
              <a:rPr lang="de-DE" dirty="0" err="1"/>
              <a:t>demand</a:t>
            </a:r>
            <a:r>
              <a:rPr lang="de-DE" dirty="0"/>
              <a:t>. Trading </a:t>
            </a:r>
            <a:r>
              <a:rPr lang="de-DE" dirty="0" err="1"/>
              <a:t>activities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hedge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potential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drives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forward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.</a:t>
            </a:r>
          </a:p>
          <a:p>
            <a:r>
              <a:rPr lang="de-DE" dirty="0" err="1"/>
              <a:t>Backwardation</a:t>
            </a:r>
            <a:r>
              <a:rPr lang="de-DE" dirty="0"/>
              <a:t>: </a:t>
            </a:r>
            <a:r>
              <a:rPr lang="de-DE" dirty="0" err="1"/>
              <a:t>traders</a:t>
            </a:r>
            <a:r>
              <a:rPr lang="de-DE" dirty="0"/>
              <a:t> </a:t>
            </a:r>
            <a:r>
              <a:rPr lang="de-DE" dirty="0" err="1"/>
              <a:t>anticipate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decline</a:t>
            </a:r>
            <a:r>
              <a:rPr lang="de-DE" dirty="0"/>
              <a:t> and </a:t>
            </a:r>
            <a:r>
              <a:rPr lang="de-DE" dirty="0" err="1"/>
              <a:t>drive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forward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down.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614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910138"/>
            <a:ext cx="8061325" cy="381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659438"/>
            <a:ext cx="8061325" cy="279400"/>
          </a:xfrm>
        </p:spPr>
        <p:txBody>
          <a:bodyPr anchor="b">
            <a:spAutoFit/>
          </a:bodyPr>
          <a:lstStyle>
            <a:lvl1pPr marL="0" indent="0"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pic>
        <p:nvPicPr>
          <p:cNvPr id="4105" name="Picture 9" descr="TU_Logo_lang_RGB_rot_PP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8" y="539750"/>
            <a:ext cx="2160587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13EBFF1-42FF-4AC1-B19B-C9E8D436070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8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1357313"/>
            <a:ext cx="2014537" cy="46339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1357313"/>
            <a:ext cx="5894388" cy="46339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0534A37-F467-4360-8F69-0FF6DFA7E7B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33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03.05.2017 | D. Schröder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66A7B7C-08CC-4993-82C8-3B54832252F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519113"/>
            <a:ext cx="3168650" cy="431800"/>
          </a:xfrm>
        </p:spPr>
        <p:txBody>
          <a:bodyPr/>
          <a:lstStyle>
            <a:lvl1pPr>
              <a:defRPr lang="de-DE" sz="1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Gliederungspunkt</a:t>
            </a:r>
          </a:p>
        </p:txBody>
      </p:sp>
    </p:spTree>
    <p:extLst>
      <p:ext uri="{BB962C8B-B14F-4D97-AF65-F5344CB8AC3E}">
        <p14:creationId xmlns:p14="http://schemas.microsoft.com/office/powerpoint/2010/main" val="321903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C699646-8D76-45C1-A4D1-ADB95AEFC49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38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924050"/>
            <a:ext cx="3954463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924050"/>
            <a:ext cx="3954462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0B24EB3-407C-4619-928C-4FFE767EED3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52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032089C-48BA-4FFA-B15F-550F5F96E85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35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6C82CA-C742-4A77-A832-FD3195E2DA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6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3C5A61-BD4D-4A2F-9BDC-17F2388A4C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3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D75F7A0-C4E5-4479-8E46-3C0827B297D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13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9529DC1-5053-40CB-8504-2F4D3AFC8F7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5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357313"/>
            <a:ext cx="806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Titel durch Klicken hinzufügen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5617" y="1924050"/>
            <a:ext cx="6768752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 durch Klicken hinzufügen</a:t>
            </a:r>
          </a:p>
          <a:p>
            <a:pPr lvl="1"/>
            <a:r>
              <a:rPr lang="de-DE" dirty="0" err="1"/>
              <a:t>Xxx</a:t>
            </a:r>
            <a:endParaRPr lang="de-DE" dirty="0"/>
          </a:p>
        </p:txBody>
      </p:sp>
      <p:pic>
        <p:nvPicPr>
          <p:cNvPr id="1031" name="Picture 7" descr="TU_Logo_lang_RGB_rot_PPT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539750"/>
            <a:ext cx="13684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372225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21.05.2014 | L. Koch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57963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Seite </a:t>
            </a:r>
            <a:fld id="{383A9892-AD99-4BCA-8A0E-FE41FC512E8C}" type="slidenum">
              <a:rPr lang="de-DE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lnSpc>
          <a:spcPts val="2200"/>
        </a:lnSpc>
        <a:spcBef>
          <a:spcPts val="500"/>
        </a:spcBef>
        <a:spcAft>
          <a:spcPct val="0"/>
        </a:spcAft>
        <a:defRPr sz="1800" kern="1200">
          <a:solidFill>
            <a:srgbClr val="000000"/>
          </a:solidFill>
          <a:latin typeface="+mn-lt"/>
          <a:ea typeface="+mn-ea"/>
          <a:cs typeface="+mn-cs"/>
        </a:defRPr>
      </a:lvl1pPr>
      <a:lvl2pPr marL="784225" indent="-2444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92213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customXml" Target="../ink/ink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customXml" Target="../ink/ink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9772B61D-E828-A84A-8A11-1AEBDBE77B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4554" y="4221088"/>
            <a:ext cx="8061325" cy="743280"/>
          </a:xfrm>
        </p:spPr>
        <p:txBody>
          <a:bodyPr/>
          <a:lstStyle/>
          <a:p>
            <a:r>
              <a:rPr lang="de-DE" altLang="de-DE" b="1" dirty="0"/>
              <a:t>Integrated course „Energy Economics“</a:t>
            </a:r>
            <a:br>
              <a:rPr lang="de-DE" altLang="de-DE" b="1" dirty="0"/>
            </a:br>
            <a:r>
              <a:rPr lang="de-DE" altLang="de-DE" b="1" dirty="0"/>
              <a:t>- Energy Trading - </a:t>
            </a:r>
            <a:r>
              <a:rPr lang="de-DE" altLang="de-DE" b="1" dirty="0" err="1"/>
              <a:t>Wholesale</a:t>
            </a:r>
            <a:r>
              <a:rPr lang="de-DE" altLang="de-DE" b="1" dirty="0"/>
              <a:t> </a:t>
            </a:r>
            <a:r>
              <a:rPr lang="de-DE" altLang="de-DE" b="1" dirty="0" err="1"/>
              <a:t>markets</a:t>
            </a:r>
            <a:r>
              <a:rPr lang="de-DE" altLang="de-DE" b="1" dirty="0"/>
              <a:t> </a:t>
            </a:r>
            <a:r>
              <a:rPr lang="de-DE" altLang="de-DE" b="1" dirty="0" err="1"/>
              <a:t>for</a:t>
            </a:r>
            <a:r>
              <a:rPr lang="de-DE" altLang="de-DE" b="1" dirty="0"/>
              <a:t> </a:t>
            </a:r>
            <a:r>
              <a:rPr lang="de-DE" altLang="de-DE" b="1" dirty="0" err="1"/>
              <a:t>electricity</a:t>
            </a:r>
            <a:endParaRPr lang="de-DE" altLang="de-DE" b="1" dirty="0"/>
          </a:p>
        </p:txBody>
      </p:sp>
      <p:sp>
        <p:nvSpPr>
          <p:cNvPr id="4" name="Untertitel 4">
            <a:extLst>
              <a:ext uri="{FF2B5EF4-FFF2-40B4-BE49-F238E27FC236}">
                <a16:creationId xmlns:a16="http://schemas.microsoft.com/office/drawing/2014/main" id="{3BA12A5F-88FD-4D74-B8FD-E1823E284FC3}"/>
              </a:ext>
            </a:extLst>
          </p:cNvPr>
          <p:cNvSpPr txBox="1">
            <a:spLocks/>
          </p:cNvSpPr>
          <p:nvPr/>
        </p:nvSpPr>
        <p:spPr bwMode="auto">
          <a:xfrm>
            <a:off x="541337" y="5301208"/>
            <a:ext cx="8061325" cy="95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1" fontAlgn="base" hangingPunct="1">
              <a:lnSpc>
                <a:spcPts val="2200"/>
              </a:lnSpc>
              <a:spcBef>
                <a:spcPts val="500"/>
              </a:spcBef>
              <a:spcAft>
                <a:spcPct val="0"/>
              </a:spcAft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84225" indent="-2444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922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Chair </a:t>
            </a:r>
            <a:r>
              <a:rPr lang="de-DE" dirty="0" err="1"/>
              <a:t>of</a:t>
            </a:r>
            <a:r>
              <a:rPr lang="de-DE" dirty="0"/>
              <a:t> Energy Systems</a:t>
            </a:r>
          </a:p>
          <a:p>
            <a:r>
              <a:rPr lang="de-DE" dirty="0"/>
              <a:t>Prof. Dr. Boris Heinz | Dr. Elena </a:t>
            </a:r>
            <a:r>
              <a:rPr lang="de-DE" dirty="0" err="1"/>
              <a:t>Timofeeva</a:t>
            </a:r>
            <a:endParaRPr lang="de-DE" dirty="0"/>
          </a:p>
          <a:p>
            <a:r>
              <a:rPr lang="de-DE" dirty="0"/>
              <a:t>elena.timofeeva@tu-berlin.de</a:t>
            </a:r>
          </a:p>
        </p:txBody>
      </p:sp>
    </p:spTree>
    <p:extLst>
      <p:ext uri="{BB962C8B-B14F-4D97-AF65-F5344CB8AC3E}">
        <p14:creationId xmlns:p14="http://schemas.microsoft.com/office/powerpoint/2010/main" val="4113205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de-DE" dirty="0"/>
              <a:t>A </a:t>
            </a:r>
            <a:r>
              <a:rPr lang="de-DE" dirty="0" err="1"/>
              <a:t>futures</a:t>
            </a:r>
            <a:r>
              <a:rPr lang="de-DE" dirty="0"/>
              <a:t> </a:t>
            </a:r>
            <a:r>
              <a:rPr lang="de-DE" dirty="0" err="1"/>
              <a:t>trader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options</a:t>
            </a:r>
            <a:r>
              <a:rPr lang="de-DE" dirty="0"/>
              <a:t>: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 err="1"/>
              <a:t>closing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contract</a:t>
            </a:r>
            <a:r>
              <a:rPr lang="de-DE" dirty="0"/>
              <a:t> on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maturity</a:t>
            </a:r>
            <a:r>
              <a:rPr lang="de-DE" dirty="0"/>
              <a:t> date (</a:t>
            </a:r>
            <a:r>
              <a:rPr lang="de-DE" dirty="0" err="1"/>
              <a:t>delivery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)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selling</a:t>
            </a:r>
            <a:r>
              <a:rPr lang="de-DE" dirty="0"/>
              <a:t> </a:t>
            </a:r>
            <a:r>
              <a:rPr lang="de-DE" dirty="0" err="1"/>
              <a:t>or</a:t>
            </a:r>
            <a:endParaRPr lang="de-DE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 err="1"/>
              <a:t>rolling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contract</a:t>
            </a: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/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Rolling</a:t>
            </a:r>
            <a:r>
              <a:rPr lang="ru-RU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futures</a:t>
            </a:r>
            <a:endParaRPr lang="en-U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6C9875D7-3E17-4487-8CD3-F27A531D7D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47" y="3617315"/>
            <a:ext cx="5760641" cy="277951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F185A8C-BC19-45F2-93D1-A9FA32C9F86E}"/>
              </a:ext>
            </a:extLst>
          </p:cNvPr>
          <p:cNvSpPr txBox="1"/>
          <p:nvPr/>
        </p:nvSpPr>
        <p:spPr>
          <a:xfrm>
            <a:off x="3314302" y="6258325"/>
            <a:ext cx="4138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Mack, Energy </a:t>
            </a:r>
            <a:r>
              <a:rPr lang="de-DE" dirty="0" err="1"/>
              <a:t>trading</a:t>
            </a:r>
            <a:r>
              <a:rPr lang="de-DE" dirty="0"/>
              <a:t> and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, 2014</a:t>
            </a:r>
          </a:p>
        </p:txBody>
      </p:sp>
    </p:spTree>
    <p:extLst>
      <p:ext uri="{BB962C8B-B14F-4D97-AF65-F5344CB8AC3E}">
        <p14:creationId xmlns:p14="http://schemas.microsoft.com/office/powerpoint/2010/main" val="205648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de-DE" dirty="0"/>
              <a:t>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delivery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initial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splits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a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shorter</a:t>
            </a:r>
            <a:r>
              <a:rPr lang="de-DE" dirty="0"/>
              <a:t>-term </a:t>
            </a:r>
            <a:r>
              <a:rPr lang="de-DE" dirty="0" err="1"/>
              <a:t>products</a:t>
            </a:r>
            <a:r>
              <a:rPr lang="de-DE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de-DE" dirty="0" err="1"/>
              <a:t>Longer</a:t>
            </a:r>
            <a:r>
              <a:rPr lang="de-DE" dirty="0"/>
              <a:t> </a:t>
            </a:r>
            <a:r>
              <a:rPr lang="de-DE" dirty="0" err="1"/>
              <a:t>maturities</a:t>
            </a:r>
            <a:r>
              <a:rPr lang="de-DE" dirty="0"/>
              <a:t> </a:t>
            </a:r>
            <a:r>
              <a:rPr lang="de-DE" dirty="0" err="1"/>
              <a:t>cascade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corresponding</a:t>
            </a:r>
            <a:r>
              <a:rPr lang="de-DE" dirty="0"/>
              <a:t> </a:t>
            </a:r>
            <a:r>
              <a:rPr lang="de-DE" dirty="0" err="1"/>
              <a:t>shorter</a:t>
            </a:r>
            <a:r>
              <a:rPr lang="de-DE" dirty="0"/>
              <a:t> </a:t>
            </a:r>
            <a:r>
              <a:rPr lang="de-DE" dirty="0" err="1"/>
              <a:t>marturities</a:t>
            </a:r>
            <a:r>
              <a:rPr lang="de-DE" dirty="0"/>
              <a:t>.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/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Rolling of futures (continued)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8C6BAC0-6F1F-4A72-8599-9B53A91932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7" y="3111973"/>
            <a:ext cx="6768752" cy="2061855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D4A4FFF-AD43-42B6-9A00-01BC127A2A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96" y="5225837"/>
            <a:ext cx="8673008" cy="1044723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E98C649-C17B-4386-9738-670814BF7F3D}"/>
              </a:ext>
            </a:extLst>
          </p:cNvPr>
          <p:cNvSpPr txBox="1"/>
          <p:nvPr/>
        </p:nvSpPr>
        <p:spPr>
          <a:xfrm>
            <a:off x="3995986" y="6357164"/>
            <a:ext cx="3816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Source: EEX </a:t>
            </a:r>
            <a:r>
              <a:rPr lang="de-DE" dirty="0" err="1"/>
              <a:t>Contract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5CB16CB-59E6-46F6-83FF-268C7F95EEB9}"/>
              </a:ext>
            </a:extLst>
          </p:cNvPr>
          <p:cNvSpPr txBox="1"/>
          <p:nvPr/>
        </p:nvSpPr>
        <p:spPr>
          <a:xfrm>
            <a:off x="55984" y="5211179"/>
            <a:ext cx="17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„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186667F-2D14-4476-984C-2FC30BF62E47}"/>
              </a:ext>
            </a:extLst>
          </p:cNvPr>
          <p:cNvSpPr txBox="1"/>
          <p:nvPr/>
        </p:nvSpPr>
        <p:spPr>
          <a:xfrm>
            <a:off x="7074632" y="5786170"/>
            <a:ext cx="17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„</a:t>
            </a:r>
          </a:p>
        </p:txBody>
      </p:sp>
    </p:spTree>
    <p:extLst>
      <p:ext uri="{BB962C8B-B14F-4D97-AF65-F5344CB8AC3E}">
        <p14:creationId xmlns:p14="http://schemas.microsoft.com/office/powerpoint/2010/main" val="1075938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de-DE" b="1" dirty="0" err="1"/>
              <a:t>Contango</a:t>
            </a:r>
            <a:r>
              <a:rPr lang="de-DE" dirty="0"/>
              <a:t>: </a:t>
            </a:r>
            <a:r>
              <a:rPr lang="de-DE" dirty="0" err="1"/>
              <a:t>forward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exceeds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spot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de-DE" b="1" dirty="0" err="1"/>
              <a:t>Backwardation</a:t>
            </a:r>
            <a:r>
              <a:rPr lang="de-DE" dirty="0"/>
              <a:t>: </a:t>
            </a:r>
            <a:r>
              <a:rPr lang="de-DE" dirty="0" err="1"/>
              <a:t>spot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exceeds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forward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. </a:t>
            </a:r>
          </a:p>
          <a:p>
            <a:pPr marL="0" indent="0">
              <a:spcBef>
                <a:spcPts val="0"/>
              </a:spcBef>
            </a:pPr>
            <a:r>
              <a:rPr lang="de-DE" dirty="0"/>
              <a:t>Market </a:t>
            </a:r>
            <a:r>
              <a:rPr lang="de-DE" dirty="0" err="1"/>
              <a:t>participants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driving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forward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/down in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expectations</a:t>
            </a:r>
            <a:r>
              <a:rPr lang="de-DE" dirty="0"/>
              <a:t>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Forward market: Price development patterns</a:t>
            </a:r>
          </a:p>
        </p:txBody>
      </p:sp>
      <p:pic>
        <p:nvPicPr>
          <p:cNvPr id="6" name="Grafik 5" descr="Ein Bild, das Text, Karte enthält.&#10;&#10;Automatisch generierte Beschreibung">
            <a:extLst>
              <a:ext uri="{FF2B5EF4-FFF2-40B4-BE49-F238E27FC236}">
                <a16:creationId xmlns:a16="http://schemas.microsoft.com/office/drawing/2014/main" id="{F5D0C6A7-2559-412E-BAB2-84E9ACDE95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228" y="3088319"/>
            <a:ext cx="5506368" cy="306494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77278E23-5DD0-4A33-8C1C-9EE7AE9C0390}"/>
              </a:ext>
            </a:extLst>
          </p:cNvPr>
          <p:cNvSpPr txBox="1"/>
          <p:nvPr/>
        </p:nvSpPr>
        <p:spPr>
          <a:xfrm>
            <a:off x="3347864" y="6237312"/>
            <a:ext cx="4138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Mack, Energy </a:t>
            </a:r>
            <a:r>
              <a:rPr lang="de-DE" dirty="0" err="1"/>
              <a:t>trading</a:t>
            </a:r>
            <a:r>
              <a:rPr lang="de-DE" dirty="0"/>
              <a:t> and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, 2014</a:t>
            </a:r>
          </a:p>
        </p:txBody>
      </p:sp>
    </p:spTree>
    <p:extLst>
      <p:ext uri="{BB962C8B-B14F-4D97-AF65-F5344CB8AC3E}">
        <p14:creationId xmlns:p14="http://schemas.microsoft.com/office/powerpoint/2010/main" val="3013342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Standardised</a:t>
            </a:r>
            <a:r>
              <a:rPr lang="de-DE" dirty="0"/>
              <a:t> </a:t>
            </a:r>
            <a:r>
              <a:rPr lang="de-DE" dirty="0" err="1"/>
              <a:t>futures</a:t>
            </a:r>
            <a:r>
              <a:rPr lang="de-DE" dirty="0"/>
              <a:t> do not </a:t>
            </a:r>
            <a:r>
              <a:rPr lang="de-DE" dirty="0" err="1"/>
              <a:t>match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typical</a:t>
            </a:r>
            <a:r>
              <a:rPr lang="de-DE" dirty="0"/>
              <a:t> </a:t>
            </a:r>
            <a:r>
              <a:rPr lang="de-DE" dirty="0" err="1"/>
              <a:t>load</a:t>
            </a:r>
            <a:r>
              <a:rPr lang="de-DE" dirty="0"/>
              <a:t> </a:t>
            </a:r>
            <a:r>
              <a:rPr lang="de-DE" dirty="0" err="1"/>
              <a:t>schedules</a:t>
            </a:r>
            <a:r>
              <a:rPr lang="de-DE" dirty="0"/>
              <a:t>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Sample power purchase portfolio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1653FFA-2947-45F2-9D91-00AEBD50B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85" y="2165569"/>
            <a:ext cx="7413198" cy="406717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9C1DCA81-8DB8-4922-90E1-0E8596A521BC}"/>
              </a:ext>
            </a:extLst>
          </p:cNvPr>
          <p:cNvSpPr txBox="1"/>
          <p:nvPr/>
        </p:nvSpPr>
        <p:spPr>
          <a:xfrm>
            <a:off x="5724128" y="6280964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© Prof. Dr. Georg Erdmann</a:t>
            </a:r>
          </a:p>
        </p:txBody>
      </p:sp>
    </p:spTree>
    <p:extLst>
      <p:ext uri="{BB962C8B-B14F-4D97-AF65-F5344CB8AC3E}">
        <p14:creationId xmlns:p14="http://schemas.microsoft.com/office/powerpoint/2010/main" val="474033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nhaltsplatzhalter 1">
            <a:extLst>
              <a:ext uri="{FF2B5EF4-FFF2-40B4-BE49-F238E27FC236}">
                <a16:creationId xmlns:a16="http://schemas.microsoft.com/office/drawing/2014/main" id="{E0EE7308-E778-45DC-A9C7-20F7D8A959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16013" y="1984004"/>
            <a:ext cx="6769100" cy="3947266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Portfolio management of a power retailer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C1DCA81-8DB8-4922-90E1-0E8596A521BC}"/>
              </a:ext>
            </a:extLst>
          </p:cNvPr>
          <p:cNvSpPr txBox="1"/>
          <p:nvPr/>
        </p:nvSpPr>
        <p:spPr>
          <a:xfrm>
            <a:off x="5724128" y="6280964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© Prof. Dr. Georg Erdmann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DFCF465E-1160-463A-B19E-8E502722D139}"/>
                  </a:ext>
                </a:extLst>
              </p14:cNvPr>
              <p14:cNvContentPartPr/>
              <p14:nvPr/>
            </p14:nvContentPartPr>
            <p14:xfrm>
              <a:off x="5836680" y="1828080"/>
              <a:ext cx="2858400" cy="778320"/>
            </p14:xfrm>
          </p:contentPart>
        </mc:Choice>
        <mc:Fallback xmlns=""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DFCF465E-1160-463A-B19E-8E502722D13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27320" y="1818720"/>
                <a:ext cx="2877120" cy="79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7010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Day-ahead contracts for singular hours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C1DCA81-8DB8-4922-90E1-0E8596A521BC}"/>
              </a:ext>
            </a:extLst>
          </p:cNvPr>
          <p:cNvSpPr txBox="1"/>
          <p:nvPr/>
        </p:nvSpPr>
        <p:spPr>
          <a:xfrm>
            <a:off x="5724128" y="6280964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© Prof. Dr. Georg Erdmann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46DF22-77B3-493A-A093-9ECDFCE8F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5CC6EF2-0B82-4538-9ECB-66009F455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268" y="1851108"/>
            <a:ext cx="7164287" cy="421305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67109F88-2F4A-4C3F-BF53-644CCD724C83}"/>
                  </a:ext>
                </a:extLst>
              </p14:cNvPr>
              <p14:cNvContentPartPr/>
              <p14:nvPr/>
            </p14:nvContentPartPr>
            <p14:xfrm>
              <a:off x="28440" y="2007360"/>
              <a:ext cx="5545080" cy="36687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67109F88-2F4A-4C3F-BF53-644CCD724C8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080" y="1998000"/>
                <a:ext cx="5563800" cy="368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6383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b="1" dirty="0" err="1"/>
              <a:t>Churn</a:t>
            </a:r>
            <a:r>
              <a:rPr lang="de-DE" b="1" dirty="0"/>
              <a:t> rate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ratio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traded</a:t>
            </a:r>
            <a:r>
              <a:rPr lang="de-DE" dirty="0"/>
              <a:t> </a:t>
            </a:r>
            <a:r>
              <a:rPr lang="de-DE" dirty="0" err="1"/>
              <a:t>volume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physically</a:t>
            </a:r>
            <a:r>
              <a:rPr lang="de-DE" dirty="0"/>
              <a:t> </a:t>
            </a:r>
            <a:r>
              <a:rPr lang="de-DE" dirty="0" err="1"/>
              <a:t>delivered</a:t>
            </a:r>
            <a:r>
              <a:rPr lang="de-DE" dirty="0"/>
              <a:t> </a:t>
            </a:r>
            <a:r>
              <a:rPr lang="de-DE" dirty="0" err="1"/>
              <a:t>volume</a:t>
            </a:r>
            <a:r>
              <a:rPr lang="de-DE" dirty="0"/>
              <a:t>.</a:t>
            </a:r>
          </a:p>
          <a:p>
            <a:pPr marL="0" indent="0"/>
            <a:r>
              <a:rPr lang="de-DE" dirty="0"/>
              <a:t>i.e.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times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generated</a:t>
            </a:r>
            <a:r>
              <a:rPr lang="de-DE" dirty="0"/>
              <a:t>/</a:t>
            </a:r>
            <a:r>
              <a:rPr lang="de-DE" dirty="0" err="1"/>
              <a:t>consumed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traded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delivery</a:t>
            </a: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r>
              <a:rPr lang="de-DE" b="1" dirty="0" err="1"/>
              <a:t>Bid-ask</a:t>
            </a:r>
            <a:r>
              <a:rPr lang="de-DE" b="1" dirty="0"/>
              <a:t> </a:t>
            </a:r>
            <a:r>
              <a:rPr lang="de-DE" b="1" dirty="0" err="1"/>
              <a:t>spread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difference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ask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(</a:t>
            </a:r>
            <a:r>
              <a:rPr lang="de-DE" dirty="0" err="1"/>
              <a:t>sell</a:t>
            </a:r>
            <a:r>
              <a:rPr lang="de-DE" dirty="0"/>
              <a:t> </a:t>
            </a:r>
            <a:r>
              <a:rPr lang="de-DE" dirty="0" err="1"/>
              <a:t>side</a:t>
            </a:r>
            <a:r>
              <a:rPr lang="de-DE" dirty="0"/>
              <a:t>)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bid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(</a:t>
            </a:r>
            <a:r>
              <a:rPr lang="de-DE" dirty="0" err="1"/>
              <a:t>buy</a:t>
            </a:r>
            <a:r>
              <a:rPr lang="de-DE" dirty="0"/>
              <a:t> </a:t>
            </a:r>
            <a:r>
              <a:rPr lang="de-DE" dirty="0" err="1"/>
              <a:t>side</a:t>
            </a:r>
            <a:r>
              <a:rPr lang="de-DE" dirty="0"/>
              <a:t>).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r>
              <a:rPr lang="de-DE" b="1" dirty="0"/>
              <a:t>Market </a:t>
            </a:r>
            <a:r>
              <a:rPr lang="de-DE" b="1" dirty="0" err="1"/>
              <a:t>depth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volume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and </a:t>
            </a:r>
            <a:r>
              <a:rPr lang="de-DE" dirty="0" err="1"/>
              <a:t>sell</a:t>
            </a:r>
            <a:r>
              <a:rPr lang="de-DE" dirty="0"/>
              <a:t> </a:t>
            </a:r>
            <a:r>
              <a:rPr lang="de-DE" dirty="0" err="1"/>
              <a:t>orders</a:t>
            </a:r>
            <a:r>
              <a:rPr lang="de-DE" dirty="0"/>
              <a:t>.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r>
              <a:rPr lang="de-DE" dirty="0" err="1"/>
              <a:t>Liquidity</a:t>
            </a:r>
            <a:r>
              <a:rPr lang="de-DE" dirty="0"/>
              <a:t> </a:t>
            </a:r>
            <a:r>
              <a:rPr lang="de-DE" dirty="0" err="1"/>
              <a:t>impacts</a:t>
            </a:r>
            <a:r>
              <a:rPr lang="de-DE" dirty="0"/>
              <a:t>:</a:t>
            </a:r>
          </a:p>
          <a:p>
            <a:pPr marL="285750" indent="-285750">
              <a:buFontTx/>
              <a:buChar char="-"/>
            </a:pP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intermediation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bid</a:t>
            </a:r>
            <a:r>
              <a:rPr lang="de-DE" dirty="0"/>
              <a:t>/</a:t>
            </a:r>
            <a:r>
              <a:rPr lang="de-DE" dirty="0" err="1"/>
              <a:t>ask</a:t>
            </a:r>
            <a:r>
              <a:rPr lang="de-DE" dirty="0"/>
              <a:t> </a:t>
            </a:r>
            <a:r>
              <a:rPr lang="de-DE" dirty="0" err="1"/>
              <a:t>spread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err="1"/>
              <a:t>the</a:t>
            </a:r>
            <a:r>
              <a:rPr lang="de-DE" dirty="0"/>
              <a:t> time </a:t>
            </a:r>
            <a:r>
              <a:rPr lang="de-DE" dirty="0" err="1"/>
              <a:t>horizon</a:t>
            </a:r>
            <a:r>
              <a:rPr lang="de-DE" dirty="0"/>
              <a:t> and </a:t>
            </a:r>
            <a:r>
              <a:rPr lang="de-DE" dirty="0" err="1"/>
              <a:t>costs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closing</a:t>
            </a:r>
            <a:r>
              <a:rPr lang="de-DE" dirty="0"/>
              <a:t> a </a:t>
            </a:r>
            <a:r>
              <a:rPr lang="de-DE" dirty="0" err="1"/>
              <a:t>position</a:t>
            </a: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Market liquidity</a:t>
            </a:r>
          </a:p>
        </p:txBody>
      </p:sp>
    </p:spTree>
    <p:extLst>
      <p:ext uri="{BB962C8B-B14F-4D97-AF65-F5344CB8AC3E}">
        <p14:creationId xmlns:p14="http://schemas.microsoft.com/office/powerpoint/2010/main" val="1213533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Double-</a:t>
            </a:r>
            <a:r>
              <a:rPr lang="de-DE" dirty="0" err="1"/>
              <a:t>sided</a:t>
            </a:r>
            <a:r>
              <a:rPr lang="de-DE" dirty="0"/>
              <a:t> </a:t>
            </a:r>
            <a:r>
              <a:rPr lang="de-DE" dirty="0" err="1"/>
              <a:t>auction</a:t>
            </a:r>
            <a:r>
              <a:rPr lang="de-DE" dirty="0"/>
              <a:t>: </a:t>
            </a:r>
            <a:r>
              <a:rPr lang="de-DE" dirty="0" err="1"/>
              <a:t>bid</a:t>
            </a:r>
            <a:r>
              <a:rPr lang="de-DE" dirty="0"/>
              <a:t> and </a:t>
            </a:r>
            <a:r>
              <a:rPr lang="de-DE" dirty="0" err="1"/>
              <a:t>ask</a:t>
            </a:r>
            <a:r>
              <a:rPr lang="de-DE" dirty="0"/>
              <a:t>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book</a:t>
            </a:r>
            <a:r>
              <a:rPr lang="de-DE" dirty="0"/>
              <a:t> (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book</a:t>
            </a:r>
            <a:r>
              <a:rPr lang="de-DE" dirty="0"/>
              <a:t> </a:t>
            </a:r>
            <a:r>
              <a:rPr lang="de-DE" dirty="0" err="1"/>
              <a:t>trading</a:t>
            </a:r>
            <a:r>
              <a:rPr lang="de-DE" dirty="0"/>
              <a:t>)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Uniform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auction</a:t>
            </a:r>
            <a:r>
              <a:rPr lang="de-DE" dirty="0"/>
              <a:t>: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clearing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product</a:t>
            </a:r>
            <a:r>
              <a:rPr lang="de-DE" dirty="0"/>
              <a:t> (</a:t>
            </a:r>
            <a:r>
              <a:rPr lang="de-DE" dirty="0" err="1"/>
              <a:t>hour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block)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Hourly</a:t>
            </a:r>
            <a:r>
              <a:rPr lang="de-DE" dirty="0"/>
              <a:t> </a:t>
            </a:r>
            <a:r>
              <a:rPr lang="de-DE" dirty="0" err="1"/>
              <a:t>contracts</a:t>
            </a:r>
            <a:r>
              <a:rPr lang="de-DE" dirty="0"/>
              <a:t> and </a:t>
            </a:r>
            <a:r>
              <a:rPr lang="de-DE" dirty="0" err="1"/>
              <a:t>blocks</a:t>
            </a:r>
            <a:r>
              <a:rPr lang="de-DE" dirty="0"/>
              <a:t> (</a:t>
            </a:r>
            <a:r>
              <a:rPr lang="de-DE" dirty="0" err="1"/>
              <a:t>base</a:t>
            </a:r>
            <a:r>
              <a:rPr lang="de-DE" dirty="0"/>
              <a:t>, </a:t>
            </a:r>
            <a:r>
              <a:rPr lang="de-DE" dirty="0" err="1"/>
              <a:t>peak</a:t>
            </a:r>
            <a:r>
              <a:rPr lang="de-DE" dirty="0"/>
              <a:t> etc.)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Occurs</a:t>
            </a:r>
            <a:r>
              <a:rPr lang="de-DE" dirty="0"/>
              <a:t> </a:t>
            </a:r>
            <a:r>
              <a:rPr lang="de-DE" dirty="0" err="1"/>
              <a:t>daily</a:t>
            </a:r>
            <a:r>
              <a:rPr lang="de-DE" dirty="0"/>
              <a:t> at 12h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delivery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(0-24h)</a:t>
            </a:r>
          </a:p>
          <a:p>
            <a:pPr marL="0" indent="0"/>
            <a:r>
              <a:rPr lang="de-DE" dirty="0"/>
              <a:t>Price </a:t>
            </a:r>
            <a:r>
              <a:rPr lang="de-DE" dirty="0" err="1"/>
              <a:t>publication</a:t>
            </a:r>
            <a:r>
              <a:rPr lang="de-DE" dirty="0"/>
              <a:t> time: </a:t>
            </a:r>
            <a:r>
              <a:rPr lang="de-DE" dirty="0" err="1"/>
              <a:t>asap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12:42h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Volume tick (min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/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increment</a:t>
            </a:r>
            <a:r>
              <a:rPr lang="de-DE" dirty="0"/>
              <a:t>): 0,1 MWh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Min </a:t>
            </a:r>
            <a:r>
              <a:rPr lang="de-DE" dirty="0" err="1"/>
              <a:t>price</a:t>
            </a:r>
            <a:r>
              <a:rPr lang="de-DE" dirty="0"/>
              <a:t>: -500 €/MWh; Max </a:t>
            </a:r>
            <a:r>
              <a:rPr lang="de-DE" dirty="0" err="1"/>
              <a:t>price</a:t>
            </a:r>
            <a:r>
              <a:rPr lang="de-DE" dirty="0"/>
              <a:t>: 3.000 €/MWh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EPEX Spot Day-ahead auction</a:t>
            </a:r>
          </a:p>
        </p:txBody>
      </p:sp>
    </p:spTree>
    <p:extLst>
      <p:ext uri="{BB962C8B-B14F-4D97-AF65-F5344CB8AC3E}">
        <p14:creationId xmlns:p14="http://schemas.microsoft.com/office/powerpoint/2010/main" val="906229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Auction design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Goal of an auction is the least-cost dispatch of generation.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18</a:t>
            </a:fld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1ED8013-0164-4F4D-B9E5-F20BB6187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506043"/>
            <a:ext cx="6485438" cy="3284189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1A6EB00F-BBE5-4D6E-906D-B5B5E4A1CB95}"/>
              </a:ext>
            </a:extLst>
          </p:cNvPr>
          <p:cNvSpPr txBox="1"/>
          <p:nvPr/>
        </p:nvSpPr>
        <p:spPr>
          <a:xfrm>
            <a:off x="3635896" y="6260992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Source: Morey, Power market auction design, EEI, 2001, p. 20.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627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Uniform </a:t>
            </a:r>
            <a:r>
              <a:rPr lang="de-DE" dirty="0" err="1"/>
              <a:t>price</a:t>
            </a:r>
            <a:r>
              <a:rPr lang="de-DE" dirty="0"/>
              <a:t>: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clearing</a:t>
            </a:r>
            <a:r>
              <a:rPr lang="de-DE" dirty="0"/>
              <a:t> </a:t>
            </a:r>
            <a:r>
              <a:rPr lang="de-DE" dirty="0" err="1"/>
              <a:t>price</a:t>
            </a:r>
            <a:endParaRPr lang="de-DE" dirty="0"/>
          </a:p>
          <a:p>
            <a:pPr marL="0" indent="0"/>
            <a:r>
              <a:rPr lang="de-DE" dirty="0" err="1"/>
              <a:t>vs</a:t>
            </a:r>
            <a:r>
              <a:rPr lang="de-DE" dirty="0"/>
              <a:t> Pay-</a:t>
            </a:r>
            <a:r>
              <a:rPr lang="de-DE" dirty="0" err="1"/>
              <a:t>as</a:t>
            </a:r>
            <a:r>
              <a:rPr lang="de-DE" dirty="0"/>
              <a:t>-</a:t>
            </a:r>
            <a:r>
              <a:rPr lang="de-DE" dirty="0" err="1"/>
              <a:t>bid</a:t>
            </a:r>
            <a:r>
              <a:rPr lang="de-DE" dirty="0"/>
              <a:t>: </a:t>
            </a:r>
            <a:r>
              <a:rPr lang="de-DE" dirty="0" err="1"/>
              <a:t>units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sold</a:t>
            </a:r>
            <a:r>
              <a:rPr lang="de-DE" dirty="0"/>
              <a:t> at different </a:t>
            </a:r>
            <a:r>
              <a:rPr lang="de-DE" dirty="0" err="1"/>
              <a:t>prices</a:t>
            </a:r>
            <a:r>
              <a:rPr lang="de-DE" dirty="0"/>
              <a:t> (e.g. </a:t>
            </a:r>
            <a:r>
              <a:rPr lang="de-DE" dirty="0" err="1"/>
              <a:t>control</a:t>
            </a:r>
            <a:r>
              <a:rPr lang="de-DE" dirty="0"/>
              <a:t> power)</a:t>
            </a:r>
          </a:p>
          <a:p>
            <a:pPr marL="0" indent="0"/>
            <a:r>
              <a:rPr lang="de-DE" dirty="0"/>
              <a:t>Revenue </a:t>
            </a:r>
            <a:r>
              <a:rPr lang="de-DE" dirty="0" err="1"/>
              <a:t>equivalence</a:t>
            </a:r>
            <a:r>
              <a:rPr lang="de-DE" dirty="0"/>
              <a:t> </a:t>
            </a:r>
            <a:r>
              <a:rPr lang="de-DE" dirty="0" err="1"/>
              <a:t>theorem</a:t>
            </a:r>
            <a:r>
              <a:rPr lang="de-DE" sz="1600" i="1" dirty="0">
                <a:solidFill>
                  <a:srgbClr val="002060"/>
                </a:solidFill>
              </a:rPr>
              <a:t>: </a:t>
            </a:r>
            <a:r>
              <a:rPr lang="de-DE" sz="1600" i="1" dirty="0" err="1">
                <a:solidFill>
                  <a:srgbClr val="002060"/>
                </a:solidFill>
              </a:rPr>
              <a:t>equal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outcome</a:t>
            </a:r>
            <a:r>
              <a:rPr lang="de-DE" sz="1600" i="1" dirty="0">
                <a:solidFill>
                  <a:srgbClr val="002060"/>
                </a:solidFill>
              </a:rPr>
              <a:t> in </a:t>
            </a:r>
            <a:r>
              <a:rPr lang="de-DE" sz="1600" i="1" dirty="0" err="1">
                <a:solidFill>
                  <a:srgbClr val="002060"/>
                </a:solidFill>
              </a:rPr>
              <a:t>both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settings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under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assumption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that</a:t>
            </a:r>
            <a:r>
              <a:rPr lang="de-DE" sz="1600" i="1" dirty="0">
                <a:solidFill>
                  <a:srgbClr val="002060"/>
                </a:solidFill>
              </a:rPr>
              <a:t> all </a:t>
            </a:r>
            <a:r>
              <a:rPr lang="de-DE" sz="1600" i="1" dirty="0" err="1">
                <a:solidFill>
                  <a:srgbClr val="002060"/>
                </a:solidFill>
              </a:rPr>
              <a:t>bidders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know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each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other</a:t>
            </a:r>
            <a:r>
              <a:rPr lang="en-GB" sz="1600" i="1" dirty="0">
                <a:solidFill>
                  <a:srgbClr val="002060"/>
                </a:solidFill>
              </a:rPr>
              <a:t>’s cost (perfect information) and adjust their bidding behaviour to auction rules.</a:t>
            </a:r>
            <a:endParaRPr lang="de-DE" sz="1600" i="1" dirty="0">
              <a:solidFill>
                <a:srgbClr val="00206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E66A7B7C-08CC-4993-82C8-3B54832252F2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Power auction: </a:t>
            </a:r>
            <a:r>
              <a:rPr lang="en-US" dirty="0" err="1"/>
              <a:t>Stylised</a:t>
            </a:r>
            <a:r>
              <a:rPr lang="en-US" dirty="0"/>
              <a:t> example</a:t>
            </a:r>
          </a:p>
        </p:txBody>
      </p:sp>
      <p:graphicFrame>
        <p:nvGraphicFramePr>
          <p:cNvPr id="4" name="Tabelle 7">
            <a:extLst>
              <a:ext uri="{FF2B5EF4-FFF2-40B4-BE49-F238E27FC236}">
                <a16:creationId xmlns:a16="http://schemas.microsoft.com/office/drawing/2014/main" id="{DEABA1C9-7ACD-4AA1-891D-EFDB9D87F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118615"/>
              </p:ext>
            </p:extLst>
          </p:nvPr>
        </p:nvGraphicFramePr>
        <p:xfrm>
          <a:off x="1126635" y="1924050"/>
          <a:ext cx="2083041" cy="26822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14889">
                  <a:extLst>
                    <a:ext uri="{9D8B030D-6E8A-4147-A177-3AD203B41FA5}">
                      <a16:colId xmlns:a16="http://schemas.microsoft.com/office/drawing/2014/main" val="1814690094"/>
                    </a:ext>
                  </a:extLst>
                </a:gridCol>
                <a:gridCol w="653262">
                  <a:extLst>
                    <a:ext uri="{9D8B030D-6E8A-4147-A177-3AD203B41FA5}">
                      <a16:colId xmlns:a16="http://schemas.microsoft.com/office/drawing/2014/main" val="2823891518"/>
                    </a:ext>
                  </a:extLst>
                </a:gridCol>
                <a:gridCol w="714890">
                  <a:extLst>
                    <a:ext uri="{9D8B030D-6E8A-4147-A177-3AD203B41FA5}">
                      <a16:colId xmlns:a16="http://schemas.microsoft.com/office/drawing/2014/main" val="1289908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err="1"/>
                        <a:t>No</a:t>
                      </a:r>
                      <a:r>
                        <a:rPr lang="de-DE" sz="1200" dirty="0"/>
                        <a:t>. </a:t>
                      </a:r>
                      <a:r>
                        <a:rPr lang="de-DE" sz="1200" dirty="0" err="1"/>
                        <a:t>of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units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Price </a:t>
                      </a:r>
                      <a:r>
                        <a:rPr lang="en-GB" sz="1200" dirty="0"/>
                        <a:t>[$</a:t>
                      </a:r>
                      <a:r>
                        <a:rPr lang="de-DE" sz="1200" dirty="0"/>
                        <a:t>/</a:t>
                      </a:r>
                      <a:r>
                        <a:rPr lang="de-DE" sz="1200" dirty="0" err="1"/>
                        <a:t>unit</a:t>
                      </a:r>
                      <a:r>
                        <a:rPr lang="en-GB" sz="1200" dirty="0"/>
                        <a:t>]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035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Buyer 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17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685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Buyer 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10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8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Buyer 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6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138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Seller 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6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453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Seller 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10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160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Seller 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17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72750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03A8D92A-2941-449A-8544-4C2AD5D1394A}"/>
              </a:ext>
            </a:extLst>
          </p:cNvPr>
          <p:cNvSpPr txBox="1"/>
          <p:nvPr/>
        </p:nvSpPr>
        <p:spPr>
          <a:xfrm>
            <a:off x="3635896" y="6260992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Source: Morey, EEI, 2001, p. 21-22.</a:t>
            </a:r>
            <a:endParaRPr lang="de-DE" dirty="0"/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0CFD4311-2737-4D8C-B59D-BBB7759D6E03}"/>
              </a:ext>
            </a:extLst>
          </p:cNvPr>
          <p:cNvCxnSpPr/>
          <p:nvPr/>
        </p:nvCxnSpPr>
        <p:spPr bwMode="auto">
          <a:xfrm flipV="1">
            <a:off x="3923928" y="1924050"/>
            <a:ext cx="0" cy="2682240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E473523-80F1-47C1-B773-34CACA8BDC2E}"/>
              </a:ext>
            </a:extLst>
          </p:cNvPr>
          <p:cNvCxnSpPr/>
          <p:nvPr/>
        </p:nvCxnSpPr>
        <p:spPr bwMode="auto">
          <a:xfrm>
            <a:off x="3923928" y="4606290"/>
            <a:ext cx="4104456" cy="0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04416DF6-9C4E-4C4C-87AB-B7BFC3782FF5}"/>
              </a:ext>
            </a:extLst>
          </p:cNvPr>
          <p:cNvSpPr/>
          <p:nvPr/>
        </p:nvSpPr>
        <p:spPr bwMode="auto">
          <a:xfrm>
            <a:off x="4932040" y="458343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905D08B3-F82B-426C-A914-22AC39C1E45D}"/>
              </a:ext>
            </a:extLst>
          </p:cNvPr>
          <p:cNvSpPr/>
          <p:nvPr/>
        </p:nvSpPr>
        <p:spPr bwMode="auto">
          <a:xfrm>
            <a:off x="3901067" y="4580543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C1015FC8-9904-41ED-B893-6C9EAC66B80E}"/>
              </a:ext>
            </a:extLst>
          </p:cNvPr>
          <p:cNvSpPr/>
          <p:nvPr/>
        </p:nvSpPr>
        <p:spPr bwMode="auto">
          <a:xfrm>
            <a:off x="5995126" y="4580542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3C8723F6-F399-46E8-AB5E-12AF9FBBD573}"/>
              </a:ext>
            </a:extLst>
          </p:cNvPr>
          <p:cNvSpPr/>
          <p:nvPr/>
        </p:nvSpPr>
        <p:spPr bwMode="auto">
          <a:xfrm>
            <a:off x="7061602" y="4581207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3995F325-CF22-4790-AE43-ACEC7C25691E}"/>
              </a:ext>
            </a:extLst>
          </p:cNvPr>
          <p:cNvSpPr/>
          <p:nvPr/>
        </p:nvSpPr>
        <p:spPr bwMode="auto">
          <a:xfrm>
            <a:off x="3910746" y="3329488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57207864-FB9D-42B9-AE72-212E36DFDD03}"/>
              </a:ext>
            </a:extLst>
          </p:cNvPr>
          <p:cNvSpPr/>
          <p:nvPr/>
        </p:nvSpPr>
        <p:spPr bwMode="auto">
          <a:xfrm>
            <a:off x="3910746" y="395568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ADE4AE0C-2679-4B38-A430-1DBD07B09CE3}"/>
              </a:ext>
            </a:extLst>
          </p:cNvPr>
          <p:cNvSpPr/>
          <p:nvPr/>
        </p:nvSpPr>
        <p:spPr bwMode="auto">
          <a:xfrm>
            <a:off x="3910746" y="2681101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1975C5C4-DC73-4A7B-A34B-7984EC844351}"/>
              </a:ext>
            </a:extLst>
          </p:cNvPr>
          <p:cNvSpPr txBox="1"/>
          <p:nvPr/>
        </p:nvSpPr>
        <p:spPr>
          <a:xfrm>
            <a:off x="3552117" y="1869580"/>
            <a:ext cx="255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$</a:t>
            </a:r>
            <a:endParaRPr lang="de-DE" dirty="0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787E59AA-1A06-4BA0-A690-F76B600C7155}"/>
              </a:ext>
            </a:extLst>
          </p:cNvPr>
          <p:cNvSpPr txBox="1"/>
          <p:nvPr/>
        </p:nvSpPr>
        <p:spPr>
          <a:xfrm>
            <a:off x="7275276" y="4757528"/>
            <a:ext cx="1146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Volume [units]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5B47515-AA99-487F-8457-5F7A0FB733A7}"/>
              </a:ext>
            </a:extLst>
          </p:cNvPr>
          <p:cNvSpPr txBox="1"/>
          <p:nvPr/>
        </p:nvSpPr>
        <p:spPr>
          <a:xfrm>
            <a:off x="3419872" y="2574817"/>
            <a:ext cx="38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B11C7883-81D7-479F-9491-9E4640DE2174}"/>
              </a:ext>
            </a:extLst>
          </p:cNvPr>
          <p:cNvSpPr txBox="1"/>
          <p:nvPr/>
        </p:nvSpPr>
        <p:spPr>
          <a:xfrm>
            <a:off x="3419872" y="3213489"/>
            <a:ext cx="38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  <a:endParaRPr lang="de-DE" dirty="0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93505495-16AF-4A8F-8D62-CA19D4CEBEAC}"/>
              </a:ext>
            </a:extLst>
          </p:cNvPr>
          <p:cNvSpPr txBox="1"/>
          <p:nvPr/>
        </p:nvSpPr>
        <p:spPr>
          <a:xfrm>
            <a:off x="3552117" y="3852161"/>
            <a:ext cx="255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  <a:endParaRPr lang="de-DE" dirty="0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86716DDA-8714-4836-9D71-6F734F704BBC}"/>
              </a:ext>
            </a:extLst>
          </p:cNvPr>
          <p:cNvSpPr txBox="1"/>
          <p:nvPr/>
        </p:nvSpPr>
        <p:spPr>
          <a:xfrm>
            <a:off x="4827152" y="4760416"/>
            <a:ext cx="255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  <a:endParaRPr lang="de-DE" dirty="0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F943DDB-D307-4344-9015-B27A47233D2A}"/>
              </a:ext>
            </a:extLst>
          </p:cNvPr>
          <p:cNvSpPr txBox="1"/>
          <p:nvPr/>
        </p:nvSpPr>
        <p:spPr>
          <a:xfrm>
            <a:off x="5834566" y="4757528"/>
            <a:ext cx="362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BC26C316-D8A7-4362-9E02-0D2A6668A58B}"/>
              </a:ext>
            </a:extLst>
          </p:cNvPr>
          <p:cNvSpPr txBox="1"/>
          <p:nvPr/>
        </p:nvSpPr>
        <p:spPr>
          <a:xfrm>
            <a:off x="6857622" y="4765420"/>
            <a:ext cx="407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</a:t>
            </a:r>
            <a:endParaRPr 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CC79B9B7-18FA-40B5-9349-8E292AD9FA22}"/>
                  </a:ext>
                </a:extLst>
              </p14:cNvPr>
              <p14:cNvContentPartPr/>
              <p14:nvPr/>
            </p14:nvContentPartPr>
            <p14:xfrm>
              <a:off x="2638440" y="1845720"/>
              <a:ext cx="6497280" cy="501156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CC79B9B7-18FA-40B5-9349-8E292AD9FA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29080" y="1836360"/>
                <a:ext cx="6516000" cy="503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4614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>
                <a:highlight>
                  <a:srgbClr val="FFCC99"/>
                </a:highlight>
              </a:rPr>
              <a:t>Role</a:t>
            </a:r>
            <a:r>
              <a:rPr lang="de-DE" dirty="0">
                <a:highlight>
                  <a:srgbClr val="FFCC99"/>
                </a:highlight>
              </a:rPr>
              <a:t> </a:t>
            </a:r>
            <a:r>
              <a:rPr lang="de-DE" dirty="0" err="1">
                <a:highlight>
                  <a:srgbClr val="FFCC99"/>
                </a:highlight>
              </a:rPr>
              <a:t>of</a:t>
            </a:r>
            <a:r>
              <a:rPr lang="de-DE" dirty="0">
                <a:highlight>
                  <a:srgbClr val="FFCC99"/>
                </a:highlight>
              </a:rPr>
              <a:t> </a:t>
            </a:r>
            <a:r>
              <a:rPr lang="de-DE" dirty="0" err="1">
                <a:highlight>
                  <a:srgbClr val="FFCC99"/>
                </a:highlight>
              </a:rPr>
              <a:t>energy</a:t>
            </a:r>
            <a:r>
              <a:rPr lang="de-DE" dirty="0">
                <a:highlight>
                  <a:srgbClr val="FFCC99"/>
                </a:highlight>
              </a:rPr>
              <a:t> </a:t>
            </a:r>
            <a:r>
              <a:rPr lang="de-DE" dirty="0" err="1">
                <a:highlight>
                  <a:srgbClr val="FFCC99"/>
                </a:highlight>
              </a:rPr>
              <a:t>trading</a:t>
            </a:r>
            <a:endParaRPr lang="de-DE" dirty="0">
              <a:highlight>
                <a:srgbClr val="FFCC99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>
                <a:highlight>
                  <a:srgbClr val="FFCC99"/>
                </a:highlight>
              </a:rPr>
              <a:t>Submarkets</a:t>
            </a:r>
            <a:r>
              <a:rPr lang="de-DE" dirty="0">
                <a:highlight>
                  <a:srgbClr val="FFCC99"/>
                </a:highlight>
              </a:rPr>
              <a:t> and </a:t>
            </a:r>
            <a:r>
              <a:rPr lang="de-DE" dirty="0" err="1">
                <a:highlight>
                  <a:srgbClr val="FFCC99"/>
                </a:highlight>
              </a:rPr>
              <a:t>trading</a:t>
            </a:r>
            <a:r>
              <a:rPr lang="de-DE" dirty="0">
                <a:highlight>
                  <a:srgbClr val="FFCC99"/>
                </a:highlight>
              </a:rPr>
              <a:t> </a:t>
            </a:r>
            <a:r>
              <a:rPr lang="de-DE" dirty="0" err="1">
                <a:highlight>
                  <a:srgbClr val="FFCC99"/>
                </a:highlight>
              </a:rPr>
              <a:t>forms</a:t>
            </a:r>
            <a:endParaRPr lang="de-DE" dirty="0">
              <a:highlight>
                <a:srgbClr val="FFCC99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highlight>
                  <a:srgbClr val="FFCC99"/>
                </a:highlight>
              </a:rPr>
              <a:t>Trading </a:t>
            </a:r>
            <a:r>
              <a:rPr lang="de-DE" dirty="0" err="1">
                <a:highlight>
                  <a:srgbClr val="FFCC99"/>
                </a:highlight>
              </a:rPr>
              <a:t>products</a:t>
            </a:r>
            <a:endParaRPr lang="de-DE" dirty="0">
              <a:highlight>
                <a:srgbClr val="FFCC99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Balance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concept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Trading </a:t>
            </a:r>
            <a:r>
              <a:rPr lang="de-DE" dirty="0" err="1"/>
              <a:t>strategies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Credit</a:t>
            </a:r>
            <a:r>
              <a:rPr lang="de-DE" dirty="0"/>
              <a:t>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management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Outline – Electricity Trading</a:t>
            </a:r>
          </a:p>
        </p:txBody>
      </p:sp>
    </p:spTree>
    <p:extLst>
      <p:ext uri="{BB962C8B-B14F-4D97-AF65-F5344CB8AC3E}">
        <p14:creationId xmlns:p14="http://schemas.microsoft.com/office/powerpoint/2010/main" val="581684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sz="12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EPEX Spot Day-ahead auction: Product description</a:t>
            </a:r>
          </a:p>
        </p:txBody>
      </p:sp>
      <p:pic>
        <p:nvPicPr>
          <p:cNvPr id="14" name="Grafik 13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7DC9EA3D-CCCD-47DD-844F-F64BC4EA0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24" y="1832904"/>
            <a:ext cx="8154538" cy="4725059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D19323C1-A0E1-42CB-AFA5-68D9DA5218AC}"/>
              </a:ext>
            </a:extLst>
          </p:cNvPr>
          <p:cNvSpPr txBox="1"/>
          <p:nvPr/>
        </p:nvSpPr>
        <p:spPr>
          <a:xfrm>
            <a:off x="3163069" y="2278303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https://www.epexspot.com/en/product-info/auction/germany-luxembourg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9925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Product description (continued)</a:t>
            </a:r>
          </a:p>
        </p:txBody>
      </p:sp>
      <p:pic>
        <p:nvPicPr>
          <p:cNvPr id="9" name="Inhaltsplatzhalter 8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24A677E1-0629-4B6A-9118-8C44E0EBBA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29240"/>
            <a:ext cx="6624638" cy="4728723"/>
          </a:xfrm>
        </p:spPr>
      </p:pic>
    </p:spTree>
    <p:extLst>
      <p:ext uri="{BB962C8B-B14F-4D97-AF65-F5344CB8AC3E}">
        <p14:creationId xmlns:p14="http://schemas.microsoft.com/office/powerpoint/2010/main" val="1817685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EPEX Spot Day-ahead auction</a:t>
            </a:r>
          </a:p>
        </p:txBody>
      </p:sp>
      <p:pic>
        <p:nvPicPr>
          <p:cNvPr id="4" name="Grafik 3" descr="Ein Bild, das Screenshot, Karte, Mann, groß enthält.&#10;&#10;Automatisch generierte Beschreibung">
            <a:extLst>
              <a:ext uri="{FF2B5EF4-FFF2-40B4-BE49-F238E27FC236}">
                <a16:creationId xmlns:a16="http://schemas.microsoft.com/office/drawing/2014/main" id="{B883A60A-9184-4F3B-B59C-6CC0C62C5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384" y="1779107"/>
            <a:ext cx="7625742" cy="485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637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Intraday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reflects</a:t>
            </a:r>
            <a:r>
              <a:rPr lang="de-DE" dirty="0"/>
              <a:t> a </a:t>
            </a:r>
            <a:r>
              <a:rPr lang="de-DE" dirty="0" err="1"/>
              <a:t>growing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flexibility</a:t>
            </a:r>
            <a:r>
              <a:rPr lang="de-DE" dirty="0"/>
              <a:t> </a:t>
            </a:r>
            <a:r>
              <a:rPr lang="de-DE" dirty="0" err="1"/>
              <a:t>close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delivery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growing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volatile </a:t>
            </a:r>
            <a:r>
              <a:rPr lang="de-DE" dirty="0" err="1"/>
              <a:t>renewables</a:t>
            </a:r>
            <a:r>
              <a:rPr lang="de-DE" dirty="0"/>
              <a:t>.</a:t>
            </a:r>
          </a:p>
          <a:p>
            <a:pPr marL="0" indent="0"/>
            <a:r>
              <a:rPr lang="de-DE" dirty="0"/>
              <a:t>Intraday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serves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adjusting</a:t>
            </a:r>
            <a:r>
              <a:rPr lang="de-DE" dirty="0"/>
              <a:t> </a:t>
            </a:r>
            <a:r>
              <a:rPr lang="de-DE" dirty="0" err="1"/>
              <a:t>trading</a:t>
            </a:r>
            <a:r>
              <a:rPr lang="de-DE" dirty="0"/>
              <a:t> </a:t>
            </a:r>
            <a:r>
              <a:rPr lang="de-DE" dirty="0" err="1"/>
              <a:t>positions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corrected</a:t>
            </a:r>
            <a:r>
              <a:rPr lang="de-DE" dirty="0"/>
              <a:t> </a:t>
            </a:r>
            <a:r>
              <a:rPr lang="de-DE" dirty="0" err="1"/>
              <a:t>forecasts</a:t>
            </a:r>
            <a:r>
              <a:rPr lang="de-DE" dirty="0"/>
              <a:t> </a:t>
            </a:r>
            <a:r>
              <a:rPr lang="de-DE" dirty="0" err="1"/>
              <a:t>closer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real-time.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uniform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auction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hourly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; </a:t>
            </a:r>
            <a:r>
              <a:rPr lang="de-DE" dirty="0" err="1"/>
              <a:t>daily</a:t>
            </a:r>
            <a:r>
              <a:rPr lang="de-DE" dirty="0"/>
              <a:t> at 3 </a:t>
            </a:r>
            <a:r>
              <a:rPr lang="de-DE" dirty="0" err="1"/>
              <a:t>pm</a:t>
            </a:r>
            <a:r>
              <a:rPr lang="de-DE" dirty="0"/>
              <a:t> (d-1)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uniform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auction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15-min </a:t>
            </a:r>
            <a:r>
              <a:rPr lang="de-DE" dirty="0" err="1"/>
              <a:t>products</a:t>
            </a:r>
            <a:r>
              <a:rPr lang="de-DE" dirty="0"/>
              <a:t>; </a:t>
            </a:r>
            <a:r>
              <a:rPr lang="de-DE" dirty="0" err="1"/>
              <a:t>daily</a:t>
            </a:r>
            <a:r>
              <a:rPr lang="de-DE" dirty="0"/>
              <a:t> at 4 </a:t>
            </a:r>
            <a:r>
              <a:rPr lang="de-DE" dirty="0" err="1"/>
              <a:t>pm</a:t>
            </a:r>
            <a:r>
              <a:rPr lang="de-DE" dirty="0"/>
              <a:t> (d-1)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continuous</a:t>
            </a:r>
            <a:r>
              <a:rPr lang="de-DE" dirty="0"/>
              <a:t> </a:t>
            </a:r>
            <a:r>
              <a:rPr lang="de-DE" dirty="0" err="1"/>
              <a:t>intraday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hourly</a:t>
            </a:r>
            <a:r>
              <a:rPr lang="de-DE" dirty="0"/>
              <a:t> </a:t>
            </a:r>
            <a:r>
              <a:rPr lang="de-DE" dirty="0" err="1"/>
              <a:t>products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Intraday market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5285241-DFBC-4F60-9797-F89B9E93DB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921" y="3140968"/>
            <a:ext cx="7312126" cy="2111467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809F4F5-861D-434F-9016-4D2F6FD6238D}"/>
              </a:ext>
            </a:extLst>
          </p:cNvPr>
          <p:cNvSpPr txBox="1"/>
          <p:nvPr/>
        </p:nvSpPr>
        <p:spPr>
          <a:xfrm>
            <a:off x="4984474" y="5264939"/>
            <a:ext cx="28969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Source: </a:t>
            </a:r>
            <a:r>
              <a:rPr lang="de-DE" dirty="0" err="1"/>
              <a:t>Balardy</a:t>
            </a:r>
            <a:r>
              <a:rPr lang="de-DE" dirty="0"/>
              <a:t>, 2018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ED31678-1C19-48AD-9ABD-0C3DA32DE5B7}"/>
              </a:ext>
            </a:extLst>
          </p:cNvPr>
          <p:cNvSpPr txBox="1"/>
          <p:nvPr/>
        </p:nvSpPr>
        <p:spPr>
          <a:xfrm>
            <a:off x="4067945" y="3093731"/>
            <a:ext cx="3816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The German </a:t>
            </a:r>
            <a:r>
              <a:rPr lang="de-DE" dirty="0" err="1"/>
              <a:t>spot</a:t>
            </a:r>
            <a:r>
              <a:rPr lang="de-DE" dirty="0"/>
              <a:t> power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hourly</a:t>
            </a:r>
            <a:r>
              <a:rPr lang="de-DE" dirty="0"/>
              <a:t> </a:t>
            </a:r>
            <a:r>
              <a:rPr lang="de-DE" dirty="0" err="1"/>
              <a:t>contracts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8891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Trading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combination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transaction</a:t>
            </a:r>
            <a:r>
              <a:rPr lang="de-DE" dirty="0"/>
              <a:t> </a:t>
            </a:r>
            <a:r>
              <a:rPr lang="de-DE" dirty="0" err="1"/>
              <a:t>features</a:t>
            </a:r>
            <a:r>
              <a:rPr lang="de-DE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Underlying </a:t>
            </a:r>
            <a:r>
              <a:rPr lang="de-DE" dirty="0" err="1"/>
              <a:t>asset</a:t>
            </a:r>
            <a:r>
              <a:rPr lang="de-DE" dirty="0"/>
              <a:t>	</a:t>
            </a:r>
            <a:r>
              <a:rPr lang="de-DE" i="1" dirty="0" err="1"/>
              <a:t>electricity</a:t>
            </a:r>
            <a:endParaRPr lang="de-DE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Delivery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		</a:t>
            </a:r>
            <a:r>
              <a:rPr lang="de-DE" i="1" dirty="0"/>
              <a:t>TSO </a:t>
            </a:r>
            <a:r>
              <a:rPr lang="de-DE" i="1" dirty="0" err="1"/>
              <a:t>control</a:t>
            </a:r>
            <a:r>
              <a:rPr lang="de-DE" i="1" dirty="0"/>
              <a:t> </a:t>
            </a:r>
            <a:r>
              <a:rPr lang="de-DE" i="1" dirty="0" err="1"/>
              <a:t>area</a:t>
            </a:r>
            <a:endParaRPr lang="de-DE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Delivery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		</a:t>
            </a:r>
            <a:r>
              <a:rPr lang="de-DE" i="1" dirty="0" err="1"/>
              <a:t>start</a:t>
            </a:r>
            <a:r>
              <a:rPr lang="de-DE" i="1" dirty="0"/>
              <a:t> date / end 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Delivery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	</a:t>
            </a:r>
            <a:r>
              <a:rPr lang="de-DE" i="1" dirty="0" err="1"/>
              <a:t>contract</a:t>
            </a:r>
            <a:r>
              <a:rPr lang="de-DE" i="1" dirty="0"/>
              <a:t> </a:t>
            </a:r>
            <a:r>
              <a:rPr lang="de-DE" i="1" dirty="0" err="1"/>
              <a:t>capacity</a:t>
            </a:r>
            <a:r>
              <a:rPr lang="de-DE" i="1" dirty="0"/>
              <a:t> </a:t>
            </a:r>
            <a:r>
              <a:rPr lang="en-GB" i="1" dirty="0"/>
              <a:t>[MW]</a:t>
            </a:r>
          </a:p>
          <a:p>
            <a:pPr marL="441325" lvl="1" indent="0">
              <a:buNone/>
            </a:pPr>
            <a:r>
              <a:rPr lang="en-GB" i="1" dirty="0"/>
              <a:t>			contract quantity [MWh]</a:t>
            </a:r>
            <a:endParaRPr lang="de-DE" i="1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A </a:t>
            </a:r>
            <a:r>
              <a:rPr lang="de-DE" dirty="0" err="1"/>
              <a:t>bid</a:t>
            </a:r>
            <a:r>
              <a:rPr lang="de-DE" dirty="0"/>
              <a:t> (</a:t>
            </a:r>
            <a:r>
              <a:rPr lang="de-DE" dirty="0" err="1"/>
              <a:t>offer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)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ask</a:t>
            </a:r>
            <a:r>
              <a:rPr lang="de-DE" dirty="0"/>
              <a:t> (</a:t>
            </a:r>
            <a:r>
              <a:rPr lang="de-DE" dirty="0" err="1"/>
              <a:t>offer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sell</a:t>
            </a:r>
            <a:r>
              <a:rPr lang="de-DE" dirty="0"/>
              <a:t>)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characterised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: </a:t>
            </a:r>
            <a:r>
              <a:rPr lang="de-DE" dirty="0" err="1"/>
              <a:t>product</a:t>
            </a:r>
            <a:r>
              <a:rPr lang="de-DE" dirty="0"/>
              <a:t>, </a:t>
            </a:r>
            <a:r>
              <a:rPr lang="de-DE" dirty="0" err="1"/>
              <a:t>price</a:t>
            </a:r>
            <a:r>
              <a:rPr lang="de-DE" dirty="0"/>
              <a:t>, </a:t>
            </a:r>
            <a:r>
              <a:rPr lang="de-DE" dirty="0" err="1"/>
              <a:t>trading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and time. 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What is a trading product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855E4FA5-F700-4994-8D68-667A41BB2902}"/>
                  </a:ext>
                </a:extLst>
              </p14:cNvPr>
              <p14:cNvContentPartPr/>
              <p14:nvPr/>
            </p14:nvContentPartPr>
            <p14:xfrm>
              <a:off x="871200" y="2165760"/>
              <a:ext cx="8262360" cy="452628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855E4FA5-F700-4994-8D68-667A41BB29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1840" y="2156400"/>
                <a:ext cx="8281080" cy="45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9EFC67A2-DF12-4B69-90F7-C779E455B006}"/>
                  </a:ext>
                </a:extLst>
              </p14:cNvPr>
              <p14:cNvContentPartPr/>
              <p14:nvPr/>
            </p14:nvContentPartPr>
            <p14:xfrm>
              <a:off x="1233000" y="2208240"/>
              <a:ext cx="5515920" cy="147960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9EFC67A2-DF12-4B69-90F7-C779E455B00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23640" y="2198880"/>
                <a:ext cx="5534640" cy="149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241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25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Electricity product types based on delivery period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4B57D0-5399-4040-ADCD-0C7F30FC475D}"/>
              </a:ext>
            </a:extLst>
          </p:cNvPr>
          <p:cNvSpPr txBox="1"/>
          <p:nvPr/>
        </p:nvSpPr>
        <p:spPr>
          <a:xfrm>
            <a:off x="4716016" y="6016154"/>
            <a:ext cx="3456384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Source: Energy </a:t>
            </a:r>
            <a:r>
              <a:rPr lang="de-DE" dirty="0" err="1"/>
              <a:t>Brainpool</a:t>
            </a:r>
            <a:endParaRPr lang="de-DE" dirty="0"/>
          </a:p>
        </p:txBody>
      </p:sp>
      <p:pic>
        <p:nvPicPr>
          <p:cNvPr id="8" name="Grafik 7" descr="Ein Bild, das Schild, Screenshot, Straße, schwarz enthält.&#10;&#10;Automatisch generierte Beschreibung">
            <a:extLst>
              <a:ext uri="{FF2B5EF4-FFF2-40B4-BE49-F238E27FC236}">
                <a16:creationId xmlns:a16="http://schemas.microsoft.com/office/drawing/2014/main" id="{45A09B5F-1B2A-40A8-8F24-FA546F5F7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60" y="2081924"/>
            <a:ext cx="7110066" cy="385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867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Physical</a:t>
            </a:r>
            <a:r>
              <a:rPr lang="de-DE" dirty="0"/>
              <a:t> vs. Financial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err="1"/>
              <a:t>Physical</a:t>
            </a:r>
            <a:r>
              <a:rPr lang="de-DE" dirty="0"/>
              <a:t>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implies</a:t>
            </a:r>
            <a:r>
              <a:rPr lang="de-DE" dirty="0"/>
              <a:t> </a:t>
            </a:r>
            <a:r>
              <a:rPr lang="de-DE" dirty="0" err="1"/>
              <a:t>physical</a:t>
            </a:r>
            <a:r>
              <a:rPr lang="de-DE" dirty="0"/>
              <a:t> </a:t>
            </a:r>
            <a:r>
              <a:rPr lang="de-DE" dirty="0" err="1"/>
              <a:t>delivery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underlying</a:t>
            </a:r>
            <a:r>
              <a:rPr lang="de-DE" dirty="0"/>
              <a:t> (i.e. </a:t>
            </a:r>
            <a:r>
              <a:rPr lang="de-DE" dirty="0" err="1"/>
              <a:t>electricity</a:t>
            </a:r>
            <a:r>
              <a:rPr lang="de-DE" dirty="0"/>
              <a:t>).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Financial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implies</a:t>
            </a:r>
            <a:r>
              <a:rPr lang="de-DE" dirty="0"/>
              <a:t> </a:t>
            </a:r>
            <a:r>
              <a:rPr lang="de-DE" dirty="0" err="1"/>
              <a:t>exchange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cash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physical</a:t>
            </a:r>
            <a:r>
              <a:rPr lang="de-DE" dirty="0"/>
              <a:t> </a:t>
            </a:r>
            <a:r>
              <a:rPr lang="de-DE" dirty="0" err="1"/>
              <a:t>delivery</a:t>
            </a:r>
            <a:r>
              <a:rPr lang="de-DE" dirty="0"/>
              <a:t> (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set-up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TSO </a:t>
            </a:r>
            <a:r>
              <a:rPr lang="de-DE" dirty="0" err="1"/>
              <a:t>required</a:t>
            </a:r>
            <a:r>
              <a:rPr lang="de-DE" dirty="0"/>
              <a:t>) → Swap</a:t>
            </a:r>
          </a:p>
          <a:p>
            <a:pPr marL="0" indent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Fixed-</a:t>
            </a:r>
            <a:r>
              <a:rPr lang="de-DE" dirty="0" err="1"/>
              <a:t>price</a:t>
            </a:r>
            <a:r>
              <a:rPr lang="de-DE" dirty="0"/>
              <a:t> vs. </a:t>
            </a:r>
            <a:r>
              <a:rPr lang="de-DE" dirty="0" err="1"/>
              <a:t>floating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(index-</a:t>
            </a:r>
            <a:r>
              <a:rPr lang="de-DE" dirty="0" err="1"/>
              <a:t>based</a:t>
            </a:r>
            <a:r>
              <a:rPr lang="de-DE" dirty="0"/>
              <a:t>)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Fixed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stated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an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per </a:t>
            </a:r>
            <a:r>
              <a:rPr lang="de-DE" dirty="0" err="1"/>
              <a:t>unit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underlying</a:t>
            </a:r>
            <a:endParaRPr lang="de-DE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Floating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determined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reference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index</a:t>
            </a:r>
            <a:r>
              <a:rPr lang="de-DE" dirty="0"/>
              <a:t> </a:t>
            </a:r>
            <a:r>
              <a:rPr lang="de-DE" dirty="0" err="1"/>
              <a:t>publication</a:t>
            </a:r>
            <a:r>
              <a:rPr lang="de-DE" dirty="0"/>
              <a:t> at a time </a:t>
            </a:r>
            <a:r>
              <a:rPr lang="de-DE" dirty="0" err="1"/>
              <a:t>point</a:t>
            </a:r>
            <a:r>
              <a:rPr lang="de-DE" dirty="0"/>
              <a:t> after deal </a:t>
            </a:r>
            <a:r>
              <a:rPr lang="de-DE" dirty="0" err="1"/>
              <a:t>conclusion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Fixed-</a:t>
            </a:r>
            <a:r>
              <a:rPr lang="de-DE" dirty="0" err="1"/>
              <a:t>amount</a:t>
            </a:r>
            <a:r>
              <a:rPr lang="de-DE" dirty="0"/>
              <a:t> vs. </a:t>
            </a:r>
            <a:r>
              <a:rPr lang="de-DE" dirty="0" err="1"/>
              <a:t>options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26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Product types</a:t>
            </a:r>
          </a:p>
        </p:txBody>
      </p:sp>
    </p:spTree>
    <p:extLst>
      <p:ext uri="{BB962C8B-B14F-4D97-AF65-F5344CB8AC3E}">
        <p14:creationId xmlns:p14="http://schemas.microsoft.com/office/powerpoint/2010/main" val="32511914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Swaps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category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products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fixed</a:t>
            </a:r>
            <a:r>
              <a:rPr lang="de-DE" dirty="0"/>
              <a:t>-</a:t>
            </a:r>
            <a:r>
              <a:rPr lang="de-DE" dirty="0" err="1"/>
              <a:t>for</a:t>
            </a:r>
            <a:r>
              <a:rPr lang="de-DE" dirty="0"/>
              <a:t>-floating </a:t>
            </a:r>
            <a:r>
              <a:rPr lang="de-DE" dirty="0" err="1"/>
              <a:t>swap</a:t>
            </a:r>
            <a:r>
              <a:rPr lang="de-DE" dirty="0"/>
              <a:t>: Party A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payer</a:t>
            </a:r>
            <a:r>
              <a:rPr lang="de-DE" dirty="0"/>
              <a:t>; Party B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floating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payer</a:t>
            </a:r>
            <a:r>
              <a:rPr lang="de-DE" dirty="0"/>
              <a:t> (=</a:t>
            </a:r>
            <a:r>
              <a:rPr lang="de-DE" dirty="0" err="1"/>
              <a:t>reference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a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index</a:t>
            </a:r>
            <a:r>
              <a:rPr lang="de-DE" dirty="0"/>
              <a:t> </a:t>
            </a:r>
            <a:r>
              <a:rPr lang="de-DE" dirty="0" err="1"/>
              <a:t>published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future</a:t>
            </a:r>
            <a:r>
              <a:rPr lang="de-DE" dirty="0"/>
              <a:t> →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);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difference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exchanged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month</a:t>
            </a:r>
            <a:r>
              <a:rPr lang="de-DE" dirty="0"/>
              <a:t> </a:t>
            </a:r>
          </a:p>
          <a:p>
            <a:pPr marL="0" indent="0"/>
            <a:r>
              <a:rPr lang="de-DE" sz="1600" i="1" dirty="0">
                <a:solidFill>
                  <a:srgbClr val="002060"/>
                </a:solidFill>
              </a:rPr>
              <a:t>e.g. large </a:t>
            </a:r>
            <a:r>
              <a:rPr lang="de-DE" sz="1600" i="1" dirty="0" err="1">
                <a:solidFill>
                  <a:srgbClr val="002060"/>
                </a:solidFill>
              </a:rPr>
              <a:t>consumer</a:t>
            </a:r>
            <a:r>
              <a:rPr lang="de-DE" sz="1600" i="1" dirty="0">
                <a:solidFill>
                  <a:srgbClr val="002060"/>
                </a:solidFill>
              </a:rPr>
              <a:t> (</a:t>
            </a:r>
            <a:r>
              <a:rPr lang="de-DE" sz="1600" i="1" dirty="0" err="1">
                <a:solidFill>
                  <a:srgbClr val="002060"/>
                </a:solidFill>
              </a:rPr>
              <a:t>as</a:t>
            </a:r>
            <a:r>
              <a:rPr lang="de-DE" sz="1600" i="1" dirty="0">
                <a:solidFill>
                  <a:srgbClr val="002060"/>
                </a:solidFill>
              </a:rPr>
              <a:t> Party A – </a:t>
            </a:r>
            <a:r>
              <a:rPr lang="de-DE" sz="1600" i="1" dirty="0" err="1">
                <a:solidFill>
                  <a:srgbClr val="002060"/>
                </a:solidFill>
              </a:rPr>
              <a:t>fixed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price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payer</a:t>
            </a:r>
            <a:r>
              <a:rPr lang="de-DE" sz="1600" i="1" dirty="0">
                <a:solidFill>
                  <a:srgbClr val="002060"/>
                </a:solidFill>
              </a:rPr>
              <a:t>) </a:t>
            </a:r>
            <a:r>
              <a:rPr lang="de-DE" sz="1600" i="1" dirty="0" err="1">
                <a:solidFill>
                  <a:srgbClr val="002060"/>
                </a:solidFill>
              </a:rPr>
              <a:t>hedging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price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risk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from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their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long</a:t>
            </a:r>
            <a:r>
              <a:rPr lang="de-DE" sz="1600" i="1" dirty="0">
                <a:solidFill>
                  <a:srgbClr val="002060"/>
                </a:solidFill>
              </a:rPr>
              <a:t>-term </a:t>
            </a:r>
            <a:r>
              <a:rPr lang="de-DE" sz="1600" i="1" dirty="0" err="1">
                <a:solidFill>
                  <a:srgbClr val="002060"/>
                </a:solidFill>
              </a:rPr>
              <a:t>supply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contract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with</a:t>
            </a:r>
            <a:r>
              <a:rPr lang="de-DE" sz="1600" i="1" dirty="0">
                <a:solidFill>
                  <a:srgbClr val="002060"/>
                </a:solidFill>
              </a:rPr>
              <a:t> an index-</a:t>
            </a:r>
            <a:r>
              <a:rPr lang="de-DE" sz="1600" i="1" dirty="0" err="1">
                <a:solidFill>
                  <a:srgbClr val="002060"/>
                </a:solidFill>
              </a:rPr>
              <a:t>based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price</a:t>
            </a:r>
            <a:endParaRPr lang="de-DE" sz="1600" i="1" dirty="0">
              <a:solidFill>
                <a:srgbClr val="002060"/>
              </a:solidFill>
            </a:endParaRPr>
          </a:p>
          <a:p>
            <a:pPr marL="0" indent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floating</a:t>
            </a:r>
            <a:r>
              <a:rPr lang="de-DE" dirty="0"/>
              <a:t>-</a:t>
            </a:r>
            <a:r>
              <a:rPr lang="de-DE" dirty="0" err="1"/>
              <a:t>for</a:t>
            </a:r>
            <a:r>
              <a:rPr lang="de-DE" dirty="0"/>
              <a:t>-floating </a:t>
            </a:r>
            <a:r>
              <a:rPr lang="de-DE" dirty="0" err="1"/>
              <a:t>swap</a:t>
            </a:r>
            <a:r>
              <a:rPr lang="de-DE" dirty="0"/>
              <a:t>: </a:t>
            </a:r>
            <a:r>
              <a:rPr lang="de-DE" dirty="0" err="1"/>
              <a:t>both</a:t>
            </a:r>
            <a:r>
              <a:rPr lang="de-DE" dirty="0"/>
              <a:t> Party A and Party B </a:t>
            </a:r>
            <a:r>
              <a:rPr lang="de-DE" dirty="0" err="1"/>
              <a:t>pay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respective</a:t>
            </a:r>
            <a:r>
              <a:rPr lang="de-DE" dirty="0"/>
              <a:t> </a:t>
            </a:r>
            <a:r>
              <a:rPr lang="de-DE" dirty="0" err="1"/>
              <a:t>floating</a:t>
            </a:r>
            <a:r>
              <a:rPr lang="de-DE" dirty="0"/>
              <a:t> </a:t>
            </a:r>
            <a:r>
              <a:rPr lang="de-DE" dirty="0" err="1"/>
              <a:t>price</a:t>
            </a:r>
            <a:endParaRPr lang="de-DE" dirty="0"/>
          </a:p>
          <a:p>
            <a:pPr marL="0" indent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swaption</a:t>
            </a:r>
            <a:r>
              <a:rPr lang="de-DE" dirty="0"/>
              <a:t>: </a:t>
            </a:r>
            <a:r>
              <a:rPr lang="de-DE" dirty="0" err="1"/>
              <a:t>option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a </a:t>
            </a:r>
            <a:r>
              <a:rPr lang="de-DE" dirty="0" err="1"/>
              <a:t>swap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floor</a:t>
            </a:r>
            <a:r>
              <a:rPr lang="de-DE" dirty="0"/>
              <a:t>, </a:t>
            </a:r>
            <a:r>
              <a:rPr lang="de-DE" dirty="0" err="1"/>
              <a:t>cap</a:t>
            </a:r>
            <a:r>
              <a:rPr lang="de-DE" dirty="0"/>
              <a:t>, </a:t>
            </a:r>
            <a:r>
              <a:rPr lang="de-DE" dirty="0" err="1"/>
              <a:t>collar</a:t>
            </a:r>
            <a:r>
              <a:rPr lang="de-DE" dirty="0"/>
              <a:t> etc.</a:t>
            </a:r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Product types: Swaps</a:t>
            </a:r>
          </a:p>
        </p:txBody>
      </p:sp>
    </p:spTree>
    <p:extLst>
      <p:ext uri="{BB962C8B-B14F-4D97-AF65-F5344CB8AC3E}">
        <p14:creationId xmlns:p14="http://schemas.microsoft.com/office/powerpoint/2010/main" val="231087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An </a:t>
            </a:r>
            <a:r>
              <a:rPr lang="de-DE" dirty="0" err="1"/>
              <a:t>option</a:t>
            </a:r>
            <a:r>
              <a:rPr lang="de-DE" dirty="0"/>
              <a:t> </a:t>
            </a:r>
            <a:r>
              <a:rPr lang="de-DE" dirty="0" err="1"/>
              <a:t>gives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holder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, but not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obligation</a:t>
            </a:r>
            <a:r>
              <a:rPr lang="de-DE" dirty="0"/>
              <a:t>,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sell</a:t>
            </a:r>
            <a:r>
              <a:rPr lang="de-DE" dirty="0"/>
              <a:t> a </a:t>
            </a:r>
            <a:r>
              <a:rPr lang="de-DE" dirty="0" err="1"/>
              <a:t>specified</a:t>
            </a:r>
            <a:r>
              <a:rPr lang="de-DE" dirty="0"/>
              <a:t> </a:t>
            </a:r>
            <a:r>
              <a:rPr lang="de-DE" dirty="0" err="1"/>
              <a:t>quantity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</a:t>
            </a:r>
            <a:r>
              <a:rPr lang="de-DE" dirty="0" err="1"/>
              <a:t>underlying</a:t>
            </a:r>
            <a:r>
              <a:rPr lang="de-DE" dirty="0"/>
              <a:t> on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) a </a:t>
            </a:r>
            <a:r>
              <a:rPr lang="de-DE" dirty="0" err="1"/>
              <a:t>specified</a:t>
            </a:r>
            <a:r>
              <a:rPr lang="de-DE" dirty="0"/>
              <a:t> </a:t>
            </a:r>
            <a:r>
              <a:rPr lang="de-DE" dirty="0" err="1"/>
              <a:t>future</a:t>
            </a:r>
            <a:r>
              <a:rPr lang="de-DE" dirty="0"/>
              <a:t> date, at a </a:t>
            </a:r>
            <a:r>
              <a:rPr lang="de-DE" dirty="0" err="1"/>
              <a:t>predetermined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.</a:t>
            </a:r>
          </a:p>
          <a:p>
            <a:pPr marL="0" indent="0">
              <a:spcBef>
                <a:spcPts val="0"/>
              </a:spcBef>
            </a:pPr>
            <a:endParaRPr lang="de-DE" sz="1000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 err="1"/>
              <a:t>Excercising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buying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selling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underlying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- Call </a:t>
            </a:r>
            <a:r>
              <a:rPr lang="de-DE" dirty="0" err="1"/>
              <a:t>option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.</a:t>
            </a:r>
          </a:p>
          <a:p>
            <a:pPr marL="0" indent="0"/>
            <a:r>
              <a:rPr lang="de-DE" dirty="0"/>
              <a:t>     - Put </a:t>
            </a:r>
            <a:r>
              <a:rPr lang="de-DE" dirty="0" err="1"/>
              <a:t>option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sell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Expiry</a:t>
            </a:r>
            <a:r>
              <a:rPr lang="de-DE" dirty="0"/>
              <a:t> (</a:t>
            </a:r>
            <a:r>
              <a:rPr lang="de-DE" dirty="0" err="1"/>
              <a:t>expiration</a:t>
            </a:r>
            <a:r>
              <a:rPr lang="de-DE" dirty="0"/>
              <a:t>/</a:t>
            </a:r>
            <a:r>
              <a:rPr lang="de-DE" dirty="0" err="1"/>
              <a:t>maturity</a:t>
            </a:r>
            <a:r>
              <a:rPr lang="de-DE" dirty="0"/>
              <a:t> date)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date on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until</a:t>
            </a:r>
            <a:r>
              <a:rPr lang="de-DE" dirty="0"/>
              <a:t>)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excercised</a:t>
            </a:r>
            <a:r>
              <a:rPr lang="de-DE" dirty="0"/>
              <a:t>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/>
              <a:t>- European </a:t>
            </a:r>
            <a:r>
              <a:rPr lang="de-DE" dirty="0" err="1"/>
              <a:t>options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excercised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at </a:t>
            </a:r>
            <a:r>
              <a:rPr lang="de-DE" dirty="0" err="1"/>
              <a:t>expiry</a:t>
            </a:r>
            <a:r>
              <a:rPr lang="de-DE" dirty="0"/>
              <a:t>.</a:t>
            </a:r>
          </a:p>
          <a:p>
            <a:pPr marL="0" indent="0"/>
            <a:r>
              <a:rPr lang="de-DE" dirty="0"/>
              <a:t>     - American </a:t>
            </a:r>
            <a:r>
              <a:rPr lang="de-DE" dirty="0" err="1"/>
              <a:t>options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excercised</a:t>
            </a:r>
            <a:r>
              <a:rPr lang="de-DE" dirty="0"/>
              <a:t> at </a:t>
            </a:r>
            <a:r>
              <a:rPr lang="de-DE" dirty="0" err="1"/>
              <a:t>any</a:t>
            </a:r>
            <a:r>
              <a:rPr lang="de-DE" dirty="0"/>
              <a:t> time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expiry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Strike (</a:t>
            </a:r>
            <a:r>
              <a:rPr lang="de-DE" dirty="0" err="1"/>
              <a:t>excercise</a:t>
            </a:r>
            <a:r>
              <a:rPr lang="de-DE" dirty="0"/>
              <a:t>)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pre-agreed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sell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Option premium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paid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holder (</a:t>
            </a:r>
            <a:r>
              <a:rPr lang="de-DE" dirty="0" err="1"/>
              <a:t>option</a:t>
            </a:r>
            <a:r>
              <a:rPr lang="de-DE" dirty="0"/>
              <a:t> </a:t>
            </a:r>
            <a:r>
              <a:rPr lang="de-DE" dirty="0" err="1"/>
              <a:t>buyer</a:t>
            </a:r>
            <a:r>
              <a:rPr lang="de-DE" dirty="0"/>
              <a:t>)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writer</a:t>
            </a:r>
            <a:r>
              <a:rPr lang="de-DE" dirty="0"/>
              <a:t> (</a:t>
            </a:r>
            <a:r>
              <a:rPr lang="de-DE" dirty="0" err="1"/>
              <a:t>option</a:t>
            </a:r>
            <a:r>
              <a:rPr lang="de-DE" dirty="0"/>
              <a:t> </a:t>
            </a:r>
            <a:r>
              <a:rPr lang="de-DE" dirty="0" err="1"/>
              <a:t>seller</a:t>
            </a:r>
            <a:r>
              <a:rPr lang="de-DE" dirty="0"/>
              <a:t>) upon </a:t>
            </a:r>
            <a:r>
              <a:rPr lang="de-DE" dirty="0" err="1"/>
              <a:t>concluding</a:t>
            </a:r>
            <a:r>
              <a:rPr lang="de-DE" dirty="0"/>
              <a:t> an </a:t>
            </a:r>
            <a:r>
              <a:rPr lang="de-DE" dirty="0" err="1"/>
              <a:t>option</a:t>
            </a:r>
            <a:r>
              <a:rPr lang="de-DE" dirty="0"/>
              <a:t>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28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Options: Terminology</a:t>
            </a:r>
          </a:p>
        </p:txBody>
      </p:sp>
    </p:spTree>
    <p:extLst>
      <p:ext uri="{BB962C8B-B14F-4D97-AF65-F5344CB8AC3E}">
        <p14:creationId xmlns:p14="http://schemas.microsoft.com/office/powerpoint/2010/main" val="359790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Trading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buying</a:t>
            </a:r>
            <a:r>
              <a:rPr lang="de-DE" dirty="0"/>
              <a:t> and </a:t>
            </a:r>
            <a:r>
              <a:rPr lang="de-DE" dirty="0" err="1"/>
              <a:t>selling</a:t>
            </a:r>
            <a:r>
              <a:rPr lang="de-DE" dirty="0"/>
              <a:t>, i.e. </a:t>
            </a:r>
            <a:r>
              <a:rPr lang="de-DE" dirty="0" err="1"/>
              <a:t>exchanging</a:t>
            </a:r>
            <a:r>
              <a:rPr lang="de-DE" dirty="0"/>
              <a:t> </a:t>
            </a:r>
            <a:r>
              <a:rPr lang="de-DE" dirty="0" err="1"/>
              <a:t>commodities</a:t>
            </a:r>
            <a:r>
              <a:rPr lang="de-DE" dirty="0"/>
              <a:t>.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homogeneous</a:t>
            </a:r>
            <a:r>
              <a:rPr lang="de-DE" dirty="0"/>
              <a:t> </a:t>
            </a:r>
            <a:r>
              <a:rPr lang="de-DE" dirty="0" err="1"/>
              <a:t>product</a:t>
            </a:r>
            <a:r>
              <a:rPr lang="de-DE" dirty="0"/>
              <a:t> – uniform and </a:t>
            </a:r>
            <a:r>
              <a:rPr lang="de-DE" dirty="0" err="1"/>
              <a:t>standardised</a:t>
            </a:r>
            <a:r>
              <a:rPr lang="de-DE" dirty="0"/>
              <a:t>: a </a:t>
            </a:r>
            <a:r>
              <a:rPr lang="de-DE" dirty="0" err="1"/>
              <a:t>commodity</a:t>
            </a:r>
            <a:r>
              <a:rPr lang="de-DE" dirty="0"/>
              <a:t>.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r>
              <a:rPr lang="de-DE" dirty="0"/>
              <a:t>Other </a:t>
            </a:r>
            <a:r>
              <a:rPr lang="de-DE"/>
              <a:t>commodities</a:t>
            </a:r>
            <a:r>
              <a:rPr lang="de-DE" dirty="0"/>
              <a:t>: </a:t>
            </a:r>
            <a:r>
              <a:rPr lang="de-DE" dirty="0" err="1"/>
              <a:t>agricultural</a:t>
            </a:r>
            <a:r>
              <a:rPr lang="de-DE" dirty="0"/>
              <a:t> (</a:t>
            </a:r>
            <a:r>
              <a:rPr lang="de-DE" dirty="0" err="1"/>
              <a:t>wheat</a:t>
            </a:r>
            <a:r>
              <a:rPr lang="de-DE" dirty="0"/>
              <a:t>, </a:t>
            </a:r>
            <a:r>
              <a:rPr lang="de-DE" dirty="0" err="1"/>
              <a:t>coffee</a:t>
            </a:r>
            <a:r>
              <a:rPr lang="de-DE" dirty="0"/>
              <a:t>), </a:t>
            </a:r>
            <a:r>
              <a:rPr lang="de-DE" dirty="0" err="1"/>
              <a:t>metals</a:t>
            </a:r>
            <a:r>
              <a:rPr lang="de-DE" dirty="0"/>
              <a:t> (</a:t>
            </a:r>
            <a:r>
              <a:rPr lang="de-DE" dirty="0" err="1"/>
              <a:t>gold</a:t>
            </a:r>
            <a:r>
              <a:rPr lang="de-DE" dirty="0"/>
              <a:t>, </a:t>
            </a:r>
            <a:r>
              <a:rPr lang="de-DE" dirty="0" err="1"/>
              <a:t>steel</a:t>
            </a:r>
            <a:r>
              <a:rPr lang="de-DE" dirty="0"/>
              <a:t>) etc.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r>
              <a:rPr lang="de-DE" dirty="0"/>
              <a:t>Other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commodities</a:t>
            </a:r>
            <a:r>
              <a:rPr lang="de-DE" dirty="0"/>
              <a:t>: </a:t>
            </a:r>
            <a:r>
              <a:rPr lang="de-DE" dirty="0" err="1"/>
              <a:t>natural</a:t>
            </a:r>
            <a:r>
              <a:rPr lang="de-DE" dirty="0"/>
              <a:t> gas, </a:t>
            </a:r>
            <a:r>
              <a:rPr lang="de-DE" dirty="0" err="1"/>
              <a:t>crude</a:t>
            </a:r>
            <a:r>
              <a:rPr lang="de-DE" dirty="0"/>
              <a:t> </a:t>
            </a:r>
            <a:r>
              <a:rPr lang="de-DE" dirty="0" err="1"/>
              <a:t>oil</a:t>
            </a:r>
            <a:r>
              <a:rPr lang="de-DE" dirty="0"/>
              <a:t>, LNG, </a:t>
            </a:r>
            <a:r>
              <a:rPr lang="de-DE" dirty="0" err="1"/>
              <a:t>coal</a:t>
            </a:r>
            <a:r>
              <a:rPr lang="de-DE" dirty="0"/>
              <a:t>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markets</a:t>
            </a:r>
            <a:r>
              <a:rPr lang="de-DE" dirty="0"/>
              <a:t>: freight, CO</a:t>
            </a:r>
            <a:r>
              <a:rPr lang="de-DE" baseline="-25000" dirty="0"/>
              <a:t>2</a:t>
            </a:r>
            <a:r>
              <a:rPr lang="de-DE" dirty="0"/>
              <a:t> </a:t>
            </a:r>
            <a:r>
              <a:rPr lang="de-DE" dirty="0" err="1"/>
              <a:t>emission</a:t>
            </a:r>
            <a:r>
              <a:rPr lang="de-DE" dirty="0"/>
              <a:t> </a:t>
            </a:r>
            <a:r>
              <a:rPr lang="de-DE" dirty="0" err="1"/>
              <a:t>allowances</a:t>
            </a: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r>
              <a:rPr lang="de-DE" dirty="0"/>
              <a:t>Energy </a:t>
            </a:r>
            <a:r>
              <a:rPr lang="de-DE" dirty="0" err="1"/>
              <a:t>trading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parallels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markets</a:t>
            </a:r>
            <a:r>
              <a:rPr lang="de-DE" dirty="0"/>
              <a:t> (</a:t>
            </a:r>
            <a:r>
              <a:rPr lang="de-DE" dirty="0" err="1"/>
              <a:t>shares</a:t>
            </a:r>
            <a:r>
              <a:rPr lang="de-DE" dirty="0"/>
              <a:t>, </a:t>
            </a:r>
            <a:r>
              <a:rPr lang="de-DE" dirty="0" err="1"/>
              <a:t>bonds</a:t>
            </a:r>
            <a:r>
              <a:rPr lang="de-DE" dirty="0"/>
              <a:t> and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instruments</a:t>
            </a:r>
            <a:r>
              <a:rPr lang="de-DE" dirty="0"/>
              <a:t>) –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particularities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physical</a:t>
            </a:r>
            <a:r>
              <a:rPr lang="de-DE" dirty="0"/>
              <a:t> </a:t>
            </a:r>
            <a:r>
              <a:rPr lang="de-DE" dirty="0" err="1"/>
              <a:t>nature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(gas/</a:t>
            </a:r>
            <a:r>
              <a:rPr lang="de-DE" dirty="0" err="1"/>
              <a:t>oil</a:t>
            </a:r>
            <a:r>
              <a:rPr lang="de-DE" dirty="0"/>
              <a:t>/</a:t>
            </a:r>
            <a:r>
              <a:rPr lang="de-DE" dirty="0" err="1"/>
              <a:t>coal</a:t>
            </a:r>
            <a:r>
              <a:rPr lang="de-DE" dirty="0"/>
              <a:t> etc.)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underlying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What is energy trading</a:t>
            </a:r>
          </a:p>
        </p:txBody>
      </p:sp>
    </p:spTree>
    <p:extLst>
      <p:ext uri="{BB962C8B-B14F-4D97-AF65-F5344CB8AC3E}">
        <p14:creationId xmlns:p14="http://schemas.microsoft.com/office/powerpoint/2010/main" val="1502990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Martingale </a:t>
            </a:r>
            <a:r>
              <a:rPr lang="de-DE" dirty="0" err="1"/>
              <a:t>hypothesis</a:t>
            </a:r>
            <a:r>
              <a:rPr lang="de-DE" dirty="0"/>
              <a:t>: ideal </a:t>
            </a:r>
            <a:r>
              <a:rPr lang="de-DE" dirty="0" err="1"/>
              <a:t>condition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</a:t>
            </a:r>
            <a:r>
              <a:rPr lang="de-DE" dirty="0" err="1"/>
              <a:t>efficient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players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supposed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reasonable</a:t>
            </a:r>
            <a:r>
              <a:rPr lang="de-DE" dirty="0"/>
              <a:t> </a:t>
            </a:r>
            <a:r>
              <a:rPr lang="de-DE" dirty="0" err="1"/>
              <a:t>chance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profit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trading</a:t>
            </a:r>
            <a:r>
              <a:rPr lang="de-DE" dirty="0"/>
              <a:t> </a:t>
            </a:r>
            <a:r>
              <a:rPr lang="de-DE" dirty="0" err="1"/>
              <a:t>activities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Future </a:t>
            </a:r>
            <a:r>
              <a:rPr lang="de-DE" dirty="0" err="1"/>
              <a:t>prices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predicted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historical</a:t>
            </a:r>
            <a:r>
              <a:rPr lang="de-DE" dirty="0"/>
              <a:t> </a:t>
            </a:r>
            <a:r>
              <a:rPr lang="de-DE" dirty="0" err="1"/>
              <a:t>prices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The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prediction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tomorrow</a:t>
            </a:r>
            <a:r>
              <a:rPr lang="en-GB" dirty="0"/>
              <a:t>’s price P</a:t>
            </a:r>
            <a:r>
              <a:rPr lang="en-GB" baseline="-25000" dirty="0"/>
              <a:t>t</a:t>
            </a:r>
            <a:r>
              <a:rPr lang="de-DE" baseline="-25000" dirty="0"/>
              <a:t>+1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today</a:t>
            </a:r>
            <a:r>
              <a:rPr lang="en-GB" dirty="0"/>
              <a:t>’s price P</a:t>
            </a:r>
            <a:r>
              <a:rPr lang="en-GB" baseline="-25000" dirty="0"/>
              <a:t>t</a:t>
            </a:r>
            <a:r>
              <a:rPr lang="en-GB" dirty="0"/>
              <a:t>.</a:t>
            </a:r>
            <a:r>
              <a:rPr lang="de-DE" dirty="0"/>
              <a:t> 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The unique reason for a change in price is arrival of “news” not correlated with information available at time </a:t>
            </a:r>
            <a:r>
              <a:rPr lang="en-GB" i="1" dirty="0"/>
              <a:t>t</a:t>
            </a:r>
            <a:r>
              <a:rPr lang="en-GB" dirty="0"/>
              <a:t>.</a:t>
            </a:r>
          </a:p>
          <a:p>
            <a:pPr marL="0" indent="0"/>
            <a:endParaRPr lang="en-GB" dirty="0"/>
          </a:p>
          <a:p>
            <a:pPr marL="0" indent="0"/>
            <a:r>
              <a:rPr lang="de-DE" dirty="0"/>
              <a:t>Transparency (</a:t>
            </a:r>
            <a:r>
              <a:rPr lang="de-DE" dirty="0" err="1"/>
              <a:t>availability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all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participants</a:t>
            </a:r>
            <a:r>
              <a:rPr lang="de-DE" dirty="0"/>
              <a:t>)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crucial</a:t>
            </a:r>
            <a:r>
              <a:rPr lang="de-DE" dirty="0"/>
              <a:t> </a:t>
            </a:r>
            <a:r>
              <a:rPr lang="de-DE" dirty="0" err="1"/>
              <a:t>prerequisite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efficient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functioning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trading and Financial markets</a:t>
            </a:r>
          </a:p>
        </p:txBody>
      </p:sp>
    </p:spTree>
    <p:extLst>
      <p:ext uri="{BB962C8B-B14F-4D97-AF65-F5344CB8AC3E}">
        <p14:creationId xmlns:p14="http://schemas.microsoft.com/office/powerpoint/2010/main" val="51979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b="1" dirty="0" err="1"/>
              <a:t>Mediated</a:t>
            </a:r>
            <a:r>
              <a:rPr lang="de-DE" b="1" dirty="0"/>
              <a:t> </a:t>
            </a:r>
            <a:r>
              <a:rPr lang="de-DE" b="1" dirty="0" err="1"/>
              <a:t>trading</a:t>
            </a:r>
            <a:r>
              <a:rPr lang="de-DE" dirty="0"/>
              <a:t>: power pool </a:t>
            </a:r>
            <a:r>
              <a:rPr lang="de-DE" dirty="0" err="1"/>
              <a:t>or</a:t>
            </a:r>
            <a:r>
              <a:rPr lang="de-DE" dirty="0"/>
              <a:t> power </a:t>
            </a:r>
            <a:r>
              <a:rPr lang="de-DE" dirty="0" err="1"/>
              <a:t>exchange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organised</a:t>
            </a:r>
            <a:r>
              <a:rPr lang="de-DE" dirty="0"/>
              <a:t> </a:t>
            </a:r>
            <a:r>
              <a:rPr lang="de-DE" dirty="0" err="1"/>
              <a:t>auction</a:t>
            </a:r>
            <a:r>
              <a:rPr lang="de-DE" dirty="0"/>
              <a:t> </a:t>
            </a:r>
            <a:r>
              <a:rPr lang="de-DE" dirty="0" err="1"/>
              <a:t>resulting</a:t>
            </a:r>
            <a:r>
              <a:rPr lang="de-DE" dirty="0"/>
              <a:t> in a uniform </a:t>
            </a:r>
            <a:r>
              <a:rPr lang="de-DE" dirty="0" err="1"/>
              <a:t>price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highly</a:t>
            </a:r>
            <a:r>
              <a:rPr lang="de-DE" dirty="0"/>
              <a:t> </a:t>
            </a:r>
            <a:r>
              <a:rPr lang="de-DE" dirty="0" err="1"/>
              <a:t>standardised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;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room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negotiation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transparency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regulated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clearing</a:t>
            </a:r>
            <a:r>
              <a:rPr lang="de-DE" dirty="0"/>
              <a:t> and </a:t>
            </a:r>
            <a:r>
              <a:rPr lang="de-DE" dirty="0" err="1"/>
              <a:t>colateral</a:t>
            </a:r>
            <a:r>
              <a:rPr lang="de-DE" dirty="0"/>
              <a:t> </a:t>
            </a:r>
            <a:r>
              <a:rPr lang="de-DE" dirty="0" err="1"/>
              <a:t>costs</a:t>
            </a:r>
            <a:endParaRPr lang="de-DE" dirty="0"/>
          </a:p>
          <a:p>
            <a:pPr marL="0" indent="0"/>
            <a:r>
              <a:rPr lang="de-DE" b="1" dirty="0"/>
              <a:t>Bilateral </a:t>
            </a:r>
            <a:r>
              <a:rPr lang="de-DE" b="1" dirty="0" err="1"/>
              <a:t>trading</a:t>
            </a:r>
            <a:r>
              <a:rPr lang="de-DE" dirty="0"/>
              <a:t>: </a:t>
            </a:r>
            <a:r>
              <a:rPr lang="de-DE" dirty="0" err="1"/>
              <a:t>over</a:t>
            </a:r>
            <a:r>
              <a:rPr lang="de-DE" dirty="0"/>
              <a:t>-</a:t>
            </a:r>
            <a:r>
              <a:rPr lang="de-DE" dirty="0" err="1"/>
              <a:t>the</a:t>
            </a:r>
            <a:r>
              <a:rPr lang="de-DE" dirty="0"/>
              <a:t>-counter (OTC)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intermediation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(</a:t>
            </a:r>
            <a:r>
              <a:rPr lang="de-DE" dirty="0" err="1"/>
              <a:t>opportunity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broker</a:t>
            </a:r>
            <a:r>
              <a:rPr lang="de-DE" dirty="0"/>
              <a:t> </a:t>
            </a:r>
            <a:r>
              <a:rPr lang="de-DE" dirty="0" err="1"/>
              <a:t>fee</a:t>
            </a:r>
            <a:r>
              <a:rPr lang="de-DE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individual </a:t>
            </a:r>
            <a:r>
              <a:rPr lang="de-DE" dirty="0" err="1"/>
              <a:t>prices</a:t>
            </a:r>
            <a:r>
              <a:rPr lang="de-DE" dirty="0"/>
              <a:t> </a:t>
            </a:r>
            <a:r>
              <a:rPr lang="de-DE" dirty="0" err="1"/>
              <a:t>agreed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pairs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buyers</a:t>
            </a:r>
            <a:r>
              <a:rPr lang="de-DE" dirty="0"/>
              <a:t> and </a:t>
            </a:r>
            <a:r>
              <a:rPr lang="de-DE" dirty="0" err="1"/>
              <a:t>sellers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(≈</a:t>
            </a:r>
            <a:r>
              <a:rPr lang="de-DE" dirty="0" err="1"/>
              <a:t>pay-as-bid</a:t>
            </a:r>
            <a:r>
              <a:rPr lang="de-DE" dirty="0"/>
              <a:t> </a:t>
            </a:r>
            <a:r>
              <a:rPr lang="de-DE" dirty="0" err="1"/>
              <a:t>principle</a:t>
            </a:r>
            <a:r>
              <a:rPr lang="de-DE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standard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agreements</a:t>
            </a:r>
            <a:r>
              <a:rPr lang="de-DE" dirty="0"/>
              <a:t>: EFET/GTMA; ISDA; DRV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unregulated</a:t>
            </a:r>
            <a:endParaRPr lang="de-DE" dirty="0"/>
          </a:p>
          <a:p>
            <a:pPr marL="0" indent="0"/>
            <a:r>
              <a:rPr lang="de-DE" dirty="0" err="1"/>
              <a:t>Typically</a:t>
            </a:r>
            <a:r>
              <a:rPr lang="de-DE" dirty="0"/>
              <a:t>: </a:t>
            </a:r>
            <a:r>
              <a:rPr lang="de-DE" dirty="0" err="1"/>
              <a:t>Combination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exchange</a:t>
            </a:r>
            <a:r>
              <a:rPr lang="de-DE" dirty="0"/>
              <a:t> and OTC </a:t>
            </a:r>
            <a:r>
              <a:rPr lang="de-DE" dirty="0" err="1"/>
              <a:t>trading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Trading forms: Exchange vs. OTC</a:t>
            </a:r>
          </a:p>
        </p:txBody>
      </p:sp>
    </p:spTree>
    <p:extLst>
      <p:ext uri="{BB962C8B-B14F-4D97-AF65-F5344CB8AC3E}">
        <p14:creationId xmlns:p14="http://schemas.microsoft.com/office/powerpoint/2010/main" val="330282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trading: Submarkets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0F0F82FF-096A-444E-ACFA-7BEF8573964D}"/>
              </a:ext>
            </a:extLst>
          </p:cNvPr>
          <p:cNvCxnSpPr/>
          <p:nvPr/>
        </p:nvCxnSpPr>
        <p:spPr bwMode="auto">
          <a:xfrm>
            <a:off x="1115617" y="2420888"/>
            <a:ext cx="6825483" cy="0"/>
          </a:xfrm>
          <a:prstGeom prst="straightConnector1">
            <a:avLst/>
          </a:prstGeom>
          <a:solidFill>
            <a:schemeClr val="tx2"/>
          </a:solidFill>
          <a:ln w="5715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AF82DA8E-7301-4D11-B8DC-B8F7BD93F214}"/>
              </a:ext>
            </a:extLst>
          </p:cNvPr>
          <p:cNvSpPr txBox="1"/>
          <p:nvPr/>
        </p:nvSpPr>
        <p:spPr>
          <a:xfrm>
            <a:off x="6547669" y="1990718"/>
            <a:ext cx="1503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Delivery</a:t>
            </a:r>
            <a:r>
              <a:rPr lang="de-DE" dirty="0"/>
              <a:t> time (t0)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50E318A-992E-4EB2-AE59-BFD12D3656A8}"/>
              </a:ext>
            </a:extLst>
          </p:cNvPr>
          <p:cNvSpPr txBox="1"/>
          <p:nvPr/>
        </p:nvSpPr>
        <p:spPr>
          <a:xfrm>
            <a:off x="575656" y="1997984"/>
            <a:ext cx="107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Time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AB8E738-93D4-4D69-A91C-30713E515297}"/>
              </a:ext>
            </a:extLst>
          </p:cNvPr>
          <p:cNvSpPr txBox="1"/>
          <p:nvPr/>
        </p:nvSpPr>
        <p:spPr>
          <a:xfrm>
            <a:off x="1542908" y="2566794"/>
            <a:ext cx="3062837" cy="17235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sz="800" dirty="0"/>
          </a:p>
          <a:p>
            <a:r>
              <a:rPr lang="de-DE" sz="1800" dirty="0"/>
              <a:t>Forward /</a:t>
            </a:r>
          </a:p>
          <a:p>
            <a:endParaRPr lang="de-DE" sz="1800" dirty="0"/>
          </a:p>
          <a:p>
            <a:r>
              <a:rPr lang="de-DE" sz="1800" dirty="0"/>
              <a:t>Futures /</a:t>
            </a:r>
          </a:p>
          <a:p>
            <a:endParaRPr lang="de-DE" sz="1800" dirty="0"/>
          </a:p>
          <a:p>
            <a:r>
              <a:rPr lang="de-DE" sz="1800" dirty="0"/>
              <a:t>Term</a:t>
            </a:r>
          </a:p>
          <a:p>
            <a:endParaRPr lang="de-DE" sz="8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39C4A76-DB5C-4AE5-A92E-DD1E70E62D0E}"/>
              </a:ext>
            </a:extLst>
          </p:cNvPr>
          <p:cNvSpPr txBox="1"/>
          <p:nvPr/>
        </p:nvSpPr>
        <p:spPr>
          <a:xfrm>
            <a:off x="4962370" y="2566794"/>
            <a:ext cx="2349587" cy="17235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sz="800" dirty="0"/>
          </a:p>
          <a:p>
            <a:r>
              <a:rPr lang="de-DE" sz="1800" dirty="0"/>
              <a:t>Spot /</a:t>
            </a:r>
          </a:p>
          <a:p>
            <a:endParaRPr lang="de-DE" sz="1800" dirty="0"/>
          </a:p>
          <a:p>
            <a:r>
              <a:rPr lang="de-DE" sz="1800" dirty="0"/>
              <a:t>Short-term /</a:t>
            </a:r>
          </a:p>
          <a:p>
            <a:endParaRPr lang="de-DE" sz="1800" dirty="0"/>
          </a:p>
          <a:p>
            <a:r>
              <a:rPr lang="de-DE" sz="1800" dirty="0"/>
              <a:t>Cash</a:t>
            </a:r>
          </a:p>
          <a:p>
            <a:endParaRPr lang="de-DE" sz="8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1DD2C1F-8FA7-4F17-8E5C-E7F8D3CDD0E2}"/>
              </a:ext>
            </a:extLst>
          </p:cNvPr>
          <p:cNvSpPr txBox="1"/>
          <p:nvPr/>
        </p:nvSpPr>
        <p:spPr>
          <a:xfrm>
            <a:off x="4962370" y="4390824"/>
            <a:ext cx="104979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sz="1800" dirty="0"/>
          </a:p>
          <a:p>
            <a:r>
              <a:rPr lang="de-DE" sz="1800" dirty="0"/>
              <a:t>Day-</a:t>
            </a:r>
            <a:r>
              <a:rPr lang="de-DE" sz="1800" dirty="0" err="1"/>
              <a:t>ahead</a:t>
            </a:r>
            <a:endParaRPr lang="de-DE" sz="1800" dirty="0"/>
          </a:p>
          <a:p>
            <a:endParaRPr lang="de-DE" sz="18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191E229-8EDC-41CE-872F-6C233E4E92E3}"/>
              </a:ext>
            </a:extLst>
          </p:cNvPr>
          <p:cNvSpPr txBox="1"/>
          <p:nvPr/>
        </p:nvSpPr>
        <p:spPr>
          <a:xfrm>
            <a:off x="6249673" y="4390824"/>
            <a:ext cx="104979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sz="1800" dirty="0"/>
          </a:p>
          <a:p>
            <a:r>
              <a:rPr lang="de-DE" sz="1800" dirty="0"/>
              <a:t>Intraday</a:t>
            </a:r>
          </a:p>
          <a:p>
            <a:endParaRPr lang="de-DE" sz="18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364A6D3-76E6-424E-877A-C2F86D41282B}"/>
              </a:ext>
            </a:extLst>
          </p:cNvPr>
          <p:cNvSpPr txBox="1"/>
          <p:nvPr/>
        </p:nvSpPr>
        <p:spPr>
          <a:xfrm>
            <a:off x="1544956" y="5601449"/>
            <a:ext cx="306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/>
              <a:t>years</a:t>
            </a:r>
            <a:r>
              <a:rPr lang="de-DE" sz="1800" dirty="0"/>
              <a:t>, </a:t>
            </a:r>
            <a:r>
              <a:rPr lang="de-DE" sz="1800" dirty="0" err="1"/>
              <a:t>quarters</a:t>
            </a:r>
            <a:r>
              <a:rPr lang="de-DE" sz="1800" dirty="0"/>
              <a:t>, </a:t>
            </a:r>
            <a:r>
              <a:rPr lang="de-DE" sz="1800" dirty="0" err="1"/>
              <a:t>months</a:t>
            </a:r>
            <a:r>
              <a:rPr lang="de-DE" sz="1800" dirty="0"/>
              <a:t> </a:t>
            </a:r>
            <a:r>
              <a:rPr lang="de-DE" sz="1800" dirty="0" err="1"/>
              <a:t>ahead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delivery</a:t>
            </a:r>
            <a:endParaRPr lang="de-DE" sz="18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05C8B0A-9D43-4D0E-AE16-368EE3A40444}"/>
              </a:ext>
            </a:extLst>
          </p:cNvPr>
          <p:cNvSpPr txBox="1"/>
          <p:nvPr/>
        </p:nvSpPr>
        <p:spPr>
          <a:xfrm>
            <a:off x="4962370" y="5634633"/>
            <a:ext cx="10497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/>
              <a:t>day</a:t>
            </a:r>
            <a:r>
              <a:rPr lang="de-DE" sz="1800" dirty="0"/>
              <a:t> </a:t>
            </a:r>
            <a:r>
              <a:rPr lang="de-DE" sz="1800" dirty="0" err="1"/>
              <a:t>ahead</a:t>
            </a:r>
            <a:r>
              <a:rPr lang="de-DE" sz="1800" dirty="0"/>
              <a:t> </a:t>
            </a:r>
            <a:r>
              <a:rPr lang="de-DE" sz="1800" dirty="0" err="1"/>
              <a:t>delivery</a:t>
            </a:r>
            <a:endParaRPr lang="de-DE" sz="18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6331ABF-7234-4107-ACE1-1410A184F95A}"/>
              </a:ext>
            </a:extLst>
          </p:cNvPr>
          <p:cNvSpPr txBox="1"/>
          <p:nvPr/>
        </p:nvSpPr>
        <p:spPr>
          <a:xfrm>
            <a:off x="6159224" y="5634633"/>
            <a:ext cx="1294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/>
              <a:t>up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45 min </a:t>
            </a:r>
            <a:r>
              <a:rPr lang="de-DE" sz="1800" dirty="0" err="1"/>
              <a:t>ahead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delivery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649430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Trading: Submarkets</a:t>
            </a:r>
          </a:p>
        </p:txBody>
      </p:sp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556FA78-3AA3-494E-8698-FBB0D625A8F1}"/>
              </a:ext>
            </a:extLst>
          </p:cNvPr>
          <p:cNvCxnSpPr/>
          <p:nvPr/>
        </p:nvCxnSpPr>
        <p:spPr bwMode="auto">
          <a:xfrm>
            <a:off x="1115617" y="2132856"/>
            <a:ext cx="6825483" cy="0"/>
          </a:xfrm>
          <a:prstGeom prst="straightConnector1">
            <a:avLst/>
          </a:prstGeom>
          <a:solidFill>
            <a:schemeClr val="tx2"/>
          </a:solidFill>
          <a:ln w="5715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FB9538EB-1008-466D-99DD-A611DCBBCC87}"/>
              </a:ext>
            </a:extLst>
          </p:cNvPr>
          <p:cNvSpPr txBox="1"/>
          <p:nvPr/>
        </p:nvSpPr>
        <p:spPr>
          <a:xfrm>
            <a:off x="632387" y="1799451"/>
            <a:ext cx="107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Time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6DF6D38-F9AA-439A-9340-9436DB6714F0}"/>
              </a:ext>
            </a:extLst>
          </p:cNvPr>
          <p:cNvSpPr txBox="1"/>
          <p:nvPr/>
        </p:nvSpPr>
        <p:spPr>
          <a:xfrm>
            <a:off x="6804248" y="1799451"/>
            <a:ext cx="1503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Delivery</a:t>
            </a:r>
            <a:r>
              <a:rPr lang="de-DE" dirty="0"/>
              <a:t> time (t0)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CB14F6C-3DDC-4BAA-8553-4A0F7BA8490A}"/>
              </a:ext>
            </a:extLst>
          </p:cNvPr>
          <p:cNvSpPr txBox="1"/>
          <p:nvPr/>
        </p:nvSpPr>
        <p:spPr>
          <a:xfrm>
            <a:off x="209302" y="2564904"/>
            <a:ext cx="9063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Exchange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8284428-9817-406A-9A53-31B6F776757B}"/>
              </a:ext>
            </a:extLst>
          </p:cNvPr>
          <p:cNvSpPr txBox="1"/>
          <p:nvPr/>
        </p:nvSpPr>
        <p:spPr>
          <a:xfrm>
            <a:off x="266033" y="4226897"/>
            <a:ext cx="9063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Bilateral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D862B26-8C67-4C6D-B057-19EA898FC3A1}"/>
              </a:ext>
            </a:extLst>
          </p:cNvPr>
          <p:cNvSpPr txBox="1"/>
          <p:nvPr/>
        </p:nvSpPr>
        <p:spPr>
          <a:xfrm>
            <a:off x="274786" y="5120474"/>
            <a:ext cx="864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Control power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59D867C-16A9-478A-8372-E0AD4EE97E2D}"/>
              </a:ext>
            </a:extLst>
          </p:cNvPr>
          <p:cNvSpPr txBox="1"/>
          <p:nvPr/>
        </p:nvSpPr>
        <p:spPr>
          <a:xfrm>
            <a:off x="1121360" y="2262187"/>
            <a:ext cx="122413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EEX Futures</a:t>
            </a:r>
          </a:p>
          <a:p>
            <a:endParaRPr lang="de-DE" sz="600" dirty="0"/>
          </a:p>
          <a:p>
            <a:r>
              <a:rPr lang="de-DE" dirty="0" err="1"/>
              <a:t>until</a:t>
            </a:r>
            <a:r>
              <a:rPr lang="de-DE" dirty="0"/>
              <a:t> 24:00 on </a:t>
            </a:r>
            <a:r>
              <a:rPr lang="de-DE" dirty="0" err="1"/>
              <a:t>the</a:t>
            </a:r>
            <a:r>
              <a:rPr lang="de-DE" dirty="0"/>
              <a:t> last </a:t>
            </a:r>
            <a:r>
              <a:rPr lang="de-DE" dirty="0" err="1"/>
              <a:t>day</a:t>
            </a:r>
            <a:r>
              <a:rPr lang="de-DE" dirty="0"/>
              <a:t>  </a:t>
            </a:r>
            <a:r>
              <a:rPr lang="de-DE" dirty="0" err="1"/>
              <a:t>of</a:t>
            </a:r>
            <a:r>
              <a:rPr lang="de-DE" dirty="0"/>
              <a:t> M-2</a:t>
            </a:r>
          </a:p>
          <a:p>
            <a:endParaRPr lang="de-DE" sz="600" dirty="0"/>
          </a:p>
          <a:p>
            <a:r>
              <a:rPr lang="de-DE" dirty="0"/>
              <a:t>Mo-Fr (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trading</a:t>
            </a:r>
            <a:r>
              <a:rPr lang="de-DE" dirty="0"/>
              <a:t> on </a:t>
            </a:r>
            <a:r>
              <a:rPr lang="de-DE" dirty="0" err="1"/>
              <a:t>weekend</a:t>
            </a:r>
            <a:r>
              <a:rPr lang="de-DE" dirty="0"/>
              <a:t> and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holidays</a:t>
            </a:r>
            <a:r>
              <a:rPr lang="de-DE" dirty="0"/>
              <a:t>)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0E9FBCD-A414-43EA-B12C-DC71E044A8FA}"/>
              </a:ext>
            </a:extLst>
          </p:cNvPr>
          <p:cNvSpPr txBox="1"/>
          <p:nvPr/>
        </p:nvSpPr>
        <p:spPr>
          <a:xfrm>
            <a:off x="2409853" y="2264931"/>
            <a:ext cx="1426137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Day-</a:t>
            </a:r>
            <a:r>
              <a:rPr lang="de-DE" b="1" dirty="0" err="1"/>
              <a:t>Ahead</a:t>
            </a:r>
            <a:r>
              <a:rPr lang="de-DE" b="1" dirty="0"/>
              <a:t> </a:t>
            </a:r>
            <a:r>
              <a:rPr lang="de-DE" b="1" dirty="0" err="1"/>
              <a:t>Auction</a:t>
            </a:r>
            <a:r>
              <a:rPr lang="de-DE" b="1" dirty="0"/>
              <a:t> EXAA</a:t>
            </a:r>
          </a:p>
          <a:p>
            <a:endParaRPr lang="de-DE" sz="600" dirty="0"/>
          </a:p>
          <a:p>
            <a:r>
              <a:rPr lang="de-DE" dirty="0" err="1"/>
              <a:t>until</a:t>
            </a:r>
            <a:r>
              <a:rPr lang="de-DE" dirty="0"/>
              <a:t> 10:12</a:t>
            </a:r>
          </a:p>
          <a:p>
            <a:endParaRPr lang="de-DE" sz="600" dirty="0"/>
          </a:p>
          <a:p>
            <a:r>
              <a:rPr lang="de-DE" dirty="0" err="1"/>
              <a:t>hours</a:t>
            </a:r>
            <a:r>
              <a:rPr lang="de-DE" dirty="0"/>
              <a:t> and 15 min</a:t>
            </a:r>
          </a:p>
          <a:p>
            <a:endParaRPr lang="de-DE" sz="600" dirty="0"/>
          </a:p>
          <a:p>
            <a:r>
              <a:rPr lang="de-DE" dirty="0"/>
              <a:t>Mo-Fr (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trading</a:t>
            </a:r>
            <a:r>
              <a:rPr lang="de-DE" dirty="0"/>
              <a:t> on </a:t>
            </a:r>
            <a:r>
              <a:rPr lang="de-DE" dirty="0" err="1"/>
              <a:t>weekend</a:t>
            </a:r>
            <a:r>
              <a:rPr lang="de-DE" dirty="0"/>
              <a:t> and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holidays</a:t>
            </a:r>
            <a:r>
              <a:rPr lang="de-DE" dirty="0"/>
              <a:t>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BC9202A-7E7A-4184-9340-F47D0632FCAF}"/>
              </a:ext>
            </a:extLst>
          </p:cNvPr>
          <p:cNvSpPr txBox="1"/>
          <p:nvPr/>
        </p:nvSpPr>
        <p:spPr>
          <a:xfrm>
            <a:off x="3890307" y="2271209"/>
            <a:ext cx="118574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Day-</a:t>
            </a:r>
            <a:r>
              <a:rPr lang="de-DE" b="1" dirty="0" err="1"/>
              <a:t>Ahead</a:t>
            </a:r>
            <a:r>
              <a:rPr lang="de-DE" b="1" dirty="0"/>
              <a:t> </a:t>
            </a:r>
            <a:r>
              <a:rPr lang="de-DE" b="1" dirty="0" err="1"/>
              <a:t>Auction</a:t>
            </a:r>
            <a:r>
              <a:rPr lang="de-DE" b="1" dirty="0"/>
              <a:t> EPEX Spot</a:t>
            </a:r>
          </a:p>
          <a:p>
            <a:endParaRPr lang="de-DE" sz="600" dirty="0"/>
          </a:p>
          <a:p>
            <a:r>
              <a:rPr lang="de-DE" dirty="0" err="1"/>
              <a:t>until</a:t>
            </a:r>
            <a:r>
              <a:rPr lang="de-DE" dirty="0"/>
              <a:t> 12:00 on D-1</a:t>
            </a:r>
          </a:p>
          <a:p>
            <a:endParaRPr lang="de-DE" sz="600" dirty="0"/>
          </a:p>
          <a:p>
            <a:r>
              <a:rPr lang="de-DE" dirty="0" err="1"/>
              <a:t>hours</a:t>
            </a:r>
            <a:r>
              <a:rPr lang="de-DE" dirty="0"/>
              <a:t> and </a:t>
            </a:r>
            <a:r>
              <a:rPr lang="de-DE" dirty="0" err="1"/>
              <a:t>blocks</a:t>
            </a:r>
            <a:r>
              <a:rPr lang="de-DE" dirty="0"/>
              <a:t>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4654E29-3970-49B5-85EF-C00352EEC875}"/>
              </a:ext>
            </a:extLst>
          </p:cNvPr>
          <p:cNvSpPr txBox="1"/>
          <p:nvPr/>
        </p:nvSpPr>
        <p:spPr>
          <a:xfrm>
            <a:off x="5130373" y="2271209"/>
            <a:ext cx="1224135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Intraday </a:t>
            </a:r>
            <a:r>
              <a:rPr lang="de-DE" b="1" dirty="0" err="1"/>
              <a:t>Auction</a:t>
            </a:r>
            <a:r>
              <a:rPr lang="de-DE" b="1" dirty="0"/>
              <a:t> EPEX Spot</a:t>
            </a:r>
          </a:p>
          <a:p>
            <a:endParaRPr lang="de-DE" sz="600" dirty="0"/>
          </a:p>
          <a:p>
            <a:r>
              <a:rPr lang="de-DE" dirty="0" err="1"/>
              <a:t>until</a:t>
            </a:r>
            <a:r>
              <a:rPr lang="de-DE" dirty="0"/>
              <a:t> 15:00 on D-1</a:t>
            </a:r>
          </a:p>
          <a:p>
            <a:endParaRPr lang="de-DE" sz="600" dirty="0"/>
          </a:p>
          <a:p>
            <a:r>
              <a:rPr lang="de-DE" dirty="0"/>
              <a:t>15 min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DA3FE79-5BF0-48EC-B1E6-ACE776F9B275}"/>
              </a:ext>
            </a:extLst>
          </p:cNvPr>
          <p:cNvSpPr txBox="1"/>
          <p:nvPr/>
        </p:nvSpPr>
        <p:spPr>
          <a:xfrm>
            <a:off x="6408825" y="2271209"/>
            <a:ext cx="126252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Intraday </a:t>
            </a:r>
            <a:r>
              <a:rPr lang="de-DE" b="1" dirty="0" err="1"/>
              <a:t>continuous</a:t>
            </a:r>
            <a:r>
              <a:rPr lang="de-DE" b="1" dirty="0"/>
              <a:t> EPEX Spot</a:t>
            </a:r>
          </a:p>
          <a:p>
            <a:endParaRPr lang="de-DE" sz="600" dirty="0"/>
          </a:p>
          <a:p>
            <a:r>
              <a:rPr lang="de-DE" dirty="0" err="1"/>
              <a:t>from</a:t>
            </a:r>
            <a:r>
              <a:rPr lang="de-DE" dirty="0"/>
              <a:t> 15:00 on D-1 </a:t>
            </a:r>
            <a:r>
              <a:rPr lang="de-DE" dirty="0" err="1"/>
              <a:t>until</a:t>
            </a:r>
            <a:r>
              <a:rPr lang="de-DE" dirty="0"/>
              <a:t> 5 min </a:t>
            </a:r>
            <a:r>
              <a:rPr lang="de-DE" dirty="0" err="1"/>
              <a:t>before</a:t>
            </a:r>
            <a:r>
              <a:rPr lang="de-DE" dirty="0"/>
              <a:t> t0</a:t>
            </a:r>
          </a:p>
          <a:p>
            <a:endParaRPr lang="de-DE" sz="600" dirty="0"/>
          </a:p>
          <a:p>
            <a:r>
              <a:rPr lang="de-DE" dirty="0"/>
              <a:t>15 min </a:t>
            </a:r>
            <a:r>
              <a:rPr lang="en-GB" dirty="0"/>
              <a:t>[16:00 D-1 until 5 min before t0)</a:t>
            </a:r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A34E1EA-FCFF-4ECB-AB06-523BE12F0D88}"/>
              </a:ext>
            </a:extLst>
          </p:cNvPr>
          <p:cNvSpPr txBox="1"/>
          <p:nvPr/>
        </p:nvSpPr>
        <p:spPr>
          <a:xfrm>
            <a:off x="1138883" y="4550310"/>
            <a:ext cx="653246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until 15 min before t0 across control areas; immediately before t0 for trades within the same </a:t>
            </a:r>
          </a:p>
          <a:p>
            <a:pPr algn="l"/>
            <a:r>
              <a:rPr lang="en-GB" dirty="0"/>
              <a:t>control area.		Forward and spot	All products are negotiated bilaterally. 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60E0471-9EBE-4B9D-BFE5-0615265B02EE}"/>
              </a:ext>
            </a:extLst>
          </p:cNvPr>
          <p:cNvSpPr txBox="1"/>
          <p:nvPr/>
        </p:nvSpPr>
        <p:spPr>
          <a:xfrm>
            <a:off x="2409852" y="5049572"/>
            <a:ext cx="249647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b="1" dirty="0"/>
              <a:t>Secondary reserve</a:t>
            </a:r>
          </a:p>
          <a:p>
            <a:pPr algn="l"/>
            <a:r>
              <a:rPr lang="en-GB" dirty="0"/>
              <a:t>daily</a:t>
            </a:r>
            <a:r>
              <a:rPr lang="de-DE" dirty="0"/>
              <a:t> </a:t>
            </a:r>
            <a:r>
              <a:rPr lang="de-DE" dirty="0" err="1"/>
              <a:t>until</a:t>
            </a:r>
            <a:r>
              <a:rPr lang="de-DE" dirty="0"/>
              <a:t> 8:00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00:00</a:t>
            </a:r>
          </a:p>
          <a:p>
            <a:pPr algn="l"/>
            <a:endParaRPr lang="de-DE" dirty="0"/>
          </a:p>
          <a:p>
            <a:pPr algn="l"/>
            <a:r>
              <a:rPr lang="de-DE" dirty="0"/>
              <a:t>Time </a:t>
            </a:r>
            <a:r>
              <a:rPr lang="de-DE" dirty="0" err="1"/>
              <a:t>blocks</a:t>
            </a:r>
            <a:r>
              <a:rPr lang="de-DE" dirty="0"/>
              <a:t>: </a:t>
            </a:r>
            <a:r>
              <a:rPr lang="de-DE" dirty="0" err="1"/>
              <a:t>six</a:t>
            </a:r>
            <a:r>
              <a:rPr lang="de-DE" dirty="0"/>
              <a:t> 4-hour </a:t>
            </a:r>
            <a:r>
              <a:rPr lang="de-DE" dirty="0" err="1"/>
              <a:t>blocks</a:t>
            </a:r>
            <a:endParaRPr lang="de-DE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37EFD6E-3396-4A57-9245-59DC47A1E703}"/>
              </a:ext>
            </a:extLst>
          </p:cNvPr>
          <p:cNvSpPr txBox="1"/>
          <p:nvPr/>
        </p:nvSpPr>
        <p:spPr>
          <a:xfrm>
            <a:off x="1122435" y="5049572"/>
            <a:ext cx="1224135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Primary </a:t>
            </a:r>
            <a:r>
              <a:rPr lang="de-DE" b="1" dirty="0" err="1"/>
              <a:t>reserve</a:t>
            </a:r>
            <a:endParaRPr lang="de-DE" b="1" dirty="0"/>
          </a:p>
          <a:p>
            <a:r>
              <a:rPr lang="de-DE" dirty="0" err="1"/>
              <a:t>until</a:t>
            </a:r>
            <a:r>
              <a:rPr lang="de-DE" dirty="0"/>
              <a:t> Tue 15:00 </a:t>
            </a:r>
            <a:r>
              <a:rPr lang="de-DE" dirty="0" err="1"/>
              <a:t>for</a:t>
            </a:r>
            <a:r>
              <a:rPr lang="de-DE" dirty="0"/>
              <a:t> Mo </a:t>
            </a:r>
            <a:r>
              <a:rPr lang="de-DE" dirty="0" err="1"/>
              <a:t>from</a:t>
            </a:r>
            <a:r>
              <a:rPr lang="de-DE" dirty="0"/>
              <a:t> 00:00</a:t>
            </a:r>
          </a:p>
          <a:p>
            <a:r>
              <a:rPr lang="de-DE" dirty="0"/>
              <a:t>Time </a:t>
            </a:r>
            <a:r>
              <a:rPr lang="de-DE" dirty="0" err="1"/>
              <a:t>blocks</a:t>
            </a:r>
            <a:r>
              <a:rPr lang="de-DE" dirty="0"/>
              <a:t>: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week</a:t>
            </a:r>
            <a:endParaRPr lang="de-DE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600BA2EB-81EB-4597-A422-2146C4CA9B07}"/>
              </a:ext>
            </a:extLst>
          </p:cNvPr>
          <p:cNvSpPr txBox="1"/>
          <p:nvPr/>
        </p:nvSpPr>
        <p:spPr>
          <a:xfrm>
            <a:off x="4946942" y="5045339"/>
            <a:ext cx="272440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b="1" dirty="0"/>
              <a:t>Minute reserve</a:t>
            </a:r>
          </a:p>
          <a:p>
            <a:pPr algn="l"/>
            <a:r>
              <a:rPr lang="en-GB" dirty="0"/>
              <a:t>daily</a:t>
            </a:r>
            <a:r>
              <a:rPr lang="de-DE" dirty="0"/>
              <a:t> </a:t>
            </a:r>
            <a:r>
              <a:rPr lang="de-DE" dirty="0" err="1"/>
              <a:t>until</a:t>
            </a:r>
            <a:r>
              <a:rPr lang="de-DE" dirty="0"/>
              <a:t> 8:00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00:00</a:t>
            </a:r>
          </a:p>
          <a:p>
            <a:pPr algn="l"/>
            <a:endParaRPr lang="de-DE" dirty="0"/>
          </a:p>
          <a:p>
            <a:pPr algn="l"/>
            <a:r>
              <a:rPr lang="de-DE" dirty="0"/>
              <a:t>Time </a:t>
            </a:r>
            <a:r>
              <a:rPr lang="de-DE" dirty="0" err="1"/>
              <a:t>blocks</a:t>
            </a:r>
            <a:r>
              <a:rPr lang="de-DE" dirty="0"/>
              <a:t>: </a:t>
            </a:r>
            <a:r>
              <a:rPr lang="de-DE" dirty="0" err="1"/>
              <a:t>six</a:t>
            </a:r>
            <a:r>
              <a:rPr lang="de-DE" dirty="0"/>
              <a:t> 4-hour </a:t>
            </a:r>
            <a:r>
              <a:rPr lang="de-DE" dirty="0" err="1"/>
              <a:t>blocks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4221FFFC-CAAF-4828-86F5-9D00E04BA983}"/>
              </a:ext>
            </a:extLst>
          </p:cNvPr>
          <p:cNvSpPr txBox="1"/>
          <p:nvPr/>
        </p:nvSpPr>
        <p:spPr>
          <a:xfrm>
            <a:off x="1122435" y="4264494"/>
            <a:ext cx="122306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Forward / Term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2CB947D-4D81-44DD-821E-7439813CA00B}"/>
              </a:ext>
            </a:extLst>
          </p:cNvPr>
          <p:cNvSpPr txBox="1"/>
          <p:nvPr/>
        </p:nvSpPr>
        <p:spPr>
          <a:xfrm>
            <a:off x="2409851" y="4269184"/>
            <a:ext cx="526149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Spot / Short-term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D7A4089-5993-47DF-9E94-C93679CEF14C}"/>
              </a:ext>
            </a:extLst>
          </p:cNvPr>
          <p:cNvSpPr txBox="1"/>
          <p:nvPr/>
        </p:nvSpPr>
        <p:spPr>
          <a:xfrm>
            <a:off x="4394173" y="6206954"/>
            <a:ext cx="3387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Source: </a:t>
            </a:r>
            <a:r>
              <a:rPr lang="de-DE" dirty="0" err="1"/>
              <a:t>Adapted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Next Kraftwerke</a:t>
            </a:r>
          </a:p>
        </p:txBody>
      </p:sp>
    </p:spTree>
    <p:extLst>
      <p:ext uri="{BB962C8B-B14F-4D97-AF65-F5344CB8AC3E}">
        <p14:creationId xmlns:p14="http://schemas.microsoft.com/office/powerpoint/2010/main" val="120561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de-DE" dirty="0"/>
              <a:t>Traders 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forward</a:t>
            </a:r>
            <a:r>
              <a:rPr lang="de-DE" dirty="0"/>
              <a:t> </a:t>
            </a:r>
            <a:r>
              <a:rPr lang="de-DE" dirty="0" err="1"/>
              <a:t>positions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expectations</a:t>
            </a:r>
            <a:r>
              <a:rPr lang="de-DE" dirty="0"/>
              <a:t> but </a:t>
            </a:r>
            <a:r>
              <a:rPr lang="de-DE" dirty="0" err="1"/>
              <a:t>can</a:t>
            </a:r>
            <a:r>
              <a:rPr lang="de-DE" dirty="0"/>
              <a:t> reverse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later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until</a:t>
            </a:r>
            <a:r>
              <a:rPr lang="de-DE" dirty="0"/>
              <a:t> </a:t>
            </a:r>
            <a:r>
              <a:rPr lang="de-DE" dirty="0" err="1"/>
              <a:t>delivery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offsetting</a:t>
            </a:r>
            <a:r>
              <a:rPr lang="de-DE" dirty="0"/>
              <a:t> (back-</a:t>
            </a:r>
            <a:r>
              <a:rPr lang="de-DE" dirty="0" err="1"/>
              <a:t>to</a:t>
            </a:r>
            <a:r>
              <a:rPr lang="de-DE" dirty="0"/>
              <a:t>-back) </a:t>
            </a:r>
            <a:r>
              <a:rPr lang="de-DE" dirty="0" err="1"/>
              <a:t>purchases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sales</a:t>
            </a:r>
            <a:r>
              <a:rPr lang="de-DE" dirty="0"/>
              <a:t>.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>
              <a:spcBef>
                <a:spcPts val="0"/>
              </a:spcBef>
              <a:buAutoNum type="arabicPeriod"/>
            </a:pPr>
            <a:r>
              <a:rPr lang="de-DE" dirty="0"/>
              <a:t>Buy a </a:t>
            </a:r>
            <a:r>
              <a:rPr lang="de-DE" dirty="0" err="1"/>
              <a:t>contract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cancel</a:t>
            </a:r>
            <a:r>
              <a:rPr lang="de-DE" dirty="0"/>
              <a:t> out an </a:t>
            </a:r>
            <a:r>
              <a:rPr lang="de-DE" dirty="0" err="1"/>
              <a:t>earlier</a:t>
            </a:r>
            <a:r>
              <a:rPr lang="de-DE" dirty="0"/>
              <a:t> </a:t>
            </a:r>
            <a:r>
              <a:rPr lang="de-DE" dirty="0" err="1"/>
              <a:t>sale</a:t>
            </a:r>
            <a:r>
              <a:rPr lang="de-DE" dirty="0"/>
              <a:t> (</a:t>
            </a:r>
            <a:r>
              <a:rPr lang="de-DE" dirty="0" err="1"/>
              <a:t>cover</a:t>
            </a:r>
            <a:r>
              <a:rPr lang="de-DE" dirty="0"/>
              <a:t> a </a:t>
            </a:r>
            <a:r>
              <a:rPr lang="de-DE" dirty="0" err="1"/>
              <a:t>short</a:t>
            </a:r>
            <a:r>
              <a:rPr lang="de-DE" dirty="0"/>
              <a:t>).</a:t>
            </a:r>
          </a:p>
          <a:p>
            <a:pPr>
              <a:spcBef>
                <a:spcPts val="0"/>
              </a:spcBef>
              <a:buAutoNum type="arabicPeriod"/>
            </a:pPr>
            <a:r>
              <a:rPr lang="de-DE" dirty="0"/>
              <a:t>Sell a </a:t>
            </a:r>
            <a:r>
              <a:rPr lang="de-DE" dirty="0" err="1"/>
              <a:t>contract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close</a:t>
            </a:r>
            <a:r>
              <a:rPr lang="de-DE" dirty="0"/>
              <a:t> an </a:t>
            </a:r>
            <a:r>
              <a:rPr lang="de-DE" dirty="0" err="1"/>
              <a:t>earlier</a:t>
            </a:r>
            <a:r>
              <a:rPr lang="de-DE" dirty="0"/>
              <a:t> </a:t>
            </a:r>
            <a:r>
              <a:rPr lang="de-DE" dirty="0" err="1"/>
              <a:t>purchase</a:t>
            </a:r>
            <a:r>
              <a:rPr lang="de-DE" dirty="0"/>
              <a:t> (</a:t>
            </a:r>
            <a:r>
              <a:rPr lang="de-DE" dirty="0" err="1"/>
              <a:t>cover</a:t>
            </a:r>
            <a:r>
              <a:rPr lang="de-DE" dirty="0"/>
              <a:t> a </a:t>
            </a:r>
            <a:r>
              <a:rPr lang="de-DE" dirty="0" err="1"/>
              <a:t>long</a:t>
            </a:r>
            <a:r>
              <a:rPr lang="de-DE" dirty="0"/>
              <a:t>).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/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Forward markets: Continuous trading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E36006FA-E47B-4454-90E4-6F0BD0F71FD4}"/>
              </a:ext>
            </a:extLst>
          </p:cNvPr>
          <p:cNvSpPr txBox="1"/>
          <p:nvPr/>
        </p:nvSpPr>
        <p:spPr>
          <a:xfrm>
            <a:off x="3563888" y="5955876"/>
            <a:ext cx="4138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Mack, Energy </a:t>
            </a:r>
            <a:r>
              <a:rPr lang="de-DE" dirty="0" err="1"/>
              <a:t>trading</a:t>
            </a:r>
            <a:r>
              <a:rPr lang="de-DE" dirty="0"/>
              <a:t> and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, 2014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D5BD044D-1527-4C13-88C8-AF6A8A15CB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07" y="3074130"/>
            <a:ext cx="7244830" cy="148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27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de-DE" dirty="0"/>
              <a:t>Long </a:t>
            </a:r>
            <a:r>
              <a:rPr lang="de-DE" dirty="0" err="1"/>
              <a:t>position</a:t>
            </a:r>
            <a:r>
              <a:rPr lang="de-DE" dirty="0"/>
              <a:t>: </a:t>
            </a:r>
            <a:r>
              <a:rPr lang="de-DE" dirty="0" err="1"/>
              <a:t>trader</a:t>
            </a:r>
            <a:r>
              <a:rPr lang="de-DE" dirty="0"/>
              <a:t> </a:t>
            </a:r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a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de-DE" sz="1600" i="1" dirty="0">
                <a:solidFill>
                  <a:srgbClr val="002060"/>
                </a:solidFill>
              </a:rPr>
              <a:t>E.g. </a:t>
            </a:r>
            <a:r>
              <a:rPr lang="de-DE" sz="1600" i="1" dirty="0" err="1">
                <a:solidFill>
                  <a:srgbClr val="002060"/>
                </a:solidFill>
              </a:rPr>
              <a:t>trader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buys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electricity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forward</a:t>
            </a:r>
            <a:r>
              <a:rPr lang="de-DE" sz="1600" i="1" dirty="0">
                <a:solidFill>
                  <a:srgbClr val="002060"/>
                </a:solidFill>
              </a:rPr>
              <a:t> at </a:t>
            </a:r>
            <a:r>
              <a:rPr lang="de-DE" sz="1600" i="1" dirty="0" err="1">
                <a:solidFill>
                  <a:srgbClr val="002060"/>
                </a:solidFill>
              </a:rPr>
              <a:t>today</a:t>
            </a:r>
            <a:r>
              <a:rPr lang="en-GB" sz="1600" i="1" dirty="0">
                <a:solidFill>
                  <a:srgbClr val="002060"/>
                </a:solidFill>
              </a:rPr>
              <a:t>’s market price. If the market price rises, the trader will be able to sell the contract later at a higher price and realise a profit.</a:t>
            </a:r>
            <a:endParaRPr lang="de-DE" sz="1600" i="1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</a:pPr>
            <a:r>
              <a:rPr lang="de-DE" dirty="0"/>
              <a:t>Short </a:t>
            </a:r>
            <a:r>
              <a:rPr lang="de-DE" dirty="0" err="1"/>
              <a:t>position</a:t>
            </a:r>
            <a:r>
              <a:rPr lang="de-DE" dirty="0"/>
              <a:t>: </a:t>
            </a:r>
            <a:r>
              <a:rPr lang="de-DE" dirty="0" err="1"/>
              <a:t>trader</a:t>
            </a:r>
            <a:r>
              <a:rPr lang="de-DE" dirty="0"/>
              <a:t> </a:t>
            </a:r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a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decrease</a:t>
            </a:r>
            <a:r>
              <a:rPr lang="de-DE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de-DE" sz="1600" i="1" dirty="0">
                <a:solidFill>
                  <a:srgbClr val="002060"/>
                </a:solidFill>
              </a:rPr>
              <a:t>E.g. </a:t>
            </a:r>
            <a:r>
              <a:rPr lang="de-DE" sz="1600" i="1" dirty="0" err="1">
                <a:solidFill>
                  <a:srgbClr val="002060"/>
                </a:solidFill>
              </a:rPr>
              <a:t>trader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sells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electricity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forward</a:t>
            </a:r>
            <a:r>
              <a:rPr lang="de-DE" sz="1600" i="1" dirty="0">
                <a:solidFill>
                  <a:srgbClr val="002060"/>
                </a:solidFill>
              </a:rPr>
              <a:t> at </a:t>
            </a:r>
            <a:r>
              <a:rPr lang="de-DE" sz="1600" i="1" dirty="0" err="1">
                <a:solidFill>
                  <a:srgbClr val="002060"/>
                </a:solidFill>
              </a:rPr>
              <a:t>today‘s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market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price</a:t>
            </a:r>
            <a:r>
              <a:rPr lang="de-DE" sz="1600" i="1" dirty="0">
                <a:solidFill>
                  <a:srgbClr val="002060"/>
                </a:solidFill>
              </a:rPr>
              <a:t>. </a:t>
            </a:r>
            <a:r>
              <a:rPr lang="de-DE" sz="1600" i="1" dirty="0" err="1">
                <a:solidFill>
                  <a:srgbClr val="002060"/>
                </a:solidFill>
              </a:rPr>
              <a:t>If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market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price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goes</a:t>
            </a:r>
            <a:r>
              <a:rPr lang="de-DE" sz="1600" i="1" dirty="0">
                <a:solidFill>
                  <a:srgbClr val="002060"/>
                </a:solidFill>
              </a:rPr>
              <a:t> down, </a:t>
            </a:r>
            <a:r>
              <a:rPr lang="de-DE" sz="1600" i="1" dirty="0" err="1">
                <a:solidFill>
                  <a:srgbClr val="002060"/>
                </a:solidFill>
              </a:rPr>
              <a:t>the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trader</a:t>
            </a:r>
            <a:r>
              <a:rPr lang="de-DE" sz="1600" i="1" dirty="0">
                <a:solidFill>
                  <a:srgbClr val="002060"/>
                </a:solidFill>
              </a:rPr>
              <a:t> will </a:t>
            </a:r>
            <a:r>
              <a:rPr lang="de-DE" sz="1600" i="1" dirty="0" err="1">
                <a:solidFill>
                  <a:srgbClr val="002060"/>
                </a:solidFill>
              </a:rPr>
              <a:t>be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able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to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buy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the</a:t>
            </a:r>
            <a:r>
              <a:rPr lang="de-DE" sz="1600" i="1" dirty="0">
                <a:solidFill>
                  <a:srgbClr val="002060"/>
                </a:solidFill>
              </a:rPr>
              <a:t> same </a:t>
            </a:r>
            <a:r>
              <a:rPr lang="de-DE" sz="1600" i="1" dirty="0" err="1">
                <a:solidFill>
                  <a:srgbClr val="002060"/>
                </a:solidFill>
              </a:rPr>
              <a:t>product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later</a:t>
            </a:r>
            <a:r>
              <a:rPr lang="de-DE" sz="1600" i="1" dirty="0">
                <a:solidFill>
                  <a:srgbClr val="002060"/>
                </a:solidFill>
              </a:rPr>
              <a:t> at a </a:t>
            </a:r>
            <a:r>
              <a:rPr lang="de-DE" sz="1600" i="1" dirty="0" err="1">
                <a:solidFill>
                  <a:srgbClr val="002060"/>
                </a:solidFill>
              </a:rPr>
              <a:t>lower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price</a:t>
            </a:r>
            <a:r>
              <a:rPr lang="de-DE" sz="1600" i="1" dirty="0">
                <a:solidFill>
                  <a:srgbClr val="002060"/>
                </a:solidFill>
              </a:rPr>
              <a:t> and </a:t>
            </a:r>
            <a:r>
              <a:rPr lang="de-DE" sz="1600" i="1" dirty="0" err="1">
                <a:solidFill>
                  <a:srgbClr val="002060"/>
                </a:solidFill>
              </a:rPr>
              <a:t>realise</a:t>
            </a:r>
            <a:r>
              <a:rPr lang="de-DE" sz="1600" i="1" dirty="0">
                <a:solidFill>
                  <a:srgbClr val="002060"/>
                </a:solidFill>
              </a:rPr>
              <a:t> a </a:t>
            </a:r>
            <a:r>
              <a:rPr lang="de-DE" sz="1600" i="1" dirty="0" err="1">
                <a:solidFill>
                  <a:srgbClr val="002060"/>
                </a:solidFill>
              </a:rPr>
              <a:t>profit</a:t>
            </a:r>
            <a:r>
              <a:rPr lang="de-DE" sz="1600" i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spcBef>
                <a:spcPts val="0"/>
              </a:spcBef>
            </a:pPr>
            <a:r>
              <a:rPr lang="de-DE" dirty="0"/>
              <a:t>But: </a:t>
            </a:r>
            <a:r>
              <a:rPr lang="de-DE" b="1" dirty="0"/>
              <a:t>Long ≠ Buy</a:t>
            </a:r>
            <a:r>
              <a:rPr lang="de-DE" dirty="0"/>
              <a:t>, and Short ≠ Sell	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:</a:t>
            </a:r>
          </a:p>
          <a:p>
            <a:pPr marL="0" indent="0"/>
            <a:r>
              <a:rPr lang="de-DE" dirty="0"/>
              <a:t>1. </a:t>
            </a:r>
            <a:r>
              <a:rPr lang="de-DE" dirty="0" err="1"/>
              <a:t>Buying</a:t>
            </a:r>
            <a:r>
              <a:rPr lang="de-DE" dirty="0"/>
              <a:t> a </a:t>
            </a:r>
            <a:r>
              <a:rPr lang="de-DE" dirty="0" err="1"/>
              <a:t>commodity</a:t>
            </a:r>
            <a:r>
              <a:rPr lang="de-DE" dirty="0"/>
              <a:t> at a </a:t>
            </a:r>
            <a:r>
              <a:rPr lang="de-DE" dirty="0" err="1"/>
              <a:t>price</a:t>
            </a:r>
            <a:r>
              <a:rPr lang="de-DE" dirty="0"/>
              <a:t> a </a:t>
            </a:r>
            <a:r>
              <a:rPr lang="de-DE" dirty="0" err="1"/>
              <a:t>year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position</a:t>
            </a:r>
            <a:r>
              <a:rPr lang="de-DE" dirty="0"/>
              <a:t>. </a:t>
            </a:r>
            <a:r>
              <a:rPr lang="de-DE" sz="1600" i="1" dirty="0">
                <a:solidFill>
                  <a:srgbClr val="002060"/>
                </a:solidFill>
              </a:rPr>
              <a:t>The </a:t>
            </a:r>
            <a:r>
              <a:rPr lang="de-DE" sz="1600" i="1" dirty="0" err="1">
                <a:solidFill>
                  <a:srgbClr val="002060"/>
                </a:solidFill>
              </a:rPr>
              <a:t>position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benefits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trader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only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if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current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market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higher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than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market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price</a:t>
            </a:r>
            <a:r>
              <a:rPr lang="de-DE" sz="1600" i="1" dirty="0">
                <a:solidFill>
                  <a:srgbClr val="002060"/>
                </a:solidFill>
              </a:rPr>
              <a:t> in </a:t>
            </a:r>
            <a:r>
              <a:rPr lang="de-DE" sz="1600" i="1" dirty="0" err="1">
                <a:solidFill>
                  <a:srgbClr val="002060"/>
                </a:solidFill>
              </a:rPr>
              <a:t>one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year</a:t>
            </a:r>
            <a:r>
              <a:rPr lang="de-DE" sz="1600" i="1" dirty="0">
                <a:solidFill>
                  <a:srgbClr val="002060"/>
                </a:solidFill>
              </a:rPr>
              <a:t> (i.e. in </a:t>
            </a:r>
            <a:r>
              <a:rPr lang="de-DE" sz="1600" i="1" dirty="0" err="1">
                <a:solidFill>
                  <a:srgbClr val="002060"/>
                </a:solidFill>
              </a:rPr>
              <a:t>falling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price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case</a:t>
            </a:r>
            <a:r>
              <a:rPr lang="de-DE" sz="1600" i="1" dirty="0">
                <a:solidFill>
                  <a:srgbClr val="002060"/>
                </a:solidFill>
              </a:rPr>
              <a:t>)</a:t>
            </a:r>
          </a:p>
          <a:p>
            <a:pPr marL="0" indent="0"/>
            <a:r>
              <a:rPr lang="de-DE" dirty="0"/>
              <a:t>2. </a:t>
            </a:r>
            <a:r>
              <a:rPr lang="de-DE" dirty="0" err="1"/>
              <a:t>Purchasing</a:t>
            </a:r>
            <a:r>
              <a:rPr lang="de-DE" dirty="0"/>
              <a:t> a </a:t>
            </a:r>
            <a:r>
              <a:rPr lang="de-DE" dirty="0" err="1"/>
              <a:t>commodity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and </a:t>
            </a:r>
            <a:r>
              <a:rPr lang="de-DE" dirty="0" err="1"/>
              <a:t>selling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at a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(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short</a:t>
            </a:r>
            <a:r>
              <a:rPr lang="de-DE" dirty="0"/>
              <a:t>) </a:t>
            </a:r>
            <a:r>
              <a:rPr lang="de-DE" dirty="0" err="1"/>
              <a:t>is</a:t>
            </a:r>
            <a:r>
              <a:rPr lang="de-DE" dirty="0"/>
              <a:t> an open </a:t>
            </a:r>
            <a:r>
              <a:rPr lang="de-DE" dirty="0" err="1"/>
              <a:t>position</a:t>
            </a:r>
            <a:r>
              <a:rPr lang="de-DE" dirty="0"/>
              <a:t>,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a </a:t>
            </a:r>
            <a:r>
              <a:rPr lang="de-DE" dirty="0" err="1"/>
              <a:t>closed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. </a:t>
            </a:r>
            <a:r>
              <a:rPr lang="de-DE" sz="1600" i="1" dirty="0">
                <a:solidFill>
                  <a:srgbClr val="002060"/>
                </a:solidFill>
              </a:rPr>
              <a:t>Trader </a:t>
            </a:r>
            <a:r>
              <a:rPr lang="de-DE" sz="1600" i="1" dirty="0" err="1">
                <a:solidFill>
                  <a:srgbClr val="002060"/>
                </a:solidFill>
              </a:rPr>
              <a:t>benefits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from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selling</a:t>
            </a:r>
            <a:r>
              <a:rPr lang="de-DE" sz="1600" i="1" dirty="0">
                <a:solidFill>
                  <a:srgbClr val="002060"/>
                </a:solidFill>
              </a:rPr>
              <a:t> at a </a:t>
            </a:r>
            <a:r>
              <a:rPr lang="de-DE" sz="1600" i="1" dirty="0" err="1">
                <a:solidFill>
                  <a:srgbClr val="002060"/>
                </a:solidFill>
              </a:rPr>
              <a:t>fixed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price</a:t>
            </a:r>
            <a:r>
              <a:rPr lang="de-DE" sz="1600" i="1" dirty="0">
                <a:solidFill>
                  <a:srgbClr val="002060"/>
                </a:solidFill>
              </a:rPr>
              <a:t> (</a:t>
            </a:r>
            <a:r>
              <a:rPr lang="de-DE" sz="1600" i="1" dirty="0" err="1">
                <a:solidFill>
                  <a:srgbClr val="002060"/>
                </a:solidFill>
              </a:rPr>
              <a:t>other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than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current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market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price</a:t>
            </a:r>
            <a:r>
              <a:rPr lang="de-DE" sz="1600" i="1" dirty="0">
                <a:solidFill>
                  <a:srgbClr val="002060"/>
                </a:solidFill>
              </a:rPr>
              <a:t>) </a:t>
            </a:r>
            <a:r>
              <a:rPr lang="de-DE" sz="1600" i="1" dirty="0" err="1">
                <a:solidFill>
                  <a:srgbClr val="002060"/>
                </a:solidFill>
              </a:rPr>
              <a:t>if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the</a:t>
            </a:r>
            <a:r>
              <a:rPr lang="de-DE" sz="1600" i="1" dirty="0">
                <a:solidFill>
                  <a:srgbClr val="002060"/>
                </a:solidFill>
              </a:rPr>
              <a:t> </a:t>
            </a:r>
            <a:r>
              <a:rPr lang="de-DE" sz="1600" i="1" dirty="0" err="1">
                <a:solidFill>
                  <a:srgbClr val="002060"/>
                </a:solidFill>
              </a:rPr>
              <a:t>price</a:t>
            </a:r>
            <a:r>
              <a:rPr lang="de-DE" sz="1600" i="1" dirty="0">
                <a:solidFill>
                  <a:srgbClr val="002060"/>
                </a:solidFill>
              </a:rPr>
              <a:t> falls.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0" indent="0"/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Forward markets: Long and short positions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56A2C9D-5A2B-40F1-8747-51FA3092B031}"/>
              </a:ext>
            </a:extLst>
          </p:cNvPr>
          <p:cNvSpPr txBox="1"/>
          <p:nvPr/>
        </p:nvSpPr>
        <p:spPr>
          <a:xfrm>
            <a:off x="3746153" y="6315027"/>
            <a:ext cx="4138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See: Edwards, Energy </a:t>
            </a:r>
            <a:r>
              <a:rPr lang="de-DE" dirty="0" err="1"/>
              <a:t>trading</a:t>
            </a:r>
            <a:r>
              <a:rPr lang="de-DE" dirty="0"/>
              <a:t> &amp; </a:t>
            </a:r>
            <a:r>
              <a:rPr lang="de-DE" dirty="0" err="1"/>
              <a:t>investing</a:t>
            </a:r>
            <a:r>
              <a:rPr lang="de-DE" dirty="0"/>
              <a:t>, 2010, p. 5</a:t>
            </a:r>
          </a:p>
        </p:txBody>
      </p:sp>
    </p:spTree>
    <p:extLst>
      <p:ext uri="{BB962C8B-B14F-4D97-AF65-F5344CB8AC3E}">
        <p14:creationId xmlns:p14="http://schemas.microsoft.com/office/powerpoint/2010/main" val="308736490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sche Universität Berlin | PowerPoint Master">
  <a:themeElements>
    <a:clrScheme name="Technische Universität Berlin | PowerPoint Master 1">
      <a:dk1>
        <a:srgbClr val="000000"/>
      </a:dk1>
      <a:lt1>
        <a:srgbClr val="FFFFFF"/>
      </a:lt1>
      <a:dk2>
        <a:srgbClr val="C50E1F"/>
      </a:dk2>
      <a:lt2>
        <a:srgbClr val="B2B2B2"/>
      </a:lt2>
      <a:accent1>
        <a:srgbClr val="717171"/>
      </a:accent1>
      <a:accent2>
        <a:srgbClr val="177191"/>
      </a:accent2>
      <a:accent3>
        <a:srgbClr val="FFFFFF"/>
      </a:accent3>
      <a:accent4>
        <a:srgbClr val="000000"/>
      </a:accent4>
      <a:accent5>
        <a:srgbClr val="BBBBBB"/>
      </a:accent5>
      <a:accent6>
        <a:srgbClr val="146683"/>
      </a:accent6>
      <a:hlink>
        <a:srgbClr val="53BDE3"/>
      </a:hlink>
      <a:folHlink>
        <a:srgbClr val="99CC00"/>
      </a:folHlink>
    </a:clrScheme>
    <a:fontScheme name="Technische Universität Berlin | PowerPoin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chnische Universität Berlin | PowerPoint Master 1">
        <a:dk1>
          <a:srgbClr val="000000"/>
        </a:dk1>
        <a:lt1>
          <a:srgbClr val="FFFFFF"/>
        </a:lt1>
        <a:dk2>
          <a:srgbClr val="C50E1F"/>
        </a:dk2>
        <a:lt2>
          <a:srgbClr val="B2B2B2"/>
        </a:lt2>
        <a:accent1>
          <a:srgbClr val="717171"/>
        </a:accent1>
        <a:accent2>
          <a:srgbClr val="177191"/>
        </a:accent2>
        <a:accent3>
          <a:srgbClr val="FFFFFF"/>
        </a:accent3>
        <a:accent4>
          <a:srgbClr val="000000"/>
        </a:accent4>
        <a:accent5>
          <a:srgbClr val="BBBBBB"/>
        </a:accent5>
        <a:accent6>
          <a:srgbClr val="146683"/>
        </a:accent6>
        <a:hlink>
          <a:srgbClr val="53BD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TU_PPT_Master_ohneBild_HDL-zweizeilig</Template>
  <TotalTime>0</TotalTime>
  <Words>2390</Words>
  <Application>Microsoft Office PowerPoint</Application>
  <PresentationFormat>Bildschirmpräsentation (4:3)</PresentationFormat>
  <Paragraphs>394</Paragraphs>
  <Slides>28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1" baseType="lpstr">
      <vt:lpstr>Arial</vt:lpstr>
      <vt:lpstr>Symbol</vt:lpstr>
      <vt:lpstr>Technische Universität Berlin | PowerPoint Master</vt:lpstr>
      <vt:lpstr>Integrated course „Energy Economics“ - Energy Trading - Wholesale markets for electricity</vt:lpstr>
      <vt:lpstr>Outline – Electricity Trading</vt:lpstr>
      <vt:lpstr>What is energy trading</vt:lpstr>
      <vt:lpstr>Energy trading and Financial markets</vt:lpstr>
      <vt:lpstr>Trading forms: Exchange vs. OTC</vt:lpstr>
      <vt:lpstr>Energy trading: Submarkets</vt:lpstr>
      <vt:lpstr>Energy Trading: Submarkets</vt:lpstr>
      <vt:lpstr>Forward markets: Continuous trading</vt:lpstr>
      <vt:lpstr>Forward markets: Long and short positions</vt:lpstr>
      <vt:lpstr>Rolling of futures</vt:lpstr>
      <vt:lpstr>Rolling of futures (continued)</vt:lpstr>
      <vt:lpstr>Forward market: Price development patterns</vt:lpstr>
      <vt:lpstr>Sample power purchase portfolio</vt:lpstr>
      <vt:lpstr>Portfolio management of a power retailer</vt:lpstr>
      <vt:lpstr>Day-ahead contracts for singular hours</vt:lpstr>
      <vt:lpstr>Market liquidity</vt:lpstr>
      <vt:lpstr>EPEX Spot Day-ahead auction</vt:lpstr>
      <vt:lpstr>Auction design</vt:lpstr>
      <vt:lpstr>Power auction: Stylised example</vt:lpstr>
      <vt:lpstr>EPEX Spot Day-ahead auction: Product description</vt:lpstr>
      <vt:lpstr>Product description (continued)</vt:lpstr>
      <vt:lpstr>EPEX Spot Day-ahead auction</vt:lpstr>
      <vt:lpstr>Intraday market</vt:lpstr>
      <vt:lpstr>What is a trading product</vt:lpstr>
      <vt:lpstr>Electricity product types based on delivery period</vt:lpstr>
      <vt:lpstr>Product types</vt:lpstr>
      <vt:lpstr>Product types: Swaps</vt:lpstr>
      <vt:lpstr>Options: Terminology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EnSys_SS19_LP</dc:title>
  <dc:creator>David Schröder</dc:creator>
  <cp:lastModifiedBy>Elena Timofeeva</cp:lastModifiedBy>
  <cp:revision>1289</cp:revision>
  <cp:lastPrinted>2019-10-29T14:13:19Z</cp:lastPrinted>
  <dcterms:created xsi:type="dcterms:W3CDTF">2013-12-11T15:42:54Z</dcterms:created>
  <dcterms:modified xsi:type="dcterms:W3CDTF">2020-11-30T10:09:01Z</dcterms:modified>
</cp:coreProperties>
</file>