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notesSlides/notesSlide2.xml" ContentType="application/vnd.openxmlformats-officedocument.presentationml.notesSlide+xml"/>
  <Override PartName="/ppt/ink/ink4.xml" ContentType="application/inkml+xml"/>
  <Override PartName="/ppt/notesSlides/notesSlide3.xml" ContentType="application/vnd.openxmlformats-officedocument.presentationml.notesSlide+xml"/>
  <Override PartName="/ppt/ink/ink5.xml" ContentType="application/inkml+xml"/>
  <Override PartName="/ppt/notesSlides/notesSlide4.xml" ContentType="application/vnd.openxmlformats-officedocument.presentationml.notesSlide+xml"/>
  <Override PartName="/ppt/ink/ink6.xml" ContentType="application/inkml+xml"/>
  <Override PartName="/ppt/notesSlides/notesSlide5.xml" ContentType="application/vnd.openxmlformats-officedocument.presentationml.notesSlide+xml"/>
  <Override PartName="/ppt/ink/ink7.xml" ContentType="application/inkml+xml"/>
  <Override PartName="/ppt/notesSlides/notesSlide6.xml" ContentType="application/vnd.openxmlformats-officedocument.presentationml.notesSlide+xml"/>
  <Override PartName="/ppt/ink/ink8.xml" ContentType="application/inkml+xml"/>
  <Override PartName="/ppt/notesSlides/notesSlide7.xml" ContentType="application/vnd.openxmlformats-officedocument.presentationml.notesSlide+xml"/>
  <Override PartName="/ppt/ink/ink9.xml" ContentType="application/inkml+xml"/>
  <Override PartName="/ppt/ink/ink10.xml" ContentType="application/inkml+xml"/>
  <Override PartName="/ppt/notesSlides/notesSlide8.xml" ContentType="application/vnd.openxmlformats-officedocument.presentationml.notesSlide+xml"/>
  <Override PartName="/ppt/ink/ink11.xml" ContentType="application/inkml+xml"/>
  <Override PartName="/ppt/notesSlides/notesSlide9.xml" ContentType="application/vnd.openxmlformats-officedocument.presentationml.notesSlide+xml"/>
  <Override PartName="/ppt/ink/ink12.xml" ContentType="application/inkml+xml"/>
  <Override PartName="/ppt/ink/ink13.xml" ContentType="application/inkml+xml"/>
  <Override PartName="/ppt/notesSlides/notesSlide10.xml" ContentType="application/vnd.openxmlformats-officedocument.presentationml.notesSlide+xml"/>
  <Override PartName="/ppt/ink/ink14.xml" ContentType="application/inkml+xml"/>
  <Override PartName="/ppt/notesSlides/notesSlide11.xml" ContentType="application/vnd.openxmlformats-officedocument.presentationml.notesSlide+xml"/>
  <Override PartName="/ppt/ink/ink15.xml" ContentType="application/inkml+xml"/>
  <Override PartName="/ppt/notesSlides/notesSlide12.xml" ContentType="application/vnd.openxmlformats-officedocument.presentationml.notesSlide+xml"/>
  <Override PartName="/ppt/ink/ink16.xml" ContentType="application/inkml+xml"/>
  <Override PartName="/ppt/notesSlides/notesSlide13.xml" ContentType="application/vnd.openxmlformats-officedocument.presentationml.notesSlide+xml"/>
  <Override PartName="/ppt/ink/ink17.xml" ContentType="application/inkml+xml"/>
  <Override PartName="/ppt/notesSlides/notesSlide14.xml" ContentType="application/vnd.openxmlformats-officedocument.presentationml.notesSlide+xml"/>
  <Override PartName="/ppt/ink/ink18.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9.xml" ContentType="application/inkml+xml"/>
  <Override PartName="/ppt/notesSlides/notesSlide17.xml" ContentType="application/vnd.openxmlformats-officedocument.presentationml.notesSlide+xml"/>
  <Override PartName="/ppt/ink/ink20.xml" ContentType="application/inkml+xml"/>
  <Override PartName="/ppt/notesSlides/notesSlide18.xml" ContentType="application/vnd.openxmlformats-officedocument.presentationml.notesSlide+xml"/>
  <Override PartName="/ppt/ink/ink21.xml" ContentType="application/inkml+xml"/>
  <Override PartName="/ppt/notesSlides/notesSlide19.xml" ContentType="application/vnd.openxmlformats-officedocument.presentationml.notesSlide+xml"/>
  <Override PartName="/ppt/ink/ink22.xml" ContentType="application/inkml+xml"/>
  <Override PartName="/ppt/notesSlides/notesSlide20.xml" ContentType="application/vnd.openxmlformats-officedocument.presentationml.notesSlide+xml"/>
  <Override PartName="/ppt/ink/ink23.xml" ContentType="application/inkml+xml"/>
  <Override PartName="/ppt/notesSlides/notesSlide21.xml" ContentType="application/vnd.openxmlformats-officedocument.presentationml.notesSlide+xml"/>
  <Override PartName="/ppt/ink/ink24.xml" ContentType="application/inkml+xml"/>
  <Override PartName="/ppt/notesSlides/notesSlide22.xml" ContentType="application/vnd.openxmlformats-officedocument.presentationml.notesSlide+xml"/>
  <Override PartName="/ppt/ink/ink25.xml" ContentType="application/inkml+xml"/>
  <Override PartName="/ppt/notesSlides/notesSlide23.xml" ContentType="application/vnd.openxmlformats-officedocument.presentationml.notesSlide+xml"/>
  <Override PartName="/ppt/ink/ink26.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ink/ink27.xml" ContentType="application/inkml+xml"/>
  <Override PartName="/ppt/notesSlides/notesSlide27.xml" ContentType="application/vnd.openxmlformats-officedocument.presentationml.notesSlide+xml"/>
  <Override PartName="/ppt/ink/ink28.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29.xml" ContentType="application/inkml+xml"/>
  <Override PartName="/ppt/notesSlides/notesSlide31.xml" ContentType="application/vnd.openxmlformats-officedocument.presentationml.notesSlide+xml"/>
  <Override PartName="/ppt/ink/ink30.xml" ContentType="application/inkml+xml"/>
  <Override PartName="/ppt/notesSlides/notesSlide32.xml" ContentType="application/vnd.openxmlformats-officedocument.presentationml.notesSlide+xml"/>
  <Override PartName="/ppt/ink/ink31.xml" ContentType="application/inkml+xml"/>
  <Override PartName="/ppt/notesSlides/notesSlide33.xml" ContentType="application/vnd.openxmlformats-officedocument.presentationml.notesSlide+xml"/>
  <Override PartName="/ppt/ink/ink32.xml" ContentType="application/inkml+xml"/>
  <Override PartName="/ppt/notesSlides/notesSlide34.xml" ContentType="application/vnd.openxmlformats-officedocument.presentationml.notesSlide+xml"/>
  <Override PartName="/ppt/ink/ink33.xml" ContentType="application/inkml+xml"/>
  <Override PartName="/ppt/ink/ink3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66" r:id="rId2"/>
    <p:sldId id="342" r:id="rId3"/>
    <p:sldId id="390" r:id="rId4"/>
    <p:sldId id="391" r:id="rId5"/>
    <p:sldId id="298" r:id="rId6"/>
    <p:sldId id="377" r:id="rId7"/>
    <p:sldId id="382" r:id="rId8"/>
    <p:sldId id="383" r:id="rId9"/>
    <p:sldId id="385" r:id="rId10"/>
    <p:sldId id="386" r:id="rId11"/>
    <p:sldId id="387" r:id="rId12"/>
    <p:sldId id="388" r:id="rId13"/>
    <p:sldId id="389" r:id="rId14"/>
    <p:sldId id="277" r:id="rId15"/>
    <p:sldId id="278" r:id="rId16"/>
    <p:sldId id="279" r:id="rId17"/>
    <p:sldId id="281" r:id="rId18"/>
    <p:sldId id="280" r:id="rId19"/>
    <p:sldId id="370" r:id="rId20"/>
    <p:sldId id="283" r:id="rId21"/>
    <p:sldId id="371" r:id="rId22"/>
    <p:sldId id="285" r:id="rId23"/>
    <p:sldId id="372" r:id="rId24"/>
    <p:sldId id="302" r:id="rId25"/>
    <p:sldId id="373" r:id="rId26"/>
    <p:sldId id="288" r:id="rId27"/>
    <p:sldId id="289" r:id="rId28"/>
    <p:sldId id="271" r:id="rId29"/>
    <p:sldId id="273" r:id="rId30"/>
    <p:sldId id="393" r:id="rId31"/>
    <p:sldId id="394" r:id="rId32"/>
    <p:sldId id="395" r:id="rId33"/>
    <p:sldId id="396" r:id="rId34"/>
    <p:sldId id="404" r:id="rId35"/>
    <p:sldId id="405" r:id="rId36"/>
    <p:sldId id="406" r:id="rId37"/>
    <p:sldId id="407" r:id="rId38"/>
    <p:sldId id="290" r:id="rId39"/>
    <p:sldId id="408" r:id="rId40"/>
  </p:sldIdLst>
  <p:sldSz cx="9144000" cy="6858000" type="screen4x3"/>
  <p:notesSz cx="7099300" cy="10234613"/>
  <p:defaultTextStyle>
    <a:defPPr>
      <a:defRPr lang="de-DE"/>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BE8"/>
    <a:srgbClr val="ECD3CB"/>
    <a:srgbClr val="8064A2"/>
    <a:srgbClr val="B3A2C7"/>
    <a:srgbClr val="984807"/>
    <a:srgbClr val="FF6600"/>
    <a:srgbClr val="F79646"/>
    <a:srgbClr val="3E97B6"/>
    <a:srgbClr val="177191"/>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110" autoAdjust="0"/>
    <p:restoredTop sz="94880" autoAdjust="0"/>
  </p:normalViewPr>
  <p:slideViewPr>
    <p:cSldViewPr>
      <p:cViewPr varScale="1">
        <p:scale>
          <a:sx n="104" d="100"/>
          <a:sy n="104" d="100"/>
        </p:scale>
        <p:origin x="1344" y="114"/>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sa%20Koch\Documents\Projekte\P2X@BerlinAdlershof\Auswertungen\Electricity%20Prices\DA%20Auction%202015.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latin typeface="+mn-lt"/>
              </a:rPr>
              <a:t>Load Duration Curve</a:t>
            </a:r>
            <a:r>
              <a:rPr lang="en-US" sz="1600" baseline="0" dirty="0">
                <a:latin typeface="+mn-lt"/>
              </a:rPr>
              <a:t> </a:t>
            </a:r>
            <a:r>
              <a:rPr lang="en-US" sz="1600" b="0" i="0" u="none" strike="noStrike" baseline="0" dirty="0">
                <a:effectLst/>
                <a:latin typeface="+mn-lt"/>
              </a:rPr>
              <a:t>–</a:t>
            </a:r>
            <a:r>
              <a:rPr lang="en-US" sz="1600" baseline="0" dirty="0">
                <a:latin typeface="+mn-lt"/>
              </a:rPr>
              <a:t> schematic illustration</a:t>
            </a:r>
            <a:endParaRPr lang="en-US" sz="1600" dirty="0">
              <a:latin typeface="+mn-lt"/>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smoothMarker"/>
        <c:varyColors val="0"/>
        <c:ser>
          <c:idx val="0"/>
          <c:order val="0"/>
          <c:tx>
            <c:strRef>
              <c:f>'Auswertung c'!$B$1</c:f>
              <c:strCache>
                <c:ptCount val="1"/>
                <c:pt idx="0">
                  <c:v>price</c:v>
                </c:pt>
              </c:strCache>
            </c:strRef>
          </c:tx>
          <c:spPr>
            <a:ln w="28575" cap="rnd">
              <a:noFill/>
              <a:round/>
            </a:ln>
            <a:effectLst/>
          </c:spPr>
          <c:marker>
            <c:symbol val="none"/>
          </c:marker>
          <c:xVal>
            <c:numRef>
              <c:f>'Auswertung c'!$A$2:$A$8761</c:f>
              <c:numCache>
                <c:formatCode>General</c:formatCode>
                <c:ptCount val="876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pt idx="5000">
                  <c:v>5001</c:v>
                </c:pt>
                <c:pt idx="5001">
                  <c:v>5002</c:v>
                </c:pt>
                <c:pt idx="5002">
                  <c:v>5003</c:v>
                </c:pt>
                <c:pt idx="5003">
                  <c:v>5004</c:v>
                </c:pt>
                <c:pt idx="5004">
                  <c:v>5005</c:v>
                </c:pt>
                <c:pt idx="5005">
                  <c:v>5006</c:v>
                </c:pt>
                <c:pt idx="5006">
                  <c:v>5007</c:v>
                </c:pt>
                <c:pt idx="5007">
                  <c:v>5008</c:v>
                </c:pt>
                <c:pt idx="5008">
                  <c:v>5009</c:v>
                </c:pt>
                <c:pt idx="5009">
                  <c:v>5010</c:v>
                </c:pt>
                <c:pt idx="5010">
                  <c:v>5011</c:v>
                </c:pt>
                <c:pt idx="5011">
                  <c:v>5012</c:v>
                </c:pt>
                <c:pt idx="5012">
                  <c:v>5013</c:v>
                </c:pt>
                <c:pt idx="5013">
                  <c:v>5014</c:v>
                </c:pt>
                <c:pt idx="5014">
                  <c:v>5015</c:v>
                </c:pt>
                <c:pt idx="5015">
                  <c:v>5016</c:v>
                </c:pt>
                <c:pt idx="5016">
                  <c:v>5017</c:v>
                </c:pt>
                <c:pt idx="5017">
                  <c:v>5018</c:v>
                </c:pt>
                <c:pt idx="5018">
                  <c:v>5019</c:v>
                </c:pt>
                <c:pt idx="5019">
                  <c:v>5020</c:v>
                </c:pt>
                <c:pt idx="5020">
                  <c:v>5021</c:v>
                </c:pt>
                <c:pt idx="5021">
                  <c:v>5022</c:v>
                </c:pt>
                <c:pt idx="5022">
                  <c:v>5023</c:v>
                </c:pt>
                <c:pt idx="5023">
                  <c:v>5024</c:v>
                </c:pt>
                <c:pt idx="5024">
                  <c:v>5025</c:v>
                </c:pt>
                <c:pt idx="5025">
                  <c:v>5026</c:v>
                </c:pt>
                <c:pt idx="5026">
                  <c:v>5027</c:v>
                </c:pt>
                <c:pt idx="5027">
                  <c:v>5028</c:v>
                </c:pt>
                <c:pt idx="5028">
                  <c:v>5029</c:v>
                </c:pt>
                <c:pt idx="5029">
                  <c:v>5030</c:v>
                </c:pt>
                <c:pt idx="5030">
                  <c:v>5031</c:v>
                </c:pt>
                <c:pt idx="5031">
                  <c:v>5032</c:v>
                </c:pt>
                <c:pt idx="5032">
                  <c:v>5033</c:v>
                </c:pt>
                <c:pt idx="5033">
                  <c:v>5034</c:v>
                </c:pt>
                <c:pt idx="5034">
                  <c:v>5035</c:v>
                </c:pt>
                <c:pt idx="5035">
                  <c:v>5036</c:v>
                </c:pt>
                <c:pt idx="5036">
                  <c:v>5037</c:v>
                </c:pt>
                <c:pt idx="5037">
                  <c:v>5038</c:v>
                </c:pt>
                <c:pt idx="5038">
                  <c:v>5039</c:v>
                </c:pt>
                <c:pt idx="5039">
                  <c:v>5040</c:v>
                </c:pt>
                <c:pt idx="5040">
                  <c:v>5041</c:v>
                </c:pt>
                <c:pt idx="5041">
                  <c:v>5042</c:v>
                </c:pt>
                <c:pt idx="5042">
                  <c:v>5043</c:v>
                </c:pt>
                <c:pt idx="5043">
                  <c:v>5044</c:v>
                </c:pt>
                <c:pt idx="5044">
                  <c:v>5045</c:v>
                </c:pt>
                <c:pt idx="5045">
                  <c:v>5046</c:v>
                </c:pt>
                <c:pt idx="5046">
                  <c:v>5047</c:v>
                </c:pt>
                <c:pt idx="5047">
                  <c:v>5048</c:v>
                </c:pt>
                <c:pt idx="5048">
                  <c:v>5049</c:v>
                </c:pt>
                <c:pt idx="5049">
                  <c:v>5050</c:v>
                </c:pt>
                <c:pt idx="5050">
                  <c:v>5051</c:v>
                </c:pt>
                <c:pt idx="5051">
                  <c:v>5052</c:v>
                </c:pt>
                <c:pt idx="5052">
                  <c:v>5053</c:v>
                </c:pt>
                <c:pt idx="5053">
                  <c:v>5054</c:v>
                </c:pt>
                <c:pt idx="5054">
                  <c:v>5055</c:v>
                </c:pt>
                <c:pt idx="5055">
                  <c:v>5056</c:v>
                </c:pt>
                <c:pt idx="5056">
                  <c:v>5057</c:v>
                </c:pt>
                <c:pt idx="5057">
                  <c:v>5058</c:v>
                </c:pt>
                <c:pt idx="5058">
                  <c:v>5059</c:v>
                </c:pt>
                <c:pt idx="5059">
                  <c:v>5060</c:v>
                </c:pt>
                <c:pt idx="5060">
                  <c:v>5061</c:v>
                </c:pt>
                <c:pt idx="5061">
                  <c:v>5062</c:v>
                </c:pt>
                <c:pt idx="5062">
                  <c:v>5063</c:v>
                </c:pt>
                <c:pt idx="5063">
                  <c:v>5064</c:v>
                </c:pt>
                <c:pt idx="5064">
                  <c:v>5065</c:v>
                </c:pt>
                <c:pt idx="5065">
                  <c:v>5066</c:v>
                </c:pt>
                <c:pt idx="5066">
                  <c:v>5067</c:v>
                </c:pt>
                <c:pt idx="5067">
                  <c:v>5068</c:v>
                </c:pt>
                <c:pt idx="5068">
                  <c:v>5069</c:v>
                </c:pt>
                <c:pt idx="5069">
                  <c:v>5070</c:v>
                </c:pt>
                <c:pt idx="5070">
                  <c:v>5071</c:v>
                </c:pt>
                <c:pt idx="5071">
                  <c:v>5072</c:v>
                </c:pt>
                <c:pt idx="5072">
                  <c:v>5073</c:v>
                </c:pt>
                <c:pt idx="5073">
                  <c:v>5074</c:v>
                </c:pt>
                <c:pt idx="5074">
                  <c:v>5075</c:v>
                </c:pt>
                <c:pt idx="5075">
                  <c:v>5076</c:v>
                </c:pt>
                <c:pt idx="5076">
                  <c:v>5077</c:v>
                </c:pt>
                <c:pt idx="5077">
                  <c:v>5078</c:v>
                </c:pt>
                <c:pt idx="5078">
                  <c:v>5079</c:v>
                </c:pt>
                <c:pt idx="5079">
                  <c:v>5080</c:v>
                </c:pt>
                <c:pt idx="5080">
                  <c:v>5081</c:v>
                </c:pt>
                <c:pt idx="5081">
                  <c:v>5082</c:v>
                </c:pt>
                <c:pt idx="5082">
                  <c:v>5083</c:v>
                </c:pt>
                <c:pt idx="5083">
                  <c:v>5084</c:v>
                </c:pt>
                <c:pt idx="5084">
                  <c:v>5085</c:v>
                </c:pt>
                <c:pt idx="5085">
                  <c:v>5086</c:v>
                </c:pt>
                <c:pt idx="5086">
                  <c:v>5087</c:v>
                </c:pt>
                <c:pt idx="5087">
                  <c:v>5088</c:v>
                </c:pt>
                <c:pt idx="5088">
                  <c:v>5089</c:v>
                </c:pt>
                <c:pt idx="5089">
                  <c:v>5090</c:v>
                </c:pt>
                <c:pt idx="5090">
                  <c:v>5091</c:v>
                </c:pt>
                <c:pt idx="5091">
                  <c:v>5092</c:v>
                </c:pt>
                <c:pt idx="5092">
                  <c:v>5093</c:v>
                </c:pt>
                <c:pt idx="5093">
                  <c:v>5094</c:v>
                </c:pt>
                <c:pt idx="5094">
                  <c:v>5095</c:v>
                </c:pt>
                <c:pt idx="5095">
                  <c:v>5096</c:v>
                </c:pt>
                <c:pt idx="5096">
                  <c:v>5097</c:v>
                </c:pt>
                <c:pt idx="5097">
                  <c:v>5098</c:v>
                </c:pt>
                <c:pt idx="5098">
                  <c:v>5099</c:v>
                </c:pt>
                <c:pt idx="5099">
                  <c:v>5100</c:v>
                </c:pt>
                <c:pt idx="5100">
                  <c:v>5101</c:v>
                </c:pt>
                <c:pt idx="5101">
                  <c:v>5102</c:v>
                </c:pt>
                <c:pt idx="5102">
                  <c:v>5103</c:v>
                </c:pt>
                <c:pt idx="5103">
                  <c:v>5104</c:v>
                </c:pt>
                <c:pt idx="5104">
                  <c:v>5105</c:v>
                </c:pt>
                <c:pt idx="5105">
                  <c:v>5106</c:v>
                </c:pt>
                <c:pt idx="5106">
                  <c:v>5107</c:v>
                </c:pt>
                <c:pt idx="5107">
                  <c:v>5108</c:v>
                </c:pt>
                <c:pt idx="5108">
                  <c:v>5109</c:v>
                </c:pt>
                <c:pt idx="5109">
                  <c:v>5110</c:v>
                </c:pt>
                <c:pt idx="5110">
                  <c:v>5111</c:v>
                </c:pt>
                <c:pt idx="5111">
                  <c:v>5112</c:v>
                </c:pt>
                <c:pt idx="5112">
                  <c:v>5113</c:v>
                </c:pt>
                <c:pt idx="5113">
                  <c:v>5114</c:v>
                </c:pt>
                <c:pt idx="5114">
                  <c:v>5115</c:v>
                </c:pt>
                <c:pt idx="5115">
                  <c:v>5116</c:v>
                </c:pt>
                <c:pt idx="5116">
                  <c:v>5117</c:v>
                </c:pt>
                <c:pt idx="5117">
                  <c:v>5118</c:v>
                </c:pt>
                <c:pt idx="5118">
                  <c:v>5119</c:v>
                </c:pt>
                <c:pt idx="5119">
                  <c:v>5120</c:v>
                </c:pt>
                <c:pt idx="5120">
                  <c:v>5121</c:v>
                </c:pt>
                <c:pt idx="5121">
                  <c:v>5122</c:v>
                </c:pt>
                <c:pt idx="5122">
                  <c:v>5123</c:v>
                </c:pt>
                <c:pt idx="5123">
                  <c:v>5124</c:v>
                </c:pt>
                <c:pt idx="5124">
                  <c:v>5125</c:v>
                </c:pt>
                <c:pt idx="5125">
                  <c:v>5126</c:v>
                </c:pt>
                <c:pt idx="5126">
                  <c:v>5127</c:v>
                </c:pt>
                <c:pt idx="5127">
                  <c:v>5128</c:v>
                </c:pt>
                <c:pt idx="5128">
                  <c:v>5129</c:v>
                </c:pt>
                <c:pt idx="5129">
                  <c:v>5130</c:v>
                </c:pt>
                <c:pt idx="5130">
                  <c:v>5131</c:v>
                </c:pt>
                <c:pt idx="5131">
                  <c:v>5132</c:v>
                </c:pt>
                <c:pt idx="5132">
                  <c:v>5133</c:v>
                </c:pt>
                <c:pt idx="5133">
                  <c:v>5134</c:v>
                </c:pt>
                <c:pt idx="5134">
                  <c:v>5135</c:v>
                </c:pt>
                <c:pt idx="5135">
                  <c:v>5136</c:v>
                </c:pt>
                <c:pt idx="5136">
                  <c:v>5137</c:v>
                </c:pt>
                <c:pt idx="5137">
                  <c:v>5138</c:v>
                </c:pt>
                <c:pt idx="5138">
                  <c:v>5139</c:v>
                </c:pt>
                <c:pt idx="5139">
                  <c:v>5140</c:v>
                </c:pt>
                <c:pt idx="5140">
                  <c:v>5141</c:v>
                </c:pt>
                <c:pt idx="5141">
                  <c:v>5142</c:v>
                </c:pt>
                <c:pt idx="5142">
                  <c:v>5143</c:v>
                </c:pt>
                <c:pt idx="5143">
                  <c:v>5144</c:v>
                </c:pt>
                <c:pt idx="5144">
                  <c:v>5145</c:v>
                </c:pt>
                <c:pt idx="5145">
                  <c:v>5146</c:v>
                </c:pt>
                <c:pt idx="5146">
                  <c:v>5147</c:v>
                </c:pt>
                <c:pt idx="5147">
                  <c:v>5148</c:v>
                </c:pt>
                <c:pt idx="5148">
                  <c:v>5149</c:v>
                </c:pt>
                <c:pt idx="5149">
                  <c:v>5150</c:v>
                </c:pt>
                <c:pt idx="5150">
                  <c:v>5151</c:v>
                </c:pt>
                <c:pt idx="5151">
                  <c:v>5152</c:v>
                </c:pt>
                <c:pt idx="5152">
                  <c:v>5153</c:v>
                </c:pt>
                <c:pt idx="5153">
                  <c:v>5154</c:v>
                </c:pt>
                <c:pt idx="5154">
                  <c:v>5155</c:v>
                </c:pt>
                <c:pt idx="5155">
                  <c:v>5156</c:v>
                </c:pt>
                <c:pt idx="5156">
                  <c:v>5157</c:v>
                </c:pt>
                <c:pt idx="5157">
                  <c:v>5158</c:v>
                </c:pt>
                <c:pt idx="5158">
                  <c:v>5159</c:v>
                </c:pt>
                <c:pt idx="5159">
                  <c:v>5160</c:v>
                </c:pt>
                <c:pt idx="5160">
                  <c:v>5161</c:v>
                </c:pt>
                <c:pt idx="5161">
                  <c:v>5162</c:v>
                </c:pt>
                <c:pt idx="5162">
                  <c:v>5163</c:v>
                </c:pt>
                <c:pt idx="5163">
                  <c:v>5164</c:v>
                </c:pt>
                <c:pt idx="5164">
                  <c:v>5165</c:v>
                </c:pt>
                <c:pt idx="5165">
                  <c:v>5166</c:v>
                </c:pt>
                <c:pt idx="5166">
                  <c:v>5167</c:v>
                </c:pt>
                <c:pt idx="5167">
                  <c:v>5168</c:v>
                </c:pt>
                <c:pt idx="5168">
                  <c:v>5169</c:v>
                </c:pt>
                <c:pt idx="5169">
                  <c:v>5170</c:v>
                </c:pt>
                <c:pt idx="5170">
                  <c:v>5171</c:v>
                </c:pt>
                <c:pt idx="5171">
                  <c:v>5172</c:v>
                </c:pt>
                <c:pt idx="5172">
                  <c:v>5173</c:v>
                </c:pt>
                <c:pt idx="5173">
                  <c:v>5174</c:v>
                </c:pt>
                <c:pt idx="5174">
                  <c:v>5175</c:v>
                </c:pt>
                <c:pt idx="5175">
                  <c:v>5176</c:v>
                </c:pt>
                <c:pt idx="5176">
                  <c:v>5177</c:v>
                </c:pt>
                <c:pt idx="5177">
                  <c:v>5178</c:v>
                </c:pt>
                <c:pt idx="5178">
                  <c:v>5179</c:v>
                </c:pt>
                <c:pt idx="5179">
                  <c:v>5180</c:v>
                </c:pt>
                <c:pt idx="5180">
                  <c:v>5181</c:v>
                </c:pt>
                <c:pt idx="5181">
                  <c:v>5182</c:v>
                </c:pt>
                <c:pt idx="5182">
                  <c:v>5183</c:v>
                </c:pt>
                <c:pt idx="5183">
                  <c:v>5184</c:v>
                </c:pt>
                <c:pt idx="5184">
                  <c:v>5185</c:v>
                </c:pt>
                <c:pt idx="5185">
                  <c:v>5186</c:v>
                </c:pt>
                <c:pt idx="5186">
                  <c:v>5187</c:v>
                </c:pt>
                <c:pt idx="5187">
                  <c:v>5188</c:v>
                </c:pt>
                <c:pt idx="5188">
                  <c:v>5189</c:v>
                </c:pt>
                <c:pt idx="5189">
                  <c:v>5190</c:v>
                </c:pt>
                <c:pt idx="5190">
                  <c:v>5191</c:v>
                </c:pt>
                <c:pt idx="5191">
                  <c:v>5192</c:v>
                </c:pt>
                <c:pt idx="5192">
                  <c:v>5193</c:v>
                </c:pt>
                <c:pt idx="5193">
                  <c:v>5194</c:v>
                </c:pt>
                <c:pt idx="5194">
                  <c:v>5195</c:v>
                </c:pt>
                <c:pt idx="5195">
                  <c:v>5196</c:v>
                </c:pt>
                <c:pt idx="5196">
                  <c:v>5197</c:v>
                </c:pt>
                <c:pt idx="5197">
                  <c:v>5198</c:v>
                </c:pt>
                <c:pt idx="5198">
                  <c:v>5199</c:v>
                </c:pt>
                <c:pt idx="5199">
                  <c:v>5200</c:v>
                </c:pt>
                <c:pt idx="5200">
                  <c:v>5201</c:v>
                </c:pt>
                <c:pt idx="5201">
                  <c:v>5202</c:v>
                </c:pt>
                <c:pt idx="5202">
                  <c:v>5203</c:v>
                </c:pt>
                <c:pt idx="5203">
                  <c:v>5204</c:v>
                </c:pt>
                <c:pt idx="5204">
                  <c:v>5205</c:v>
                </c:pt>
                <c:pt idx="5205">
                  <c:v>5206</c:v>
                </c:pt>
                <c:pt idx="5206">
                  <c:v>5207</c:v>
                </c:pt>
                <c:pt idx="5207">
                  <c:v>5208</c:v>
                </c:pt>
                <c:pt idx="5208">
                  <c:v>5209</c:v>
                </c:pt>
                <c:pt idx="5209">
                  <c:v>5210</c:v>
                </c:pt>
                <c:pt idx="5210">
                  <c:v>5211</c:v>
                </c:pt>
                <c:pt idx="5211">
                  <c:v>5212</c:v>
                </c:pt>
                <c:pt idx="5212">
                  <c:v>5213</c:v>
                </c:pt>
                <c:pt idx="5213">
                  <c:v>5214</c:v>
                </c:pt>
                <c:pt idx="5214">
                  <c:v>5215</c:v>
                </c:pt>
                <c:pt idx="5215">
                  <c:v>5216</c:v>
                </c:pt>
                <c:pt idx="5216">
                  <c:v>5217</c:v>
                </c:pt>
                <c:pt idx="5217">
                  <c:v>5218</c:v>
                </c:pt>
                <c:pt idx="5218">
                  <c:v>5219</c:v>
                </c:pt>
                <c:pt idx="5219">
                  <c:v>5220</c:v>
                </c:pt>
                <c:pt idx="5220">
                  <c:v>5221</c:v>
                </c:pt>
                <c:pt idx="5221">
                  <c:v>5222</c:v>
                </c:pt>
                <c:pt idx="5222">
                  <c:v>5223</c:v>
                </c:pt>
                <c:pt idx="5223">
                  <c:v>5224</c:v>
                </c:pt>
                <c:pt idx="5224">
                  <c:v>5225</c:v>
                </c:pt>
                <c:pt idx="5225">
                  <c:v>5226</c:v>
                </c:pt>
                <c:pt idx="5226">
                  <c:v>5227</c:v>
                </c:pt>
                <c:pt idx="5227">
                  <c:v>5228</c:v>
                </c:pt>
                <c:pt idx="5228">
                  <c:v>5229</c:v>
                </c:pt>
                <c:pt idx="5229">
                  <c:v>5230</c:v>
                </c:pt>
                <c:pt idx="5230">
                  <c:v>5231</c:v>
                </c:pt>
                <c:pt idx="5231">
                  <c:v>5232</c:v>
                </c:pt>
                <c:pt idx="5232">
                  <c:v>5233</c:v>
                </c:pt>
                <c:pt idx="5233">
                  <c:v>5234</c:v>
                </c:pt>
                <c:pt idx="5234">
                  <c:v>5235</c:v>
                </c:pt>
                <c:pt idx="5235">
                  <c:v>5236</c:v>
                </c:pt>
                <c:pt idx="5236">
                  <c:v>5237</c:v>
                </c:pt>
                <c:pt idx="5237">
                  <c:v>5238</c:v>
                </c:pt>
                <c:pt idx="5238">
                  <c:v>5239</c:v>
                </c:pt>
                <c:pt idx="5239">
                  <c:v>5240</c:v>
                </c:pt>
                <c:pt idx="5240">
                  <c:v>5241</c:v>
                </c:pt>
                <c:pt idx="5241">
                  <c:v>5242</c:v>
                </c:pt>
                <c:pt idx="5242">
                  <c:v>5243</c:v>
                </c:pt>
                <c:pt idx="5243">
                  <c:v>5244</c:v>
                </c:pt>
                <c:pt idx="5244">
                  <c:v>5245</c:v>
                </c:pt>
                <c:pt idx="5245">
                  <c:v>5246</c:v>
                </c:pt>
                <c:pt idx="5246">
                  <c:v>5247</c:v>
                </c:pt>
                <c:pt idx="5247">
                  <c:v>5248</c:v>
                </c:pt>
                <c:pt idx="5248">
                  <c:v>5249</c:v>
                </c:pt>
                <c:pt idx="5249">
                  <c:v>5250</c:v>
                </c:pt>
                <c:pt idx="5250">
                  <c:v>5251</c:v>
                </c:pt>
                <c:pt idx="5251">
                  <c:v>5252</c:v>
                </c:pt>
                <c:pt idx="5252">
                  <c:v>5253</c:v>
                </c:pt>
                <c:pt idx="5253">
                  <c:v>5254</c:v>
                </c:pt>
                <c:pt idx="5254">
                  <c:v>5255</c:v>
                </c:pt>
                <c:pt idx="5255">
                  <c:v>5256</c:v>
                </c:pt>
                <c:pt idx="5256">
                  <c:v>5257</c:v>
                </c:pt>
                <c:pt idx="5257">
                  <c:v>5258</c:v>
                </c:pt>
                <c:pt idx="5258">
                  <c:v>5259</c:v>
                </c:pt>
                <c:pt idx="5259">
                  <c:v>5260</c:v>
                </c:pt>
                <c:pt idx="5260">
                  <c:v>5261</c:v>
                </c:pt>
                <c:pt idx="5261">
                  <c:v>5262</c:v>
                </c:pt>
                <c:pt idx="5262">
                  <c:v>5263</c:v>
                </c:pt>
                <c:pt idx="5263">
                  <c:v>5264</c:v>
                </c:pt>
                <c:pt idx="5264">
                  <c:v>5265</c:v>
                </c:pt>
                <c:pt idx="5265">
                  <c:v>5266</c:v>
                </c:pt>
                <c:pt idx="5266">
                  <c:v>5267</c:v>
                </c:pt>
                <c:pt idx="5267">
                  <c:v>5268</c:v>
                </c:pt>
                <c:pt idx="5268">
                  <c:v>5269</c:v>
                </c:pt>
                <c:pt idx="5269">
                  <c:v>5270</c:v>
                </c:pt>
                <c:pt idx="5270">
                  <c:v>5271</c:v>
                </c:pt>
                <c:pt idx="5271">
                  <c:v>5272</c:v>
                </c:pt>
                <c:pt idx="5272">
                  <c:v>5273</c:v>
                </c:pt>
                <c:pt idx="5273">
                  <c:v>5274</c:v>
                </c:pt>
                <c:pt idx="5274">
                  <c:v>5275</c:v>
                </c:pt>
                <c:pt idx="5275">
                  <c:v>5276</c:v>
                </c:pt>
                <c:pt idx="5276">
                  <c:v>5277</c:v>
                </c:pt>
                <c:pt idx="5277">
                  <c:v>5278</c:v>
                </c:pt>
                <c:pt idx="5278">
                  <c:v>5279</c:v>
                </c:pt>
                <c:pt idx="5279">
                  <c:v>5280</c:v>
                </c:pt>
                <c:pt idx="5280">
                  <c:v>5281</c:v>
                </c:pt>
                <c:pt idx="5281">
                  <c:v>5282</c:v>
                </c:pt>
                <c:pt idx="5282">
                  <c:v>5283</c:v>
                </c:pt>
                <c:pt idx="5283">
                  <c:v>5284</c:v>
                </c:pt>
                <c:pt idx="5284">
                  <c:v>5285</c:v>
                </c:pt>
                <c:pt idx="5285">
                  <c:v>5286</c:v>
                </c:pt>
                <c:pt idx="5286">
                  <c:v>5287</c:v>
                </c:pt>
                <c:pt idx="5287">
                  <c:v>5288</c:v>
                </c:pt>
                <c:pt idx="5288">
                  <c:v>5289</c:v>
                </c:pt>
                <c:pt idx="5289">
                  <c:v>5290</c:v>
                </c:pt>
                <c:pt idx="5290">
                  <c:v>5291</c:v>
                </c:pt>
                <c:pt idx="5291">
                  <c:v>5292</c:v>
                </c:pt>
                <c:pt idx="5292">
                  <c:v>5293</c:v>
                </c:pt>
                <c:pt idx="5293">
                  <c:v>5294</c:v>
                </c:pt>
                <c:pt idx="5294">
                  <c:v>5295</c:v>
                </c:pt>
                <c:pt idx="5295">
                  <c:v>5296</c:v>
                </c:pt>
                <c:pt idx="5296">
                  <c:v>5297</c:v>
                </c:pt>
                <c:pt idx="5297">
                  <c:v>5298</c:v>
                </c:pt>
                <c:pt idx="5298">
                  <c:v>5299</c:v>
                </c:pt>
                <c:pt idx="5299">
                  <c:v>5300</c:v>
                </c:pt>
                <c:pt idx="5300">
                  <c:v>5301</c:v>
                </c:pt>
                <c:pt idx="5301">
                  <c:v>5302</c:v>
                </c:pt>
                <c:pt idx="5302">
                  <c:v>5303</c:v>
                </c:pt>
                <c:pt idx="5303">
                  <c:v>5304</c:v>
                </c:pt>
                <c:pt idx="5304">
                  <c:v>5305</c:v>
                </c:pt>
                <c:pt idx="5305">
                  <c:v>5306</c:v>
                </c:pt>
                <c:pt idx="5306">
                  <c:v>5307</c:v>
                </c:pt>
                <c:pt idx="5307">
                  <c:v>5308</c:v>
                </c:pt>
                <c:pt idx="5308">
                  <c:v>5309</c:v>
                </c:pt>
                <c:pt idx="5309">
                  <c:v>5310</c:v>
                </c:pt>
                <c:pt idx="5310">
                  <c:v>5311</c:v>
                </c:pt>
                <c:pt idx="5311">
                  <c:v>5312</c:v>
                </c:pt>
                <c:pt idx="5312">
                  <c:v>5313</c:v>
                </c:pt>
                <c:pt idx="5313">
                  <c:v>5314</c:v>
                </c:pt>
                <c:pt idx="5314">
                  <c:v>5315</c:v>
                </c:pt>
                <c:pt idx="5315">
                  <c:v>5316</c:v>
                </c:pt>
                <c:pt idx="5316">
                  <c:v>5317</c:v>
                </c:pt>
                <c:pt idx="5317">
                  <c:v>5318</c:v>
                </c:pt>
                <c:pt idx="5318">
                  <c:v>5319</c:v>
                </c:pt>
                <c:pt idx="5319">
                  <c:v>5320</c:v>
                </c:pt>
                <c:pt idx="5320">
                  <c:v>5321</c:v>
                </c:pt>
                <c:pt idx="5321">
                  <c:v>5322</c:v>
                </c:pt>
                <c:pt idx="5322">
                  <c:v>5323</c:v>
                </c:pt>
                <c:pt idx="5323">
                  <c:v>5324</c:v>
                </c:pt>
                <c:pt idx="5324">
                  <c:v>5325</c:v>
                </c:pt>
                <c:pt idx="5325">
                  <c:v>5326</c:v>
                </c:pt>
                <c:pt idx="5326">
                  <c:v>5327</c:v>
                </c:pt>
                <c:pt idx="5327">
                  <c:v>5328</c:v>
                </c:pt>
                <c:pt idx="5328">
                  <c:v>5329</c:v>
                </c:pt>
                <c:pt idx="5329">
                  <c:v>5330</c:v>
                </c:pt>
                <c:pt idx="5330">
                  <c:v>5331</c:v>
                </c:pt>
                <c:pt idx="5331">
                  <c:v>5332</c:v>
                </c:pt>
                <c:pt idx="5332">
                  <c:v>5333</c:v>
                </c:pt>
                <c:pt idx="5333">
                  <c:v>5334</c:v>
                </c:pt>
                <c:pt idx="5334">
                  <c:v>5335</c:v>
                </c:pt>
                <c:pt idx="5335">
                  <c:v>5336</c:v>
                </c:pt>
                <c:pt idx="5336">
                  <c:v>5337</c:v>
                </c:pt>
                <c:pt idx="5337">
                  <c:v>5338</c:v>
                </c:pt>
                <c:pt idx="5338">
                  <c:v>5339</c:v>
                </c:pt>
                <c:pt idx="5339">
                  <c:v>5340</c:v>
                </c:pt>
                <c:pt idx="5340">
                  <c:v>5341</c:v>
                </c:pt>
                <c:pt idx="5341">
                  <c:v>5342</c:v>
                </c:pt>
                <c:pt idx="5342">
                  <c:v>5343</c:v>
                </c:pt>
                <c:pt idx="5343">
                  <c:v>5344</c:v>
                </c:pt>
                <c:pt idx="5344">
                  <c:v>5345</c:v>
                </c:pt>
                <c:pt idx="5345">
                  <c:v>5346</c:v>
                </c:pt>
                <c:pt idx="5346">
                  <c:v>5347</c:v>
                </c:pt>
                <c:pt idx="5347">
                  <c:v>5348</c:v>
                </c:pt>
                <c:pt idx="5348">
                  <c:v>5349</c:v>
                </c:pt>
                <c:pt idx="5349">
                  <c:v>5350</c:v>
                </c:pt>
                <c:pt idx="5350">
                  <c:v>5351</c:v>
                </c:pt>
                <c:pt idx="5351">
                  <c:v>5352</c:v>
                </c:pt>
                <c:pt idx="5352">
                  <c:v>5353</c:v>
                </c:pt>
                <c:pt idx="5353">
                  <c:v>5354</c:v>
                </c:pt>
                <c:pt idx="5354">
                  <c:v>5355</c:v>
                </c:pt>
                <c:pt idx="5355">
                  <c:v>5356</c:v>
                </c:pt>
                <c:pt idx="5356">
                  <c:v>5357</c:v>
                </c:pt>
                <c:pt idx="5357">
                  <c:v>5358</c:v>
                </c:pt>
                <c:pt idx="5358">
                  <c:v>5359</c:v>
                </c:pt>
                <c:pt idx="5359">
                  <c:v>5360</c:v>
                </c:pt>
                <c:pt idx="5360">
                  <c:v>5361</c:v>
                </c:pt>
                <c:pt idx="5361">
                  <c:v>5362</c:v>
                </c:pt>
                <c:pt idx="5362">
                  <c:v>5363</c:v>
                </c:pt>
                <c:pt idx="5363">
                  <c:v>5364</c:v>
                </c:pt>
                <c:pt idx="5364">
                  <c:v>5365</c:v>
                </c:pt>
                <c:pt idx="5365">
                  <c:v>5366</c:v>
                </c:pt>
                <c:pt idx="5366">
                  <c:v>5367</c:v>
                </c:pt>
                <c:pt idx="5367">
                  <c:v>5368</c:v>
                </c:pt>
                <c:pt idx="5368">
                  <c:v>5369</c:v>
                </c:pt>
                <c:pt idx="5369">
                  <c:v>5370</c:v>
                </c:pt>
                <c:pt idx="5370">
                  <c:v>5371</c:v>
                </c:pt>
                <c:pt idx="5371">
                  <c:v>5372</c:v>
                </c:pt>
                <c:pt idx="5372">
                  <c:v>5373</c:v>
                </c:pt>
                <c:pt idx="5373">
                  <c:v>5374</c:v>
                </c:pt>
                <c:pt idx="5374">
                  <c:v>5375</c:v>
                </c:pt>
                <c:pt idx="5375">
                  <c:v>5376</c:v>
                </c:pt>
                <c:pt idx="5376">
                  <c:v>5377</c:v>
                </c:pt>
                <c:pt idx="5377">
                  <c:v>5378</c:v>
                </c:pt>
                <c:pt idx="5378">
                  <c:v>5379</c:v>
                </c:pt>
                <c:pt idx="5379">
                  <c:v>5380</c:v>
                </c:pt>
                <c:pt idx="5380">
                  <c:v>5381</c:v>
                </c:pt>
                <c:pt idx="5381">
                  <c:v>5382</c:v>
                </c:pt>
                <c:pt idx="5382">
                  <c:v>5383</c:v>
                </c:pt>
                <c:pt idx="5383">
                  <c:v>5384</c:v>
                </c:pt>
                <c:pt idx="5384">
                  <c:v>5385</c:v>
                </c:pt>
                <c:pt idx="5385">
                  <c:v>5386</c:v>
                </c:pt>
                <c:pt idx="5386">
                  <c:v>5387</c:v>
                </c:pt>
                <c:pt idx="5387">
                  <c:v>5388</c:v>
                </c:pt>
                <c:pt idx="5388">
                  <c:v>5389</c:v>
                </c:pt>
                <c:pt idx="5389">
                  <c:v>5390</c:v>
                </c:pt>
                <c:pt idx="5390">
                  <c:v>5391</c:v>
                </c:pt>
                <c:pt idx="5391">
                  <c:v>5392</c:v>
                </c:pt>
                <c:pt idx="5392">
                  <c:v>5393</c:v>
                </c:pt>
                <c:pt idx="5393">
                  <c:v>5394</c:v>
                </c:pt>
                <c:pt idx="5394">
                  <c:v>5395</c:v>
                </c:pt>
                <c:pt idx="5395">
                  <c:v>5396</c:v>
                </c:pt>
                <c:pt idx="5396">
                  <c:v>5397</c:v>
                </c:pt>
                <c:pt idx="5397">
                  <c:v>5398</c:v>
                </c:pt>
                <c:pt idx="5398">
                  <c:v>5399</c:v>
                </c:pt>
                <c:pt idx="5399">
                  <c:v>5400</c:v>
                </c:pt>
                <c:pt idx="5400">
                  <c:v>5401</c:v>
                </c:pt>
                <c:pt idx="5401">
                  <c:v>5402</c:v>
                </c:pt>
                <c:pt idx="5402">
                  <c:v>5403</c:v>
                </c:pt>
                <c:pt idx="5403">
                  <c:v>5404</c:v>
                </c:pt>
                <c:pt idx="5404">
                  <c:v>5405</c:v>
                </c:pt>
                <c:pt idx="5405">
                  <c:v>5406</c:v>
                </c:pt>
                <c:pt idx="5406">
                  <c:v>5407</c:v>
                </c:pt>
                <c:pt idx="5407">
                  <c:v>5408</c:v>
                </c:pt>
                <c:pt idx="5408">
                  <c:v>5409</c:v>
                </c:pt>
                <c:pt idx="5409">
                  <c:v>5410</c:v>
                </c:pt>
                <c:pt idx="5410">
                  <c:v>5411</c:v>
                </c:pt>
                <c:pt idx="5411">
                  <c:v>5412</c:v>
                </c:pt>
                <c:pt idx="5412">
                  <c:v>5413</c:v>
                </c:pt>
                <c:pt idx="5413">
                  <c:v>5414</c:v>
                </c:pt>
                <c:pt idx="5414">
                  <c:v>5415</c:v>
                </c:pt>
                <c:pt idx="5415">
                  <c:v>5416</c:v>
                </c:pt>
                <c:pt idx="5416">
                  <c:v>5417</c:v>
                </c:pt>
                <c:pt idx="5417">
                  <c:v>5418</c:v>
                </c:pt>
                <c:pt idx="5418">
                  <c:v>5419</c:v>
                </c:pt>
                <c:pt idx="5419">
                  <c:v>5420</c:v>
                </c:pt>
                <c:pt idx="5420">
                  <c:v>5421</c:v>
                </c:pt>
                <c:pt idx="5421">
                  <c:v>5422</c:v>
                </c:pt>
                <c:pt idx="5422">
                  <c:v>5423</c:v>
                </c:pt>
                <c:pt idx="5423">
                  <c:v>5424</c:v>
                </c:pt>
                <c:pt idx="5424">
                  <c:v>5425</c:v>
                </c:pt>
                <c:pt idx="5425">
                  <c:v>5426</c:v>
                </c:pt>
                <c:pt idx="5426">
                  <c:v>5427</c:v>
                </c:pt>
                <c:pt idx="5427">
                  <c:v>5428</c:v>
                </c:pt>
                <c:pt idx="5428">
                  <c:v>5429</c:v>
                </c:pt>
                <c:pt idx="5429">
                  <c:v>5430</c:v>
                </c:pt>
                <c:pt idx="5430">
                  <c:v>5431</c:v>
                </c:pt>
                <c:pt idx="5431">
                  <c:v>5432</c:v>
                </c:pt>
                <c:pt idx="5432">
                  <c:v>5433</c:v>
                </c:pt>
                <c:pt idx="5433">
                  <c:v>5434</c:v>
                </c:pt>
                <c:pt idx="5434">
                  <c:v>5435</c:v>
                </c:pt>
                <c:pt idx="5435">
                  <c:v>5436</c:v>
                </c:pt>
                <c:pt idx="5436">
                  <c:v>5437</c:v>
                </c:pt>
                <c:pt idx="5437">
                  <c:v>5438</c:v>
                </c:pt>
                <c:pt idx="5438">
                  <c:v>5439</c:v>
                </c:pt>
                <c:pt idx="5439">
                  <c:v>5440</c:v>
                </c:pt>
                <c:pt idx="5440">
                  <c:v>5441</c:v>
                </c:pt>
                <c:pt idx="5441">
                  <c:v>5442</c:v>
                </c:pt>
                <c:pt idx="5442">
                  <c:v>5443</c:v>
                </c:pt>
                <c:pt idx="5443">
                  <c:v>5444</c:v>
                </c:pt>
                <c:pt idx="5444">
                  <c:v>5445</c:v>
                </c:pt>
                <c:pt idx="5445">
                  <c:v>5446</c:v>
                </c:pt>
                <c:pt idx="5446">
                  <c:v>5447</c:v>
                </c:pt>
                <c:pt idx="5447">
                  <c:v>5448</c:v>
                </c:pt>
                <c:pt idx="5448">
                  <c:v>5449</c:v>
                </c:pt>
                <c:pt idx="5449">
                  <c:v>5450</c:v>
                </c:pt>
                <c:pt idx="5450">
                  <c:v>5451</c:v>
                </c:pt>
                <c:pt idx="5451">
                  <c:v>5452</c:v>
                </c:pt>
                <c:pt idx="5452">
                  <c:v>5453</c:v>
                </c:pt>
                <c:pt idx="5453">
                  <c:v>5454</c:v>
                </c:pt>
                <c:pt idx="5454">
                  <c:v>5455</c:v>
                </c:pt>
                <c:pt idx="5455">
                  <c:v>5456</c:v>
                </c:pt>
                <c:pt idx="5456">
                  <c:v>5457</c:v>
                </c:pt>
                <c:pt idx="5457">
                  <c:v>5458</c:v>
                </c:pt>
                <c:pt idx="5458">
                  <c:v>5459</c:v>
                </c:pt>
                <c:pt idx="5459">
                  <c:v>5460</c:v>
                </c:pt>
                <c:pt idx="5460">
                  <c:v>5461</c:v>
                </c:pt>
                <c:pt idx="5461">
                  <c:v>5462</c:v>
                </c:pt>
                <c:pt idx="5462">
                  <c:v>5463</c:v>
                </c:pt>
                <c:pt idx="5463">
                  <c:v>5464</c:v>
                </c:pt>
                <c:pt idx="5464">
                  <c:v>5465</c:v>
                </c:pt>
                <c:pt idx="5465">
                  <c:v>5466</c:v>
                </c:pt>
                <c:pt idx="5466">
                  <c:v>5467</c:v>
                </c:pt>
                <c:pt idx="5467">
                  <c:v>5468</c:v>
                </c:pt>
                <c:pt idx="5468">
                  <c:v>5469</c:v>
                </c:pt>
                <c:pt idx="5469">
                  <c:v>5470</c:v>
                </c:pt>
                <c:pt idx="5470">
                  <c:v>5471</c:v>
                </c:pt>
                <c:pt idx="5471">
                  <c:v>5472</c:v>
                </c:pt>
                <c:pt idx="5472">
                  <c:v>5473</c:v>
                </c:pt>
                <c:pt idx="5473">
                  <c:v>5474</c:v>
                </c:pt>
                <c:pt idx="5474">
                  <c:v>5475</c:v>
                </c:pt>
                <c:pt idx="5475">
                  <c:v>5476</c:v>
                </c:pt>
                <c:pt idx="5476">
                  <c:v>5477</c:v>
                </c:pt>
                <c:pt idx="5477">
                  <c:v>5478</c:v>
                </c:pt>
                <c:pt idx="5478">
                  <c:v>5479</c:v>
                </c:pt>
                <c:pt idx="5479">
                  <c:v>5480</c:v>
                </c:pt>
                <c:pt idx="5480">
                  <c:v>5481</c:v>
                </c:pt>
                <c:pt idx="5481">
                  <c:v>5482</c:v>
                </c:pt>
                <c:pt idx="5482">
                  <c:v>5483</c:v>
                </c:pt>
                <c:pt idx="5483">
                  <c:v>5484</c:v>
                </c:pt>
                <c:pt idx="5484">
                  <c:v>5485</c:v>
                </c:pt>
                <c:pt idx="5485">
                  <c:v>5486</c:v>
                </c:pt>
                <c:pt idx="5486">
                  <c:v>5487</c:v>
                </c:pt>
                <c:pt idx="5487">
                  <c:v>5488</c:v>
                </c:pt>
                <c:pt idx="5488">
                  <c:v>5489</c:v>
                </c:pt>
                <c:pt idx="5489">
                  <c:v>5490</c:v>
                </c:pt>
                <c:pt idx="5490">
                  <c:v>5491</c:v>
                </c:pt>
                <c:pt idx="5491">
                  <c:v>5492</c:v>
                </c:pt>
                <c:pt idx="5492">
                  <c:v>5493</c:v>
                </c:pt>
                <c:pt idx="5493">
                  <c:v>5494</c:v>
                </c:pt>
                <c:pt idx="5494">
                  <c:v>5495</c:v>
                </c:pt>
                <c:pt idx="5495">
                  <c:v>5496</c:v>
                </c:pt>
                <c:pt idx="5496">
                  <c:v>5497</c:v>
                </c:pt>
                <c:pt idx="5497">
                  <c:v>5498</c:v>
                </c:pt>
                <c:pt idx="5498">
                  <c:v>5499</c:v>
                </c:pt>
                <c:pt idx="5499">
                  <c:v>5500</c:v>
                </c:pt>
                <c:pt idx="5500">
                  <c:v>5501</c:v>
                </c:pt>
                <c:pt idx="5501">
                  <c:v>5502</c:v>
                </c:pt>
                <c:pt idx="5502">
                  <c:v>5503</c:v>
                </c:pt>
                <c:pt idx="5503">
                  <c:v>5504</c:v>
                </c:pt>
                <c:pt idx="5504">
                  <c:v>5505</c:v>
                </c:pt>
                <c:pt idx="5505">
                  <c:v>5506</c:v>
                </c:pt>
                <c:pt idx="5506">
                  <c:v>5507</c:v>
                </c:pt>
                <c:pt idx="5507">
                  <c:v>5508</c:v>
                </c:pt>
                <c:pt idx="5508">
                  <c:v>5509</c:v>
                </c:pt>
                <c:pt idx="5509">
                  <c:v>5510</c:v>
                </c:pt>
                <c:pt idx="5510">
                  <c:v>5511</c:v>
                </c:pt>
                <c:pt idx="5511">
                  <c:v>5512</c:v>
                </c:pt>
                <c:pt idx="5512">
                  <c:v>5513</c:v>
                </c:pt>
                <c:pt idx="5513">
                  <c:v>5514</c:v>
                </c:pt>
                <c:pt idx="5514">
                  <c:v>5515</c:v>
                </c:pt>
                <c:pt idx="5515">
                  <c:v>5516</c:v>
                </c:pt>
                <c:pt idx="5516">
                  <c:v>5517</c:v>
                </c:pt>
                <c:pt idx="5517">
                  <c:v>5518</c:v>
                </c:pt>
                <c:pt idx="5518">
                  <c:v>5519</c:v>
                </c:pt>
                <c:pt idx="5519">
                  <c:v>5520</c:v>
                </c:pt>
                <c:pt idx="5520">
                  <c:v>5521</c:v>
                </c:pt>
                <c:pt idx="5521">
                  <c:v>5522</c:v>
                </c:pt>
                <c:pt idx="5522">
                  <c:v>5523</c:v>
                </c:pt>
                <c:pt idx="5523">
                  <c:v>5524</c:v>
                </c:pt>
                <c:pt idx="5524">
                  <c:v>5525</c:v>
                </c:pt>
                <c:pt idx="5525">
                  <c:v>5526</c:v>
                </c:pt>
                <c:pt idx="5526">
                  <c:v>5527</c:v>
                </c:pt>
                <c:pt idx="5527">
                  <c:v>5528</c:v>
                </c:pt>
                <c:pt idx="5528">
                  <c:v>5529</c:v>
                </c:pt>
                <c:pt idx="5529">
                  <c:v>5530</c:v>
                </c:pt>
                <c:pt idx="5530">
                  <c:v>5531</c:v>
                </c:pt>
                <c:pt idx="5531">
                  <c:v>5532</c:v>
                </c:pt>
                <c:pt idx="5532">
                  <c:v>5533</c:v>
                </c:pt>
                <c:pt idx="5533">
                  <c:v>5534</c:v>
                </c:pt>
                <c:pt idx="5534">
                  <c:v>5535</c:v>
                </c:pt>
                <c:pt idx="5535">
                  <c:v>5536</c:v>
                </c:pt>
                <c:pt idx="5536">
                  <c:v>5537</c:v>
                </c:pt>
                <c:pt idx="5537">
                  <c:v>5538</c:v>
                </c:pt>
                <c:pt idx="5538">
                  <c:v>5539</c:v>
                </c:pt>
                <c:pt idx="5539">
                  <c:v>5540</c:v>
                </c:pt>
                <c:pt idx="5540">
                  <c:v>5541</c:v>
                </c:pt>
                <c:pt idx="5541">
                  <c:v>5542</c:v>
                </c:pt>
                <c:pt idx="5542">
                  <c:v>5543</c:v>
                </c:pt>
                <c:pt idx="5543">
                  <c:v>5544</c:v>
                </c:pt>
                <c:pt idx="5544">
                  <c:v>5545</c:v>
                </c:pt>
                <c:pt idx="5545">
                  <c:v>5546</c:v>
                </c:pt>
                <c:pt idx="5546">
                  <c:v>5547</c:v>
                </c:pt>
                <c:pt idx="5547">
                  <c:v>5548</c:v>
                </c:pt>
                <c:pt idx="5548">
                  <c:v>5549</c:v>
                </c:pt>
                <c:pt idx="5549">
                  <c:v>5550</c:v>
                </c:pt>
                <c:pt idx="5550">
                  <c:v>5551</c:v>
                </c:pt>
                <c:pt idx="5551">
                  <c:v>5552</c:v>
                </c:pt>
                <c:pt idx="5552">
                  <c:v>5553</c:v>
                </c:pt>
                <c:pt idx="5553">
                  <c:v>5554</c:v>
                </c:pt>
                <c:pt idx="5554">
                  <c:v>5555</c:v>
                </c:pt>
                <c:pt idx="5555">
                  <c:v>5556</c:v>
                </c:pt>
                <c:pt idx="5556">
                  <c:v>5557</c:v>
                </c:pt>
                <c:pt idx="5557">
                  <c:v>5558</c:v>
                </c:pt>
                <c:pt idx="5558">
                  <c:v>5559</c:v>
                </c:pt>
                <c:pt idx="5559">
                  <c:v>5560</c:v>
                </c:pt>
                <c:pt idx="5560">
                  <c:v>5561</c:v>
                </c:pt>
                <c:pt idx="5561">
                  <c:v>5562</c:v>
                </c:pt>
                <c:pt idx="5562">
                  <c:v>5563</c:v>
                </c:pt>
                <c:pt idx="5563">
                  <c:v>5564</c:v>
                </c:pt>
                <c:pt idx="5564">
                  <c:v>5565</c:v>
                </c:pt>
                <c:pt idx="5565">
                  <c:v>5566</c:v>
                </c:pt>
                <c:pt idx="5566">
                  <c:v>5567</c:v>
                </c:pt>
                <c:pt idx="5567">
                  <c:v>5568</c:v>
                </c:pt>
                <c:pt idx="5568">
                  <c:v>5569</c:v>
                </c:pt>
                <c:pt idx="5569">
                  <c:v>5570</c:v>
                </c:pt>
                <c:pt idx="5570">
                  <c:v>5571</c:v>
                </c:pt>
                <c:pt idx="5571">
                  <c:v>5572</c:v>
                </c:pt>
                <c:pt idx="5572">
                  <c:v>5573</c:v>
                </c:pt>
                <c:pt idx="5573">
                  <c:v>5574</c:v>
                </c:pt>
                <c:pt idx="5574">
                  <c:v>5575</c:v>
                </c:pt>
                <c:pt idx="5575">
                  <c:v>5576</c:v>
                </c:pt>
                <c:pt idx="5576">
                  <c:v>5577</c:v>
                </c:pt>
                <c:pt idx="5577">
                  <c:v>5578</c:v>
                </c:pt>
                <c:pt idx="5578">
                  <c:v>5579</c:v>
                </c:pt>
                <c:pt idx="5579">
                  <c:v>5580</c:v>
                </c:pt>
                <c:pt idx="5580">
                  <c:v>5581</c:v>
                </c:pt>
                <c:pt idx="5581">
                  <c:v>5582</c:v>
                </c:pt>
                <c:pt idx="5582">
                  <c:v>5583</c:v>
                </c:pt>
                <c:pt idx="5583">
                  <c:v>5584</c:v>
                </c:pt>
                <c:pt idx="5584">
                  <c:v>5585</c:v>
                </c:pt>
                <c:pt idx="5585">
                  <c:v>5586</c:v>
                </c:pt>
                <c:pt idx="5586">
                  <c:v>5587</c:v>
                </c:pt>
                <c:pt idx="5587">
                  <c:v>5588</c:v>
                </c:pt>
                <c:pt idx="5588">
                  <c:v>5589</c:v>
                </c:pt>
                <c:pt idx="5589">
                  <c:v>5590</c:v>
                </c:pt>
                <c:pt idx="5590">
                  <c:v>5591</c:v>
                </c:pt>
                <c:pt idx="5591">
                  <c:v>5592</c:v>
                </c:pt>
                <c:pt idx="5592">
                  <c:v>5593</c:v>
                </c:pt>
                <c:pt idx="5593">
                  <c:v>5594</c:v>
                </c:pt>
                <c:pt idx="5594">
                  <c:v>5595</c:v>
                </c:pt>
                <c:pt idx="5595">
                  <c:v>5596</c:v>
                </c:pt>
                <c:pt idx="5596">
                  <c:v>5597</c:v>
                </c:pt>
                <c:pt idx="5597">
                  <c:v>5598</c:v>
                </c:pt>
                <c:pt idx="5598">
                  <c:v>5599</c:v>
                </c:pt>
                <c:pt idx="5599">
                  <c:v>5600</c:v>
                </c:pt>
                <c:pt idx="5600">
                  <c:v>5601</c:v>
                </c:pt>
                <c:pt idx="5601">
                  <c:v>5602</c:v>
                </c:pt>
                <c:pt idx="5602">
                  <c:v>5603</c:v>
                </c:pt>
                <c:pt idx="5603">
                  <c:v>5604</c:v>
                </c:pt>
                <c:pt idx="5604">
                  <c:v>5605</c:v>
                </c:pt>
                <c:pt idx="5605">
                  <c:v>5606</c:v>
                </c:pt>
                <c:pt idx="5606">
                  <c:v>5607</c:v>
                </c:pt>
                <c:pt idx="5607">
                  <c:v>5608</c:v>
                </c:pt>
                <c:pt idx="5608">
                  <c:v>5609</c:v>
                </c:pt>
                <c:pt idx="5609">
                  <c:v>5610</c:v>
                </c:pt>
                <c:pt idx="5610">
                  <c:v>5611</c:v>
                </c:pt>
                <c:pt idx="5611">
                  <c:v>5612</c:v>
                </c:pt>
                <c:pt idx="5612">
                  <c:v>5613</c:v>
                </c:pt>
                <c:pt idx="5613">
                  <c:v>5614</c:v>
                </c:pt>
                <c:pt idx="5614">
                  <c:v>5615</c:v>
                </c:pt>
                <c:pt idx="5615">
                  <c:v>5616</c:v>
                </c:pt>
                <c:pt idx="5616">
                  <c:v>5617</c:v>
                </c:pt>
                <c:pt idx="5617">
                  <c:v>5618</c:v>
                </c:pt>
                <c:pt idx="5618">
                  <c:v>5619</c:v>
                </c:pt>
                <c:pt idx="5619">
                  <c:v>5620</c:v>
                </c:pt>
                <c:pt idx="5620">
                  <c:v>5621</c:v>
                </c:pt>
                <c:pt idx="5621">
                  <c:v>5622</c:v>
                </c:pt>
                <c:pt idx="5622">
                  <c:v>5623</c:v>
                </c:pt>
                <c:pt idx="5623">
                  <c:v>5624</c:v>
                </c:pt>
                <c:pt idx="5624">
                  <c:v>5625</c:v>
                </c:pt>
                <c:pt idx="5625">
                  <c:v>5626</c:v>
                </c:pt>
                <c:pt idx="5626">
                  <c:v>5627</c:v>
                </c:pt>
                <c:pt idx="5627">
                  <c:v>5628</c:v>
                </c:pt>
                <c:pt idx="5628">
                  <c:v>5629</c:v>
                </c:pt>
                <c:pt idx="5629">
                  <c:v>5630</c:v>
                </c:pt>
                <c:pt idx="5630">
                  <c:v>5631</c:v>
                </c:pt>
                <c:pt idx="5631">
                  <c:v>5632</c:v>
                </c:pt>
                <c:pt idx="5632">
                  <c:v>5633</c:v>
                </c:pt>
                <c:pt idx="5633">
                  <c:v>5634</c:v>
                </c:pt>
                <c:pt idx="5634">
                  <c:v>5635</c:v>
                </c:pt>
                <c:pt idx="5635">
                  <c:v>5636</c:v>
                </c:pt>
                <c:pt idx="5636">
                  <c:v>5637</c:v>
                </c:pt>
                <c:pt idx="5637">
                  <c:v>5638</c:v>
                </c:pt>
                <c:pt idx="5638">
                  <c:v>5639</c:v>
                </c:pt>
                <c:pt idx="5639">
                  <c:v>5640</c:v>
                </c:pt>
                <c:pt idx="5640">
                  <c:v>5641</c:v>
                </c:pt>
                <c:pt idx="5641">
                  <c:v>5642</c:v>
                </c:pt>
                <c:pt idx="5642">
                  <c:v>5643</c:v>
                </c:pt>
                <c:pt idx="5643">
                  <c:v>5644</c:v>
                </c:pt>
                <c:pt idx="5644">
                  <c:v>5645</c:v>
                </c:pt>
                <c:pt idx="5645">
                  <c:v>5646</c:v>
                </c:pt>
                <c:pt idx="5646">
                  <c:v>5647</c:v>
                </c:pt>
                <c:pt idx="5647">
                  <c:v>5648</c:v>
                </c:pt>
                <c:pt idx="5648">
                  <c:v>5649</c:v>
                </c:pt>
                <c:pt idx="5649">
                  <c:v>5650</c:v>
                </c:pt>
                <c:pt idx="5650">
                  <c:v>5651</c:v>
                </c:pt>
                <c:pt idx="5651">
                  <c:v>5652</c:v>
                </c:pt>
                <c:pt idx="5652">
                  <c:v>5653</c:v>
                </c:pt>
                <c:pt idx="5653">
                  <c:v>5654</c:v>
                </c:pt>
                <c:pt idx="5654">
                  <c:v>5655</c:v>
                </c:pt>
                <c:pt idx="5655">
                  <c:v>5656</c:v>
                </c:pt>
                <c:pt idx="5656">
                  <c:v>5657</c:v>
                </c:pt>
                <c:pt idx="5657">
                  <c:v>5658</c:v>
                </c:pt>
                <c:pt idx="5658">
                  <c:v>5659</c:v>
                </c:pt>
                <c:pt idx="5659">
                  <c:v>5660</c:v>
                </c:pt>
                <c:pt idx="5660">
                  <c:v>5661</c:v>
                </c:pt>
                <c:pt idx="5661">
                  <c:v>5662</c:v>
                </c:pt>
                <c:pt idx="5662">
                  <c:v>5663</c:v>
                </c:pt>
                <c:pt idx="5663">
                  <c:v>5664</c:v>
                </c:pt>
                <c:pt idx="5664">
                  <c:v>5665</c:v>
                </c:pt>
                <c:pt idx="5665">
                  <c:v>5666</c:v>
                </c:pt>
                <c:pt idx="5666">
                  <c:v>5667</c:v>
                </c:pt>
                <c:pt idx="5667">
                  <c:v>5668</c:v>
                </c:pt>
                <c:pt idx="5668">
                  <c:v>5669</c:v>
                </c:pt>
                <c:pt idx="5669">
                  <c:v>5670</c:v>
                </c:pt>
                <c:pt idx="5670">
                  <c:v>5671</c:v>
                </c:pt>
                <c:pt idx="5671">
                  <c:v>5672</c:v>
                </c:pt>
                <c:pt idx="5672">
                  <c:v>5673</c:v>
                </c:pt>
                <c:pt idx="5673">
                  <c:v>5674</c:v>
                </c:pt>
                <c:pt idx="5674">
                  <c:v>5675</c:v>
                </c:pt>
                <c:pt idx="5675">
                  <c:v>5676</c:v>
                </c:pt>
                <c:pt idx="5676">
                  <c:v>5677</c:v>
                </c:pt>
                <c:pt idx="5677">
                  <c:v>5678</c:v>
                </c:pt>
                <c:pt idx="5678">
                  <c:v>5679</c:v>
                </c:pt>
                <c:pt idx="5679">
                  <c:v>5680</c:v>
                </c:pt>
                <c:pt idx="5680">
                  <c:v>5681</c:v>
                </c:pt>
                <c:pt idx="5681">
                  <c:v>5682</c:v>
                </c:pt>
                <c:pt idx="5682">
                  <c:v>5683</c:v>
                </c:pt>
                <c:pt idx="5683">
                  <c:v>5684</c:v>
                </c:pt>
                <c:pt idx="5684">
                  <c:v>5685</c:v>
                </c:pt>
                <c:pt idx="5685">
                  <c:v>5686</c:v>
                </c:pt>
                <c:pt idx="5686">
                  <c:v>5687</c:v>
                </c:pt>
                <c:pt idx="5687">
                  <c:v>5688</c:v>
                </c:pt>
                <c:pt idx="5688">
                  <c:v>5689</c:v>
                </c:pt>
                <c:pt idx="5689">
                  <c:v>5690</c:v>
                </c:pt>
                <c:pt idx="5690">
                  <c:v>5691</c:v>
                </c:pt>
                <c:pt idx="5691">
                  <c:v>5692</c:v>
                </c:pt>
                <c:pt idx="5692">
                  <c:v>5693</c:v>
                </c:pt>
                <c:pt idx="5693">
                  <c:v>5694</c:v>
                </c:pt>
                <c:pt idx="5694">
                  <c:v>5695</c:v>
                </c:pt>
                <c:pt idx="5695">
                  <c:v>5696</c:v>
                </c:pt>
                <c:pt idx="5696">
                  <c:v>5697</c:v>
                </c:pt>
                <c:pt idx="5697">
                  <c:v>5698</c:v>
                </c:pt>
                <c:pt idx="5698">
                  <c:v>5699</c:v>
                </c:pt>
                <c:pt idx="5699">
                  <c:v>5700</c:v>
                </c:pt>
                <c:pt idx="5700">
                  <c:v>5701</c:v>
                </c:pt>
                <c:pt idx="5701">
                  <c:v>5702</c:v>
                </c:pt>
                <c:pt idx="5702">
                  <c:v>5703</c:v>
                </c:pt>
                <c:pt idx="5703">
                  <c:v>5704</c:v>
                </c:pt>
                <c:pt idx="5704">
                  <c:v>5705</c:v>
                </c:pt>
                <c:pt idx="5705">
                  <c:v>5706</c:v>
                </c:pt>
                <c:pt idx="5706">
                  <c:v>5707</c:v>
                </c:pt>
                <c:pt idx="5707">
                  <c:v>5708</c:v>
                </c:pt>
                <c:pt idx="5708">
                  <c:v>5709</c:v>
                </c:pt>
                <c:pt idx="5709">
                  <c:v>5710</c:v>
                </c:pt>
                <c:pt idx="5710">
                  <c:v>5711</c:v>
                </c:pt>
                <c:pt idx="5711">
                  <c:v>5712</c:v>
                </c:pt>
                <c:pt idx="5712">
                  <c:v>5713</c:v>
                </c:pt>
                <c:pt idx="5713">
                  <c:v>5714</c:v>
                </c:pt>
                <c:pt idx="5714">
                  <c:v>5715</c:v>
                </c:pt>
                <c:pt idx="5715">
                  <c:v>5716</c:v>
                </c:pt>
                <c:pt idx="5716">
                  <c:v>5717</c:v>
                </c:pt>
                <c:pt idx="5717">
                  <c:v>5718</c:v>
                </c:pt>
                <c:pt idx="5718">
                  <c:v>5719</c:v>
                </c:pt>
                <c:pt idx="5719">
                  <c:v>5720</c:v>
                </c:pt>
                <c:pt idx="5720">
                  <c:v>5721</c:v>
                </c:pt>
                <c:pt idx="5721">
                  <c:v>5722</c:v>
                </c:pt>
                <c:pt idx="5722">
                  <c:v>5723</c:v>
                </c:pt>
                <c:pt idx="5723">
                  <c:v>5724</c:v>
                </c:pt>
                <c:pt idx="5724">
                  <c:v>5725</c:v>
                </c:pt>
                <c:pt idx="5725">
                  <c:v>5726</c:v>
                </c:pt>
                <c:pt idx="5726">
                  <c:v>5727</c:v>
                </c:pt>
                <c:pt idx="5727">
                  <c:v>5728</c:v>
                </c:pt>
                <c:pt idx="5728">
                  <c:v>5729</c:v>
                </c:pt>
                <c:pt idx="5729">
                  <c:v>5730</c:v>
                </c:pt>
                <c:pt idx="5730">
                  <c:v>5731</c:v>
                </c:pt>
                <c:pt idx="5731">
                  <c:v>5732</c:v>
                </c:pt>
                <c:pt idx="5732">
                  <c:v>5733</c:v>
                </c:pt>
                <c:pt idx="5733">
                  <c:v>5734</c:v>
                </c:pt>
                <c:pt idx="5734">
                  <c:v>5735</c:v>
                </c:pt>
                <c:pt idx="5735">
                  <c:v>5736</c:v>
                </c:pt>
                <c:pt idx="5736">
                  <c:v>5737</c:v>
                </c:pt>
                <c:pt idx="5737">
                  <c:v>5738</c:v>
                </c:pt>
                <c:pt idx="5738">
                  <c:v>5739</c:v>
                </c:pt>
                <c:pt idx="5739">
                  <c:v>5740</c:v>
                </c:pt>
                <c:pt idx="5740">
                  <c:v>5741</c:v>
                </c:pt>
                <c:pt idx="5741">
                  <c:v>5742</c:v>
                </c:pt>
                <c:pt idx="5742">
                  <c:v>5743</c:v>
                </c:pt>
                <c:pt idx="5743">
                  <c:v>5744</c:v>
                </c:pt>
                <c:pt idx="5744">
                  <c:v>5745</c:v>
                </c:pt>
                <c:pt idx="5745">
                  <c:v>5746</c:v>
                </c:pt>
                <c:pt idx="5746">
                  <c:v>5747</c:v>
                </c:pt>
                <c:pt idx="5747">
                  <c:v>5748</c:v>
                </c:pt>
                <c:pt idx="5748">
                  <c:v>5749</c:v>
                </c:pt>
                <c:pt idx="5749">
                  <c:v>5750</c:v>
                </c:pt>
                <c:pt idx="5750">
                  <c:v>5751</c:v>
                </c:pt>
                <c:pt idx="5751">
                  <c:v>5752</c:v>
                </c:pt>
                <c:pt idx="5752">
                  <c:v>5753</c:v>
                </c:pt>
                <c:pt idx="5753">
                  <c:v>5754</c:v>
                </c:pt>
                <c:pt idx="5754">
                  <c:v>5755</c:v>
                </c:pt>
                <c:pt idx="5755">
                  <c:v>5756</c:v>
                </c:pt>
                <c:pt idx="5756">
                  <c:v>5757</c:v>
                </c:pt>
                <c:pt idx="5757">
                  <c:v>5758</c:v>
                </c:pt>
                <c:pt idx="5758">
                  <c:v>5759</c:v>
                </c:pt>
                <c:pt idx="5759">
                  <c:v>5760</c:v>
                </c:pt>
                <c:pt idx="5760">
                  <c:v>5761</c:v>
                </c:pt>
                <c:pt idx="5761">
                  <c:v>5762</c:v>
                </c:pt>
                <c:pt idx="5762">
                  <c:v>5763</c:v>
                </c:pt>
                <c:pt idx="5763">
                  <c:v>5764</c:v>
                </c:pt>
                <c:pt idx="5764">
                  <c:v>5765</c:v>
                </c:pt>
                <c:pt idx="5765">
                  <c:v>5766</c:v>
                </c:pt>
                <c:pt idx="5766">
                  <c:v>5767</c:v>
                </c:pt>
                <c:pt idx="5767">
                  <c:v>5768</c:v>
                </c:pt>
                <c:pt idx="5768">
                  <c:v>5769</c:v>
                </c:pt>
                <c:pt idx="5769">
                  <c:v>5770</c:v>
                </c:pt>
                <c:pt idx="5770">
                  <c:v>5771</c:v>
                </c:pt>
                <c:pt idx="5771">
                  <c:v>5772</c:v>
                </c:pt>
                <c:pt idx="5772">
                  <c:v>5773</c:v>
                </c:pt>
                <c:pt idx="5773">
                  <c:v>5774</c:v>
                </c:pt>
                <c:pt idx="5774">
                  <c:v>5775</c:v>
                </c:pt>
                <c:pt idx="5775">
                  <c:v>5776</c:v>
                </c:pt>
                <c:pt idx="5776">
                  <c:v>5777</c:v>
                </c:pt>
                <c:pt idx="5777">
                  <c:v>5778</c:v>
                </c:pt>
                <c:pt idx="5778">
                  <c:v>5779</c:v>
                </c:pt>
                <c:pt idx="5779">
                  <c:v>5780</c:v>
                </c:pt>
                <c:pt idx="5780">
                  <c:v>5781</c:v>
                </c:pt>
                <c:pt idx="5781">
                  <c:v>5782</c:v>
                </c:pt>
                <c:pt idx="5782">
                  <c:v>5783</c:v>
                </c:pt>
                <c:pt idx="5783">
                  <c:v>5784</c:v>
                </c:pt>
                <c:pt idx="5784">
                  <c:v>5785</c:v>
                </c:pt>
                <c:pt idx="5785">
                  <c:v>5786</c:v>
                </c:pt>
                <c:pt idx="5786">
                  <c:v>5787</c:v>
                </c:pt>
                <c:pt idx="5787">
                  <c:v>5788</c:v>
                </c:pt>
                <c:pt idx="5788">
                  <c:v>5789</c:v>
                </c:pt>
                <c:pt idx="5789">
                  <c:v>5790</c:v>
                </c:pt>
                <c:pt idx="5790">
                  <c:v>5791</c:v>
                </c:pt>
                <c:pt idx="5791">
                  <c:v>5792</c:v>
                </c:pt>
                <c:pt idx="5792">
                  <c:v>5793</c:v>
                </c:pt>
                <c:pt idx="5793">
                  <c:v>5794</c:v>
                </c:pt>
                <c:pt idx="5794">
                  <c:v>5795</c:v>
                </c:pt>
                <c:pt idx="5795">
                  <c:v>5796</c:v>
                </c:pt>
                <c:pt idx="5796">
                  <c:v>5797</c:v>
                </c:pt>
                <c:pt idx="5797">
                  <c:v>5798</c:v>
                </c:pt>
                <c:pt idx="5798">
                  <c:v>5799</c:v>
                </c:pt>
                <c:pt idx="5799">
                  <c:v>5800</c:v>
                </c:pt>
                <c:pt idx="5800">
                  <c:v>5801</c:v>
                </c:pt>
                <c:pt idx="5801">
                  <c:v>5802</c:v>
                </c:pt>
                <c:pt idx="5802">
                  <c:v>5803</c:v>
                </c:pt>
                <c:pt idx="5803">
                  <c:v>5804</c:v>
                </c:pt>
                <c:pt idx="5804">
                  <c:v>5805</c:v>
                </c:pt>
                <c:pt idx="5805">
                  <c:v>5806</c:v>
                </c:pt>
                <c:pt idx="5806">
                  <c:v>5807</c:v>
                </c:pt>
                <c:pt idx="5807">
                  <c:v>5808</c:v>
                </c:pt>
                <c:pt idx="5808">
                  <c:v>5809</c:v>
                </c:pt>
                <c:pt idx="5809">
                  <c:v>5810</c:v>
                </c:pt>
                <c:pt idx="5810">
                  <c:v>5811</c:v>
                </c:pt>
                <c:pt idx="5811">
                  <c:v>5812</c:v>
                </c:pt>
                <c:pt idx="5812">
                  <c:v>5813</c:v>
                </c:pt>
                <c:pt idx="5813">
                  <c:v>5814</c:v>
                </c:pt>
                <c:pt idx="5814">
                  <c:v>5815</c:v>
                </c:pt>
                <c:pt idx="5815">
                  <c:v>5816</c:v>
                </c:pt>
                <c:pt idx="5816">
                  <c:v>5817</c:v>
                </c:pt>
                <c:pt idx="5817">
                  <c:v>5818</c:v>
                </c:pt>
                <c:pt idx="5818">
                  <c:v>5819</c:v>
                </c:pt>
                <c:pt idx="5819">
                  <c:v>5820</c:v>
                </c:pt>
                <c:pt idx="5820">
                  <c:v>5821</c:v>
                </c:pt>
                <c:pt idx="5821">
                  <c:v>5822</c:v>
                </c:pt>
                <c:pt idx="5822">
                  <c:v>5823</c:v>
                </c:pt>
                <c:pt idx="5823">
                  <c:v>5824</c:v>
                </c:pt>
                <c:pt idx="5824">
                  <c:v>5825</c:v>
                </c:pt>
                <c:pt idx="5825">
                  <c:v>5826</c:v>
                </c:pt>
                <c:pt idx="5826">
                  <c:v>5827</c:v>
                </c:pt>
                <c:pt idx="5827">
                  <c:v>5828</c:v>
                </c:pt>
                <c:pt idx="5828">
                  <c:v>5829</c:v>
                </c:pt>
                <c:pt idx="5829">
                  <c:v>5830</c:v>
                </c:pt>
                <c:pt idx="5830">
                  <c:v>5831</c:v>
                </c:pt>
                <c:pt idx="5831">
                  <c:v>5832</c:v>
                </c:pt>
                <c:pt idx="5832">
                  <c:v>5833</c:v>
                </c:pt>
                <c:pt idx="5833">
                  <c:v>5834</c:v>
                </c:pt>
                <c:pt idx="5834">
                  <c:v>5835</c:v>
                </c:pt>
                <c:pt idx="5835">
                  <c:v>5836</c:v>
                </c:pt>
                <c:pt idx="5836">
                  <c:v>5837</c:v>
                </c:pt>
                <c:pt idx="5837">
                  <c:v>5838</c:v>
                </c:pt>
                <c:pt idx="5838">
                  <c:v>5839</c:v>
                </c:pt>
                <c:pt idx="5839">
                  <c:v>5840</c:v>
                </c:pt>
                <c:pt idx="5840">
                  <c:v>5841</c:v>
                </c:pt>
                <c:pt idx="5841">
                  <c:v>5842</c:v>
                </c:pt>
                <c:pt idx="5842">
                  <c:v>5843</c:v>
                </c:pt>
                <c:pt idx="5843">
                  <c:v>5844</c:v>
                </c:pt>
                <c:pt idx="5844">
                  <c:v>5845</c:v>
                </c:pt>
                <c:pt idx="5845">
                  <c:v>5846</c:v>
                </c:pt>
                <c:pt idx="5846">
                  <c:v>5847</c:v>
                </c:pt>
                <c:pt idx="5847">
                  <c:v>5848</c:v>
                </c:pt>
                <c:pt idx="5848">
                  <c:v>5849</c:v>
                </c:pt>
                <c:pt idx="5849">
                  <c:v>5850</c:v>
                </c:pt>
                <c:pt idx="5850">
                  <c:v>5851</c:v>
                </c:pt>
                <c:pt idx="5851">
                  <c:v>5852</c:v>
                </c:pt>
                <c:pt idx="5852">
                  <c:v>5853</c:v>
                </c:pt>
                <c:pt idx="5853">
                  <c:v>5854</c:v>
                </c:pt>
                <c:pt idx="5854">
                  <c:v>5855</c:v>
                </c:pt>
                <c:pt idx="5855">
                  <c:v>5856</c:v>
                </c:pt>
                <c:pt idx="5856">
                  <c:v>5857</c:v>
                </c:pt>
                <c:pt idx="5857">
                  <c:v>5858</c:v>
                </c:pt>
                <c:pt idx="5858">
                  <c:v>5859</c:v>
                </c:pt>
                <c:pt idx="5859">
                  <c:v>5860</c:v>
                </c:pt>
                <c:pt idx="5860">
                  <c:v>5861</c:v>
                </c:pt>
                <c:pt idx="5861">
                  <c:v>5862</c:v>
                </c:pt>
                <c:pt idx="5862">
                  <c:v>5863</c:v>
                </c:pt>
                <c:pt idx="5863">
                  <c:v>5864</c:v>
                </c:pt>
                <c:pt idx="5864">
                  <c:v>5865</c:v>
                </c:pt>
                <c:pt idx="5865">
                  <c:v>5866</c:v>
                </c:pt>
                <c:pt idx="5866">
                  <c:v>5867</c:v>
                </c:pt>
                <c:pt idx="5867">
                  <c:v>5868</c:v>
                </c:pt>
                <c:pt idx="5868">
                  <c:v>5869</c:v>
                </c:pt>
                <c:pt idx="5869">
                  <c:v>5870</c:v>
                </c:pt>
                <c:pt idx="5870">
                  <c:v>5871</c:v>
                </c:pt>
                <c:pt idx="5871">
                  <c:v>5872</c:v>
                </c:pt>
                <c:pt idx="5872">
                  <c:v>5873</c:v>
                </c:pt>
                <c:pt idx="5873">
                  <c:v>5874</c:v>
                </c:pt>
                <c:pt idx="5874">
                  <c:v>5875</c:v>
                </c:pt>
                <c:pt idx="5875">
                  <c:v>5876</c:v>
                </c:pt>
                <c:pt idx="5876">
                  <c:v>5877</c:v>
                </c:pt>
                <c:pt idx="5877">
                  <c:v>5878</c:v>
                </c:pt>
                <c:pt idx="5878">
                  <c:v>5879</c:v>
                </c:pt>
                <c:pt idx="5879">
                  <c:v>5880</c:v>
                </c:pt>
                <c:pt idx="5880">
                  <c:v>5881</c:v>
                </c:pt>
                <c:pt idx="5881">
                  <c:v>5882</c:v>
                </c:pt>
                <c:pt idx="5882">
                  <c:v>5883</c:v>
                </c:pt>
                <c:pt idx="5883">
                  <c:v>5884</c:v>
                </c:pt>
                <c:pt idx="5884">
                  <c:v>5885</c:v>
                </c:pt>
                <c:pt idx="5885">
                  <c:v>5886</c:v>
                </c:pt>
                <c:pt idx="5886">
                  <c:v>5887</c:v>
                </c:pt>
                <c:pt idx="5887">
                  <c:v>5888</c:v>
                </c:pt>
                <c:pt idx="5888">
                  <c:v>5889</c:v>
                </c:pt>
                <c:pt idx="5889">
                  <c:v>5890</c:v>
                </c:pt>
                <c:pt idx="5890">
                  <c:v>5891</c:v>
                </c:pt>
                <c:pt idx="5891">
                  <c:v>5892</c:v>
                </c:pt>
                <c:pt idx="5892">
                  <c:v>5893</c:v>
                </c:pt>
                <c:pt idx="5893">
                  <c:v>5894</c:v>
                </c:pt>
                <c:pt idx="5894">
                  <c:v>5895</c:v>
                </c:pt>
                <c:pt idx="5895">
                  <c:v>5896</c:v>
                </c:pt>
                <c:pt idx="5896">
                  <c:v>5897</c:v>
                </c:pt>
                <c:pt idx="5897">
                  <c:v>5898</c:v>
                </c:pt>
                <c:pt idx="5898">
                  <c:v>5899</c:v>
                </c:pt>
                <c:pt idx="5899">
                  <c:v>5900</c:v>
                </c:pt>
                <c:pt idx="5900">
                  <c:v>5901</c:v>
                </c:pt>
                <c:pt idx="5901">
                  <c:v>5902</c:v>
                </c:pt>
                <c:pt idx="5902">
                  <c:v>5903</c:v>
                </c:pt>
                <c:pt idx="5903">
                  <c:v>5904</c:v>
                </c:pt>
                <c:pt idx="5904">
                  <c:v>5905</c:v>
                </c:pt>
                <c:pt idx="5905">
                  <c:v>5906</c:v>
                </c:pt>
                <c:pt idx="5906">
                  <c:v>5907</c:v>
                </c:pt>
                <c:pt idx="5907">
                  <c:v>5908</c:v>
                </c:pt>
                <c:pt idx="5908">
                  <c:v>5909</c:v>
                </c:pt>
                <c:pt idx="5909">
                  <c:v>5910</c:v>
                </c:pt>
                <c:pt idx="5910">
                  <c:v>5911</c:v>
                </c:pt>
                <c:pt idx="5911">
                  <c:v>5912</c:v>
                </c:pt>
                <c:pt idx="5912">
                  <c:v>5913</c:v>
                </c:pt>
                <c:pt idx="5913">
                  <c:v>5914</c:v>
                </c:pt>
                <c:pt idx="5914">
                  <c:v>5915</c:v>
                </c:pt>
                <c:pt idx="5915">
                  <c:v>5916</c:v>
                </c:pt>
                <c:pt idx="5916">
                  <c:v>5917</c:v>
                </c:pt>
                <c:pt idx="5917">
                  <c:v>5918</c:v>
                </c:pt>
                <c:pt idx="5918">
                  <c:v>5919</c:v>
                </c:pt>
                <c:pt idx="5919">
                  <c:v>5920</c:v>
                </c:pt>
                <c:pt idx="5920">
                  <c:v>5921</c:v>
                </c:pt>
                <c:pt idx="5921">
                  <c:v>5922</c:v>
                </c:pt>
                <c:pt idx="5922">
                  <c:v>5923</c:v>
                </c:pt>
                <c:pt idx="5923">
                  <c:v>5924</c:v>
                </c:pt>
                <c:pt idx="5924">
                  <c:v>5925</c:v>
                </c:pt>
                <c:pt idx="5925">
                  <c:v>5926</c:v>
                </c:pt>
                <c:pt idx="5926">
                  <c:v>5927</c:v>
                </c:pt>
                <c:pt idx="5927">
                  <c:v>5928</c:v>
                </c:pt>
                <c:pt idx="5928">
                  <c:v>5929</c:v>
                </c:pt>
                <c:pt idx="5929">
                  <c:v>5930</c:v>
                </c:pt>
                <c:pt idx="5930">
                  <c:v>5931</c:v>
                </c:pt>
                <c:pt idx="5931">
                  <c:v>5932</c:v>
                </c:pt>
                <c:pt idx="5932">
                  <c:v>5933</c:v>
                </c:pt>
                <c:pt idx="5933">
                  <c:v>5934</c:v>
                </c:pt>
                <c:pt idx="5934">
                  <c:v>5935</c:v>
                </c:pt>
                <c:pt idx="5935">
                  <c:v>5936</c:v>
                </c:pt>
                <c:pt idx="5936">
                  <c:v>5937</c:v>
                </c:pt>
                <c:pt idx="5937">
                  <c:v>5938</c:v>
                </c:pt>
                <c:pt idx="5938">
                  <c:v>5939</c:v>
                </c:pt>
                <c:pt idx="5939">
                  <c:v>5940</c:v>
                </c:pt>
                <c:pt idx="5940">
                  <c:v>5941</c:v>
                </c:pt>
                <c:pt idx="5941">
                  <c:v>5942</c:v>
                </c:pt>
                <c:pt idx="5942">
                  <c:v>5943</c:v>
                </c:pt>
                <c:pt idx="5943">
                  <c:v>5944</c:v>
                </c:pt>
                <c:pt idx="5944">
                  <c:v>5945</c:v>
                </c:pt>
                <c:pt idx="5945">
                  <c:v>5946</c:v>
                </c:pt>
                <c:pt idx="5946">
                  <c:v>5947</c:v>
                </c:pt>
                <c:pt idx="5947">
                  <c:v>5948</c:v>
                </c:pt>
                <c:pt idx="5948">
                  <c:v>5949</c:v>
                </c:pt>
                <c:pt idx="5949">
                  <c:v>5950</c:v>
                </c:pt>
                <c:pt idx="5950">
                  <c:v>5951</c:v>
                </c:pt>
                <c:pt idx="5951">
                  <c:v>5952</c:v>
                </c:pt>
                <c:pt idx="5952">
                  <c:v>5953</c:v>
                </c:pt>
                <c:pt idx="5953">
                  <c:v>5954</c:v>
                </c:pt>
                <c:pt idx="5954">
                  <c:v>5955</c:v>
                </c:pt>
                <c:pt idx="5955">
                  <c:v>5956</c:v>
                </c:pt>
                <c:pt idx="5956">
                  <c:v>5957</c:v>
                </c:pt>
                <c:pt idx="5957">
                  <c:v>5958</c:v>
                </c:pt>
                <c:pt idx="5958">
                  <c:v>5959</c:v>
                </c:pt>
                <c:pt idx="5959">
                  <c:v>5960</c:v>
                </c:pt>
                <c:pt idx="5960">
                  <c:v>5961</c:v>
                </c:pt>
                <c:pt idx="5961">
                  <c:v>5962</c:v>
                </c:pt>
                <c:pt idx="5962">
                  <c:v>5963</c:v>
                </c:pt>
                <c:pt idx="5963">
                  <c:v>5964</c:v>
                </c:pt>
                <c:pt idx="5964">
                  <c:v>5965</c:v>
                </c:pt>
                <c:pt idx="5965">
                  <c:v>5966</c:v>
                </c:pt>
                <c:pt idx="5966">
                  <c:v>5967</c:v>
                </c:pt>
                <c:pt idx="5967">
                  <c:v>5968</c:v>
                </c:pt>
                <c:pt idx="5968">
                  <c:v>5969</c:v>
                </c:pt>
                <c:pt idx="5969">
                  <c:v>5970</c:v>
                </c:pt>
                <c:pt idx="5970">
                  <c:v>5971</c:v>
                </c:pt>
                <c:pt idx="5971">
                  <c:v>5972</c:v>
                </c:pt>
                <c:pt idx="5972">
                  <c:v>5973</c:v>
                </c:pt>
                <c:pt idx="5973">
                  <c:v>5974</c:v>
                </c:pt>
                <c:pt idx="5974">
                  <c:v>5975</c:v>
                </c:pt>
                <c:pt idx="5975">
                  <c:v>5976</c:v>
                </c:pt>
                <c:pt idx="5976">
                  <c:v>5977</c:v>
                </c:pt>
                <c:pt idx="5977">
                  <c:v>5978</c:v>
                </c:pt>
                <c:pt idx="5978">
                  <c:v>5979</c:v>
                </c:pt>
                <c:pt idx="5979">
                  <c:v>5980</c:v>
                </c:pt>
                <c:pt idx="5980">
                  <c:v>5981</c:v>
                </c:pt>
                <c:pt idx="5981">
                  <c:v>5982</c:v>
                </c:pt>
                <c:pt idx="5982">
                  <c:v>5983</c:v>
                </c:pt>
                <c:pt idx="5983">
                  <c:v>5984</c:v>
                </c:pt>
                <c:pt idx="5984">
                  <c:v>5985</c:v>
                </c:pt>
                <c:pt idx="5985">
                  <c:v>5986</c:v>
                </c:pt>
                <c:pt idx="5986">
                  <c:v>5987</c:v>
                </c:pt>
                <c:pt idx="5987">
                  <c:v>5988</c:v>
                </c:pt>
                <c:pt idx="5988">
                  <c:v>5989</c:v>
                </c:pt>
                <c:pt idx="5989">
                  <c:v>5990</c:v>
                </c:pt>
                <c:pt idx="5990">
                  <c:v>5991</c:v>
                </c:pt>
                <c:pt idx="5991">
                  <c:v>5992</c:v>
                </c:pt>
                <c:pt idx="5992">
                  <c:v>5993</c:v>
                </c:pt>
                <c:pt idx="5993">
                  <c:v>5994</c:v>
                </c:pt>
                <c:pt idx="5994">
                  <c:v>5995</c:v>
                </c:pt>
                <c:pt idx="5995">
                  <c:v>5996</c:v>
                </c:pt>
                <c:pt idx="5996">
                  <c:v>5997</c:v>
                </c:pt>
                <c:pt idx="5997">
                  <c:v>5998</c:v>
                </c:pt>
                <c:pt idx="5998">
                  <c:v>5999</c:v>
                </c:pt>
                <c:pt idx="5999">
                  <c:v>6000</c:v>
                </c:pt>
                <c:pt idx="6000">
                  <c:v>6001</c:v>
                </c:pt>
                <c:pt idx="6001">
                  <c:v>6002</c:v>
                </c:pt>
                <c:pt idx="6002">
                  <c:v>6003</c:v>
                </c:pt>
                <c:pt idx="6003">
                  <c:v>6004</c:v>
                </c:pt>
                <c:pt idx="6004">
                  <c:v>6005</c:v>
                </c:pt>
                <c:pt idx="6005">
                  <c:v>6006</c:v>
                </c:pt>
                <c:pt idx="6006">
                  <c:v>6007</c:v>
                </c:pt>
                <c:pt idx="6007">
                  <c:v>6008</c:v>
                </c:pt>
                <c:pt idx="6008">
                  <c:v>6009</c:v>
                </c:pt>
                <c:pt idx="6009">
                  <c:v>6010</c:v>
                </c:pt>
                <c:pt idx="6010">
                  <c:v>6011</c:v>
                </c:pt>
                <c:pt idx="6011">
                  <c:v>6012</c:v>
                </c:pt>
                <c:pt idx="6012">
                  <c:v>6013</c:v>
                </c:pt>
                <c:pt idx="6013">
                  <c:v>6014</c:v>
                </c:pt>
                <c:pt idx="6014">
                  <c:v>6015</c:v>
                </c:pt>
                <c:pt idx="6015">
                  <c:v>6016</c:v>
                </c:pt>
                <c:pt idx="6016">
                  <c:v>6017</c:v>
                </c:pt>
                <c:pt idx="6017">
                  <c:v>6018</c:v>
                </c:pt>
                <c:pt idx="6018">
                  <c:v>6019</c:v>
                </c:pt>
                <c:pt idx="6019">
                  <c:v>6020</c:v>
                </c:pt>
                <c:pt idx="6020">
                  <c:v>6021</c:v>
                </c:pt>
                <c:pt idx="6021">
                  <c:v>6022</c:v>
                </c:pt>
                <c:pt idx="6022">
                  <c:v>6023</c:v>
                </c:pt>
                <c:pt idx="6023">
                  <c:v>6024</c:v>
                </c:pt>
                <c:pt idx="6024">
                  <c:v>6025</c:v>
                </c:pt>
                <c:pt idx="6025">
                  <c:v>6026</c:v>
                </c:pt>
                <c:pt idx="6026">
                  <c:v>6027</c:v>
                </c:pt>
                <c:pt idx="6027">
                  <c:v>6028</c:v>
                </c:pt>
                <c:pt idx="6028">
                  <c:v>6029</c:v>
                </c:pt>
                <c:pt idx="6029">
                  <c:v>6030</c:v>
                </c:pt>
                <c:pt idx="6030">
                  <c:v>6031</c:v>
                </c:pt>
                <c:pt idx="6031">
                  <c:v>6032</c:v>
                </c:pt>
                <c:pt idx="6032">
                  <c:v>6033</c:v>
                </c:pt>
                <c:pt idx="6033">
                  <c:v>6034</c:v>
                </c:pt>
                <c:pt idx="6034">
                  <c:v>6035</c:v>
                </c:pt>
                <c:pt idx="6035">
                  <c:v>6036</c:v>
                </c:pt>
                <c:pt idx="6036">
                  <c:v>6037</c:v>
                </c:pt>
                <c:pt idx="6037">
                  <c:v>6038</c:v>
                </c:pt>
                <c:pt idx="6038">
                  <c:v>6039</c:v>
                </c:pt>
                <c:pt idx="6039">
                  <c:v>6040</c:v>
                </c:pt>
                <c:pt idx="6040">
                  <c:v>6041</c:v>
                </c:pt>
                <c:pt idx="6041">
                  <c:v>6042</c:v>
                </c:pt>
                <c:pt idx="6042">
                  <c:v>6043</c:v>
                </c:pt>
                <c:pt idx="6043">
                  <c:v>6044</c:v>
                </c:pt>
                <c:pt idx="6044">
                  <c:v>6045</c:v>
                </c:pt>
                <c:pt idx="6045">
                  <c:v>6046</c:v>
                </c:pt>
                <c:pt idx="6046">
                  <c:v>6047</c:v>
                </c:pt>
                <c:pt idx="6047">
                  <c:v>6048</c:v>
                </c:pt>
                <c:pt idx="6048">
                  <c:v>6049</c:v>
                </c:pt>
                <c:pt idx="6049">
                  <c:v>6050</c:v>
                </c:pt>
                <c:pt idx="6050">
                  <c:v>6051</c:v>
                </c:pt>
                <c:pt idx="6051">
                  <c:v>6052</c:v>
                </c:pt>
                <c:pt idx="6052">
                  <c:v>6053</c:v>
                </c:pt>
                <c:pt idx="6053">
                  <c:v>6054</c:v>
                </c:pt>
                <c:pt idx="6054">
                  <c:v>6055</c:v>
                </c:pt>
                <c:pt idx="6055">
                  <c:v>6056</c:v>
                </c:pt>
                <c:pt idx="6056">
                  <c:v>6057</c:v>
                </c:pt>
                <c:pt idx="6057">
                  <c:v>6058</c:v>
                </c:pt>
                <c:pt idx="6058">
                  <c:v>6059</c:v>
                </c:pt>
                <c:pt idx="6059">
                  <c:v>6060</c:v>
                </c:pt>
                <c:pt idx="6060">
                  <c:v>6061</c:v>
                </c:pt>
                <c:pt idx="6061">
                  <c:v>6062</c:v>
                </c:pt>
                <c:pt idx="6062">
                  <c:v>6063</c:v>
                </c:pt>
                <c:pt idx="6063">
                  <c:v>6064</c:v>
                </c:pt>
                <c:pt idx="6064">
                  <c:v>6065</c:v>
                </c:pt>
                <c:pt idx="6065">
                  <c:v>6066</c:v>
                </c:pt>
                <c:pt idx="6066">
                  <c:v>6067</c:v>
                </c:pt>
                <c:pt idx="6067">
                  <c:v>6068</c:v>
                </c:pt>
                <c:pt idx="6068">
                  <c:v>6069</c:v>
                </c:pt>
                <c:pt idx="6069">
                  <c:v>6070</c:v>
                </c:pt>
                <c:pt idx="6070">
                  <c:v>6071</c:v>
                </c:pt>
                <c:pt idx="6071">
                  <c:v>6072</c:v>
                </c:pt>
                <c:pt idx="6072">
                  <c:v>6073</c:v>
                </c:pt>
                <c:pt idx="6073">
                  <c:v>6074</c:v>
                </c:pt>
                <c:pt idx="6074">
                  <c:v>6075</c:v>
                </c:pt>
                <c:pt idx="6075">
                  <c:v>6076</c:v>
                </c:pt>
                <c:pt idx="6076">
                  <c:v>6077</c:v>
                </c:pt>
                <c:pt idx="6077">
                  <c:v>6078</c:v>
                </c:pt>
                <c:pt idx="6078">
                  <c:v>6079</c:v>
                </c:pt>
                <c:pt idx="6079">
                  <c:v>6080</c:v>
                </c:pt>
                <c:pt idx="6080">
                  <c:v>6081</c:v>
                </c:pt>
                <c:pt idx="6081">
                  <c:v>6082</c:v>
                </c:pt>
                <c:pt idx="6082">
                  <c:v>6083</c:v>
                </c:pt>
                <c:pt idx="6083">
                  <c:v>6084</c:v>
                </c:pt>
                <c:pt idx="6084">
                  <c:v>6085</c:v>
                </c:pt>
                <c:pt idx="6085">
                  <c:v>6086</c:v>
                </c:pt>
                <c:pt idx="6086">
                  <c:v>6087</c:v>
                </c:pt>
                <c:pt idx="6087">
                  <c:v>6088</c:v>
                </c:pt>
                <c:pt idx="6088">
                  <c:v>6089</c:v>
                </c:pt>
                <c:pt idx="6089">
                  <c:v>6090</c:v>
                </c:pt>
                <c:pt idx="6090">
                  <c:v>6091</c:v>
                </c:pt>
                <c:pt idx="6091">
                  <c:v>6092</c:v>
                </c:pt>
                <c:pt idx="6092">
                  <c:v>6093</c:v>
                </c:pt>
                <c:pt idx="6093">
                  <c:v>6094</c:v>
                </c:pt>
                <c:pt idx="6094">
                  <c:v>6095</c:v>
                </c:pt>
                <c:pt idx="6095">
                  <c:v>6096</c:v>
                </c:pt>
                <c:pt idx="6096">
                  <c:v>6097</c:v>
                </c:pt>
                <c:pt idx="6097">
                  <c:v>6098</c:v>
                </c:pt>
                <c:pt idx="6098">
                  <c:v>6099</c:v>
                </c:pt>
                <c:pt idx="6099">
                  <c:v>6100</c:v>
                </c:pt>
                <c:pt idx="6100">
                  <c:v>6101</c:v>
                </c:pt>
                <c:pt idx="6101">
                  <c:v>6102</c:v>
                </c:pt>
                <c:pt idx="6102">
                  <c:v>6103</c:v>
                </c:pt>
                <c:pt idx="6103">
                  <c:v>6104</c:v>
                </c:pt>
                <c:pt idx="6104">
                  <c:v>6105</c:v>
                </c:pt>
                <c:pt idx="6105">
                  <c:v>6106</c:v>
                </c:pt>
                <c:pt idx="6106">
                  <c:v>6107</c:v>
                </c:pt>
                <c:pt idx="6107">
                  <c:v>6108</c:v>
                </c:pt>
                <c:pt idx="6108">
                  <c:v>6109</c:v>
                </c:pt>
                <c:pt idx="6109">
                  <c:v>6110</c:v>
                </c:pt>
                <c:pt idx="6110">
                  <c:v>6111</c:v>
                </c:pt>
                <c:pt idx="6111">
                  <c:v>6112</c:v>
                </c:pt>
                <c:pt idx="6112">
                  <c:v>6113</c:v>
                </c:pt>
                <c:pt idx="6113">
                  <c:v>6114</c:v>
                </c:pt>
                <c:pt idx="6114">
                  <c:v>6115</c:v>
                </c:pt>
                <c:pt idx="6115">
                  <c:v>6116</c:v>
                </c:pt>
                <c:pt idx="6116">
                  <c:v>6117</c:v>
                </c:pt>
                <c:pt idx="6117">
                  <c:v>6118</c:v>
                </c:pt>
                <c:pt idx="6118">
                  <c:v>6119</c:v>
                </c:pt>
                <c:pt idx="6119">
                  <c:v>6120</c:v>
                </c:pt>
                <c:pt idx="6120">
                  <c:v>6121</c:v>
                </c:pt>
                <c:pt idx="6121">
                  <c:v>6122</c:v>
                </c:pt>
                <c:pt idx="6122">
                  <c:v>6123</c:v>
                </c:pt>
                <c:pt idx="6123">
                  <c:v>6124</c:v>
                </c:pt>
                <c:pt idx="6124">
                  <c:v>6125</c:v>
                </c:pt>
                <c:pt idx="6125">
                  <c:v>6126</c:v>
                </c:pt>
                <c:pt idx="6126">
                  <c:v>6127</c:v>
                </c:pt>
                <c:pt idx="6127">
                  <c:v>6128</c:v>
                </c:pt>
                <c:pt idx="6128">
                  <c:v>6129</c:v>
                </c:pt>
                <c:pt idx="6129">
                  <c:v>6130</c:v>
                </c:pt>
                <c:pt idx="6130">
                  <c:v>6131</c:v>
                </c:pt>
                <c:pt idx="6131">
                  <c:v>6132</c:v>
                </c:pt>
                <c:pt idx="6132">
                  <c:v>6133</c:v>
                </c:pt>
                <c:pt idx="6133">
                  <c:v>6134</c:v>
                </c:pt>
                <c:pt idx="6134">
                  <c:v>6135</c:v>
                </c:pt>
                <c:pt idx="6135">
                  <c:v>6136</c:v>
                </c:pt>
                <c:pt idx="6136">
                  <c:v>6137</c:v>
                </c:pt>
                <c:pt idx="6137">
                  <c:v>6138</c:v>
                </c:pt>
                <c:pt idx="6138">
                  <c:v>6139</c:v>
                </c:pt>
                <c:pt idx="6139">
                  <c:v>6140</c:v>
                </c:pt>
                <c:pt idx="6140">
                  <c:v>6141</c:v>
                </c:pt>
                <c:pt idx="6141">
                  <c:v>6142</c:v>
                </c:pt>
                <c:pt idx="6142">
                  <c:v>6143</c:v>
                </c:pt>
                <c:pt idx="6143">
                  <c:v>6144</c:v>
                </c:pt>
                <c:pt idx="6144">
                  <c:v>6145</c:v>
                </c:pt>
                <c:pt idx="6145">
                  <c:v>6146</c:v>
                </c:pt>
                <c:pt idx="6146">
                  <c:v>6147</c:v>
                </c:pt>
                <c:pt idx="6147">
                  <c:v>6148</c:v>
                </c:pt>
                <c:pt idx="6148">
                  <c:v>6149</c:v>
                </c:pt>
                <c:pt idx="6149">
                  <c:v>6150</c:v>
                </c:pt>
                <c:pt idx="6150">
                  <c:v>6151</c:v>
                </c:pt>
                <c:pt idx="6151">
                  <c:v>6152</c:v>
                </c:pt>
                <c:pt idx="6152">
                  <c:v>6153</c:v>
                </c:pt>
                <c:pt idx="6153">
                  <c:v>6154</c:v>
                </c:pt>
                <c:pt idx="6154">
                  <c:v>6155</c:v>
                </c:pt>
                <c:pt idx="6155">
                  <c:v>6156</c:v>
                </c:pt>
                <c:pt idx="6156">
                  <c:v>6157</c:v>
                </c:pt>
                <c:pt idx="6157">
                  <c:v>6158</c:v>
                </c:pt>
                <c:pt idx="6158">
                  <c:v>6159</c:v>
                </c:pt>
                <c:pt idx="6159">
                  <c:v>6160</c:v>
                </c:pt>
                <c:pt idx="6160">
                  <c:v>6161</c:v>
                </c:pt>
                <c:pt idx="6161">
                  <c:v>6162</c:v>
                </c:pt>
                <c:pt idx="6162">
                  <c:v>6163</c:v>
                </c:pt>
                <c:pt idx="6163">
                  <c:v>6164</c:v>
                </c:pt>
                <c:pt idx="6164">
                  <c:v>6165</c:v>
                </c:pt>
                <c:pt idx="6165">
                  <c:v>6166</c:v>
                </c:pt>
                <c:pt idx="6166">
                  <c:v>6167</c:v>
                </c:pt>
                <c:pt idx="6167">
                  <c:v>6168</c:v>
                </c:pt>
                <c:pt idx="6168">
                  <c:v>6169</c:v>
                </c:pt>
                <c:pt idx="6169">
                  <c:v>6170</c:v>
                </c:pt>
                <c:pt idx="6170">
                  <c:v>6171</c:v>
                </c:pt>
                <c:pt idx="6171">
                  <c:v>6172</c:v>
                </c:pt>
                <c:pt idx="6172">
                  <c:v>6173</c:v>
                </c:pt>
                <c:pt idx="6173">
                  <c:v>6174</c:v>
                </c:pt>
                <c:pt idx="6174">
                  <c:v>6175</c:v>
                </c:pt>
                <c:pt idx="6175">
                  <c:v>6176</c:v>
                </c:pt>
                <c:pt idx="6176">
                  <c:v>6177</c:v>
                </c:pt>
                <c:pt idx="6177">
                  <c:v>6178</c:v>
                </c:pt>
                <c:pt idx="6178">
                  <c:v>6179</c:v>
                </c:pt>
                <c:pt idx="6179">
                  <c:v>6180</c:v>
                </c:pt>
                <c:pt idx="6180">
                  <c:v>6181</c:v>
                </c:pt>
                <c:pt idx="6181">
                  <c:v>6182</c:v>
                </c:pt>
                <c:pt idx="6182">
                  <c:v>6183</c:v>
                </c:pt>
                <c:pt idx="6183">
                  <c:v>6184</c:v>
                </c:pt>
                <c:pt idx="6184">
                  <c:v>6185</c:v>
                </c:pt>
                <c:pt idx="6185">
                  <c:v>6186</c:v>
                </c:pt>
                <c:pt idx="6186">
                  <c:v>6187</c:v>
                </c:pt>
                <c:pt idx="6187">
                  <c:v>6188</c:v>
                </c:pt>
                <c:pt idx="6188">
                  <c:v>6189</c:v>
                </c:pt>
                <c:pt idx="6189">
                  <c:v>6190</c:v>
                </c:pt>
                <c:pt idx="6190">
                  <c:v>6191</c:v>
                </c:pt>
                <c:pt idx="6191">
                  <c:v>6192</c:v>
                </c:pt>
                <c:pt idx="6192">
                  <c:v>6193</c:v>
                </c:pt>
                <c:pt idx="6193">
                  <c:v>6194</c:v>
                </c:pt>
                <c:pt idx="6194">
                  <c:v>6195</c:v>
                </c:pt>
                <c:pt idx="6195">
                  <c:v>6196</c:v>
                </c:pt>
                <c:pt idx="6196">
                  <c:v>6197</c:v>
                </c:pt>
                <c:pt idx="6197">
                  <c:v>6198</c:v>
                </c:pt>
                <c:pt idx="6198">
                  <c:v>6199</c:v>
                </c:pt>
                <c:pt idx="6199">
                  <c:v>6200</c:v>
                </c:pt>
                <c:pt idx="6200">
                  <c:v>6201</c:v>
                </c:pt>
                <c:pt idx="6201">
                  <c:v>6202</c:v>
                </c:pt>
                <c:pt idx="6202">
                  <c:v>6203</c:v>
                </c:pt>
                <c:pt idx="6203">
                  <c:v>6204</c:v>
                </c:pt>
                <c:pt idx="6204">
                  <c:v>6205</c:v>
                </c:pt>
                <c:pt idx="6205">
                  <c:v>6206</c:v>
                </c:pt>
                <c:pt idx="6206">
                  <c:v>6207</c:v>
                </c:pt>
                <c:pt idx="6207">
                  <c:v>6208</c:v>
                </c:pt>
                <c:pt idx="6208">
                  <c:v>6209</c:v>
                </c:pt>
                <c:pt idx="6209">
                  <c:v>6210</c:v>
                </c:pt>
                <c:pt idx="6210">
                  <c:v>6211</c:v>
                </c:pt>
                <c:pt idx="6211">
                  <c:v>6212</c:v>
                </c:pt>
                <c:pt idx="6212">
                  <c:v>6213</c:v>
                </c:pt>
                <c:pt idx="6213">
                  <c:v>6214</c:v>
                </c:pt>
                <c:pt idx="6214">
                  <c:v>6215</c:v>
                </c:pt>
                <c:pt idx="6215">
                  <c:v>6216</c:v>
                </c:pt>
                <c:pt idx="6216">
                  <c:v>6217</c:v>
                </c:pt>
                <c:pt idx="6217">
                  <c:v>6218</c:v>
                </c:pt>
                <c:pt idx="6218">
                  <c:v>6219</c:v>
                </c:pt>
                <c:pt idx="6219">
                  <c:v>6220</c:v>
                </c:pt>
                <c:pt idx="6220">
                  <c:v>6221</c:v>
                </c:pt>
                <c:pt idx="6221">
                  <c:v>6222</c:v>
                </c:pt>
                <c:pt idx="6222">
                  <c:v>6223</c:v>
                </c:pt>
                <c:pt idx="6223">
                  <c:v>6224</c:v>
                </c:pt>
                <c:pt idx="6224">
                  <c:v>6225</c:v>
                </c:pt>
                <c:pt idx="6225">
                  <c:v>6226</c:v>
                </c:pt>
                <c:pt idx="6226">
                  <c:v>6227</c:v>
                </c:pt>
                <c:pt idx="6227">
                  <c:v>6228</c:v>
                </c:pt>
                <c:pt idx="6228">
                  <c:v>6229</c:v>
                </c:pt>
                <c:pt idx="6229">
                  <c:v>6230</c:v>
                </c:pt>
                <c:pt idx="6230">
                  <c:v>6231</c:v>
                </c:pt>
                <c:pt idx="6231">
                  <c:v>6232</c:v>
                </c:pt>
                <c:pt idx="6232">
                  <c:v>6233</c:v>
                </c:pt>
                <c:pt idx="6233">
                  <c:v>6234</c:v>
                </c:pt>
                <c:pt idx="6234">
                  <c:v>6235</c:v>
                </c:pt>
                <c:pt idx="6235">
                  <c:v>6236</c:v>
                </c:pt>
                <c:pt idx="6236">
                  <c:v>6237</c:v>
                </c:pt>
                <c:pt idx="6237">
                  <c:v>6238</c:v>
                </c:pt>
                <c:pt idx="6238">
                  <c:v>6239</c:v>
                </c:pt>
                <c:pt idx="6239">
                  <c:v>6240</c:v>
                </c:pt>
                <c:pt idx="6240">
                  <c:v>6241</c:v>
                </c:pt>
                <c:pt idx="6241">
                  <c:v>6242</c:v>
                </c:pt>
                <c:pt idx="6242">
                  <c:v>6243</c:v>
                </c:pt>
                <c:pt idx="6243">
                  <c:v>6244</c:v>
                </c:pt>
                <c:pt idx="6244">
                  <c:v>6245</c:v>
                </c:pt>
                <c:pt idx="6245">
                  <c:v>6246</c:v>
                </c:pt>
                <c:pt idx="6246">
                  <c:v>6247</c:v>
                </c:pt>
                <c:pt idx="6247">
                  <c:v>6248</c:v>
                </c:pt>
                <c:pt idx="6248">
                  <c:v>6249</c:v>
                </c:pt>
                <c:pt idx="6249">
                  <c:v>6250</c:v>
                </c:pt>
                <c:pt idx="6250">
                  <c:v>6251</c:v>
                </c:pt>
                <c:pt idx="6251">
                  <c:v>6252</c:v>
                </c:pt>
                <c:pt idx="6252">
                  <c:v>6253</c:v>
                </c:pt>
                <c:pt idx="6253">
                  <c:v>6254</c:v>
                </c:pt>
                <c:pt idx="6254">
                  <c:v>6255</c:v>
                </c:pt>
                <c:pt idx="6255">
                  <c:v>6256</c:v>
                </c:pt>
                <c:pt idx="6256">
                  <c:v>6257</c:v>
                </c:pt>
                <c:pt idx="6257">
                  <c:v>6258</c:v>
                </c:pt>
                <c:pt idx="6258">
                  <c:v>6259</c:v>
                </c:pt>
                <c:pt idx="6259">
                  <c:v>6260</c:v>
                </c:pt>
                <c:pt idx="6260">
                  <c:v>6261</c:v>
                </c:pt>
                <c:pt idx="6261">
                  <c:v>6262</c:v>
                </c:pt>
                <c:pt idx="6262">
                  <c:v>6263</c:v>
                </c:pt>
                <c:pt idx="6263">
                  <c:v>6264</c:v>
                </c:pt>
                <c:pt idx="6264">
                  <c:v>6265</c:v>
                </c:pt>
                <c:pt idx="6265">
                  <c:v>6266</c:v>
                </c:pt>
                <c:pt idx="6266">
                  <c:v>6267</c:v>
                </c:pt>
                <c:pt idx="6267">
                  <c:v>6268</c:v>
                </c:pt>
                <c:pt idx="6268">
                  <c:v>6269</c:v>
                </c:pt>
                <c:pt idx="6269">
                  <c:v>6270</c:v>
                </c:pt>
                <c:pt idx="6270">
                  <c:v>6271</c:v>
                </c:pt>
                <c:pt idx="6271">
                  <c:v>6272</c:v>
                </c:pt>
                <c:pt idx="6272">
                  <c:v>6273</c:v>
                </c:pt>
                <c:pt idx="6273">
                  <c:v>6274</c:v>
                </c:pt>
                <c:pt idx="6274">
                  <c:v>6275</c:v>
                </c:pt>
                <c:pt idx="6275">
                  <c:v>6276</c:v>
                </c:pt>
                <c:pt idx="6276">
                  <c:v>6277</c:v>
                </c:pt>
                <c:pt idx="6277">
                  <c:v>6278</c:v>
                </c:pt>
                <c:pt idx="6278">
                  <c:v>6279</c:v>
                </c:pt>
                <c:pt idx="6279">
                  <c:v>6280</c:v>
                </c:pt>
                <c:pt idx="6280">
                  <c:v>6281</c:v>
                </c:pt>
                <c:pt idx="6281">
                  <c:v>6282</c:v>
                </c:pt>
                <c:pt idx="6282">
                  <c:v>6283</c:v>
                </c:pt>
                <c:pt idx="6283">
                  <c:v>6284</c:v>
                </c:pt>
                <c:pt idx="6284">
                  <c:v>6285</c:v>
                </c:pt>
                <c:pt idx="6285">
                  <c:v>6286</c:v>
                </c:pt>
                <c:pt idx="6286">
                  <c:v>6287</c:v>
                </c:pt>
                <c:pt idx="6287">
                  <c:v>6288</c:v>
                </c:pt>
                <c:pt idx="6288">
                  <c:v>6289</c:v>
                </c:pt>
                <c:pt idx="6289">
                  <c:v>6290</c:v>
                </c:pt>
                <c:pt idx="6290">
                  <c:v>6291</c:v>
                </c:pt>
                <c:pt idx="6291">
                  <c:v>6292</c:v>
                </c:pt>
                <c:pt idx="6292">
                  <c:v>6293</c:v>
                </c:pt>
                <c:pt idx="6293">
                  <c:v>6294</c:v>
                </c:pt>
                <c:pt idx="6294">
                  <c:v>6295</c:v>
                </c:pt>
                <c:pt idx="6295">
                  <c:v>6296</c:v>
                </c:pt>
                <c:pt idx="6296">
                  <c:v>6297</c:v>
                </c:pt>
                <c:pt idx="6297">
                  <c:v>6298</c:v>
                </c:pt>
                <c:pt idx="6298">
                  <c:v>6299</c:v>
                </c:pt>
                <c:pt idx="6299">
                  <c:v>6300</c:v>
                </c:pt>
                <c:pt idx="6300">
                  <c:v>6301</c:v>
                </c:pt>
                <c:pt idx="6301">
                  <c:v>6302</c:v>
                </c:pt>
                <c:pt idx="6302">
                  <c:v>6303</c:v>
                </c:pt>
                <c:pt idx="6303">
                  <c:v>6304</c:v>
                </c:pt>
                <c:pt idx="6304">
                  <c:v>6305</c:v>
                </c:pt>
                <c:pt idx="6305">
                  <c:v>6306</c:v>
                </c:pt>
                <c:pt idx="6306">
                  <c:v>6307</c:v>
                </c:pt>
                <c:pt idx="6307">
                  <c:v>6308</c:v>
                </c:pt>
                <c:pt idx="6308">
                  <c:v>6309</c:v>
                </c:pt>
                <c:pt idx="6309">
                  <c:v>6310</c:v>
                </c:pt>
                <c:pt idx="6310">
                  <c:v>6311</c:v>
                </c:pt>
                <c:pt idx="6311">
                  <c:v>6312</c:v>
                </c:pt>
                <c:pt idx="6312">
                  <c:v>6313</c:v>
                </c:pt>
                <c:pt idx="6313">
                  <c:v>6314</c:v>
                </c:pt>
                <c:pt idx="6314">
                  <c:v>6315</c:v>
                </c:pt>
                <c:pt idx="6315">
                  <c:v>6316</c:v>
                </c:pt>
                <c:pt idx="6316">
                  <c:v>6317</c:v>
                </c:pt>
                <c:pt idx="6317">
                  <c:v>6318</c:v>
                </c:pt>
                <c:pt idx="6318">
                  <c:v>6319</c:v>
                </c:pt>
                <c:pt idx="6319">
                  <c:v>6320</c:v>
                </c:pt>
                <c:pt idx="6320">
                  <c:v>6321</c:v>
                </c:pt>
                <c:pt idx="6321">
                  <c:v>6322</c:v>
                </c:pt>
                <c:pt idx="6322">
                  <c:v>6323</c:v>
                </c:pt>
                <c:pt idx="6323">
                  <c:v>6324</c:v>
                </c:pt>
                <c:pt idx="6324">
                  <c:v>6325</c:v>
                </c:pt>
                <c:pt idx="6325">
                  <c:v>6326</c:v>
                </c:pt>
                <c:pt idx="6326">
                  <c:v>6327</c:v>
                </c:pt>
                <c:pt idx="6327">
                  <c:v>6328</c:v>
                </c:pt>
                <c:pt idx="6328">
                  <c:v>6329</c:v>
                </c:pt>
                <c:pt idx="6329">
                  <c:v>6330</c:v>
                </c:pt>
                <c:pt idx="6330">
                  <c:v>6331</c:v>
                </c:pt>
                <c:pt idx="6331">
                  <c:v>6332</c:v>
                </c:pt>
                <c:pt idx="6332">
                  <c:v>6333</c:v>
                </c:pt>
                <c:pt idx="6333">
                  <c:v>6334</c:v>
                </c:pt>
                <c:pt idx="6334">
                  <c:v>6335</c:v>
                </c:pt>
                <c:pt idx="6335">
                  <c:v>6336</c:v>
                </c:pt>
                <c:pt idx="6336">
                  <c:v>6337</c:v>
                </c:pt>
                <c:pt idx="6337">
                  <c:v>6338</c:v>
                </c:pt>
                <c:pt idx="6338">
                  <c:v>6339</c:v>
                </c:pt>
                <c:pt idx="6339">
                  <c:v>6340</c:v>
                </c:pt>
                <c:pt idx="6340">
                  <c:v>6341</c:v>
                </c:pt>
                <c:pt idx="6341">
                  <c:v>6342</c:v>
                </c:pt>
                <c:pt idx="6342">
                  <c:v>6343</c:v>
                </c:pt>
                <c:pt idx="6343">
                  <c:v>6344</c:v>
                </c:pt>
                <c:pt idx="6344">
                  <c:v>6345</c:v>
                </c:pt>
                <c:pt idx="6345">
                  <c:v>6346</c:v>
                </c:pt>
                <c:pt idx="6346">
                  <c:v>6347</c:v>
                </c:pt>
                <c:pt idx="6347">
                  <c:v>6348</c:v>
                </c:pt>
                <c:pt idx="6348">
                  <c:v>6349</c:v>
                </c:pt>
                <c:pt idx="6349">
                  <c:v>6350</c:v>
                </c:pt>
                <c:pt idx="6350">
                  <c:v>6351</c:v>
                </c:pt>
                <c:pt idx="6351">
                  <c:v>6352</c:v>
                </c:pt>
                <c:pt idx="6352">
                  <c:v>6353</c:v>
                </c:pt>
                <c:pt idx="6353">
                  <c:v>6354</c:v>
                </c:pt>
                <c:pt idx="6354">
                  <c:v>6355</c:v>
                </c:pt>
                <c:pt idx="6355">
                  <c:v>6356</c:v>
                </c:pt>
                <c:pt idx="6356">
                  <c:v>6357</c:v>
                </c:pt>
                <c:pt idx="6357">
                  <c:v>6358</c:v>
                </c:pt>
                <c:pt idx="6358">
                  <c:v>6359</c:v>
                </c:pt>
                <c:pt idx="6359">
                  <c:v>6360</c:v>
                </c:pt>
                <c:pt idx="6360">
                  <c:v>6361</c:v>
                </c:pt>
                <c:pt idx="6361">
                  <c:v>6362</c:v>
                </c:pt>
                <c:pt idx="6362">
                  <c:v>6363</c:v>
                </c:pt>
                <c:pt idx="6363">
                  <c:v>6364</c:v>
                </c:pt>
                <c:pt idx="6364">
                  <c:v>6365</c:v>
                </c:pt>
                <c:pt idx="6365">
                  <c:v>6366</c:v>
                </c:pt>
                <c:pt idx="6366">
                  <c:v>6367</c:v>
                </c:pt>
                <c:pt idx="6367">
                  <c:v>6368</c:v>
                </c:pt>
                <c:pt idx="6368">
                  <c:v>6369</c:v>
                </c:pt>
                <c:pt idx="6369">
                  <c:v>6370</c:v>
                </c:pt>
                <c:pt idx="6370">
                  <c:v>6371</c:v>
                </c:pt>
                <c:pt idx="6371">
                  <c:v>6372</c:v>
                </c:pt>
                <c:pt idx="6372">
                  <c:v>6373</c:v>
                </c:pt>
                <c:pt idx="6373">
                  <c:v>6374</c:v>
                </c:pt>
                <c:pt idx="6374">
                  <c:v>6375</c:v>
                </c:pt>
                <c:pt idx="6375">
                  <c:v>6376</c:v>
                </c:pt>
                <c:pt idx="6376">
                  <c:v>6377</c:v>
                </c:pt>
                <c:pt idx="6377">
                  <c:v>6378</c:v>
                </c:pt>
                <c:pt idx="6378">
                  <c:v>6379</c:v>
                </c:pt>
                <c:pt idx="6379">
                  <c:v>6380</c:v>
                </c:pt>
                <c:pt idx="6380">
                  <c:v>6381</c:v>
                </c:pt>
                <c:pt idx="6381">
                  <c:v>6382</c:v>
                </c:pt>
                <c:pt idx="6382">
                  <c:v>6383</c:v>
                </c:pt>
                <c:pt idx="6383">
                  <c:v>6384</c:v>
                </c:pt>
                <c:pt idx="6384">
                  <c:v>6385</c:v>
                </c:pt>
                <c:pt idx="6385">
                  <c:v>6386</c:v>
                </c:pt>
                <c:pt idx="6386">
                  <c:v>6387</c:v>
                </c:pt>
                <c:pt idx="6387">
                  <c:v>6388</c:v>
                </c:pt>
                <c:pt idx="6388">
                  <c:v>6389</c:v>
                </c:pt>
                <c:pt idx="6389">
                  <c:v>6390</c:v>
                </c:pt>
                <c:pt idx="6390">
                  <c:v>6391</c:v>
                </c:pt>
                <c:pt idx="6391">
                  <c:v>6392</c:v>
                </c:pt>
                <c:pt idx="6392">
                  <c:v>6393</c:v>
                </c:pt>
                <c:pt idx="6393">
                  <c:v>6394</c:v>
                </c:pt>
                <c:pt idx="6394">
                  <c:v>6395</c:v>
                </c:pt>
                <c:pt idx="6395">
                  <c:v>6396</c:v>
                </c:pt>
                <c:pt idx="6396">
                  <c:v>6397</c:v>
                </c:pt>
                <c:pt idx="6397">
                  <c:v>6398</c:v>
                </c:pt>
                <c:pt idx="6398">
                  <c:v>6399</c:v>
                </c:pt>
                <c:pt idx="6399">
                  <c:v>6400</c:v>
                </c:pt>
                <c:pt idx="6400">
                  <c:v>6401</c:v>
                </c:pt>
                <c:pt idx="6401">
                  <c:v>6402</c:v>
                </c:pt>
                <c:pt idx="6402">
                  <c:v>6403</c:v>
                </c:pt>
                <c:pt idx="6403">
                  <c:v>6404</c:v>
                </c:pt>
                <c:pt idx="6404">
                  <c:v>6405</c:v>
                </c:pt>
                <c:pt idx="6405">
                  <c:v>6406</c:v>
                </c:pt>
                <c:pt idx="6406">
                  <c:v>6407</c:v>
                </c:pt>
                <c:pt idx="6407">
                  <c:v>6408</c:v>
                </c:pt>
                <c:pt idx="6408">
                  <c:v>6409</c:v>
                </c:pt>
                <c:pt idx="6409">
                  <c:v>6410</c:v>
                </c:pt>
                <c:pt idx="6410">
                  <c:v>6411</c:v>
                </c:pt>
                <c:pt idx="6411">
                  <c:v>6412</c:v>
                </c:pt>
                <c:pt idx="6412">
                  <c:v>6413</c:v>
                </c:pt>
                <c:pt idx="6413">
                  <c:v>6414</c:v>
                </c:pt>
                <c:pt idx="6414">
                  <c:v>6415</c:v>
                </c:pt>
                <c:pt idx="6415">
                  <c:v>6416</c:v>
                </c:pt>
                <c:pt idx="6416">
                  <c:v>6417</c:v>
                </c:pt>
                <c:pt idx="6417">
                  <c:v>6418</c:v>
                </c:pt>
                <c:pt idx="6418">
                  <c:v>6419</c:v>
                </c:pt>
                <c:pt idx="6419">
                  <c:v>6420</c:v>
                </c:pt>
                <c:pt idx="6420">
                  <c:v>6421</c:v>
                </c:pt>
                <c:pt idx="6421">
                  <c:v>6422</c:v>
                </c:pt>
                <c:pt idx="6422">
                  <c:v>6423</c:v>
                </c:pt>
                <c:pt idx="6423">
                  <c:v>6424</c:v>
                </c:pt>
                <c:pt idx="6424">
                  <c:v>6425</c:v>
                </c:pt>
                <c:pt idx="6425">
                  <c:v>6426</c:v>
                </c:pt>
                <c:pt idx="6426">
                  <c:v>6427</c:v>
                </c:pt>
                <c:pt idx="6427">
                  <c:v>6428</c:v>
                </c:pt>
                <c:pt idx="6428">
                  <c:v>6429</c:v>
                </c:pt>
                <c:pt idx="6429">
                  <c:v>6430</c:v>
                </c:pt>
                <c:pt idx="6430">
                  <c:v>6431</c:v>
                </c:pt>
                <c:pt idx="6431">
                  <c:v>6432</c:v>
                </c:pt>
                <c:pt idx="6432">
                  <c:v>6433</c:v>
                </c:pt>
                <c:pt idx="6433">
                  <c:v>6434</c:v>
                </c:pt>
                <c:pt idx="6434">
                  <c:v>6435</c:v>
                </c:pt>
                <c:pt idx="6435">
                  <c:v>6436</c:v>
                </c:pt>
                <c:pt idx="6436">
                  <c:v>6437</c:v>
                </c:pt>
                <c:pt idx="6437">
                  <c:v>6438</c:v>
                </c:pt>
                <c:pt idx="6438">
                  <c:v>6439</c:v>
                </c:pt>
                <c:pt idx="6439">
                  <c:v>6440</c:v>
                </c:pt>
                <c:pt idx="6440">
                  <c:v>6441</c:v>
                </c:pt>
                <c:pt idx="6441">
                  <c:v>6442</c:v>
                </c:pt>
                <c:pt idx="6442">
                  <c:v>6443</c:v>
                </c:pt>
                <c:pt idx="6443">
                  <c:v>6444</c:v>
                </c:pt>
                <c:pt idx="6444">
                  <c:v>6445</c:v>
                </c:pt>
                <c:pt idx="6445">
                  <c:v>6446</c:v>
                </c:pt>
                <c:pt idx="6446">
                  <c:v>6447</c:v>
                </c:pt>
                <c:pt idx="6447">
                  <c:v>6448</c:v>
                </c:pt>
                <c:pt idx="6448">
                  <c:v>6449</c:v>
                </c:pt>
                <c:pt idx="6449">
                  <c:v>6450</c:v>
                </c:pt>
                <c:pt idx="6450">
                  <c:v>6451</c:v>
                </c:pt>
                <c:pt idx="6451">
                  <c:v>6452</c:v>
                </c:pt>
                <c:pt idx="6452">
                  <c:v>6453</c:v>
                </c:pt>
                <c:pt idx="6453">
                  <c:v>6454</c:v>
                </c:pt>
                <c:pt idx="6454">
                  <c:v>6455</c:v>
                </c:pt>
                <c:pt idx="6455">
                  <c:v>6456</c:v>
                </c:pt>
                <c:pt idx="6456">
                  <c:v>6457</c:v>
                </c:pt>
                <c:pt idx="6457">
                  <c:v>6458</c:v>
                </c:pt>
                <c:pt idx="6458">
                  <c:v>6459</c:v>
                </c:pt>
                <c:pt idx="6459">
                  <c:v>6460</c:v>
                </c:pt>
                <c:pt idx="6460">
                  <c:v>6461</c:v>
                </c:pt>
                <c:pt idx="6461">
                  <c:v>6462</c:v>
                </c:pt>
                <c:pt idx="6462">
                  <c:v>6463</c:v>
                </c:pt>
                <c:pt idx="6463">
                  <c:v>6464</c:v>
                </c:pt>
                <c:pt idx="6464">
                  <c:v>6465</c:v>
                </c:pt>
                <c:pt idx="6465">
                  <c:v>6466</c:v>
                </c:pt>
                <c:pt idx="6466">
                  <c:v>6467</c:v>
                </c:pt>
                <c:pt idx="6467">
                  <c:v>6468</c:v>
                </c:pt>
                <c:pt idx="6468">
                  <c:v>6469</c:v>
                </c:pt>
                <c:pt idx="6469">
                  <c:v>6470</c:v>
                </c:pt>
                <c:pt idx="6470">
                  <c:v>6471</c:v>
                </c:pt>
                <c:pt idx="6471">
                  <c:v>6472</c:v>
                </c:pt>
                <c:pt idx="6472">
                  <c:v>6473</c:v>
                </c:pt>
                <c:pt idx="6473">
                  <c:v>6474</c:v>
                </c:pt>
                <c:pt idx="6474">
                  <c:v>6475</c:v>
                </c:pt>
                <c:pt idx="6475">
                  <c:v>6476</c:v>
                </c:pt>
                <c:pt idx="6476">
                  <c:v>6477</c:v>
                </c:pt>
                <c:pt idx="6477">
                  <c:v>6478</c:v>
                </c:pt>
                <c:pt idx="6478">
                  <c:v>6479</c:v>
                </c:pt>
                <c:pt idx="6479">
                  <c:v>6480</c:v>
                </c:pt>
                <c:pt idx="6480">
                  <c:v>6481</c:v>
                </c:pt>
                <c:pt idx="6481">
                  <c:v>6482</c:v>
                </c:pt>
                <c:pt idx="6482">
                  <c:v>6483</c:v>
                </c:pt>
                <c:pt idx="6483">
                  <c:v>6484</c:v>
                </c:pt>
                <c:pt idx="6484">
                  <c:v>6485</c:v>
                </c:pt>
                <c:pt idx="6485">
                  <c:v>6486</c:v>
                </c:pt>
                <c:pt idx="6486">
                  <c:v>6487</c:v>
                </c:pt>
                <c:pt idx="6487">
                  <c:v>6488</c:v>
                </c:pt>
                <c:pt idx="6488">
                  <c:v>6489</c:v>
                </c:pt>
                <c:pt idx="6489">
                  <c:v>6490</c:v>
                </c:pt>
                <c:pt idx="6490">
                  <c:v>6491</c:v>
                </c:pt>
                <c:pt idx="6491">
                  <c:v>6492</c:v>
                </c:pt>
                <c:pt idx="6492">
                  <c:v>6493</c:v>
                </c:pt>
                <c:pt idx="6493">
                  <c:v>6494</c:v>
                </c:pt>
                <c:pt idx="6494">
                  <c:v>6495</c:v>
                </c:pt>
                <c:pt idx="6495">
                  <c:v>6496</c:v>
                </c:pt>
                <c:pt idx="6496">
                  <c:v>6497</c:v>
                </c:pt>
                <c:pt idx="6497">
                  <c:v>6498</c:v>
                </c:pt>
                <c:pt idx="6498">
                  <c:v>6499</c:v>
                </c:pt>
                <c:pt idx="6499">
                  <c:v>6500</c:v>
                </c:pt>
                <c:pt idx="6500">
                  <c:v>6501</c:v>
                </c:pt>
                <c:pt idx="6501">
                  <c:v>6502</c:v>
                </c:pt>
                <c:pt idx="6502">
                  <c:v>6503</c:v>
                </c:pt>
                <c:pt idx="6503">
                  <c:v>6504</c:v>
                </c:pt>
                <c:pt idx="6504">
                  <c:v>6505</c:v>
                </c:pt>
                <c:pt idx="6505">
                  <c:v>6506</c:v>
                </c:pt>
                <c:pt idx="6506">
                  <c:v>6507</c:v>
                </c:pt>
                <c:pt idx="6507">
                  <c:v>6508</c:v>
                </c:pt>
                <c:pt idx="6508">
                  <c:v>6509</c:v>
                </c:pt>
                <c:pt idx="6509">
                  <c:v>6510</c:v>
                </c:pt>
                <c:pt idx="6510">
                  <c:v>6511</c:v>
                </c:pt>
                <c:pt idx="6511">
                  <c:v>6512</c:v>
                </c:pt>
                <c:pt idx="6512">
                  <c:v>6513</c:v>
                </c:pt>
                <c:pt idx="6513">
                  <c:v>6514</c:v>
                </c:pt>
                <c:pt idx="6514">
                  <c:v>6515</c:v>
                </c:pt>
                <c:pt idx="6515">
                  <c:v>6516</c:v>
                </c:pt>
                <c:pt idx="6516">
                  <c:v>6517</c:v>
                </c:pt>
                <c:pt idx="6517">
                  <c:v>6518</c:v>
                </c:pt>
                <c:pt idx="6518">
                  <c:v>6519</c:v>
                </c:pt>
                <c:pt idx="6519">
                  <c:v>6520</c:v>
                </c:pt>
                <c:pt idx="6520">
                  <c:v>6521</c:v>
                </c:pt>
                <c:pt idx="6521">
                  <c:v>6522</c:v>
                </c:pt>
                <c:pt idx="6522">
                  <c:v>6523</c:v>
                </c:pt>
                <c:pt idx="6523">
                  <c:v>6524</c:v>
                </c:pt>
                <c:pt idx="6524">
                  <c:v>6525</c:v>
                </c:pt>
                <c:pt idx="6525">
                  <c:v>6526</c:v>
                </c:pt>
                <c:pt idx="6526">
                  <c:v>6527</c:v>
                </c:pt>
                <c:pt idx="6527">
                  <c:v>6528</c:v>
                </c:pt>
                <c:pt idx="6528">
                  <c:v>6529</c:v>
                </c:pt>
                <c:pt idx="6529">
                  <c:v>6530</c:v>
                </c:pt>
                <c:pt idx="6530">
                  <c:v>6531</c:v>
                </c:pt>
                <c:pt idx="6531">
                  <c:v>6532</c:v>
                </c:pt>
                <c:pt idx="6532">
                  <c:v>6533</c:v>
                </c:pt>
                <c:pt idx="6533">
                  <c:v>6534</c:v>
                </c:pt>
                <c:pt idx="6534">
                  <c:v>6535</c:v>
                </c:pt>
                <c:pt idx="6535">
                  <c:v>6536</c:v>
                </c:pt>
                <c:pt idx="6536">
                  <c:v>6537</c:v>
                </c:pt>
                <c:pt idx="6537">
                  <c:v>6538</c:v>
                </c:pt>
                <c:pt idx="6538">
                  <c:v>6539</c:v>
                </c:pt>
                <c:pt idx="6539">
                  <c:v>6540</c:v>
                </c:pt>
                <c:pt idx="6540">
                  <c:v>6541</c:v>
                </c:pt>
                <c:pt idx="6541">
                  <c:v>6542</c:v>
                </c:pt>
                <c:pt idx="6542">
                  <c:v>6543</c:v>
                </c:pt>
                <c:pt idx="6543">
                  <c:v>6544</c:v>
                </c:pt>
                <c:pt idx="6544">
                  <c:v>6545</c:v>
                </c:pt>
                <c:pt idx="6545">
                  <c:v>6546</c:v>
                </c:pt>
                <c:pt idx="6546">
                  <c:v>6547</c:v>
                </c:pt>
                <c:pt idx="6547">
                  <c:v>6548</c:v>
                </c:pt>
                <c:pt idx="6548">
                  <c:v>6549</c:v>
                </c:pt>
                <c:pt idx="6549">
                  <c:v>6550</c:v>
                </c:pt>
                <c:pt idx="6550">
                  <c:v>6551</c:v>
                </c:pt>
                <c:pt idx="6551">
                  <c:v>6552</c:v>
                </c:pt>
                <c:pt idx="6552">
                  <c:v>6553</c:v>
                </c:pt>
                <c:pt idx="6553">
                  <c:v>6554</c:v>
                </c:pt>
                <c:pt idx="6554">
                  <c:v>6555</c:v>
                </c:pt>
                <c:pt idx="6555">
                  <c:v>6556</c:v>
                </c:pt>
                <c:pt idx="6556">
                  <c:v>6557</c:v>
                </c:pt>
                <c:pt idx="6557">
                  <c:v>6558</c:v>
                </c:pt>
                <c:pt idx="6558">
                  <c:v>6559</c:v>
                </c:pt>
                <c:pt idx="6559">
                  <c:v>6560</c:v>
                </c:pt>
                <c:pt idx="6560">
                  <c:v>6561</c:v>
                </c:pt>
                <c:pt idx="6561">
                  <c:v>6562</c:v>
                </c:pt>
                <c:pt idx="6562">
                  <c:v>6563</c:v>
                </c:pt>
                <c:pt idx="6563">
                  <c:v>6564</c:v>
                </c:pt>
                <c:pt idx="6564">
                  <c:v>6565</c:v>
                </c:pt>
                <c:pt idx="6565">
                  <c:v>6566</c:v>
                </c:pt>
                <c:pt idx="6566">
                  <c:v>6567</c:v>
                </c:pt>
                <c:pt idx="6567">
                  <c:v>6568</c:v>
                </c:pt>
                <c:pt idx="6568">
                  <c:v>6569</c:v>
                </c:pt>
                <c:pt idx="6569">
                  <c:v>6570</c:v>
                </c:pt>
                <c:pt idx="6570">
                  <c:v>6571</c:v>
                </c:pt>
                <c:pt idx="6571">
                  <c:v>6572</c:v>
                </c:pt>
                <c:pt idx="6572">
                  <c:v>6573</c:v>
                </c:pt>
                <c:pt idx="6573">
                  <c:v>6574</c:v>
                </c:pt>
                <c:pt idx="6574">
                  <c:v>6575</c:v>
                </c:pt>
                <c:pt idx="6575">
                  <c:v>6576</c:v>
                </c:pt>
                <c:pt idx="6576">
                  <c:v>6577</c:v>
                </c:pt>
                <c:pt idx="6577">
                  <c:v>6578</c:v>
                </c:pt>
                <c:pt idx="6578">
                  <c:v>6579</c:v>
                </c:pt>
                <c:pt idx="6579">
                  <c:v>6580</c:v>
                </c:pt>
                <c:pt idx="6580">
                  <c:v>6581</c:v>
                </c:pt>
                <c:pt idx="6581">
                  <c:v>6582</c:v>
                </c:pt>
                <c:pt idx="6582">
                  <c:v>6583</c:v>
                </c:pt>
                <c:pt idx="6583">
                  <c:v>6584</c:v>
                </c:pt>
                <c:pt idx="6584">
                  <c:v>6585</c:v>
                </c:pt>
                <c:pt idx="6585">
                  <c:v>6586</c:v>
                </c:pt>
                <c:pt idx="6586">
                  <c:v>6587</c:v>
                </c:pt>
                <c:pt idx="6587">
                  <c:v>6588</c:v>
                </c:pt>
                <c:pt idx="6588">
                  <c:v>6589</c:v>
                </c:pt>
                <c:pt idx="6589">
                  <c:v>6590</c:v>
                </c:pt>
                <c:pt idx="6590">
                  <c:v>6591</c:v>
                </c:pt>
                <c:pt idx="6591">
                  <c:v>6592</c:v>
                </c:pt>
                <c:pt idx="6592">
                  <c:v>6593</c:v>
                </c:pt>
                <c:pt idx="6593">
                  <c:v>6594</c:v>
                </c:pt>
                <c:pt idx="6594">
                  <c:v>6595</c:v>
                </c:pt>
                <c:pt idx="6595">
                  <c:v>6596</c:v>
                </c:pt>
                <c:pt idx="6596">
                  <c:v>6597</c:v>
                </c:pt>
                <c:pt idx="6597">
                  <c:v>6598</c:v>
                </c:pt>
                <c:pt idx="6598">
                  <c:v>6599</c:v>
                </c:pt>
                <c:pt idx="6599">
                  <c:v>6600</c:v>
                </c:pt>
                <c:pt idx="6600">
                  <c:v>6601</c:v>
                </c:pt>
                <c:pt idx="6601">
                  <c:v>6602</c:v>
                </c:pt>
                <c:pt idx="6602">
                  <c:v>6603</c:v>
                </c:pt>
                <c:pt idx="6603">
                  <c:v>6604</c:v>
                </c:pt>
                <c:pt idx="6604">
                  <c:v>6605</c:v>
                </c:pt>
                <c:pt idx="6605">
                  <c:v>6606</c:v>
                </c:pt>
                <c:pt idx="6606">
                  <c:v>6607</c:v>
                </c:pt>
                <c:pt idx="6607">
                  <c:v>6608</c:v>
                </c:pt>
                <c:pt idx="6608">
                  <c:v>6609</c:v>
                </c:pt>
                <c:pt idx="6609">
                  <c:v>6610</c:v>
                </c:pt>
                <c:pt idx="6610">
                  <c:v>6611</c:v>
                </c:pt>
                <c:pt idx="6611">
                  <c:v>6612</c:v>
                </c:pt>
                <c:pt idx="6612">
                  <c:v>6613</c:v>
                </c:pt>
                <c:pt idx="6613">
                  <c:v>6614</c:v>
                </c:pt>
                <c:pt idx="6614">
                  <c:v>6615</c:v>
                </c:pt>
                <c:pt idx="6615">
                  <c:v>6616</c:v>
                </c:pt>
                <c:pt idx="6616">
                  <c:v>6617</c:v>
                </c:pt>
                <c:pt idx="6617">
                  <c:v>6618</c:v>
                </c:pt>
                <c:pt idx="6618">
                  <c:v>6619</c:v>
                </c:pt>
                <c:pt idx="6619">
                  <c:v>6620</c:v>
                </c:pt>
                <c:pt idx="6620">
                  <c:v>6621</c:v>
                </c:pt>
                <c:pt idx="6621">
                  <c:v>6622</c:v>
                </c:pt>
                <c:pt idx="6622">
                  <c:v>6623</c:v>
                </c:pt>
                <c:pt idx="6623">
                  <c:v>6624</c:v>
                </c:pt>
                <c:pt idx="6624">
                  <c:v>6625</c:v>
                </c:pt>
                <c:pt idx="6625">
                  <c:v>6626</c:v>
                </c:pt>
                <c:pt idx="6626">
                  <c:v>6627</c:v>
                </c:pt>
                <c:pt idx="6627">
                  <c:v>6628</c:v>
                </c:pt>
                <c:pt idx="6628">
                  <c:v>6629</c:v>
                </c:pt>
                <c:pt idx="6629">
                  <c:v>6630</c:v>
                </c:pt>
                <c:pt idx="6630">
                  <c:v>6631</c:v>
                </c:pt>
                <c:pt idx="6631">
                  <c:v>6632</c:v>
                </c:pt>
                <c:pt idx="6632">
                  <c:v>6633</c:v>
                </c:pt>
                <c:pt idx="6633">
                  <c:v>6634</c:v>
                </c:pt>
                <c:pt idx="6634">
                  <c:v>6635</c:v>
                </c:pt>
                <c:pt idx="6635">
                  <c:v>6636</c:v>
                </c:pt>
                <c:pt idx="6636">
                  <c:v>6637</c:v>
                </c:pt>
                <c:pt idx="6637">
                  <c:v>6638</c:v>
                </c:pt>
                <c:pt idx="6638">
                  <c:v>6639</c:v>
                </c:pt>
                <c:pt idx="6639">
                  <c:v>6640</c:v>
                </c:pt>
                <c:pt idx="6640">
                  <c:v>6641</c:v>
                </c:pt>
                <c:pt idx="6641">
                  <c:v>6642</c:v>
                </c:pt>
                <c:pt idx="6642">
                  <c:v>6643</c:v>
                </c:pt>
                <c:pt idx="6643">
                  <c:v>6644</c:v>
                </c:pt>
                <c:pt idx="6644">
                  <c:v>6645</c:v>
                </c:pt>
                <c:pt idx="6645">
                  <c:v>6646</c:v>
                </c:pt>
                <c:pt idx="6646">
                  <c:v>6647</c:v>
                </c:pt>
                <c:pt idx="6647">
                  <c:v>6648</c:v>
                </c:pt>
                <c:pt idx="6648">
                  <c:v>6649</c:v>
                </c:pt>
                <c:pt idx="6649">
                  <c:v>6650</c:v>
                </c:pt>
                <c:pt idx="6650">
                  <c:v>6651</c:v>
                </c:pt>
                <c:pt idx="6651">
                  <c:v>6652</c:v>
                </c:pt>
                <c:pt idx="6652">
                  <c:v>6653</c:v>
                </c:pt>
                <c:pt idx="6653">
                  <c:v>6654</c:v>
                </c:pt>
                <c:pt idx="6654">
                  <c:v>6655</c:v>
                </c:pt>
                <c:pt idx="6655">
                  <c:v>6656</c:v>
                </c:pt>
                <c:pt idx="6656">
                  <c:v>6657</c:v>
                </c:pt>
                <c:pt idx="6657">
                  <c:v>6658</c:v>
                </c:pt>
                <c:pt idx="6658">
                  <c:v>6659</c:v>
                </c:pt>
                <c:pt idx="6659">
                  <c:v>6660</c:v>
                </c:pt>
                <c:pt idx="6660">
                  <c:v>6661</c:v>
                </c:pt>
                <c:pt idx="6661">
                  <c:v>6662</c:v>
                </c:pt>
                <c:pt idx="6662">
                  <c:v>6663</c:v>
                </c:pt>
                <c:pt idx="6663">
                  <c:v>6664</c:v>
                </c:pt>
                <c:pt idx="6664">
                  <c:v>6665</c:v>
                </c:pt>
                <c:pt idx="6665">
                  <c:v>6666</c:v>
                </c:pt>
                <c:pt idx="6666">
                  <c:v>6667</c:v>
                </c:pt>
                <c:pt idx="6667">
                  <c:v>6668</c:v>
                </c:pt>
                <c:pt idx="6668">
                  <c:v>6669</c:v>
                </c:pt>
                <c:pt idx="6669">
                  <c:v>6670</c:v>
                </c:pt>
                <c:pt idx="6670">
                  <c:v>6671</c:v>
                </c:pt>
                <c:pt idx="6671">
                  <c:v>6672</c:v>
                </c:pt>
                <c:pt idx="6672">
                  <c:v>6673</c:v>
                </c:pt>
                <c:pt idx="6673">
                  <c:v>6674</c:v>
                </c:pt>
                <c:pt idx="6674">
                  <c:v>6675</c:v>
                </c:pt>
                <c:pt idx="6675">
                  <c:v>6676</c:v>
                </c:pt>
                <c:pt idx="6676">
                  <c:v>6677</c:v>
                </c:pt>
                <c:pt idx="6677">
                  <c:v>6678</c:v>
                </c:pt>
                <c:pt idx="6678">
                  <c:v>6679</c:v>
                </c:pt>
                <c:pt idx="6679">
                  <c:v>6680</c:v>
                </c:pt>
                <c:pt idx="6680">
                  <c:v>6681</c:v>
                </c:pt>
                <c:pt idx="6681">
                  <c:v>6682</c:v>
                </c:pt>
                <c:pt idx="6682">
                  <c:v>6683</c:v>
                </c:pt>
                <c:pt idx="6683">
                  <c:v>6684</c:v>
                </c:pt>
                <c:pt idx="6684">
                  <c:v>6685</c:v>
                </c:pt>
                <c:pt idx="6685">
                  <c:v>6686</c:v>
                </c:pt>
                <c:pt idx="6686">
                  <c:v>6687</c:v>
                </c:pt>
                <c:pt idx="6687">
                  <c:v>6688</c:v>
                </c:pt>
                <c:pt idx="6688">
                  <c:v>6689</c:v>
                </c:pt>
                <c:pt idx="6689">
                  <c:v>6690</c:v>
                </c:pt>
                <c:pt idx="6690">
                  <c:v>6691</c:v>
                </c:pt>
                <c:pt idx="6691">
                  <c:v>6692</c:v>
                </c:pt>
                <c:pt idx="6692">
                  <c:v>6693</c:v>
                </c:pt>
                <c:pt idx="6693">
                  <c:v>6694</c:v>
                </c:pt>
                <c:pt idx="6694">
                  <c:v>6695</c:v>
                </c:pt>
                <c:pt idx="6695">
                  <c:v>6696</c:v>
                </c:pt>
                <c:pt idx="6696">
                  <c:v>6697</c:v>
                </c:pt>
                <c:pt idx="6697">
                  <c:v>6698</c:v>
                </c:pt>
                <c:pt idx="6698">
                  <c:v>6699</c:v>
                </c:pt>
                <c:pt idx="6699">
                  <c:v>6700</c:v>
                </c:pt>
                <c:pt idx="6700">
                  <c:v>6701</c:v>
                </c:pt>
                <c:pt idx="6701">
                  <c:v>6702</c:v>
                </c:pt>
                <c:pt idx="6702">
                  <c:v>6703</c:v>
                </c:pt>
                <c:pt idx="6703">
                  <c:v>6704</c:v>
                </c:pt>
                <c:pt idx="6704">
                  <c:v>6705</c:v>
                </c:pt>
                <c:pt idx="6705">
                  <c:v>6706</c:v>
                </c:pt>
                <c:pt idx="6706">
                  <c:v>6707</c:v>
                </c:pt>
                <c:pt idx="6707">
                  <c:v>6708</c:v>
                </c:pt>
                <c:pt idx="6708">
                  <c:v>6709</c:v>
                </c:pt>
                <c:pt idx="6709">
                  <c:v>6710</c:v>
                </c:pt>
                <c:pt idx="6710">
                  <c:v>6711</c:v>
                </c:pt>
                <c:pt idx="6711">
                  <c:v>6712</c:v>
                </c:pt>
                <c:pt idx="6712">
                  <c:v>6713</c:v>
                </c:pt>
                <c:pt idx="6713">
                  <c:v>6714</c:v>
                </c:pt>
                <c:pt idx="6714">
                  <c:v>6715</c:v>
                </c:pt>
                <c:pt idx="6715">
                  <c:v>6716</c:v>
                </c:pt>
                <c:pt idx="6716">
                  <c:v>6717</c:v>
                </c:pt>
                <c:pt idx="6717">
                  <c:v>6718</c:v>
                </c:pt>
                <c:pt idx="6718">
                  <c:v>6719</c:v>
                </c:pt>
                <c:pt idx="6719">
                  <c:v>6720</c:v>
                </c:pt>
                <c:pt idx="6720">
                  <c:v>6721</c:v>
                </c:pt>
                <c:pt idx="6721">
                  <c:v>6722</c:v>
                </c:pt>
                <c:pt idx="6722">
                  <c:v>6723</c:v>
                </c:pt>
                <c:pt idx="6723">
                  <c:v>6724</c:v>
                </c:pt>
                <c:pt idx="6724">
                  <c:v>6725</c:v>
                </c:pt>
                <c:pt idx="6725">
                  <c:v>6726</c:v>
                </c:pt>
                <c:pt idx="6726">
                  <c:v>6727</c:v>
                </c:pt>
                <c:pt idx="6727">
                  <c:v>6728</c:v>
                </c:pt>
                <c:pt idx="6728">
                  <c:v>6729</c:v>
                </c:pt>
                <c:pt idx="6729">
                  <c:v>6730</c:v>
                </c:pt>
                <c:pt idx="6730">
                  <c:v>6731</c:v>
                </c:pt>
                <c:pt idx="6731">
                  <c:v>6732</c:v>
                </c:pt>
                <c:pt idx="6732">
                  <c:v>6733</c:v>
                </c:pt>
                <c:pt idx="6733">
                  <c:v>6734</c:v>
                </c:pt>
                <c:pt idx="6734">
                  <c:v>6735</c:v>
                </c:pt>
                <c:pt idx="6735">
                  <c:v>6736</c:v>
                </c:pt>
                <c:pt idx="6736">
                  <c:v>6737</c:v>
                </c:pt>
                <c:pt idx="6737">
                  <c:v>6738</c:v>
                </c:pt>
                <c:pt idx="6738">
                  <c:v>6739</c:v>
                </c:pt>
                <c:pt idx="6739">
                  <c:v>6740</c:v>
                </c:pt>
                <c:pt idx="6740">
                  <c:v>6741</c:v>
                </c:pt>
                <c:pt idx="6741">
                  <c:v>6742</c:v>
                </c:pt>
                <c:pt idx="6742">
                  <c:v>6743</c:v>
                </c:pt>
                <c:pt idx="6743">
                  <c:v>6744</c:v>
                </c:pt>
                <c:pt idx="6744">
                  <c:v>6745</c:v>
                </c:pt>
                <c:pt idx="6745">
                  <c:v>6746</c:v>
                </c:pt>
                <c:pt idx="6746">
                  <c:v>6747</c:v>
                </c:pt>
                <c:pt idx="6747">
                  <c:v>6748</c:v>
                </c:pt>
                <c:pt idx="6748">
                  <c:v>6749</c:v>
                </c:pt>
                <c:pt idx="6749">
                  <c:v>6750</c:v>
                </c:pt>
                <c:pt idx="6750">
                  <c:v>6751</c:v>
                </c:pt>
                <c:pt idx="6751">
                  <c:v>6752</c:v>
                </c:pt>
                <c:pt idx="6752">
                  <c:v>6753</c:v>
                </c:pt>
                <c:pt idx="6753">
                  <c:v>6754</c:v>
                </c:pt>
                <c:pt idx="6754">
                  <c:v>6755</c:v>
                </c:pt>
                <c:pt idx="6755">
                  <c:v>6756</c:v>
                </c:pt>
                <c:pt idx="6756">
                  <c:v>6757</c:v>
                </c:pt>
                <c:pt idx="6757">
                  <c:v>6758</c:v>
                </c:pt>
                <c:pt idx="6758">
                  <c:v>6759</c:v>
                </c:pt>
                <c:pt idx="6759">
                  <c:v>6760</c:v>
                </c:pt>
                <c:pt idx="6760">
                  <c:v>6761</c:v>
                </c:pt>
                <c:pt idx="6761">
                  <c:v>6762</c:v>
                </c:pt>
                <c:pt idx="6762">
                  <c:v>6763</c:v>
                </c:pt>
                <c:pt idx="6763">
                  <c:v>6764</c:v>
                </c:pt>
                <c:pt idx="6764">
                  <c:v>6765</c:v>
                </c:pt>
                <c:pt idx="6765">
                  <c:v>6766</c:v>
                </c:pt>
                <c:pt idx="6766">
                  <c:v>6767</c:v>
                </c:pt>
                <c:pt idx="6767">
                  <c:v>6768</c:v>
                </c:pt>
                <c:pt idx="6768">
                  <c:v>6769</c:v>
                </c:pt>
                <c:pt idx="6769">
                  <c:v>6770</c:v>
                </c:pt>
                <c:pt idx="6770">
                  <c:v>6771</c:v>
                </c:pt>
                <c:pt idx="6771">
                  <c:v>6772</c:v>
                </c:pt>
                <c:pt idx="6772">
                  <c:v>6773</c:v>
                </c:pt>
                <c:pt idx="6773">
                  <c:v>6774</c:v>
                </c:pt>
                <c:pt idx="6774">
                  <c:v>6775</c:v>
                </c:pt>
                <c:pt idx="6775">
                  <c:v>6776</c:v>
                </c:pt>
                <c:pt idx="6776">
                  <c:v>6777</c:v>
                </c:pt>
                <c:pt idx="6777">
                  <c:v>6778</c:v>
                </c:pt>
                <c:pt idx="6778">
                  <c:v>6779</c:v>
                </c:pt>
                <c:pt idx="6779">
                  <c:v>6780</c:v>
                </c:pt>
                <c:pt idx="6780">
                  <c:v>6781</c:v>
                </c:pt>
                <c:pt idx="6781">
                  <c:v>6782</c:v>
                </c:pt>
                <c:pt idx="6782">
                  <c:v>6783</c:v>
                </c:pt>
                <c:pt idx="6783">
                  <c:v>6784</c:v>
                </c:pt>
                <c:pt idx="6784">
                  <c:v>6785</c:v>
                </c:pt>
                <c:pt idx="6785">
                  <c:v>6786</c:v>
                </c:pt>
                <c:pt idx="6786">
                  <c:v>6787</c:v>
                </c:pt>
                <c:pt idx="6787">
                  <c:v>6788</c:v>
                </c:pt>
                <c:pt idx="6788">
                  <c:v>6789</c:v>
                </c:pt>
                <c:pt idx="6789">
                  <c:v>6790</c:v>
                </c:pt>
                <c:pt idx="6790">
                  <c:v>6791</c:v>
                </c:pt>
                <c:pt idx="6791">
                  <c:v>6792</c:v>
                </c:pt>
                <c:pt idx="6792">
                  <c:v>6793</c:v>
                </c:pt>
                <c:pt idx="6793">
                  <c:v>6794</c:v>
                </c:pt>
                <c:pt idx="6794">
                  <c:v>6795</c:v>
                </c:pt>
                <c:pt idx="6795">
                  <c:v>6796</c:v>
                </c:pt>
                <c:pt idx="6796">
                  <c:v>6797</c:v>
                </c:pt>
                <c:pt idx="6797">
                  <c:v>6798</c:v>
                </c:pt>
                <c:pt idx="6798">
                  <c:v>6799</c:v>
                </c:pt>
                <c:pt idx="6799">
                  <c:v>6800</c:v>
                </c:pt>
                <c:pt idx="6800">
                  <c:v>6801</c:v>
                </c:pt>
                <c:pt idx="6801">
                  <c:v>6802</c:v>
                </c:pt>
                <c:pt idx="6802">
                  <c:v>6803</c:v>
                </c:pt>
                <c:pt idx="6803">
                  <c:v>6804</c:v>
                </c:pt>
                <c:pt idx="6804">
                  <c:v>6805</c:v>
                </c:pt>
                <c:pt idx="6805">
                  <c:v>6806</c:v>
                </c:pt>
                <c:pt idx="6806">
                  <c:v>6807</c:v>
                </c:pt>
                <c:pt idx="6807">
                  <c:v>6808</c:v>
                </c:pt>
                <c:pt idx="6808">
                  <c:v>6809</c:v>
                </c:pt>
                <c:pt idx="6809">
                  <c:v>6810</c:v>
                </c:pt>
                <c:pt idx="6810">
                  <c:v>6811</c:v>
                </c:pt>
                <c:pt idx="6811">
                  <c:v>6812</c:v>
                </c:pt>
                <c:pt idx="6812">
                  <c:v>6813</c:v>
                </c:pt>
                <c:pt idx="6813">
                  <c:v>6814</c:v>
                </c:pt>
                <c:pt idx="6814">
                  <c:v>6815</c:v>
                </c:pt>
                <c:pt idx="6815">
                  <c:v>6816</c:v>
                </c:pt>
                <c:pt idx="6816">
                  <c:v>6817</c:v>
                </c:pt>
                <c:pt idx="6817">
                  <c:v>6818</c:v>
                </c:pt>
                <c:pt idx="6818">
                  <c:v>6819</c:v>
                </c:pt>
                <c:pt idx="6819">
                  <c:v>6820</c:v>
                </c:pt>
                <c:pt idx="6820">
                  <c:v>6821</c:v>
                </c:pt>
                <c:pt idx="6821">
                  <c:v>6822</c:v>
                </c:pt>
                <c:pt idx="6822">
                  <c:v>6823</c:v>
                </c:pt>
                <c:pt idx="6823">
                  <c:v>6824</c:v>
                </c:pt>
                <c:pt idx="6824">
                  <c:v>6825</c:v>
                </c:pt>
                <c:pt idx="6825">
                  <c:v>6826</c:v>
                </c:pt>
                <c:pt idx="6826">
                  <c:v>6827</c:v>
                </c:pt>
                <c:pt idx="6827">
                  <c:v>6828</c:v>
                </c:pt>
                <c:pt idx="6828">
                  <c:v>6829</c:v>
                </c:pt>
                <c:pt idx="6829">
                  <c:v>6830</c:v>
                </c:pt>
                <c:pt idx="6830">
                  <c:v>6831</c:v>
                </c:pt>
                <c:pt idx="6831">
                  <c:v>6832</c:v>
                </c:pt>
                <c:pt idx="6832">
                  <c:v>6833</c:v>
                </c:pt>
                <c:pt idx="6833">
                  <c:v>6834</c:v>
                </c:pt>
                <c:pt idx="6834">
                  <c:v>6835</c:v>
                </c:pt>
                <c:pt idx="6835">
                  <c:v>6836</c:v>
                </c:pt>
                <c:pt idx="6836">
                  <c:v>6837</c:v>
                </c:pt>
                <c:pt idx="6837">
                  <c:v>6838</c:v>
                </c:pt>
                <c:pt idx="6838">
                  <c:v>6839</c:v>
                </c:pt>
                <c:pt idx="6839">
                  <c:v>6840</c:v>
                </c:pt>
                <c:pt idx="6840">
                  <c:v>6841</c:v>
                </c:pt>
                <c:pt idx="6841">
                  <c:v>6842</c:v>
                </c:pt>
                <c:pt idx="6842">
                  <c:v>6843</c:v>
                </c:pt>
                <c:pt idx="6843">
                  <c:v>6844</c:v>
                </c:pt>
                <c:pt idx="6844">
                  <c:v>6845</c:v>
                </c:pt>
                <c:pt idx="6845">
                  <c:v>6846</c:v>
                </c:pt>
                <c:pt idx="6846">
                  <c:v>6847</c:v>
                </c:pt>
                <c:pt idx="6847">
                  <c:v>6848</c:v>
                </c:pt>
                <c:pt idx="6848">
                  <c:v>6849</c:v>
                </c:pt>
                <c:pt idx="6849">
                  <c:v>6850</c:v>
                </c:pt>
                <c:pt idx="6850">
                  <c:v>6851</c:v>
                </c:pt>
                <c:pt idx="6851">
                  <c:v>6852</c:v>
                </c:pt>
                <c:pt idx="6852">
                  <c:v>6853</c:v>
                </c:pt>
                <c:pt idx="6853">
                  <c:v>6854</c:v>
                </c:pt>
                <c:pt idx="6854">
                  <c:v>6855</c:v>
                </c:pt>
                <c:pt idx="6855">
                  <c:v>6856</c:v>
                </c:pt>
                <c:pt idx="6856">
                  <c:v>6857</c:v>
                </c:pt>
                <c:pt idx="6857">
                  <c:v>6858</c:v>
                </c:pt>
                <c:pt idx="6858">
                  <c:v>6859</c:v>
                </c:pt>
                <c:pt idx="6859">
                  <c:v>6860</c:v>
                </c:pt>
                <c:pt idx="6860">
                  <c:v>6861</c:v>
                </c:pt>
                <c:pt idx="6861">
                  <c:v>6862</c:v>
                </c:pt>
                <c:pt idx="6862">
                  <c:v>6863</c:v>
                </c:pt>
                <c:pt idx="6863">
                  <c:v>6864</c:v>
                </c:pt>
                <c:pt idx="6864">
                  <c:v>6865</c:v>
                </c:pt>
                <c:pt idx="6865">
                  <c:v>6866</c:v>
                </c:pt>
                <c:pt idx="6866">
                  <c:v>6867</c:v>
                </c:pt>
                <c:pt idx="6867">
                  <c:v>6868</c:v>
                </c:pt>
                <c:pt idx="6868">
                  <c:v>6869</c:v>
                </c:pt>
                <c:pt idx="6869">
                  <c:v>6870</c:v>
                </c:pt>
                <c:pt idx="6870">
                  <c:v>6871</c:v>
                </c:pt>
                <c:pt idx="6871">
                  <c:v>6872</c:v>
                </c:pt>
                <c:pt idx="6872">
                  <c:v>6873</c:v>
                </c:pt>
                <c:pt idx="6873">
                  <c:v>6874</c:v>
                </c:pt>
                <c:pt idx="6874">
                  <c:v>6875</c:v>
                </c:pt>
                <c:pt idx="6875">
                  <c:v>6876</c:v>
                </c:pt>
                <c:pt idx="6876">
                  <c:v>6877</c:v>
                </c:pt>
                <c:pt idx="6877">
                  <c:v>6878</c:v>
                </c:pt>
                <c:pt idx="6878">
                  <c:v>6879</c:v>
                </c:pt>
                <c:pt idx="6879">
                  <c:v>6880</c:v>
                </c:pt>
                <c:pt idx="6880">
                  <c:v>6881</c:v>
                </c:pt>
                <c:pt idx="6881">
                  <c:v>6882</c:v>
                </c:pt>
                <c:pt idx="6882">
                  <c:v>6883</c:v>
                </c:pt>
                <c:pt idx="6883">
                  <c:v>6884</c:v>
                </c:pt>
                <c:pt idx="6884">
                  <c:v>6885</c:v>
                </c:pt>
                <c:pt idx="6885">
                  <c:v>6886</c:v>
                </c:pt>
                <c:pt idx="6886">
                  <c:v>6887</c:v>
                </c:pt>
                <c:pt idx="6887">
                  <c:v>6888</c:v>
                </c:pt>
                <c:pt idx="6888">
                  <c:v>6889</c:v>
                </c:pt>
                <c:pt idx="6889">
                  <c:v>6890</c:v>
                </c:pt>
                <c:pt idx="6890">
                  <c:v>6891</c:v>
                </c:pt>
                <c:pt idx="6891">
                  <c:v>6892</c:v>
                </c:pt>
                <c:pt idx="6892">
                  <c:v>6893</c:v>
                </c:pt>
                <c:pt idx="6893">
                  <c:v>6894</c:v>
                </c:pt>
                <c:pt idx="6894">
                  <c:v>6895</c:v>
                </c:pt>
                <c:pt idx="6895">
                  <c:v>6896</c:v>
                </c:pt>
                <c:pt idx="6896">
                  <c:v>6897</c:v>
                </c:pt>
                <c:pt idx="6897">
                  <c:v>6898</c:v>
                </c:pt>
                <c:pt idx="6898">
                  <c:v>6899</c:v>
                </c:pt>
                <c:pt idx="6899">
                  <c:v>6900</c:v>
                </c:pt>
                <c:pt idx="6900">
                  <c:v>6901</c:v>
                </c:pt>
                <c:pt idx="6901">
                  <c:v>6902</c:v>
                </c:pt>
                <c:pt idx="6902">
                  <c:v>6903</c:v>
                </c:pt>
                <c:pt idx="6903">
                  <c:v>6904</c:v>
                </c:pt>
                <c:pt idx="6904">
                  <c:v>6905</c:v>
                </c:pt>
                <c:pt idx="6905">
                  <c:v>6906</c:v>
                </c:pt>
                <c:pt idx="6906">
                  <c:v>6907</c:v>
                </c:pt>
                <c:pt idx="6907">
                  <c:v>6908</c:v>
                </c:pt>
                <c:pt idx="6908">
                  <c:v>6909</c:v>
                </c:pt>
                <c:pt idx="6909">
                  <c:v>6910</c:v>
                </c:pt>
                <c:pt idx="6910">
                  <c:v>6911</c:v>
                </c:pt>
                <c:pt idx="6911">
                  <c:v>6912</c:v>
                </c:pt>
                <c:pt idx="6912">
                  <c:v>6913</c:v>
                </c:pt>
                <c:pt idx="6913">
                  <c:v>6914</c:v>
                </c:pt>
                <c:pt idx="6914">
                  <c:v>6915</c:v>
                </c:pt>
                <c:pt idx="6915">
                  <c:v>6916</c:v>
                </c:pt>
                <c:pt idx="6916">
                  <c:v>6917</c:v>
                </c:pt>
                <c:pt idx="6917">
                  <c:v>6918</c:v>
                </c:pt>
                <c:pt idx="6918">
                  <c:v>6919</c:v>
                </c:pt>
                <c:pt idx="6919">
                  <c:v>6920</c:v>
                </c:pt>
                <c:pt idx="6920">
                  <c:v>6921</c:v>
                </c:pt>
                <c:pt idx="6921">
                  <c:v>6922</c:v>
                </c:pt>
                <c:pt idx="6922">
                  <c:v>6923</c:v>
                </c:pt>
                <c:pt idx="6923">
                  <c:v>6924</c:v>
                </c:pt>
                <c:pt idx="6924">
                  <c:v>6925</c:v>
                </c:pt>
                <c:pt idx="6925">
                  <c:v>6926</c:v>
                </c:pt>
                <c:pt idx="6926">
                  <c:v>6927</c:v>
                </c:pt>
                <c:pt idx="6927">
                  <c:v>6928</c:v>
                </c:pt>
                <c:pt idx="6928">
                  <c:v>6929</c:v>
                </c:pt>
                <c:pt idx="6929">
                  <c:v>6930</c:v>
                </c:pt>
                <c:pt idx="6930">
                  <c:v>6931</c:v>
                </c:pt>
                <c:pt idx="6931">
                  <c:v>6932</c:v>
                </c:pt>
                <c:pt idx="6932">
                  <c:v>6933</c:v>
                </c:pt>
                <c:pt idx="6933">
                  <c:v>6934</c:v>
                </c:pt>
                <c:pt idx="6934">
                  <c:v>6935</c:v>
                </c:pt>
                <c:pt idx="6935">
                  <c:v>6936</c:v>
                </c:pt>
                <c:pt idx="6936">
                  <c:v>6937</c:v>
                </c:pt>
                <c:pt idx="6937">
                  <c:v>6938</c:v>
                </c:pt>
                <c:pt idx="6938">
                  <c:v>6939</c:v>
                </c:pt>
                <c:pt idx="6939">
                  <c:v>6940</c:v>
                </c:pt>
                <c:pt idx="6940">
                  <c:v>6941</c:v>
                </c:pt>
                <c:pt idx="6941">
                  <c:v>6942</c:v>
                </c:pt>
                <c:pt idx="6942">
                  <c:v>6943</c:v>
                </c:pt>
                <c:pt idx="6943">
                  <c:v>6944</c:v>
                </c:pt>
                <c:pt idx="6944">
                  <c:v>6945</c:v>
                </c:pt>
                <c:pt idx="6945">
                  <c:v>6946</c:v>
                </c:pt>
                <c:pt idx="6946">
                  <c:v>6947</c:v>
                </c:pt>
                <c:pt idx="6947">
                  <c:v>6948</c:v>
                </c:pt>
                <c:pt idx="6948">
                  <c:v>6949</c:v>
                </c:pt>
                <c:pt idx="6949">
                  <c:v>6950</c:v>
                </c:pt>
                <c:pt idx="6950">
                  <c:v>6951</c:v>
                </c:pt>
                <c:pt idx="6951">
                  <c:v>6952</c:v>
                </c:pt>
                <c:pt idx="6952">
                  <c:v>6953</c:v>
                </c:pt>
                <c:pt idx="6953">
                  <c:v>6954</c:v>
                </c:pt>
                <c:pt idx="6954">
                  <c:v>6955</c:v>
                </c:pt>
                <c:pt idx="6955">
                  <c:v>6956</c:v>
                </c:pt>
                <c:pt idx="6956">
                  <c:v>6957</c:v>
                </c:pt>
                <c:pt idx="6957">
                  <c:v>6958</c:v>
                </c:pt>
                <c:pt idx="6958">
                  <c:v>6959</c:v>
                </c:pt>
                <c:pt idx="6959">
                  <c:v>6960</c:v>
                </c:pt>
                <c:pt idx="6960">
                  <c:v>6961</c:v>
                </c:pt>
                <c:pt idx="6961">
                  <c:v>6962</c:v>
                </c:pt>
                <c:pt idx="6962">
                  <c:v>6963</c:v>
                </c:pt>
                <c:pt idx="6963">
                  <c:v>6964</c:v>
                </c:pt>
                <c:pt idx="6964">
                  <c:v>6965</c:v>
                </c:pt>
                <c:pt idx="6965">
                  <c:v>6966</c:v>
                </c:pt>
                <c:pt idx="6966">
                  <c:v>6967</c:v>
                </c:pt>
                <c:pt idx="6967">
                  <c:v>6968</c:v>
                </c:pt>
                <c:pt idx="6968">
                  <c:v>6969</c:v>
                </c:pt>
                <c:pt idx="6969">
                  <c:v>6970</c:v>
                </c:pt>
                <c:pt idx="6970">
                  <c:v>6971</c:v>
                </c:pt>
                <c:pt idx="6971">
                  <c:v>6972</c:v>
                </c:pt>
                <c:pt idx="6972">
                  <c:v>6973</c:v>
                </c:pt>
                <c:pt idx="6973">
                  <c:v>6974</c:v>
                </c:pt>
                <c:pt idx="6974">
                  <c:v>6975</c:v>
                </c:pt>
                <c:pt idx="6975">
                  <c:v>6976</c:v>
                </c:pt>
                <c:pt idx="6976">
                  <c:v>6977</c:v>
                </c:pt>
                <c:pt idx="6977">
                  <c:v>6978</c:v>
                </c:pt>
                <c:pt idx="6978">
                  <c:v>6979</c:v>
                </c:pt>
                <c:pt idx="6979">
                  <c:v>6980</c:v>
                </c:pt>
                <c:pt idx="6980">
                  <c:v>6981</c:v>
                </c:pt>
                <c:pt idx="6981">
                  <c:v>6982</c:v>
                </c:pt>
                <c:pt idx="6982">
                  <c:v>6983</c:v>
                </c:pt>
                <c:pt idx="6983">
                  <c:v>6984</c:v>
                </c:pt>
                <c:pt idx="6984">
                  <c:v>6985</c:v>
                </c:pt>
                <c:pt idx="6985">
                  <c:v>6986</c:v>
                </c:pt>
                <c:pt idx="6986">
                  <c:v>6987</c:v>
                </c:pt>
                <c:pt idx="6987">
                  <c:v>6988</c:v>
                </c:pt>
                <c:pt idx="6988">
                  <c:v>6989</c:v>
                </c:pt>
                <c:pt idx="6989">
                  <c:v>6990</c:v>
                </c:pt>
                <c:pt idx="6990">
                  <c:v>6991</c:v>
                </c:pt>
                <c:pt idx="6991">
                  <c:v>6992</c:v>
                </c:pt>
                <c:pt idx="6992">
                  <c:v>6993</c:v>
                </c:pt>
                <c:pt idx="6993">
                  <c:v>6994</c:v>
                </c:pt>
                <c:pt idx="6994">
                  <c:v>6995</c:v>
                </c:pt>
                <c:pt idx="6995">
                  <c:v>6996</c:v>
                </c:pt>
                <c:pt idx="6996">
                  <c:v>6997</c:v>
                </c:pt>
                <c:pt idx="6997">
                  <c:v>6998</c:v>
                </c:pt>
                <c:pt idx="6998">
                  <c:v>6999</c:v>
                </c:pt>
                <c:pt idx="6999">
                  <c:v>7000</c:v>
                </c:pt>
                <c:pt idx="7000">
                  <c:v>7001</c:v>
                </c:pt>
                <c:pt idx="7001">
                  <c:v>7002</c:v>
                </c:pt>
                <c:pt idx="7002">
                  <c:v>7003</c:v>
                </c:pt>
                <c:pt idx="7003">
                  <c:v>7004</c:v>
                </c:pt>
                <c:pt idx="7004">
                  <c:v>7005</c:v>
                </c:pt>
                <c:pt idx="7005">
                  <c:v>7006</c:v>
                </c:pt>
                <c:pt idx="7006">
                  <c:v>7007</c:v>
                </c:pt>
                <c:pt idx="7007">
                  <c:v>7008</c:v>
                </c:pt>
                <c:pt idx="7008">
                  <c:v>7009</c:v>
                </c:pt>
                <c:pt idx="7009">
                  <c:v>7010</c:v>
                </c:pt>
                <c:pt idx="7010">
                  <c:v>7011</c:v>
                </c:pt>
                <c:pt idx="7011">
                  <c:v>7012</c:v>
                </c:pt>
                <c:pt idx="7012">
                  <c:v>7013</c:v>
                </c:pt>
                <c:pt idx="7013">
                  <c:v>7014</c:v>
                </c:pt>
                <c:pt idx="7014">
                  <c:v>7015</c:v>
                </c:pt>
                <c:pt idx="7015">
                  <c:v>7016</c:v>
                </c:pt>
                <c:pt idx="7016">
                  <c:v>7017</c:v>
                </c:pt>
                <c:pt idx="7017">
                  <c:v>7018</c:v>
                </c:pt>
                <c:pt idx="7018">
                  <c:v>7019</c:v>
                </c:pt>
                <c:pt idx="7019">
                  <c:v>7020</c:v>
                </c:pt>
                <c:pt idx="7020">
                  <c:v>7021</c:v>
                </c:pt>
                <c:pt idx="7021">
                  <c:v>7022</c:v>
                </c:pt>
                <c:pt idx="7022">
                  <c:v>7023</c:v>
                </c:pt>
                <c:pt idx="7023">
                  <c:v>7024</c:v>
                </c:pt>
                <c:pt idx="7024">
                  <c:v>7025</c:v>
                </c:pt>
                <c:pt idx="7025">
                  <c:v>7026</c:v>
                </c:pt>
                <c:pt idx="7026">
                  <c:v>7027</c:v>
                </c:pt>
                <c:pt idx="7027">
                  <c:v>7028</c:v>
                </c:pt>
                <c:pt idx="7028">
                  <c:v>7029</c:v>
                </c:pt>
                <c:pt idx="7029">
                  <c:v>7030</c:v>
                </c:pt>
                <c:pt idx="7030">
                  <c:v>7031</c:v>
                </c:pt>
                <c:pt idx="7031">
                  <c:v>7032</c:v>
                </c:pt>
                <c:pt idx="7032">
                  <c:v>7033</c:v>
                </c:pt>
                <c:pt idx="7033">
                  <c:v>7034</c:v>
                </c:pt>
                <c:pt idx="7034">
                  <c:v>7035</c:v>
                </c:pt>
                <c:pt idx="7035">
                  <c:v>7036</c:v>
                </c:pt>
                <c:pt idx="7036">
                  <c:v>7037</c:v>
                </c:pt>
                <c:pt idx="7037">
                  <c:v>7038</c:v>
                </c:pt>
                <c:pt idx="7038">
                  <c:v>7039</c:v>
                </c:pt>
                <c:pt idx="7039">
                  <c:v>7040</c:v>
                </c:pt>
                <c:pt idx="7040">
                  <c:v>7041</c:v>
                </c:pt>
                <c:pt idx="7041">
                  <c:v>7042</c:v>
                </c:pt>
                <c:pt idx="7042">
                  <c:v>7043</c:v>
                </c:pt>
                <c:pt idx="7043">
                  <c:v>7044</c:v>
                </c:pt>
                <c:pt idx="7044">
                  <c:v>7045</c:v>
                </c:pt>
                <c:pt idx="7045">
                  <c:v>7046</c:v>
                </c:pt>
                <c:pt idx="7046">
                  <c:v>7047</c:v>
                </c:pt>
                <c:pt idx="7047">
                  <c:v>7048</c:v>
                </c:pt>
                <c:pt idx="7048">
                  <c:v>7049</c:v>
                </c:pt>
                <c:pt idx="7049">
                  <c:v>7050</c:v>
                </c:pt>
                <c:pt idx="7050">
                  <c:v>7051</c:v>
                </c:pt>
                <c:pt idx="7051">
                  <c:v>7052</c:v>
                </c:pt>
                <c:pt idx="7052">
                  <c:v>7053</c:v>
                </c:pt>
                <c:pt idx="7053">
                  <c:v>7054</c:v>
                </c:pt>
                <c:pt idx="7054">
                  <c:v>7055</c:v>
                </c:pt>
                <c:pt idx="7055">
                  <c:v>7056</c:v>
                </c:pt>
                <c:pt idx="7056">
                  <c:v>7057</c:v>
                </c:pt>
                <c:pt idx="7057">
                  <c:v>7058</c:v>
                </c:pt>
                <c:pt idx="7058">
                  <c:v>7059</c:v>
                </c:pt>
                <c:pt idx="7059">
                  <c:v>7060</c:v>
                </c:pt>
                <c:pt idx="7060">
                  <c:v>7061</c:v>
                </c:pt>
                <c:pt idx="7061">
                  <c:v>7062</c:v>
                </c:pt>
                <c:pt idx="7062">
                  <c:v>7063</c:v>
                </c:pt>
                <c:pt idx="7063">
                  <c:v>7064</c:v>
                </c:pt>
                <c:pt idx="7064">
                  <c:v>7065</c:v>
                </c:pt>
                <c:pt idx="7065">
                  <c:v>7066</c:v>
                </c:pt>
                <c:pt idx="7066">
                  <c:v>7067</c:v>
                </c:pt>
                <c:pt idx="7067">
                  <c:v>7068</c:v>
                </c:pt>
                <c:pt idx="7068">
                  <c:v>7069</c:v>
                </c:pt>
                <c:pt idx="7069">
                  <c:v>7070</c:v>
                </c:pt>
                <c:pt idx="7070">
                  <c:v>7071</c:v>
                </c:pt>
                <c:pt idx="7071">
                  <c:v>7072</c:v>
                </c:pt>
                <c:pt idx="7072">
                  <c:v>7073</c:v>
                </c:pt>
                <c:pt idx="7073">
                  <c:v>7074</c:v>
                </c:pt>
                <c:pt idx="7074">
                  <c:v>7075</c:v>
                </c:pt>
                <c:pt idx="7075">
                  <c:v>7076</c:v>
                </c:pt>
                <c:pt idx="7076">
                  <c:v>7077</c:v>
                </c:pt>
                <c:pt idx="7077">
                  <c:v>7078</c:v>
                </c:pt>
                <c:pt idx="7078">
                  <c:v>7079</c:v>
                </c:pt>
                <c:pt idx="7079">
                  <c:v>7080</c:v>
                </c:pt>
                <c:pt idx="7080">
                  <c:v>7081</c:v>
                </c:pt>
                <c:pt idx="7081">
                  <c:v>7082</c:v>
                </c:pt>
                <c:pt idx="7082">
                  <c:v>7083</c:v>
                </c:pt>
                <c:pt idx="7083">
                  <c:v>7084</c:v>
                </c:pt>
                <c:pt idx="7084">
                  <c:v>7085</c:v>
                </c:pt>
                <c:pt idx="7085">
                  <c:v>7086</c:v>
                </c:pt>
                <c:pt idx="7086">
                  <c:v>7087</c:v>
                </c:pt>
                <c:pt idx="7087">
                  <c:v>7088</c:v>
                </c:pt>
                <c:pt idx="7088">
                  <c:v>7089</c:v>
                </c:pt>
                <c:pt idx="7089">
                  <c:v>7090</c:v>
                </c:pt>
                <c:pt idx="7090">
                  <c:v>7091</c:v>
                </c:pt>
                <c:pt idx="7091">
                  <c:v>7092</c:v>
                </c:pt>
                <c:pt idx="7092">
                  <c:v>7093</c:v>
                </c:pt>
                <c:pt idx="7093">
                  <c:v>7094</c:v>
                </c:pt>
                <c:pt idx="7094">
                  <c:v>7095</c:v>
                </c:pt>
                <c:pt idx="7095">
                  <c:v>7096</c:v>
                </c:pt>
                <c:pt idx="7096">
                  <c:v>7097</c:v>
                </c:pt>
                <c:pt idx="7097">
                  <c:v>7098</c:v>
                </c:pt>
                <c:pt idx="7098">
                  <c:v>7099</c:v>
                </c:pt>
                <c:pt idx="7099">
                  <c:v>7100</c:v>
                </c:pt>
                <c:pt idx="7100">
                  <c:v>7101</c:v>
                </c:pt>
                <c:pt idx="7101">
                  <c:v>7102</c:v>
                </c:pt>
                <c:pt idx="7102">
                  <c:v>7103</c:v>
                </c:pt>
                <c:pt idx="7103">
                  <c:v>7104</c:v>
                </c:pt>
                <c:pt idx="7104">
                  <c:v>7105</c:v>
                </c:pt>
                <c:pt idx="7105">
                  <c:v>7106</c:v>
                </c:pt>
                <c:pt idx="7106">
                  <c:v>7107</c:v>
                </c:pt>
                <c:pt idx="7107">
                  <c:v>7108</c:v>
                </c:pt>
                <c:pt idx="7108">
                  <c:v>7109</c:v>
                </c:pt>
                <c:pt idx="7109">
                  <c:v>7110</c:v>
                </c:pt>
                <c:pt idx="7110">
                  <c:v>7111</c:v>
                </c:pt>
                <c:pt idx="7111">
                  <c:v>7112</c:v>
                </c:pt>
                <c:pt idx="7112">
                  <c:v>7113</c:v>
                </c:pt>
                <c:pt idx="7113">
                  <c:v>7114</c:v>
                </c:pt>
                <c:pt idx="7114">
                  <c:v>7115</c:v>
                </c:pt>
                <c:pt idx="7115">
                  <c:v>7116</c:v>
                </c:pt>
                <c:pt idx="7116">
                  <c:v>7117</c:v>
                </c:pt>
                <c:pt idx="7117">
                  <c:v>7118</c:v>
                </c:pt>
                <c:pt idx="7118">
                  <c:v>7119</c:v>
                </c:pt>
                <c:pt idx="7119">
                  <c:v>7120</c:v>
                </c:pt>
                <c:pt idx="7120">
                  <c:v>7121</c:v>
                </c:pt>
                <c:pt idx="7121">
                  <c:v>7122</c:v>
                </c:pt>
                <c:pt idx="7122">
                  <c:v>7123</c:v>
                </c:pt>
                <c:pt idx="7123">
                  <c:v>7124</c:v>
                </c:pt>
                <c:pt idx="7124">
                  <c:v>7125</c:v>
                </c:pt>
                <c:pt idx="7125">
                  <c:v>7126</c:v>
                </c:pt>
                <c:pt idx="7126">
                  <c:v>7127</c:v>
                </c:pt>
                <c:pt idx="7127">
                  <c:v>7128</c:v>
                </c:pt>
                <c:pt idx="7128">
                  <c:v>7129</c:v>
                </c:pt>
                <c:pt idx="7129">
                  <c:v>7130</c:v>
                </c:pt>
                <c:pt idx="7130">
                  <c:v>7131</c:v>
                </c:pt>
                <c:pt idx="7131">
                  <c:v>7132</c:v>
                </c:pt>
                <c:pt idx="7132">
                  <c:v>7133</c:v>
                </c:pt>
                <c:pt idx="7133">
                  <c:v>7134</c:v>
                </c:pt>
                <c:pt idx="7134">
                  <c:v>7135</c:v>
                </c:pt>
                <c:pt idx="7135">
                  <c:v>7136</c:v>
                </c:pt>
                <c:pt idx="7136">
                  <c:v>7137</c:v>
                </c:pt>
                <c:pt idx="7137">
                  <c:v>7138</c:v>
                </c:pt>
                <c:pt idx="7138">
                  <c:v>7139</c:v>
                </c:pt>
                <c:pt idx="7139">
                  <c:v>7140</c:v>
                </c:pt>
                <c:pt idx="7140">
                  <c:v>7141</c:v>
                </c:pt>
                <c:pt idx="7141">
                  <c:v>7142</c:v>
                </c:pt>
                <c:pt idx="7142">
                  <c:v>7143</c:v>
                </c:pt>
                <c:pt idx="7143">
                  <c:v>7144</c:v>
                </c:pt>
                <c:pt idx="7144">
                  <c:v>7145</c:v>
                </c:pt>
                <c:pt idx="7145">
                  <c:v>7146</c:v>
                </c:pt>
                <c:pt idx="7146">
                  <c:v>7147</c:v>
                </c:pt>
                <c:pt idx="7147">
                  <c:v>7148</c:v>
                </c:pt>
                <c:pt idx="7148">
                  <c:v>7149</c:v>
                </c:pt>
                <c:pt idx="7149">
                  <c:v>7150</c:v>
                </c:pt>
                <c:pt idx="7150">
                  <c:v>7151</c:v>
                </c:pt>
                <c:pt idx="7151">
                  <c:v>7152</c:v>
                </c:pt>
                <c:pt idx="7152">
                  <c:v>7153</c:v>
                </c:pt>
                <c:pt idx="7153">
                  <c:v>7154</c:v>
                </c:pt>
                <c:pt idx="7154">
                  <c:v>7155</c:v>
                </c:pt>
                <c:pt idx="7155">
                  <c:v>7156</c:v>
                </c:pt>
                <c:pt idx="7156">
                  <c:v>7157</c:v>
                </c:pt>
                <c:pt idx="7157">
                  <c:v>7158</c:v>
                </c:pt>
                <c:pt idx="7158">
                  <c:v>7159</c:v>
                </c:pt>
                <c:pt idx="7159">
                  <c:v>7160</c:v>
                </c:pt>
                <c:pt idx="7160">
                  <c:v>7161</c:v>
                </c:pt>
                <c:pt idx="7161">
                  <c:v>7162</c:v>
                </c:pt>
                <c:pt idx="7162">
                  <c:v>7163</c:v>
                </c:pt>
                <c:pt idx="7163">
                  <c:v>7164</c:v>
                </c:pt>
                <c:pt idx="7164">
                  <c:v>7165</c:v>
                </c:pt>
                <c:pt idx="7165">
                  <c:v>7166</c:v>
                </c:pt>
                <c:pt idx="7166">
                  <c:v>7167</c:v>
                </c:pt>
                <c:pt idx="7167">
                  <c:v>7168</c:v>
                </c:pt>
                <c:pt idx="7168">
                  <c:v>7169</c:v>
                </c:pt>
                <c:pt idx="7169">
                  <c:v>7170</c:v>
                </c:pt>
                <c:pt idx="7170">
                  <c:v>7171</c:v>
                </c:pt>
                <c:pt idx="7171">
                  <c:v>7172</c:v>
                </c:pt>
                <c:pt idx="7172">
                  <c:v>7173</c:v>
                </c:pt>
                <c:pt idx="7173">
                  <c:v>7174</c:v>
                </c:pt>
                <c:pt idx="7174">
                  <c:v>7175</c:v>
                </c:pt>
                <c:pt idx="7175">
                  <c:v>7176</c:v>
                </c:pt>
                <c:pt idx="7176">
                  <c:v>7177</c:v>
                </c:pt>
                <c:pt idx="7177">
                  <c:v>7178</c:v>
                </c:pt>
                <c:pt idx="7178">
                  <c:v>7179</c:v>
                </c:pt>
                <c:pt idx="7179">
                  <c:v>7180</c:v>
                </c:pt>
                <c:pt idx="7180">
                  <c:v>7181</c:v>
                </c:pt>
                <c:pt idx="7181">
                  <c:v>7182</c:v>
                </c:pt>
                <c:pt idx="7182">
                  <c:v>7183</c:v>
                </c:pt>
                <c:pt idx="7183">
                  <c:v>7184</c:v>
                </c:pt>
                <c:pt idx="7184">
                  <c:v>7185</c:v>
                </c:pt>
                <c:pt idx="7185">
                  <c:v>7186</c:v>
                </c:pt>
                <c:pt idx="7186">
                  <c:v>7187</c:v>
                </c:pt>
                <c:pt idx="7187">
                  <c:v>7188</c:v>
                </c:pt>
                <c:pt idx="7188">
                  <c:v>7189</c:v>
                </c:pt>
                <c:pt idx="7189">
                  <c:v>7190</c:v>
                </c:pt>
                <c:pt idx="7190">
                  <c:v>7191</c:v>
                </c:pt>
                <c:pt idx="7191">
                  <c:v>7192</c:v>
                </c:pt>
                <c:pt idx="7192">
                  <c:v>7193</c:v>
                </c:pt>
                <c:pt idx="7193">
                  <c:v>7194</c:v>
                </c:pt>
                <c:pt idx="7194">
                  <c:v>7195</c:v>
                </c:pt>
                <c:pt idx="7195">
                  <c:v>7196</c:v>
                </c:pt>
                <c:pt idx="7196">
                  <c:v>7197</c:v>
                </c:pt>
                <c:pt idx="7197">
                  <c:v>7198</c:v>
                </c:pt>
                <c:pt idx="7198">
                  <c:v>7199</c:v>
                </c:pt>
                <c:pt idx="7199">
                  <c:v>7200</c:v>
                </c:pt>
                <c:pt idx="7200">
                  <c:v>7201</c:v>
                </c:pt>
                <c:pt idx="7201">
                  <c:v>7202</c:v>
                </c:pt>
                <c:pt idx="7202">
                  <c:v>7203</c:v>
                </c:pt>
                <c:pt idx="7203">
                  <c:v>7204</c:v>
                </c:pt>
                <c:pt idx="7204">
                  <c:v>7205</c:v>
                </c:pt>
                <c:pt idx="7205">
                  <c:v>7206</c:v>
                </c:pt>
                <c:pt idx="7206">
                  <c:v>7207</c:v>
                </c:pt>
                <c:pt idx="7207">
                  <c:v>7208</c:v>
                </c:pt>
                <c:pt idx="7208">
                  <c:v>7209</c:v>
                </c:pt>
                <c:pt idx="7209">
                  <c:v>7210</c:v>
                </c:pt>
                <c:pt idx="7210">
                  <c:v>7211</c:v>
                </c:pt>
                <c:pt idx="7211">
                  <c:v>7212</c:v>
                </c:pt>
                <c:pt idx="7212">
                  <c:v>7213</c:v>
                </c:pt>
                <c:pt idx="7213">
                  <c:v>7214</c:v>
                </c:pt>
                <c:pt idx="7214">
                  <c:v>7215</c:v>
                </c:pt>
                <c:pt idx="7215">
                  <c:v>7216</c:v>
                </c:pt>
                <c:pt idx="7216">
                  <c:v>7217</c:v>
                </c:pt>
                <c:pt idx="7217">
                  <c:v>7218</c:v>
                </c:pt>
                <c:pt idx="7218">
                  <c:v>7219</c:v>
                </c:pt>
                <c:pt idx="7219">
                  <c:v>7220</c:v>
                </c:pt>
                <c:pt idx="7220">
                  <c:v>7221</c:v>
                </c:pt>
                <c:pt idx="7221">
                  <c:v>7222</c:v>
                </c:pt>
                <c:pt idx="7222">
                  <c:v>7223</c:v>
                </c:pt>
                <c:pt idx="7223">
                  <c:v>7224</c:v>
                </c:pt>
                <c:pt idx="7224">
                  <c:v>7225</c:v>
                </c:pt>
                <c:pt idx="7225">
                  <c:v>7226</c:v>
                </c:pt>
                <c:pt idx="7226">
                  <c:v>7227</c:v>
                </c:pt>
                <c:pt idx="7227">
                  <c:v>7228</c:v>
                </c:pt>
                <c:pt idx="7228">
                  <c:v>7229</c:v>
                </c:pt>
                <c:pt idx="7229">
                  <c:v>7230</c:v>
                </c:pt>
                <c:pt idx="7230">
                  <c:v>7231</c:v>
                </c:pt>
                <c:pt idx="7231">
                  <c:v>7232</c:v>
                </c:pt>
                <c:pt idx="7232">
                  <c:v>7233</c:v>
                </c:pt>
                <c:pt idx="7233">
                  <c:v>7234</c:v>
                </c:pt>
                <c:pt idx="7234">
                  <c:v>7235</c:v>
                </c:pt>
                <c:pt idx="7235">
                  <c:v>7236</c:v>
                </c:pt>
                <c:pt idx="7236">
                  <c:v>7237</c:v>
                </c:pt>
                <c:pt idx="7237">
                  <c:v>7238</c:v>
                </c:pt>
                <c:pt idx="7238">
                  <c:v>7239</c:v>
                </c:pt>
                <c:pt idx="7239">
                  <c:v>7240</c:v>
                </c:pt>
                <c:pt idx="7240">
                  <c:v>7241</c:v>
                </c:pt>
                <c:pt idx="7241">
                  <c:v>7242</c:v>
                </c:pt>
                <c:pt idx="7242">
                  <c:v>7243</c:v>
                </c:pt>
                <c:pt idx="7243">
                  <c:v>7244</c:v>
                </c:pt>
                <c:pt idx="7244">
                  <c:v>7245</c:v>
                </c:pt>
                <c:pt idx="7245">
                  <c:v>7246</c:v>
                </c:pt>
                <c:pt idx="7246">
                  <c:v>7247</c:v>
                </c:pt>
                <c:pt idx="7247">
                  <c:v>7248</c:v>
                </c:pt>
                <c:pt idx="7248">
                  <c:v>7249</c:v>
                </c:pt>
                <c:pt idx="7249">
                  <c:v>7250</c:v>
                </c:pt>
                <c:pt idx="7250">
                  <c:v>7251</c:v>
                </c:pt>
                <c:pt idx="7251">
                  <c:v>7252</c:v>
                </c:pt>
                <c:pt idx="7252">
                  <c:v>7253</c:v>
                </c:pt>
                <c:pt idx="7253">
                  <c:v>7254</c:v>
                </c:pt>
                <c:pt idx="7254">
                  <c:v>7255</c:v>
                </c:pt>
                <c:pt idx="7255">
                  <c:v>7256</c:v>
                </c:pt>
                <c:pt idx="7256">
                  <c:v>7257</c:v>
                </c:pt>
                <c:pt idx="7257">
                  <c:v>7258</c:v>
                </c:pt>
                <c:pt idx="7258">
                  <c:v>7259</c:v>
                </c:pt>
                <c:pt idx="7259">
                  <c:v>7260</c:v>
                </c:pt>
                <c:pt idx="7260">
                  <c:v>7261</c:v>
                </c:pt>
                <c:pt idx="7261">
                  <c:v>7262</c:v>
                </c:pt>
                <c:pt idx="7262">
                  <c:v>7263</c:v>
                </c:pt>
                <c:pt idx="7263">
                  <c:v>7264</c:v>
                </c:pt>
                <c:pt idx="7264">
                  <c:v>7265</c:v>
                </c:pt>
                <c:pt idx="7265">
                  <c:v>7266</c:v>
                </c:pt>
                <c:pt idx="7266">
                  <c:v>7267</c:v>
                </c:pt>
                <c:pt idx="7267">
                  <c:v>7268</c:v>
                </c:pt>
                <c:pt idx="7268">
                  <c:v>7269</c:v>
                </c:pt>
                <c:pt idx="7269">
                  <c:v>7270</c:v>
                </c:pt>
                <c:pt idx="7270">
                  <c:v>7271</c:v>
                </c:pt>
                <c:pt idx="7271">
                  <c:v>7272</c:v>
                </c:pt>
                <c:pt idx="7272">
                  <c:v>7273</c:v>
                </c:pt>
                <c:pt idx="7273">
                  <c:v>7274</c:v>
                </c:pt>
                <c:pt idx="7274">
                  <c:v>7275</c:v>
                </c:pt>
                <c:pt idx="7275">
                  <c:v>7276</c:v>
                </c:pt>
                <c:pt idx="7276">
                  <c:v>7277</c:v>
                </c:pt>
                <c:pt idx="7277">
                  <c:v>7278</c:v>
                </c:pt>
                <c:pt idx="7278">
                  <c:v>7279</c:v>
                </c:pt>
                <c:pt idx="7279">
                  <c:v>7280</c:v>
                </c:pt>
                <c:pt idx="7280">
                  <c:v>7281</c:v>
                </c:pt>
                <c:pt idx="7281">
                  <c:v>7282</c:v>
                </c:pt>
                <c:pt idx="7282">
                  <c:v>7283</c:v>
                </c:pt>
                <c:pt idx="7283">
                  <c:v>7284</c:v>
                </c:pt>
                <c:pt idx="7284">
                  <c:v>7285</c:v>
                </c:pt>
                <c:pt idx="7285">
                  <c:v>7286</c:v>
                </c:pt>
                <c:pt idx="7286">
                  <c:v>7287</c:v>
                </c:pt>
                <c:pt idx="7287">
                  <c:v>7288</c:v>
                </c:pt>
                <c:pt idx="7288">
                  <c:v>7289</c:v>
                </c:pt>
                <c:pt idx="7289">
                  <c:v>7290</c:v>
                </c:pt>
                <c:pt idx="7290">
                  <c:v>7291</c:v>
                </c:pt>
                <c:pt idx="7291">
                  <c:v>7292</c:v>
                </c:pt>
                <c:pt idx="7292">
                  <c:v>7293</c:v>
                </c:pt>
                <c:pt idx="7293">
                  <c:v>7294</c:v>
                </c:pt>
                <c:pt idx="7294">
                  <c:v>7295</c:v>
                </c:pt>
                <c:pt idx="7295">
                  <c:v>7296</c:v>
                </c:pt>
                <c:pt idx="7296">
                  <c:v>7297</c:v>
                </c:pt>
                <c:pt idx="7297">
                  <c:v>7298</c:v>
                </c:pt>
                <c:pt idx="7298">
                  <c:v>7299</c:v>
                </c:pt>
                <c:pt idx="7299">
                  <c:v>7300</c:v>
                </c:pt>
                <c:pt idx="7300">
                  <c:v>7301</c:v>
                </c:pt>
                <c:pt idx="7301">
                  <c:v>7302</c:v>
                </c:pt>
                <c:pt idx="7302">
                  <c:v>7303</c:v>
                </c:pt>
                <c:pt idx="7303">
                  <c:v>7304</c:v>
                </c:pt>
                <c:pt idx="7304">
                  <c:v>7305</c:v>
                </c:pt>
                <c:pt idx="7305">
                  <c:v>7306</c:v>
                </c:pt>
                <c:pt idx="7306">
                  <c:v>7307</c:v>
                </c:pt>
                <c:pt idx="7307">
                  <c:v>7308</c:v>
                </c:pt>
                <c:pt idx="7308">
                  <c:v>7309</c:v>
                </c:pt>
                <c:pt idx="7309">
                  <c:v>7310</c:v>
                </c:pt>
                <c:pt idx="7310">
                  <c:v>7311</c:v>
                </c:pt>
                <c:pt idx="7311">
                  <c:v>7312</c:v>
                </c:pt>
                <c:pt idx="7312">
                  <c:v>7313</c:v>
                </c:pt>
                <c:pt idx="7313">
                  <c:v>7314</c:v>
                </c:pt>
                <c:pt idx="7314">
                  <c:v>7315</c:v>
                </c:pt>
                <c:pt idx="7315">
                  <c:v>7316</c:v>
                </c:pt>
                <c:pt idx="7316">
                  <c:v>7317</c:v>
                </c:pt>
                <c:pt idx="7317">
                  <c:v>7318</c:v>
                </c:pt>
                <c:pt idx="7318">
                  <c:v>7319</c:v>
                </c:pt>
                <c:pt idx="7319">
                  <c:v>7320</c:v>
                </c:pt>
                <c:pt idx="7320">
                  <c:v>7321</c:v>
                </c:pt>
                <c:pt idx="7321">
                  <c:v>7322</c:v>
                </c:pt>
                <c:pt idx="7322">
                  <c:v>7323</c:v>
                </c:pt>
                <c:pt idx="7323">
                  <c:v>7324</c:v>
                </c:pt>
                <c:pt idx="7324">
                  <c:v>7325</c:v>
                </c:pt>
                <c:pt idx="7325">
                  <c:v>7326</c:v>
                </c:pt>
                <c:pt idx="7326">
                  <c:v>7327</c:v>
                </c:pt>
                <c:pt idx="7327">
                  <c:v>7328</c:v>
                </c:pt>
                <c:pt idx="7328">
                  <c:v>7329</c:v>
                </c:pt>
                <c:pt idx="7329">
                  <c:v>7330</c:v>
                </c:pt>
                <c:pt idx="7330">
                  <c:v>7331</c:v>
                </c:pt>
                <c:pt idx="7331">
                  <c:v>7332</c:v>
                </c:pt>
                <c:pt idx="7332">
                  <c:v>7333</c:v>
                </c:pt>
                <c:pt idx="7333">
                  <c:v>7334</c:v>
                </c:pt>
                <c:pt idx="7334">
                  <c:v>7335</c:v>
                </c:pt>
                <c:pt idx="7335">
                  <c:v>7336</c:v>
                </c:pt>
                <c:pt idx="7336">
                  <c:v>7337</c:v>
                </c:pt>
                <c:pt idx="7337">
                  <c:v>7338</c:v>
                </c:pt>
                <c:pt idx="7338">
                  <c:v>7339</c:v>
                </c:pt>
                <c:pt idx="7339">
                  <c:v>7340</c:v>
                </c:pt>
                <c:pt idx="7340">
                  <c:v>7341</c:v>
                </c:pt>
                <c:pt idx="7341">
                  <c:v>7342</c:v>
                </c:pt>
                <c:pt idx="7342">
                  <c:v>7343</c:v>
                </c:pt>
                <c:pt idx="7343">
                  <c:v>7344</c:v>
                </c:pt>
                <c:pt idx="7344">
                  <c:v>7345</c:v>
                </c:pt>
                <c:pt idx="7345">
                  <c:v>7346</c:v>
                </c:pt>
                <c:pt idx="7346">
                  <c:v>7347</c:v>
                </c:pt>
                <c:pt idx="7347">
                  <c:v>7348</c:v>
                </c:pt>
                <c:pt idx="7348">
                  <c:v>7349</c:v>
                </c:pt>
                <c:pt idx="7349">
                  <c:v>7350</c:v>
                </c:pt>
                <c:pt idx="7350">
                  <c:v>7351</c:v>
                </c:pt>
                <c:pt idx="7351">
                  <c:v>7352</c:v>
                </c:pt>
                <c:pt idx="7352">
                  <c:v>7353</c:v>
                </c:pt>
                <c:pt idx="7353">
                  <c:v>7354</c:v>
                </c:pt>
                <c:pt idx="7354">
                  <c:v>7355</c:v>
                </c:pt>
                <c:pt idx="7355">
                  <c:v>7356</c:v>
                </c:pt>
                <c:pt idx="7356">
                  <c:v>7357</c:v>
                </c:pt>
                <c:pt idx="7357">
                  <c:v>7358</c:v>
                </c:pt>
                <c:pt idx="7358">
                  <c:v>7359</c:v>
                </c:pt>
                <c:pt idx="7359">
                  <c:v>7360</c:v>
                </c:pt>
                <c:pt idx="7360">
                  <c:v>7361</c:v>
                </c:pt>
                <c:pt idx="7361">
                  <c:v>7362</c:v>
                </c:pt>
                <c:pt idx="7362">
                  <c:v>7363</c:v>
                </c:pt>
                <c:pt idx="7363">
                  <c:v>7364</c:v>
                </c:pt>
                <c:pt idx="7364">
                  <c:v>7365</c:v>
                </c:pt>
                <c:pt idx="7365">
                  <c:v>7366</c:v>
                </c:pt>
                <c:pt idx="7366">
                  <c:v>7367</c:v>
                </c:pt>
                <c:pt idx="7367">
                  <c:v>7368</c:v>
                </c:pt>
                <c:pt idx="7368">
                  <c:v>7369</c:v>
                </c:pt>
                <c:pt idx="7369">
                  <c:v>7370</c:v>
                </c:pt>
                <c:pt idx="7370">
                  <c:v>7371</c:v>
                </c:pt>
                <c:pt idx="7371">
                  <c:v>7372</c:v>
                </c:pt>
                <c:pt idx="7372">
                  <c:v>7373</c:v>
                </c:pt>
                <c:pt idx="7373">
                  <c:v>7374</c:v>
                </c:pt>
                <c:pt idx="7374">
                  <c:v>7375</c:v>
                </c:pt>
                <c:pt idx="7375">
                  <c:v>7376</c:v>
                </c:pt>
                <c:pt idx="7376">
                  <c:v>7377</c:v>
                </c:pt>
                <c:pt idx="7377">
                  <c:v>7378</c:v>
                </c:pt>
                <c:pt idx="7378">
                  <c:v>7379</c:v>
                </c:pt>
                <c:pt idx="7379">
                  <c:v>7380</c:v>
                </c:pt>
                <c:pt idx="7380">
                  <c:v>7381</c:v>
                </c:pt>
                <c:pt idx="7381">
                  <c:v>7382</c:v>
                </c:pt>
                <c:pt idx="7382">
                  <c:v>7383</c:v>
                </c:pt>
                <c:pt idx="7383">
                  <c:v>7384</c:v>
                </c:pt>
                <c:pt idx="7384">
                  <c:v>7385</c:v>
                </c:pt>
                <c:pt idx="7385">
                  <c:v>7386</c:v>
                </c:pt>
                <c:pt idx="7386">
                  <c:v>7387</c:v>
                </c:pt>
                <c:pt idx="7387">
                  <c:v>7388</c:v>
                </c:pt>
                <c:pt idx="7388">
                  <c:v>7389</c:v>
                </c:pt>
                <c:pt idx="7389">
                  <c:v>7390</c:v>
                </c:pt>
                <c:pt idx="7390">
                  <c:v>7391</c:v>
                </c:pt>
                <c:pt idx="7391">
                  <c:v>7392</c:v>
                </c:pt>
                <c:pt idx="7392">
                  <c:v>7393</c:v>
                </c:pt>
                <c:pt idx="7393">
                  <c:v>7394</c:v>
                </c:pt>
                <c:pt idx="7394">
                  <c:v>7395</c:v>
                </c:pt>
                <c:pt idx="7395">
                  <c:v>7396</c:v>
                </c:pt>
                <c:pt idx="7396">
                  <c:v>7397</c:v>
                </c:pt>
                <c:pt idx="7397">
                  <c:v>7398</c:v>
                </c:pt>
                <c:pt idx="7398">
                  <c:v>7399</c:v>
                </c:pt>
                <c:pt idx="7399">
                  <c:v>7400</c:v>
                </c:pt>
                <c:pt idx="7400">
                  <c:v>7401</c:v>
                </c:pt>
                <c:pt idx="7401">
                  <c:v>7402</c:v>
                </c:pt>
                <c:pt idx="7402">
                  <c:v>7403</c:v>
                </c:pt>
                <c:pt idx="7403">
                  <c:v>7404</c:v>
                </c:pt>
                <c:pt idx="7404">
                  <c:v>7405</c:v>
                </c:pt>
                <c:pt idx="7405">
                  <c:v>7406</c:v>
                </c:pt>
                <c:pt idx="7406">
                  <c:v>7407</c:v>
                </c:pt>
                <c:pt idx="7407">
                  <c:v>7408</c:v>
                </c:pt>
                <c:pt idx="7408">
                  <c:v>7409</c:v>
                </c:pt>
                <c:pt idx="7409">
                  <c:v>7410</c:v>
                </c:pt>
                <c:pt idx="7410">
                  <c:v>7411</c:v>
                </c:pt>
                <c:pt idx="7411">
                  <c:v>7412</c:v>
                </c:pt>
                <c:pt idx="7412">
                  <c:v>7413</c:v>
                </c:pt>
                <c:pt idx="7413">
                  <c:v>7414</c:v>
                </c:pt>
                <c:pt idx="7414">
                  <c:v>7415</c:v>
                </c:pt>
                <c:pt idx="7415">
                  <c:v>7416</c:v>
                </c:pt>
                <c:pt idx="7416">
                  <c:v>7417</c:v>
                </c:pt>
                <c:pt idx="7417">
                  <c:v>7418</c:v>
                </c:pt>
                <c:pt idx="7418">
                  <c:v>7419</c:v>
                </c:pt>
                <c:pt idx="7419">
                  <c:v>7420</c:v>
                </c:pt>
                <c:pt idx="7420">
                  <c:v>7421</c:v>
                </c:pt>
                <c:pt idx="7421">
                  <c:v>7422</c:v>
                </c:pt>
                <c:pt idx="7422">
                  <c:v>7423</c:v>
                </c:pt>
                <c:pt idx="7423">
                  <c:v>7424</c:v>
                </c:pt>
                <c:pt idx="7424">
                  <c:v>7425</c:v>
                </c:pt>
                <c:pt idx="7425">
                  <c:v>7426</c:v>
                </c:pt>
                <c:pt idx="7426">
                  <c:v>7427</c:v>
                </c:pt>
                <c:pt idx="7427">
                  <c:v>7428</c:v>
                </c:pt>
                <c:pt idx="7428">
                  <c:v>7429</c:v>
                </c:pt>
                <c:pt idx="7429">
                  <c:v>7430</c:v>
                </c:pt>
                <c:pt idx="7430">
                  <c:v>7431</c:v>
                </c:pt>
                <c:pt idx="7431">
                  <c:v>7432</c:v>
                </c:pt>
                <c:pt idx="7432">
                  <c:v>7433</c:v>
                </c:pt>
                <c:pt idx="7433">
                  <c:v>7434</c:v>
                </c:pt>
                <c:pt idx="7434">
                  <c:v>7435</c:v>
                </c:pt>
                <c:pt idx="7435">
                  <c:v>7436</c:v>
                </c:pt>
                <c:pt idx="7436">
                  <c:v>7437</c:v>
                </c:pt>
                <c:pt idx="7437">
                  <c:v>7438</c:v>
                </c:pt>
                <c:pt idx="7438">
                  <c:v>7439</c:v>
                </c:pt>
                <c:pt idx="7439">
                  <c:v>7440</c:v>
                </c:pt>
                <c:pt idx="7440">
                  <c:v>7441</c:v>
                </c:pt>
                <c:pt idx="7441">
                  <c:v>7442</c:v>
                </c:pt>
                <c:pt idx="7442">
                  <c:v>7443</c:v>
                </c:pt>
                <c:pt idx="7443">
                  <c:v>7444</c:v>
                </c:pt>
                <c:pt idx="7444">
                  <c:v>7445</c:v>
                </c:pt>
                <c:pt idx="7445">
                  <c:v>7446</c:v>
                </c:pt>
                <c:pt idx="7446">
                  <c:v>7447</c:v>
                </c:pt>
                <c:pt idx="7447">
                  <c:v>7448</c:v>
                </c:pt>
                <c:pt idx="7448">
                  <c:v>7449</c:v>
                </c:pt>
                <c:pt idx="7449">
                  <c:v>7450</c:v>
                </c:pt>
                <c:pt idx="7450">
                  <c:v>7451</c:v>
                </c:pt>
                <c:pt idx="7451">
                  <c:v>7452</c:v>
                </c:pt>
                <c:pt idx="7452">
                  <c:v>7453</c:v>
                </c:pt>
                <c:pt idx="7453">
                  <c:v>7454</c:v>
                </c:pt>
                <c:pt idx="7454">
                  <c:v>7455</c:v>
                </c:pt>
                <c:pt idx="7455">
                  <c:v>7456</c:v>
                </c:pt>
                <c:pt idx="7456">
                  <c:v>7457</c:v>
                </c:pt>
                <c:pt idx="7457">
                  <c:v>7458</c:v>
                </c:pt>
                <c:pt idx="7458">
                  <c:v>7459</c:v>
                </c:pt>
                <c:pt idx="7459">
                  <c:v>7460</c:v>
                </c:pt>
                <c:pt idx="7460">
                  <c:v>7461</c:v>
                </c:pt>
                <c:pt idx="7461">
                  <c:v>7462</c:v>
                </c:pt>
                <c:pt idx="7462">
                  <c:v>7463</c:v>
                </c:pt>
                <c:pt idx="7463">
                  <c:v>7464</c:v>
                </c:pt>
                <c:pt idx="7464">
                  <c:v>7465</c:v>
                </c:pt>
                <c:pt idx="7465">
                  <c:v>7466</c:v>
                </c:pt>
                <c:pt idx="7466">
                  <c:v>7467</c:v>
                </c:pt>
                <c:pt idx="7467">
                  <c:v>7468</c:v>
                </c:pt>
                <c:pt idx="7468">
                  <c:v>7469</c:v>
                </c:pt>
                <c:pt idx="7469">
                  <c:v>7470</c:v>
                </c:pt>
                <c:pt idx="7470">
                  <c:v>7471</c:v>
                </c:pt>
                <c:pt idx="7471">
                  <c:v>7472</c:v>
                </c:pt>
                <c:pt idx="7472">
                  <c:v>7473</c:v>
                </c:pt>
                <c:pt idx="7473">
                  <c:v>7474</c:v>
                </c:pt>
                <c:pt idx="7474">
                  <c:v>7475</c:v>
                </c:pt>
                <c:pt idx="7475">
                  <c:v>7476</c:v>
                </c:pt>
                <c:pt idx="7476">
                  <c:v>7477</c:v>
                </c:pt>
                <c:pt idx="7477">
                  <c:v>7478</c:v>
                </c:pt>
                <c:pt idx="7478">
                  <c:v>7479</c:v>
                </c:pt>
                <c:pt idx="7479">
                  <c:v>7480</c:v>
                </c:pt>
                <c:pt idx="7480">
                  <c:v>7481</c:v>
                </c:pt>
                <c:pt idx="7481">
                  <c:v>7482</c:v>
                </c:pt>
                <c:pt idx="7482">
                  <c:v>7483</c:v>
                </c:pt>
                <c:pt idx="7483">
                  <c:v>7484</c:v>
                </c:pt>
                <c:pt idx="7484">
                  <c:v>7485</c:v>
                </c:pt>
                <c:pt idx="7485">
                  <c:v>7486</c:v>
                </c:pt>
                <c:pt idx="7486">
                  <c:v>7487</c:v>
                </c:pt>
                <c:pt idx="7487">
                  <c:v>7488</c:v>
                </c:pt>
                <c:pt idx="7488">
                  <c:v>7489</c:v>
                </c:pt>
                <c:pt idx="7489">
                  <c:v>7490</c:v>
                </c:pt>
                <c:pt idx="7490">
                  <c:v>7491</c:v>
                </c:pt>
                <c:pt idx="7491">
                  <c:v>7492</c:v>
                </c:pt>
                <c:pt idx="7492">
                  <c:v>7493</c:v>
                </c:pt>
                <c:pt idx="7493">
                  <c:v>7494</c:v>
                </c:pt>
                <c:pt idx="7494">
                  <c:v>7495</c:v>
                </c:pt>
                <c:pt idx="7495">
                  <c:v>7496</c:v>
                </c:pt>
                <c:pt idx="7496">
                  <c:v>7497</c:v>
                </c:pt>
                <c:pt idx="7497">
                  <c:v>7498</c:v>
                </c:pt>
                <c:pt idx="7498">
                  <c:v>7499</c:v>
                </c:pt>
                <c:pt idx="7499">
                  <c:v>7500</c:v>
                </c:pt>
                <c:pt idx="7500">
                  <c:v>7501</c:v>
                </c:pt>
                <c:pt idx="7501">
                  <c:v>7502</c:v>
                </c:pt>
                <c:pt idx="7502">
                  <c:v>7503</c:v>
                </c:pt>
                <c:pt idx="7503">
                  <c:v>7504</c:v>
                </c:pt>
                <c:pt idx="7504">
                  <c:v>7505</c:v>
                </c:pt>
                <c:pt idx="7505">
                  <c:v>7506</c:v>
                </c:pt>
                <c:pt idx="7506">
                  <c:v>7507</c:v>
                </c:pt>
                <c:pt idx="7507">
                  <c:v>7508</c:v>
                </c:pt>
                <c:pt idx="7508">
                  <c:v>7509</c:v>
                </c:pt>
                <c:pt idx="7509">
                  <c:v>7510</c:v>
                </c:pt>
                <c:pt idx="7510">
                  <c:v>7511</c:v>
                </c:pt>
                <c:pt idx="7511">
                  <c:v>7512</c:v>
                </c:pt>
                <c:pt idx="7512">
                  <c:v>7513</c:v>
                </c:pt>
                <c:pt idx="7513">
                  <c:v>7514</c:v>
                </c:pt>
                <c:pt idx="7514">
                  <c:v>7515</c:v>
                </c:pt>
                <c:pt idx="7515">
                  <c:v>7516</c:v>
                </c:pt>
                <c:pt idx="7516">
                  <c:v>7517</c:v>
                </c:pt>
                <c:pt idx="7517">
                  <c:v>7518</c:v>
                </c:pt>
                <c:pt idx="7518">
                  <c:v>7519</c:v>
                </c:pt>
                <c:pt idx="7519">
                  <c:v>7520</c:v>
                </c:pt>
                <c:pt idx="7520">
                  <c:v>7521</c:v>
                </c:pt>
                <c:pt idx="7521">
                  <c:v>7522</c:v>
                </c:pt>
                <c:pt idx="7522">
                  <c:v>7523</c:v>
                </c:pt>
                <c:pt idx="7523">
                  <c:v>7524</c:v>
                </c:pt>
                <c:pt idx="7524">
                  <c:v>7525</c:v>
                </c:pt>
                <c:pt idx="7525">
                  <c:v>7526</c:v>
                </c:pt>
                <c:pt idx="7526">
                  <c:v>7527</c:v>
                </c:pt>
                <c:pt idx="7527">
                  <c:v>7528</c:v>
                </c:pt>
                <c:pt idx="7528">
                  <c:v>7529</c:v>
                </c:pt>
                <c:pt idx="7529">
                  <c:v>7530</c:v>
                </c:pt>
                <c:pt idx="7530">
                  <c:v>7531</c:v>
                </c:pt>
                <c:pt idx="7531">
                  <c:v>7532</c:v>
                </c:pt>
                <c:pt idx="7532">
                  <c:v>7533</c:v>
                </c:pt>
                <c:pt idx="7533">
                  <c:v>7534</c:v>
                </c:pt>
                <c:pt idx="7534">
                  <c:v>7535</c:v>
                </c:pt>
                <c:pt idx="7535">
                  <c:v>7536</c:v>
                </c:pt>
                <c:pt idx="7536">
                  <c:v>7537</c:v>
                </c:pt>
                <c:pt idx="7537">
                  <c:v>7538</c:v>
                </c:pt>
                <c:pt idx="7538">
                  <c:v>7539</c:v>
                </c:pt>
                <c:pt idx="7539">
                  <c:v>7540</c:v>
                </c:pt>
                <c:pt idx="7540">
                  <c:v>7541</c:v>
                </c:pt>
                <c:pt idx="7541">
                  <c:v>7542</c:v>
                </c:pt>
                <c:pt idx="7542">
                  <c:v>7543</c:v>
                </c:pt>
                <c:pt idx="7543">
                  <c:v>7544</c:v>
                </c:pt>
                <c:pt idx="7544">
                  <c:v>7545</c:v>
                </c:pt>
                <c:pt idx="7545">
                  <c:v>7546</c:v>
                </c:pt>
                <c:pt idx="7546">
                  <c:v>7547</c:v>
                </c:pt>
                <c:pt idx="7547">
                  <c:v>7548</c:v>
                </c:pt>
                <c:pt idx="7548">
                  <c:v>7549</c:v>
                </c:pt>
                <c:pt idx="7549">
                  <c:v>7550</c:v>
                </c:pt>
                <c:pt idx="7550">
                  <c:v>7551</c:v>
                </c:pt>
                <c:pt idx="7551">
                  <c:v>7552</c:v>
                </c:pt>
                <c:pt idx="7552">
                  <c:v>7553</c:v>
                </c:pt>
                <c:pt idx="7553">
                  <c:v>7554</c:v>
                </c:pt>
                <c:pt idx="7554">
                  <c:v>7555</c:v>
                </c:pt>
                <c:pt idx="7555">
                  <c:v>7556</c:v>
                </c:pt>
                <c:pt idx="7556">
                  <c:v>7557</c:v>
                </c:pt>
                <c:pt idx="7557">
                  <c:v>7558</c:v>
                </c:pt>
                <c:pt idx="7558">
                  <c:v>7559</c:v>
                </c:pt>
                <c:pt idx="7559">
                  <c:v>7560</c:v>
                </c:pt>
                <c:pt idx="7560">
                  <c:v>7561</c:v>
                </c:pt>
                <c:pt idx="7561">
                  <c:v>7562</c:v>
                </c:pt>
                <c:pt idx="7562">
                  <c:v>7563</c:v>
                </c:pt>
                <c:pt idx="7563">
                  <c:v>7564</c:v>
                </c:pt>
                <c:pt idx="7564">
                  <c:v>7565</c:v>
                </c:pt>
                <c:pt idx="7565">
                  <c:v>7566</c:v>
                </c:pt>
                <c:pt idx="7566">
                  <c:v>7567</c:v>
                </c:pt>
                <c:pt idx="7567">
                  <c:v>7568</c:v>
                </c:pt>
                <c:pt idx="7568">
                  <c:v>7569</c:v>
                </c:pt>
                <c:pt idx="7569">
                  <c:v>7570</c:v>
                </c:pt>
                <c:pt idx="7570">
                  <c:v>7571</c:v>
                </c:pt>
                <c:pt idx="7571">
                  <c:v>7572</c:v>
                </c:pt>
                <c:pt idx="7572">
                  <c:v>7573</c:v>
                </c:pt>
                <c:pt idx="7573">
                  <c:v>7574</c:v>
                </c:pt>
                <c:pt idx="7574">
                  <c:v>7575</c:v>
                </c:pt>
                <c:pt idx="7575">
                  <c:v>7576</c:v>
                </c:pt>
                <c:pt idx="7576">
                  <c:v>7577</c:v>
                </c:pt>
                <c:pt idx="7577">
                  <c:v>7578</c:v>
                </c:pt>
                <c:pt idx="7578">
                  <c:v>7579</c:v>
                </c:pt>
                <c:pt idx="7579">
                  <c:v>7580</c:v>
                </c:pt>
                <c:pt idx="7580">
                  <c:v>7581</c:v>
                </c:pt>
                <c:pt idx="7581">
                  <c:v>7582</c:v>
                </c:pt>
                <c:pt idx="7582">
                  <c:v>7583</c:v>
                </c:pt>
                <c:pt idx="7583">
                  <c:v>7584</c:v>
                </c:pt>
                <c:pt idx="7584">
                  <c:v>7585</c:v>
                </c:pt>
                <c:pt idx="7585">
                  <c:v>7586</c:v>
                </c:pt>
                <c:pt idx="7586">
                  <c:v>7587</c:v>
                </c:pt>
                <c:pt idx="7587">
                  <c:v>7588</c:v>
                </c:pt>
                <c:pt idx="7588">
                  <c:v>7589</c:v>
                </c:pt>
                <c:pt idx="7589">
                  <c:v>7590</c:v>
                </c:pt>
                <c:pt idx="7590">
                  <c:v>7591</c:v>
                </c:pt>
                <c:pt idx="7591">
                  <c:v>7592</c:v>
                </c:pt>
                <c:pt idx="7592">
                  <c:v>7593</c:v>
                </c:pt>
                <c:pt idx="7593">
                  <c:v>7594</c:v>
                </c:pt>
                <c:pt idx="7594">
                  <c:v>7595</c:v>
                </c:pt>
                <c:pt idx="7595">
                  <c:v>7596</c:v>
                </c:pt>
                <c:pt idx="7596">
                  <c:v>7597</c:v>
                </c:pt>
                <c:pt idx="7597">
                  <c:v>7598</c:v>
                </c:pt>
                <c:pt idx="7598">
                  <c:v>7599</c:v>
                </c:pt>
                <c:pt idx="7599">
                  <c:v>7600</c:v>
                </c:pt>
                <c:pt idx="7600">
                  <c:v>7601</c:v>
                </c:pt>
                <c:pt idx="7601">
                  <c:v>7602</c:v>
                </c:pt>
                <c:pt idx="7602">
                  <c:v>7603</c:v>
                </c:pt>
                <c:pt idx="7603">
                  <c:v>7604</c:v>
                </c:pt>
                <c:pt idx="7604">
                  <c:v>7605</c:v>
                </c:pt>
                <c:pt idx="7605">
                  <c:v>7606</c:v>
                </c:pt>
                <c:pt idx="7606">
                  <c:v>7607</c:v>
                </c:pt>
                <c:pt idx="7607">
                  <c:v>7608</c:v>
                </c:pt>
                <c:pt idx="7608">
                  <c:v>7609</c:v>
                </c:pt>
                <c:pt idx="7609">
                  <c:v>7610</c:v>
                </c:pt>
                <c:pt idx="7610">
                  <c:v>7611</c:v>
                </c:pt>
                <c:pt idx="7611">
                  <c:v>7612</c:v>
                </c:pt>
                <c:pt idx="7612">
                  <c:v>7613</c:v>
                </c:pt>
                <c:pt idx="7613">
                  <c:v>7614</c:v>
                </c:pt>
                <c:pt idx="7614">
                  <c:v>7615</c:v>
                </c:pt>
                <c:pt idx="7615">
                  <c:v>7616</c:v>
                </c:pt>
                <c:pt idx="7616">
                  <c:v>7617</c:v>
                </c:pt>
                <c:pt idx="7617">
                  <c:v>7618</c:v>
                </c:pt>
                <c:pt idx="7618">
                  <c:v>7619</c:v>
                </c:pt>
                <c:pt idx="7619">
                  <c:v>7620</c:v>
                </c:pt>
                <c:pt idx="7620">
                  <c:v>7621</c:v>
                </c:pt>
                <c:pt idx="7621">
                  <c:v>7622</c:v>
                </c:pt>
                <c:pt idx="7622">
                  <c:v>7623</c:v>
                </c:pt>
                <c:pt idx="7623">
                  <c:v>7624</c:v>
                </c:pt>
                <c:pt idx="7624">
                  <c:v>7625</c:v>
                </c:pt>
                <c:pt idx="7625">
                  <c:v>7626</c:v>
                </c:pt>
                <c:pt idx="7626">
                  <c:v>7627</c:v>
                </c:pt>
                <c:pt idx="7627">
                  <c:v>7628</c:v>
                </c:pt>
                <c:pt idx="7628">
                  <c:v>7629</c:v>
                </c:pt>
                <c:pt idx="7629">
                  <c:v>7630</c:v>
                </c:pt>
                <c:pt idx="7630">
                  <c:v>7631</c:v>
                </c:pt>
                <c:pt idx="7631">
                  <c:v>7632</c:v>
                </c:pt>
                <c:pt idx="7632">
                  <c:v>7633</c:v>
                </c:pt>
                <c:pt idx="7633">
                  <c:v>7634</c:v>
                </c:pt>
                <c:pt idx="7634">
                  <c:v>7635</c:v>
                </c:pt>
                <c:pt idx="7635">
                  <c:v>7636</c:v>
                </c:pt>
                <c:pt idx="7636">
                  <c:v>7637</c:v>
                </c:pt>
                <c:pt idx="7637">
                  <c:v>7638</c:v>
                </c:pt>
                <c:pt idx="7638">
                  <c:v>7639</c:v>
                </c:pt>
                <c:pt idx="7639">
                  <c:v>7640</c:v>
                </c:pt>
                <c:pt idx="7640">
                  <c:v>7641</c:v>
                </c:pt>
                <c:pt idx="7641">
                  <c:v>7642</c:v>
                </c:pt>
                <c:pt idx="7642">
                  <c:v>7643</c:v>
                </c:pt>
                <c:pt idx="7643">
                  <c:v>7644</c:v>
                </c:pt>
                <c:pt idx="7644">
                  <c:v>7645</c:v>
                </c:pt>
                <c:pt idx="7645">
                  <c:v>7646</c:v>
                </c:pt>
                <c:pt idx="7646">
                  <c:v>7647</c:v>
                </c:pt>
                <c:pt idx="7647">
                  <c:v>7648</c:v>
                </c:pt>
                <c:pt idx="7648">
                  <c:v>7649</c:v>
                </c:pt>
                <c:pt idx="7649">
                  <c:v>7650</c:v>
                </c:pt>
                <c:pt idx="7650">
                  <c:v>7651</c:v>
                </c:pt>
                <c:pt idx="7651">
                  <c:v>7652</c:v>
                </c:pt>
                <c:pt idx="7652">
                  <c:v>7653</c:v>
                </c:pt>
                <c:pt idx="7653">
                  <c:v>7654</c:v>
                </c:pt>
                <c:pt idx="7654">
                  <c:v>7655</c:v>
                </c:pt>
                <c:pt idx="7655">
                  <c:v>7656</c:v>
                </c:pt>
                <c:pt idx="7656">
                  <c:v>7657</c:v>
                </c:pt>
                <c:pt idx="7657">
                  <c:v>7658</c:v>
                </c:pt>
                <c:pt idx="7658">
                  <c:v>7659</c:v>
                </c:pt>
                <c:pt idx="7659">
                  <c:v>7660</c:v>
                </c:pt>
                <c:pt idx="7660">
                  <c:v>7661</c:v>
                </c:pt>
                <c:pt idx="7661">
                  <c:v>7662</c:v>
                </c:pt>
                <c:pt idx="7662">
                  <c:v>7663</c:v>
                </c:pt>
                <c:pt idx="7663">
                  <c:v>7664</c:v>
                </c:pt>
                <c:pt idx="7664">
                  <c:v>7665</c:v>
                </c:pt>
                <c:pt idx="7665">
                  <c:v>7666</c:v>
                </c:pt>
                <c:pt idx="7666">
                  <c:v>7667</c:v>
                </c:pt>
                <c:pt idx="7667">
                  <c:v>7668</c:v>
                </c:pt>
                <c:pt idx="7668">
                  <c:v>7669</c:v>
                </c:pt>
                <c:pt idx="7669">
                  <c:v>7670</c:v>
                </c:pt>
                <c:pt idx="7670">
                  <c:v>7671</c:v>
                </c:pt>
                <c:pt idx="7671">
                  <c:v>7672</c:v>
                </c:pt>
                <c:pt idx="7672">
                  <c:v>7673</c:v>
                </c:pt>
                <c:pt idx="7673">
                  <c:v>7674</c:v>
                </c:pt>
                <c:pt idx="7674">
                  <c:v>7675</c:v>
                </c:pt>
                <c:pt idx="7675">
                  <c:v>7676</c:v>
                </c:pt>
                <c:pt idx="7676">
                  <c:v>7677</c:v>
                </c:pt>
                <c:pt idx="7677">
                  <c:v>7678</c:v>
                </c:pt>
                <c:pt idx="7678">
                  <c:v>7679</c:v>
                </c:pt>
                <c:pt idx="7679">
                  <c:v>7680</c:v>
                </c:pt>
                <c:pt idx="7680">
                  <c:v>7681</c:v>
                </c:pt>
                <c:pt idx="7681">
                  <c:v>7682</c:v>
                </c:pt>
                <c:pt idx="7682">
                  <c:v>7683</c:v>
                </c:pt>
                <c:pt idx="7683">
                  <c:v>7684</c:v>
                </c:pt>
                <c:pt idx="7684">
                  <c:v>7685</c:v>
                </c:pt>
                <c:pt idx="7685">
                  <c:v>7686</c:v>
                </c:pt>
                <c:pt idx="7686">
                  <c:v>7687</c:v>
                </c:pt>
                <c:pt idx="7687">
                  <c:v>7688</c:v>
                </c:pt>
                <c:pt idx="7688">
                  <c:v>7689</c:v>
                </c:pt>
                <c:pt idx="7689">
                  <c:v>7690</c:v>
                </c:pt>
                <c:pt idx="7690">
                  <c:v>7691</c:v>
                </c:pt>
                <c:pt idx="7691">
                  <c:v>7692</c:v>
                </c:pt>
                <c:pt idx="7692">
                  <c:v>7693</c:v>
                </c:pt>
                <c:pt idx="7693">
                  <c:v>7694</c:v>
                </c:pt>
                <c:pt idx="7694">
                  <c:v>7695</c:v>
                </c:pt>
                <c:pt idx="7695">
                  <c:v>7696</c:v>
                </c:pt>
                <c:pt idx="7696">
                  <c:v>7697</c:v>
                </c:pt>
                <c:pt idx="7697">
                  <c:v>7698</c:v>
                </c:pt>
                <c:pt idx="7698">
                  <c:v>7699</c:v>
                </c:pt>
                <c:pt idx="7699">
                  <c:v>7700</c:v>
                </c:pt>
                <c:pt idx="7700">
                  <c:v>7701</c:v>
                </c:pt>
                <c:pt idx="7701">
                  <c:v>7702</c:v>
                </c:pt>
                <c:pt idx="7702">
                  <c:v>7703</c:v>
                </c:pt>
                <c:pt idx="7703">
                  <c:v>7704</c:v>
                </c:pt>
                <c:pt idx="7704">
                  <c:v>7705</c:v>
                </c:pt>
                <c:pt idx="7705">
                  <c:v>7706</c:v>
                </c:pt>
                <c:pt idx="7706">
                  <c:v>7707</c:v>
                </c:pt>
                <c:pt idx="7707">
                  <c:v>7708</c:v>
                </c:pt>
                <c:pt idx="7708">
                  <c:v>7709</c:v>
                </c:pt>
                <c:pt idx="7709">
                  <c:v>7710</c:v>
                </c:pt>
                <c:pt idx="7710">
                  <c:v>7711</c:v>
                </c:pt>
                <c:pt idx="7711">
                  <c:v>7712</c:v>
                </c:pt>
                <c:pt idx="7712">
                  <c:v>7713</c:v>
                </c:pt>
                <c:pt idx="7713">
                  <c:v>7714</c:v>
                </c:pt>
                <c:pt idx="7714">
                  <c:v>7715</c:v>
                </c:pt>
                <c:pt idx="7715">
                  <c:v>7716</c:v>
                </c:pt>
                <c:pt idx="7716">
                  <c:v>7717</c:v>
                </c:pt>
                <c:pt idx="7717">
                  <c:v>7718</c:v>
                </c:pt>
                <c:pt idx="7718">
                  <c:v>7719</c:v>
                </c:pt>
                <c:pt idx="7719">
                  <c:v>7720</c:v>
                </c:pt>
                <c:pt idx="7720">
                  <c:v>7721</c:v>
                </c:pt>
                <c:pt idx="7721">
                  <c:v>7722</c:v>
                </c:pt>
                <c:pt idx="7722">
                  <c:v>7723</c:v>
                </c:pt>
                <c:pt idx="7723">
                  <c:v>7724</c:v>
                </c:pt>
                <c:pt idx="7724">
                  <c:v>7725</c:v>
                </c:pt>
                <c:pt idx="7725">
                  <c:v>7726</c:v>
                </c:pt>
                <c:pt idx="7726">
                  <c:v>7727</c:v>
                </c:pt>
                <c:pt idx="7727">
                  <c:v>7728</c:v>
                </c:pt>
                <c:pt idx="7728">
                  <c:v>7729</c:v>
                </c:pt>
                <c:pt idx="7729">
                  <c:v>7730</c:v>
                </c:pt>
                <c:pt idx="7730">
                  <c:v>7731</c:v>
                </c:pt>
                <c:pt idx="7731">
                  <c:v>7732</c:v>
                </c:pt>
                <c:pt idx="7732">
                  <c:v>7733</c:v>
                </c:pt>
                <c:pt idx="7733">
                  <c:v>7734</c:v>
                </c:pt>
                <c:pt idx="7734">
                  <c:v>7735</c:v>
                </c:pt>
                <c:pt idx="7735">
                  <c:v>7736</c:v>
                </c:pt>
                <c:pt idx="7736">
                  <c:v>7737</c:v>
                </c:pt>
                <c:pt idx="7737">
                  <c:v>7738</c:v>
                </c:pt>
                <c:pt idx="7738">
                  <c:v>7739</c:v>
                </c:pt>
                <c:pt idx="7739">
                  <c:v>7740</c:v>
                </c:pt>
                <c:pt idx="7740">
                  <c:v>7741</c:v>
                </c:pt>
                <c:pt idx="7741">
                  <c:v>7742</c:v>
                </c:pt>
                <c:pt idx="7742">
                  <c:v>7743</c:v>
                </c:pt>
                <c:pt idx="7743">
                  <c:v>7744</c:v>
                </c:pt>
                <c:pt idx="7744">
                  <c:v>7745</c:v>
                </c:pt>
                <c:pt idx="7745">
                  <c:v>7746</c:v>
                </c:pt>
                <c:pt idx="7746">
                  <c:v>7747</c:v>
                </c:pt>
                <c:pt idx="7747">
                  <c:v>7748</c:v>
                </c:pt>
                <c:pt idx="7748">
                  <c:v>7749</c:v>
                </c:pt>
                <c:pt idx="7749">
                  <c:v>7750</c:v>
                </c:pt>
                <c:pt idx="7750">
                  <c:v>7751</c:v>
                </c:pt>
                <c:pt idx="7751">
                  <c:v>7752</c:v>
                </c:pt>
                <c:pt idx="7752">
                  <c:v>7753</c:v>
                </c:pt>
                <c:pt idx="7753">
                  <c:v>7754</c:v>
                </c:pt>
                <c:pt idx="7754">
                  <c:v>7755</c:v>
                </c:pt>
                <c:pt idx="7755">
                  <c:v>7756</c:v>
                </c:pt>
                <c:pt idx="7756">
                  <c:v>7757</c:v>
                </c:pt>
                <c:pt idx="7757">
                  <c:v>7758</c:v>
                </c:pt>
                <c:pt idx="7758">
                  <c:v>7759</c:v>
                </c:pt>
                <c:pt idx="7759">
                  <c:v>7760</c:v>
                </c:pt>
                <c:pt idx="7760">
                  <c:v>7761</c:v>
                </c:pt>
                <c:pt idx="7761">
                  <c:v>7762</c:v>
                </c:pt>
                <c:pt idx="7762">
                  <c:v>7763</c:v>
                </c:pt>
                <c:pt idx="7763">
                  <c:v>7764</c:v>
                </c:pt>
                <c:pt idx="7764">
                  <c:v>7765</c:v>
                </c:pt>
                <c:pt idx="7765">
                  <c:v>7766</c:v>
                </c:pt>
                <c:pt idx="7766">
                  <c:v>7767</c:v>
                </c:pt>
                <c:pt idx="7767">
                  <c:v>7768</c:v>
                </c:pt>
                <c:pt idx="7768">
                  <c:v>7769</c:v>
                </c:pt>
                <c:pt idx="7769">
                  <c:v>7770</c:v>
                </c:pt>
                <c:pt idx="7770">
                  <c:v>7771</c:v>
                </c:pt>
                <c:pt idx="7771">
                  <c:v>7772</c:v>
                </c:pt>
                <c:pt idx="7772">
                  <c:v>7773</c:v>
                </c:pt>
                <c:pt idx="7773">
                  <c:v>7774</c:v>
                </c:pt>
                <c:pt idx="7774">
                  <c:v>7775</c:v>
                </c:pt>
                <c:pt idx="7775">
                  <c:v>7776</c:v>
                </c:pt>
                <c:pt idx="7776">
                  <c:v>7777</c:v>
                </c:pt>
                <c:pt idx="7777">
                  <c:v>7778</c:v>
                </c:pt>
                <c:pt idx="7778">
                  <c:v>7779</c:v>
                </c:pt>
                <c:pt idx="7779">
                  <c:v>7780</c:v>
                </c:pt>
                <c:pt idx="7780">
                  <c:v>7781</c:v>
                </c:pt>
                <c:pt idx="7781">
                  <c:v>7782</c:v>
                </c:pt>
                <c:pt idx="7782">
                  <c:v>7783</c:v>
                </c:pt>
                <c:pt idx="7783">
                  <c:v>7784</c:v>
                </c:pt>
                <c:pt idx="7784">
                  <c:v>7785</c:v>
                </c:pt>
                <c:pt idx="7785">
                  <c:v>7786</c:v>
                </c:pt>
                <c:pt idx="7786">
                  <c:v>7787</c:v>
                </c:pt>
                <c:pt idx="7787">
                  <c:v>7788</c:v>
                </c:pt>
                <c:pt idx="7788">
                  <c:v>7789</c:v>
                </c:pt>
                <c:pt idx="7789">
                  <c:v>7790</c:v>
                </c:pt>
                <c:pt idx="7790">
                  <c:v>7791</c:v>
                </c:pt>
                <c:pt idx="7791">
                  <c:v>7792</c:v>
                </c:pt>
                <c:pt idx="7792">
                  <c:v>7793</c:v>
                </c:pt>
                <c:pt idx="7793">
                  <c:v>7794</c:v>
                </c:pt>
                <c:pt idx="7794">
                  <c:v>7795</c:v>
                </c:pt>
                <c:pt idx="7795">
                  <c:v>7796</c:v>
                </c:pt>
                <c:pt idx="7796">
                  <c:v>7797</c:v>
                </c:pt>
                <c:pt idx="7797">
                  <c:v>7798</c:v>
                </c:pt>
                <c:pt idx="7798">
                  <c:v>7799</c:v>
                </c:pt>
                <c:pt idx="7799">
                  <c:v>7800</c:v>
                </c:pt>
                <c:pt idx="7800">
                  <c:v>7801</c:v>
                </c:pt>
                <c:pt idx="7801">
                  <c:v>7802</c:v>
                </c:pt>
                <c:pt idx="7802">
                  <c:v>7803</c:v>
                </c:pt>
                <c:pt idx="7803">
                  <c:v>7804</c:v>
                </c:pt>
                <c:pt idx="7804">
                  <c:v>7805</c:v>
                </c:pt>
                <c:pt idx="7805">
                  <c:v>7806</c:v>
                </c:pt>
                <c:pt idx="7806">
                  <c:v>7807</c:v>
                </c:pt>
                <c:pt idx="7807">
                  <c:v>7808</c:v>
                </c:pt>
                <c:pt idx="7808">
                  <c:v>7809</c:v>
                </c:pt>
                <c:pt idx="7809">
                  <c:v>7810</c:v>
                </c:pt>
                <c:pt idx="7810">
                  <c:v>7811</c:v>
                </c:pt>
                <c:pt idx="7811">
                  <c:v>7812</c:v>
                </c:pt>
                <c:pt idx="7812">
                  <c:v>7813</c:v>
                </c:pt>
                <c:pt idx="7813">
                  <c:v>7814</c:v>
                </c:pt>
                <c:pt idx="7814">
                  <c:v>7815</c:v>
                </c:pt>
                <c:pt idx="7815">
                  <c:v>7816</c:v>
                </c:pt>
                <c:pt idx="7816">
                  <c:v>7817</c:v>
                </c:pt>
                <c:pt idx="7817">
                  <c:v>7818</c:v>
                </c:pt>
                <c:pt idx="7818">
                  <c:v>7819</c:v>
                </c:pt>
                <c:pt idx="7819">
                  <c:v>7820</c:v>
                </c:pt>
                <c:pt idx="7820">
                  <c:v>7821</c:v>
                </c:pt>
                <c:pt idx="7821">
                  <c:v>7822</c:v>
                </c:pt>
                <c:pt idx="7822">
                  <c:v>7823</c:v>
                </c:pt>
                <c:pt idx="7823">
                  <c:v>7824</c:v>
                </c:pt>
                <c:pt idx="7824">
                  <c:v>7825</c:v>
                </c:pt>
                <c:pt idx="7825">
                  <c:v>7826</c:v>
                </c:pt>
                <c:pt idx="7826">
                  <c:v>7827</c:v>
                </c:pt>
                <c:pt idx="7827">
                  <c:v>7828</c:v>
                </c:pt>
                <c:pt idx="7828">
                  <c:v>7829</c:v>
                </c:pt>
                <c:pt idx="7829">
                  <c:v>7830</c:v>
                </c:pt>
                <c:pt idx="7830">
                  <c:v>7831</c:v>
                </c:pt>
                <c:pt idx="7831">
                  <c:v>7832</c:v>
                </c:pt>
                <c:pt idx="7832">
                  <c:v>7833</c:v>
                </c:pt>
                <c:pt idx="7833">
                  <c:v>7834</c:v>
                </c:pt>
                <c:pt idx="7834">
                  <c:v>7835</c:v>
                </c:pt>
                <c:pt idx="7835">
                  <c:v>7836</c:v>
                </c:pt>
                <c:pt idx="7836">
                  <c:v>7837</c:v>
                </c:pt>
                <c:pt idx="7837">
                  <c:v>7838</c:v>
                </c:pt>
                <c:pt idx="7838">
                  <c:v>7839</c:v>
                </c:pt>
                <c:pt idx="7839">
                  <c:v>7840</c:v>
                </c:pt>
                <c:pt idx="7840">
                  <c:v>7841</c:v>
                </c:pt>
                <c:pt idx="7841">
                  <c:v>7842</c:v>
                </c:pt>
                <c:pt idx="7842">
                  <c:v>7843</c:v>
                </c:pt>
                <c:pt idx="7843">
                  <c:v>7844</c:v>
                </c:pt>
                <c:pt idx="7844">
                  <c:v>7845</c:v>
                </c:pt>
                <c:pt idx="7845">
                  <c:v>7846</c:v>
                </c:pt>
                <c:pt idx="7846">
                  <c:v>7847</c:v>
                </c:pt>
                <c:pt idx="7847">
                  <c:v>7848</c:v>
                </c:pt>
                <c:pt idx="7848">
                  <c:v>7849</c:v>
                </c:pt>
                <c:pt idx="7849">
                  <c:v>7850</c:v>
                </c:pt>
                <c:pt idx="7850">
                  <c:v>7851</c:v>
                </c:pt>
                <c:pt idx="7851">
                  <c:v>7852</c:v>
                </c:pt>
                <c:pt idx="7852">
                  <c:v>7853</c:v>
                </c:pt>
                <c:pt idx="7853">
                  <c:v>7854</c:v>
                </c:pt>
                <c:pt idx="7854">
                  <c:v>7855</c:v>
                </c:pt>
                <c:pt idx="7855">
                  <c:v>7856</c:v>
                </c:pt>
                <c:pt idx="7856">
                  <c:v>7857</c:v>
                </c:pt>
                <c:pt idx="7857">
                  <c:v>7858</c:v>
                </c:pt>
                <c:pt idx="7858">
                  <c:v>7859</c:v>
                </c:pt>
                <c:pt idx="7859">
                  <c:v>7860</c:v>
                </c:pt>
                <c:pt idx="7860">
                  <c:v>7861</c:v>
                </c:pt>
                <c:pt idx="7861">
                  <c:v>7862</c:v>
                </c:pt>
                <c:pt idx="7862">
                  <c:v>7863</c:v>
                </c:pt>
                <c:pt idx="7863">
                  <c:v>7864</c:v>
                </c:pt>
                <c:pt idx="7864">
                  <c:v>7865</c:v>
                </c:pt>
                <c:pt idx="7865">
                  <c:v>7866</c:v>
                </c:pt>
                <c:pt idx="7866">
                  <c:v>7867</c:v>
                </c:pt>
                <c:pt idx="7867">
                  <c:v>7868</c:v>
                </c:pt>
                <c:pt idx="7868">
                  <c:v>7869</c:v>
                </c:pt>
                <c:pt idx="7869">
                  <c:v>7870</c:v>
                </c:pt>
                <c:pt idx="7870">
                  <c:v>7871</c:v>
                </c:pt>
                <c:pt idx="7871">
                  <c:v>7872</c:v>
                </c:pt>
                <c:pt idx="7872">
                  <c:v>7873</c:v>
                </c:pt>
                <c:pt idx="7873">
                  <c:v>7874</c:v>
                </c:pt>
                <c:pt idx="7874">
                  <c:v>7875</c:v>
                </c:pt>
                <c:pt idx="7875">
                  <c:v>7876</c:v>
                </c:pt>
                <c:pt idx="7876">
                  <c:v>7877</c:v>
                </c:pt>
                <c:pt idx="7877">
                  <c:v>7878</c:v>
                </c:pt>
                <c:pt idx="7878">
                  <c:v>7879</c:v>
                </c:pt>
                <c:pt idx="7879">
                  <c:v>7880</c:v>
                </c:pt>
                <c:pt idx="7880">
                  <c:v>7881</c:v>
                </c:pt>
                <c:pt idx="7881">
                  <c:v>7882</c:v>
                </c:pt>
                <c:pt idx="7882">
                  <c:v>7883</c:v>
                </c:pt>
                <c:pt idx="7883">
                  <c:v>7884</c:v>
                </c:pt>
                <c:pt idx="7884">
                  <c:v>7885</c:v>
                </c:pt>
                <c:pt idx="7885">
                  <c:v>7886</c:v>
                </c:pt>
                <c:pt idx="7886">
                  <c:v>7887</c:v>
                </c:pt>
                <c:pt idx="7887">
                  <c:v>7888</c:v>
                </c:pt>
                <c:pt idx="7888">
                  <c:v>7889</c:v>
                </c:pt>
                <c:pt idx="7889">
                  <c:v>7890</c:v>
                </c:pt>
                <c:pt idx="7890">
                  <c:v>7891</c:v>
                </c:pt>
                <c:pt idx="7891">
                  <c:v>7892</c:v>
                </c:pt>
                <c:pt idx="7892">
                  <c:v>7893</c:v>
                </c:pt>
                <c:pt idx="7893">
                  <c:v>7894</c:v>
                </c:pt>
                <c:pt idx="7894">
                  <c:v>7895</c:v>
                </c:pt>
                <c:pt idx="7895">
                  <c:v>7896</c:v>
                </c:pt>
                <c:pt idx="7896">
                  <c:v>7897</c:v>
                </c:pt>
                <c:pt idx="7897">
                  <c:v>7898</c:v>
                </c:pt>
                <c:pt idx="7898">
                  <c:v>7899</c:v>
                </c:pt>
                <c:pt idx="7899">
                  <c:v>7900</c:v>
                </c:pt>
                <c:pt idx="7900">
                  <c:v>7901</c:v>
                </c:pt>
                <c:pt idx="7901">
                  <c:v>7902</c:v>
                </c:pt>
                <c:pt idx="7902">
                  <c:v>7903</c:v>
                </c:pt>
                <c:pt idx="7903">
                  <c:v>7904</c:v>
                </c:pt>
                <c:pt idx="7904">
                  <c:v>7905</c:v>
                </c:pt>
                <c:pt idx="7905">
                  <c:v>7906</c:v>
                </c:pt>
                <c:pt idx="7906">
                  <c:v>7907</c:v>
                </c:pt>
                <c:pt idx="7907">
                  <c:v>7908</c:v>
                </c:pt>
                <c:pt idx="7908">
                  <c:v>7909</c:v>
                </c:pt>
                <c:pt idx="7909">
                  <c:v>7910</c:v>
                </c:pt>
                <c:pt idx="7910">
                  <c:v>7911</c:v>
                </c:pt>
                <c:pt idx="7911">
                  <c:v>7912</c:v>
                </c:pt>
                <c:pt idx="7912">
                  <c:v>7913</c:v>
                </c:pt>
                <c:pt idx="7913">
                  <c:v>7914</c:v>
                </c:pt>
                <c:pt idx="7914">
                  <c:v>7915</c:v>
                </c:pt>
                <c:pt idx="7915">
                  <c:v>7916</c:v>
                </c:pt>
                <c:pt idx="7916">
                  <c:v>7917</c:v>
                </c:pt>
                <c:pt idx="7917">
                  <c:v>7918</c:v>
                </c:pt>
                <c:pt idx="7918">
                  <c:v>7919</c:v>
                </c:pt>
                <c:pt idx="7919">
                  <c:v>7920</c:v>
                </c:pt>
                <c:pt idx="7920">
                  <c:v>7921</c:v>
                </c:pt>
                <c:pt idx="7921">
                  <c:v>7922</c:v>
                </c:pt>
                <c:pt idx="7922">
                  <c:v>7923</c:v>
                </c:pt>
                <c:pt idx="7923">
                  <c:v>7924</c:v>
                </c:pt>
                <c:pt idx="7924">
                  <c:v>7925</c:v>
                </c:pt>
                <c:pt idx="7925">
                  <c:v>7926</c:v>
                </c:pt>
                <c:pt idx="7926">
                  <c:v>7927</c:v>
                </c:pt>
                <c:pt idx="7927">
                  <c:v>7928</c:v>
                </c:pt>
                <c:pt idx="7928">
                  <c:v>7929</c:v>
                </c:pt>
                <c:pt idx="7929">
                  <c:v>7930</c:v>
                </c:pt>
                <c:pt idx="7930">
                  <c:v>7931</c:v>
                </c:pt>
                <c:pt idx="7931">
                  <c:v>7932</c:v>
                </c:pt>
                <c:pt idx="7932">
                  <c:v>7933</c:v>
                </c:pt>
                <c:pt idx="7933">
                  <c:v>7934</c:v>
                </c:pt>
                <c:pt idx="7934">
                  <c:v>7935</c:v>
                </c:pt>
                <c:pt idx="7935">
                  <c:v>7936</c:v>
                </c:pt>
                <c:pt idx="7936">
                  <c:v>7937</c:v>
                </c:pt>
                <c:pt idx="7937">
                  <c:v>7938</c:v>
                </c:pt>
                <c:pt idx="7938">
                  <c:v>7939</c:v>
                </c:pt>
                <c:pt idx="7939">
                  <c:v>7940</c:v>
                </c:pt>
                <c:pt idx="7940">
                  <c:v>7941</c:v>
                </c:pt>
                <c:pt idx="7941">
                  <c:v>7942</c:v>
                </c:pt>
                <c:pt idx="7942">
                  <c:v>7943</c:v>
                </c:pt>
                <c:pt idx="7943">
                  <c:v>7944</c:v>
                </c:pt>
                <c:pt idx="7944">
                  <c:v>7945</c:v>
                </c:pt>
                <c:pt idx="7945">
                  <c:v>7946</c:v>
                </c:pt>
                <c:pt idx="7946">
                  <c:v>7947</c:v>
                </c:pt>
                <c:pt idx="7947">
                  <c:v>7948</c:v>
                </c:pt>
                <c:pt idx="7948">
                  <c:v>7949</c:v>
                </c:pt>
                <c:pt idx="7949">
                  <c:v>7950</c:v>
                </c:pt>
                <c:pt idx="7950">
                  <c:v>7951</c:v>
                </c:pt>
                <c:pt idx="7951">
                  <c:v>7952</c:v>
                </c:pt>
                <c:pt idx="7952">
                  <c:v>7953</c:v>
                </c:pt>
                <c:pt idx="7953">
                  <c:v>7954</c:v>
                </c:pt>
                <c:pt idx="7954">
                  <c:v>7955</c:v>
                </c:pt>
                <c:pt idx="7955">
                  <c:v>7956</c:v>
                </c:pt>
                <c:pt idx="7956">
                  <c:v>7957</c:v>
                </c:pt>
                <c:pt idx="7957">
                  <c:v>7958</c:v>
                </c:pt>
                <c:pt idx="7958">
                  <c:v>7959</c:v>
                </c:pt>
                <c:pt idx="7959">
                  <c:v>7960</c:v>
                </c:pt>
                <c:pt idx="7960">
                  <c:v>7961</c:v>
                </c:pt>
                <c:pt idx="7961">
                  <c:v>7962</c:v>
                </c:pt>
                <c:pt idx="7962">
                  <c:v>7963</c:v>
                </c:pt>
                <c:pt idx="7963">
                  <c:v>7964</c:v>
                </c:pt>
                <c:pt idx="7964">
                  <c:v>7965</c:v>
                </c:pt>
                <c:pt idx="7965">
                  <c:v>7966</c:v>
                </c:pt>
                <c:pt idx="7966">
                  <c:v>7967</c:v>
                </c:pt>
                <c:pt idx="7967">
                  <c:v>7968</c:v>
                </c:pt>
                <c:pt idx="7968">
                  <c:v>7969</c:v>
                </c:pt>
                <c:pt idx="7969">
                  <c:v>7970</c:v>
                </c:pt>
                <c:pt idx="7970">
                  <c:v>7971</c:v>
                </c:pt>
                <c:pt idx="7971">
                  <c:v>7972</c:v>
                </c:pt>
                <c:pt idx="7972">
                  <c:v>7973</c:v>
                </c:pt>
                <c:pt idx="7973">
                  <c:v>7974</c:v>
                </c:pt>
                <c:pt idx="7974">
                  <c:v>7975</c:v>
                </c:pt>
                <c:pt idx="7975">
                  <c:v>7976</c:v>
                </c:pt>
                <c:pt idx="7976">
                  <c:v>7977</c:v>
                </c:pt>
                <c:pt idx="7977">
                  <c:v>7978</c:v>
                </c:pt>
                <c:pt idx="7978">
                  <c:v>7979</c:v>
                </c:pt>
                <c:pt idx="7979">
                  <c:v>7980</c:v>
                </c:pt>
                <c:pt idx="7980">
                  <c:v>7981</c:v>
                </c:pt>
                <c:pt idx="7981">
                  <c:v>7982</c:v>
                </c:pt>
                <c:pt idx="7982">
                  <c:v>7983</c:v>
                </c:pt>
                <c:pt idx="7983">
                  <c:v>7984</c:v>
                </c:pt>
                <c:pt idx="7984">
                  <c:v>7985</c:v>
                </c:pt>
                <c:pt idx="7985">
                  <c:v>7986</c:v>
                </c:pt>
                <c:pt idx="7986">
                  <c:v>7987</c:v>
                </c:pt>
                <c:pt idx="7987">
                  <c:v>7988</c:v>
                </c:pt>
                <c:pt idx="7988">
                  <c:v>7989</c:v>
                </c:pt>
                <c:pt idx="7989">
                  <c:v>7990</c:v>
                </c:pt>
                <c:pt idx="7990">
                  <c:v>7991</c:v>
                </c:pt>
                <c:pt idx="7991">
                  <c:v>7992</c:v>
                </c:pt>
                <c:pt idx="7992">
                  <c:v>7993</c:v>
                </c:pt>
                <c:pt idx="7993">
                  <c:v>7994</c:v>
                </c:pt>
                <c:pt idx="7994">
                  <c:v>7995</c:v>
                </c:pt>
                <c:pt idx="7995">
                  <c:v>7996</c:v>
                </c:pt>
                <c:pt idx="7996">
                  <c:v>7997</c:v>
                </c:pt>
                <c:pt idx="7997">
                  <c:v>7998</c:v>
                </c:pt>
                <c:pt idx="7998">
                  <c:v>7999</c:v>
                </c:pt>
                <c:pt idx="7999">
                  <c:v>8000</c:v>
                </c:pt>
                <c:pt idx="8000">
                  <c:v>8001</c:v>
                </c:pt>
                <c:pt idx="8001">
                  <c:v>8002</c:v>
                </c:pt>
                <c:pt idx="8002">
                  <c:v>8003</c:v>
                </c:pt>
                <c:pt idx="8003">
                  <c:v>8004</c:v>
                </c:pt>
                <c:pt idx="8004">
                  <c:v>8005</c:v>
                </c:pt>
                <c:pt idx="8005">
                  <c:v>8006</c:v>
                </c:pt>
                <c:pt idx="8006">
                  <c:v>8007</c:v>
                </c:pt>
                <c:pt idx="8007">
                  <c:v>8008</c:v>
                </c:pt>
                <c:pt idx="8008">
                  <c:v>8009</c:v>
                </c:pt>
                <c:pt idx="8009">
                  <c:v>8010</c:v>
                </c:pt>
                <c:pt idx="8010">
                  <c:v>8011</c:v>
                </c:pt>
                <c:pt idx="8011">
                  <c:v>8012</c:v>
                </c:pt>
                <c:pt idx="8012">
                  <c:v>8013</c:v>
                </c:pt>
                <c:pt idx="8013">
                  <c:v>8014</c:v>
                </c:pt>
                <c:pt idx="8014">
                  <c:v>8015</c:v>
                </c:pt>
                <c:pt idx="8015">
                  <c:v>8016</c:v>
                </c:pt>
                <c:pt idx="8016">
                  <c:v>8017</c:v>
                </c:pt>
                <c:pt idx="8017">
                  <c:v>8018</c:v>
                </c:pt>
                <c:pt idx="8018">
                  <c:v>8019</c:v>
                </c:pt>
                <c:pt idx="8019">
                  <c:v>8020</c:v>
                </c:pt>
                <c:pt idx="8020">
                  <c:v>8021</c:v>
                </c:pt>
                <c:pt idx="8021">
                  <c:v>8022</c:v>
                </c:pt>
                <c:pt idx="8022">
                  <c:v>8023</c:v>
                </c:pt>
                <c:pt idx="8023">
                  <c:v>8024</c:v>
                </c:pt>
                <c:pt idx="8024">
                  <c:v>8025</c:v>
                </c:pt>
                <c:pt idx="8025">
                  <c:v>8026</c:v>
                </c:pt>
                <c:pt idx="8026">
                  <c:v>8027</c:v>
                </c:pt>
                <c:pt idx="8027">
                  <c:v>8028</c:v>
                </c:pt>
                <c:pt idx="8028">
                  <c:v>8029</c:v>
                </c:pt>
                <c:pt idx="8029">
                  <c:v>8030</c:v>
                </c:pt>
                <c:pt idx="8030">
                  <c:v>8031</c:v>
                </c:pt>
                <c:pt idx="8031">
                  <c:v>8032</c:v>
                </c:pt>
                <c:pt idx="8032">
                  <c:v>8033</c:v>
                </c:pt>
                <c:pt idx="8033">
                  <c:v>8034</c:v>
                </c:pt>
                <c:pt idx="8034">
                  <c:v>8035</c:v>
                </c:pt>
                <c:pt idx="8035">
                  <c:v>8036</c:v>
                </c:pt>
                <c:pt idx="8036">
                  <c:v>8037</c:v>
                </c:pt>
                <c:pt idx="8037">
                  <c:v>8038</c:v>
                </c:pt>
                <c:pt idx="8038">
                  <c:v>8039</c:v>
                </c:pt>
                <c:pt idx="8039">
                  <c:v>8040</c:v>
                </c:pt>
                <c:pt idx="8040">
                  <c:v>8041</c:v>
                </c:pt>
                <c:pt idx="8041">
                  <c:v>8042</c:v>
                </c:pt>
                <c:pt idx="8042">
                  <c:v>8043</c:v>
                </c:pt>
                <c:pt idx="8043">
                  <c:v>8044</c:v>
                </c:pt>
                <c:pt idx="8044">
                  <c:v>8045</c:v>
                </c:pt>
                <c:pt idx="8045">
                  <c:v>8046</c:v>
                </c:pt>
                <c:pt idx="8046">
                  <c:v>8047</c:v>
                </c:pt>
                <c:pt idx="8047">
                  <c:v>8048</c:v>
                </c:pt>
                <c:pt idx="8048">
                  <c:v>8049</c:v>
                </c:pt>
                <c:pt idx="8049">
                  <c:v>8050</c:v>
                </c:pt>
                <c:pt idx="8050">
                  <c:v>8051</c:v>
                </c:pt>
                <c:pt idx="8051">
                  <c:v>8052</c:v>
                </c:pt>
                <c:pt idx="8052">
                  <c:v>8053</c:v>
                </c:pt>
                <c:pt idx="8053">
                  <c:v>8054</c:v>
                </c:pt>
                <c:pt idx="8054">
                  <c:v>8055</c:v>
                </c:pt>
                <c:pt idx="8055">
                  <c:v>8056</c:v>
                </c:pt>
                <c:pt idx="8056">
                  <c:v>8057</c:v>
                </c:pt>
                <c:pt idx="8057">
                  <c:v>8058</c:v>
                </c:pt>
                <c:pt idx="8058">
                  <c:v>8059</c:v>
                </c:pt>
                <c:pt idx="8059">
                  <c:v>8060</c:v>
                </c:pt>
                <c:pt idx="8060">
                  <c:v>8061</c:v>
                </c:pt>
                <c:pt idx="8061">
                  <c:v>8062</c:v>
                </c:pt>
                <c:pt idx="8062">
                  <c:v>8063</c:v>
                </c:pt>
                <c:pt idx="8063">
                  <c:v>8064</c:v>
                </c:pt>
                <c:pt idx="8064">
                  <c:v>8065</c:v>
                </c:pt>
                <c:pt idx="8065">
                  <c:v>8066</c:v>
                </c:pt>
                <c:pt idx="8066">
                  <c:v>8067</c:v>
                </c:pt>
                <c:pt idx="8067">
                  <c:v>8068</c:v>
                </c:pt>
                <c:pt idx="8068">
                  <c:v>8069</c:v>
                </c:pt>
                <c:pt idx="8069">
                  <c:v>8070</c:v>
                </c:pt>
                <c:pt idx="8070">
                  <c:v>8071</c:v>
                </c:pt>
                <c:pt idx="8071">
                  <c:v>8072</c:v>
                </c:pt>
                <c:pt idx="8072">
                  <c:v>8073</c:v>
                </c:pt>
                <c:pt idx="8073">
                  <c:v>8074</c:v>
                </c:pt>
                <c:pt idx="8074">
                  <c:v>8075</c:v>
                </c:pt>
                <c:pt idx="8075">
                  <c:v>8076</c:v>
                </c:pt>
                <c:pt idx="8076">
                  <c:v>8077</c:v>
                </c:pt>
                <c:pt idx="8077">
                  <c:v>8078</c:v>
                </c:pt>
                <c:pt idx="8078">
                  <c:v>8079</c:v>
                </c:pt>
                <c:pt idx="8079">
                  <c:v>8080</c:v>
                </c:pt>
                <c:pt idx="8080">
                  <c:v>8081</c:v>
                </c:pt>
                <c:pt idx="8081">
                  <c:v>8082</c:v>
                </c:pt>
                <c:pt idx="8082">
                  <c:v>8083</c:v>
                </c:pt>
                <c:pt idx="8083">
                  <c:v>8084</c:v>
                </c:pt>
                <c:pt idx="8084">
                  <c:v>8085</c:v>
                </c:pt>
                <c:pt idx="8085">
                  <c:v>8086</c:v>
                </c:pt>
                <c:pt idx="8086">
                  <c:v>8087</c:v>
                </c:pt>
                <c:pt idx="8087">
                  <c:v>8088</c:v>
                </c:pt>
                <c:pt idx="8088">
                  <c:v>8089</c:v>
                </c:pt>
                <c:pt idx="8089">
                  <c:v>8090</c:v>
                </c:pt>
                <c:pt idx="8090">
                  <c:v>8091</c:v>
                </c:pt>
                <c:pt idx="8091">
                  <c:v>8092</c:v>
                </c:pt>
                <c:pt idx="8092">
                  <c:v>8093</c:v>
                </c:pt>
                <c:pt idx="8093">
                  <c:v>8094</c:v>
                </c:pt>
                <c:pt idx="8094">
                  <c:v>8095</c:v>
                </c:pt>
                <c:pt idx="8095">
                  <c:v>8096</c:v>
                </c:pt>
                <c:pt idx="8096">
                  <c:v>8097</c:v>
                </c:pt>
                <c:pt idx="8097">
                  <c:v>8098</c:v>
                </c:pt>
                <c:pt idx="8098">
                  <c:v>8099</c:v>
                </c:pt>
                <c:pt idx="8099">
                  <c:v>8100</c:v>
                </c:pt>
                <c:pt idx="8100">
                  <c:v>8101</c:v>
                </c:pt>
                <c:pt idx="8101">
                  <c:v>8102</c:v>
                </c:pt>
                <c:pt idx="8102">
                  <c:v>8103</c:v>
                </c:pt>
                <c:pt idx="8103">
                  <c:v>8104</c:v>
                </c:pt>
                <c:pt idx="8104">
                  <c:v>8105</c:v>
                </c:pt>
                <c:pt idx="8105">
                  <c:v>8106</c:v>
                </c:pt>
                <c:pt idx="8106">
                  <c:v>8107</c:v>
                </c:pt>
                <c:pt idx="8107">
                  <c:v>8108</c:v>
                </c:pt>
                <c:pt idx="8108">
                  <c:v>8109</c:v>
                </c:pt>
                <c:pt idx="8109">
                  <c:v>8110</c:v>
                </c:pt>
                <c:pt idx="8110">
                  <c:v>8111</c:v>
                </c:pt>
                <c:pt idx="8111">
                  <c:v>8112</c:v>
                </c:pt>
                <c:pt idx="8112">
                  <c:v>8113</c:v>
                </c:pt>
                <c:pt idx="8113">
                  <c:v>8114</c:v>
                </c:pt>
                <c:pt idx="8114">
                  <c:v>8115</c:v>
                </c:pt>
                <c:pt idx="8115">
                  <c:v>8116</c:v>
                </c:pt>
                <c:pt idx="8116">
                  <c:v>8117</c:v>
                </c:pt>
                <c:pt idx="8117">
                  <c:v>8118</c:v>
                </c:pt>
                <c:pt idx="8118">
                  <c:v>8119</c:v>
                </c:pt>
                <c:pt idx="8119">
                  <c:v>8120</c:v>
                </c:pt>
                <c:pt idx="8120">
                  <c:v>8121</c:v>
                </c:pt>
                <c:pt idx="8121">
                  <c:v>8122</c:v>
                </c:pt>
                <c:pt idx="8122">
                  <c:v>8123</c:v>
                </c:pt>
                <c:pt idx="8123">
                  <c:v>8124</c:v>
                </c:pt>
                <c:pt idx="8124">
                  <c:v>8125</c:v>
                </c:pt>
                <c:pt idx="8125">
                  <c:v>8126</c:v>
                </c:pt>
                <c:pt idx="8126">
                  <c:v>8127</c:v>
                </c:pt>
                <c:pt idx="8127">
                  <c:v>8128</c:v>
                </c:pt>
                <c:pt idx="8128">
                  <c:v>8129</c:v>
                </c:pt>
                <c:pt idx="8129">
                  <c:v>8130</c:v>
                </c:pt>
                <c:pt idx="8130">
                  <c:v>8131</c:v>
                </c:pt>
                <c:pt idx="8131">
                  <c:v>8132</c:v>
                </c:pt>
                <c:pt idx="8132">
                  <c:v>8133</c:v>
                </c:pt>
                <c:pt idx="8133">
                  <c:v>8134</c:v>
                </c:pt>
                <c:pt idx="8134">
                  <c:v>8135</c:v>
                </c:pt>
                <c:pt idx="8135">
                  <c:v>8136</c:v>
                </c:pt>
                <c:pt idx="8136">
                  <c:v>8137</c:v>
                </c:pt>
                <c:pt idx="8137">
                  <c:v>8138</c:v>
                </c:pt>
                <c:pt idx="8138">
                  <c:v>8139</c:v>
                </c:pt>
                <c:pt idx="8139">
                  <c:v>8140</c:v>
                </c:pt>
                <c:pt idx="8140">
                  <c:v>8141</c:v>
                </c:pt>
                <c:pt idx="8141">
                  <c:v>8142</c:v>
                </c:pt>
                <c:pt idx="8142">
                  <c:v>8143</c:v>
                </c:pt>
                <c:pt idx="8143">
                  <c:v>8144</c:v>
                </c:pt>
                <c:pt idx="8144">
                  <c:v>8145</c:v>
                </c:pt>
                <c:pt idx="8145">
                  <c:v>8146</c:v>
                </c:pt>
                <c:pt idx="8146">
                  <c:v>8147</c:v>
                </c:pt>
                <c:pt idx="8147">
                  <c:v>8148</c:v>
                </c:pt>
                <c:pt idx="8148">
                  <c:v>8149</c:v>
                </c:pt>
                <c:pt idx="8149">
                  <c:v>8150</c:v>
                </c:pt>
                <c:pt idx="8150">
                  <c:v>8151</c:v>
                </c:pt>
                <c:pt idx="8151">
                  <c:v>8152</c:v>
                </c:pt>
                <c:pt idx="8152">
                  <c:v>8153</c:v>
                </c:pt>
                <c:pt idx="8153">
                  <c:v>8154</c:v>
                </c:pt>
                <c:pt idx="8154">
                  <c:v>8155</c:v>
                </c:pt>
                <c:pt idx="8155">
                  <c:v>8156</c:v>
                </c:pt>
                <c:pt idx="8156">
                  <c:v>8157</c:v>
                </c:pt>
                <c:pt idx="8157">
                  <c:v>8158</c:v>
                </c:pt>
                <c:pt idx="8158">
                  <c:v>8159</c:v>
                </c:pt>
                <c:pt idx="8159">
                  <c:v>8160</c:v>
                </c:pt>
                <c:pt idx="8160">
                  <c:v>8161</c:v>
                </c:pt>
                <c:pt idx="8161">
                  <c:v>8162</c:v>
                </c:pt>
                <c:pt idx="8162">
                  <c:v>8163</c:v>
                </c:pt>
                <c:pt idx="8163">
                  <c:v>8164</c:v>
                </c:pt>
                <c:pt idx="8164">
                  <c:v>8165</c:v>
                </c:pt>
                <c:pt idx="8165">
                  <c:v>8166</c:v>
                </c:pt>
                <c:pt idx="8166">
                  <c:v>8167</c:v>
                </c:pt>
                <c:pt idx="8167">
                  <c:v>8168</c:v>
                </c:pt>
                <c:pt idx="8168">
                  <c:v>8169</c:v>
                </c:pt>
                <c:pt idx="8169">
                  <c:v>8170</c:v>
                </c:pt>
                <c:pt idx="8170">
                  <c:v>8171</c:v>
                </c:pt>
                <c:pt idx="8171">
                  <c:v>8172</c:v>
                </c:pt>
                <c:pt idx="8172">
                  <c:v>8173</c:v>
                </c:pt>
                <c:pt idx="8173">
                  <c:v>8174</c:v>
                </c:pt>
                <c:pt idx="8174">
                  <c:v>8175</c:v>
                </c:pt>
                <c:pt idx="8175">
                  <c:v>8176</c:v>
                </c:pt>
                <c:pt idx="8176">
                  <c:v>8177</c:v>
                </c:pt>
                <c:pt idx="8177">
                  <c:v>8178</c:v>
                </c:pt>
                <c:pt idx="8178">
                  <c:v>8179</c:v>
                </c:pt>
                <c:pt idx="8179">
                  <c:v>8180</c:v>
                </c:pt>
                <c:pt idx="8180">
                  <c:v>8181</c:v>
                </c:pt>
                <c:pt idx="8181">
                  <c:v>8182</c:v>
                </c:pt>
                <c:pt idx="8182">
                  <c:v>8183</c:v>
                </c:pt>
                <c:pt idx="8183">
                  <c:v>8184</c:v>
                </c:pt>
                <c:pt idx="8184">
                  <c:v>8185</c:v>
                </c:pt>
                <c:pt idx="8185">
                  <c:v>8186</c:v>
                </c:pt>
                <c:pt idx="8186">
                  <c:v>8187</c:v>
                </c:pt>
                <c:pt idx="8187">
                  <c:v>8188</c:v>
                </c:pt>
                <c:pt idx="8188">
                  <c:v>8189</c:v>
                </c:pt>
                <c:pt idx="8189">
                  <c:v>8190</c:v>
                </c:pt>
                <c:pt idx="8190">
                  <c:v>8191</c:v>
                </c:pt>
                <c:pt idx="8191">
                  <c:v>8192</c:v>
                </c:pt>
                <c:pt idx="8192">
                  <c:v>8193</c:v>
                </c:pt>
                <c:pt idx="8193">
                  <c:v>8194</c:v>
                </c:pt>
                <c:pt idx="8194">
                  <c:v>8195</c:v>
                </c:pt>
                <c:pt idx="8195">
                  <c:v>8196</c:v>
                </c:pt>
                <c:pt idx="8196">
                  <c:v>8197</c:v>
                </c:pt>
                <c:pt idx="8197">
                  <c:v>8198</c:v>
                </c:pt>
                <c:pt idx="8198">
                  <c:v>8199</c:v>
                </c:pt>
                <c:pt idx="8199">
                  <c:v>8200</c:v>
                </c:pt>
                <c:pt idx="8200">
                  <c:v>8201</c:v>
                </c:pt>
                <c:pt idx="8201">
                  <c:v>8202</c:v>
                </c:pt>
                <c:pt idx="8202">
                  <c:v>8203</c:v>
                </c:pt>
                <c:pt idx="8203">
                  <c:v>8204</c:v>
                </c:pt>
                <c:pt idx="8204">
                  <c:v>8205</c:v>
                </c:pt>
                <c:pt idx="8205">
                  <c:v>8206</c:v>
                </c:pt>
                <c:pt idx="8206">
                  <c:v>8207</c:v>
                </c:pt>
                <c:pt idx="8207">
                  <c:v>8208</c:v>
                </c:pt>
                <c:pt idx="8208">
                  <c:v>8209</c:v>
                </c:pt>
                <c:pt idx="8209">
                  <c:v>8210</c:v>
                </c:pt>
                <c:pt idx="8210">
                  <c:v>8211</c:v>
                </c:pt>
                <c:pt idx="8211">
                  <c:v>8212</c:v>
                </c:pt>
                <c:pt idx="8212">
                  <c:v>8213</c:v>
                </c:pt>
                <c:pt idx="8213">
                  <c:v>8214</c:v>
                </c:pt>
                <c:pt idx="8214">
                  <c:v>8215</c:v>
                </c:pt>
                <c:pt idx="8215">
                  <c:v>8216</c:v>
                </c:pt>
                <c:pt idx="8216">
                  <c:v>8217</c:v>
                </c:pt>
                <c:pt idx="8217">
                  <c:v>8218</c:v>
                </c:pt>
                <c:pt idx="8218">
                  <c:v>8219</c:v>
                </c:pt>
                <c:pt idx="8219">
                  <c:v>8220</c:v>
                </c:pt>
                <c:pt idx="8220">
                  <c:v>8221</c:v>
                </c:pt>
                <c:pt idx="8221">
                  <c:v>8222</c:v>
                </c:pt>
                <c:pt idx="8222">
                  <c:v>8223</c:v>
                </c:pt>
                <c:pt idx="8223">
                  <c:v>8224</c:v>
                </c:pt>
                <c:pt idx="8224">
                  <c:v>8225</c:v>
                </c:pt>
                <c:pt idx="8225">
                  <c:v>8226</c:v>
                </c:pt>
                <c:pt idx="8226">
                  <c:v>8227</c:v>
                </c:pt>
                <c:pt idx="8227">
                  <c:v>8228</c:v>
                </c:pt>
                <c:pt idx="8228">
                  <c:v>8229</c:v>
                </c:pt>
                <c:pt idx="8229">
                  <c:v>8230</c:v>
                </c:pt>
                <c:pt idx="8230">
                  <c:v>8231</c:v>
                </c:pt>
                <c:pt idx="8231">
                  <c:v>8232</c:v>
                </c:pt>
                <c:pt idx="8232">
                  <c:v>8233</c:v>
                </c:pt>
                <c:pt idx="8233">
                  <c:v>8234</c:v>
                </c:pt>
                <c:pt idx="8234">
                  <c:v>8235</c:v>
                </c:pt>
                <c:pt idx="8235">
                  <c:v>8236</c:v>
                </c:pt>
                <c:pt idx="8236">
                  <c:v>8237</c:v>
                </c:pt>
                <c:pt idx="8237">
                  <c:v>8238</c:v>
                </c:pt>
                <c:pt idx="8238">
                  <c:v>8239</c:v>
                </c:pt>
                <c:pt idx="8239">
                  <c:v>8240</c:v>
                </c:pt>
                <c:pt idx="8240">
                  <c:v>8241</c:v>
                </c:pt>
                <c:pt idx="8241">
                  <c:v>8242</c:v>
                </c:pt>
                <c:pt idx="8242">
                  <c:v>8243</c:v>
                </c:pt>
                <c:pt idx="8243">
                  <c:v>8244</c:v>
                </c:pt>
                <c:pt idx="8244">
                  <c:v>8245</c:v>
                </c:pt>
                <c:pt idx="8245">
                  <c:v>8246</c:v>
                </c:pt>
                <c:pt idx="8246">
                  <c:v>8247</c:v>
                </c:pt>
                <c:pt idx="8247">
                  <c:v>8248</c:v>
                </c:pt>
                <c:pt idx="8248">
                  <c:v>8249</c:v>
                </c:pt>
                <c:pt idx="8249">
                  <c:v>8250</c:v>
                </c:pt>
                <c:pt idx="8250">
                  <c:v>8251</c:v>
                </c:pt>
                <c:pt idx="8251">
                  <c:v>8252</c:v>
                </c:pt>
                <c:pt idx="8252">
                  <c:v>8253</c:v>
                </c:pt>
                <c:pt idx="8253">
                  <c:v>8254</c:v>
                </c:pt>
                <c:pt idx="8254">
                  <c:v>8255</c:v>
                </c:pt>
                <c:pt idx="8255">
                  <c:v>8256</c:v>
                </c:pt>
                <c:pt idx="8256">
                  <c:v>8257</c:v>
                </c:pt>
                <c:pt idx="8257">
                  <c:v>8258</c:v>
                </c:pt>
                <c:pt idx="8258">
                  <c:v>8259</c:v>
                </c:pt>
                <c:pt idx="8259">
                  <c:v>8260</c:v>
                </c:pt>
                <c:pt idx="8260">
                  <c:v>8261</c:v>
                </c:pt>
                <c:pt idx="8261">
                  <c:v>8262</c:v>
                </c:pt>
                <c:pt idx="8262">
                  <c:v>8263</c:v>
                </c:pt>
                <c:pt idx="8263">
                  <c:v>8264</c:v>
                </c:pt>
                <c:pt idx="8264">
                  <c:v>8265</c:v>
                </c:pt>
                <c:pt idx="8265">
                  <c:v>8266</c:v>
                </c:pt>
                <c:pt idx="8266">
                  <c:v>8267</c:v>
                </c:pt>
                <c:pt idx="8267">
                  <c:v>8268</c:v>
                </c:pt>
                <c:pt idx="8268">
                  <c:v>8269</c:v>
                </c:pt>
                <c:pt idx="8269">
                  <c:v>8270</c:v>
                </c:pt>
                <c:pt idx="8270">
                  <c:v>8271</c:v>
                </c:pt>
                <c:pt idx="8271">
                  <c:v>8272</c:v>
                </c:pt>
                <c:pt idx="8272">
                  <c:v>8273</c:v>
                </c:pt>
                <c:pt idx="8273">
                  <c:v>8274</c:v>
                </c:pt>
                <c:pt idx="8274">
                  <c:v>8275</c:v>
                </c:pt>
                <c:pt idx="8275">
                  <c:v>8276</c:v>
                </c:pt>
                <c:pt idx="8276">
                  <c:v>8277</c:v>
                </c:pt>
                <c:pt idx="8277">
                  <c:v>8278</c:v>
                </c:pt>
                <c:pt idx="8278">
                  <c:v>8279</c:v>
                </c:pt>
                <c:pt idx="8279">
                  <c:v>8280</c:v>
                </c:pt>
                <c:pt idx="8280">
                  <c:v>8281</c:v>
                </c:pt>
                <c:pt idx="8281">
                  <c:v>8282</c:v>
                </c:pt>
                <c:pt idx="8282">
                  <c:v>8283</c:v>
                </c:pt>
                <c:pt idx="8283">
                  <c:v>8284</c:v>
                </c:pt>
                <c:pt idx="8284">
                  <c:v>8285</c:v>
                </c:pt>
                <c:pt idx="8285">
                  <c:v>8286</c:v>
                </c:pt>
                <c:pt idx="8286">
                  <c:v>8287</c:v>
                </c:pt>
                <c:pt idx="8287">
                  <c:v>8288</c:v>
                </c:pt>
                <c:pt idx="8288">
                  <c:v>8289</c:v>
                </c:pt>
                <c:pt idx="8289">
                  <c:v>8290</c:v>
                </c:pt>
                <c:pt idx="8290">
                  <c:v>8291</c:v>
                </c:pt>
                <c:pt idx="8291">
                  <c:v>8292</c:v>
                </c:pt>
                <c:pt idx="8292">
                  <c:v>8293</c:v>
                </c:pt>
                <c:pt idx="8293">
                  <c:v>8294</c:v>
                </c:pt>
                <c:pt idx="8294">
                  <c:v>8295</c:v>
                </c:pt>
                <c:pt idx="8295">
                  <c:v>8296</c:v>
                </c:pt>
                <c:pt idx="8296">
                  <c:v>8297</c:v>
                </c:pt>
                <c:pt idx="8297">
                  <c:v>8298</c:v>
                </c:pt>
                <c:pt idx="8298">
                  <c:v>8299</c:v>
                </c:pt>
                <c:pt idx="8299">
                  <c:v>8300</c:v>
                </c:pt>
                <c:pt idx="8300">
                  <c:v>8301</c:v>
                </c:pt>
                <c:pt idx="8301">
                  <c:v>8302</c:v>
                </c:pt>
                <c:pt idx="8302">
                  <c:v>8303</c:v>
                </c:pt>
                <c:pt idx="8303">
                  <c:v>8304</c:v>
                </c:pt>
                <c:pt idx="8304">
                  <c:v>8305</c:v>
                </c:pt>
                <c:pt idx="8305">
                  <c:v>8306</c:v>
                </c:pt>
                <c:pt idx="8306">
                  <c:v>8307</c:v>
                </c:pt>
                <c:pt idx="8307">
                  <c:v>8308</c:v>
                </c:pt>
                <c:pt idx="8308">
                  <c:v>8309</c:v>
                </c:pt>
                <c:pt idx="8309">
                  <c:v>8310</c:v>
                </c:pt>
                <c:pt idx="8310">
                  <c:v>8311</c:v>
                </c:pt>
                <c:pt idx="8311">
                  <c:v>8312</c:v>
                </c:pt>
                <c:pt idx="8312">
                  <c:v>8313</c:v>
                </c:pt>
                <c:pt idx="8313">
                  <c:v>8314</c:v>
                </c:pt>
                <c:pt idx="8314">
                  <c:v>8315</c:v>
                </c:pt>
                <c:pt idx="8315">
                  <c:v>8316</c:v>
                </c:pt>
                <c:pt idx="8316">
                  <c:v>8317</c:v>
                </c:pt>
                <c:pt idx="8317">
                  <c:v>8318</c:v>
                </c:pt>
                <c:pt idx="8318">
                  <c:v>8319</c:v>
                </c:pt>
                <c:pt idx="8319">
                  <c:v>8320</c:v>
                </c:pt>
                <c:pt idx="8320">
                  <c:v>8321</c:v>
                </c:pt>
                <c:pt idx="8321">
                  <c:v>8322</c:v>
                </c:pt>
                <c:pt idx="8322">
                  <c:v>8323</c:v>
                </c:pt>
                <c:pt idx="8323">
                  <c:v>8324</c:v>
                </c:pt>
                <c:pt idx="8324">
                  <c:v>8325</c:v>
                </c:pt>
                <c:pt idx="8325">
                  <c:v>8326</c:v>
                </c:pt>
                <c:pt idx="8326">
                  <c:v>8327</c:v>
                </c:pt>
                <c:pt idx="8327">
                  <c:v>8328</c:v>
                </c:pt>
                <c:pt idx="8328">
                  <c:v>8329</c:v>
                </c:pt>
                <c:pt idx="8329">
                  <c:v>8330</c:v>
                </c:pt>
                <c:pt idx="8330">
                  <c:v>8331</c:v>
                </c:pt>
                <c:pt idx="8331">
                  <c:v>8332</c:v>
                </c:pt>
                <c:pt idx="8332">
                  <c:v>8333</c:v>
                </c:pt>
                <c:pt idx="8333">
                  <c:v>8334</c:v>
                </c:pt>
                <c:pt idx="8334">
                  <c:v>8335</c:v>
                </c:pt>
                <c:pt idx="8335">
                  <c:v>8336</c:v>
                </c:pt>
                <c:pt idx="8336">
                  <c:v>8337</c:v>
                </c:pt>
                <c:pt idx="8337">
                  <c:v>8338</c:v>
                </c:pt>
                <c:pt idx="8338">
                  <c:v>8339</c:v>
                </c:pt>
                <c:pt idx="8339">
                  <c:v>8340</c:v>
                </c:pt>
                <c:pt idx="8340">
                  <c:v>8341</c:v>
                </c:pt>
                <c:pt idx="8341">
                  <c:v>8342</c:v>
                </c:pt>
                <c:pt idx="8342">
                  <c:v>8343</c:v>
                </c:pt>
                <c:pt idx="8343">
                  <c:v>8344</c:v>
                </c:pt>
                <c:pt idx="8344">
                  <c:v>8345</c:v>
                </c:pt>
                <c:pt idx="8345">
                  <c:v>8346</c:v>
                </c:pt>
                <c:pt idx="8346">
                  <c:v>8347</c:v>
                </c:pt>
                <c:pt idx="8347">
                  <c:v>8348</c:v>
                </c:pt>
                <c:pt idx="8348">
                  <c:v>8349</c:v>
                </c:pt>
                <c:pt idx="8349">
                  <c:v>8350</c:v>
                </c:pt>
                <c:pt idx="8350">
                  <c:v>8351</c:v>
                </c:pt>
                <c:pt idx="8351">
                  <c:v>8352</c:v>
                </c:pt>
                <c:pt idx="8352">
                  <c:v>8353</c:v>
                </c:pt>
                <c:pt idx="8353">
                  <c:v>8354</c:v>
                </c:pt>
                <c:pt idx="8354">
                  <c:v>8355</c:v>
                </c:pt>
                <c:pt idx="8355">
                  <c:v>8356</c:v>
                </c:pt>
                <c:pt idx="8356">
                  <c:v>8357</c:v>
                </c:pt>
                <c:pt idx="8357">
                  <c:v>8358</c:v>
                </c:pt>
                <c:pt idx="8358">
                  <c:v>8359</c:v>
                </c:pt>
                <c:pt idx="8359">
                  <c:v>8360</c:v>
                </c:pt>
                <c:pt idx="8360">
                  <c:v>8361</c:v>
                </c:pt>
                <c:pt idx="8361">
                  <c:v>8362</c:v>
                </c:pt>
                <c:pt idx="8362">
                  <c:v>8363</c:v>
                </c:pt>
                <c:pt idx="8363">
                  <c:v>8364</c:v>
                </c:pt>
                <c:pt idx="8364">
                  <c:v>8365</c:v>
                </c:pt>
                <c:pt idx="8365">
                  <c:v>8366</c:v>
                </c:pt>
                <c:pt idx="8366">
                  <c:v>8367</c:v>
                </c:pt>
                <c:pt idx="8367">
                  <c:v>8368</c:v>
                </c:pt>
                <c:pt idx="8368">
                  <c:v>8369</c:v>
                </c:pt>
                <c:pt idx="8369">
                  <c:v>8370</c:v>
                </c:pt>
                <c:pt idx="8370">
                  <c:v>8371</c:v>
                </c:pt>
                <c:pt idx="8371">
                  <c:v>8372</c:v>
                </c:pt>
                <c:pt idx="8372">
                  <c:v>8373</c:v>
                </c:pt>
                <c:pt idx="8373">
                  <c:v>8374</c:v>
                </c:pt>
                <c:pt idx="8374">
                  <c:v>8375</c:v>
                </c:pt>
                <c:pt idx="8375">
                  <c:v>8376</c:v>
                </c:pt>
                <c:pt idx="8376">
                  <c:v>8377</c:v>
                </c:pt>
                <c:pt idx="8377">
                  <c:v>8378</c:v>
                </c:pt>
                <c:pt idx="8378">
                  <c:v>8379</c:v>
                </c:pt>
                <c:pt idx="8379">
                  <c:v>8380</c:v>
                </c:pt>
                <c:pt idx="8380">
                  <c:v>8381</c:v>
                </c:pt>
                <c:pt idx="8381">
                  <c:v>8382</c:v>
                </c:pt>
                <c:pt idx="8382">
                  <c:v>8383</c:v>
                </c:pt>
                <c:pt idx="8383">
                  <c:v>8384</c:v>
                </c:pt>
                <c:pt idx="8384">
                  <c:v>8385</c:v>
                </c:pt>
                <c:pt idx="8385">
                  <c:v>8386</c:v>
                </c:pt>
                <c:pt idx="8386">
                  <c:v>8387</c:v>
                </c:pt>
                <c:pt idx="8387">
                  <c:v>8388</c:v>
                </c:pt>
                <c:pt idx="8388">
                  <c:v>8389</c:v>
                </c:pt>
                <c:pt idx="8389">
                  <c:v>8390</c:v>
                </c:pt>
                <c:pt idx="8390">
                  <c:v>8391</c:v>
                </c:pt>
                <c:pt idx="8391">
                  <c:v>8392</c:v>
                </c:pt>
                <c:pt idx="8392">
                  <c:v>8393</c:v>
                </c:pt>
                <c:pt idx="8393">
                  <c:v>8394</c:v>
                </c:pt>
                <c:pt idx="8394">
                  <c:v>8395</c:v>
                </c:pt>
                <c:pt idx="8395">
                  <c:v>8396</c:v>
                </c:pt>
                <c:pt idx="8396">
                  <c:v>8397</c:v>
                </c:pt>
                <c:pt idx="8397">
                  <c:v>8398</c:v>
                </c:pt>
                <c:pt idx="8398">
                  <c:v>8399</c:v>
                </c:pt>
                <c:pt idx="8399">
                  <c:v>8400</c:v>
                </c:pt>
                <c:pt idx="8400">
                  <c:v>8401</c:v>
                </c:pt>
                <c:pt idx="8401">
                  <c:v>8402</c:v>
                </c:pt>
                <c:pt idx="8402">
                  <c:v>8403</c:v>
                </c:pt>
                <c:pt idx="8403">
                  <c:v>8404</c:v>
                </c:pt>
                <c:pt idx="8404">
                  <c:v>8405</c:v>
                </c:pt>
                <c:pt idx="8405">
                  <c:v>8406</c:v>
                </c:pt>
                <c:pt idx="8406">
                  <c:v>8407</c:v>
                </c:pt>
                <c:pt idx="8407">
                  <c:v>8408</c:v>
                </c:pt>
                <c:pt idx="8408">
                  <c:v>8409</c:v>
                </c:pt>
                <c:pt idx="8409">
                  <c:v>8410</c:v>
                </c:pt>
                <c:pt idx="8410">
                  <c:v>8411</c:v>
                </c:pt>
                <c:pt idx="8411">
                  <c:v>8412</c:v>
                </c:pt>
                <c:pt idx="8412">
                  <c:v>8413</c:v>
                </c:pt>
                <c:pt idx="8413">
                  <c:v>8414</c:v>
                </c:pt>
                <c:pt idx="8414">
                  <c:v>8415</c:v>
                </c:pt>
                <c:pt idx="8415">
                  <c:v>8416</c:v>
                </c:pt>
                <c:pt idx="8416">
                  <c:v>8417</c:v>
                </c:pt>
                <c:pt idx="8417">
                  <c:v>8418</c:v>
                </c:pt>
                <c:pt idx="8418">
                  <c:v>8419</c:v>
                </c:pt>
                <c:pt idx="8419">
                  <c:v>8420</c:v>
                </c:pt>
                <c:pt idx="8420">
                  <c:v>8421</c:v>
                </c:pt>
                <c:pt idx="8421">
                  <c:v>8422</c:v>
                </c:pt>
                <c:pt idx="8422">
                  <c:v>8423</c:v>
                </c:pt>
                <c:pt idx="8423">
                  <c:v>8424</c:v>
                </c:pt>
                <c:pt idx="8424">
                  <c:v>8425</c:v>
                </c:pt>
                <c:pt idx="8425">
                  <c:v>8426</c:v>
                </c:pt>
                <c:pt idx="8426">
                  <c:v>8427</c:v>
                </c:pt>
                <c:pt idx="8427">
                  <c:v>8428</c:v>
                </c:pt>
                <c:pt idx="8428">
                  <c:v>8429</c:v>
                </c:pt>
                <c:pt idx="8429">
                  <c:v>8430</c:v>
                </c:pt>
                <c:pt idx="8430">
                  <c:v>8431</c:v>
                </c:pt>
                <c:pt idx="8431">
                  <c:v>8432</c:v>
                </c:pt>
                <c:pt idx="8432">
                  <c:v>8433</c:v>
                </c:pt>
                <c:pt idx="8433">
                  <c:v>8434</c:v>
                </c:pt>
                <c:pt idx="8434">
                  <c:v>8435</c:v>
                </c:pt>
                <c:pt idx="8435">
                  <c:v>8436</c:v>
                </c:pt>
                <c:pt idx="8436">
                  <c:v>8437</c:v>
                </c:pt>
                <c:pt idx="8437">
                  <c:v>8438</c:v>
                </c:pt>
                <c:pt idx="8438">
                  <c:v>8439</c:v>
                </c:pt>
                <c:pt idx="8439">
                  <c:v>8440</c:v>
                </c:pt>
                <c:pt idx="8440">
                  <c:v>8441</c:v>
                </c:pt>
                <c:pt idx="8441">
                  <c:v>8442</c:v>
                </c:pt>
                <c:pt idx="8442">
                  <c:v>8443</c:v>
                </c:pt>
                <c:pt idx="8443">
                  <c:v>8444</c:v>
                </c:pt>
                <c:pt idx="8444">
                  <c:v>8445</c:v>
                </c:pt>
                <c:pt idx="8445">
                  <c:v>8446</c:v>
                </c:pt>
                <c:pt idx="8446">
                  <c:v>8447</c:v>
                </c:pt>
                <c:pt idx="8447">
                  <c:v>8448</c:v>
                </c:pt>
                <c:pt idx="8448">
                  <c:v>8449</c:v>
                </c:pt>
                <c:pt idx="8449">
                  <c:v>8450</c:v>
                </c:pt>
                <c:pt idx="8450">
                  <c:v>8451</c:v>
                </c:pt>
                <c:pt idx="8451">
                  <c:v>8452</c:v>
                </c:pt>
                <c:pt idx="8452">
                  <c:v>8453</c:v>
                </c:pt>
                <c:pt idx="8453">
                  <c:v>8454</c:v>
                </c:pt>
                <c:pt idx="8454">
                  <c:v>8455</c:v>
                </c:pt>
                <c:pt idx="8455">
                  <c:v>8456</c:v>
                </c:pt>
                <c:pt idx="8456">
                  <c:v>8457</c:v>
                </c:pt>
                <c:pt idx="8457">
                  <c:v>8458</c:v>
                </c:pt>
                <c:pt idx="8458">
                  <c:v>8459</c:v>
                </c:pt>
                <c:pt idx="8459">
                  <c:v>8460</c:v>
                </c:pt>
                <c:pt idx="8460">
                  <c:v>8461</c:v>
                </c:pt>
                <c:pt idx="8461">
                  <c:v>8462</c:v>
                </c:pt>
                <c:pt idx="8462">
                  <c:v>8463</c:v>
                </c:pt>
                <c:pt idx="8463">
                  <c:v>8464</c:v>
                </c:pt>
                <c:pt idx="8464">
                  <c:v>8465</c:v>
                </c:pt>
                <c:pt idx="8465">
                  <c:v>8466</c:v>
                </c:pt>
                <c:pt idx="8466">
                  <c:v>8467</c:v>
                </c:pt>
                <c:pt idx="8467">
                  <c:v>8468</c:v>
                </c:pt>
                <c:pt idx="8468">
                  <c:v>8469</c:v>
                </c:pt>
                <c:pt idx="8469">
                  <c:v>8470</c:v>
                </c:pt>
                <c:pt idx="8470">
                  <c:v>8471</c:v>
                </c:pt>
                <c:pt idx="8471">
                  <c:v>8472</c:v>
                </c:pt>
                <c:pt idx="8472">
                  <c:v>8473</c:v>
                </c:pt>
                <c:pt idx="8473">
                  <c:v>8474</c:v>
                </c:pt>
                <c:pt idx="8474">
                  <c:v>8475</c:v>
                </c:pt>
                <c:pt idx="8475">
                  <c:v>8476</c:v>
                </c:pt>
                <c:pt idx="8476">
                  <c:v>8477</c:v>
                </c:pt>
                <c:pt idx="8477">
                  <c:v>8478</c:v>
                </c:pt>
                <c:pt idx="8478">
                  <c:v>8479</c:v>
                </c:pt>
                <c:pt idx="8479">
                  <c:v>8480</c:v>
                </c:pt>
                <c:pt idx="8480">
                  <c:v>8481</c:v>
                </c:pt>
                <c:pt idx="8481">
                  <c:v>8482</c:v>
                </c:pt>
                <c:pt idx="8482">
                  <c:v>8483</c:v>
                </c:pt>
                <c:pt idx="8483">
                  <c:v>8484</c:v>
                </c:pt>
                <c:pt idx="8484">
                  <c:v>8485</c:v>
                </c:pt>
                <c:pt idx="8485">
                  <c:v>8486</c:v>
                </c:pt>
                <c:pt idx="8486">
                  <c:v>8487</c:v>
                </c:pt>
                <c:pt idx="8487">
                  <c:v>8488</c:v>
                </c:pt>
                <c:pt idx="8488">
                  <c:v>8489</c:v>
                </c:pt>
                <c:pt idx="8489">
                  <c:v>8490</c:v>
                </c:pt>
                <c:pt idx="8490">
                  <c:v>8491</c:v>
                </c:pt>
                <c:pt idx="8491">
                  <c:v>8492</c:v>
                </c:pt>
                <c:pt idx="8492">
                  <c:v>8493</c:v>
                </c:pt>
                <c:pt idx="8493">
                  <c:v>8494</c:v>
                </c:pt>
                <c:pt idx="8494">
                  <c:v>8495</c:v>
                </c:pt>
                <c:pt idx="8495">
                  <c:v>8496</c:v>
                </c:pt>
                <c:pt idx="8496">
                  <c:v>8497</c:v>
                </c:pt>
                <c:pt idx="8497">
                  <c:v>8498</c:v>
                </c:pt>
                <c:pt idx="8498">
                  <c:v>8499</c:v>
                </c:pt>
                <c:pt idx="8499">
                  <c:v>8500</c:v>
                </c:pt>
                <c:pt idx="8500">
                  <c:v>8501</c:v>
                </c:pt>
                <c:pt idx="8501">
                  <c:v>8502</c:v>
                </c:pt>
                <c:pt idx="8502">
                  <c:v>8503</c:v>
                </c:pt>
                <c:pt idx="8503">
                  <c:v>8504</c:v>
                </c:pt>
                <c:pt idx="8504">
                  <c:v>8505</c:v>
                </c:pt>
                <c:pt idx="8505">
                  <c:v>8506</c:v>
                </c:pt>
                <c:pt idx="8506">
                  <c:v>8507</c:v>
                </c:pt>
                <c:pt idx="8507">
                  <c:v>8508</c:v>
                </c:pt>
                <c:pt idx="8508">
                  <c:v>8509</c:v>
                </c:pt>
                <c:pt idx="8509">
                  <c:v>8510</c:v>
                </c:pt>
                <c:pt idx="8510">
                  <c:v>8511</c:v>
                </c:pt>
                <c:pt idx="8511">
                  <c:v>8512</c:v>
                </c:pt>
                <c:pt idx="8512">
                  <c:v>8513</c:v>
                </c:pt>
                <c:pt idx="8513">
                  <c:v>8514</c:v>
                </c:pt>
                <c:pt idx="8514">
                  <c:v>8515</c:v>
                </c:pt>
                <c:pt idx="8515">
                  <c:v>8516</c:v>
                </c:pt>
                <c:pt idx="8516">
                  <c:v>8517</c:v>
                </c:pt>
                <c:pt idx="8517">
                  <c:v>8518</c:v>
                </c:pt>
                <c:pt idx="8518">
                  <c:v>8519</c:v>
                </c:pt>
                <c:pt idx="8519">
                  <c:v>8520</c:v>
                </c:pt>
                <c:pt idx="8520">
                  <c:v>8521</c:v>
                </c:pt>
                <c:pt idx="8521">
                  <c:v>8522</c:v>
                </c:pt>
                <c:pt idx="8522">
                  <c:v>8523</c:v>
                </c:pt>
                <c:pt idx="8523">
                  <c:v>8524</c:v>
                </c:pt>
                <c:pt idx="8524">
                  <c:v>8525</c:v>
                </c:pt>
                <c:pt idx="8525">
                  <c:v>8526</c:v>
                </c:pt>
                <c:pt idx="8526">
                  <c:v>8527</c:v>
                </c:pt>
                <c:pt idx="8527">
                  <c:v>8528</c:v>
                </c:pt>
                <c:pt idx="8528">
                  <c:v>8529</c:v>
                </c:pt>
                <c:pt idx="8529">
                  <c:v>8530</c:v>
                </c:pt>
                <c:pt idx="8530">
                  <c:v>8531</c:v>
                </c:pt>
                <c:pt idx="8531">
                  <c:v>8532</c:v>
                </c:pt>
                <c:pt idx="8532">
                  <c:v>8533</c:v>
                </c:pt>
                <c:pt idx="8533">
                  <c:v>8534</c:v>
                </c:pt>
                <c:pt idx="8534">
                  <c:v>8535</c:v>
                </c:pt>
                <c:pt idx="8535">
                  <c:v>8536</c:v>
                </c:pt>
                <c:pt idx="8536">
                  <c:v>8537</c:v>
                </c:pt>
                <c:pt idx="8537">
                  <c:v>8538</c:v>
                </c:pt>
                <c:pt idx="8538">
                  <c:v>8539</c:v>
                </c:pt>
                <c:pt idx="8539">
                  <c:v>8540</c:v>
                </c:pt>
                <c:pt idx="8540">
                  <c:v>8541</c:v>
                </c:pt>
                <c:pt idx="8541">
                  <c:v>8542</c:v>
                </c:pt>
                <c:pt idx="8542">
                  <c:v>8543</c:v>
                </c:pt>
                <c:pt idx="8543">
                  <c:v>8544</c:v>
                </c:pt>
                <c:pt idx="8544">
                  <c:v>8545</c:v>
                </c:pt>
                <c:pt idx="8545">
                  <c:v>8546</c:v>
                </c:pt>
                <c:pt idx="8546">
                  <c:v>8547</c:v>
                </c:pt>
                <c:pt idx="8547">
                  <c:v>8548</c:v>
                </c:pt>
                <c:pt idx="8548">
                  <c:v>8549</c:v>
                </c:pt>
                <c:pt idx="8549">
                  <c:v>8550</c:v>
                </c:pt>
                <c:pt idx="8550">
                  <c:v>8551</c:v>
                </c:pt>
                <c:pt idx="8551">
                  <c:v>8552</c:v>
                </c:pt>
                <c:pt idx="8552">
                  <c:v>8553</c:v>
                </c:pt>
                <c:pt idx="8553">
                  <c:v>8554</c:v>
                </c:pt>
                <c:pt idx="8554">
                  <c:v>8555</c:v>
                </c:pt>
                <c:pt idx="8555">
                  <c:v>8556</c:v>
                </c:pt>
                <c:pt idx="8556">
                  <c:v>8557</c:v>
                </c:pt>
                <c:pt idx="8557">
                  <c:v>8558</c:v>
                </c:pt>
                <c:pt idx="8558">
                  <c:v>8559</c:v>
                </c:pt>
                <c:pt idx="8559">
                  <c:v>8560</c:v>
                </c:pt>
                <c:pt idx="8560">
                  <c:v>8561</c:v>
                </c:pt>
                <c:pt idx="8561">
                  <c:v>8562</c:v>
                </c:pt>
                <c:pt idx="8562">
                  <c:v>8563</c:v>
                </c:pt>
                <c:pt idx="8563">
                  <c:v>8564</c:v>
                </c:pt>
                <c:pt idx="8564">
                  <c:v>8565</c:v>
                </c:pt>
                <c:pt idx="8565">
                  <c:v>8566</c:v>
                </c:pt>
                <c:pt idx="8566">
                  <c:v>8567</c:v>
                </c:pt>
                <c:pt idx="8567">
                  <c:v>8568</c:v>
                </c:pt>
                <c:pt idx="8568">
                  <c:v>8569</c:v>
                </c:pt>
                <c:pt idx="8569">
                  <c:v>8570</c:v>
                </c:pt>
                <c:pt idx="8570">
                  <c:v>8571</c:v>
                </c:pt>
                <c:pt idx="8571">
                  <c:v>8572</c:v>
                </c:pt>
                <c:pt idx="8572">
                  <c:v>8573</c:v>
                </c:pt>
                <c:pt idx="8573">
                  <c:v>8574</c:v>
                </c:pt>
                <c:pt idx="8574">
                  <c:v>8575</c:v>
                </c:pt>
                <c:pt idx="8575">
                  <c:v>8576</c:v>
                </c:pt>
                <c:pt idx="8576">
                  <c:v>8577</c:v>
                </c:pt>
                <c:pt idx="8577">
                  <c:v>8578</c:v>
                </c:pt>
                <c:pt idx="8578">
                  <c:v>8579</c:v>
                </c:pt>
                <c:pt idx="8579">
                  <c:v>8580</c:v>
                </c:pt>
                <c:pt idx="8580">
                  <c:v>8581</c:v>
                </c:pt>
                <c:pt idx="8581">
                  <c:v>8582</c:v>
                </c:pt>
                <c:pt idx="8582">
                  <c:v>8583</c:v>
                </c:pt>
                <c:pt idx="8583">
                  <c:v>8584</c:v>
                </c:pt>
                <c:pt idx="8584">
                  <c:v>8585</c:v>
                </c:pt>
                <c:pt idx="8585">
                  <c:v>8586</c:v>
                </c:pt>
                <c:pt idx="8586">
                  <c:v>8587</c:v>
                </c:pt>
                <c:pt idx="8587">
                  <c:v>8588</c:v>
                </c:pt>
                <c:pt idx="8588">
                  <c:v>8589</c:v>
                </c:pt>
                <c:pt idx="8589">
                  <c:v>8590</c:v>
                </c:pt>
                <c:pt idx="8590">
                  <c:v>8591</c:v>
                </c:pt>
                <c:pt idx="8591">
                  <c:v>8592</c:v>
                </c:pt>
                <c:pt idx="8592">
                  <c:v>8593</c:v>
                </c:pt>
                <c:pt idx="8593">
                  <c:v>8594</c:v>
                </c:pt>
                <c:pt idx="8594">
                  <c:v>8595</c:v>
                </c:pt>
                <c:pt idx="8595">
                  <c:v>8596</c:v>
                </c:pt>
                <c:pt idx="8596">
                  <c:v>8597</c:v>
                </c:pt>
                <c:pt idx="8597">
                  <c:v>8598</c:v>
                </c:pt>
                <c:pt idx="8598">
                  <c:v>8599</c:v>
                </c:pt>
                <c:pt idx="8599">
                  <c:v>8600</c:v>
                </c:pt>
                <c:pt idx="8600">
                  <c:v>8601</c:v>
                </c:pt>
                <c:pt idx="8601">
                  <c:v>8602</c:v>
                </c:pt>
                <c:pt idx="8602">
                  <c:v>8603</c:v>
                </c:pt>
                <c:pt idx="8603">
                  <c:v>8604</c:v>
                </c:pt>
                <c:pt idx="8604">
                  <c:v>8605</c:v>
                </c:pt>
                <c:pt idx="8605">
                  <c:v>8606</c:v>
                </c:pt>
                <c:pt idx="8606">
                  <c:v>8607</c:v>
                </c:pt>
                <c:pt idx="8607">
                  <c:v>8608</c:v>
                </c:pt>
                <c:pt idx="8608">
                  <c:v>8609</c:v>
                </c:pt>
                <c:pt idx="8609">
                  <c:v>8610</c:v>
                </c:pt>
                <c:pt idx="8610">
                  <c:v>8611</c:v>
                </c:pt>
                <c:pt idx="8611">
                  <c:v>8612</c:v>
                </c:pt>
                <c:pt idx="8612">
                  <c:v>8613</c:v>
                </c:pt>
                <c:pt idx="8613">
                  <c:v>8614</c:v>
                </c:pt>
                <c:pt idx="8614">
                  <c:v>8615</c:v>
                </c:pt>
                <c:pt idx="8615">
                  <c:v>8616</c:v>
                </c:pt>
                <c:pt idx="8616">
                  <c:v>8617</c:v>
                </c:pt>
                <c:pt idx="8617">
                  <c:v>8618</c:v>
                </c:pt>
                <c:pt idx="8618">
                  <c:v>8619</c:v>
                </c:pt>
                <c:pt idx="8619">
                  <c:v>8620</c:v>
                </c:pt>
                <c:pt idx="8620">
                  <c:v>8621</c:v>
                </c:pt>
                <c:pt idx="8621">
                  <c:v>8622</c:v>
                </c:pt>
                <c:pt idx="8622">
                  <c:v>8623</c:v>
                </c:pt>
                <c:pt idx="8623">
                  <c:v>8624</c:v>
                </c:pt>
                <c:pt idx="8624">
                  <c:v>8625</c:v>
                </c:pt>
                <c:pt idx="8625">
                  <c:v>8626</c:v>
                </c:pt>
                <c:pt idx="8626">
                  <c:v>8627</c:v>
                </c:pt>
                <c:pt idx="8627">
                  <c:v>8628</c:v>
                </c:pt>
                <c:pt idx="8628">
                  <c:v>8629</c:v>
                </c:pt>
                <c:pt idx="8629">
                  <c:v>8630</c:v>
                </c:pt>
                <c:pt idx="8630">
                  <c:v>8631</c:v>
                </c:pt>
                <c:pt idx="8631">
                  <c:v>8632</c:v>
                </c:pt>
                <c:pt idx="8632">
                  <c:v>8633</c:v>
                </c:pt>
                <c:pt idx="8633">
                  <c:v>8634</c:v>
                </c:pt>
                <c:pt idx="8634">
                  <c:v>8635</c:v>
                </c:pt>
                <c:pt idx="8635">
                  <c:v>8636</c:v>
                </c:pt>
                <c:pt idx="8636">
                  <c:v>8637</c:v>
                </c:pt>
                <c:pt idx="8637">
                  <c:v>8638</c:v>
                </c:pt>
                <c:pt idx="8638">
                  <c:v>8639</c:v>
                </c:pt>
                <c:pt idx="8639">
                  <c:v>8640</c:v>
                </c:pt>
                <c:pt idx="8640">
                  <c:v>8641</c:v>
                </c:pt>
                <c:pt idx="8641">
                  <c:v>8642</c:v>
                </c:pt>
                <c:pt idx="8642">
                  <c:v>8643</c:v>
                </c:pt>
                <c:pt idx="8643">
                  <c:v>8644</c:v>
                </c:pt>
                <c:pt idx="8644">
                  <c:v>8645</c:v>
                </c:pt>
                <c:pt idx="8645">
                  <c:v>8646</c:v>
                </c:pt>
                <c:pt idx="8646">
                  <c:v>8647</c:v>
                </c:pt>
                <c:pt idx="8647">
                  <c:v>8648</c:v>
                </c:pt>
                <c:pt idx="8648">
                  <c:v>8649</c:v>
                </c:pt>
                <c:pt idx="8649">
                  <c:v>8650</c:v>
                </c:pt>
                <c:pt idx="8650">
                  <c:v>8651</c:v>
                </c:pt>
                <c:pt idx="8651">
                  <c:v>8652</c:v>
                </c:pt>
                <c:pt idx="8652">
                  <c:v>8653</c:v>
                </c:pt>
                <c:pt idx="8653">
                  <c:v>8654</c:v>
                </c:pt>
                <c:pt idx="8654">
                  <c:v>8655</c:v>
                </c:pt>
                <c:pt idx="8655">
                  <c:v>8656</c:v>
                </c:pt>
                <c:pt idx="8656">
                  <c:v>8657</c:v>
                </c:pt>
                <c:pt idx="8657">
                  <c:v>8658</c:v>
                </c:pt>
                <c:pt idx="8658">
                  <c:v>8659</c:v>
                </c:pt>
                <c:pt idx="8659">
                  <c:v>8660</c:v>
                </c:pt>
                <c:pt idx="8660">
                  <c:v>8661</c:v>
                </c:pt>
                <c:pt idx="8661">
                  <c:v>8662</c:v>
                </c:pt>
                <c:pt idx="8662">
                  <c:v>8663</c:v>
                </c:pt>
                <c:pt idx="8663">
                  <c:v>8664</c:v>
                </c:pt>
                <c:pt idx="8664">
                  <c:v>8665</c:v>
                </c:pt>
                <c:pt idx="8665">
                  <c:v>8666</c:v>
                </c:pt>
                <c:pt idx="8666">
                  <c:v>8667</c:v>
                </c:pt>
                <c:pt idx="8667">
                  <c:v>8668</c:v>
                </c:pt>
                <c:pt idx="8668">
                  <c:v>8669</c:v>
                </c:pt>
                <c:pt idx="8669">
                  <c:v>8670</c:v>
                </c:pt>
                <c:pt idx="8670">
                  <c:v>8671</c:v>
                </c:pt>
                <c:pt idx="8671">
                  <c:v>8672</c:v>
                </c:pt>
                <c:pt idx="8672">
                  <c:v>8673</c:v>
                </c:pt>
                <c:pt idx="8673">
                  <c:v>8674</c:v>
                </c:pt>
                <c:pt idx="8674">
                  <c:v>8675</c:v>
                </c:pt>
                <c:pt idx="8675">
                  <c:v>8676</c:v>
                </c:pt>
                <c:pt idx="8676">
                  <c:v>8677</c:v>
                </c:pt>
                <c:pt idx="8677">
                  <c:v>8678</c:v>
                </c:pt>
                <c:pt idx="8678">
                  <c:v>8679</c:v>
                </c:pt>
                <c:pt idx="8679">
                  <c:v>8680</c:v>
                </c:pt>
                <c:pt idx="8680">
                  <c:v>8681</c:v>
                </c:pt>
                <c:pt idx="8681">
                  <c:v>8682</c:v>
                </c:pt>
                <c:pt idx="8682">
                  <c:v>8683</c:v>
                </c:pt>
                <c:pt idx="8683">
                  <c:v>8684</c:v>
                </c:pt>
                <c:pt idx="8684">
                  <c:v>8685</c:v>
                </c:pt>
                <c:pt idx="8685">
                  <c:v>8686</c:v>
                </c:pt>
                <c:pt idx="8686">
                  <c:v>8687</c:v>
                </c:pt>
                <c:pt idx="8687">
                  <c:v>8688</c:v>
                </c:pt>
                <c:pt idx="8688">
                  <c:v>8689</c:v>
                </c:pt>
                <c:pt idx="8689">
                  <c:v>8690</c:v>
                </c:pt>
                <c:pt idx="8690">
                  <c:v>8691</c:v>
                </c:pt>
                <c:pt idx="8691">
                  <c:v>8692</c:v>
                </c:pt>
                <c:pt idx="8692">
                  <c:v>8693</c:v>
                </c:pt>
                <c:pt idx="8693">
                  <c:v>8694</c:v>
                </c:pt>
                <c:pt idx="8694">
                  <c:v>8695</c:v>
                </c:pt>
                <c:pt idx="8695">
                  <c:v>8696</c:v>
                </c:pt>
                <c:pt idx="8696">
                  <c:v>8697</c:v>
                </c:pt>
                <c:pt idx="8697">
                  <c:v>8698</c:v>
                </c:pt>
                <c:pt idx="8698">
                  <c:v>8699</c:v>
                </c:pt>
                <c:pt idx="8699">
                  <c:v>8700</c:v>
                </c:pt>
                <c:pt idx="8700">
                  <c:v>8701</c:v>
                </c:pt>
                <c:pt idx="8701">
                  <c:v>8702</c:v>
                </c:pt>
                <c:pt idx="8702">
                  <c:v>8703</c:v>
                </c:pt>
                <c:pt idx="8703">
                  <c:v>8704</c:v>
                </c:pt>
                <c:pt idx="8704">
                  <c:v>8705</c:v>
                </c:pt>
                <c:pt idx="8705">
                  <c:v>8706</c:v>
                </c:pt>
                <c:pt idx="8706">
                  <c:v>8707</c:v>
                </c:pt>
                <c:pt idx="8707">
                  <c:v>8708</c:v>
                </c:pt>
                <c:pt idx="8708">
                  <c:v>8709</c:v>
                </c:pt>
                <c:pt idx="8709">
                  <c:v>8710</c:v>
                </c:pt>
                <c:pt idx="8710">
                  <c:v>8711</c:v>
                </c:pt>
                <c:pt idx="8711">
                  <c:v>8712</c:v>
                </c:pt>
                <c:pt idx="8712">
                  <c:v>8713</c:v>
                </c:pt>
                <c:pt idx="8713">
                  <c:v>8714</c:v>
                </c:pt>
                <c:pt idx="8714">
                  <c:v>8715</c:v>
                </c:pt>
                <c:pt idx="8715">
                  <c:v>8716</c:v>
                </c:pt>
                <c:pt idx="8716">
                  <c:v>8717</c:v>
                </c:pt>
                <c:pt idx="8717">
                  <c:v>8718</c:v>
                </c:pt>
                <c:pt idx="8718">
                  <c:v>8719</c:v>
                </c:pt>
                <c:pt idx="8719">
                  <c:v>8720</c:v>
                </c:pt>
                <c:pt idx="8720">
                  <c:v>8721</c:v>
                </c:pt>
                <c:pt idx="8721">
                  <c:v>8722</c:v>
                </c:pt>
                <c:pt idx="8722">
                  <c:v>8723</c:v>
                </c:pt>
                <c:pt idx="8723">
                  <c:v>8724</c:v>
                </c:pt>
                <c:pt idx="8724">
                  <c:v>8725</c:v>
                </c:pt>
                <c:pt idx="8725">
                  <c:v>8726</c:v>
                </c:pt>
                <c:pt idx="8726">
                  <c:v>8727</c:v>
                </c:pt>
                <c:pt idx="8727">
                  <c:v>8728</c:v>
                </c:pt>
                <c:pt idx="8728">
                  <c:v>8729</c:v>
                </c:pt>
                <c:pt idx="8729">
                  <c:v>8730</c:v>
                </c:pt>
                <c:pt idx="8730">
                  <c:v>8731</c:v>
                </c:pt>
                <c:pt idx="8731">
                  <c:v>8732</c:v>
                </c:pt>
                <c:pt idx="8732">
                  <c:v>8733</c:v>
                </c:pt>
                <c:pt idx="8733">
                  <c:v>8734</c:v>
                </c:pt>
                <c:pt idx="8734">
                  <c:v>8735</c:v>
                </c:pt>
                <c:pt idx="8735">
                  <c:v>8736</c:v>
                </c:pt>
                <c:pt idx="8736">
                  <c:v>8737</c:v>
                </c:pt>
                <c:pt idx="8737">
                  <c:v>8738</c:v>
                </c:pt>
                <c:pt idx="8738">
                  <c:v>8739</c:v>
                </c:pt>
                <c:pt idx="8739">
                  <c:v>8740</c:v>
                </c:pt>
                <c:pt idx="8740">
                  <c:v>8741</c:v>
                </c:pt>
                <c:pt idx="8741">
                  <c:v>8742</c:v>
                </c:pt>
                <c:pt idx="8742">
                  <c:v>8743</c:v>
                </c:pt>
                <c:pt idx="8743">
                  <c:v>8744</c:v>
                </c:pt>
                <c:pt idx="8744">
                  <c:v>8745</c:v>
                </c:pt>
                <c:pt idx="8745">
                  <c:v>8746</c:v>
                </c:pt>
                <c:pt idx="8746">
                  <c:v>8747</c:v>
                </c:pt>
                <c:pt idx="8747">
                  <c:v>8748</c:v>
                </c:pt>
                <c:pt idx="8748">
                  <c:v>8749</c:v>
                </c:pt>
                <c:pt idx="8749">
                  <c:v>8750</c:v>
                </c:pt>
                <c:pt idx="8750">
                  <c:v>8751</c:v>
                </c:pt>
                <c:pt idx="8751">
                  <c:v>8752</c:v>
                </c:pt>
                <c:pt idx="8752">
                  <c:v>8753</c:v>
                </c:pt>
                <c:pt idx="8753">
                  <c:v>8754</c:v>
                </c:pt>
                <c:pt idx="8754">
                  <c:v>8755</c:v>
                </c:pt>
                <c:pt idx="8755">
                  <c:v>8756</c:v>
                </c:pt>
                <c:pt idx="8756">
                  <c:v>8757</c:v>
                </c:pt>
                <c:pt idx="8757">
                  <c:v>8758</c:v>
                </c:pt>
                <c:pt idx="8758">
                  <c:v>8759</c:v>
                </c:pt>
                <c:pt idx="8759">
                  <c:v>8760</c:v>
                </c:pt>
              </c:numCache>
            </c:numRef>
          </c:xVal>
          <c:yVal>
            <c:numRef>
              <c:f>'Auswertung c'!$B$2:$B$8761</c:f>
              <c:numCache>
                <c:formatCode>General</c:formatCode>
                <c:ptCount val="8760"/>
                <c:pt idx="0">
                  <c:v>99.77</c:v>
                </c:pt>
                <c:pt idx="1">
                  <c:v>98.05</c:v>
                </c:pt>
                <c:pt idx="2">
                  <c:v>84.94</c:v>
                </c:pt>
                <c:pt idx="3">
                  <c:v>83.91</c:v>
                </c:pt>
                <c:pt idx="4">
                  <c:v>81.37</c:v>
                </c:pt>
                <c:pt idx="5">
                  <c:v>78.88</c:v>
                </c:pt>
                <c:pt idx="6">
                  <c:v>75.87</c:v>
                </c:pt>
                <c:pt idx="7">
                  <c:v>75.61</c:v>
                </c:pt>
                <c:pt idx="8">
                  <c:v>74.930000000000007</c:v>
                </c:pt>
                <c:pt idx="9">
                  <c:v>72.7</c:v>
                </c:pt>
                <c:pt idx="10">
                  <c:v>72.17</c:v>
                </c:pt>
                <c:pt idx="11">
                  <c:v>72</c:v>
                </c:pt>
                <c:pt idx="12">
                  <c:v>71.92</c:v>
                </c:pt>
                <c:pt idx="13">
                  <c:v>70.819999999999993</c:v>
                </c:pt>
                <c:pt idx="14">
                  <c:v>70.599999999999994</c:v>
                </c:pt>
                <c:pt idx="15">
                  <c:v>70.38</c:v>
                </c:pt>
                <c:pt idx="16">
                  <c:v>69.94</c:v>
                </c:pt>
                <c:pt idx="17">
                  <c:v>69.739999999999995</c:v>
                </c:pt>
                <c:pt idx="18">
                  <c:v>69.680000000000007</c:v>
                </c:pt>
                <c:pt idx="19">
                  <c:v>69.489999999999995</c:v>
                </c:pt>
                <c:pt idx="20">
                  <c:v>69.47</c:v>
                </c:pt>
                <c:pt idx="21">
                  <c:v>69.03</c:v>
                </c:pt>
                <c:pt idx="22">
                  <c:v>69.010000000000005</c:v>
                </c:pt>
                <c:pt idx="23">
                  <c:v>68.5</c:v>
                </c:pt>
                <c:pt idx="24">
                  <c:v>68.34</c:v>
                </c:pt>
                <c:pt idx="25">
                  <c:v>68.19</c:v>
                </c:pt>
                <c:pt idx="26">
                  <c:v>67.739999999999995</c:v>
                </c:pt>
                <c:pt idx="27">
                  <c:v>67.19</c:v>
                </c:pt>
                <c:pt idx="28">
                  <c:v>66.989999999999995</c:v>
                </c:pt>
                <c:pt idx="29">
                  <c:v>66.98</c:v>
                </c:pt>
                <c:pt idx="30">
                  <c:v>66.87</c:v>
                </c:pt>
                <c:pt idx="31">
                  <c:v>66.650000000000006</c:v>
                </c:pt>
                <c:pt idx="32">
                  <c:v>66.45</c:v>
                </c:pt>
                <c:pt idx="33">
                  <c:v>66.39</c:v>
                </c:pt>
                <c:pt idx="34">
                  <c:v>66.319999999999993</c:v>
                </c:pt>
                <c:pt idx="35">
                  <c:v>66.239999999999995</c:v>
                </c:pt>
                <c:pt idx="36">
                  <c:v>66.23</c:v>
                </c:pt>
                <c:pt idx="37">
                  <c:v>66.14</c:v>
                </c:pt>
                <c:pt idx="38">
                  <c:v>65.989999999999995</c:v>
                </c:pt>
                <c:pt idx="39">
                  <c:v>65.989999999999995</c:v>
                </c:pt>
                <c:pt idx="40">
                  <c:v>65.97</c:v>
                </c:pt>
                <c:pt idx="41">
                  <c:v>65.959999999999994</c:v>
                </c:pt>
                <c:pt idx="42">
                  <c:v>65.67</c:v>
                </c:pt>
                <c:pt idx="43">
                  <c:v>65.56</c:v>
                </c:pt>
                <c:pt idx="44">
                  <c:v>65.52</c:v>
                </c:pt>
                <c:pt idx="45">
                  <c:v>65.22</c:v>
                </c:pt>
                <c:pt idx="46">
                  <c:v>65.180000000000007</c:v>
                </c:pt>
                <c:pt idx="47">
                  <c:v>65.12</c:v>
                </c:pt>
                <c:pt idx="48">
                  <c:v>65.05</c:v>
                </c:pt>
                <c:pt idx="49">
                  <c:v>65.05</c:v>
                </c:pt>
                <c:pt idx="50">
                  <c:v>65</c:v>
                </c:pt>
                <c:pt idx="51">
                  <c:v>65</c:v>
                </c:pt>
                <c:pt idx="52">
                  <c:v>64.989999999999995</c:v>
                </c:pt>
                <c:pt idx="53">
                  <c:v>64.959999999999994</c:v>
                </c:pt>
                <c:pt idx="54">
                  <c:v>64.91</c:v>
                </c:pt>
                <c:pt idx="55">
                  <c:v>64.739999999999995</c:v>
                </c:pt>
                <c:pt idx="56">
                  <c:v>64.510000000000005</c:v>
                </c:pt>
                <c:pt idx="57">
                  <c:v>64.099999999999994</c:v>
                </c:pt>
                <c:pt idx="58">
                  <c:v>64.06</c:v>
                </c:pt>
                <c:pt idx="59">
                  <c:v>63.83</c:v>
                </c:pt>
                <c:pt idx="60">
                  <c:v>63.79</c:v>
                </c:pt>
                <c:pt idx="61">
                  <c:v>63.36</c:v>
                </c:pt>
                <c:pt idx="62">
                  <c:v>63.27</c:v>
                </c:pt>
                <c:pt idx="63">
                  <c:v>63.06</c:v>
                </c:pt>
                <c:pt idx="64">
                  <c:v>63.02</c:v>
                </c:pt>
                <c:pt idx="65">
                  <c:v>62.97</c:v>
                </c:pt>
                <c:pt idx="66">
                  <c:v>62.96</c:v>
                </c:pt>
                <c:pt idx="67">
                  <c:v>62.95</c:v>
                </c:pt>
                <c:pt idx="68">
                  <c:v>62.9</c:v>
                </c:pt>
                <c:pt idx="69">
                  <c:v>62.82</c:v>
                </c:pt>
                <c:pt idx="70">
                  <c:v>62.73</c:v>
                </c:pt>
                <c:pt idx="71">
                  <c:v>62.59</c:v>
                </c:pt>
                <c:pt idx="72">
                  <c:v>62.51</c:v>
                </c:pt>
                <c:pt idx="73">
                  <c:v>62.16</c:v>
                </c:pt>
                <c:pt idx="74">
                  <c:v>62.06</c:v>
                </c:pt>
                <c:pt idx="75">
                  <c:v>62.06</c:v>
                </c:pt>
                <c:pt idx="76">
                  <c:v>62.05</c:v>
                </c:pt>
                <c:pt idx="77">
                  <c:v>62.01</c:v>
                </c:pt>
                <c:pt idx="78">
                  <c:v>62</c:v>
                </c:pt>
                <c:pt idx="79">
                  <c:v>62</c:v>
                </c:pt>
                <c:pt idx="80">
                  <c:v>61.99</c:v>
                </c:pt>
                <c:pt idx="81">
                  <c:v>61.96</c:v>
                </c:pt>
                <c:pt idx="82">
                  <c:v>61.95</c:v>
                </c:pt>
                <c:pt idx="83">
                  <c:v>61.95</c:v>
                </c:pt>
                <c:pt idx="84">
                  <c:v>61.89</c:v>
                </c:pt>
                <c:pt idx="85">
                  <c:v>61.8</c:v>
                </c:pt>
                <c:pt idx="86">
                  <c:v>61.76</c:v>
                </c:pt>
                <c:pt idx="87">
                  <c:v>61.67</c:v>
                </c:pt>
                <c:pt idx="88">
                  <c:v>61.41</c:v>
                </c:pt>
                <c:pt idx="89">
                  <c:v>61.21</c:v>
                </c:pt>
                <c:pt idx="90">
                  <c:v>61.14</c:v>
                </c:pt>
                <c:pt idx="91">
                  <c:v>61.1</c:v>
                </c:pt>
                <c:pt idx="92">
                  <c:v>61.04</c:v>
                </c:pt>
                <c:pt idx="93">
                  <c:v>61</c:v>
                </c:pt>
                <c:pt idx="94">
                  <c:v>61</c:v>
                </c:pt>
                <c:pt idx="95">
                  <c:v>61</c:v>
                </c:pt>
                <c:pt idx="96">
                  <c:v>60.98</c:v>
                </c:pt>
                <c:pt idx="97">
                  <c:v>60.96</c:v>
                </c:pt>
                <c:pt idx="98">
                  <c:v>60.83</c:v>
                </c:pt>
                <c:pt idx="99">
                  <c:v>60.81</c:v>
                </c:pt>
                <c:pt idx="100">
                  <c:v>60.63</c:v>
                </c:pt>
                <c:pt idx="101">
                  <c:v>60.43</c:v>
                </c:pt>
                <c:pt idx="102">
                  <c:v>60.42</c:v>
                </c:pt>
                <c:pt idx="103">
                  <c:v>60.28</c:v>
                </c:pt>
                <c:pt idx="104">
                  <c:v>60.26</c:v>
                </c:pt>
                <c:pt idx="105">
                  <c:v>60.17</c:v>
                </c:pt>
                <c:pt idx="106">
                  <c:v>60.15</c:v>
                </c:pt>
                <c:pt idx="107">
                  <c:v>60.14</c:v>
                </c:pt>
                <c:pt idx="108">
                  <c:v>60.08</c:v>
                </c:pt>
                <c:pt idx="109">
                  <c:v>60.08</c:v>
                </c:pt>
                <c:pt idx="110">
                  <c:v>60.07</c:v>
                </c:pt>
                <c:pt idx="111">
                  <c:v>60.05</c:v>
                </c:pt>
                <c:pt idx="112">
                  <c:v>60.04</c:v>
                </c:pt>
                <c:pt idx="113">
                  <c:v>60.04</c:v>
                </c:pt>
                <c:pt idx="114">
                  <c:v>60.03</c:v>
                </c:pt>
                <c:pt idx="115">
                  <c:v>60.01</c:v>
                </c:pt>
                <c:pt idx="116">
                  <c:v>60.01</c:v>
                </c:pt>
                <c:pt idx="117">
                  <c:v>60</c:v>
                </c:pt>
                <c:pt idx="118">
                  <c:v>60</c:v>
                </c:pt>
                <c:pt idx="119">
                  <c:v>60</c:v>
                </c:pt>
                <c:pt idx="120">
                  <c:v>59.98</c:v>
                </c:pt>
                <c:pt idx="121">
                  <c:v>59.94</c:v>
                </c:pt>
                <c:pt idx="122">
                  <c:v>59.91</c:v>
                </c:pt>
                <c:pt idx="123">
                  <c:v>59.91</c:v>
                </c:pt>
                <c:pt idx="124">
                  <c:v>59.9</c:v>
                </c:pt>
                <c:pt idx="125">
                  <c:v>59.87</c:v>
                </c:pt>
                <c:pt idx="126">
                  <c:v>59.84</c:v>
                </c:pt>
                <c:pt idx="127">
                  <c:v>59.61</c:v>
                </c:pt>
                <c:pt idx="128">
                  <c:v>59.59</c:v>
                </c:pt>
                <c:pt idx="129">
                  <c:v>59.45</c:v>
                </c:pt>
                <c:pt idx="130">
                  <c:v>59.41</c:v>
                </c:pt>
                <c:pt idx="131">
                  <c:v>59.39</c:v>
                </c:pt>
                <c:pt idx="132">
                  <c:v>59.37</c:v>
                </c:pt>
                <c:pt idx="133">
                  <c:v>59.29</c:v>
                </c:pt>
                <c:pt idx="134">
                  <c:v>59.2</c:v>
                </c:pt>
                <c:pt idx="135">
                  <c:v>59.19</c:v>
                </c:pt>
                <c:pt idx="136">
                  <c:v>59.15</c:v>
                </c:pt>
                <c:pt idx="137">
                  <c:v>59.13</c:v>
                </c:pt>
                <c:pt idx="138">
                  <c:v>59.06</c:v>
                </c:pt>
                <c:pt idx="139">
                  <c:v>59.01</c:v>
                </c:pt>
                <c:pt idx="140">
                  <c:v>58.97</c:v>
                </c:pt>
                <c:pt idx="141">
                  <c:v>58.95</c:v>
                </c:pt>
                <c:pt idx="142">
                  <c:v>58.94</c:v>
                </c:pt>
                <c:pt idx="143">
                  <c:v>58.94</c:v>
                </c:pt>
                <c:pt idx="144">
                  <c:v>58.88</c:v>
                </c:pt>
                <c:pt idx="145">
                  <c:v>58.85</c:v>
                </c:pt>
                <c:pt idx="146">
                  <c:v>58.84</c:v>
                </c:pt>
                <c:pt idx="147">
                  <c:v>58.8</c:v>
                </c:pt>
                <c:pt idx="148">
                  <c:v>58.79</c:v>
                </c:pt>
                <c:pt idx="149">
                  <c:v>58.64</c:v>
                </c:pt>
                <c:pt idx="150">
                  <c:v>58.62</c:v>
                </c:pt>
                <c:pt idx="151">
                  <c:v>58.59</c:v>
                </c:pt>
                <c:pt idx="152">
                  <c:v>58.55</c:v>
                </c:pt>
                <c:pt idx="153">
                  <c:v>58.55</c:v>
                </c:pt>
                <c:pt idx="154">
                  <c:v>58.48</c:v>
                </c:pt>
                <c:pt idx="155">
                  <c:v>58.39</c:v>
                </c:pt>
                <c:pt idx="156">
                  <c:v>58.25</c:v>
                </c:pt>
                <c:pt idx="157">
                  <c:v>58.24</c:v>
                </c:pt>
                <c:pt idx="158">
                  <c:v>58.13</c:v>
                </c:pt>
                <c:pt idx="159">
                  <c:v>58.05</c:v>
                </c:pt>
                <c:pt idx="160">
                  <c:v>58.05</c:v>
                </c:pt>
                <c:pt idx="161">
                  <c:v>58.04</c:v>
                </c:pt>
                <c:pt idx="162">
                  <c:v>58</c:v>
                </c:pt>
                <c:pt idx="163">
                  <c:v>57.98</c:v>
                </c:pt>
                <c:pt idx="164">
                  <c:v>57.96</c:v>
                </c:pt>
                <c:pt idx="165">
                  <c:v>57.91</c:v>
                </c:pt>
                <c:pt idx="166">
                  <c:v>57.85</c:v>
                </c:pt>
                <c:pt idx="167">
                  <c:v>57.84</c:v>
                </c:pt>
                <c:pt idx="168">
                  <c:v>57.84</c:v>
                </c:pt>
                <c:pt idx="169">
                  <c:v>57.82</c:v>
                </c:pt>
                <c:pt idx="170">
                  <c:v>57.82</c:v>
                </c:pt>
                <c:pt idx="171">
                  <c:v>57.8</c:v>
                </c:pt>
                <c:pt idx="172">
                  <c:v>57.79</c:v>
                </c:pt>
                <c:pt idx="173">
                  <c:v>57.69</c:v>
                </c:pt>
                <c:pt idx="174">
                  <c:v>57.69</c:v>
                </c:pt>
                <c:pt idx="175">
                  <c:v>57.69</c:v>
                </c:pt>
                <c:pt idx="176">
                  <c:v>57.68</c:v>
                </c:pt>
                <c:pt idx="177">
                  <c:v>57.65</c:v>
                </c:pt>
                <c:pt idx="178">
                  <c:v>57.59</c:v>
                </c:pt>
                <c:pt idx="179">
                  <c:v>57.58</c:v>
                </c:pt>
                <c:pt idx="180">
                  <c:v>57.51</c:v>
                </c:pt>
                <c:pt idx="181">
                  <c:v>57.46</c:v>
                </c:pt>
                <c:pt idx="182">
                  <c:v>57.42</c:v>
                </c:pt>
                <c:pt idx="183">
                  <c:v>57.37</c:v>
                </c:pt>
                <c:pt idx="184">
                  <c:v>57.34</c:v>
                </c:pt>
                <c:pt idx="185">
                  <c:v>57.34</c:v>
                </c:pt>
                <c:pt idx="186">
                  <c:v>57.19</c:v>
                </c:pt>
                <c:pt idx="187">
                  <c:v>57.1</c:v>
                </c:pt>
                <c:pt idx="188">
                  <c:v>57.09</c:v>
                </c:pt>
                <c:pt idx="189">
                  <c:v>57.07</c:v>
                </c:pt>
                <c:pt idx="190">
                  <c:v>57.01</c:v>
                </c:pt>
                <c:pt idx="191">
                  <c:v>56.99</c:v>
                </c:pt>
                <c:pt idx="192">
                  <c:v>56.97</c:v>
                </c:pt>
                <c:pt idx="193">
                  <c:v>56.92</c:v>
                </c:pt>
                <c:pt idx="194">
                  <c:v>56.92</c:v>
                </c:pt>
                <c:pt idx="195">
                  <c:v>56.91</c:v>
                </c:pt>
                <c:pt idx="196">
                  <c:v>56.91</c:v>
                </c:pt>
                <c:pt idx="197">
                  <c:v>56.88</c:v>
                </c:pt>
                <c:pt idx="198">
                  <c:v>56.8</c:v>
                </c:pt>
                <c:pt idx="199">
                  <c:v>56.78</c:v>
                </c:pt>
                <c:pt idx="200">
                  <c:v>56.77</c:v>
                </c:pt>
                <c:pt idx="201">
                  <c:v>56.7</c:v>
                </c:pt>
                <c:pt idx="202">
                  <c:v>56.68</c:v>
                </c:pt>
                <c:pt idx="203">
                  <c:v>56.65</c:v>
                </c:pt>
                <c:pt idx="204">
                  <c:v>56.62</c:v>
                </c:pt>
                <c:pt idx="205">
                  <c:v>56.6</c:v>
                </c:pt>
                <c:pt idx="206">
                  <c:v>56.6</c:v>
                </c:pt>
                <c:pt idx="207">
                  <c:v>56.56</c:v>
                </c:pt>
                <c:pt idx="208">
                  <c:v>56.55</c:v>
                </c:pt>
                <c:pt idx="209">
                  <c:v>56.51</c:v>
                </c:pt>
                <c:pt idx="210">
                  <c:v>56.49</c:v>
                </c:pt>
                <c:pt idx="211">
                  <c:v>56.44</c:v>
                </c:pt>
                <c:pt idx="212">
                  <c:v>56.36</c:v>
                </c:pt>
                <c:pt idx="213">
                  <c:v>56.26</c:v>
                </c:pt>
                <c:pt idx="214">
                  <c:v>56.25</c:v>
                </c:pt>
                <c:pt idx="215">
                  <c:v>56.19</c:v>
                </c:pt>
                <c:pt idx="216">
                  <c:v>56.18</c:v>
                </c:pt>
                <c:pt idx="217">
                  <c:v>56.14</c:v>
                </c:pt>
                <c:pt idx="218">
                  <c:v>56.11</c:v>
                </c:pt>
                <c:pt idx="219">
                  <c:v>56.05</c:v>
                </c:pt>
                <c:pt idx="220">
                  <c:v>56.03</c:v>
                </c:pt>
                <c:pt idx="221">
                  <c:v>56.02</c:v>
                </c:pt>
                <c:pt idx="222">
                  <c:v>56</c:v>
                </c:pt>
                <c:pt idx="223">
                  <c:v>56</c:v>
                </c:pt>
                <c:pt idx="224">
                  <c:v>56</c:v>
                </c:pt>
                <c:pt idx="225">
                  <c:v>55.99</c:v>
                </c:pt>
                <c:pt idx="226">
                  <c:v>55.99</c:v>
                </c:pt>
                <c:pt idx="227">
                  <c:v>55.99</c:v>
                </c:pt>
                <c:pt idx="228">
                  <c:v>55.99</c:v>
                </c:pt>
                <c:pt idx="229">
                  <c:v>55.97</c:v>
                </c:pt>
                <c:pt idx="230">
                  <c:v>55.93</c:v>
                </c:pt>
                <c:pt idx="231">
                  <c:v>55.93</c:v>
                </c:pt>
                <c:pt idx="232">
                  <c:v>55.92</c:v>
                </c:pt>
                <c:pt idx="233">
                  <c:v>55.92</c:v>
                </c:pt>
                <c:pt idx="234">
                  <c:v>55.9</c:v>
                </c:pt>
                <c:pt idx="235">
                  <c:v>55.86</c:v>
                </c:pt>
                <c:pt idx="236">
                  <c:v>55.81</c:v>
                </c:pt>
                <c:pt idx="237">
                  <c:v>55.8</c:v>
                </c:pt>
                <c:pt idx="238">
                  <c:v>55.78</c:v>
                </c:pt>
                <c:pt idx="239">
                  <c:v>55.77</c:v>
                </c:pt>
                <c:pt idx="240">
                  <c:v>55.77</c:v>
                </c:pt>
                <c:pt idx="241">
                  <c:v>55.75</c:v>
                </c:pt>
                <c:pt idx="242">
                  <c:v>55.7</c:v>
                </c:pt>
                <c:pt idx="243">
                  <c:v>55.68</c:v>
                </c:pt>
                <c:pt idx="244">
                  <c:v>55.64</c:v>
                </c:pt>
                <c:pt idx="245">
                  <c:v>55.64</c:v>
                </c:pt>
                <c:pt idx="246">
                  <c:v>55.63</c:v>
                </c:pt>
                <c:pt idx="247">
                  <c:v>55.63</c:v>
                </c:pt>
                <c:pt idx="248">
                  <c:v>55.62</c:v>
                </c:pt>
                <c:pt idx="249">
                  <c:v>55.61</c:v>
                </c:pt>
                <c:pt idx="250">
                  <c:v>55.55</c:v>
                </c:pt>
                <c:pt idx="251">
                  <c:v>55.55</c:v>
                </c:pt>
                <c:pt idx="252">
                  <c:v>55.51</c:v>
                </c:pt>
                <c:pt idx="253">
                  <c:v>55.5</c:v>
                </c:pt>
                <c:pt idx="254">
                  <c:v>55.48</c:v>
                </c:pt>
                <c:pt idx="255">
                  <c:v>55.47</c:v>
                </c:pt>
                <c:pt idx="256">
                  <c:v>55.44</c:v>
                </c:pt>
                <c:pt idx="257">
                  <c:v>55.44</c:v>
                </c:pt>
                <c:pt idx="258">
                  <c:v>55.39</c:v>
                </c:pt>
                <c:pt idx="259">
                  <c:v>55.29</c:v>
                </c:pt>
                <c:pt idx="260">
                  <c:v>55.26</c:v>
                </c:pt>
                <c:pt idx="261">
                  <c:v>55.25</c:v>
                </c:pt>
                <c:pt idx="262">
                  <c:v>55.25</c:v>
                </c:pt>
                <c:pt idx="263">
                  <c:v>55.2</c:v>
                </c:pt>
                <c:pt idx="264">
                  <c:v>55.17</c:v>
                </c:pt>
                <c:pt idx="265">
                  <c:v>55.17</c:v>
                </c:pt>
                <c:pt idx="266">
                  <c:v>55.17</c:v>
                </c:pt>
                <c:pt idx="267">
                  <c:v>55.17</c:v>
                </c:pt>
                <c:pt idx="268">
                  <c:v>55.17</c:v>
                </c:pt>
                <c:pt idx="269">
                  <c:v>55.16</c:v>
                </c:pt>
                <c:pt idx="270">
                  <c:v>55.13</c:v>
                </c:pt>
                <c:pt idx="271">
                  <c:v>55.1</c:v>
                </c:pt>
                <c:pt idx="272">
                  <c:v>55.1</c:v>
                </c:pt>
                <c:pt idx="273">
                  <c:v>55.09</c:v>
                </c:pt>
                <c:pt idx="274">
                  <c:v>55.09</c:v>
                </c:pt>
                <c:pt idx="275">
                  <c:v>55.08</c:v>
                </c:pt>
                <c:pt idx="276">
                  <c:v>55.07</c:v>
                </c:pt>
                <c:pt idx="277">
                  <c:v>55.07</c:v>
                </c:pt>
                <c:pt idx="278">
                  <c:v>55.04</c:v>
                </c:pt>
                <c:pt idx="279">
                  <c:v>55.03</c:v>
                </c:pt>
                <c:pt idx="280">
                  <c:v>55.03</c:v>
                </c:pt>
                <c:pt idx="281">
                  <c:v>55.01</c:v>
                </c:pt>
                <c:pt idx="282">
                  <c:v>55</c:v>
                </c:pt>
                <c:pt idx="283">
                  <c:v>55</c:v>
                </c:pt>
                <c:pt idx="284">
                  <c:v>55</c:v>
                </c:pt>
                <c:pt idx="285">
                  <c:v>55</c:v>
                </c:pt>
                <c:pt idx="286">
                  <c:v>55</c:v>
                </c:pt>
                <c:pt idx="287">
                  <c:v>55</c:v>
                </c:pt>
                <c:pt idx="288">
                  <c:v>54.99</c:v>
                </c:pt>
                <c:pt idx="289">
                  <c:v>54.98</c:v>
                </c:pt>
                <c:pt idx="290">
                  <c:v>54.97</c:v>
                </c:pt>
                <c:pt idx="291">
                  <c:v>54.97</c:v>
                </c:pt>
                <c:pt idx="292">
                  <c:v>54.96</c:v>
                </c:pt>
                <c:pt idx="293">
                  <c:v>54.95</c:v>
                </c:pt>
                <c:pt idx="294">
                  <c:v>54.95</c:v>
                </c:pt>
                <c:pt idx="295">
                  <c:v>54.95</c:v>
                </c:pt>
                <c:pt idx="296">
                  <c:v>54.95</c:v>
                </c:pt>
                <c:pt idx="297">
                  <c:v>54.94</c:v>
                </c:pt>
                <c:pt idx="298">
                  <c:v>54.92</c:v>
                </c:pt>
                <c:pt idx="299">
                  <c:v>54.92</c:v>
                </c:pt>
                <c:pt idx="300">
                  <c:v>54.92</c:v>
                </c:pt>
                <c:pt idx="301">
                  <c:v>54.91</c:v>
                </c:pt>
                <c:pt idx="302">
                  <c:v>54.9</c:v>
                </c:pt>
                <c:pt idx="303">
                  <c:v>54.9</c:v>
                </c:pt>
                <c:pt idx="304">
                  <c:v>54.87</c:v>
                </c:pt>
                <c:pt idx="305">
                  <c:v>54.87</c:v>
                </c:pt>
                <c:pt idx="306">
                  <c:v>54.85</c:v>
                </c:pt>
                <c:pt idx="307">
                  <c:v>54.8</c:v>
                </c:pt>
                <c:pt idx="308">
                  <c:v>54.8</c:v>
                </c:pt>
                <c:pt idx="309">
                  <c:v>54.72</c:v>
                </c:pt>
                <c:pt idx="310">
                  <c:v>54.7</c:v>
                </c:pt>
                <c:pt idx="311">
                  <c:v>54.69</c:v>
                </c:pt>
                <c:pt idx="312">
                  <c:v>54.64</c:v>
                </c:pt>
                <c:pt idx="313">
                  <c:v>54.62</c:v>
                </c:pt>
                <c:pt idx="314">
                  <c:v>54.6</c:v>
                </c:pt>
                <c:pt idx="315">
                  <c:v>54.58</c:v>
                </c:pt>
                <c:pt idx="316">
                  <c:v>54.56</c:v>
                </c:pt>
                <c:pt idx="317">
                  <c:v>54.42</c:v>
                </c:pt>
                <c:pt idx="318">
                  <c:v>54.38</c:v>
                </c:pt>
                <c:pt idx="319">
                  <c:v>54.38</c:v>
                </c:pt>
                <c:pt idx="320">
                  <c:v>54.32</c:v>
                </c:pt>
                <c:pt idx="321">
                  <c:v>54.28</c:v>
                </c:pt>
                <c:pt idx="322">
                  <c:v>54.26</c:v>
                </c:pt>
                <c:pt idx="323">
                  <c:v>54.25</c:v>
                </c:pt>
                <c:pt idx="324">
                  <c:v>54.24</c:v>
                </c:pt>
                <c:pt idx="325">
                  <c:v>54.24</c:v>
                </c:pt>
                <c:pt idx="326">
                  <c:v>54.22</c:v>
                </c:pt>
                <c:pt idx="327">
                  <c:v>54.15</c:v>
                </c:pt>
                <c:pt idx="328">
                  <c:v>54.15</c:v>
                </c:pt>
                <c:pt idx="329">
                  <c:v>54.12</c:v>
                </c:pt>
                <c:pt idx="330">
                  <c:v>54.1</c:v>
                </c:pt>
                <c:pt idx="331">
                  <c:v>54.09</c:v>
                </c:pt>
                <c:pt idx="332">
                  <c:v>54.07</c:v>
                </c:pt>
                <c:pt idx="333">
                  <c:v>54.06</c:v>
                </c:pt>
                <c:pt idx="334">
                  <c:v>54.02</c:v>
                </c:pt>
                <c:pt idx="335">
                  <c:v>54.01</c:v>
                </c:pt>
                <c:pt idx="336">
                  <c:v>54.01</c:v>
                </c:pt>
                <c:pt idx="337">
                  <c:v>54.01</c:v>
                </c:pt>
                <c:pt idx="338">
                  <c:v>54</c:v>
                </c:pt>
                <c:pt idx="339">
                  <c:v>54</c:v>
                </c:pt>
                <c:pt idx="340">
                  <c:v>53.99</c:v>
                </c:pt>
                <c:pt idx="341">
                  <c:v>53.99</c:v>
                </c:pt>
                <c:pt idx="342">
                  <c:v>53.98</c:v>
                </c:pt>
                <c:pt idx="343">
                  <c:v>53.94</c:v>
                </c:pt>
                <c:pt idx="344">
                  <c:v>53.94</c:v>
                </c:pt>
                <c:pt idx="345">
                  <c:v>53.93</c:v>
                </c:pt>
                <c:pt idx="346">
                  <c:v>53.93</c:v>
                </c:pt>
                <c:pt idx="347">
                  <c:v>53.91</c:v>
                </c:pt>
                <c:pt idx="348">
                  <c:v>53.91</c:v>
                </c:pt>
                <c:pt idx="349">
                  <c:v>53.89</c:v>
                </c:pt>
                <c:pt idx="350">
                  <c:v>53.88</c:v>
                </c:pt>
                <c:pt idx="351">
                  <c:v>53.87</c:v>
                </c:pt>
                <c:pt idx="352">
                  <c:v>53.85</c:v>
                </c:pt>
                <c:pt idx="353">
                  <c:v>53.84</c:v>
                </c:pt>
                <c:pt idx="354">
                  <c:v>53.84</c:v>
                </c:pt>
                <c:pt idx="355">
                  <c:v>53.81</c:v>
                </c:pt>
                <c:pt idx="356">
                  <c:v>53.81</c:v>
                </c:pt>
                <c:pt idx="357">
                  <c:v>53.79</c:v>
                </c:pt>
                <c:pt idx="358">
                  <c:v>53.79</c:v>
                </c:pt>
                <c:pt idx="359">
                  <c:v>53.78</c:v>
                </c:pt>
                <c:pt idx="360">
                  <c:v>53.74</c:v>
                </c:pt>
                <c:pt idx="361">
                  <c:v>53.73</c:v>
                </c:pt>
                <c:pt idx="362">
                  <c:v>53.64</c:v>
                </c:pt>
                <c:pt idx="363">
                  <c:v>53.61</c:v>
                </c:pt>
                <c:pt idx="364">
                  <c:v>53.59</c:v>
                </c:pt>
                <c:pt idx="365">
                  <c:v>53.58</c:v>
                </c:pt>
                <c:pt idx="366">
                  <c:v>53.56</c:v>
                </c:pt>
                <c:pt idx="367">
                  <c:v>53.54</c:v>
                </c:pt>
                <c:pt idx="368">
                  <c:v>53.53</c:v>
                </c:pt>
                <c:pt idx="369">
                  <c:v>53.53</c:v>
                </c:pt>
                <c:pt idx="370">
                  <c:v>53.46</c:v>
                </c:pt>
                <c:pt idx="371">
                  <c:v>53.45</c:v>
                </c:pt>
                <c:pt idx="372">
                  <c:v>53.45</c:v>
                </c:pt>
                <c:pt idx="373">
                  <c:v>53.43</c:v>
                </c:pt>
                <c:pt idx="374">
                  <c:v>53.42</c:v>
                </c:pt>
                <c:pt idx="375">
                  <c:v>53.39</c:v>
                </c:pt>
                <c:pt idx="376">
                  <c:v>53.39</c:v>
                </c:pt>
                <c:pt idx="377">
                  <c:v>53.37</c:v>
                </c:pt>
                <c:pt idx="378">
                  <c:v>53.37</c:v>
                </c:pt>
                <c:pt idx="379">
                  <c:v>53.35</c:v>
                </c:pt>
                <c:pt idx="380">
                  <c:v>53.33</c:v>
                </c:pt>
                <c:pt idx="381">
                  <c:v>53.33</c:v>
                </c:pt>
                <c:pt idx="382">
                  <c:v>53.32</c:v>
                </c:pt>
                <c:pt idx="383">
                  <c:v>53.22</c:v>
                </c:pt>
                <c:pt idx="384">
                  <c:v>53.19</c:v>
                </c:pt>
                <c:pt idx="385">
                  <c:v>53.14</c:v>
                </c:pt>
                <c:pt idx="386">
                  <c:v>53.13</c:v>
                </c:pt>
                <c:pt idx="387">
                  <c:v>53.1</c:v>
                </c:pt>
                <c:pt idx="388">
                  <c:v>53.02</c:v>
                </c:pt>
                <c:pt idx="389">
                  <c:v>53.01</c:v>
                </c:pt>
                <c:pt idx="390">
                  <c:v>53</c:v>
                </c:pt>
                <c:pt idx="391">
                  <c:v>53</c:v>
                </c:pt>
                <c:pt idx="392">
                  <c:v>52.98</c:v>
                </c:pt>
                <c:pt idx="393">
                  <c:v>52.96</c:v>
                </c:pt>
                <c:pt idx="394">
                  <c:v>52.95</c:v>
                </c:pt>
                <c:pt idx="395">
                  <c:v>52.95</c:v>
                </c:pt>
                <c:pt idx="396">
                  <c:v>52.94</c:v>
                </c:pt>
                <c:pt idx="397">
                  <c:v>52.93</c:v>
                </c:pt>
                <c:pt idx="398">
                  <c:v>52.93</c:v>
                </c:pt>
                <c:pt idx="399">
                  <c:v>52.92</c:v>
                </c:pt>
                <c:pt idx="400">
                  <c:v>52.92</c:v>
                </c:pt>
                <c:pt idx="401">
                  <c:v>52.92</c:v>
                </c:pt>
                <c:pt idx="402">
                  <c:v>52.91</c:v>
                </c:pt>
                <c:pt idx="403">
                  <c:v>52.9</c:v>
                </c:pt>
                <c:pt idx="404">
                  <c:v>52.9</c:v>
                </c:pt>
                <c:pt idx="405">
                  <c:v>52.89</c:v>
                </c:pt>
                <c:pt idx="406">
                  <c:v>52.87</c:v>
                </c:pt>
                <c:pt idx="407">
                  <c:v>52.86</c:v>
                </c:pt>
                <c:pt idx="408">
                  <c:v>52.85</c:v>
                </c:pt>
                <c:pt idx="409">
                  <c:v>52.81</c:v>
                </c:pt>
                <c:pt idx="410">
                  <c:v>52.76</c:v>
                </c:pt>
                <c:pt idx="411">
                  <c:v>52.73</c:v>
                </c:pt>
                <c:pt idx="412">
                  <c:v>52.63</c:v>
                </c:pt>
                <c:pt idx="413">
                  <c:v>52.62</c:v>
                </c:pt>
                <c:pt idx="414">
                  <c:v>52.62</c:v>
                </c:pt>
                <c:pt idx="415">
                  <c:v>52.58</c:v>
                </c:pt>
                <c:pt idx="416">
                  <c:v>52.57</c:v>
                </c:pt>
                <c:pt idx="417">
                  <c:v>52.55</c:v>
                </c:pt>
                <c:pt idx="418">
                  <c:v>52.51</c:v>
                </c:pt>
                <c:pt idx="419">
                  <c:v>52.5</c:v>
                </c:pt>
                <c:pt idx="420">
                  <c:v>52.49</c:v>
                </c:pt>
                <c:pt idx="421">
                  <c:v>52.49</c:v>
                </c:pt>
                <c:pt idx="422">
                  <c:v>52.46</c:v>
                </c:pt>
                <c:pt idx="423">
                  <c:v>52.45</c:v>
                </c:pt>
                <c:pt idx="424">
                  <c:v>52.44</c:v>
                </c:pt>
                <c:pt idx="425">
                  <c:v>52.44</c:v>
                </c:pt>
                <c:pt idx="426">
                  <c:v>52.4</c:v>
                </c:pt>
                <c:pt idx="427">
                  <c:v>52.4</c:v>
                </c:pt>
                <c:pt idx="428">
                  <c:v>52.38</c:v>
                </c:pt>
                <c:pt idx="429">
                  <c:v>52.38</c:v>
                </c:pt>
                <c:pt idx="430">
                  <c:v>52.38</c:v>
                </c:pt>
                <c:pt idx="431">
                  <c:v>52.37</c:v>
                </c:pt>
                <c:pt idx="432">
                  <c:v>52.34</c:v>
                </c:pt>
                <c:pt idx="433">
                  <c:v>52.33</c:v>
                </c:pt>
                <c:pt idx="434">
                  <c:v>52.32</c:v>
                </c:pt>
                <c:pt idx="435">
                  <c:v>52.32</c:v>
                </c:pt>
                <c:pt idx="436">
                  <c:v>52.25</c:v>
                </c:pt>
                <c:pt idx="437">
                  <c:v>52.23</c:v>
                </c:pt>
                <c:pt idx="438">
                  <c:v>52.18</c:v>
                </c:pt>
                <c:pt idx="439">
                  <c:v>52.16</c:v>
                </c:pt>
                <c:pt idx="440">
                  <c:v>52.14</c:v>
                </c:pt>
                <c:pt idx="441">
                  <c:v>52.11</c:v>
                </c:pt>
                <c:pt idx="442">
                  <c:v>52.1</c:v>
                </c:pt>
                <c:pt idx="443">
                  <c:v>52.07</c:v>
                </c:pt>
                <c:pt idx="444">
                  <c:v>52.07</c:v>
                </c:pt>
                <c:pt idx="445">
                  <c:v>52.06</c:v>
                </c:pt>
                <c:pt idx="446">
                  <c:v>52.06</c:v>
                </c:pt>
                <c:pt idx="447">
                  <c:v>52.05</c:v>
                </c:pt>
                <c:pt idx="448">
                  <c:v>52.04</c:v>
                </c:pt>
                <c:pt idx="449">
                  <c:v>52.03</c:v>
                </c:pt>
                <c:pt idx="450">
                  <c:v>52.02</c:v>
                </c:pt>
                <c:pt idx="451">
                  <c:v>52.02</c:v>
                </c:pt>
                <c:pt idx="452">
                  <c:v>52.02</c:v>
                </c:pt>
                <c:pt idx="453">
                  <c:v>52.01</c:v>
                </c:pt>
                <c:pt idx="454">
                  <c:v>52</c:v>
                </c:pt>
                <c:pt idx="455">
                  <c:v>52</c:v>
                </c:pt>
                <c:pt idx="456">
                  <c:v>52</c:v>
                </c:pt>
                <c:pt idx="457">
                  <c:v>52</c:v>
                </c:pt>
                <c:pt idx="458">
                  <c:v>52</c:v>
                </c:pt>
                <c:pt idx="459">
                  <c:v>51.99</c:v>
                </c:pt>
                <c:pt idx="460">
                  <c:v>51.99</c:v>
                </c:pt>
                <c:pt idx="461">
                  <c:v>51.98</c:v>
                </c:pt>
                <c:pt idx="462">
                  <c:v>51.96</c:v>
                </c:pt>
                <c:pt idx="463">
                  <c:v>51.95</c:v>
                </c:pt>
                <c:pt idx="464">
                  <c:v>51.95</c:v>
                </c:pt>
                <c:pt idx="465">
                  <c:v>51.94</c:v>
                </c:pt>
                <c:pt idx="466">
                  <c:v>51.94</c:v>
                </c:pt>
                <c:pt idx="467">
                  <c:v>51.94</c:v>
                </c:pt>
                <c:pt idx="468">
                  <c:v>51.93</c:v>
                </c:pt>
                <c:pt idx="469">
                  <c:v>51.92</c:v>
                </c:pt>
                <c:pt idx="470">
                  <c:v>51.92</c:v>
                </c:pt>
                <c:pt idx="471">
                  <c:v>51.91</c:v>
                </c:pt>
                <c:pt idx="472">
                  <c:v>51.91</c:v>
                </c:pt>
                <c:pt idx="473">
                  <c:v>51.9</c:v>
                </c:pt>
                <c:pt idx="474">
                  <c:v>51.83</c:v>
                </c:pt>
                <c:pt idx="475">
                  <c:v>51.83</c:v>
                </c:pt>
                <c:pt idx="476">
                  <c:v>51.78</c:v>
                </c:pt>
                <c:pt idx="477">
                  <c:v>51.75</c:v>
                </c:pt>
                <c:pt idx="478">
                  <c:v>51.71</c:v>
                </c:pt>
                <c:pt idx="479">
                  <c:v>51.71</c:v>
                </c:pt>
                <c:pt idx="480">
                  <c:v>51.7</c:v>
                </c:pt>
                <c:pt idx="481">
                  <c:v>51.7</c:v>
                </c:pt>
                <c:pt idx="482">
                  <c:v>51.69</c:v>
                </c:pt>
                <c:pt idx="483">
                  <c:v>51.68</c:v>
                </c:pt>
                <c:pt idx="484">
                  <c:v>51.66</c:v>
                </c:pt>
                <c:pt idx="485">
                  <c:v>51.66</c:v>
                </c:pt>
                <c:pt idx="486">
                  <c:v>51.66</c:v>
                </c:pt>
                <c:pt idx="487">
                  <c:v>51.64</c:v>
                </c:pt>
                <c:pt idx="488">
                  <c:v>51.61</c:v>
                </c:pt>
                <c:pt idx="489">
                  <c:v>51.61</c:v>
                </c:pt>
                <c:pt idx="490">
                  <c:v>51.59</c:v>
                </c:pt>
                <c:pt idx="491">
                  <c:v>51.57</c:v>
                </c:pt>
                <c:pt idx="492">
                  <c:v>51.56</c:v>
                </c:pt>
                <c:pt idx="493">
                  <c:v>51.54</c:v>
                </c:pt>
                <c:pt idx="494">
                  <c:v>51.54</c:v>
                </c:pt>
                <c:pt idx="495">
                  <c:v>51.54</c:v>
                </c:pt>
                <c:pt idx="496">
                  <c:v>51.51</c:v>
                </c:pt>
                <c:pt idx="497">
                  <c:v>51.5</c:v>
                </c:pt>
                <c:pt idx="498">
                  <c:v>51.5</c:v>
                </c:pt>
                <c:pt idx="499">
                  <c:v>51.5</c:v>
                </c:pt>
                <c:pt idx="500">
                  <c:v>51.46</c:v>
                </c:pt>
                <c:pt idx="501">
                  <c:v>51.46</c:v>
                </c:pt>
                <c:pt idx="502">
                  <c:v>51.45</c:v>
                </c:pt>
                <c:pt idx="503">
                  <c:v>51.45</c:v>
                </c:pt>
                <c:pt idx="504">
                  <c:v>51.43</c:v>
                </c:pt>
                <c:pt idx="505">
                  <c:v>51.42</c:v>
                </c:pt>
                <c:pt idx="506">
                  <c:v>51.41</c:v>
                </c:pt>
                <c:pt idx="507">
                  <c:v>51.37</c:v>
                </c:pt>
                <c:pt idx="508">
                  <c:v>51.35</c:v>
                </c:pt>
                <c:pt idx="509">
                  <c:v>51.34</c:v>
                </c:pt>
                <c:pt idx="510">
                  <c:v>51.3</c:v>
                </c:pt>
                <c:pt idx="511">
                  <c:v>51.3</c:v>
                </c:pt>
                <c:pt idx="512">
                  <c:v>51.28</c:v>
                </c:pt>
                <c:pt idx="513">
                  <c:v>51.27</c:v>
                </c:pt>
                <c:pt idx="514">
                  <c:v>51.27</c:v>
                </c:pt>
                <c:pt idx="515">
                  <c:v>51.22</c:v>
                </c:pt>
                <c:pt idx="516">
                  <c:v>51.21</c:v>
                </c:pt>
                <c:pt idx="517">
                  <c:v>51.21</c:v>
                </c:pt>
                <c:pt idx="518">
                  <c:v>51.16</c:v>
                </c:pt>
                <c:pt idx="519">
                  <c:v>51.16</c:v>
                </c:pt>
                <c:pt idx="520">
                  <c:v>51.13</c:v>
                </c:pt>
                <c:pt idx="521">
                  <c:v>51.13</c:v>
                </c:pt>
                <c:pt idx="522">
                  <c:v>51.07</c:v>
                </c:pt>
                <c:pt idx="523">
                  <c:v>51.05</c:v>
                </c:pt>
                <c:pt idx="524">
                  <c:v>51.05</c:v>
                </c:pt>
                <c:pt idx="525">
                  <c:v>51.04</c:v>
                </c:pt>
                <c:pt idx="526">
                  <c:v>51.02</c:v>
                </c:pt>
                <c:pt idx="527">
                  <c:v>51</c:v>
                </c:pt>
                <c:pt idx="528">
                  <c:v>51</c:v>
                </c:pt>
                <c:pt idx="529">
                  <c:v>51</c:v>
                </c:pt>
                <c:pt idx="530">
                  <c:v>50.99</c:v>
                </c:pt>
                <c:pt idx="531">
                  <c:v>50.99</c:v>
                </c:pt>
                <c:pt idx="532">
                  <c:v>50.98</c:v>
                </c:pt>
                <c:pt idx="533">
                  <c:v>50.97</c:v>
                </c:pt>
                <c:pt idx="534">
                  <c:v>50.97</c:v>
                </c:pt>
                <c:pt idx="535">
                  <c:v>50.97</c:v>
                </c:pt>
                <c:pt idx="536">
                  <c:v>50.96</c:v>
                </c:pt>
                <c:pt idx="537">
                  <c:v>50.96</c:v>
                </c:pt>
                <c:pt idx="538">
                  <c:v>50.96</c:v>
                </c:pt>
                <c:pt idx="539">
                  <c:v>50.95</c:v>
                </c:pt>
                <c:pt idx="540">
                  <c:v>50.94</c:v>
                </c:pt>
                <c:pt idx="541">
                  <c:v>50.94</c:v>
                </c:pt>
                <c:pt idx="542">
                  <c:v>50.94</c:v>
                </c:pt>
                <c:pt idx="543">
                  <c:v>50.93</c:v>
                </c:pt>
                <c:pt idx="544">
                  <c:v>50.92</c:v>
                </c:pt>
                <c:pt idx="545">
                  <c:v>50.88</c:v>
                </c:pt>
                <c:pt idx="546">
                  <c:v>50.88</c:v>
                </c:pt>
                <c:pt idx="547">
                  <c:v>50.86</c:v>
                </c:pt>
                <c:pt idx="548">
                  <c:v>50.86</c:v>
                </c:pt>
                <c:pt idx="549">
                  <c:v>50.85</c:v>
                </c:pt>
                <c:pt idx="550">
                  <c:v>50.81</c:v>
                </c:pt>
                <c:pt idx="551">
                  <c:v>50.78</c:v>
                </c:pt>
                <c:pt idx="552">
                  <c:v>50.75</c:v>
                </c:pt>
                <c:pt idx="553">
                  <c:v>50.73</c:v>
                </c:pt>
                <c:pt idx="554">
                  <c:v>50.72</c:v>
                </c:pt>
                <c:pt idx="555">
                  <c:v>50.66</c:v>
                </c:pt>
                <c:pt idx="556">
                  <c:v>50.65</c:v>
                </c:pt>
                <c:pt idx="557">
                  <c:v>50.64</c:v>
                </c:pt>
                <c:pt idx="558">
                  <c:v>50.63</c:v>
                </c:pt>
                <c:pt idx="559">
                  <c:v>50.58</c:v>
                </c:pt>
                <c:pt idx="560">
                  <c:v>50.58</c:v>
                </c:pt>
                <c:pt idx="561">
                  <c:v>50.57</c:v>
                </c:pt>
                <c:pt idx="562">
                  <c:v>50.56</c:v>
                </c:pt>
                <c:pt idx="563">
                  <c:v>50.55</c:v>
                </c:pt>
                <c:pt idx="564">
                  <c:v>50.53</c:v>
                </c:pt>
                <c:pt idx="565">
                  <c:v>50.52</c:v>
                </c:pt>
                <c:pt idx="566">
                  <c:v>50.52</c:v>
                </c:pt>
                <c:pt idx="567">
                  <c:v>50.51</c:v>
                </c:pt>
                <c:pt idx="568">
                  <c:v>50.48</c:v>
                </c:pt>
                <c:pt idx="569">
                  <c:v>50.45</c:v>
                </c:pt>
                <c:pt idx="570">
                  <c:v>50.44</c:v>
                </c:pt>
                <c:pt idx="571">
                  <c:v>50.44</c:v>
                </c:pt>
                <c:pt idx="572">
                  <c:v>50.41</c:v>
                </c:pt>
                <c:pt idx="573">
                  <c:v>50.4</c:v>
                </c:pt>
                <c:pt idx="574">
                  <c:v>50.4</c:v>
                </c:pt>
                <c:pt idx="575">
                  <c:v>50.39</c:v>
                </c:pt>
                <c:pt idx="576">
                  <c:v>50.38</c:v>
                </c:pt>
                <c:pt idx="577">
                  <c:v>50.34</c:v>
                </c:pt>
                <c:pt idx="578">
                  <c:v>50.34</c:v>
                </c:pt>
                <c:pt idx="579">
                  <c:v>50.33</c:v>
                </c:pt>
                <c:pt idx="580">
                  <c:v>50.32</c:v>
                </c:pt>
                <c:pt idx="581">
                  <c:v>50.24</c:v>
                </c:pt>
                <c:pt idx="582">
                  <c:v>50.22</c:v>
                </c:pt>
                <c:pt idx="583">
                  <c:v>50.19</c:v>
                </c:pt>
                <c:pt idx="584">
                  <c:v>50.17</c:v>
                </c:pt>
                <c:pt idx="585">
                  <c:v>50.15</c:v>
                </c:pt>
                <c:pt idx="586">
                  <c:v>50.12</c:v>
                </c:pt>
                <c:pt idx="587">
                  <c:v>50.12</c:v>
                </c:pt>
                <c:pt idx="588">
                  <c:v>50.1</c:v>
                </c:pt>
                <c:pt idx="589">
                  <c:v>50.1</c:v>
                </c:pt>
                <c:pt idx="590">
                  <c:v>50.07</c:v>
                </c:pt>
                <c:pt idx="591">
                  <c:v>50.07</c:v>
                </c:pt>
                <c:pt idx="592">
                  <c:v>50.05</c:v>
                </c:pt>
                <c:pt idx="593">
                  <c:v>50.04</c:v>
                </c:pt>
                <c:pt idx="594">
                  <c:v>50.04</c:v>
                </c:pt>
                <c:pt idx="595">
                  <c:v>50.04</c:v>
                </c:pt>
                <c:pt idx="596">
                  <c:v>50.03</c:v>
                </c:pt>
                <c:pt idx="597">
                  <c:v>50.03</c:v>
                </c:pt>
                <c:pt idx="598">
                  <c:v>50.03</c:v>
                </c:pt>
                <c:pt idx="599">
                  <c:v>50.03</c:v>
                </c:pt>
                <c:pt idx="600">
                  <c:v>50.01</c:v>
                </c:pt>
                <c:pt idx="601">
                  <c:v>50.01</c:v>
                </c:pt>
                <c:pt idx="602">
                  <c:v>50</c:v>
                </c:pt>
                <c:pt idx="603">
                  <c:v>50</c:v>
                </c:pt>
                <c:pt idx="604">
                  <c:v>50</c:v>
                </c:pt>
                <c:pt idx="605">
                  <c:v>50</c:v>
                </c:pt>
                <c:pt idx="606">
                  <c:v>50</c:v>
                </c:pt>
                <c:pt idx="607">
                  <c:v>50</c:v>
                </c:pt>
                <c:pt idx="608">
                  <c:v>50</c:v>
                </c:pt>
                <c:pt idx="609">
                  <c:v>50</c:v>
                </c:pt>
                <c:pt idx="610">
                  <c:v>50</c:v>
                </c:pt>
                <c:pt idx="611">
                  <c:v>50</c:v>
                </c:pt>
                <c:pt idx="612">
                  <c:v>50</c:v>
                </c:pt>
                <c:pt idx="613">
                  <c:v>49.99</c:v>
                </c:pt>
                <c:pt idx="614">
                  <c:v>49.99</c:v>
                </c:pt>
                <c:pt idx="615">
                  <c:v>49.99</c:v>
                </c:pt>
                <c:pt idx="616">
                  <c:v>49.99</c:v>
                </c:pt>
                <c:pt idx="617">
                  <c:v>49.98</c:v>
                </c:pt>
                <c:pt idx="618">
                  <c:v>49.98</c:v>
                </c:pt>
                <c:pt idx="619">
                  <c:v>49.98</c:v>
                </c:pt>
                <c:pt idx="620">
                  <c:v>49.98</c:v>
                </c:pt>
                <c:pt idx="621">
                  <c:v>49.98</c:v>
                </c:pt>
                <c:pt idx="622">
                  <c:v>49.98</c:v>
                </c:pt>
                <c:pt idx="623">
                  <c:v>49.97</c:v>
                </c:pt>
                <c:pt idx="624">
                  <c:v>49.97</c:v>
                </c:pt>
                <c:pt idx="625">
                  <c:v>49.97</c:v>
                </c:pt>
                <c:pt idx="626">
                  <c:v>49.97</c:v>
                </c:pt>
                <c:pt idx="627">
                  <c:v>49.97</c:v>
                </c:pt>
                <c:pt idx="628">
                  <c:v>49.96</c:v>
                </c:pt>
                <c:pt idx="629">
                  <c:v>49.96</c:v>
                </c:pt>
                <c:pt idx="630">
                  <c:v>49.96</c:v>
                </c:pt>
                <c:pt idx="631">
                  <c:v>49.96</c:v>
                </c:pt>
                <c:pt idx="632">
                  <c:v>49.96</c:v>
                </c:pt>
                <c:pt idx="633">
                  <c:v>49.95</c:v>
                </c:pt>
                <c:pt idx="634">
                  <c:v>49.95</c:v>
                </c:pt>
                <c:pt idx="635">
                  <c:v>49.94</c:v>
                </c:pt>
                <c:pt idx="636">
                  <c:v>49.94</c:v>
                </c:pt>
                <c:pt idx="637">
                  <c:v>49.94</c:v>
                </c:pt>
                <c:pt idx="638">
                  <c:v>49.94</c:v>
                </c:pt>
                <c:pt idx="639">
                  <c:v>49.94</c:v>
                </c:pt>
                <c:pt idx="640">
                  <c:v>49.94</c:v>
                </c:pt>
                <c:pt idx="641">
                  <c:v>49.94</c:v>
                </c:pt>
                <c:pt idx="642">
                  <c:v>49.94</c:v>
                </c:pt>
                <c:pt idx="643">
                  <c:v>49.94</c:v>
                </c:pt>
                <c:pt idx="644">
                  <c:v>49.93</c:v>
                </c:pt>
                <c:pt idx="645">
                  <c:v>49.93</c:v>
                </c:pt>
                <c:pt idx="646">
                  <c:v>49.93</c:v>
                </c:pt>
                <c:pt idx="647">
                  <c:v>49.92</c:v>
                </c:pt>
                <c:pt idx="648">
                  <c:v>49.91</c:v>
                </c:pt>
                <c:pt idx="649">
                  <c:v>49.91</c:v>
                </c:pt>
                <c:pt idx="650">
                  <c:v>49.9</c:v>
                </c:pt>
                <c:pt idx="651">
                  <c:v>49.9</c:v>
                </c:pt>
                <c:pt idx="652">
                  <c:v>49.9</c:v>
                </c:pt>
                <c:pt idx="653">
                  <c:v>49.89</c:v>
                </c:pt>
                <c:pt idx="654">
                  <c:v>49.89</c:v>
                </c:pt>
                <c:pt idx="655">
                  <c:v>49.88</c:v>
                </c:pt>
                <c:pt idx="656">
                  <c:v>49.88</c:v>
                </c:pt>
                <c:pt idx="657">
                  <c:v>49.88</c:v>
                </c:pt>
                <c:pt idx="658">
                  <c:v>49.85</c:v>
                </c:pt>
                <c:pt idx="659">
                  <c:v>49.84</c:v>
                </c:pt>
                <c:pt idx="660">
                  <c:v>49.84</c:v>
                </c:pt>
                <c:pt idx="661">
                  <c:v>49.82</c:v>
                </c:pt>
                <c:pt idx="662">
                  <c:v>49.8</c:v>
                </c:pt>
                <c:pt idx="663">
                  <c:v>49.76</c:v>
                </c:pt>
                <c:pt idx="664">
                  <c:v>49.7</c:v>
                </c:pt>
                <c:pt idx="665">
                  <c:v>49.63</c:v>
                </c:pt>
                <c:pt idx="666">
                  <c:v>49.62</c:v>
                </c:pt>
                <c:pt idx="667">
                  <c:v>49.61</c:v>
                </c:pt>
                <c:pt idx="668">
                  <c:v>49.61</c:v>
                </c:pt>
                <c:pt idx="669">
                  <c:v>49.61</c:v>
                </c:pt>
                <c:pt idx="670">
                  <c:v>49.6</c:v>
                </c:pt>
                <c:pt idx="671">
                  <c:v>49.6</c:v>
                </c:pt>
                <c:pt idx="672">
                  <c:v>49.6</c:v>
                </c:pt>
                <c:pt idx="673">
                  <c:v>49.59</c:v>
                </c:pt>
                <c:pt idx="674">
                  <c:v>49.59</c:v>
                </c:pt>
                <c:pt idx="675">
                  <c:v>49.58</c:v>
                </c:pt>
                <c:pt idx="676">
                  <c:v>49.58</c:v>
                </c:pt>
                <c:pt idx="677">
                  <c:v>49.56</c:v>
                </c:pt>
                <c:pt idx="678">
                  <c:v>49.56</c:v>
                </c:pt>
                <c:pt idx="679">
                  <c:v>49.54</c:v>
                </c:pt>
                <c:pt idx="680">
                  <c:v>49.54</c:v>
                </c:pt>
                <c:pt idx="681">
                  <c:v>49.54</c:v>
                </c:pt>
                <c:pt idx="682">
                  <c:v>49.54</c:v>
                </c:pt>
                <c:pt idx="683">
                  <c:v>49.51</c:v>
                </c:pt>
                <c:pt idx="684">
                  <c:v>49.49</c:v>
                </c:pt>
                <c:pt idx="685">
                  <c:v>49.48</c:v>
                </c:pt>
                <c:pt idx="686">
                  <c:v>49.46</c:v>
                </c:pt>
                <c:pt idx="687">
                  <c:v>49.41</c:v>
                </c:pt>
                <c:pt idx="688">
                  <c:v>49.4</c:v>
                </c:pt>
                <c:pt idx="689">
                  <c:v>49.38</c:v>
                </c:pt>
                <c:pt idx="690">
                  <c:v>49.38</c:v>
                </c:pt>
                <c:pt idx="691">
                  <c:v>49.36</c:v>
                </c:pt>
                <c:pt idx="692">
                  <c:v>49.36</c:v>
                </c:pt>
                <c:pt idx="693">
                  <c:v>49.36</c:v>
                </c:pt>
                <c:pt idx="694">
                  <c:v>49.25</c:v>
                </c:pt>
                <c:pt idx="695">
                  <c:v>49.23</c:v>
                </c:pt>
                <c:pt idx="696">
                  <c:v>49.22</c:v>
                </c:pt>
                <c:pt idx="697">
                  <c:v>49.19</c:v>
                </c:pt>
                <c:pt idx="698">
                  <c:v>49.18</c:v>
                </c:pt>
                <c:pt idx="699">
                  <c:v>49.15</c:v>
                </c:pt>
                <c:pt idx="700">
                  <c:v>49.15</c:v>
                </c:pt>
                <c:pt idx="701">
                  <c:v>49.15</c:v>
                </c:pt>
                <c:pt idx="702">
                  <c:v>49.12</c:v>
                </c:pt>
                <c:pt idx="703">
                  <c:v>49.11</c:v>
                </c:pt>
                <c:pt idx="704">
                  <c:v>49.1</c:v>
                </c:pt>
                <c:pt idx="705">
                  <c:v>49.1</c:v>
                </c:pt>
                <c:pt idx="706">
                  <c:v>49.1</c:v>
                </c:pt>
                <c:pt idx="707">
                  <c:v>49.09</c:v>
                </c:pt>
                <c:pt idx="708">
                  <c:v>49.08</c:v>
                </c:pt>
                <c:pt idx="709">
                  <c:v>49.08</c:v>
                </c:pt>
                <c:pt idx="710">
                  <c:v>49.07</c:v>
                </c:pt>
                <c:pt idx="711">
                  <c:v>49.06</c:v>
                </c:pt>
                <c:pt idx="712">
                  <c:v>49.05</c:v>
                </c:pt>
                <c:pt idx="713">
                  <c:v>49.05</c:v>
                </c:pt>
                <c:pt idx="714">
                  <c:v>49.03</c:v>
                </c:pt>
                <c:pt idx="715">
                  <c:v>49.02</c:v>
                </c:pt>
                <c:pt idx="716">
                  <c:v>49</c:v>
                </c:pt>
                <c:pt idx="717">
                  <c:v>49</c:v>
                </c:pt>
                <c:pt idx="718">
                  <c:v>49</c:v>
                </c:pt>
                <c:pt idx="719">
                  <c:v>48.99</c:v>
                </c:pt>
                <c:pt idx="720">
                  <c:v>48.99</c:v>
                </c:pt>
                <c:pt idx="721">
                  <c:v>48.99</c:v>
                </c:pt>
                <c:pt idx="722">
                  <c:v>48.97</c:v>
                </c:pt>
                <c:pt idx="723">
                  <c:v>48.96</c:v>
                </c:pt>
                <c:pt idx="724">
                  <c:v>48.94</c:v>
                </c:pt>
                <c:pt idx="725">
                  <c:v>48.93</c:v>
                </c:pt>
                <c:pt idx="726">
                  <c:v>48.93</c:v>
                </c:pt>
                <c:pt idx="727">
                  <c:v>48.92</c:v>
                </c:pt>
                <c:pt idx="728">
                  <c:v>48.92</c:v>
                </c:pt>
                <c:pt idx="729">
                  <c:v>48.91</c:v>
                </c:pt>
                <c:pt idx="730">
                  <c:v>48.9</c:v>
                </c:pt>
                <c:pt idx="731">
                  <c:v>48.88</c:v>
                </c:pt>
                <c:pt idx="732">
                  <c:v>48.84</c:v>
                </c:pt>
                <c:pt idx="733">
                  <c:v>48.84</c:v>
                </c:pt>
                <c:pt idx="734">
                  <c:v>48.82</c:v>
                </c:pt>
                <c:pt idx="735">
                  <c:v>48.82</c:v>
                </c:pt>
                <c:pt idx="736">
                  <c:v>48.81</c:v>
                </c:pt>
                <c:pt idx="737">
                  <c:v>48.81</c:v>
                </c:pt>
                <c:pt idx="738">
                  <c:v>48.81</c:v>
                </c:pt>
                <c:pt idx="739">
                  <c:v>48.8</c:v>
                </c:pt>
                <c:pt idx="740">
                  <c:v>48.78</c:v>
                </c:pt>
                <c:pt idx="741">
                  <c:v>48.77</c:v>
                </c:pt>
                <c:pt idx="742">
                  <c:v>48.76</c:v>
                </c:pt>
                <c:pt idx="743">
                  <c:v>48.76</c:v>
                </c:pt>
                <c:pt idx="744">
                  <c:v>48.73</c:v>
                </c:pt>
                <c:pt idx="745">
                  <c:v>48.65</c:v>
                </c:pt>
                <c:pt idx="746">
                  <c:v>48.65</c:v>
                </c:pt>
                <c:pt idx="747">
                  <c:v>48.64</c:v>
                </c:pt>
                <c:pt idx="748">
                  <c:v>48.59</c:v>
                </c:pt>
                <c:pt idx="749">
                  <c:v>48.57</c:v>
                </c:pt>
                <c:pt idx="750">
                  <c:v>48.56</c:v>
                </c:pt>
                <c:pt idx="751">
                  <c:v>48.54</c:v>
                </c:pt>
                <c:pt idx="752">
                  <c:v>48.53</c:v>
                </c:pt>
                <c:pt idx="753">
                  <c:v>48.53</c:v>
                </c:pt>
                <c:pt idx="754">
                  <c:v>48.51</c:v>
                </c:pt>
                <c:pt idx="755">
                  <c:v>48.51</c:v>
                </c:pt>
                <c:pt idx="756">
                  <c:v>48.49</c:v>
                </c:pt>
                <c:pt idx="757">
                  <c:v>48.46</c:v>
                </c:pt>
                <c:pt idx="758">
                  <c:v>48.44</c:v>
                </c:pt>
                <c:pt idx="759">
                  <c:v>48.42</c:v>
                </c:pt>
                <c:pt idx="760">
                  <c:v>48.4</c:v>
                </c:pt>
                <c:pt idx="761">
                  <c:v>48.4</c:v>
                </c:pt>
                <c:pt idx="762">
                  <c:v>48.34</c:v>
                </c:pt>
                <c:pt idx="763">
                  <c:v>48.3</c:v>
                </c:pt>
                <c:pt idx="764">
                  <c:v>48.3</c:v>
                </c:pt>
                <c:pt idx="765">
                  <c:v>48.28</c:v>
                </c:pt>
                <c:pt idx="766">
                  <c:v>48.28</c:v>
                </c:pt>
                <c:pt idx="767">
                  <c:v>48.26</c:v>
                </c:pt>
                <c:pt idx="768">
                  <c:v>48.26</c:v>
                </c:pt>
                <c:pt idx="769">
                  <c:v>48.24</c:v>
                </c:pt>
                <c:pt idx="770">
                  <c:v>48.22</c:v>
                </c:pt>
                <c:pt idx="771">
                  <c:v>48.19</c:v>
                </c:pt>
                <c:pt idx="772">
                  <c:v>48.19</c:v>
                </c:pt>
                <c:pt idx="773">
                  <c:v>48.19</c:v>
                </c:pt>
                <c:pt idx="774">
                  <c:v>48.19</c:v>
                </c:pt>
                <c:pt idx="775">
                  <c:v>48.19</c:v>
                </c:pt>
                <c:pt idx="776">
                  <c:v>48.18</c:v>
                </c:pt>
                <c:pt idx="777">
                  <c:v>48.17</c:v>
                </c:pt>
                <c:pt idx="778">
                  <c:v>48.15</c:v>
                </c:pt>
                <c:pt idx="779">
                  <c:v>48.13</c:v>
                </c:pt>
                <c:pt idx="780">
                  <c:v>48.13</c:v>
                </c:pt>
                <c:pt idx="781">
                  <c:v>48.13</c:v>
                </c:pt>
                <c:pt idx="782">
                  <c:v>48.1</c:v>
                </c:pt>
                <c:pt idx="783">
                  <c:v>48.08</c:v>
                </c:pt>
                <c:pt idx="784">
                  <c:v>48.08</c:v>
                </c:pt>
                <c:pt idx="785">
                  <c:v>48.08</c:v>
                </c:pt>
                <c:pt idx="786">
                  <c:v>48.07</c:v>
                </c:pt>
                <c:pt idx="787">
                  <c:v>48.07</c:v>
                </c:pt>
                <c:pt idx="788">
                  <c:v>48.07</c:v>
                </c:pt>
                <c:pt idx="789">
                  <c:v>48.05</c:v>
                </c:pt>
                <c:pt idx="790">
                  <c:v>48.05</c:v>
                </c:pt>
                <c:pt idx="791">
                  <c:v>48.02</c:v>
                </c:pt>
                <c:pt idx="792">
                  <c:v>48.02</c:v>
                </c:pt>
                <c:pt idx="793">
                  <c:v>48.02</c:v>
                </c:pt>
                <c:pt idx="794">
                  <c:v>48.01</c:v>
                </c:pt>
                <c:pt idx="795">
                  <c:v>48.01</c:v>
                </c:pt>
                <c:pt idx="796">
                  <c:v>48</c:v>
                </c:pt>
                <c:pt idx="797">
                  <c:v>48</c:v>
                </c:pt>
                <c:pt idx="798">
                  <c:v>48</c:v>
                </c:pt>
                <c:pt idx="799">
                  <c:v>48</c:v>
                </c:pt>
                <c:pt idx="800">
                  <c:v>47.99</c:v>
                </c:pt>
                <c:pt idx="801">
                  <c:v>47.99</c:v>
                </c:pt>
                <c:pt idx="802">
                  <c:v>47.99</c:v>
                </c:pt>
                <c:pt idx="803">
                  <c:v>47.99</c:v>
                </c:pt>
                <c:pt idx="804">
                  <c:v>47.99</c:v>
                </c:pt>
                <c:pt idx="805">
                  <c:v>47.98</c:v>
                </c:pt>
                <c:pt idx="806">
                  <c:v>47.98</c:v>
                </c:pt>
                <c:pt idx="807">
                  <c:v>47.98</c:v>
                </c:pt>
                <c:pt idx="808">
                  <c:v>47.97</c:v>
                </c:pt>
                <c:pt idx="809">
                  <c:v>47.97</c:v>
                </c:pt>
                <c:pt idx="810">
                  <c:v>47.97</c:v>
                </c:pt>
                <c:pt idx="811">
                  <c:v>47.97</c:v>
                </c:pt>
                <c:pt idx="812">
                  <c:v>47.97</c:v>
                </c:pt>
                <c:pt idx="813">
                  <c:v>47.96</c:v>
                </c:pt>
                <c:pt idx="814">
                  <c:v>47.96</c:v>
                </c:pt>
                <c:pt idx="815">
                  <c:v>47.96</c:v>
                </c:pt>
                <c:pt idx="816">
                  <c:v>47.95</c:v>
                </c:pt>
                <c:pt idx="817">
                  <c:v>47.95</c:v>
                </c:pt>
                <c:pt idx="818">
                  <c:v>47.95</c:v>
                </c:pt>
                <c:pt idx="819">
                  <c:v>47.95</c:v>
                </c:pt>
                <c:pt idx="820">
                  <c:v>47.94</c:v>
                </c:pt>
                <c:pt idx="821">
                  <c:v>47.94</c:v>
                </c:pt>
                <c:pt idx="822">
                  <c:v>47.94</c:v>
                </c:pt>
                <c:pt idx="823">
                  <c:v>47.94</c:v>
                </c:pt>
                <c:pt idx="824">
                  <c:v>47.93</c:v>
                </c:pt>
                <c:pt idx="825">
                  <c:v>47.93</c:v>
                </c:pt>
                <c:pt idx="826">
                  <c:v>47.93</c:v>
                </c:pt>
                <c:pt idx="827">
                  <c:v>47.93</c:v>
                </c:pt>
                <c:pt idx="828">
                  <c:v>47.93</c:v>
                </c:pt>
                <c:pt idx="829">
                  <c:v>47.92</c:v>
                </c:pt>
                <c:pt idx="830">
                  <c:v>47.92</c:v>
                </c:pt>
                <c:pt idx="831">
                  <c:v>47.92</c:v>
                </c:pt>
                <c:pt idx="832">
                  <c:v>47.92</c:v>
                </c:pt>
                <c:pt idx="833">
                  <c:v>47.92</c:v>
                </c:pt>
                <c:pt idx="834">
                  <c:v>47.92</c:v>
                </c:pt>
                <c:pt idx="835">
                  <c:v>47.91</c:v>
                </c:pt>
                <c:pt idx="836">
                  <c:v>47.91</c:v>
                </c:pt>
                <c:pt idx="837">
                  <c:v>47.91</c:v>
                </c:pt>
                <c:pt idx="838">
                  <c:v>47.91</c:v>
                </c:pt>
                <c:pt idx="839">
                  <c:v>47.91</c:v>
                </c:pt>
                <c:pt idx="840">
                  <c:v>47.91</c:v>
                </c:pt>
                <c:pt idx="841">
                  <c:v>47.87</c:v>
                </c:pt>
                <c:pt idx="842">
                  <c:v>47.85</c:v>
                </c:pt>
                <c:pt idx="843">
                  <c:v>47.83</c:v>
                </c:pt>
                <c:pt idx="844">
                  <c:v>47.8</c:v>
                </c:pt>
                <c:pt idx="845">
                  <c:v>47.78</c:v>
                </c:pt>
                <c:pt idx="846">
                  <c:v>47.77</c:v>
                </c:pt>
                <c:pt idx="847">
                  <c:v>47.77</c:v>
                </c:pt>
                <c:pt idx="848">
                  <c:v>47.74</c:v>
                </c:pt>
                <c:pt idx="849">
                  <c:v>47.72</c:v>
                </c:pt>
                <c:pt idx="850">
                  <c:v>47.72</c:v>
                </c:pt>
                <c:pt idx="851">
                  <c:v>47.7</c:v>
                </c:pt>
                <c:pt idx="852">
                  <c:v>47.7</c:v>
                </c:pt>
                <c:pt idx="853">
                  <c:v>47.68</c:v>
                </c:pt>
                <c:pt idx="854">
                  <c:v>47.68</c:v>
                </c:pt>
                <c:pt idx="855">
                  <c:v>47.67</c:v>
                </c:pt>
                <c:pt idx="856">
                  <c:v>47.66</c:v>
                </c:pt>
                <c:pt idx="857">
                  <c:v>47.66</c:v>
                </c:pt>
                <c:pt idx="858">
                  <c:v>47.65</c:v>
                </c:pt>
                <c:pt idx="859">
                  <c:v>47.65</c:v>
                </c:pt>
                <c:pt idx="860">
                  <c:v>47.62</c:v>
                </c:pt>
                <c:pt idx="861">
                  <c:v>47.62</c:v>
                </c:pt>
                <c:pt idx="862">
                  <c:v>47.58</c:v>
                </c:pt>
                <c:pt idx="863">
                  <c:v>47.57</c:v>
                </c:pt>
                <c:pt idx="864">
                  <c:v>47.56</c:v>
                </c:pt>
                <c:pt idx="865">
                  <c:v>47.56</c:v>
                </c:pt>
                <c:pt idx="866">
                  <c:v>47.52</c:v>
                </c:pt>
                <c:pt idx="867">
                  <c:v>47.52</c:v>
                </c:pt>
                <c:pt idx="868">
                  <c:v>47.51</c:v>
                </c:pt>
                <c:pt idx="869">
                  <c:v>47.51</c:v>
                </c:pt>
                <c:pt idx="870">
                  <c:v>47.48</c:v>
                </c:pt>
                <c:pt idx="871">
                  <c:v>47.47</c:v>
                </c:pt>
                <c:pt idx="872">
                  <c:v>47.45</c:v>
                </c:pt>
                <c:pt idx="873">
                  <c:v>47.44</c:v>
                </c:pt>
                <c:pt idx="874">
                  <c:v>47.44</c:v>
                </c:pt>
                <c:pt idx="875">
                  <c:v>47.44</c:v>
                </c:pt>
                <c:pt idx="876">
                  <c:v>47.44</c:v>
                </c:pt>
                <c:pt idx="877">
                  <c:v>47.44</c:v>
                </c:pt>
                <c:pt idx="878">
                  <c:v>47.44</c:v>
                </c:pt>
                <c:pt idx="879">
                  <c:v>47.43</c:v>
                </c:pt>
                <c:pt idx="880">
                  <c:v>47.43</c:v>
                </c:pt>
                <c:pt idx="881">
                  <c:v>47.43</c:v>
                </c:pt>
                <c:pt idx="882">
                  <c:v>47.42</c:v>
                </c:pt>
                <c:pt idx="883">
                  <c:v>47.42</c:v>
                </c:pt>
                <c:pt idx="884">
                  <c:v>47.42</c:v>
                </c:pt>
                <c:pt idx="885">
                  <c:v>47.38</c:v>
                </c:pt>
                <c:pt idx="886">
                  <c:v>47.36</c:v>
                </c:pt>
                <c:pt idx="887">
                  <c:v>47.32</c:v>
                </c:pt>
                <c:pt idx="888">
                  <c:v>47.31</c:v>
                </c:pt>
                <c:pt idx="889">
                  <c:v>47.28</c:v>
                </c:pt>
                <c:pt idx="890">
                  <c:v>47.27</c:v>
                </c:pt>
                <c:pt idx="891">
                  <c:v>47.24</c:v>
                </c:pt>
                <c:pt idx="892">
                  <c:v>47.23</c:v>
                </c:pt>
                <c:pt idx="893">
                  <c:v>47.21</c:v>
                </c:pt>
                <c:pt idx="894">
                  <c:v>47.21</c:v>
                </c:pt>
                <c:pt idx="895">
                  <c:v>47.2</c:v>
                </c:pt>
                <c:pt idx="896">
                  <c:v>47.19</c:v>
                </c:pt>
                <c:pt idx="897">
                  <c:v>47.19</c:v>
                </c:pt>
                <c:pt idx="898">
                  <c:v>47.17</c:v>
                </c:pt>
                <c:pt idx="899">
                  <c:v>47.16</c:v>
                </c:pt>
                <c:pt idx="900">
                  <c:v>47.14</c:v>
                </c:pt>
                <c:pt idx="901">
                  <c:v>47.11</c:v>
                </c:pt>
                <c:pt idx="902">
                  <c:v>47.11</c:v>
                </c:pt>
                <c:pt idx="903">
                  <c:v>47.11</c:v>
                </c:pt>
                <c:pt idx="904">
                  <c:v>47.1</c:v>
                </c:pt>
                <c:pt idx="905">
                  <c:v>47.1</c:v>
                </c:pt>
                <c:pt idx="906">
                  <c:v>47.09</c:v>
                </c:pt>
                <c:pt idx="907">
                  <c:v>47.08</c:v>
                </c:pt>
                <c:pt idx="908">
                  <c:v>47.08</c:v>
                </c:pt>
                <c:pt idx="909">
                  <c:v>47.07</c:v>
                </c:pt>
                <c:pt idx="910">
                  <c:v>47.07</c:v>
                </c:pt>
                <c:pt idx="911">
                  <c:v>47.06</c:v>
                </c:pt>
                <c:pt idx="912">
                  <c:v>47.06</c:v>
                </c:pt>
                <c:pt idx="913">
                  <c:v>47.06</c:v>
                </c:pt>
                <c:pt idx="914">
                  <c:v>47.05</c:v>
                </c:pt>
                <c:pt idx="915">
                  <c:v>47.05</c:v>
                </c:pt>
                <c:pt idx="916">
                  <c:v>47.03</c:v>
                </c:pt>
                <c:pt idx="917">
                  <c:v>47.03</c:v>
                </c:pt>
                <c:pt idx="918">
                  <c:v>47.02</c:v>
                </c:pt>
                <c:pt idx="919">
                  <c:v>47.01</c:v>
                </c:pt>
                <c:pt idx="920">
                  <c:v>47.01</c:v>
                </c:pt>
                <c:pt idx="921">
                  <c:v>47.01</c:v>
                </c:pt>
                <c:pt idx="922">
                  <c:v>47</c:v>
                </c:pt>
                <c:pt idx="923">
                  <c:v>47</c:v>
                </c:pt>
                <c:pt idx="924">
                  <c:v>47</c:v>
                </c:pt>
                <c:pt idx="925">
                  <c:v>47</c:v>
                </c:pt>
                <c:pt idx="926">
                  <c:v>47</c:v>
                </c:pt>
                <c:pt idx="927">
                  <c:v>47</c:v>
                </c:pt>
                <c:pt idx="928">
                  <c:v>47</c:v>
                </c:pt>
                <c:pt idx="929">
                  <c:v>47</c:v>
                </c:pt>
                <c:pt idx="930">
                  <c:v>46.99</c:v>
                </c:pt>
                <c:pt idx="931">
                  <c:v>46.99</c:v>
                </c:pt>
                <c:pt idx="932">
                  <c:v>46.99</c:v>
                </c:pt>
                <c:pt idx="933">
                  <c:v>46.99</c:v>
                </c:pt>
                <c:pt idx="934">
                  <c:v>46.99</c:v>
                </c:pt>
                <c:pt idx="935">
                  <c:v>46.99</c:v>
                </c:pt>
                <c:pt idx="936">
                  <c:v>46.99</c:v>
                </c:pt>
                <c:pt idx="937">
                  <c:v>46.99</c:v>
                </c:pt>
                <c:pt idx="938">
                  <c:v>46.98</c:v>
                </c:pt>
                <c:pt idx="939">
                  <c:v>46.98</c:v>
                </c:pt>
                <c:pt idx="940">
                  <c:v>46.98</c:v>
                </c:pt>
                <c:pt idx="941">
                  <c:v>46.98</c:v>
                </c:pt>
                <c:pt idx="942">
                  <c:v>46.96</c:v>
                </c:pt>
                <c:pt idx="943">
                  <c:v>46.96</c:v>
                </c:pt>
                <c:pt idx="944">
                  <c:v>46.96</c:v>
                </c:pt>
                <c:pt idx="945">
                  <c:v>46.96</c:v>
                </c:pt>
                <c:pt idx="946">
                  <c:v>46.96</c:v>
                </c:pt>
                <c:pt idx="947">
                  <c:v>46.95</c:v>
                </c:pt>
                <c:pt idx="948">
                  <c:v>46.95</c:v>
                </c:pt>
                <c:pt idx="949">
                  <c:v>46.95</c:v>
                </c:pt>
                <c:pt idx="950">
                  <c:v>46.95</c:v>
                </c:pt>
                <c:pt idx="951">
                  <c:v>46.95</c:v>
                </c:pt>
                <c:pt idx="952">
                  <c:v>46.95</c:v>
                </c:pt>
                <c:pt idx="953">
                  <c:v>46.95</c:v>
                </c:pt>
                <c:pt idx="954">
                  <c:v>46.95</c:v>
                </c:pt>
                <c:pt idx="955">
                  <c:v>46.95</c:v>
                </c:pt>
                <c:pt idx="956">
                  <c:v>46.95</c:v>
                </c:pt>
                <c:pt idx="957">
                  <c:v>46.94</c:v>
                </c:pt>
                <c:pt idx="958">
                  <c:v>46.94</c:v>
                </c:pt>
                <c:pt idx="959">
                  <c:v>46.94</c:v>
                </c:pt>
                <c:pt idx="960">
                  <c:v>46.94</c:v>
                </c:pt>
                <c:pt idx="961">
                  <c:v>46.94</c:v>
                </c:pt>
                <c:pt idx="962">
                  <c:v>46.94</c:v>
                </c:pt>
                <c:pt idx="963">
                  <c:v>46.93</c:v>
                </c:pt>
                <c:pt idx="964">
                  <c:v>46.93</c:v>
                </c:pt>
                <c:pt idx="965">
                  <c:v>46.93</c:v>
                </c:pt>
                <c:pt idx="966">
                  <c:v>46.92</c:v>
                </c:pt>
                <c:pt idx="967">
                  <c:v>46.92</c:v>
                </c:pt>
                <c:pt idx="968">
                  <c:v>46.92</c:v>
                </c:pt>
                <c:pt idx="969">
                  <c:v>46.92</c:v>
                </c:pt>
                <c:pt idx="970">
                  <c:v>46.91</c:v>
                </c:pt>
                <c:pt idx="971">
                  <c:v>46.91</c:v>
                </c:pt>
                <c:pt idx="972">
                  <c:v>46.9</c:v>
                </c:pt>
                <c:pt idx="973">
                  <c:v>46.9</c:v>
                </c:pt>
                <c:pt idx="974">
                  <c:v>46.9</c:v>
                </c:pt>
                <c:pt idx="975">
                  <c:v>46.9</c:v>
                </c:pt>
                <c:pt idx="976">
                  <c:v>46.9</c:v>
                </c:pt>
                <c:pt idx="977">
                  <c:v>46.89</c:v>
                </c:pt>
                <c:pt idx="978">
                  <c:v>46.87</c:v>
                </c:pt>
                <c:pt idx="979">
                  <c:v>46.87</c:v>
                </c:pt>
                <c:pt idx="980">
                  <c:v>46.87</c:v>
                </c:pt>
                <c:pt idx="981">
                  <c:v>46.86</c:v>
                </c:pt>
                <c:pt idx="982">
                  <c:v>46.81</c:v>
                </c:pt>
                <c:pt idx="983">
                  <c:v>46.81</c:v>
                </c:pt>
                <c:pt idx="984">
                  <c:v>46.8</c:v>
                </c:pt>
                <c:pt idx="985">
                  <c:v>46.8</c:v>
                </c:pt>
                <c:pt idx="986">
                  <c:v>46.79</c:v>
                </c:pt>
                <c:pt idx="987">
                  <c:v>46.78</c:v>
                </c:pt>
                <c:pt idx="988">
                  <c:v>46.77</c:v>
                </c:pt>
                <c:pt idx="989">
                  <c:v>46.74</c:v>
                </c:pt>
                <c:pt idx="990">
                  <c:v>46.73</c:v>
                </c:pt>
                <c:pt idx="991">
                  <c:v>46.73</c:v>
                </c:pt>
                <c:pt idx="992">
                  <c:v>46.72</c:v>
                </c:pt>
                <c:pt idx="993">
                  <c:v>46.72</c:v>
                </c:pt>
                <c:pt idx="994">
                  <c:v>46.7</c:v>
                </c:pt>
                <c:pt idx="995">
                  <c:v>46.7</c:v>
                </c:pt>
                <c:pt idx="996">
                  <c:v>46.69</c:v>
                </c:pt>
                <c:pt idx="997">
                  <c:v>46.69</c:v>
                </c:pt>
                <c:pt idx="998">
                  <c:v>46.68</c:v>
                </c:pt>
                <c:pt idx="999">
                  <c:v>46.67</c:v>
                </c:pt>
                <c:pt idx="1000">
                  <c:v>46.67</c:v>
                </c:pt>
                <c:pt idx="1001">
                  <c:v>46.67</c:v>
                </c:pt>
                <c:pt idx="1002">
                  <c:v>46.66</c:v>
                </c:pt>
                <c:pt idx="1003">
                  <c:v>46.66</c:v>
                </c:pt>
                <c:pt idx="1004">
                  <c:v>46.66</c:v>
                </c:pt>
                <c:pt idx="1005">
                  <c:v>46.64</c:v>
                </c:pt>
                <c:pt idx="1006">
                  <c:v>46.62</c:v>
                </c:pt>
                <c:pt idx="1007">
                  <c:v>46.62</c:v>
                </c:pt>
                <c:pt idx="1008">
                  <c:v>46.61</c:v>
                </c:pt>
                <c:pt idx="1009">
                  <c:v>46.59</c:v>
                </c:pt>
                <c:pt idx="1010">
                  <c:v>46.58</c:v>
                </c:pt>
                <c:pt idx="1011">
                  <c:v>46.55</c:v>
                </c:pt>
                <c:pt idx="1012">
                  <c:v>46.55</c:v>
                </c:pt>
                <c:pt idx="1013">
                  <c:v>46.55</c:v>
                </c:pt>
                <c:pt idx="1014">
                  <c:v>46.54</c:v>
                </c:pt>
                <c:pt idx="1015">
                  <c:v>46.54</c:v>
                </c:pt>
                <c:pt idx="1016">
                  <c:v>46.52</c:v>
                </c:pt>
                <c:pt idx="1017">
                  <c:v>46.5</c:v>
                </c:pt>
                <c:pt idx="1018">
                  <c:v>46.49</c:v>
                </c:pt>
                <c:pt idx="1019">
                  <c:v>46.49</c:v>
                </c:pt>
                <c:pt idx="1020">
                  <c:v>46.49</c:v>
                </c:pt>
                <c:pt idx="1021">
                  <c:v>46.48</c:v>
                </c:pt>
                <c:pt idx="1022">
                  <c:v>46.47</c:v>
                </c:pt>
                <c:pt idx="1023">
                  <c:v>46.47</c:v>
                </c:pt>
                <c:pt idx="1024">
                  <c:v>46.45</c:v>
                </c:pt>
                <c:pt idx="1025">
                  <c:v>46.44</c:v>
                </c:pt>
                <c:pt idx="1026">
                  <c:v>46.44</c:v>
                </c:pt>
                <c:pt idx="1027">
                  <c:v>46.44</c:v>
                </c:pt>
                <c:pt idx="1028">
                  <c:v>46.44</c:v>
                </c:pt>
                <c:pt idx="1029">
                  <c:v>46.43</c:v>
                </c:pt>
                <c:pt idx="1030">
                  <c:v>46.42</c:v>
                </c:pt>
                <c:pt idx="1031">
                  <c:v>46.42</c:v>
                </c:pt>
                <c:pt idx="1032">
                  <c:v>46.41</c:v>
                </c:pt>
                <c:pt idx="1033">
                  <c:v>46.4</c:v>
                </c:pt>
                <c:pt idx="1034">
                  <c:v>46.39</c:v>
                </c:pt>
                <c:pt idx="1035">
                  <c:v>46.37</c:v>
                </c:pt>
                <c:pt idx="1036">
                  <c:v>46.37</c:v>
                </c:pt>
                <c:pt idx="1037">
                  <c:v>46.35</c:v>
                </c:pt>
                <c:pt idx="1038">
                  <c:v>46.35</c:v>
                </c:pt>
                <c:pt idx="1039">
                  <c:v>46.35</c:v>
                </c:pt>
                <c:pt idx="1040">
                  <c:v>46.34</c:v>
                </c:pt>
                <c:pt idx="1041">
                  <c:v>46.31</c:v>
                </c:pt>
                <c:pt idx="1042">
                  <c:v>46.31</c:v>
                </c:pt>
                <c:pt idx="1043">
                  <c:v>46.31</c:v>
                </c:pt>
                <c:pt idx="1044">
                  <c:v>46.3</c:v>
                </c:pt>
                <c:pt idx="1045">
                  <c:v>46.29</c:v>
                </c:pt>
                <c:pt idx="1046">
                  <c:v>46.22</c:v>
                </c:pt>
                <c:pt idx="1047">
                  <c:v>46.2</c:v>
                </c:pt>
                <c:pt idx="1048">
                  <c:v>46.2</c:v>
                </c:pt>
                <c:pt idx="1049">
                  <c:v>46.2</c:v>
                </c:pt>
                <c:pt idx="1050">
                  <c:v>46.18</c:v>
                </c:pt>
                <c:pt idx="1051">
                  <c:v>46.18</c:v>
                </c:pt>
                <c:pt idx="1052">
                  <c:v>46.17</c:v>
                </c:pt>
                <c:pt idx="1053">
                  <c:v>46.12</c:v>
                </c:pt>
                <c:pt idx="1054">
                  <c:v>46.11</c:v>
                </c:pt>
                <c:pt idx="1055">
                  <c:v>46.1</c:v>
                </c:pt>
                <c:pt idx="1056">
                  <c:v>46.09</c:v>
                </c:pt>
                <c:pt idx="1057">
                  <c:v>46.08</c:v>
                </c:pt>
                <c:pt idx="1058">
                  <c:v>46.07</c:v>
                </c:pt>
                <c:pt idx="1059">
                  <c:v>46.07</c:v>
                </c:pt>
                <c:pt idx="1060">
                  <c:v>46.06</c:v>
                </c:pt>
                <c:pt idx="1061">
                  <c:v>46.06</c:v>
                </c:pt>
                <c:pt idx="1062">
                  <c:v>46.05</c:v>
                </c:pt>
                <c:pt idx="1063">
                  <c:v>46.04</c:v>
                </c:pt>
                <c:pt idx="1064">
                  <c:v>46.03</c:v>
                </c:pt>
                <c:pt idx="1065">
                  <c:v>46.01</c:v>
                </c:pt>
                <c:pt idx="1066">
                  <c:v>46.01</c:v>
                </c:pt>
                <c:pt idx="1067">
                  <c:v>46.01</c:v>
                </c:pt>
                <c:pt idx="1068">
                  <c:v>46.01</c:v>
                </c:pt>
                <c:pt idx="1069">
                  <c:v>46</c:v>
                </c:pt>
                <c:pt idx="1070">
                  <c:v>46</c:v>
                </c:pt>
                <c:pt idx="1071">
                  <c:v>46</c:v>
                </c:pt>
                <c:pt idx="1072">
                  <c:v>46</c:v>
                </c:pt>
                <c:pt idx="1073">
                  <c:v>46</c:v>
                </c:pt>
                <c:pt idx="1074">
                  <c:v>46</c:v>
                </c:pt>
                <c:pt idx="1075">
                  <c:v>46</c:v>
                </c:pt>
                <c:pt idx="1076">
                  <c:v>45.99</c:v>
                </c:pt>
                <c:pt idx="1077">
                  <c:v>45.99</c:v>
                </c:pt>
                <c:pt idx="1078">
                  <c:v>45.99</c:v>
                </c:pt>
                <c:pt idx="1079">
                  <c:v>45.99</c:v>
                </c:pt>
                <c:pt idx="1080">
                  <c:v>45.98</c:v>
                </c:pt>
                <c:pt idx="1081">
                  <c:v>45.98</c:v>
                </c:pt>
                <c:pt idx="1082">
                  <c:v>45.98</c:v>
                </c:pt>
                <c:pt idx="1083">
                  <c:v>45.98</c:v>
                </c:pt>
                <c:pt idx="1084">
                  <c:v>45.98</c:v>
                </c:pt>
                <c:pt idx="1085">
                  <c:v>45.97</c:v>
                </c:pt>
                <c:pt idx="1086">
                  <c:v>45.97</c:v>
                </c:pt>
                <c:pt idx="1087">
                  <c:v>45.97</c:v>
                </c:pt>
                <c:pt idx="1088">
                  <c:v>45.97</c:v>
                </c:pt>
                <c:pt idx="1089">
                  <c:v>45.97</c:v>
                </c:pt>
                <c:pt idx="1090">
                  <c:v>45.97</c:v>
                </c:pt>
                <c:pt idx="1091">
                  <c:v>45.97</c:v>
                </c:pt>
                <c:pt idx="1092">
                  <c:v>45.96</c:v>
                </c:pt>
                <c:pt idx="1093">
                  <c:v>45.96</c:v>
                </c:pt>
                <c:pt idx="1094">
                  <c:v>45.96</c:v>
                </c:pt>
                <c:pt idx="1095">
                  <c:v>45.96</c:v>
                </c:pt>
                <c:pt idx="1096">
                  <c:v>45.96</c:v>
                </c:pt>
                <c:pt idx="1097">
                  <c:v>45.96</c:v>
                </c:pt>
                <c:pt idx="1098">
                  <c:v>45.95</c:v>
                </c:pt>
                <c:pt idx="1099">
                  <c:v>45.94</c:v>
                </c:pt>
                <c:pt idx="1100">
                  <c:v>45.94</c:v>
                </c:pt>
                <c:pt idx="1101">
                  <c:v>45.93</c:v>
                </c:pt>
                <c:pt idx="1102">
                  <c:v>45.93</c:v>
                </c:pt>
                <c:pt idx="1103">
                  <c:v>45.92</c:v>
                </c:pt>
                <c:pt idx="1104">
                  <c:v>45.92</c:v>
                </c:pt>
                <c:pt idx="1105">
                  <c:v>45.92</c:v>
                </c:pt>
                <c:pt idx="1106">
                  <c:v>45.92</c:v>
                </c:pt>
                <c:pt idx="1107">
                  <c:v>45.92</c:v>
                </c:pt>
                <c:pt idx="1108">
                  <c:v>45.92</c:v>
                </c:pt>
                <c:pt idx="1109">
                  <c:v>45.9</c:v>
                </c:pt>
                <c:pt idx="1110">
                  <c:v>45.88</c:v>
                </c:pt>
                <c:pt idx="1111">
                  <c:v>45.88</c:v>
                </c:pt>
                <c:pt idx="1112">
                  <c:v>45.87</c:v>
                </c:pt>
                <c:pt idx="1113">
                  <c:v>45.87</c:v>
                </c:pt>
                <c:pt idx="1114">
                  <c:v>45.86</c:v>
                </c:pt>
                <c:pt idx="1115">
                  <c:v>45.84</c:v>
                </c:pt>
                <c:pt idx="1116">
                  <c:v>45.83</c:v>
                </c:pt>
                <c:pt idx="1117">
                  <c:v>45.83</c:v>
                </c:pt>
                <c:pt idx="1118">
                  <c:v>45.83</c:v>
                </c:pt>
                <c:pt idx="1119">
                  <c:v>45.82</c:v>
                </c:pt>
                <c:pt idx="1120">
                  <c:v>45.81</c:v>
                </c:pt>
                <c:pt idx="1121">
                  <c:v>45.78</c:v>
                </c:pt>
                <c:pt idx="1122">
                  <c:v>45.78</c:v>
                </c:pt>
                <c:pt idx="1123">
                  <c:v>45.75</c:v>
                </c:pt>
                <c:pt idx="1124">
                  <c:v>45.74</c:v>
                </c:pt>
                <c:pt idx="1125">
                  <c:v>45.74</c:v>
                </c:pt>
                <c:pt idx="1126">
                  <c:v>45.74</c:v>
                </c:pt>
                <c:pt idx="1127">
                  <c:v>45.71</c:v>
                </c:pt>
                <c:pt idx="1128">
                  <c:v>45.71</c:v>
                </c:pt>
                <c:pt idx="1129">
                  <c:v>45.7</c:v>
                </c:pt>
                <c:pt idx="1130">
                  <c:v>45.7</c:v>
                </c:pt>
                <c:pt idx="1131">
                  <c:v>45.69</c:v>
                </c:pt>
                <c:pt idx="1132">
                  <c:v>45.67</c:v>
                </c:pt>
                <c:pt idx="1133">
                  <c:v>45.66</c:v>
                </c:pt>
                <c:pt idx="1134">
                  <c:v>45.66</c:v>
                </c:pt>
                <c:pt idx="1135">
                  <c:v>45.65</c:v>
                </c:pt>
                <c:pt idx="1136">
                  <c:v>45.64</c:v>
                </c:pt>
                <c:pt idx="1137">
                  <c:v>45.64</c:v>
                </c:pt>
                <c:pt idx="1138">
                  <c:v>45.6</c:v>
                </c:pt>
                <c:pt idx="1139">
                  <c:v>45.58</c:v>
                </c:pt>
                <c:pt idx="1140">
                  <c:v>45.57</c:v>
                </c:pt>
                <c:pt idx="1141">
                  <c:v>45.54</c:v>
                </c:pt>
                <c:pt idx="1142">
                  <c:v>45.53</c:v>
                </c:pt>
                <c:pt idx="1143">
                  <c:v>45.52</c:v>
                </c:pt>
                <c:pt idx="1144">
                  <c:v>45.49</c:v>
                </c:pt>
                <c:pt idx="1145">
                  <c:v>45.47</c:v>
                </c:pt>
                <c:pt idx="1146">
                  <c:v>45.47</c:v>
                </c:pt>
                <c:pt idx="1147">
                  <c:v>45.47</c:v>
                </c:pt>
                <c:pt idx="1148">
                  <c:v>45.46</c:v>
                </c:pt>
                <c:pt idx="1149">
                  <c:v>45.45</c:v>
                </c:pt>
                <c:pt idx="1150">
                  <c:v>45.45</c:v>
                </c:pt>
                <c:pt idx="1151">
                  <c:v>45.45</c:v>
                </c:pt>
                <c:pt idx="1152">
                  <c:v>45.44</c:v>
                </c:pt>
                <c:pt idx="1153">
                  <c:v>45.44</c:v>
                </c:pt>
                <c:pt idx="1154">
                  <c:v>45.44</c:v>
                </c:pt>
                <c:pt idx="1155">
                  <c:v>45.44</c:v>
                </c:pt>
                <c:pt idx="1156">
                  <c:v>45.42</c:v>
                </c:pt>
                <c:pt idx="1157">
                  <c:v>45.42</c:v>
                </c:pt>
                <c:pt idx="1158">
                  <c:v>45.42</c:v>
                </c:pt>
                <c:pt idx="1159">
                  <c:v>45.4</c:v>
                </c:pt>
                <c:pt idx="1160">
                  <c:v>45.4</c:v>
                </c:pt>
                <c:pt idx="1161">
                  <c:v>45.39</c:v>
                </c:pt>
                <c:pt idx="1162">
                  <c:v>45.39</c:v>
                </c:pt>
                <c:pt idx="1163">
                  <c:v>45.38</c:v>
                </c:pt>
                <c:pt idx="1164">
                  <c:v>45.36</c:v>
                </c:pt>
                <c:pt idx="1165">
                  <c:v>45.31</c:v>
                </c:pt>
                <c:pt idx="1166">
                  <c:v>45.31</c:v>
                </c:pt>
                <c:pt idx="1167">
                  <c:v>45.29</c:v>
                </c:pt>
                <c:pt idx="1168">
                  <c:v>45.28</c:v>
                </c:pt>
                <c:pt idx="1169">
                  <c:v>45.28</c:v>
                </c:pt>
                <c:pt idx="1170">
                  <c:v>45.28</c:v>
                </c:pt>
                <c:pt idx="1171">
                  <c:v>45.28</c:v>
                </c:pt>
                <c:pt idx="1172">
                  <c:v>45.28</c:v>
                </c:pt>
                <c:pt idx="1173">
                  <c:v>45.26</c:v>
                </c:pt>
                <c:pt idx="1174">
                  <c:v>45.23</c:v>
                </c:pt>
                <c:pt idx="1175">
                  <c:v>45.23</c:v>
                </c:pt>
                <c:pt idx="1176">
                  <c:v>45.23</c:v>
                </c:pt>
                <c:pt idx="1177">
                  <c:v>45.19</c:v>
                </c:pt>
                <c:pt idx="1178">
                  <c:v>45.18</c:v>
                </c:pt>
                <c:pt idx="1179">
                  <c:v>45.18</c:v>
                </c:pt>
                <c:pt idx="1180">
                  <c:v>45.17</c:v>
                </c:pt>
                <c:pt idx="1181">
                  <c:v>45.17</c:v>
                </c:pt>
                <c:pt idx="1182">
                  <c:v>45.16</c:v>
                </c:pt>
                <c:pt idx="1183">
                  <c:v>45.14</c:v>
                </c:pt>
                <c:pt idx="1184">
                  <c:v>45.12</c:v>
                </c:pt>
                <c:pt idx="1185">
                  <c:v>45.12</c:v>
                </c:pt>
                <c:pt idx="1186">
                  <c:v>45.1</c:v>
                </c:pt>
                <c:pt idx="1187">
                  <c:v>45.1</c:v>
                </c:pt>
                <c:pt idx="1188">
                  <c:v>45.1</c:v>
                </c:pt>
                <c:pt idx="1189">
                  <c:v>45.1</c:v>
                </c:pt>
                <c:pt idx="1190">
                  <c:v>45.09</c:v>
                </c:pt>
                <c:pt idx="1191">
                  <c:v>45.08</c:v>
                </c:pt>
                <c:pt idx="1192">
                  <c:v>45.08</c:v>
                </c:pt>
                <c:pt idx="1193">
                  <c:v>45.07</c:v>
                </c:pt>
                <c:pt idx="1194">
                  <c:v>45.06</c:v>
                </c:pt>
                <c:pt idx="1195">
                  <c:v>45.06</c:v>
                </c:pt>
                <c:pt idx="1196">
                  <c:v>45.05</c:v>
                </c:pt>
                <c:pt idx="1197">
                  <c:v>45.05</c:v>
                </c:pt>
                <c:pt idx="1198">
                  <c:v>45.04</c:v>
                </c:pt>
                <c:pt idx="1199">
                  <c:v>45.04</c:v>
                </c:pt>
                <c:pt idx="1200">
                  <c:v>45.03</c:v>
                </c:pt>
                <c:pt idx="1201">
                  <c:v>45.02</c:v>
                </c:pt>
                <c:pt idx="1202">
                  <c:v>45.02</c:v>
                </c:pt>
                <c:pt idx="1203">
                  <c:v>45.02</c:v>
                </c:pt>
                <c:pt idx="1204">
                  <c:v>45.01</c:v>
                </c:pt>
                <c:pt idx="1205">
                  <c:v>45.01</c:v>
                </c:pt>
                <c:pt idx="1206">
                  <c:v>45</c:v>
                </c:pt>
                <c:pt idx="1207">
                  <c:v>45</c:v>
                </c:pt>
                <c:pt idx="1208">
                  <c:v>45</c:v>
                </c:pt>
                <c:pt idx="1209">
                  <c:v>45</c:v>
                </c:pt>
                <c:pt idx="1210">
                  <c:v>45</c:v>
                </c:pt>
                <c:pt idx="1211">
                  <c:v>45</c:v>
                </c:pt>
                <c:pt idx="1212">
                  <c:v>45</c:v>
                </c:pt>
                <c:pt idx="1213">
                  <c:v>45</c:v>
                </c:pt>
                <c:pt idx="1214">
                  <c:v>45</c:v>
                </c:pt>
                <c:pt idx="1215">
                  <c:v>45</c:v>
                </c:pt>
                <c:pt idx="1216">
                  <c:v>44.99</c:v>
                </c:pt>
                <c:pt idx="1217">
                  <c:v>44.99</c:v>
                </c:pt>
                <c:pt idx="1218">
                  <c:v>44.99</c:v>
                </c:pt>
                <c:pt idx="1219">
                  <c:v>44.99</c:v>
                </c:pt>
                <c:pt idx="1220">
                  <c:v>44.98</c:v>
                </c:pt>
                <c:pt idx="1221">
                  <c:v>44.98</c:v>
                </c:pt>
                <c:pt idx="1222">
                  <c:v>44.98</c:v>
                </c:pt>
                <c:pt idx="1223">
                  <c:v>44.98</c:v>
                </c:pt>
                <c:pt idx="1224">
                  <c:v>44.98</c:v>
                </c:pt>
                <c:pt idx="1225">
                  <c:v>44.98</c:v>
                </c:pt>
                <c:pt idx="1226">
                  <c:v>44.98</c:v>
                </c:pt>
                <c:pt idx="1227">
                  <c:v>44.98</c:v>
                </c:pt>
                <c:pt idx="1228">
                  <c:v>44.97</c:v>
                </c:pt>
                <c:pt idx="1229">
                  <c:v>44.97</c:v>
                </c:pt>
                <c:pt idx="1230">
                  <c:v>44.97</c:v>
                </c:pt>
                <c:pt idx="1231">
                  <c:v>44.97</c:v>
                </c:pt>
                <c:pt idx="1232">
                  <c:v>44.97</c:v>
                </c:pt>
                <c:pt idx="1233">
                  <c:v>44.97</c:v>
                </c:pt>
                <c:pt idx="1234">
                  <c:v>44.97</c:v>
                </c:pt>
                <c:pt idx="1235">
                  <c:v>44.97</c:v>
                </c:pt>
                <c:pt idx="1236">
                  <c:v>44.96</c:v>
                </c:pt>
                <c:pt idx="1237">
                  <c:v>44.96</c:v>
                </c:pt>
                <c:pt idx="1238">
                  <c:v>44.96</c:v>
                </c:pt>
                <c:pt idx="1239">
                  <c:v>44.95</c:v>
                </c:pt>
                <c:pt idx="1240">
                  <c:v>44.95</c:v>
                </c:pt>
                <c:pt idx="1241">
                  <c:v>44.95</c:v>
                </c:pt>
                <c:pt idx="1242">
                  <c:v>44.95</c:v>
                </c:pt>
                <c:pt idx="1243">
                  <c:v>44.95</c:v>
                </c:pt>
                <c:pt idx="1244">
                  <c:v>44.95</c:v>
                </c:pt>
                <c:pt idx="1245">
                  <c:v>44.94</c:v>
                </c:pt>
                <c:pt idx="1246">
                  <c:v>44.94</c:v>
                </c:pt>
                <c:pt idx="1247">
                  <c:v>44.94</c:v>
                </c:pt>
                <c:pt idx="1248">
                  <c:v>44.94</c:v>
                </c:pt>
                <c:pt idx="1249">
                  <c:v>44.94</c:v>
                </c:pt>
                <c:pt idx="1250">
                  <c:v>44.94</c:v>
                </c:pt>
                <c:pt idx="1251">
                  <c:v>44.94</c:v>
                </c:pt>
                <c:pt idx="1252">
                  <c:v>44.94</c:v>
                </c:pt>
                <c:pt idx="1253">
                  <c:v>44.93</c:v>
                </c:pt>
                <c:pt idx="1254">
                  <c:v>44.93</c:v>
                </c:pt>
                <c:pt idx="1255">
                  <c:v>44.93</c:v>
                </c:pt>
                <c:pt idx="1256">
                  <c:v>44.93</c:v>
                </c:pt>
                <c:pt idx="1257">
                  <c:v>44.93</c:v>
                </c:pt>
                <c:pt idx="1258">
                  <c:v>44.93</c:v>
                </c:pt>
                <c:pt idx="1259">
                  <c:v>44.93</c:v>
                </c:pt>
                <c:pt idx="1260">
                  <c:v>44.92</c:v>
                </c:pt>
                <c:pt idx="1261">
                  <c:v>44.92</c:v>
                </c:pt>
                <c:pt idx="1262">
                  <c:v>44.92</c:v>
                </c:pt>
                <c:pt idx="1263">
                  <c:v>44.92</c:v>
                </c:pt>
                <c:pt idx="1264">
                  <c:v>44.92</c:v>
                </c:pt>
                <c:pt idx="1265">
                  <c:v>44.92</c:v>
                </c:pt>
                <c:pt idx="1266">
                  <c:v>44.92</c:v>
                </c:pt>
                <c:pt idx="1267">
                  <c:v>44.92</c:v>
                </c:pt>
                <c:pt idx="1268">
                  <c:v>44.92</c:v>
                </c:pt>
                <c:pt idx="1269">
                  <c:v>44.92</c:v>
                </c:pt>
                <c:pt idx="1270">
                  <c:v>44.92</c:v>
                </c:pt>
                <c:pt idx="1271">
                  <c:v>44.92</c:v>
                </c:pt>
                <c:pt idx="1272">
                  <c:v>44.91</c:v>
                </c:pt>
                <c:pt idx="1273">
                  <c:v>44.91</c:v>
                </c:pt>
                <c:pt idx="1274">
                  <c:v>44.91</c:v>
                </c:pt>
                <c:pt idx="1275">
                  <c:v>44.91</c:v>
                </c:pt>
                <c:pt idx="1276">
                  <c:v>44.91</c:v>
                </c:pt>
                <c:pt idx="1277">
                  <c:v>44.91</c:v>
                </c:pt>
                <c:pt idx="1278">
                  <c:v>44.91</c:v>
                </c:pt>
                <c:pt idx="1279">
                  <c:v>44.91</c:v>
                </c:pt>
                <c:pt idx="1280">
                  <c:v>44.9</c:v>
                </c:pt>
                <c:pt idx="1281">
                  <c:v>44.9</c:v>
                </c:pt>
                <c:pt idx="1282">
                  <c:v>44.9</c:v>
                </c:pt>
                <c:pt idx="1283">
                  <c:v>44.88</c:v>
                </c:pt>
                <c:pt idx="1284">
                  <c:v>44.87</c:v>
                </c:pt>
                <c:pt idx="1285">
                  <c:v>44.85</c:v>
                </c:pt>
                <c:pt idx="1286">
                  <c:v>44.83</c:v>
                </c:pt>
                <c:pt idx="1287">
                  <c:v>44.83</c:v>
                </c:pt>
                <c:pt idx="1288">
                  <c:v>44.82</c:v>
                </c:pt>
                <c:pt idx="1289">
                  <c:v>44.81</c:v>
                </c:pt>
                <c:pt idx="1290">
                  <c:v>44.81</c:v>
                </c:pt>
                <c:pt idx="1291">
                  <c:v>44.8</c:v>
                </c:pt>
                <c:pt idx="1292">
                  <c:v>44.79</c:v>
                </c:pt>
                <c:pt idx="1293">
                  <c:v>44.78</c:v>
                </c:pt>
                <c:pt idx="1294">
                  <c:v>44.77</c:v>
                </c:pt>
                <c:pt idx="1295">
                  <c:v>44.77</c:v>
                </c:pt>
                <c:pt idx="1296">
                  <c:v>44.76</c:v>
                </c:pt>
                <c:pt idx="1297">
                  <c:v>44.76</c:v>
                </c:pt>
                <c:pt idx="1298">
                  <c:v>44.76</c:v>
                </c:pt>
                <c:pt idx="1299">
                  <c:v>44.76</c:v>
                </c:pt>
                <c:pt idx="1300">
                  <c:v>44.74</c:v>
                </c:pt>
                <c:pt idx="1301">
                  <c:v>44.73</c:v>
                </c:pt>
                <c:pt idx="1302">
                  <c:v>44.72</c:v>
                </c:pt>
                <c:pt idx="1303">
                  <c:v>44.71</c:v>
                </c:pt>
                <c:pt idx="1304">
                  <c:v>44.71</c:v>
                </c:pt>
                <c:pt idx="1305">
                  <c:v>44.69</c:v>
                </c:pt>
                <c:pt idx="1306">
                  <c:v>44.68</c:v>
                </c:pt>
                <c:pt idx="1307">
                  <c:v>44.68</c:v>
                </c:pt>
                <c:pt idx="1308">
                  <c:v>44.67</c:v>
                </c:pt>
                <c:pt idx="1309">
                  <c:v>44.66</c:v>
                </c:pt>
                <c:pt idx="1310">
                  <c:v>44.62</c:v>
                </c:pt>
                <c:pt idx="1311">
                  <c:v>44.62</c:v>
                </c:pt>
                <c:pt idx="1312">
                  <c:v>44.62</c:v>
                </c:pt>
                <c:pt idx="1313">
                  <c:v>44.62</c:v>
                </c:pt>
                <c:pt idx="1314">
                  <c:v>44.61</c:v>
                </c:pt>
                <c:pt idx="1315">
                  <c:v>44.61</c:v>
                </c:pt>
                <c:pt idx="1316">
                  <c:v>44.57</c:v>
                </c:pt>
                <c:pt idx="1317">
                  <c:v>44.57</c:v>
                </c:pt>
                <c:pt idx="1318">
                  <c:v>44.55</c:v>
                </c:pt>
                <c:pt idx="1319">
                  <c:v>44.54</c:v>
                </c:pt>
                <c:pt idx="1320">
                  <c:v>44.54</c:v>
                </c:pt>
                <c:pt idx="1321">
                  <c:v>44.54</c:v>
                </c:pt>
                <c:pt idx="1322">
                  <c:v>44.51</c:v>
                </c:pt>
                <c:pt idx="1323">
                  <c:v>44.51</c:v>
                </c:pt>
                <c:pt idx="1324">
                  <c:v>44.5</c:v>
                </c:pt>
                <c:pt idx="1325">
                  <c:v>44.5</c:v>
                </c:pt>
                <c:pt idx="1326">
                  <c:v>44.5</c:v>
                </c:pt>
                <c:pt idx="1327">
                  <c:v>44.49</c:v>
                </c:pt>
                <c:pt idx="1328">
                  <c:v>44.48</c:v>
                </c:pt>
                <c:pt idx="1329">
                  <c:v>44.48</c:v>
                </c:pt>
                <c:pt idx="1330">
                  <c:v>44.45</c:v>
                </c:pt>
                <c:pt idx="1331">
                  <c:v>44.45</c:v>
                </c:pt>
                <c:pt idx="1332">
                  <c:v>44.44</c:v>
                </c:pt>
                <c:pt idx="1333">
                  <c:v>44.44</c:v>
                </c:pt>
                <c:pt idx="1334">
                  <c:v>44.43</c:v>
                </c:pt>
                <c:pt idx="1335">
                  <c:v>44.42</c:v>
                </c:pt>
                <c:pt idx="1336">
                  <c:v>44.41</c:v>
                </c:pt>
                <c:pt idx="1337">
                  <c:v>44.4</c:v>
                </c:pt>
                <c:pt idx="1338">
                  <c:v>44.4</c:v>
                </c:pt>
                <c:pt idx="1339">
                  <c:v>44.4</c:v>
                </c:pt>
                <c:pt idx="1340">
                  <c:v>44.39</c:v>
                </c:pt>
                <c:pt idx="1341">
                  <c:v>44.39</c:v>
                </c:pt>
                <c:pt idx="1342">
                  <c:v>44.39</c:v>
                </c:pt>
                <c:pt idx="1343">
                  <c:v>44.32</c:v>
                </c:pt>
                <c:pt idx="1344">
                  <c:v>44.32</c:v>
                </c:pt>
                <c:pt idx="1345">
                  <c:v>44.32</c:v>
                </c:pt>
                <c:pt idx="1346">
                  <c:v>44.31</c:v>
                </c:pt>
                <c:pt idx="1347">
                  <c:v>44.31</c:v>
                </c:pt>
                <c:pt idx="1348">
                  <c:v>44.31</c:v>
                </c:pt>
                <c:pt idx="1349">
                  <c:v>44.3</c:v>
                </c:pt>
                <c:pt idx="1350">
                  <c:v>44.29</c:v>
                </c:pt>
                <c:pt idx="1351">
                  <c:v>44.28</c:v>
                </c:pt>
                <c:pt idx="1352">
                  <c:v>44.27</c:v>
                </c:pt>
                <c:pt idx="1353">
                  <c:v>44.27</c:v>
                </c:pt>
                <c:pt idx="1354">
                  <c:v>44.25</c:v>
                </c:pt>
                <c:pt idx="1355">
                  <c:v>44.25</c:v>
                </c:pt>
                <c:pt idx="1356">
                  <c:v>44.24</c:v>
                </c:pt>
                <c:pt idx="1357">
                  <c:v>44.23</c:v>
                </c:pt>
                <c:pt idx="1358">
                  <c:v>44.23</c:v>
                </c:pt>
                <c:pt idx="1359">
                  <c:v>44.21</c:v>
                </c:pt>
                <c:pt idx="1360">
                  <c:v>44.2</c:v>
                </c:pt>
                <c:pt idx="1361">
                  <c:v>44.2</c:v>
                </c:pt>
                <c:pt idx="1362">
                  <c:v>44.2</c:v>
                </c:pt>
                <c:pt idx="1363">
                  <c:v>44.2</c:v>
                </c:pt>
                <c:pt idx="1364">
                  <c:v>44.2</c:v>
                </c:pt>
                <c:pt idx="1365">
                  <c:v>44.2</c:v>
                </c:pt>
                <c:pt idx="1366">
                  <c:v>44.19</c:v>
                </c:pt>
                <c:pt idx="1367">
                  <c:v>44.17</c:v>
                </c:pt>
                <c:pt idx="1368">
                  <c:v>44.17</c:v>
                </c:pt>
                <c:pt idx="1369">
                  <c:v>44.16</c:v>
                </c:pt>
                <c:pt idx="1370">
                  <c:v>44.15</c:v>
                </c:pt>
                <c:pt idx="1371">
                  <c:v>44.14</c:v>
                </c:pt>
                <c:pt idx="1372">
                  <c:v>44.14</c:v>
                </c:pt>
                <c:pt idx="1373">
                  <c:v>44.12</c:v>
                </c:pt>
                <c:pt idx="1374">
                  <c:v>44.11</c:v>
                </c:pt>
                <c:pt idx="1375">
                  <c:v>44.1</c:v>
                </c:pt>
                <c:pt idx="1376">
                  <c:v>44.1</c:v>
                </c:pt>
                <c:pt idx="1377">
                  <c:v>44.1</c:v>
                </c:pt>
                <c:pt idx="1378">
                  <c:v>44.09</c:v>
                </c:pt>
                <c:pt idx="1379">
                  <c:v>44.09</c:v>
                </c:pt>
                <c:pt idx="1380">
                  <c:v>44.08</c:v>
                </c:pt>
                <c:pt idx="1381">
                  <c:v>44.07</c:v>
                </c:pt>
                <c:pt idx="1382">
                  <c:v>44.05</c:v>
                </c:pt>
                <c:pt idx="1383">
                  <c:v>44.04</c:v>
                </c:pt>
                <c:pt idx="1384">
                  <c:v>44.04</c:v>
                </c:pt>
                <c:pt idx="1385">
                  <c:v>44.04</c:v>
                </c:pt>
                <c:pt idx="1386">
                  <c:v>44.03</c:v>
                </c:pt>
                <c:pt idx="1387">
                  <c:v>44.03</c:v>
                </c:pt>
                <c:pt idx="1388">
                  <c:v>44.03</c:v>
                </c:pt>
                <c:pt idx="1389">
                  <c:v>44.03</c:v>
                </c:pt>
                <c:pt idx="1390">
                  <c:v>44.02</c:v>
                </c:pt>
                <c:pt idx="1391">
                  <c:v>44.02</c:v>
                </c:pt>
                <c:pt idx="1392">
                  <c:v>44.02</c:v>
                </c:pt>
                <c:pt idx="1393">
                  <c:v>44.01</c:v>
                </c:pt>
                <c:pt idx="1394">
                  <c:v>44.01</c:v>
                </c:pt>
                <c:pt idx="1395">
                  <c:v>44</c:v>
                </c:pt>
                <c:pt idx="1396">
                  <c:v>44</c:v>
                </c:pt>
                <c:pt idx="1397">
                  <c:v>44</c:v>
                </c:pt>
                <c:pt idx="1398">
                  <c:v>44</c:v>
                </c:pt>
                <c:pt idx="1399">
                  <c:v>44</c:v>
                </c:pt>
                <c:pt idx="1400">
                  <c:v>44</c:v>
                </c:pt>
                <c:pt idx="1401">
                  <c:v>43.99</c:v>
                </c:pt>
                <c:pt idx="1402">
                  <c:v>43.99</c:v>
                </c:pt>
                <c:pt idx="1403">
                  <c:v>43.99</c:v>
                </c:pt>
                <c:pt idx="1404">
                  <c:v>43.99</c:v>
                </c:pt>
                <c:pt idx="1405">
                  <c:v>43.99</c:v>
                </c:pt>
                <c:pt idx="1406">
                  <c:v>43.99</c:v>
                </c:pt>
                <c:pt idx="1407">
                  <c:v>43.99</c:v>
                </c:pt>
                <c:pt idx="1408">
                  <c:v>43.98</c:v>
                </c:pt>
                <c:pt idx="1409">
                  <c:v>43.98</c:v>
                </c:pt>
                <c:pt idx="1410">
                  <c:v>43.98</c:v>
                </c:pt>
                <c:pt idx="1411">
                  <c:v>43.98</c:v>
                </c:pt>
                <c:pt idx="1412">
                  <c:v>43.98</c:v>
                </c:pt>
                <c:pt idx="1413">
                  <c:v>43.98</c:v>
                </c:pt>
                <c:pt idx="1414">
                  <c:v>43.98</c:v>
                </c:pt>
                <c:pt idx="1415">
                  <c:v>43.97</c:v>
                </c:pt>
                <c:pt idx="1416">
                  <c:v>43.97</c:v>
                </c:pt>
                <c:pt idx="1417">
                  <c:v>43.97</c:v>
                </c:pt>
                <c:pt idx="1418">
                  <c:v>43.97</c:v>
                </c:pt>
                <c:pt idx="1419">
                  <c:v>43.97</c:v>
                </c:pt>
                <c:pt idx="1420">
                  <c:v>43.97</c:v>
                </c:pt>
                <c:pt idx="1421">
                  <c:v>43.96</c:v>
                </c:pt>
                <c:pt idx="1422">
                  <c:v>43.96</c:v>
                </c:pt>
                <c:pt idx="1423">
                  <c:v>43.96</c:v>
                </c:pt>
                <c:pt idx="1424">
                  <c:v>43.96</c:v>
                </c:pt>
                <c:pt idx="1425">
                  <c:v>43.95</c:v>
                </c:pt>
                <c:pt idx="1426">
                  <c:v>43.95</c:v>
                </c:pt>
                <c:pt idx="1427">
                  <c:v>43.95</c:v>
                </c:pt>
                <c:pt idx="1428">
                  <c:v>43.95</c:v>
                </c:pt>
                <c:pt idx="1429">
                  <c:v>43.94</c:v>
                </c:pt>
                <c:pt idx="1430">
                  <c:v>43.94</c:v>
                </c:pt>
                <c:pt idx="1431">
                  <c:v>43.94</c:v>
                </c:pt>
                <c:pt idx="1432">
                  <c:v>43.94</c:v>
                </c:pt>
                <c:pt idx="1433">
                  <c:v>43.94</c:v>
                </c:pt>
                <c:pt idx="1434">
                  <c:v>43.94</c:v>
                </c:pt>
                <c:pt idx="1435">
                  <c:v>43.94</c:v>
                </c:pt>
                <c:pt idx="1436">
                  <c:v>43.93</c:v>
                </c:pt>
                <c:pt idx="1437">
                  <c:v>43.93</c:v>
                </c:pt>
                <c:pt idx="1438">
                  <c:v>43.93</c:v>
                </c:pt>
                <c:pt idx="1439">
                  <c:v>43.93</c:v>
                </c:pt>
                <c:pt idx="1440">
                  <c:v>43.93</c:v>
                </c:pt>
                <c:pt idx="1441">
                  <c:v>43.93</c:v>
                </c:pt>
                <c:pt idx="1442">
                  <c:v>43.93</c:v>
                </c:pt>
                <c:pt idx="1443">
                  <c:v>43.93</c:v>
                </c:pt>
                <c:pt idx="1444">
                  <c:v>43.93</c:v>
                </c:pt>
                <c:pt idx="1445">
                  <c:v>43.92</c:v>
                </c:pt>
                <c:pt idx="1446">
                  <c:v>43.92</c:v>
                </c:pt>
                <c:pt idx="1447">
                  <c:v>43.92</c:v>
                </c:pt>
                <c:pt idx="1448">
                  <c:v>43.91</c:v>
                </c:pt>
                <c:pt idx="1449">
                  <c:v>43.91</c:v>
                </c:pt>
                <c:pt idx="1450">
                  <c:v>43.91</c:v>
                </c:pt>
                <c:pt idx="1451">
                  <c:v>43.91</c:v>
                </c:pt>
                <c:pt idx="1452">
                  <c:v>43.91</c:v>
                </c:pt>
                <c:pt idx="1453">
                  <c:v>43.9</c:v>
                </c:pt>
                <c:pt idx="1454">
                  <c:v>43.9</c:v>
                </c:pt>
                <c:pt idx="1455">
                  <c:v>43.9</c:v>
                </c:pt>
                <c:pt idx="1456">
                  <c:v>43.9</c:v>
                </c:pt>
                <c:pt idx="1457">
                  <c:v>43.89</c:v>
                </c:pt>
                <c:pt idx="1458">
                  <c:v>43.88</c:v>
                </c:pt>
                <c:pt idx="1459">
                  <c:v>43.85</c:v>
                </c:pt>
                <c:pt idx="1460">
                  <c:v>43.8</c:v>
                </c:pt>
                <c:pt idx="1461">
                  <c:v>43.78</c:v>
                </c:pt>
                <c:pt idx="1462">
                  <c:v>43.78</c:v>
                </c:pt>
                <c:pt idx="1463">
                  <c:v>43.76</c:v>
                </c:pt>
                <c:pt idx="1464">
                  <c:v>43.75</c:v>
                </c:pt>
                <c:pt idx="1465">
                  <c:v>43.75</c:v>
                </c:pt>
                <c:pt idx="1466">
                  <c:v>43.72</c:v>
                </c:pt>
                <c:pt idx="1467">
                  <c:v>43.71</c:v>
                </c:pt>
                <c:pt idx="1468">
                  <c:v>43.71</c:v>
                </c:pt>
                <c:pt idx="1469">
                  <c:v>43.71</c:v>
                </c:pt>
                <c:pt idx="1470">
                  <c:v>43.7</c:v>
                </c:pt>
                <c:pt idx="1471">
                  <c:v>43.69</c:v>
                </c:pt>
                <c:pt idx="1472">
                  <c:v>43.68</c:v>
                </c:pt>
                <c:pt idx="1473">
                  <c:v>43.67</c:v>
                </c:pt>
                <c:pt idx="1474">
                  <c:v>43.63</c:v>
                </c:pt>
                <c:pt idx="1475">
                  <c:v>43.62</c:v>
                </c:pt>
                <c:pt idx="1476">
                  <c:v>43.62</c:v>
                </c:pt>
                <c:pt idx="1477">
                  <c:v>43.61</c:v>
                </c:pt>
                <c:pt idx="1478">
                  <c:v>43.58</c:v>
                </c:pt>
                <c:pt idx="1479">
                  <c:v>43.57</c:v>
                </c:pt>
                <c:pt idx="1480">
                  <c:v>43.57</c:v>
                </c:pt>
                <c:pt idx="1481">
                  <c:v>43.54</c:v>
                </c:pt>
                <c:pt idx="1482">
                  <c:v>43.54</c:v>
                </c:pt>
                <c:pt idx="1483">
                  <c:v>43.53</c:v>
                </c:pt>
                <c:pt idx="1484">
                  <c:v>43.52</c:v>
                </c:pt>
                <c:pt idx="1485">
                  <c:v>43.52</c:v>
                </c:pt>
                <c:pt idx="1486">
                  <c:v>43.51</c:v>
                </c:pt>
                <c:pt idx="1487">
                  <c:v>43.51</c:v>
                </c:pt>
                <c:pt idx="1488">
                  <c:v>43.5</c:v>
                </c:pt>
                <c:pt idx="1489">
                  <c:v>43.5</c:v>
                </c:pt>
                <c:pt idx="1490">
                  <c:v>43.5</c:v>
                </c:pt>
                <c:pt idx="1491">
                  <c:v>43.48</c:v>
                </c:pt>
                <c:pt idx="1492">
                  <c:v>43.47</c:v>
                </c:pt>
                <c:pt idx="1493">
                  <c:v>43.45</c:v>
                </c:pt>
                <c:pt idx="1494">
                  <c:v>43.44</c:v>
                </c:pt>
                <c:pt idx="1495">
                  <c:v>43.42</c:v>
                </c:pt>
                <c:pt idx="1496">
                  <c:v>43.4</c:v>
                </c:pt>
                <c:pt idx="1497">
                  <c:v>43.4</c:v>
                </c:pt>
                <c:pt idx="1498">
                  <c:v>43.38</c:v>
                </c:pt>
                <c:pt idx="1499">
                  <c:v>43.37</c:v>
                </c:pt>
                <c:pt idx="1500">
                  <c:v>43.37</c:v>
                </c:pt>
                <c:pt idx="1501">
                  <c:v>43.36</c:v>
                </c:pt>
                <c:pt idx="1502">
                  <c:v>43.34</c:v>
                </c:pt>
                <c:pt idx="1503">
                  <c:v>43.34</c:v>
                </c:pt>
                <c:pt idx="1504">
                  <c:v>43.32</c:v>
                </c:pt>
                <c:pt idx="1505">
                  <c:v>43.31</c:v>
                </c:pt>
                <c:pt idx="1506">
                  <c:v>43.31</c:v>
                </c:pt>
                <c:pt idx="1507">
                  <c:v>43.29</c:v>
                </c:pt>
                <c:pt idx="1508">
                  <c:v>43.29</c:v>
                </c:pt>
                <c:pt idx="1509">
                  <c:v>43.25</c:v>
                </c:pt>
                <c:pt idx="1510">
                  <c:v>43.24</c:v>
                </c:pt>
                <c:pt idx="1511">
                  <c:v>43.23</c:v>
                </c:pt>
                <c:pt idx="1512">
                  <c:v>43.23</c:v>
                </c:pt>
                <c:pt idx="1513">
                  <c:v>43.23</c:v>
                </c:pt>
                <c:pt idx="1514">
                  <c:v>43.22</c:v>
                </c:pt>
                <c:pt idx="1515">
                  <c:v>43.21</c:v>
                </c:pt>
                <c:pt idx="1516">
                  <c:v>43.21</c:v>
                </c:pt>
                <c:pt idx="1517">
                  <c:v>43.2</c:v>
                </c:pt>
                <c:pt idx="1518">
                  <c:v>43.2</c:v>
                </c:pt>
                <c:pt idx="1519">
                  <c:v>43.18</c:v>
                </c:pt>
                <c:pt idx="1520">
                  <c:v>43.17</c:v>
                </c:pt>
                <c:pt idx="1521">
                  <c:v>43.17</c:v>
                </c:pt>
                <c:pt idx="1522">
                  <c:v>43.16</c:v>
                </c:pt>
                <c:pt idx="1523">
                  <c:v>43.13</c:v>
                </c:pt>
                <c:pt idx="1524">
                  <c:v>43.12</c:v>
                </c:pt>
                <c:pt idx="1525">
                  <c:v>43.12</c:v>
                </c:pt>
                <c:pt idx="1526">
                  <c:v>43.11</c:v>
                </c:pt>
                <c:pt idx="1527">
                  <c:v>43.11</c:v>
                </c:pt>
                <c:pt idx="1528">
                  <c:v>43.1</c:v>
                </c:pt>
                <c:pt idx="1529">
                  <c:v>43.1</c:v>
                </c:pt>
                <c:pt idx="1530">
                  <c:v>43.1</c:v>
                </c:pt>
                <c:pt idx="1531">
                  <c:v>43.09</c:v>
                </c:pt>
                <c:pt idx="1532">
                  <c:v>43.09</c:v>
                </c:pt>
                <c:pt idx="1533">
                  <c:v>43.09</c:v>
                </c:pt>
                <c:pt idx="1534">
                  <c:v>43.09</c:v>
                </c:pt>
                <c:pt idx="1535">
                  <c:v>43.08</c:v>
                </c:pt>
                <c:pt idx="1536">
                  <c:v>43.08</c:v>
                </c:pt>
                <c:pt idx="1537">
                  <c:v>43.07</c:v>
                </c:pt>
                <c:pt idx="1538">
                  <c:v>43.07</c:v>
                </c:pt>
                <c:pt idx="1539">
                  <c:v>43.07</c:v>
                </c:pt>
                <c:pt idx="1540">
                  <c:v>43.06</c:v>
                </c:pt>
                <c:pt idx="1541">
                  <c:v>43.06</c:v>
                </c:pt>
                <c:pt idx="1542">
                  <c:v>43.06</c:v>
                </c:pt>
                <c:pt idx="1543">
                  <c:v>43.06</c:v>
                </c:pt>
                <c:pt idx="1544">
                  <c:v>43.05</c:v>
                </c:pt>
                <c:pt idx="1545">
                  <c:v>43.05</c:v>
                </c:pt>
                <c:pt idx="1546">
                  <c:v>43.05</c:v>
                </c:pt>
                <c:pt idx="1547">
                  <c:v>43.05</c:v>
                </c:pt>
                <c:pt idx="1548">
                  <c:v>43.03</c:v>
                </c:pt>
                <c:pt idx="1549">
                  <c:v>43.03</c:v>
                </c:pt>
                <c:pt idx="1550">
                  <c:v>43.02</c:v>
                </c:pt>
                <c:pt idx="1551">
                  <c:v>43.02</c:v>
                </c:pt>
                <c:pt idx="1552">
                  <c:v>43.02</c:v>
                </c:pt>
                <c:pt idx="1553">
                  <c:v>43.01</c:v>
                </c:pt>
                <c:pt idx="1554">
                  <c:v>43.01</c:v>
                </c:pt>
                <c:pt idx="1555">
                  <c:v>43</c:v>
                </c:pt>
                <c:pt idx="1556">
                  <c:v>43</c:v>
                </c:pt>
                <c:pt idx="1557">
                  <c:v>43</c:v>
                </c:pt>
                <c:pt idx="1558">
                  <c:v>43</c:v>
                </c:pt>
                <c:pt idx="1559">
                  <c:v>42.99</c:v>
                </c:pt>
                <c:pt idx="1560">
                  <c:v>42.99</c:v>
                </c:pt>
                <c:pt idx="1561">
                  <c:v>42.99</c:v>
                </c:pt>
                <c:pt idx="1562">
                  <c:v>42.99</c:v>
                </c:pt>
                <c:pt idx="1563">
                  <c:v>42.99</c:v>
                </c:pt>
                <c:pt idx="1564">
                  <c:v>42.99</c:v>
                </c:pt>
                <c:pt idx="1565">
                  <c:v>42.98</c:v>
                </c:pt>
                <c:pt idx="1566">
                  <c:v>42.98</c:v>
                </c:pt>
                <c:pt idx="1567">
                  <c:v>42.98</c:v>
                </c:pt>
                <c:pt idx="1568">
                  <c:v>42.98</c:v>
                </c:pt>
                <c:pt idx="1569">
                  <c:v>42.98</c:v>
                </c:pt>
                <c:pt idx="1570">
                  <c:v>42.97</c:v>
                </c:pt>
                <c:pt idx="1571">
                  <c:v>42.97</c:v>
                </c:pt>
                <c:pt idx="1572">
                  <c:v>42.97</c:v>
                </c:pt>
                <c:pt idx="1573">
                  <c:v>42.97</c:v>
                </c:pt>
                <c:pt idx="1574">
                  <c:v>42.97</c:v>
                </c:pt>
                <c:pt idx="1575">
                  <c:v>42.97</c:v>
                </c:pt>
                <c:pt idx="1576">
                  <c:v>42.97</c:v>
                </c:pt>
                <c:pt idx="1577">
                  <c:v>42.96</c:v>
                </c:pt>
                <c:pt idx="1578">
                  <c:v>42.96</c:v>
                </c:pt>
                <c:pt idx="1579">
                  <c:v>42.96</c:v>
                </c:pt>
                <c:pt idx="1580">
                  <c:v>42.96</c:v>
                </c:pt>
                <c:pt idx="1581">
                  <c:v>42.96</c:v>
                </c:pt>
                <c:pt idx="1582">
                  <c:v>42.95</c:v>
                </c:pt>
                <c:pt idx="1583">
                  <c:v>42.95</c:v>
                </c:pt>
                <c:pt idx="1584">
                  <c:v>42.95</c:v>
                </c:pt>
                <c:pt idx="1585">
                  <c:v>42.95</c:v>
                </c:pt>
                <c:pt idx="1586">
                  <c:v>42.94</c:v>
                </c:pt>
                <c:pt idx="1587">
                  <c:v>42.94</c:v>
                </c:pt>
                <c:pt idx="1588">
                  <c:v>42.94</c:v>
                </c:pt>
                <c:pt idx="1589">
                  <c:v>42.93</c:v>
                </c:pt>
                <c:pt idx="1590">
                  <c:v>42.93</c:v>
                </c:pt>
                <c:pt idx="1591">
                  <c:v>42.93</c:v>
                </c:pt>
                <c:pt idx="1592">
                  <c:v>42.92</c:v>
                </c:pt>
                <c:pt idx="1593">
                  <c:v>42.92</c:v>
                </c:pt>
                <c:pt idx="1594">
                  <c:v>42.92</c:v>
                </c:pt>
                <c:pt idx="1595">
                  <c:v>42.92</c:v>
                </c:pt>
                <c:pt idx="1596">
                  <c:v>42.92</c:v>
                </c:pt>
                <c:pt idx="1597">
                  <c:v>42.91</c:v>
                </c:pt>
                <c:pt idx="1598">
                  <c:v>42.91</c:v>
                </c:pt>
                <c:pt idx="1599">
                  <c:v>42.91</c:v>
                </c:pt>
                <c:pt idx="1600">
                  <c:v>42.91</c:v>
                </c:pt>
                <c:pt idx="1601">
                  <c:v>42.9</c:v>
                </c:pt>
                <c:pt idx="1602">
                  <c:v>42.89</c:v>
                </c:pt>
                <c:pt idx="1603">
                  <c:v>42.87</c:v>
                </c:pt>
                <c:pt idx="1604">
                  <c:v>42.87</c:v>
                </c:pt>
                <c:pt idx="1605">
                  <c:v>42.87</c:v>
                </c:pt>
                <c:pt idx="1606">
                  <c:v>42.86</c:v>
                </c:pt>
                <c:pt idx="1607">
                  <c:v>42.85</c:v>
                </c:pt>
                <c:pt idx="1608">
                  <c:v>42.85</c:v>
                </c:pt>
                <c:pt idx="1609">
                  <c:v>42.84</c:v>
                </c:pt>
                <c:pt idx="1610">
                  <c:v>42.84</c:v>
                </c:pt>
                <c:pt idx="1611">
                  <c:v>42.83</c:v>
                </c:pt>
                <c:pt idx="1612">
                  <c:v>42.82</c:v>
                </c:pt>
                <c:pt idx="1613">
                  <c:v>42.82</c:v>
                </c:pt>
                <c:pt idx="1614">
                  <c:v>42.81</c:v>
                </c:pt>
                <c:pt idx="1615">
                  <c:v>42.81</c:v>
                </c:pt>
                <c:pt idx="1616">
                  <c:v>42.77</c:v>
                </c:pt>
                <c:pt idx="1617">
                  <c:v>42.77</c:v>
                </c:pt>
                <c:pt idx="1618">
                  <c:v>42.75</c:v>
                </c:pt>
                <c:pt idx="1619">
                  <c:v>42.73</c:v>
                </c:pt>
                <c:pt idx="1620">
                  <c:v>42.73</c:v>
                </c:pt>
                <c:pt idx="1621">
                  <c:v>42.72</c:v>
                </c:pt>
                <c:pt idx="1622">
                  <c:v>42.72</c:v>
                </c:pt>
                <c:pt idx="1623">
                  <c:v>42.71</c:v>
                </c:pt>
                <c:pt idx="1624">
                  <c:v>42.71</c:v>
                </c:pt>
                <c:pt idx="1625">
                  <c:v>42.7</c:v>
                </c:pt>
                <c:pt idx="1626">
                  <c:v>42.67</c:v>
                </c:pt>
                <c:pt idx="1627">
                  <c:v>42.66</c:v>
                </c:pt>
                <c:pt idx="1628">
                  <c:v>42.64</c:v>
                </c:pt>
                <c:pt idx="1629">
                  <c:v>42.64</c:v>
                </c:pt>
                <c:pt idx="1630">
                  <c:v>42.63</c:v>
                </c:pt>
                <c:pt idx="1631">
                  <c:v>42.61</c:v>
                </c:pt>
                <c:pt idx="1632">
                  <c:v>42.61</c:v>
                </c:pt>
                <c:pt idx="1633">
                  <c:v>42.6</c:v>
                </c:pt>
                <c:pt idx="1634">
                  <c:v>42.6</c:v>
                </c:pt>
                <c:pt idx="1635">
                  <c:v>42.59</c:v>
                </c:pt>
                <c:pt idx="1636">
                  <c:v>42.58</c:v>
                </c:pt>
                <c:pt idx="1637">
                  <c:v>42.57</c:v>
                </c:pt>
                <c:pt idx="1638">
                  <c:v>42.56</c:v>
                </c:pt>
                <c:pt idx="1639">
                  <c:v>42.55</c:v>
                </c:pt>
                <c:pt idx="1640">
                  <c:v>42.54</c:v>
                </c:pt>
                <c:pt idx="1641">
                  <c:v>42.54</c:v>
                </c:pt>
                <c:pt idx="1642">
                  <c:v>42.52</c:v>
                </c:pt>
                <c:pt idx="1643">
                  <c:v>42.51</c:v>
                </c:pt>
                <c:pt idx="1644">
                  <c:v>42.5</c:v>
                </c:pt>
                <c:pt idx="1645">
                  <c:v>42.5</c:v>
                </c:pt>
                <c:pt idx="1646">
                  <c:v>42.48</c:v>
                </c:pt>
                <c:pt idx="1647">
                  <c:v>42.48</c:v>
                </c:pt>
                <c:pt idx="1648">
                  <c:v>42.47</c:v>
                </c:pt>
                <c:pt idx="1649">
                  <c:v>42.46</c:v>
                </c:pt>
                <c:pt idx="1650">
                  <c:v>42.46</c:v>
                </c:pt>
                <c:pt idx="1651">
                  <c:v>42.45</c:v>
                </c:pt>
                <c:pt idx="1652">
                  <c:v>42.45</c:v>
                </c:pt>
                <c:pt idx="1653">
                  <c:v>42.44</c:v>
                </c:pt>
                <c:pt idx="1654">
                  <c:v>42.44</c:v>
                </c:pt>
                <c:pt idx="1655">
                  <c:v>42.44</c:v>
                </c:pt>
                <c:pt idx="1656">
                  <c:v>42.44</c:v>
                </c:pt>
                <c:pt idx="1657">
                  <c:v>42.44</c:v>
                </c:pt>
                <c:pt idx="1658">
                  <c:v>42.44</c:v>
                </c:pt>
                <c:pt idx="1659">
                  <c:v>42.44</c:v>
                </c:pt>
                <c:pt idx="1660">
                  <c:v>42.44</c:v>
                </c:pt>
                <c:pt idx="1661">
                  <c:v>42.44</c:v>
                </c:pt>
                <c:pt idx="1662">
                  <c:v>42.43</c:v>
                </c:pt>
                <c:pt idx="1663">
                  <c:v>42.43</c:v>
                </c:pt>
                <c:pt idx="1664">
                  <c:v>42.43</c:v>
                </c:pt>
                <c:pt idx="1665">
                  <c:v>42.43</c:v>
                </c:pt>
                <c:pt idx="1666">
                  <c:v>42.43</c:v>
                </c:pt>
                <c:pt idx="1667">
                  <c:v>42.42</c:v>
                </c:pt>
                <c:pt idx="1668">
                  <c:v>42.42</c:v>
                </c:pt>
                <c:pt idx="1669">
                  <c:v>42.41</c:v>
                </c:pt>
                <c:pt idx="1670">
                  <c:v>42.4</c:v>
                </c:pt>
                <c:pt idx="1671">
                  <c:v>42.4</c:v>
                </c:pt>
                <c:pt idx="1672">
                  <c:v>42.37</c:v>
                </c:pt>
                <c:pt idx="1673">
                  <c:v>42.37</c:v>
                </c:pt>
                <c:pt idx="1674">
                  <c:v>42.32</c:v>
                </c:pt>
                <c:pt idx="1675">
                  <c:v>42.32</c:v>
                </c:pt>
                <c:pt idx="1676">
                  <c:v>42.31</c:v>
                </c:pt>
                <c:pt idx="1677">
                  <c:v>42.3</c:v>
                </c:pt>
                <c:pt idx="1678">
                  <c:v>42.29</c:v>
                </c:pt>
                <c:pt idx="1679">
                  <c:v>42.29</c:v>
                </c:pt>
                <c:pt idx="1680">
                  <c:v>42.28</c:v>
                </c:pt>
                <c:pt idx="1681">
                  <c:v>42.26</c:v>
                </c:pt>
                <c:pt idx="1682">
                  <c:v>42.24</c:v>
                </c:pt>
                <c:pt idx="1683">
                  <c:v>42.23</c:v>
                </c:pt>
                <c:pt idx="1684">
                  <c:v>42.23</c:v>
                </c:pt>
                <c:pt idx="1685">
                  <c:v>42.22</c:v>
                </c:pt>
                <c:pt idx="1686">
                  <c:v>42.2</c:v>
                </c:pt>
                <c:pt idx="1687">
                  <c:v>42.17</c:v>
                </c:pt>
                <c:pt idx="1688">
                  <c:v>42.17</c:v>
                </c:pt>
                <c:pt idx="1689">
                  <c:v>42.17</c:v>
                </c:pt>
                <c:pt idx="1690">
                  <c:v>42.16</c:v>
                </c:pt>
                <c:pt idx="1691">
                  <c:v>42.15</c:v>
                </c:pt>
                <c:pt idx="1692">
                  <c:v>42.15</c:v>
                </c:pt>
                <c:pt idx="1693">
                  <c:v>42.15</c:v>
                </c:pt>
                <c:pt idx="1694">
                  <c:v>42.14</c:v>
                </c:pt>
                <c:pt idx="1695">
                  <c:v>42.12</c:v>
                </c:pt>
                <c:pt idx="1696">
                  <c:v>42.11</c:v>
                </c:pt>
                <c:pt idx="1697">
                  <c:v>42.11</c:v>
                </c:pt>
                <c:pt idx="1698">
                  <c:v>42.1</c:v>
                </c:pt>
                <c:pt idx="1699">
                  <c:v>42.1</c:v>
                </c:pt>
                <c:pt idx="1700">
                  <c:v>42.1</c:v>
                </c:pt>
                <c:pt idx="1701">
                  <c:v>42.1</c:v>
                </c:pt>
                <c:pt idx="1702">
                  <c:v>42.1</c:v>
                </c:pt>
                <c:pt idx="1703">
                  <c:v>42.09</c:v>
                </c:pt>
                <c:pt idx="1704">
                  <c:v>42.09</c:v>
                </c:pt>
                <c:pt idx="1705">
                  <c:v>42.09</c:v>
                </c:pt>
                <c:pt idx="1706">
                  <c:v>42.08</c:v>
                </c:pt>
                <c:pt idx="1707">
                  <c:v>42.08</c:v>
                </c:pt>
                <c:pt idx="1708">
                  <c:v>42.08</c:v>
                </c:pt>
                <c:pt idx="1709">
                  <c:v>42.08</c:v>
                </c:pt>
                <c:pt idx="1710">
                  <c:v>42.07</c:v>
                </c:pt>
                <c:pt idx="1711">
                  <c:v>42.07</c:v>
                </c:pt>
                <c:pt idx="1712">
                  <c:v>42.07</c:v>
                </c:pt>
                <c:pt idx="1713">
                  <c:v>42.06</c:v>
                </c:pt>
                <c:pt idx="1714">
                  <c:v>42.06</c:v>
                </c:pt>
                <c:pt idx="1715">
                  <c:v>42.06</c:v>
                </c:pt>
                <c:pt idx="1716">
                  <c:v>42.06</c:v>
                </c:pt>
                <c:pt idx="1717">
                  <c:v>42.05</c:v>
                </c:pt>
                <c:pt idx="1718">
                  <c:v>42.05</c:v>
                </c:pt>
                <c:pt idx="1719">
                  <c:v>42.05</c:v>
                </c:pt>
                <c:pt idx="1720">
                  <c:v>42.05</c:v>
                </c:pt>
                <c:pt idx="1721">
                  <c:v>42.04</c:v>
                </c:pt>
                <c:pt idx="1722">
                  <c:v>42.04</c:v>
                </c:pt>
                <c:pt idx="1723">
                  <c:v>42.04</c:v>
                </c:pt>
                <c:pt idx="1724">
                  <c:v>42.04</c:v>
                </c:pt>
                <c:pt idx="1725">
                  <c:v>42.04</c:v>
                </c:pt>
                <c:pt idx="1726">
                  <c:v>42.04</c:v>
                </c:pt>
                <c:pt idx="1727">
                  <c:v>42.03</c:v>
                </c:pt>
                <c:pt idx="1728">
                  <c:v>42.03</c:v>
                </c:pt>
                <c:pt idx="1729">
                  <c:v>42.03</c:v>
                </c:pt>
                <c:pt idx="1730">
                  <c:v>42.03</c:v>
                </c:pt>
                <c:pt idx="1731">
                  <c:v>42.02</c:v>
                </c:pt>
                <c:pt idx="1732">
                  <c:v>42.02</c:v>
                </c:pt>
                <c:pt idx="1733">
                  <c:v>42.02</c:v>
                </c:pt>
                <c:pt idx="1734">
                  <c:v>42.02</c:v>
                </c:pt>
                <c:pt idx="1735">
                  <c:v>42.02</c:v>
                </c:pt>
                <c:pt idx="1736">
                  <c:v>42.01</c:v>
                </c:pt>
                <c:pt idx="1737">
                  <c:v>42.01</c:v>
                </c:pt>
                <c:pt idx="1738">
                  <c:v>42.01</c:v>
                </c:pt>
                <c:pt idx="1739">
                  <c:v>42.01</c:v>
                </c:pt>
                <c:pt idx="1740">
                  <c:v>42.01</c:v>
                </c:pt>
                <c:pt idx="1741">
                  <c:v>42</c:v>
                </c:pt>
                <c:pt idx="1742">
                  <c:v>42</c:v>
                </c:pt>
                <c:pt idx="1743">
                  <c:v>42</c:v>
                </c:pt>
                <c:pt idx="1744">
                  <c:v>42</c:v>
                </c:pt>
                <c:pt idx="1745">
                  <c:v>42</c:v>
                </c:pt>
                <c:pt idx="1746">
                  <c:v>42</c:v>
                </c:pt>
                <c:pt idx="1747">
                  <c:v>42</c:v>
                </c:pt>
                <c:pt idx="1748">
                  <c:v>42</c:v>
                </c:pt>
                <c:pt idx="1749">
                  <c:v>42</c:v>
                </c:pt>
                <c:pt idx="1750">
                  <c:v>42</c:v>
                </c:pt>
                <c:pt idx="1751">
                  <c:v>41.99</c:v>
                </c:pt>
                <c:pt idx="1752">
                  <c:v>41.99</c:v>
                </c:pt>
                <c:pt idx="1753">
                  <c:v>41.99</c:v>
                </c:pt>
                <c:pt idx="1754">
                  <c:v>41.98</c:v>
                </c:pt>
                <c:pt idx="1755">
                  <c:v>41.98</c:v>
                </c:pt>
                <c:pt idx="1756">
                  <c:v>41.98</c:v>
                </c:pt>
                <c:pt idx="1757">
                  <c:v>41.98</c:v>
                </c:pt>
                <c:pt idx="1758">
                  <c:v>41.98</c:v>
                </c:pt>
                <c:pt idx="1759">
                  <c:v>41.97</c:v>
                </c:pt>
                <c:pt idx="1760">
                  <c:v>41.97</c:v>
                </c:pt>
                <c:pt idx="1761">
                  <c:v>41.97</c:v>
                </c:pt>
                <c:pt idx="1762">
                  <c:v>41.97</c:v>
                </c:pt>
                <c:pt idx="1763">
                  <c:v>41.97</c:v>
                </c:pt>
                <c:pt idx="1764">
                  <c:v>41.96</c:v>
                </c:pt>
                <c:pt idx="1765">
                  <c:v>41.96</c:v>
                </c:pt>
                <c:pt idx="1766">
                  <c:v>41.96</c:v>
                </c:pt>
                <c:pt idx="1767">
                  <c:v>41.96</c:v>
                </c:pt>
                <c:pt idx="1768">
                  <c:v>41.96</c:v>
                </c:pt>
                <c:pt idx="1769">
                  <c:v>41.95</c:v>
                </c:pt>
                <c:pt idx="1770">
                  <c:v>41.95</c:v>
                </c:pt>
                <c:pt idx="1771">
                  <c:v>41.95</c:v>
                </c:pt>
                <c:pt idx="1772">
                  <c:v>41.94</c:v>
                </c:pt>
                <c:pt idx="1773">
                  <c:v>41.94</c:v>
                </c:pt>
                <c:pt idx="1774">
                  <c:v>41.94</c:v>
                </c:pt>
                <c:pt idx="1775">
                  <c:v>41.94</c:v>
                </c:pt>
                <c:pt idx="1776">
                  <c:v>41.94</c:v>
                </c:pt>
                <c:pt idx="1777">
                  <c:v>41.93</c:v>
                </c:pt>
                <c:pt idx="1778">
                  <c:v>41.93</c:v>
                </c:pt>
                <c:pt idx="1779">
                  <c:v>41.93</c:v>
                </c:pt>
                <c:pt idx="1780">
                  <c:v>41.92</c:v>
                </c:pt>
                <c:pt idx="1781">
                  <c:v>41.92</c:v>
                </c:pt>
                <c:pt idx="1782">
                  <c:v>41.92</c:v>
                </c:pt>
                <c:pt idx="1783">
                  <c:v>41.92</c:v>
                </c:pt>
                <c:pt idx="1784">
                  <c:v>41.92</c:v>
                </c:pt>
                <c:pt idx="1785">
                  <c:v>41.92</c:v>
                </c:pt>
                <c:pt idx="1786">
                  <c:v>41.91</c:v>
                </c:pt>
                <c:pt idx="1787">
                  <c:v>41.91</c:v>
                </c:pt>
                <c:pt idx="1788">
                  <c:v>41.91</c:v>
                </c:pt>
                <c:pt idx="1789">
                  <c:v>41.91</c:v>
                </c:pt>
                <c:pt idx="1790">
                  <c:v>41.91</c:v>
                </c:pt>
                <c:pt idx="1791">
                  <c:v>41.9</c:v>
                </c:pt>
                <c:pt idx="1792">
                  <c:v>41.9</c:v>
                </c:pt>
                <c:pt idx="1793">
                  <c:v>41.9</c:v>
                </c:pt>
                <c:pt idx="1794">
                  <c:v>41.89</c:v>
                </c:pt>
                <c:pt idx="1795">
                  <c:v>41.89</c:v>
                </c:pt>
                <c:pt idx="1796">
                  <c:v>41.87</c:v>
                </c:pt>
                <c:pt idx="1797">
                  <c:v>41.85</c:v>
                </c:pt>
                <c:pt idx="1798">
                  <c:v>41.85</c:v>
                </c:pt>
                <c:pt idx="1799">
                  <c:v>41.84</c:v>
                </c:pt>
                <c:pt idx="1800">
                  <c:v>41.83</c:v>
                </c:pt>
                <c:pt idx="1801">
                  <c:v>41.81</c:v>
                </c:pt>
                <c:pt idx="1802">
                  <c:v>41.81</c:v>
                </c:pt>
                <c:pt idx="1803">
                  <c:v>41.81</c:v>
                </c:pt>
                <c:pt idx="1804">
                  <c:v>41.81</c:v>
                </c:pt>
                <c:pt idx="1805">
                  <c:v>41.81</c:v>
                </c:pt>
                <c:pt idx="1806">
                  <c:v>41.8</c:v>
                </c:pt>
                <c:pt idx="1807">
                  <c:v>41.8</c:v>
                </c:pt>
                <c:pt idx="1808">
                  <c:v>41.79</c:v>
                </c:pt>
                <c:pt idx="1809">
                  <c:v>41.79</c:v>
                </c:pt>
                <c:pt idx="1810">
                  <c:v>41.76</c:v>
                </c:pt>
                <c:pt idx="1811">
                  <c:v>41.74</c:v>
                </c:pt>
                <c:pt idx="1812">
                  <c:v>41.73</c:v>
                </c:pt>
                <c:pt idx="1813">
                  <c:v>41.73</c:v>
                </c:pt>
                <c:pt idx="1814">
                  <c:v>41.72</c:v>
                </c:pt>
                <c:pt idx="1815">
                  <c:v>41.71</c:v>
                </c:pt>
                <c:pt idx="1816">
                  <c:v>41.71</c:v>
                </c:pt>
                <c:pt idx="1817">
                  <c:v>41.7</c:v>
                </c:pt>
                <c:pt idx="1818">
                  <c:v>41.69</c:v>
                </c:pt>
                <c:pt idx="1819">
                  <c:v>41.67</c:v>
                </c:pt>
                <c:pt idx="1820">
                  <c:v>41.66</c:v>
                </c:pt>
                <c:pt idx="1821">
                  <c:v>41.66</c:v>
                </c:pt>
                <c:pt idx="1822">
                  <c:v>41.65</c:v>
                </c:pt>
                <c:pt idx="1823">
                  <c:v>41.64</c:v>
                </c:pt>
                <c:pt idx="1824">
                  <c:v>41.63</c:v>
                </c:pt>
                <c:pt idx="1825">
                  <c:v>41.62</c:v>
                </c:pt>
                <c:pt idx="1826">
                  <c:v>41.62</c:v>
                </c:pt>
                <c:pt idx="1827">
                  <c:v>41.6</c:v>
                </c:pt>
                <c:pt idx="1828">
                  <c:v>41.6</c:v>
                </c:pt>
                <c:pt idx="1829">
                  <c:v>41.59</c:v>
                </c:pt>
                <c:pt idx="1830">
                  <c:v>41.59</c:v>
                </c:pt>
                <c:pt idx="1831">
                  <c:v>41.57</c:v>
                </c:pt>
                <c:pt idx="1832">
                  <c:v>41.57</c:v>
                </c:pt>
                <c:pt idx="1833">
                  <c:v>41.56</c:v>
                </c:pt>
                <c:pt idx="1834">
                  <c:v>41.56</c:v>
                </c:pt>
                <c:pt idx="1835">
                  <c:v>41.55</c:v>
                </c:pt>
                <c:pt idx="1836">
                  <c:v>41.54</c:v>
                </c:pt>
                <c:pt idx="1837">
                  <c:v>41.54</c:v>
                </c:pt>
                <c:pt idx="1838">
                  <c:v>41.53</c:v>
                </c:pt>
                <c:pt idx="1839">
                  <c:v>41.52</c:v>
                </c:pt>
                <c:pt idx="1840">
                  <c:v>41.52</c:v>
                </c:pt>
                <c:pt idx="1841">
                  <c:v>41.51</c:v>
                </c:pt>
                <c:pt idx="1842">
                  <c:v>41.51</c:v>
                </c:pt>
                <c:pt idx="1843">
                  <c:v>41.51</c:v>
                </c:pt>
                <c:pt idx="1844">
                  <c:v>41.5</c:v>
                </c:pt>
                <c:pt idx="1845">
                  <c:v>41.49</c:v>
                </c:pt>
                <c:pt idx="1846">
                  <c:v>41.48</c:v>
                </c:pt>
                <c:pt idx="1847">
                  <c:v>41.47</c:v>
                </c:pt>
                <c:pt idx="1848">
                  <c:v>41.47</c:v>
                </c:pt>
                <c:pt idx="1849">
                  <c:v>41.46</c:v>
                </c:pt>
                <c:pt idx="1850">
                  <c:v>41.45</c:v>
                </c:pt>
                <c:pt idx="1851">
                  <c:v>41.44</c:v>
                </c:pt>
                <c:pt idx="1852">
                  <c:v>41.44</c:v>
                </c:pt>
                <c:pt idx="1853">
                  <c:v>41.44</c:v>
                </c:pt>
                <c:pt idx="1854">
                  <c:v>41.43</c:v>
                </c:pt>
                <c:pt idx="1855">
                  <c:v>41.43</c:v>
                </c:pt>
                <c:pt idx="1856">
                  <c:v>41.41</c:v>
                </c:pt>
                <c:pt idx="1857">
                  <c:v>41.4</c:v>
                </c:pt>
                <c:pt idx="1858">
                  <c:v>41.4</c:v>
                </c:pt>
                <c:pt idx="1859">
                  <c:v>41.4</c:v>
                </c:pt>
                <c:pt idx="1860">
                  <c:v>41.4</c:v>
                </c:pt>
                <c:pt idx="1861">
                  <c:v>41.39</c:v>
                </c:pt>
                <c:pt idx="1862">
                  <c:v>41.39</c:v>
                </c:pt>
                <c:pt idx="1863">
                  <c:v>41.38</c:v>
                </c:pt>
                <c:pt idx="1864">
                  <c:v>41.38</c:v>
                </c:pt>
                <c:pt idx="1865">
                  <c:v>41.37</c:v>
                </c:pt>
                <c:pt idx="1866">
                  <c:v>41.35</c:v>
                </c:pt>
                <c:pt idx="1867">
                  <c:v>41.34</c:v>
                </c:pt>
                <c:pt idx="1868">
                  <c:v>41.33</c:v>
                </c:pt>
                <c:pt idx="1869">
                  <c:v>41.32</c:v>
                </c:pt>
                <c:pt idx="1870">
                  <c:v>41.3</c:v>
                </c:pt>
                <c:pt idx="1871">
                  <c:v>41.3</c:v>
                </c:pt>
                <c:pt idx="1872">
                  <c:v>41.27</c:v>
                </c:pt>
                <c:pt idx="1873">
                  <c:v>41.27</c:v>
                </c:pt>
                <c:pt idx="1874">
                  <c:v>41.27</c:v>
                </c:pt>
                <c:pt idx="1875">
                  <c:v>41.27</c:v>
                </c:pt>
                <c:pt idx="1876">
                  <c:v>41.26</c:v>
                </c:pt>
                <c:pt idx="1877">
                  <c:v>41.26</c:v>
                </c:pt>
                <c:pt idx="1878">
                  <c:v>41.26</c:v>
                </c:pt>
                <c:pt idx="1879">
                  <c:v>41.26</c:v>
                </c:pt>
                <c:pt idx="1880">
                  <c:v>41.25</c:v>
                </c:pt>
                <c:pt idx="1881">
                  <c:v>41.23</c:v>
                </c:pt>
                <c:pt idx="1882">
                  <c:v>41.22</c:v>
                </c:pt>
                <c:pt idx="1883">
                  <c:v>41.2</c:v>
                </c:pt>
                <c:pt idx="1884">
                  <c:v>41.2</c:v>
                </c:pt>
                <c:pt idx="1885">
                  <c:v>41.2</c:v>
                </c:pt>
                <c:pt idx="1886">
                  <c:v>41.2</c:v>
                </c:pt>
                <c:pt idx="1887">
                  <c:v>41.19</c:v>
                </c:pt>
                <c:pt idx="1888">
                  <c:v>41.18</c:v>
                </c:pt>
                <c:pt idx="1889">
                  <c:v>41.18</c:v>
                </c:pt>
                <c:pt idx="1890">
                  <c:v>41.16</c:v>
                </c:pt>
                <c:pt idx="1891">
                  <c:v>41.16</c:v>
                </c:pt>
                <c:pt idx="1892">
                  <c:v>41.13</c:v>
                </c:pt>
                <c:pt idx="1893">
                  <c:v>41.11</c:v>
                </c:pt>
                <c:pt idx="1894">
                  <c:v>41.11</c:v>
                </c:pt>
                <c:pt idx="1895">
                  <c:v>41.1</c:v>
                </c:pt>
                <c:pt idx="1896">
                  <c:v>41.1</c:v>
                </c:pt>
                <c:pt idx="1897">
                  <c:v>41.09</c:v>
                </c:pt>
                <c:pt idx="1898">
                  <c:v>41.09</c:v>
                </c:pt>
                <c:pt idx="1899">
                  <c:v>41.08</c:v>
                </c:pt>
                <c:pt idx="1900">
                  <c:v>41.07</c:v>
                </c:pt>
                <c:pt idx="1901">
                  <c:v>41.04</c:v>
                </c:pt>
                <c:pt idx="1902">
                  <c:v>41.03</c:v>
                </c:pt>
                <c:pt idx="1903">
                  <c:v>41.03</c:v>
                </c:pt>
                <c:pt idx="1904">
                  <c:v>41.03</c:v>
                </c:pt>
                <c:pt idx="1905">
                  <c:v>41.02</c:v>
                </c:pt>
                <c:pt idx="1906">
                  <c:v>41.02</c:v>
                </c:pt>
                <c:pt idx="1907">
                  <c:v>41.02</c:v>
                </c:pt>
                <c:pt idx="1908">
                  <c:v>41.01</c:v>
                </c:pt>
                <c:pt idx="1909">
                  <c:v>41</c:v>
                </c:pt>
                <c:pt idx="1910">
                  <c:v>41</c:v>
                </c:pt>
                <c:pt idx="1911">
                  <c:v>41</c:v>
                </c:pt>
                <c:pt idx="1912">
                  <c:v>40.99</c:v>
                </c:pt>
                <c:pt idx="1913">
                  <c:v>40.99</c:v>
                </c:pt>
                <c:pt idx="1914">
                  <c:v>40.98</c:v>
                </c:pt>
                <c:pt idx="1915">
                  <c:v>40.98</c:v>
                </c:pt>
                <c:pt idx="1916">
                  <c:v>40.98</c:v>
                </c:pt>
                <c:pt idx="1917">
                  <c:v>40.98</c:v>
                </c:pt>
                <c:pt idx="1918">
                  <c:v>40.98</c:v>
                </c:pt>
                <c:pt idx="1919">
                  <c:v>40.98</c:v>
                </c:pt>
                <c:pt idx="1920">
                  <c:v>40.98</c:v>
                </c:pt>
                <c:pt idx="1921">
                  <c:v>40.98</c:v>
                </c:pt>
                <c:pt idx="1922">
                  <c:v>40.97</c:v>
                </c:pt>
                <c:pt idx="1923">
                  <c:v>40.97</c:v>
                </c:pt>
                <c:pt idx="1924">
                  <c:v>40.97</c:v>
                </c:pt>
                <c:pt idx="1925">
                  <c:v>40.97</c:v>
                </c:pt>
                <c:pt idx="1926">
                  <c:v>40.97</c:v>
                </c:pt>
                <c:pt idx="1927">
                  <c:v>40.97</c:v>
                </c:pt>
                <c:pt idx="1928">
                  <c:v>40.96</c:v>
                </c:pt>
                <c:pt idx="1929">
                  <c:v>40.96</c:v>
                </c:pt>
                <c:pt idx="1930">
                  <c:v>40.96</c:v>
                </c:pt>
                <c:pt idx="1931">
                  <c:v>40.96</c:v>
                </c:pt>
                <c:pt idx="1932">
                  <c:v>40.950000000000003</c:v>
                </c:pt>
                <c:pt idx="1933">
                  <c:v>40.950000000000003</c:v>
                </c:pt>
                <c:pt idx="1934">
                  <c:v>40.950000000000003</c:v>
                </c:pt>
                <c:pt idx="1935">
                  <c:v>40.950000000000003</c:v>
                </c:pt>
                <c:pt idx="1936">
                  <c:v>40.94</c:v>
                </c:pt>
                <c:pt idx="1937">
                  <c:v>40.94</c:v>
                </c:pt>
                <c:pt idx="1938">
                  <c:v>40.92</c:v>
                </c:pt>
                <c:pt idx="1939">
                  <c:v>40.92</c:v>
                </c:pt>
                <c:pt idx="1940">
                  <c:v>40.909999999999997</c:v>
                </c:pt>
                <c:pt idx="1941">
                  <c:v>40.909999999999997</c:v>
                </c:pt>
                <c:pt idx="1942">
                  <c:v>40.9</c:v>
                </c:pt>
                <c:pt idx="1943">
                  <c:v>40.9</c:v>
                </c:pt>
                <c:pt idx="1944">
                  <c:v>40.9</c:v>
                </c:pt>
                <c:pt idx="1945">
                  <c:v>40.9</c:v>
                </c:pt>
                <c:pt idx="1946">
                  <c:v>40.9</c:v>
                </c:pt>
                <c:pt idx="1947">
                  <c:v>40.89</c:v>
                </c:pt>
                <c:pt idx="1948">
                  <c:v>40.880000000000003</c:v>
                </c:pt>
                <c:pt idx="1949">
                  <c:v>40.869999999999997</c:v>
                </c:pt>
                <c:pt idx="1950">
                  <c:v>40.869999999999997</c:v>
                </c:pt>
                <c:pt idx="1951">
                  <c:v>40.86</c:v>
                </c:pt>
                <c:pt idx="1952">
                  <c:v>40.86</c:v>
                </c:pt>
                <c:pt idx="1953">
                  <c:v>40.86</c:v>
                </c:pt>
                <c:pt idx="1954">
                  <c:v>40.85</c:v>
                </c:pt>
                <c:pt idx="1955">
                  <c:v>40.840000000000003</c:v>
                </c:pt>
                <c:pt idx="1956">
                  <c:v>40.840000000000003</c:v>
                </c:pt>
                <c:pt idx="1957">
                  <c:v>40.83</c:v>
                </c:pt>
                <c:pt idx="1958">
                  <c:v>40.83</c:v>
                </c:pt>
                <c:pt idx="1959">
                  <c:v>40.83</c:v>
                </c:pt>
                <c:pt idx="1960">
                  <c:v>40.82</c:v>
                </c:pt>
                <c:pt idx="1961">
                  <c:v>40.82</c:v>
                </c:pt>
                <c:pt idx="1962">
                  <c:v>40.81</c:v>
                </c:pt>
                <c:pt idx="1963">
                  <c:v>40.799999999999997</c:v>
                </c:pt>
                <c:pt idx="1964">
                  <c:v>40.799999999999997</c:v>
                </c:pt>
                <c:pt idx="1965">
                  <c:v>40.799999999999997</c:v>
                </c:pt>
                <c:pt idx="1966">
                  <c:v>40.79</c:v>
                </c:pt>
                <c:pt idx="1967">
                  <c:v>40.79</c:v>
                </c:pt>
                <c:pt idx="1968">
                  <c:v>40.79</c:v>
                </c:pt>
                <c:pt idx="1969">
                  <c:v>40.76</c:v>
                </c:pt>
                <c:pt idx="1970">
                  <c:v>40.76</c:v>
                </c:pt>
                <c:pt idx="1971">
                  <c:v>40.75</c:v>
                </c:pt>
                <c:pt idx="1972">
                  <c:v>40.729999999999997</c:v>
                </c:pt>
                <c:pt idx="1973">
                  <c:v>40.729999999999997</c:v>
                </c:pt>
                <c:pt idx="1974">
                  <c:v>40.72</c:v>
                </c:pt>
                <c:pt idx="1975">
                  <c:v>40.72</c:v>
                </c:pt>
                <c:pt idx="1976">
                  <c:v>40.72</c:v>
                </c:pt>
                <c:pt idx="1977">
                  <c:v>40.72</c:v>
                </c:pt>
                <c:pt idx="1978">
                  <c:v>40.71</c:v>
                </c:pt>
                <c:pt idx="1979">
                  <c:v>40.700000000000003</c:v>
                </c:pt>
                <c:pt idx="1980">
                  <c:v>40.700000000000003</c:v>
                </c:pt>
                <c:pt idx="1981">
                  <c:v>40.69</c:v>
                </c:pt>
                <c:pt idx="1982">
                  <c:v>40.69</c:v>
                </c:pt>
                <c:pt idx="1983">
                  <c:v>40.68</c:v>
                </c:pt>
                <c:pt idx="1984">
                  <c:v>40.68</c:v>
                </c:pt>
                <c:pt idx="1985">
                  <c:v>40.67</c:v>
                </c:pt>
                <c:pt idx="1986">
                  <c:v>40.659999999999997</c:v>
                </c:pt>
                <c:pt idx="1987">
                  <c:v>40.64</c:v>
                </c:pt>
                <c:pt idx="1988">
                  <c:v>40.630000000000003</c:v>
                </c:pt>
                <c:pt idx="1989">
                  <c:v>40.619999999999997</c:v>
                </c:pt>
                <c:pt idx="1990">
                  <c:v>40.6</c:v>
                </c:pt>
                <c:pt idx="1991">
                  <c:v>40.6</c:v>
                </c:pt>
                <c:pt idx="1992">
                  <c:v>40.590000000000003</c:v>
                </c:pt>
                <c:pt idx="1993">
                  <c:v>40.590000000000003</c:v>
                </c:pt>
                <c:pt idx="1994">
                  <c:v>40.57</c:v>
                </c:pt>
                <c:pt idx="1995">
                  <c:v>40.56</c:v>
                </c:pt>
                <c:pt idx="1996">
                  <c:v>40.56</c:v>
                </c:pt>
                <c:pt idx="1997">
                  <c:v>40.549999999999997</c:v>
                </c:pt>
                <c:pt idx="1998">
                  <c:v>40.54</c:v>
                </c:pt>
                <c:pt idx="1999">
                  <c:v>40.54</c:v>
                </c:pt>
                <c:pt idx="2000">
                  <c:v>40.520000000000003</c:v>
                </c:pt>
                <c:pt idx="2001">
                  <c:v>40.520000000000003</c:v>
                </c:pt>
                <c:pt idx="2002">
                  <c:v>40.51</c:v>
                </c:pt>
                <c:pt idx="2003">
                  <c:v>40.5</c:v>
                </c:pt>
                <c:pt idx="2004">
                  <c:v>40.5</c:v>
                </c:pt>
                <c:pt idx="2005">
                  <c:v>40.5</c:v>
                </c:pt>
                <c:pt idx="2006">
                  <c:v>40.5</c:v>
                </c:pt>
                <c:pt idx="2007">
                  <c:v>40.5</c:v>
                </c:pt>
                <c:pt idx="2008">
                  <c:v>40.49</c:v>
                </c:pt>
                <c:pt idx="2009">
                  <c:v>40.49</c:v>
                </c:pt>
                <c:pt idx="2010">
                  <c:v>40.479999999999997</c:v>
                </c:pt>
                <c:pt idx="2011">
                  <c:v>40.479999999999997</c:v>
                </c:pt>
                <c:pt idx="2012">
                  <c:v>40.46</c:v>
                </c:pt>
                <c:pt idx="2013">
                  <c:v>40.46</c:v>
                </c:pt>
                <c:pt idx="2014">
                  <c:v>40.46</c:v>
                </c:pt>
                <c:pt idx="2015">
                  <c:v>40.450000000000003</c:v>
                </c:pt>
                <c:pt idx="2016">
                  <c:v>40.44</c:v>
                </c:pt>
                <c:pt idx="2017">
                  <c:v>40.42</c:v>
                </c:pt>
                <c:pt idx="2018">
                  <c:v>40.42</c:v>
                </c:pt>
                <c:pt idx="2019">
                  <c:v>40.409999999999997</c:v>
                </c:pt>
                <c:pt idx="2020">
                  <c:v>40.409999999999997</c:v>
                </c:pt>
                <c:pt idx="2021">
                  <c:v>40.409999999999997</c:v>
                </c:pt>
                <c:pt idx="2022">
                  <c:v>40.4</c:v>
                </c:pt>
                <c:pt idx="2023">
                  <c:v>40.4</c:v>
                </c:pt>
                <c:pt idx="2024">
                  <c:v>40.39</c:v>
                </c:pt>
                <c:pt idx="2025">
                  <c:v>40.39</c:v>
                </c:pt>
                <c:pt idx="2026">
                  <c:v>40.39</c:v>
                </c:pt>
                <c:pt idx="2027">
                  <c:v>40.369999999999997</c:v>
                </c:pt>
                <c:pt idx="2028">
                  <c:v>40.340000000000003</c:v>
                </c:pt>
                <c:pt idx="2029">
                  <c:v>40.340000000000003</c:v>
                </c:pt>
                <c:pt idx="2030">
                  <c:v>40.33</c:v>
                </c:pt>
                <c:pt idx="2031">
                  <c:v>40.33</c:v>
                </c:pt>
                <c:pt idx="2032">
                  <c:v>40.32</c:v>
                </c:pt>
                <c:pt idx="2033">
                  <c:v>40.32</c:v>
                </c:pt>
                <c:pt idx="2034">
                  <c:v>40.299999999999997</c:v>
                </c:pt>
                <c:pt idx="2035">
                  <c:v>40.299999999999997</c:v>
                </c:pt>
                <c:pt idx="2036">
                  <c:v>40.29</c:v>
                </c:pt>
                <c:pt idx="2037">
                  <c:v>40.28</c:v>
                </c:pt>
                <c:pt idx="2038">
                  <c:v>40.28</c:v>
                </c:pt>
                <c:pt idx="2039">
                  <c:v>40.28</c:v>
                </c:pt>
                <c:pt idx="2040">
                  <c:v>40.270000000000003</c:v>
                </c:pt>
                <c:pt idx="2041">
                  <c:v>40.25</c:v>
                </c:pt>
                <c:pt idx="2042">
                  <c:v>40.229999999999997</c:v>
                </c:pt>
                <c:pt idx="2043">
                  <c:v>40.229999999999997</c:v>
                </c:pt>
                <c:pt idx="2044">
                  <c:v>40.22</c:v>
                </c:pt>
                <c:pt idx="2045">
                  <c:v>40.21</c:v>
                </c:pt>
                <c:pt idx="2046">
                  <c:v>40.200000000000003</c:v>
                </c:pt>
                <c:pt idx="2047">
                  <c:v>40.200000000000003</c:v>
                </c:pt>
                <c:pt idx="2048">
                  <c:v>40.18</c:v>
                </c:pt>
                <c:pt idx="2049">
                  <c:v>40.17</c:v>
                </c:pt>
                <c:pt idx="2050">
                  <c:v>40.130000000000003</c:v>
                </c:pt>
                <c:pt idx="2051">
                  <c:v>40.130000000000003</c:v>
                </c:pt>
                <c:pt idx="2052">
                  <c:v>40.11</c:v>
                </c:pt>
                <c:pt idx="2053">
                  <c:v>40.1</c:v>
                </c:pt>
                <c:pt idx="2054">
                  <c:v>40.090000000000003</c:v>
                </c:pt>
                <c:pt idx="2055">
                  <c:v>40.090000000000003</c:v>
                </c:pt>
                <c:pt idx="2056">
                  <c:v>40.090000000000003</c:v>
                </c:pt>
                <c:pt idx="2057">
                  <c:v>40.08</c:v>
                </c:pt>
                <c:pt idx="2058">
                  <c:v>40.08</c:v>
                </c:pt>
                <c:pt idx="2059">
                  <c:v>40.08</c:v>
                </c:pt>
                <c:pt idx="2060">
                  <c:v>40.08</c:v>
                </c:pt>
                <c:pt idx="2061">
                  <c:v>40.07</c:v>
                </c:pt>
                <c:pt idx="2062">
                  <c:v>40.07</c:v>
                </c:pt>
                <c:pt idx="2063">
                  <c:v>40.07</c:v>
                </c:pt>
                <c:pt idx="2064">
                  <c:v>40.07</c:v>
                </c:pt>
                <c:pt idx="2065">
                  <c:v>40.06</c:v>
                </c:pt>
                <c:pt idx="2066">
                  <c:v>40.06</c:v>
                </c:pt>
                <c:pt idx="2067">
                  <c:v>40.06</c:v>
                </c:pt>
                <c:pt idx="2068">
                  <c:v>40.049999999999997</c:v>
                </c:pt>
                <c:pt idx="2069">
                  <c:v>40.049999999999997</c:v>
                </c:pt>
                <c:pt idx="2070">
                  <c:v>40.049999999999997</c:v>
                </c:pt>
                <c:pt idx="2071">
                  <c:v>40.049999999999997</c:v>
                </c:pt>
                <c:pt idx="2072">
                  <c:v>40.049999999999997</c:v>
                </c:pt>
                <c:pt idx="2073">
                  <c:v>40.049999999999997</c:v>
                </c:pt>
                <c:pt idx="2074">
                  <c:v>40.049999999999997</c:v>
                </c:pt>
                <c:pt idx="2075">
                  <c:v>40.049999999999997</c:v>
                </c:pt>
                <c:pt idx="2076">
                  <c:v>40.04</c:v>
                </c:pt>
                <c:pt idx="2077">
                  <c:v>40.04</c:v>
                </c:pt>
                <c:pt idx="2078">
                  <c:v>40.04</c:v>
                </c:pt>
                <c:pt idx="2079">
                  <c:v>40.04</c:v>
                </c:pt>
                <c:pt idx="2080">
                  <c:v>40.04</c:v>
                </c:pt>
                <c:pt idx="2081">
                  <c:v>40.03</c:v>
                </c:pt>
                <c:pt idx="2082">
                  <c:v>40.03</c:v>
                </c:pt>
                <c:pt idx="2083">
                  <c:v>40.03</c:v>
                </c:pt>
                <c:pt idx="2084">
                  <c:v>40.03</c:v>
                </c:pt>
                <c:pt idx="2085">
                  <c:v>40.03</c:v>
                </c:pt>
                <c:pt idx="2086">
                  <c:v>40.020000000000003</c:v>
                </c:pt>
                <c:pt idx="2087">
                  <c:v>40.020000000000003</c:v>
                </c:pt>
                <c:pt idx="2088">
                  <c:v>40.020000000000003</c:v>
                </c:pt>
                <c:pt idx="2089">
                  <c:v>40.020000000000003</c:v>
                </c:pt>
                <c:pt idx="2090">
                  <c:v>40.020000000000003</c:v>
                </c:pt>
                <c:pt idx="2091">
                  <c:v>40.020000000000003</c:v>
                </c:pt>
                <c:pt idx="2092">
                  <c:v>40.020000000000003</c:v>
                </c:pt>
                <c:pt idx="2093">
                  <c:v>40.020000000000003</c:v>
                </c:pt>
                <c:pt idx="2094">
                  <c:v>40.020000000000003</c:v>
                </c:pt>
                <c:pt idx="2095">
                  <c:v>40.020000000000003</c:v>
                </c:pt>
                <c:pt idx="2096">
                  <c:v>40.020000000000003</c:v>
                </c:pt>
                <c:pt idx="2097">
                  <c:v>40.01</c:v>
                </c:pt>
                <c:pt idx="2098">
                  <c:v>40.01</c:v>
                </c:pt>
                <c:pt idx="2099">
                  <c:v>40.01</c:v>
                </c:pt>
                <c:pt idx="2100">
                  <c:v>40.01</c:v>
                </c:pt>
                <c:pt idx="2101">
                  <c:v>40.01</c:v>
                </c:pt>
                <c:pt idx="2102">
                  <c:v>40.01</c:v>
                </c:pt>
                <c:pt idx="2103">
                  <c:v>40.01</c:v>
                </c:pt>
                <c:pt idx="2104">
                  <c:v>40</c:v>
                </c:pt>
                <c:pt idx="2105">
                  <c:v>40</c:v>
                </c:pt>
                <c:pt idx="2106">
                  <c:v>40</c:v>
                </c:pt>
                <c:pt idx="2107">
                  <c:v>40</c:v>
                </c:pt>
                <c:pt idx="2108">
                  <c:v>40</c:v>
                </c:pt>
                <c:pt idx="2109">
                  <c:v>40</c:v>
                </c:pt>
                <c:pt idx="2110">
                  <c:v>40</c:v>
                </c:pt>
                <c:pt idx="2111">
                  <c:v>40</c:v>
                </c:pt>
                <c:pt idx="2112">
                  <c:v>40</c:v>
                </c:pt>
                <c:pt idx="2113">
                  <c:v>40</c:v>
                </c:pt>
                <c:pt idx="2114">
                  <c:v>40</c:v>
                </c:pt>
                <c:pt idx="2115">
                  <c:v>40</c:v>
                </c:pt>
                <c:pt idx="2116">
                  <c:v>40</c:v>
                </c:pt>
                <c:pt idx="2117">
                  <c:v>40</c:v>
                </c:pt>
                <c:pt idx="2118">
                  <c:v>39.99</c:v>
                </c:pt>
                <c:pt idx="2119">
                  <c:v>39.99</c:v>
                </c:pt>
                <c:pt idx="2120">
                  <c:v>39.99</c:v>
                </c:pt>
                <c:pt idx="2121">
                  <c:v>39.99</c:v>
                </c:pt>
                <c:pt idx="2122">
                  <c:v>39.99</c:v>
                </c:pt>
                <c:pt idx="2123">
                  <c:v>39.99</c:v>
                </c:pt>
                <c:pt idx="2124">
                  <c:v>39.979999999999997</c:v>
                </c:pt>
                <c:pt idx="2125">
                  <c:v>39.979999999999997</c:v>
                </c:pt>
                <c:pt idx="2126">
                  <c:v>39.979999999999997</c:v>
                </c:pt>
                <c:pt idx="2127">
                  <c:v>39.979999999999997</c:v>
                </c:pt>
                <c:pt idx="2128">
                  <c:v>39.979999999999997</c:v>
                </c:pt>
                <c:pt idx="2129">
                  <c:v>39.979999999999997</c:v>
                </c:pt>
                <c:pt idx="2130">
                  <c:v>39.979999999999997</c:v>
                </c:pt>
                <c:pt idx="2131">
                  <c:v>39.979999999999997</c:v>
                </c:pt>
                <c:pt idx="2132">
                  <c:v>39.979999999999997</c:v>
                </c:pt>
                <c:pt idx="2133">
                  <c:v>39.97</c:v>
                </c:pt>
                <c:pt idx="2134">
                  <c:v>39.97</c:v>
                </c:pt>
                <c:pt idx="2135">
                  <c:v>39.97</c:v>
                </c:pt>
                <c:pt idx="2136">
                  <c:v>39.97</c:v>
                </c:pt>
                <c:pt idx="2137">
                  <c:v>39.97</c:v>
                </c:pt>
                <c:pt idx="2138">
                  <c:v>39.97</c:v>
                </c:pt>
                <c:pt idx="2139">
                  <c:v>39.97</c:v>
                </c:pt>
                <c:pt idx="2140">
                  <c:v>39.97</c:v>
                </c:pt>
                <c:pt idx="2141">
                  <c:v>39.96</c:v>
                </c:pt>
                <c:pt idx="2142">
                  <c:v>39.96</c:v>
                </c:pt>
                <c:pt idx="2143">
                  <c:v>39.96</c:v>
                </c:pt>
                <c:pt idx="2144">
                  <c:v>39.96</c:v>
                </c:pt>
                <c:pt idx="2145">
                  <c:v>39.96</c:v>
                </c:pt>
                <c:pt idx="2146">
                  <c:v>39.96</c:v>
                </c:pt>
                <c:pt idx="2147">
                  <c:v>39.96</c:v>
                </c:pt>
                <c:pt idx="2148">
                  <c:v>39.950000000000003</c:v>
                </c:pt>
                <c:pt idx="2149">
                  <c:v>39.950000000000003</c:v>
                </c:pt>
                <c:pt idx="2150">
                  <c:v>39.950000000000003</c:v>
                </c:pt>
                <c:pt idx="2151">
                  <c:v>39.950000000000003</c:v>
                </c:pt>
                <c:pt idx="2152">
                  <c:v>39.950000000000003</c:v>
                </c:pt>
                <c:pt idx="2153">
                  <c:v>39.94</c:v>
                </c:pt>
                <c:pt idx="2154">
                  <c:v>39.94</c:v>
                </c:pt>
                <c:pt idx="2155">
                  <c:v>39.94</c:v>
                </c:pt>
                <c:pt idx="2156">
                  <c:v>39.94</c:v>
                </c:pt>
                <c:pt idx="2157">
                  <c:v>39.94</c:v>
                </c:pt>
                <c:pt idx="2158">
                  <c:v>39.94</c:v>
                </c:pt>
                <c:pt idx="2159">
                  <c:v>39.94</c:v>
                </c:pt>
                <c:pt idx="2160">
                  <c:v>39.94</c:v>
                </c:pt>
                <c:pt idx="2161">
                  <c:v>39.94</c:v>
                </c:pt>
                <c:pt idx="2162">
                  <c:v>39.94</c:v>
                </c:pt>
                <c:pt idx="2163">
                  <c:v>39.94</c:v>
                </c:pt>
                <c:pt idx="2164">
                  <c:v>39.93</c:v>
                </c:pt>
                <c:pt idx="2165">
                  <c:v>39.93</c:v>
                </c:pt>
                <c:pt idx="2166">
                  <c:v>39.93</c:v>
                </c:pt>
                <c:pt idx="2167">
                  <c:v>39.93</c:v>
                </c:pt>
                <c:pt idx="2168">
                  <c:v>39.92</c:v>
                </c:pt>
                <c:pt idx="2169">
                  <c:v>39.92</c:v>
                </c:pt>
                <c:pt idx="2170">
                  <c:v>39.92</c:v>
                </c:pt>
                <c:pt idx="2171">
                  <c:v>39.92</c:v>
                </c:pt>
                <c:pt idx="2172">
                  <c:v>39.92</c:v>
                </c:pt>
                <c:pt idx="2173">
                  <c:v>39.92</c:v>
                </c:pt>
                <c:pt idx="2174">
                  <c:v>39.92</c:v>
                </c:pt>
                <c:pt idx="2175">
                  <c:v>39.92</c:v>
                </c:pt>
                <c:pt idx="2176">
                  <c:v>39.92</c:v>
                </c:pt>
                <c:pt idx="2177">
                  <c:v>39.92</c:v>
                </c:pt>
                <c:pt idx="2178">
                  <c:v>39.92</c:v>
                </c:pt>
                <c:pt idx="2179">
                  <c:v>39.92</c:v>
                </c:pt>
                <c:pt idx="2180">
                  <c:v>39.909999999999997</c:v>
                </c:pt>
                <c:pt idx="2181">
                  <c:v>39.909999999999997</c:v>
                </c:pt>
                <c:pt idx="2182">
                  <c:v>39.909999999999997</c:v>
                </c:pt>
                <c:pt idx="2183">
                  <c:v>39.909999999999997</c:v>
                </c:pt>
                <c:pt idx="2184">
                  <c:v>39.909999999999997</c:v>
                </c:pt>
                <c:pt idx="2185">
                  <c:v>39.909999999999997</c:v>
                </c:pt>
                <c:pt idx="2186">
                  <c:v>39.909999999999997</c:v>
                </c:pt>
                <c:pt idx="2187">
                  <c:v>39.909999999999997</c:v>
                </c:pt>
                <c:pt idx="2188">
                  <c:v>39.909999999999997</c:v>
                </c:pt>
                <c:pt idx="2189">
                  <c:v>39.909999999999997</c:v>
                </c:pt>
                <c:pt idx="2190">
                  <c:v>39.9</c:v>
                </c:pt>
                <c:pt idx="2191">
                  <c:v>39.9</c:v>
                </c:pt>
                <c:pt idx="2192">
                  <c:v>39.9</c:v>
                </c:pt>
                <c:pt idx="2193">
                  <c:v>39.9</c:v>
                </c:pt>
                <c:pt idx="2194">
                  <c:v>39.9</c:v>
                </c:pt>
                <c:pt idx="2195">
                  <c:v>39.9</c:v>
                </c:pt>
                <c:pt idx="2196">
                  <c:v>39.9</c:v>
                </c:pt>
                <c:pt idx="2197">
                  <c:v>39.9</c:v>
                </c:pt>
                <c:pt idx="2198">
                  <c:v>39.9</c:v>
                </c:pt>
                <c:pt idx="2199">
                  <c:v>39.89</c:v>
                </c:pt>
                <c:pt idx="2200">
                  <c:v>39.869999999999997</c:v>
                </c:pt>
                <c:pt idx="2201">
                  <c:v>39.86</c:v>
                </c:pt>
                <c:pt idx="2202">
                  <c:v>39.86</c:v>
                </c:pt>
                <c:pt idx="2203">
                  <c:v>39.85</c:v>
                </c:pt>
                <c:pt idx="2204">
                  <c:v>39.83</c:v>
                </c:pt>
                <c:pt idx="2205">
                  <c:v>39.83</c:v>
                </c:pt>
                <c:pt idx="2206">
                  <c:v>39.82</c:v>
                </c:pt>
                <c:pt idx="2207">
                  <c:v>39.82</c:v>
                </c:pt>
                <c:pt idx="2208">
                  <c:v>39.82</c:v>
                </c:pt>
                <c:pt idx="2209">
                  <c:v>39.81</c:v>
                </c:pt>
                <c:pt idx="2210">
                  <c:v>39.799999999999997</c:v>
                </c:pt>
                <c:pt idx="2211">
                  <c:v>39.799999999999997</c:v>
                </c:pt>
                <c:pt idx="2212">
                  <c:v>39.799999999999997</c:v>
                </c:pt>
                <c:pt idx="2213">
                  <c:v>39.79</c:v>
                </c:pt>
                <c:pt idx="2214">
                  <c:v>39.76</c:v>
                </c:pt>
                <c:pt idx="2215">
                  <c:v>39.75</c:v>
                </c:pt>
                <c:pt idx="2216">
                  <c:v>39.729999999999997</c:v>
                </c:pt>
                <c:pt idx="2217">
                  <c:v>39.729999999999997</c:v>
                </c:pt>
                <c:pt idx="2218">
                  <c:v>39.729999999999997</c:v>
                </c:pt>
                <c:pt idx="2219">
                  <c:v>39.729999999999997</c:v>
                </c:pt>
                <c:pt idx="2220">
                  <c:v>39.72</c:v>
                </c:pt>
                <c:pt idx="2221">
                  <c:v>39.72</c:v>
                </c:pt>
                <c:pt idx="2222">
                  <c:v>39.71</c:v>
                </c:pt>
                <c:pt idx="2223">
                  <c:v>39.700000000000003</c:v>
                </c:pt>
                <c:pt idx="2224">
                  <c:v>39.700000000000003</c:v>
                </c:pt>
                <c:pt idx="2225">
                  <c:v>39.68</c:v>
                </c:pt>
                <c:pt idx="2226">
                  <c:v>39.659999999999997</c:v>
                </c:pt>
                <c:pt idx="2227">
                  <c:v>39.65</c:v>
                </c:pt>
                <c:pt idx="2228">
                  <c:v>39.64</c:v>
                </c:pt>
                <c:pt idx="2229">
                  <c:v>39.64</c:v>
                </c:pt>
                <c:pt idx="2230">
                  <c:v>39.6</c:v>
                </c:pt>
                <c:pt idx="2231">
                  <c:v>39.6</c:v>
                </c:pt>
                <c:pt idx="2232">
                  <c:v>39.58</c:v>
                </c:pt>
                <c:pt idx="2233">
                  <c:v>39.57</c:v>
                </c:pt>
                <c:pt idx="2234">
                  <c:v>39.56</c:v>
                </c:pt>
                <c:pt idx="2235">
                  <c:v>39.56</c:v>
                </c:pt>
                <c:pt idx="2236">
                  <c:v>39.549999999999997</c:v>
                </c:pt>
                <c:pt idx="2237">
                  <c:v>39.53</c:v>
                </c:pt>
                <c:pt idx="2238">
                  <c:v>39.51</c:v>
                </c:pt>
                <c:pt idx="2239">
                  <c:v>39.51</c:v>
                </c:pt>
                <c:pt idx="2240">
                  <c:v>39.5</c:v>
                </c:pt>
                <c:pt idx="2241">
                  <c:v>39.49</c:v>
                </c:pt>
                <c:pt idx="2242">
                  <c:v>39.49</c:v>
                </c:pt>
                <c:pt idx="2243">
                  <c:v>39.49</c:v>
                </c:pt>
                <c:pt idx="2244">
                  <c:v>39.479999999999997</c:v>
                </c:pt>
                <c:pt idx="2245">
                  <c:v>39.479999999999997</c:v>
                </c:pt>
                <c:pt idx="2246">
                  <c:v>39.47</c:v>
                </c:pt>
                <c:pt idx="2247">
                  <c:v>39.47</c:v>
                </c:pt>
                <c:pt idx="2248">
                  <c:v>39.46</c:v>
                </c:pt>
                <c:pt idx="2249">
                  <c:v>39.46</c:v>
                </c:pt>
                <c:pt idx="2250">
                  <c:v>39.46</c:v>
                </c:pt>
                <c:pt idx="2251">
                  <c:v>39.450000000000003</c:v>
                </c:pt>
                <c:pt idx="2252">
                  <c:v>39.44</c:v>
                </c:pt>
                <c:pt idx="2253">
                  <c:v>39.44</c:v>
                </c:pt>
                <c:pt idx="2254">
                  <c:v>39.44</c:v>
                </c:pt>
                <c:pt idx="2255">
                  <c:v>39.409999999999997</c:v>
                </c:pt>
                <c:pt idx="2256">
                  <c:v>39.4</c:v>
                </c:pt>
                <c:pt idx="2257">
                  <c:v>39.4</c:v>
                </c:pt>
                <c:pt idx="2258">
                  <c:v>39.39</c:v>
                </c:pt>
                <c:pt idx="2259">
                  <c:v>39.369999999999997</c:v>
                </c:pt>
                <c:pt idx="2260">
                  <c:v>39.369999999999997</c:v>
                </c:pt>
                <c:pt idx="2261">
                  <c:v>39.369999999999997</c:v>
                </c:pt>
                <c:pt idx="2262">
                  <c:v>39.36</c:v>
                </c:pt>
                <c:pt idx="2263">
                  <c:v>39.35</c:v>
                </c:pt>
                <c:pt idx="2264">
                  <c:v>39.340000000000003</c:v>
                </c:pt>
                <c:pt idx="2265">
                  <c:v>39.340000000000003</c:v>
                </c:pt>
                <c:pt idx="2266">
                  <c:v>39.33</c:v>
                </c:pt>
                <c:pt idx="2267">
                  <c:v>39.32</c:v>
                </c:pt>
                <c:pt idx="2268">
                  <c:v>39.32</c:v>
                </c:pt>
                <c:pt idx="2269">
                  <c:v>39.31</c:v>
                </c:pt>
                <c:pt idx="2270">
                  <c:v>39.299999999999997</c:v>
                </c:pt>
                <c:pt idx="2271">
                  <c:v>39.29</c:v>
                </c:pt>
                <c:pt idx="2272">
                  <c:v>39.29</c:v>
                </c:pt>
                <c:pt idx="2273">
                  <c:v>39.28</c:v>
                </c:pt>
                <c:pt idx="2274">
                  <c:v>39.270000000000003</c:v>
                </c:pt>
                <c:pt idx="2275">
                  <c:v>39.270000000000003</c:v>
                </c:pt>
                <c:pt idx="2276">
                  <c:v>39.26</c:v>
                </c:pt>
                <c:pt idx="2277">
                  <c:v>39.26</c:v>
                </c:pt>
                <c:pt idx="2278">
                  <c:v>39.25</c:v>
                </c:pt>
                <c:pt idx="2279">
                  <c:v>39.24</c:v>
                </c:pt>
                <c:pt idx="2280">
                  <c:v>39.22</c:v>
                </c:pt>
                <c:pt idx="2281">
                  <c:v>39.22</c:v>
                </c:pt>
                <c:pt idx="2282">
                  <c:v>39.22</c:v>
                </c:pt>
                <c:pt idx="2283">
                  <c:v>39.21</c:v>
                </c:pt>
                <c:pt idx="2284">
                  <c:v>39.21</c:v>
                </c:pt>
                <c:pt idx="2285">
                  <c:v>39.200000000000003</c:v>
                </c:pt>
                <c:pt idx="2286">
                  <c:v>39.200000000000003</c:v>
                </c:pt>
                <c:pt idx="2287">
                  <c:v>39.200000000000003</c:v>
                </c:pt>
                <c:pt idx="2288">
                  <c:v>39.19</c:v>
                </c:pt>
                <c:pt idx="2289">
                  <c:v>39.18</c:v>
                </c:pt>
                <c:pt idx="2290">
                  <c:v>39.18</c:v>
                </c:pt>
                <c:pt idx="2291">
                  <c:v>39.18</c:v>
                </c:pt>
                <c:pt idx="2292">
                  <c:v>39.18</c:v>
                </c:pt>
                <c:pt idx="2293">
                  <c:v>39.159999999999997</c:v>
                </c:pt>
                <c:pt idx="2294">
                  <c:v>39.14</c:v>
                </c:pt>
                <c:pt idx="2295">
                  <c:v>39.14</c:v>
                </c:pt>
                <c:pt idx="2296">
                  <c:v>39.14</c:v>
                </c:pt>
                <c:pt idx="2297">
                  <c:v>39.14</c:v>
                </c:pt>
                <c:pt idx="2298">
                  <c:v>39.130000000000003</c:v>
                </c:pt>
                <c:pt idx="2299">
                  <c:v>39.130000000000003</c:v>
                </c:pt>
                <c:pt idx="2300">
                  <c:v>39.130000000000003</c:v>
                </c:pt>
                <c:pt idx="2301">
                  <c:v>39.11</c:v>
                </c:pt>
                <c:pt idx="2302">
                  <c:v>39.11</c:v>
                </c:pt>
                <c:pt idx="2303">
                  <c:v>39.11</c:v>
                </c:pt>
                <c:pt idx="2304">
                  <c:v>39.1</c:v>
                </c:pt>
                <c:pt idx="2305">
                  <c:v>39.090000000000003</c:v>
                </c:pt>
                <c:pt idx="2306">
                  <c:v>39.090000000000003</c:v>
                </c:pt>
                <c:pt idx="2307">
                  <c:v>39.07</c:v>
                </c:pt>
                <c:pt idx="2308">
                  <c:v>39.07</c:v>
                </c:pt>
                <c:pt idx="2309">
                  <c:v>39.06</c:v>
                </c:pt>
                <c:pt idx="2310">
                  <c:v>39.06</c:v>
                </c:pt>
                <c:pt idx="2311">
                  <c:v>39.04</c:v>
                </c:pt>
                <c:pt idx="2312">
                  <c:v>39.04</c:v>
                </c:pt>
                <c:pt idx="2313">
                  <c:v>39.03</c:v>
                </c:pt>
                <c:pt idx="2314">
                  <c:v>39.03</c:v>
                </c:pt>
                <c:pt idx="2315">
                  <c:v>39.03</c:v>
                </c:pt>
                <c:pt idx="2316">
                  <c:v>39.03</c:v>
                </c:pt>
                <c:pt idx="2317">
                  <c:v>39.03</c:v>
                </c:pt>
                <c:pt idx="2318">
                  <c:v>39.03</c:v>
                </c:pt>
                <c:pt idx="2319">
                  <c:v>39.01</c:v>
                </c:pt>
                <c:pt idx="2320">
                  <c:v>39</c:v>
                </c:pt>
                <c:pt idx="2321">
                  <c:v>39</c:v>
                </c:pt>
                <c:pt idx="2322">
                  <c:v>39</c:v>
                </c:pt>
                <c:pt idx="2323">
                  <c:v>39</c:v>
                </c:pt>
                <c:pt idx="2324">
                  <c:v>39</c:v>
                </c:pt>
                <c:pt idx="2325">
                  <c:v>38.99</c:v>
                </c:pt>
                <c:pt idx="2326">
                  <c:v>38.99</c:v>
                </c:pt>
                <c:pt idx="2327">
                  <c:v>38.99</c:v>
                </c:pt>
                <c:pt idx="2328">
                  <c:v>38.99</c:v>
                </c:pt>
                <c:pt idx="2329">
                  <c:v>38.99</c:v>
                </c:pt>
                <c:pt idx="2330">
                  <c:v>38.99</c:v>
                </c:pt>
                <c:pt idx="2331">
                  <c:v>38.99</c:v>
                </c:pt>
                <c:pt idx="2332">
                  <c:v>38.979999999999997</c:v>
                </c:pt>
                <c:pt idx="2333">
                  <c:v>38.979999999999997</c:v>
                </c:pt>
                <c:pt idx="2334">
                  <c:v>38.979999999999997</c:v>
                </c:pt>
                <c:pt idx="2335">
                  <c:v>38.979999999999997</c:v>
                </c:pt>
                <c:pt idx="2336">
                  <c:v>38.97</c:v>
                </c:pt>
                <c:pt idx="2337">
                  <c:v>38.97</c:v>
                </c:pt>
                <c:pt idx="2338">
                  <c:v>38.97</c:v>
                </c:pt>
                <c:pt idx="2339">
                  <c:v>38.97</c:v>
                </c:pt>
                <c:pt idx="2340">
                  <c:v>38.96</c:v>
                </c:pt>
                <c:pt idx="2341">
                  <c:v>38.96</c:v>
                </c:pt>
                <c:pt idx="2342">
                  <c:v>38.96</c:v>
                </c:pt>
                <c:pt idx="2343">
                  <c:v>38.96</c:v>
                </c:pt>
                <c:pt idx="2344">
                  <c:v>38.96</c:v>
                </c:pt>
                <c:pt idx="2345">
                  <c:v>38.96</c:v>
                </c:pt>
                <c:pt idx="2346">
                  <c:v>38.96</c:v>
                </c:pt>
                <c:pt idx="2347">
                  <c:v>38.950000000000003</c:v>
                </c:pt>
                <c:pt idx="2348">
                  <c:v>38.950000000000003</c:v>
                </c:pt>
                <c:pt idx="2349">
                  <c:v>38.950000000000003</c:v>
                </c:pt>
                <c:pt idx="2350">
                  <c:v>38.950000000000003</c:v>
                </c:pt>
                <c:pt idx="2351">
                  <c:v>38.950000000000003</c:v>
                </c:pt>
                <c:pt idx="2352">
                  <c:v>38.950000000000003</c:v>
                </c:pt>
                <c:pt idx="2353">
                  <c:v>38.950000000000003</c:v>
                </c:pt>
                <c:pt idx="2354">
                  <c:v>38.950000000000003</c:v>
                </c:pt>
                <c:pt idx="2355">
                  <c:v>38.94</c:v>
                </c:pt>
                <c:pt idx="2356">
                  <c:v>38.94</c:v>
                </c:pt>
                <c:pt idx="2357">
                  <c:v>38.94</c:v>
                </c:pt>
                <c:pt idx="2358">
                  <c:v>38.94</c:v>
                </c:pt>
                <c:pt idx="2359">
                  <c:v>38.94</c:v>
                </c:pt>
                <c:pt idx="2360">
                  <c:v>38.94</c:v>
                </c:pt>
                <c:pt idx="2361">
                  <c:v>38.93</c:v>
                </c:pt>
                <c:pt idx="2362">
                  <c:v>38.93</c:v>
                </c:pt>
                <c:pt idx="2363">
                  <c:v>38.93</c:v>
                </c:pt>
                <c:pt idx="2364">
                  <c:v>38.93</c:v>
                </c:pt>
                <c:pt idx="2365">
                  <c:v>38.93</c:v>
                </c:pt>
                <c:pt idx="2366">
                  <c:v>38.93</c:v>
                </c:pt>
                <c:pt idx="2367">
                  <c:v>38.93</c:v>
                </c:pt>
                <c:pt idx="2368">
                  <c:v>38.93</c:v>
                </c:pt>
                <c:pt idx="2369">
                  <c:v>38.92</c:v>
                </c:pt>
                <c:pt idx="2370">
                  <c:v>38.92</c:v>
                </c:pt>
                <c:pt idx="2371">
                  <c:v>38.92</c:v>
                </c:pt>
                <c:pt idx="2372">
                  <c:v>38.92</c:v>
                </c:pt>
                <c:pt idx="2373">
                  <c:v>38.909999999999997</c:v>
                </c:pt>
                <c:pt idx="2374">
                  <c:v>38.909999999999997</c:v>
                </c:pt>
                <c:pt idx="2375">
                  <c:v>38.909999999999997</c:v>
                </c:pt>
                <c:pt idx="2376">
                  <c:v>38.909999999999997</c:v>
                </c:pt>
                <c:pt idx="2377">
                  <c:v>38.909999999999997</c:v>
                </c:pt>
                <c:pt idx="2378">
                  <c:v>38.909999999999997</c:v>
                </c:pt>
                <c:pt idx="2379">
                  <c:v>38.9</c:v>
                </c:pt>
                <c:pt idx="2380">
                  <c:v>38.9</c:v>
                </c:pt>
                <c:pt idx="2381">
                  <c:v>38.9</c:v>
                </c:pt>
                <c:pt idx="2382">
                  <c:v>38.9</c:v>
                </c:pt>
                <c:pt idx="2383">
                  <c:v>38.9</c:v>
                </c:pt>
                <c:pt idx="2384">
                  <c:v>38.89</c:v>
                </c:pt>
                <c:pt idx="2385">
                  <c:v>38.89</c:v>
                </c:pt>
                <c:pt idx="2386">
                  <c:v>38.880000000000003</c:v>
                </c:pt>
                <c:pt idx="2387">
                  <c:v>38.880000000000003</c:v>
                </c:pt>
                <c:pt idx="2388">
                  <c:v>38.85</c:v>
                </c:pt>
                <c:pt idx="2389">
                  <c:v>38.840000000000003</c:v>
                </c:pt>
                <c:pt idx="2390">
                  <c:v>38.840000000000003</c:v>
                </c:pt>
                <c:pt idx="2391">
                  <c:v>38.82</c:v>
                </c:pt>
                <c:pt idx="2392">
                  <c:v>38.82</c:v>
                </c:pt>
                <c:pt idx="2393">
                  <c:v>38.81</c:v>
                </c:pt>
                <c:pt idx="2394">
                  <c:v>38.81</c:v>
                </c:pt>
                <c:pt idx="2395">
                  <c:v>38.799999999999997</c:v>
                </c:pt>
                <c:pt idx="2396">
                  <c:v>38.79</c:v>
                </c:pt>
                <c:pt idx="2397">
                  <c:v>38.76</c:v>
                </c:pt>
                <c:pt idx="2398">
                  <c:v>38.76</c:v>
                </c:pt>
                <c:pt idx="2399">
                  <c:v>38.75</c:v>
                </c:pt>
                <c:pt idx="2400">
                  <c:v>38.74</c:v>
                </c:pt>
                <c:pt idx="2401">
                  <c:v>38.74</c:v>
                </c:pt>
                <c:pt idx="2402">
                  <c:v>38.74</c:v>
                </c:pt>
                <c:pt idx="2403">
                  <c:v>38.729999999999997</c:v>
                </c:pt>
                <c:pt idx="2404">
                  <c:v>38.71</c:v>
                </c:pt>
                <c:pt idx="2405">
                  <c:v>38.700000000000003</c:v>
                </c:pt>
                <c:pt idx="2406">
                  <c:v>38.700000000000003</c:v>
                </c:pt>
                <c:pt idx="2407">
                  <c:v>38.69</c:v>
                </c:pt>
                <c:pt idx="2408">
                  <c:v>38.68</c:v>
                </c:pt>
                <c:pt idx="2409">
                  <c:v>38.68</c:v>
                </c:pt>
                <c:pt idx="2410">
                  <c:v>38.65</c:v>
                </c:pt>
                <c:pt idx="2411">
                  <c:v>38.65</c:v>
                </c:pt>
                <c:pt idx="2412">
                  <c:v>38.64</c:v>
                </c:pt>
                <c:pt idx="2413">
                  <c:v>38.619999999999997</c:v>
                </c:pt>
                <c:pt idx="2414">
                  <c:v>38.619999999999997</c:v>
                </c:pt>
                <c:pt idx="2415">
                  <c:v>38.619999999999997</c:v>
                </c:pt>
                <c:pt idx="2416">
                  <c:v>38.61</c:v>
                </c:pt>
                <c:pt idx="2417">
                  <c:v>38.58</c:v>
                </c:pt>
                <c:pt idx="2418">
                  <c:v>38.57</c:v>
                </c:pt>
                <c:pt idx="2419">
                  <c:v>38.57</c:v>
                </c:pt>
                <c:pt idx="2420">
                  <c:v>38.56</c:v>
                </c:pt>
                <c:pt idx="2421">
                  <c:v>38.56</c:v>
                </c:pt>
                <c:pt idx="2422">
                  <c:v>38.549999999999997</c:v>
                </c:pt>
                <c:pt idx="2423">
                  <c:v>38.549999999999997</c:v>
                </c:pt>
                <c:pt idx="2424">
                  <c:v>38.54</c:v>
                </c:pt>
                <c:pt idx="2425">
                  <c:v>38.520000000000003</c:v>
                </c:pt>
                <c:pt idx="2426">
                  <c:v>38.51</c:v>
                </c:pt>
                <c:pt idx="2427">
                  <c:v>38.5</c:v>
                </c:pt>
                <c:pt idx="2428">
                  <c:v>38.5</c:v>
                </c:pt>
                <c:pt idx="2429">
                  <c:v>38.5</c:v>
                </c:pt>
                <c:pt idx="2430">
                  <c:v>38.49</c:v>
                </c:pt>
                <c:pt idx="2431">
                  <c:v>38.479999999999997</c:v>
                </c:pt>
                <c:pt idx="2432">
                  <c:v>38.479999999999997</c:v>
                </c:pt>
                <c:pt idx="2433">
                  <c:v>38.479999999999997</c:v>
                </c:pt>
                <c:pt idx="2434">
                  <c:v>38.47</c:v>
                </c:pt>
                <c:pt idx="2435">
                  <c:v>38.46</c:v>
                </c:pt>
                <c:pt idx="2436">
                  <c:v>38.46</c:v>
                </c:pt>
                <c:pt idx="2437">
                  <c:v>38.46</c:v>
                </c:pt>
                <c:pt idx="2438">
                  <c:v>38.450000000000003</c:v>
                </c:pt>
                <c:pt idx="2439">
                  <c:v>38.450000000000003</c:v>
                </c:pt>
                <c:pt idx="2440">
                  <c:v>38.450000000000003</c:v>
                </c:pt>
                <c:pt idx="2441">
                  <c:v>38.44</c:v>
                </c:pt>
                <c:pt idx="2442">
                  <c:v>38.44</c:v>
                </c:pt>
                <c:pt idx="2443">
                  <c:v>38.43</c:v>
                </c:pt>
                <c:pt idx="2444">
                  <c:v>38.42</c:v>
                </c:pt>
                <c:pt idx="2445">
                  <c:v>38.42</c:v>
                </c:pt>
                <c:pt idx="2446">
                  <c:v>38.42</c:v>
                </c:pt>
                <c:pt idx="2447">
                  <c:v>38.409999999999997</c:v>
                </c:pt>
                <c:pt idx="2448">
                  <c:v>38.4</c:v>
                </c:pt>
                <c:pt idx="2449">
                  <c:v>38.4</c:v>
                </c:pt>
                <c:pt idx="2450">
                  <c:v>38.39</c:v>
                </c:pt>
                <c:pt idx="2451">
                  <c:v>38.39</c:v>
                </c:pt>
                <c:pt idx="2452">
                  <c:v>38.39</c:v>
                </c:pt>
                <c:pt idx="2453">
                  <c:v>38.380000000000003</c:v>
                </c:pt>
                <c:pt idx="2454">
                  <c:v>38.380000000000003</c:v>
                </c:pt>
                <c:pt idx="2455">
                  <c:v>38.369999999999997</c:v>
                </c:pt>
                <c:pt idx="2456">
                  <c:v>38.35</c:v>
                </c:pt>
                <c:pt idx="2457">
                  <c:v>38.35</c:v>
                </c:pt>
                <c:pt idx="2458">
                  <c:v>38.35</c:v>
                </c:pt>
                <c:pt idx="2459">
                  <c:v>38.340000000000003</c:v>
                </c:pt>
                <c:pt idx="2460">
                  <c:v>38.340000000000003</c:v>
                </c:pt>
                <c:pt idx="2461">
                  <c:v>38.33</c:v>
                </c:pt>
                <c:pt idx="2462">
                  <c:v>38.33</c:v>
                </c:pt>
                <c:pt idx="2463">
                  <c:v>38.32</c:v>
                </c:pt>
                <c:pt idx="2464">
                  <c:v>38.31</c:v>
                </c:pt>
                <c:pt idx="2465">
                  <c:v>38.31</c:v>
                </c:pt>
                <c:pt idx="2466">
                  <c:v>38.28</c:v>
                </c:pt>
                <c:pt idx="2467">
                  <c:v>38.28</c:v>
                </c:pt>
                <c:pt idx="2468">
                  <c:v>38.270000000000003</c:v>
                </c:pt>
                <c:pt idx="2469">
                  <c:v>38.25</c:v>
                </c:pt>
                <c:pt idx="2470">
                  <c:v>38.25</c:v>
                </c:pt>
                <c:pt idx="2471">
                  <c:v>38.24</c:v>
                </c:pt>
                <c:pt idx="2472">
                  <c:v>38.229999999999997</c:v>
                </c:pt>
                <c:pt idx="2473">
                  <c:v>38.22</c:v>
                </c:pt>
                <c:pt idx="2474">
                  <c:v>38.22</c:v>
                </c:pt>
                <c:pt idx="2475">
                  <c:v>38.22</c:v>
                </c:pt>
                <c:pt idx="2476">
                  <c:v>38.22</c:v>
                </c:pt>
                <c:pt idx="2477">
                  <c:v>38.22</c:v>
                </c:pt>
                <c:pt idx="2478">
                  <c:v>38.200000000000003</c:v>
                </c:pt>
                <c:pt idx="2479">
                  <c:v>38.200000000000003</c:v>
                </c:pt>
                <c:pt idx="2480">
                  <c:v>38.19</c:v>
                </c:pt>
                <c:pt idx="2481">
                  <c:v>38.19</c:v>
                </c:pt>
                <c:pt idx="2482">
                  <c:v>38.19</c:v>
                </c:pt>
                <c:pt idx="2483">
                  <c:v>38.18</c:v>
                </c:pt>
                <c:pt idx="2484">
                  <c:v>38.18</c:v>
                </c:pt>
                <c:pt idx="2485">
                  <c:v>38.18</c:v>
                </c:pt>
                <c:pt idx="2486">
                  <c:v>38.17</c:v>
                </c:pt>
                <c:pt idx="2487">
                  <c:v>38.17</c:v>
                </c:pt>
                <c:pt idx="2488">
                  <c:v>38.159999999999997</c:v>
                </c:pt>
                <c:pt idx="2489">
                  <c:v>38.159999999999997</c:v>
                </c:pt>
                <c:pt idx="2490">
                  <c:v>38.15</c:v>
                </c:pt>
                <c:pt idx="2491">
                  <c:v>38.15</c:v>
                </c:pt>
                <c:pt idx="2492">
                  <c:v>38.130000000000003</c:v>
                </c:pt>
                <c:pt idx="2493">
                  <c:v>38.130000000000003</c:v>
                </c:pt>
                <c:pt idx="2494">
                  <c:v>38.119999999999997</c:v>
                </c:pt>
                <c:pt idx="2495">
                  <c:v>38.11</c:v>
                </c:pt>
                <c:pt idx="2496">
                  <c:v>38.1</c:v>
                </c:pt>
                <c:pt idx="2497">
                  <c:v>38.1</c:v>
                </c:pt>
                <c:pt idx="2498">
                  <c:v>38.1</c:v>
                </c:pt>
                <c:pt idx="2499">
                  <c:v>38.090000000000003</c:v>
                </c:pt>
                <c:pt idx="2500">
                  <c:v>38.06</c:v>
                </c:pt>
                <c:pt idx="2501">
                  <c:v>38.06</c:v>
                </c:pt>
                <c:pt idx="2502">
                  <c:v>38.049999999999997</c:v>
                </c:pt>
                <c:pt idx="2503">
                  <c:v>38.049999999999997</c:v>
                </c:pt>
                <c:pt idx="2504">
                  <c:v>38.049999999999997</c:v>
                </c:pt>
                <c:pt idx="2505">
                  <c:v>38.04</c:v>
                </c:pt>
                <c:pt idx="2506">
                  <c:v>38.04</c:v>
                </c:pt>
                <c:pt idx="2507">
                  <c:v>38.04</c:v>
                </c:pt>
                <c:pt idx="2508">
                  <c:v>38.03</c:v>
                </c:pt>
                <c:pt idx="2509">
                  <c:v>38.03</c:v>
                </c:pt>
                <c:pt idx="2510">
                  <c:v>38.03</c:v>
                </c:pt>
                <c:pt idx="2511">
                  <c:v>38.03</c:v>
                </c:pt>
                <c:pt idx="2512">
                  <c:v>38.020000000000003</c:v>
                </c:pt>
                <c:pt idx="2513">
                  <c:v>38.020000000000003</c:v>
                </c:pt>
                <c:pt idx="2514">
                  <c:v>38.020000000000003</c:v>
                </c:pt>
                <c:pt idx="2515">
                  <c:v>38.01</c:v>
                </c:pt>
                <c:pt idx="2516">
                  <c:v>38.01</c:v>
                </c:pt>
                <c:pt idx="2517">
                  <c:v>38</c:v>
                </c:pt>
                <c:pt idx="2518">
                  <c:v>38</c:v>
                </c:pt>
                <c:pt idx="2519">
                  <c:v>38</c:v>
                </c:pt>
                <c:pt idx="2520">
                  <c:v>38</c:v>
                </c:pt>
                <c:pt idx="2521">
                  <c:v>38</c:v>
                </c:pt>
                <c:pt idx="2522">
                  <c:v>38</c:v>
                </c:pt>
                <c:pt idx="2523">
                  <c:v>37.99</c:v>
                </c:pt>
                <c:pt idx="2524">
                  <c:v>37.99</c:v>
                </c:pt>
                <c:pt idx="2525">
                  <c:v>37.99</c:v>
                </c:pt>
                <c:pt idx="2526">
                  <c:v>37.99</c:v>
                </c:pt>
                <c:pt idx="2527">
                  <c:v>37.99</c:v>
                </c:pt>
                <c:pt idx="2528">
                  <c:v>37.99</c:v>
                </c:pt>
                <c:pt idx="2529">
                  <c:v>37.979999999999997</c:v>
                </c:pt>
                <c:pt idx="2530">
                  <c:v>37.979999999999997</c:v>
                </c:pt>
                <c:pt idx="2531">
                  <c:v>37.979999999999997</c:v>
                </c:pt>
                <c:pt idx="2532">
                  <c:v>37.979999999999997</c:v>
                </c:pt>
                <c:pt idx="2533">
                  <c:v>37.979999999999997</c:v>
                </c:pt>
                <c:pt idx="2534">
                  <c:v>37.979999999999997</c:v>
                </c:pt>
                <c:pt idx="2535">
                  <c:v>37.97</c:v>
                </c:pt>
                <c:pt idx="2536">
                  <c:v>37.97</c:v>
                </c:pt>
                <c:pt idx="2537">
                  <c:v>37.97</c:v>
                </c:pt>
                <c:pt idx="2538">
                  <c:v>37.97</c:v>
                </c:pt>
                <c:pt idx="2539">
                  <c:v>37.96</c:v>
                </c:pt>
                <c:pt idx="2540">
                  <c:v>37.96</c:v>
                </c:pt>
                <c:pt idx="2541">
                  <c:v>37.96</c:v>
                </c:pt>
                <c:pt idx="2542">
                  <c:v>37.96</c:v>
                </c:pt>
                <c:pt idx="2543">
                  <c:v>37.96</c:v>
                </c:pt>
                <c:pt idx="2544">
                  <c:v>37.96</c:v>
                </c:pt>
                <c:pt idx="2545">
                  <c:v>37.950000000000003</c:v>
                </c:pt>
                <c:pt idx="2546">
                  <c:v>37.950000000000003</c:v>
                </c:pt>
                <c:pt idx="2547">
                  <c:v>37.950000000000003</c:v>
                </c:pt>
                <c:pt idx="2548">
                  <c:v>37.950000000000003</c:v>
                </c:pt>
                <c:pt idx="2549">
                  <c:v>37.950000000000003</c:v>
                </c:pt>
                <c:pt idx="2550">
                  <c:v>37.94</c:v>
                </c:pt>
                <c:pt idx="2551">
                  <c:v>37.94</c:v>
                </c:pt>
                <c:pt idx="2552">
                  <c:v>37.94</c:v>
                </c:pt>
                <c:pt idx="2553">
                  <c:v>37.94</c:v>
                </c:pt>
                <c:pt idx="2554">
                  <c:v>37.94</c:v>
                </c:pt>
                <c:pt idx="2555">
                  <c:v>37.94</c:v>
                </c:pt>
                <c:pt idx="2556">
                  <c:v>37.93</c:v>
                </c:pt>
                <c:pt idx="2557">
                  <c:v>37.93</c:v>
                </c:pt>
                <c:pt idx="2558">
                  <c:v>37.93</c:v>
                </c:pt>
                <c:pt idx="2559">
                  <c:v>37.93</c:v>
                </c:pt>
                <c:pt idx="2560">
                  <c:v>37.93</c:v>
                </c:pt>
                <c:pt idx="2561">
                  <c:v>37.92</c:v>
                </c:pt>
                <c:pt idx="2562">
                  <c:v>37.92</c:v>
                </c:pt>
                <c:pt idx="2563">
                  <c:v>37.92</c:v>
                </c:pt>
                <c:pt idx="2564">
                  <c:v>37.92</c:v>
                </c:pt>
                <c:pt idx="2565">
                  <c:v>37.92</c:v>
                </c:pt>
                <c:pt idx="2566">
                  <c:v>37.92</c:v>
                </c:pt>
                <c:pt idx="2567">
                  <c:v>37.92</c:v>
                </c:pt>
                <c:pt idx="2568">
                  <c:v>37.92</c:v>
                </c:pt>
                <c:pt idx="2569">
                  <c:v>37.909999999999997</c:v>
                </c:pt>
                <c:pt idx="2570">
                  <c:v>37.909999999999997</c:v>
                </c:pt>
                <c:pt idx="2571">
                  <c:v>37.909999999999997</c:v>
                </c:pt>
                <c:pt idx="2572">
                  <c:v>37.909999999999997</c:v>
                </c:pt>
                <c:pt idx="2573">
                  <c:v>37.909999999999997</c:v>
                </c:pt>
                <c:pt idx="2574">
                  <c:v>37.909999999999997</c:v>
                </c:pt>
                <c:pt idx="2575">
                  <c:v>37.909999999999997</c:v>
                </c:pt>
                <c:pt idx="2576">
                  <c:v>37.9</c:v>
                </c:pt>
                <c:pt idx="2577">
                  <c:v>37.9</c:v>
                </c:pt>
                <c:pt idx="2578">
                  <c:v>37.9</c:v>
                </c:pt>
                <c:pt idx="2579">
                  <c:v>37.9</c:v>
                </c:pt>
                <c:pt idx="2580">
                  <c:v>37.89</c:v>
                </c:pt>
                <c:pt idx="2581">
                  <c:v>37.89</c:v>
                </c:pt>
                <c:pt idx="2582">
                  <c:v>37.880000000000003</c:v>
                </c:pt>
                <c:pt idx="2583">
                  <c:v>37.880000000000003</c:v>
                </c:pt>
                <c:pt idx="2584">
                  <c:v>37.880000000000003</c:v>
                </c:pt>
                <c:pt idx="2585">
                  <c:v>37.880000000000003</c:v>
                </c:pt>
                <c:pt idx="2586">
                  <c:v>37.880000000000003</c:v>
                </c:pt>
                <c:pt idx="2587">
                  <c:v>37.880000000000003</c:v>
                </c:pt>
                <c:pt idx="2588">
                  <c:v>37.869999999999997</c:v>
                </c:pt>
                <c:pt idx="2589">
                  <c:v>37.86</c:v>
                </c:pt>
                <c:pt idx="2590">
                  <c:v>37.86</c:v>
                </c:pt>
                <c:pt idx="2591">
                  <c:v>37.86</c:v>
                </c:pt>
                <c:pt idx="2592">
                  <c:v>37.85</c:v>
                </c:pt>
                <c:pt idx="2593">
                  <c:v>37.85</c:v>
                </c:pt>
                <c:pt idx="2594">
                  <c:v>37.840000000000003</c:v>
                </c:pt>
                <c:pt idx="2595">
                  <c:v>37.83</c:v>
                </c:pt>
                <c:pt idx="2596">
                  <c:v>37.83</c:v>
                </c:pt>
                <c:pt idx="2597">
                  <c:v>37.82</c:v>
                </c:pt>
                <c:pt idx="2598">
                  <c:v>37.81</c:v>
                </c:pt>
                <c:pt idx="2599">
                  <c:v>37.81</c:v>
                </c:pt>
                <c:pt idx="2600">
                  <c:v>37.81</c:v>
                </c:pt>
                <c:pt idx="2601">
                  <c:v>37.81</c:v>
                </c:pt>
                <c:pt idx="2602">
                  <c:v>37.81</c:v>
                </c:pt>
                <c:pt idx="2603">
                  <c:v>37.799999999999997</c:v>
                </c:pt>
                <c:pt idx="2604">
                  <c:v>37.79</c:v>
                </c:pt>
                <c:pt idx="2605">
                  <c:v>37.79</c:v>
                </c:pt>
                <c:pt idx="2606">
                  <c:v>37.79</c:v>
                </c:pt>
                <c:pt idx="2607">
                  <c:v>37.79</c:v>
                </c:pt>
                <c:pt idx="2608">
                  <c:v>37.78</c:v>
                </c:pt>
                <c:pt idx="2609">
                  <c:v>37.770000000000003</c:v>
                </c:pt>
                <c:pt idx="2610">
                  <c:v>37.76</c:v>
                </c:pt>
                <c:pt idx="2611">
                  <c:v>37.75</c:v>
                </c:pt>
                <c:pt idx="2612">
                  <c:v>37.75</c:v>
                </c:pt>
                <c:pt idx="2613">
                  <c:v>37.74</c:v>
                </c:pt>
                <c:pt idx="2614">
                  <c:v>37.729999999999997</c:v>
                </c:pt>
                <c:pt idx="2615">
                  <c:v>37.729999999999997</c:v>
                </c:pt>
                <c:pt idx="2616">
                  <c:v>37.72</c:v>
                </c:pt>
                <c:pt idx="2617">
                  <c:v>37.71</c:v>
                </c:pt>
                <c:pt idx="2618">
                  <c:v>37.71</c:v>
                </c:pt>
                <c:pt idx="2619">
                  <c:v>37.700000000000003</c:v>
                </c:pt>
                <c:pt idx="2620">
                  <c:v>37.700000000000003</c:v>
                </c:pt>
                <c:pt idx="2621">
                  <c:v>37.69</c:v>
                </c:pt>
                <c:pt idx="2622">
                  <c:v>37.68</c:v>
                </c:pt>
                <c:pt idx="2623">
                  <c:v>37.67</c:v>
                </c:pt>
                <c:pt idx="2624">
                  <c:v>37.659999999999997</c:v>
                </c:pt>
                <c:pt idx="2625">
                  <c:v>37.65</c:v>
                </c:pt>
                <c:pt idx="2626">
                  <c:v>37.64</c:v>
                </c:pt>
                <c:pt idx="2627">
                  <c:v>37.64</c:v>
                </c:pt>
                <c:pt idx="2628">
                  <c:v>37.64</c:v>
                </c:pt>
                <c:pt idx="2629">
                  <c:v>37.64</c:v>
                </c:pt>
                <c:pt idx="2630">
                  <c:v>37.630000000000003</c:v>
                </c:pt>
                <c:pt idx="2631">
                  <c:v>37.630000000000003</c:v>
                </c:pt>
                <c:pt idx="2632">
                  <c:v>37.619999999999997</c:v>
                </c:pt>
                <c:pt idx="2633">
                  <c:v>37.61</c:v>
                </c:pt>
                <c:pt idx="2634">
                  <c:v>37.61</c:v>
                </c:pt>
                <c:pt idx="2635">
                  <c:v>37.6</c:v>
                </c:pt>
                <c:pt idx="2636">
                  <c:v>37.6</c:v>
                </c:pt>
                <c:pt idx="2637">
                  <c:v>37.590000000000003</c:v>
                </c:pt>
                <c:pt idx="2638">
                  <c:v>37.590000000000003</c:v>
                </c:pt>
                <c:pt idx="2639">
                  <c:v>37.58</c:v>
                </c:pt>
                <c:pt idx="2640">
                  <c:v>37.57</c:v>
                </c:pt>
                <c:pt idx="2641">
                  <c:v>37.549999999999997</c:v>
                </c:pt>
                <c:pt idx="2642">
                  <c:v>37.54</c:v>
                </c:pt>
                <c:pt idx="2643">
                  <c:v>37.53</c:v>
                </c:pt>
                <c:pt idx="2644">
                  <c:v>37.520000000000003</c:v>
                </c:pt>
                <c:pt idx="2645">
                  <c:v>37.520000000000003</c:v>
                </c:pt>
                <c:pt idx="2646">
                  <c:v>37.49</c:v>
                </c:pt>
                <c:pt idx="2647">
                  <c:v>37.49</c:v>
                </c:pt>
                <c:pt idx="2648">
                  <c:v>37.479999999999997</c:v>
                </c:pt>
                <c:pt idx="2649">
                  <c:v>37.479999999999997</c:v>
                </c:pt>
                <c:pt idx="2650">
                  <c:v>37.47</c:v>
                </c:pt>
                <c:pt idx="2651">
                  <c:v>37.47</c:v>
                </c:pt>
                <c:pt idx="2652">
                  <c:v>37.47</c:v>
                </c:pt>
                <c:pt idx="2653">
                  <c:v>37.47</c:v>
                </c:pt>
                <c:pt idx="2654">
                  <c:v>37.47</c:v>
                </c:pt>
                <c:pt idx="2655">
                  <c:v>37.46</c:v>
                </c:pt>
                <c:pt idx="2656">
                  <c:v>37.450000000000003</c:v>
                </c:pt>
                <c:pt idx="2657">
                  <c:v>37.450000000000003</c:v>
                </c:pt>
                <c:pt idx="2658">
                  <c:v>37.44</c:v>
                </c:pt>
                <c:pt idx="2659">
                  <c:v>37.44</c:v>
                </c:pt>
                <c:pt idx="2660">
                  <c:v>37.44</c:v>
                </c:pt>
                <c:pt idx="2661">
                  <c:v>37.44</c:v>
                </c:pt>
                <c:pt idx="2662">
                  <c:v>37.44</c:v>
                </c:pt>
                <c:pt idx="2663">
                  <c:v>37.42</c:v>
                </c:pt>
                <c:pt idx="2664">
                  <c:v>37.42</c:v>
                </c:pt>
                <c:pt idx="2665">
                  <c:v>37.42</c:v>
                </c:pt>
                <c:pt idx="2666">
                  <c:v>37.409999999999997</c:v>
                </c:pt>
                <c:pt idx="2667">
                  <c:v>37.4</c:v>
                </c:pt>
                <c:pt idx="2668">
                  <c:v>37.4</c:v>
                </c:pt>
                <c:pt idx="2669">
                  <c:v>37.39</c:v>
                </c:pt>
                <c:pt idx="2670">
                  <c:v>37.39</c:v>
                </c:pt>
                <c:pt idx="2671">
                  <c:v>37.380000000000003</c:v>
                </c:pt>
                <c:pt idx="2672">
                  <c:v>37.369999999999997</c:v>
                </c:pt>
                <c:pt idx="2673">
                  <c:v>37.35</c:v>
                </c:pt>
                <c:pt idx="2674">
                  <c:v>37.35</c:v>
                </c:pt>
                <c:pt idx="2675">
                  <c:v>37.340000000000003</c:v>
                </c:pt>
                <c:pt idx="2676">
                  <c:v>37.340000000000003</c:v>
                </c:pt>
                <c:pt idx="2677">
                  <c:v>37.33</c:v>
                </c:pt>
                <c:pt idx="2678">
                  <c:v>37.32</c:v>
                </c:pt>
                <c:pt idx="2679">
                  <c:v>37.32</c:v>
                </c:pt>
                <c:pt idx="2680">
                  <c:v>37.32</c:v>
                </c:pt>
                <c:pt idx="2681">
                  <c:v>37.299999999999997</c:v>
                </c:pt>
                <c:pt idx="2682">
                  <c:v>37.29</c:v>
                </c:pt>
                <c:pt idx="2683">
                  <c:v>37.28</c:v>
                </c:pt>
                <c:pt idx="2684">
                  <c:v>37.28</c:v>
                </c:pt>
                <c:pt idx="2685">
                  <c:v>37.270000000000003</c:v>
                </c:pt>
                <c:pt idx="2686">
                  <c:v>37.270000000000003</c:v>
                </c:pt>
                <c:pt idx="2687">
                  <c:v>37.26</c:v>
                </c:pt>
                <c:pt idx="2688">
                  <c:v>37.26</c:v>
                </c:pt>
                <c:pt idx="2689">
                  <c:v>37.26</c:v>
                </c:pt>
                <c:pt idx="2690">
                  <c:v>37.25</c:v>
                </c:pt>
                <c:pt idx="2691">
                  <c:v>37.229999999999997</c:v>
                </c:pt>
                <c:pt idx="2692">
                  <c:v>37.229999999999997</c:v>
                </c:pt>
                <c:pt idx="2693">
                  <c:v>37.22</c:v>
                </c:pt>
                <c:pt idx="2694">
                  <c:v>37.22</c:v>
                </c:pt>
                <c:pt idx="2695">
                  <c:v>37.22</c:v>
                </c:pt>
                <c:pt idx="2696">
                  <c:v>37.21</c:v>
                </c:pt>
                <c:pt idx="2697">
                  <c:v>37.200000000000003</c:v>
                </c:pt>
                <c:pt idx="2698">
                  <c:v>37.200000000000003</c:v>
                </c:pt>
                <c:pt idx="2699">
                  <c:v>37.19</c:v>
                </c:pt>
                <c:pt idx="2700">
                  <c:v>37.17</c:v>
                </c:pt>
                <c:pt idx="2701">
                  <c:v>37.17</c:v>
                </c:pt>
                <c:pt idx="2702">
                  <c:v>37.17</c:v>
                </c:pt>
                <c:pt idx="2703">
                  <c:v>37.159999999999997</c:v>
                </c:pt>
                <c:pt idx="2704">
                  <c:v>37.159999999999997</c:v>
                </c:pt>
                <c:pt idx="2705">
                  <c:v>37.130000000000003</c:v>
                </c:pt>
                <c:pt idx="2706">
                  <c:v>37.119999999999997</c:v>
                </c:pt>
                <c:pt idx="2707">
                  <c:v>37.11</c:v>
                </c:pt>
                <c:pt idx="2708">
                  <c:v>37.11</c:v>
                </c:pt>
                <c:pt idx="2709">
                  <c:v>37.1</c:v>
                </c:pt>
                <c:pt idx="2710">
                  <c:v>37.090000000000003</c:v>
                </c:pt>
                <c:pt idx="2711">
                  <c:v>37.090000000000003</c:v>
                </c:pt>
                <c:pt idx="2712">
                  <c:v>37.090000000000003</c:v>
                </c:pt>
                <c:pt idx="2713">
                  <c:v>37.08</c:v>
                </c:pt>
                <c:pt idx="2714">
                  <c:v>37.08</c:v>
                </c:pt>
                <c:pt idx="2715">
                  <c:v>37.08</c:v>
                </c:pt>
                <c:pt idx="2716">
                  <c:v>37.06</c:v>
                </c:pt>
                <c:pt idx="2717">
                  <c:v>37.06</c:v>
                </c:pt>
                <c:pt idx="2718">
                  <c:v>37.06</c:v>
                </c:pt>
                <c:pt idx="2719">
                  <c:v>37.06</c:v>
                </c:pt>
                <c:pt idx="2720">
                  <c:v>37.06</c:v>
                </c:pt>
                <c:pt idx="2721">
                  <c:v>37.049999999999997</c:v>
                </c:pt>
                <c:pt idx="2722">
                  <c:v>37.04</c:v>
                </c:pt>
                <c:pt idx="2723">
                  <c:v>37.03</c:v>
                </c:pt>
                <c:pt idx="2724">
                  <c:v>37.020000000000003</c:v>
                </c:pt>
                <c:pt idx="2725">
                  <c:v>37.020000000000003</c:v>
                </c:pt>
                <c:pt idx="2726">
                  <c:v>37.020000000000003</c:v>
                </c:pt>
                <c:pt idx="2727">
                  <c:v>37.01</c:v>
                </c:pt>
                <c:pt idx="2728">
                  <c:v>37.01</c:v>
                </c:pt>
                <c:pt idx="2729">
                  <c:v>37</c:v>
                </c:pt>
                <c:pt idx="2730">
                  <c:v>37</c:v>
                </c:pt>
                <c:pt idx="2731">
                  <c:v>37</c:v>
                </c:pt>
                <c:pt idx="2732">
                  <c:v>36.99</c:v>
                </c:pt>
                <c:pt idx="2733">
                  <c:v>36.99</c:v>
                </c:pt>
                <c:pt idx="2734">
                  <c:v>36.99</c:v>
                </c:pt>
                <c:pt idx="2735">
                  <c:v>36.99</c:v>
                </c:pt>
                <c:pt idx="2736">
                  <c:v>36.99</c:v>
                </c:pt>
                <c:pt idx="2737">
                  <c:v>36.99</c:v>
                </c:pt>
                <c:pt idx="2738">
                  <c:v>36.979999999999997</c:v>
                </c:pt>
                <c:pt idx="2739">
                  <c:v>36.979999999999997</c:v>
                </c:pt>
                <c:pt idx="2740">
                  <c:v>36.979999999999997</c:v>
                </c:pt>
                <c:pt idx="2741">
                  <c:v>36.979999999999997</c:v>
                </c:pt>
                <c:pt idx="2742">
                  <c:v>36.979999999999997</c:v>
                </c:pt>
                <c:pt idx="2743">
                  <c:v>36.979999999999997</c:v>
                </c:pt>
                <c:pt idx="2744">
                  <c:v>36.979999999999997</c:v>
                </c:pt>
                <c:pt idx="2745">
                  <c:v>36.979999999999997</c:v>
                </c:pt>
                <c:pt idx="2746">
                  <c:v>36.97</c:v>
                </c:pt>
                <c:pt idx="2747">
                  <c:v>36.97</c:v>
                </c:pt>
                <c:pt idx="2748">
                  <c:v>36.97</c:v>
                </c:pt>
                <c:pt idx="2749">
                  <c:v>36.97</c:v>
                </c:pt>
                <c:pt idx="2750">
                  <c:v>36.97</c:v>
                </c:pt>
                <c:pt idx="2751">
                  <c:v>36.97</c:v>
                </c:pt>
                <c:pt idx="2752">
                  <c:v>36.97</c:v>
                </c:pt>
                <c:pt idx="2753">
                  <c:v>36.96</c:v>
                </c:pt>
                <c:pt idx="2754">
                  <c:v>36.96</c:v>
                </c:pt>
                <c:pt idx="2755">
                  <c:v>36.96</c:v>
                </c:pt>
                <c:pt idx="2756">
                  <c:v>36.950000000000003</c:v>
                </c:pt>
                <c:pt idx="2757">
                  <c:v>36.950000000000003</c:v>
                </c:pt>
                <c:pt idx="2758">
                  <c:v>36.94</c:v>
                </c:pt>
                <c:pt idx="2759">
                  <c:v>36.94</c:v>
                </c:pt>
                <c:pt idx="2760">
                  <c:v>36.94</c:v>
                </c:pt>
                <c:pt idx="2761">
                  <c:v>36.94</c:v>
                </c:pt>
                <c:pt idx="2762">
                  <c:v>36.94</c:v>
                </c:pt>
                <c:pt idx="2763">
                  <c:v>36.94</c:v>
                </c:pt>
                <c:pt idx="2764">
                  <c:v>36.93</c:v>
                </c:pt>
                <c:pt idx="2765">
                  <c:v>36.93</c:v>
                </c:pt>
                <c:pt idx="2766">
                  <c:v>36.93</c:v>
                </c:pt>
                <c:pt idx="2767">
                  <c:v>36.93</c:v>
                </c:pt>
                <c:pt idx="2768">
                  <c:v>36.93</c:v>
                </c:pt>
                <c:pt idx="2769">
                  <c:v>36.93</c:v>
                </c:pt>
                <c:pt idx="2770">
                  <c:v>36.93</c:v>
                </c:pt>
                <c:pt idx="2771">
                  <c:v>36.93</c:v>
                </c:pt>
                <c:pt idx="2772">
                  <c:v>36.92</c:v>
                </c:pt>
                <c:pt idx="2773">
                  <c:v>36.92</c:v>
                </c:pt>
                <c:pt idx="2774">
                  <c:v>36.92</c:v>
                </c:pt>
                <c:pt idx="2775">
                  <c:v>36.92</c:v>
                </c:pt>
                <c:pt idx="2776">
                  <c:v>36.92</c:v>
                </c:pt>
                <c:pt idx="2777">
                  <c:v>36.92</c:v>
                </c:pt>
                <c:pt idx="2778">
                  <c:v>36.92</c:v>
                </c:pt>
                <c:pt idx="2779">
                  <c:v>36.92</c:v>
                </c:pt>
                <c:pt idx="2780">
                  <c:v>36.92</c:v>
                </c:pt>
                <c:pt idx="2781">
                  <c:v>36.92</c:v>
                </c:pt>
                <c:pt idx="2782">
                  <c:v>36.92</c:v>
                </c:pt>
                <c:pt idx="2783">
                  <c:v>36.92</c:v>
                </c:pt>
                <c:pt idx="2784">
                  <c:v>36.909999999999997</c:v>
                </c:pt>
                <c:pt idx="2785">
                  <c:v>36.909999999999997</c:v>
                </c:pt>
                <c:pt idx="2786">
                  <c:v>36.909999999999997</c:v>
                </c:pt>
                <c:pt idx="2787">
                  <c:v>36.9</c:v>
                </c:pt>
                <c:pt idx="2788">
                  <c:v>36.9</c:v>
                </c:pt>
                <c:pt idx="2789">
                  <c:v>36.9</c:v>
                </c:pt>
                <c:pt idx="2790">
                  <c:v>36.9</c:v>
                </c:pt>
                <c:pt idx="2791">
                  <c:v>36.89</c:v>
                </c:pt>
                <c:pt idx="2792">
                  <c:v>36.89</c:v>
                </c:pt>
                <c:pt idx="2793">
                  <c:v>36.89</c:v>
                </c:pt>
                <c:pt idx="2794">
                  <c:v>36.86</c:v>
                </c:pt>
                <c:pt idx="2795">
                  <c:v>36.86</c:v>
                </c:pt>
                <c:pt idx="2796">
                  <c:v>36.86</c:v>
                </c:pt>
                <c:pt idx="2797">
                  <c:v>36.85</c:v>
                </c:pt>
                <c:pt idx="2798">
                  <c:v>36.85</c:v>
                </c:pt>
                <c:pt idx="2799">
                  <c:v>36.840000000000003</c:v>
                </c:pt>
                <c:pt idx="2800">
                  <c:v>36.82</c:v>
                </c:pt>
                <c:pt idx="2801">
                  <c:v>36.82</c:v>
                </c:pt>
                <c:pt idx="2802">
                  <c:v>36.81</c:v>
                </c:pt>
                <c:pt idx="2803">
                  <c:v>36.81</c:v>
                </c:pt>
                <c:pt idx="2804">
                  <c:v>36.799999999999997</c:v>
                </c:pt>
                <c:pt idx="2805">
                  <c:v>36.799999999999997</c:v>
                </c:pt>
                <c:pt idx="2806">
                  <c:v>36.799999999999997</c:v>
                </c:pt>
                <c:pt idx="2807">
                  <c:v>36.799999999999997</c:v>
                </c:pt>
                <c:pt idx="2808">
                  <c:v>36.79</c:v>
                </c:pt>
                <c:pt idx="2809">
                  <c:v>36.78</c:v>
                </c:pt>
                <c:pt idx="2810">
                  <c:v>36.78</c:v>
                </c:pt>
                <c:pt idx="2811">
                  <c:v>36.76</c:v>
                </c:pt>
                <c:pt idx="2812">
                  <c:v>36.76</c:v>
                </c:pt>
                <c:pt idx="2813">
                  <c:v>36.76</c:v>
                </c:pt>
                <c:pt idx="2814">
                  <c:v>36.729999999999997</c:v>
                </c:pt>
                <c:pt idx="2815">
                  <c:v>36.729999999999997</c:v>
                </c:pt>
                <c:pt idx="2816">
                  <c:v>36.729999999999997</c:v>
                </c:pt>
                <c:pt idx="2817">
                  <c:v>36.729999999999997</c:v>
                </c:pt>
                <c:pt idx="2818">
                  <c:v>36.72</c:v>
                </c:pt>
                <c:pt idx="2819">
                  <c:v>36.72</c:v>
                </c:pt>
                <c:pt idx="2820">
                  <c:v>36.72</c:v>
                </c:pt>
                <c:pt idx="2821">
                  <c:v>36.71</c:v>
                </c:pt>
                <c:pt idx="2822">
                  <c:v>36.69</c:v>
                </c:pt>
                <c:pt idx="2823">
                  <c:v>36.69</c:v>
                </c:pt>
                <c:pt idx="2824">
                  <c:v>36.69</c:v>
                </c:pt>
                <c:pt idx="2825">
                  <c:v>36.67</c:v>
                </c:pt>
                <c:pt idx="2826">
                  <c:v>36.67</c:v>
                </c:pt>
                <c:pt idx="2827">
                  <c:v>36.67</c:v>
                </c:pt>
                <c:pt idx="2828">
                  <c:v>36.67</c:v>
                </c:pt>
                <c:pt idx="2829">
                  <c:v>36.659999999999997</c:v>
                </c:pt>
                <c:pt idx="2830">
                  <c:v>36.65</c:v>
                </c:pt>
                <c:pt idx="2831">
                  <c:v>36.64</c:v>
                </c:pt>
                <c:pt idx="2832">
                  <c:v>36.64</c:v>
                </c:pt>
                <c:pt idx="2833">
                  <c:v>36.64</c:v>
                </c:pt>
                <c:pt idx="2834">
                  <c:v>36.630000000000003</c:v>
                </c:pt>
                <c:pt idx="2835">
                  <c:v>36.630000000000003</c:v>
                </c:pt>
                <c:pt idx="2836">
                  <c:v>36.619999999999997</c:v>
                </c:pt>
                <c:pt idx="2837">
                  <c:v>36.619999999999997</c:v>
                </c:pt>
                <c:pt idx="2838">
                  <c:v>36.619999999999997</c:v>
                </c:pt>
                <c:pt idx="2839">
                  <c:v>36.61</c:v>
                </c:pt>
                <c:pt idx="2840">
                  <c:v>36.6</c:v>
                </c:pt>
                <c:pt idx="2841">
                  <c:v>36.6</c:v>
                </c:pt>
                <c:pt idx="2842">
                  <c:v>36.6</c:v>
                </c:pt>
                <c:pt idx="2843">
                  <c:v>36.6</c:v>
                </c:pt>
                <c:pt idx="2844">
                  <c:v>36.6</c:v>
                </c:pt>
                <c:pt idx="2845">
                  <c:v>36.590000000000003</c:v>
                </c:pt>
                <c:pt idx="2846">
                  <c:v>36.590000000000003</c:v>
                </c:pt>
                <c:pt idx="2847">
                  <c:v>36.58</c:v>
                </c:pt>
                <c:pt idx="2848">
                  <c:v>36.57</c:v>
                </c:pt>
                <c:pt idx="2849">
                  <c:v>36.57</c:v>
                </c:pt>
                <c:pt idx="2850">
                  <c:v>36.549999999999997</c:v>
                </c:pt>
                <c:pt idx="2851">
                  <c:v>36.549999999999997</c:v>
                </c:pt>
                <c:pt idx="2852">
                  <c:v>36.549999999999997</c:v>
                </c:pt>
                <c:pt idx="2853">
                  <c:v>36.54</c:v>
                </c:pt>
                <c:pt idx="2854">
                  <c:v>36.53</c:v>
                </c:pt>
                <c:pt idx="2855">
                  <c:v>36.520000000000003</c:v>
                </c:pt>
                <c:pt idx="2856">
                  <c:v>36.51</c:v>
                </c:pt>
                <c:pt idx="2857">
                  <c:v>36.5</c:v>
                </c:pt>
                <c:pt idx="2858">
                  <c:v>36.49</c:v>
                </c:pt>
                <c:pt idx="2859">
                  <c:v>36.47</c:v>
                </c:pt>
                <c:pt idx="2860">
                  <c:v>36.47</c:v>
                </c:pt>
                <c:pt idx="2861">
                  <c:v>36.46</c:v>
                </c:pt>
                <c:pt idx="2862">
                  <c:v>36.46</c:v>
                </c:pt>
                <c:pt idx="2863">
                  <c:v>36.46</c:v>
                </c:pt>
                <c:pt idx="2864">
                  <c:v>36.44</c:v>
                </c:pt>
                <c:pt idx="2865">
                  <c:v>36.44</c:v>
                </c:pt>
                <c:pt idx="2866">
                  <c:v>36.43</c:v>
                </c:pt>
                <c:pt idx="2867">
                  <c:v>36.42</c:v>
                </c:pt>
                <c:pt idx="2868">
                  <c:v>36.42</c:v>
                </c:pt>
                <c:pt idx="2869">
                  <c:v>36.409999999999997</c:v>
                </c:pt>
                <c:pt idx="2870">
                  <c:v>36.409999999999997</c:v>
                </c:pt>
                <c:pt idx="2871">
                  <c:v>36.409999999999997</c:v>
                </c:pt>
                <c:pt idx="2872">
                  <c:v>36.4</c:v>
                </c:pt>
                <c:pt idx="2873">
                  <c:v>36.4</c:v>
                </c:pt>
                <c:pt idx="2874">
                  <c:v>36.39</c:v>
                </c:pt>
                <c:pt idx="2875">
                  <c:v>36.39</c:v>
                </c:pt>
                <c:pt idx="2876">
                  <c:v>36.36</c:v>
                </c:pt>
                <c:pt idx="2877">
                  <c:v>36.35</c:v>
                </c:pt>
                <c:pt idx="2878">
                  <c:v>36.35</c:v>
                </c:pt>
                <c:pt idx="2879">
                  <c:v>36.340000000000003</c:v>
                </c:pt>
                <c:pt idx="2880">
                  <c:v>36.340000000000003</c:v>
                </c:pt>
                <c:pt idx="2881">
                  <c:v>36.340000000000003</c:v>
                </c:pt>
                <c:pt idx="2882">
                  <c:v>36.33</c:v>
                </c:pt>
                <c:pt idx="2883">
                  <c:v>36.33</c:v>
                </c:pt>
                <c:pt idx="2884">
                  <c:v>36.33</c:v>
                </c:pt>
                <c:pt idx="2885">
                  <c:v>36.31</c:v>
                </c:pt>
                <c:pt idx="2886">
                  <c:v>36.299999999999997</c:v>
                </c:pt>
                <c:pt idx="2887">
                  <c:v>36.29</c:v>
                </c:pt>
                <c:pt idx="2888">
                  <c:v>36.29</c:v>
                </c:pt>
                <c:pt idx="2889">
                  <c:v>36.29</c:v>
                </c:pt>
                <c:pt idx="2890">
                  <c:v>36.28</c:v>
                </c:pt>
                <c:pt idx="2891">
                  <c:v>36.26</c:v>
                </c:pt>
                <c:pt idx="2892">
                  <c:v>36.25</c:v>
                </c:pt>
                <c:pt idx="2893">
                  <c:v>36.25</c:v>
                </c:pt>
                <c:pt idx="2894">
                  <c:v>36.24</c:v>
                </c:pt>
                <c:pt idx="2895">
                  <c:v>36.229999999999997</c:v>
                </c:pt>
                <c:pt idx="2896">
                  <c:v>36.22</c:v>
                </c:pt>
                <c:pt idx="2897">
                  <c:v>36.21</c:v>
                </c:pt>
                <c:pt idx="2898">
                  <c:v>36.21</c:v>
                </c:pt>
                <c:pt idx="2899">
                  <c:v>36.21</c:v>
                </c:pt>
                <c:pt idx="2900">
                  <c:v>36.200000000000003</c:v>
                </c:pt>
                <c:pt idx="2901">
                  <c:v>36.200000000000003</c:v>
                </c:pt>
                <c:pt idx="2902">
                  <c:v>36.200000000000003</c:v>
                </c:pt>
                <c:pt idx="2903">
                  <c:v>36.200000000000003</c:v>
                </c:pt>
                <c:pt idx="2904">
                  <c:v>36.17</c:v>
                </c:pt>
                <c:pt idx="2905">
                  <c:v>36.17</c:v>
                </c:pt>
                <c:pt idx="2906">
                  <c:v>36.15</c:v>
                </c:pt>
                <c:pt idx="2907">
                  <c:v>36.14</c:v>
                </c:pt>
                <c:pt idx="2908">
                  <c:v>36.14</c:v>
                </c:pt>
                <c:pt idx="2909">
                  <c:v>36.14</c:v>
                </c:pt>
                <c:pt idx="2910">
                  <c:v>36.130000000000003</c:v>
                </c:pt>
                <c:pt idx="2911">
                  <c:v>36.130000000000003</c:v>
                </c:pt>
                <c:pt idx="2912">
                  <c:v>36.130000000000003</c:v>
                </c:pt>
                <c:pt idx="2913">
                  <c:v>36.130000000000003</c:v>
                </c:pt>
                <c:pt idx="2914">
                  <c:v>36.119999999999997</c:v>
                </c:pt>
                <c:pt idx="2915">
                  <c:v>36.119999999999997</c:v>
                </c:pt>
                <c:pt idx="2916">
                  <c:v>36.1</c:v>
                </c:pt>
                <c:pt idx="2917">
                  <c:v>36.1</c:v>
                </c:pt>
                <c:pt idx="2918">
                  <c:v>36.090000000000003</c:v>
                </c:pt>
                <c:pt idx="2919">
                  <c:v>36.090000000000003</c:v>
                </c:pt>
                <c:pt idx="2920">
                  <c:v>36.090000000000003</c:v>
                </c:pt>
                <c:pt idx="2921">
                  <c:v>36.090000000000003</c:v>
                </c:pt>
                <c:pt idx="2922">
                  <c:v>36.090000000000003</c:v>
                </c:pt>
                <c:pt idx="2923">
                  <c:v>36.090000000000003</c:v>
                </c:pt>
                <c:pt idx="2924">
                  <c:v>36.08</c:v>
                </c:pt>
                <c:pt idx="2925">
                  <c:v>36.08</c:v>
                </c:pt>
                <c:pt idx="2926">
                  <c:v>36.08</c:v>
                </c:pt>
                <c:pt idx="2927">
                  <c:v>36.08</c:v>
                </c:pt>
                <c:pt idx="2928">
                  <c:v>36.07</c:v>
                </c:pt>
                <c:pt idx="2929">
                  <c:v>36.07</c:v>
                </c:pt>
                <c:pt idx="2930">
                  <c:v>36.07</c:v>
                </c:pt>
                <c:pt idx="2931">
                  <c:v>36.07</c:v>
                </c:pt>
                <c:pt idx="2932">
                  <c:v>36.07</c:v>
                </c:pt>
                <c:pt idx="2933">
                  <c:v>36.06</c:v>
                </c:pt>
                <c:pt idx="2934">
                  <c:v>36.049999999999997</c:v>
                </c:pt>
                <c:pt idx="2935">
                  <c:v>36.049999999999997</c:v>
                </c:pt>
                <c:pt idx="2936">
                  <c:v>36.04</c:v>
                </c:pt>
                <c:pt idx="2937">
                  <c:v>36.04</c:v>
                </c:pt>
                <c:pt idx="2938">
                  <c:v>36.03</c:v>
                </c:pt>
                <c:pt idx="2939">
                  <c:v>36.03</c:v>
                </c:pt>
                <c:pt idx="2940">
                  <c:v>36.03</c:v>
                </c:pt>
                <c:pt idx="2941">
                  <c:v>36.03</c:v>
                </c:pt>
                <c:pt idx="2942">
                  <c:v>36.03</c:v>
                </c:pt>
                <c:pt idx="2943">
                  <c:v>36.020000000000003</c:v>
                </c:pt>
                <c:pt idx="2944">
                  <c:v>36.020000000000003</c:v>
                </c:pt>
                <c:pt idx="2945">
                  <c:v>36.020000000000003</c:v>
                </c:pt>
                <c:pt idx="2946">
                  <c:v>36.020000000000003</c:v>
                </c:pt>
                <c:pt idx="2947">
                  <c:v>36.01</c:v>
                </c:pt>
                <c:pt idx="2948">
                  <c:v>36</c:v>
                </c:pt>
                <c:pt idx="2949">
                  <c:v>36</c:v>
                </c:pt>
                <c:pt idx="2950">
                  <c:v>36</c:v>
                </c:pt>
                <c:pt idx="2951">
                  <c:v>36</c:v>
                </c:pt>
                <c:pt idx="2952">
                  <c:v>36</c:v>
                </c:pt>
                <c:pt idx="2953">
                  <c:v>36</c:v>
                </c:pt>
                <c:pt idx="2954">
                  <c:v>35.99</c:v>
                </c:pt>
                <c:pt idx="2955">
                  <c:v>35.99</c:v>
                </c:pt>
                <c:pt idx="2956">
                  <c:v>35.979999999999997</c:v>
                </c:pt>
                <c:pt idx="2957">
                  <c:v>35.979999999999997</c:v>
                </c:pt>
                <c:pt idx="2958">
                  <c:v>35.979999999999997</c:v>
                </c:pt>
                <c:pt idx="2959">
                  <c:v>35.97</c:v>
                </c:pt>
                <c:pt idx="2960">
                  <c:v>35.97</c:v>
                </c:pt>
                <c:pt idx="2961">
                  <c:v>35.96</c:v>
                </c:pt>
                <c:pt idx="2962">
                  <c:v>35.96</c:v>
                </c:pt>
                <c:pt idx="2963">
                  <c:v>35.96</c:v>
                </c:pt>
                <c:pt idx="2964">
                  <c:v>35.96</c:v>
                </c:pt>
                <c:pt idx="2965">
                  <c:v>35.950000000000003</c:v>
                </c:pt>
                <c:pt idx="2966">
                  <c:v>35.950000000000003</c:v>
                </c:pt>
                <c:pt idx="2967">
                  <c:v>35.950000000000003</c:v>
                </c:pt>
                <c:pt idx="2968">
                  <c:v>35.94</c:v>
                </c:pt>
                <c:pt idx="2969">
                  <c:v>35.94</c:v>
                </c:pt>
                <c:pt idx="2970">
                  <c:v>35.94</c:v>
                </c:pt>
                <c:pt idx="2971">
                  <c:v>35.94</c:v>
                </c:pt>
                <c:pt idx="2972">
                  <c:v>35.94</c:v>
                </c:pt>
                <c:pt idx="2973">
                  <c:v>35.94</c:v>
                </c:pt>
                <c:pt idx="2974">
                  <c:v>35.93</c:v>
                </c:pt>
                <c:pt idx="2975">
                  <c:v>35.93</c:v>
                </c:pt>
                <c:pt idx="2976">
                  <c:v>35.93</c:v>
                </c:pt>
                <c:pt idx="2977">
                  <c:v>35.93</c:v>
                </c:pt>
                <c:pt idx="2978">
                  <c:v>35.93</c:v>
                </c:pt>
                <c:pt idx="2979">
                  <c:v>35.93</c:v>
                </c:pt>
                <c:pt idx="2980">
                  <c:v>35.92</c:v>
                </c:pt>
                <c:pt idx="2981">
                  <c:v>35.92</c:v>
                </c:pt>
                <c:pt idx="2982">
                  <c:v>35.92</c:v>
                </c:pt>
                <c:pt idx="2983">
                  <c:v>35.92</c:v>
                </c:pt>
                <c:pt idx="2984">
                  <c:v>35.92</c:v>
                </c:pt>
                <c:pt idx="2985">
                  <c:v>35.92</c:v>
                </c:pt>
                <c:pt idx="2986">
                  <c:v>35.92</c:v>
                </c:pt>
                <c:pt idx="2987">
                  <c:v>35.92</c:v>
                </c:pt>
                <c:pt idx="2988">
                  <c:v>35.92</c:v>
                </c:pt>
                <c:pt idx="2989">
                  <c:v>35.909999999999997</c:v>
                </c:pt>
                <c:pt idx="2990">
                  <c:v>35.909999999999997</c:v>
                </c:pt>
                <c:pt idx="2991">
                  <c:v>35.9</c:v>
                </c:pt>
                <c:pt idx="2992">
                  <c:v>35.9</c:v>
                </c:pt>
                <c:pt idx="2993">
                  <c:v>35.9</c:v>
                </c:pt>
                <c:pt idx="2994">
                  <c:v>35.9</c:v>
                </c:pt>
                <c:pt idx="2995">
                  <c:v>35.9</c:v>
                </c:pt>
                <c:pt idx="2996">
                  <c:v>35.89</c:v>
                </c:pt>
                <c:pt idx="2997">
                  <c:v>35.869999999999997</c:v>
                </c:pt>
                <c:pt idx="2998">
                  <c:v>35.869999999999997</c:v>
                </c:pt>
                <c:pt idx="2999">
                  <c:v>35.85</c:v>
                </c:pt>
                <c:pt idx="3000">
                  <c:v>35.85</c:v>
                </c:pt>
                <c:pt idx="3001">
                  <c:v>35.840000000000003</c:v>
                </c:pt>
                <c:pt idx="3002">
                  <c:v>35.840000000000003</c:v>
                </c:pt>
                <c:pt idx="3003">
                  <c:v>35.83</c:v>
                </c:pt>
                <c:pt idx="3004">
                  <c:v>35.83</c:v>
                </c:pt>
                <c:pt idx="3005">
                  <c:v>35.82</c:v>
                </c:pt>
                <c:pt idx="3006">
                  <c:v>35.82</c:v>
                </c:pt>
                <c:pt idx="3007">
                  <c:v>35.81</c:v>
                </c:pt>
                <c:pt idx="3008">
                  <c:v>35.79</c:v>
                </c:pt>
                <c:pt idx="3009">
                  <c:v>35.79</c:v>
                </c:pt>
                <c:pt idx="3010">
                  <c:v>35.79</c:v>
                </c:pt>
                <c:pt idx="3011">
                  <c:v>35.79</c:v>
                </c:pt>
                <c:pt idx="3012">
                  <c:v>35.78</c:v>
                </c:pt>
                <c:pt idx="3013">
                  <c:v>35.78</c:v>
                </c:pt>
                <c:pt idx="3014">
                  <c:v>35.770000000000003</c:v>
                </c:pt>
                <c:pt idx="3015">
                  <c:v>35.76</c:v>
                </c:pt>
                <c:pt idx="3016">
                  <c:v>35.75</c:v>
                </c:pt>
                <c:pt idx="3017">
                  <c:v>35.75</c:v>
                </c:pt>
                <c:pt idx="3018">
                  <c:v>35.74</c:v>
                </c:pt>
                <c:pt idx="3019">
                  <c:v>35.74</c:v>
                </c:pt>
                <c:pt idx="3020">
                  <c:v>35.729999999999997</c:v>
                </c:pt>
                <c:pt idx="3021">
                  <c:v>35.72</c:v>
                </c:pt>
                <c:pt idx="3022">
                  <c:v>35.72</c:v>
                </c:pt>
                <c:pt idx="3023">
                  <c:v>35.72</c:v>
                </c:pt>
                <c:pt idx="3024">
                  <c:v>35.72</c:v>
                </c:pt>
                <c:pt idx="3025">
                  <c:v>35.72</c:v>
                </c:pt>
                <c:pt idx="3026">
                  <c:v>35.71</c:v>
                </c:pt>
                <c:pt idx="3027">
                  <c:v>35.71</c:v>
                </c:pt>
                <c:pt idx="3028">
                  <c:v>35.71</c:v>
                </c:pt>
                <c:pt idx="3029">
                  <c:v>35.71</c:v>
                </c:pt>
                <c:pt idx="3030">
                  <c:v>35.700000000000003</c:v>
                </c:pt>
                <c:pt idx="3031">
                  <c:v>35.700000000000003</c:v>
                </c:pt>
                <c:pt idx="3032">
                  <c:v>35.68</c:v>
                </c:pt>
                <c:pt idx="3033">
                  <c:v>35.68</c:v>
                </c:pt>
                <c:pt idx="3034">
                  <c:v>35.68</c:v>
                </c:pt>
                <c:pt idx="3035">
                  <c:v>35.68</c:v>
                </c:pt>
                <c:pt idx="3036">
                  <c:v>35.659999999999997</c:v>
                </c:pt>
                <c:pt idx="3037">
                  <c:v>35.65</c:v>
                </c:pt>
                <c:pt idx="3038">
                  <c:v>35.64</c:v>
                </c:pt>
                <c:pt idx="3039">
                  <c:v>35.64</c:v>
                </c:pt>
                <c:pt idx="3040">
                  <c:v>35.64</c:v>
                </c:pt>
                <c:pt idx="3041">
                  <c:v>35.64</c:v>
                </c:pt>
                <c:pt idx="3042">
                  <c:v>35.630000000000003</c:v>
                </c:pt>
                <c:pt idx="3043">
                  <c:v>35.61</c:v>
                </c:pt>
                <c:pt idx="3044">
                  <c:v>35.6</c:v>
                </c:pt>
                <c:pt idx="3045">
                  <c:v>35.590000000000003</c:v>
                </c:pt>
                <c:pt idx="3046">
                  <c:v>35.590000000000003</c:v>
                </c:pt>
                <c:pt idx="3047">
                  <c:v>35.590000000000003</c:v>
                </c:pt>
                <c:pt idx="3048">
                  <c:v>35.57</c:v>
                </c:pt>
                <c:pt idx="3049">
                  <c:v>35.56</c:v>
                </c:pt>
                <c:pt idx="3050">
                  <c:v>35.549999999999997</c:v>
                </c:pt>
                <c:pt idx="3051">
                  <c:v>35.549999999999997</c:v>
                </c:pt>
                <c:pt idx="3052">
                  <c:v>35.54</c:v>
                </c:pt>
                <c:pt idx="3053">
                  <c:v>35.53</c:v>
                </c:pt>
                <c:pt idx="3054">
                  <c:v>35.520000000000003</c:v>
                </c:pt>
                <c:pt idx="3055">
                  <c:v>35.51</c:v>
                </c:pt>
                <c:pt idx="3056">
                  <c:v>35.5</c:v>
                </c:pt>
                <c:pt idx="3057">
                  <c:v>35.5</c:v>
                </c:pt>
                <c:pt idx="3058">
                  <c:v>35.5</c:v>
                </c:pt>
                <c:pt idx="3059">
                  <c:v>35.479999999999997</c:v>
                </c:pt>
                <c:pt idx="3060">
                  <c:v>35.47</c:v>
                </c:pt>
                <c:pt idx="3061">
                  <c:v>35.46</c:v>
                </c:pt>
                <c:pt idx="3062">
                  <c:v>35.46</c:v>
                </c:pt>
                <c:pt idx="3063">
                  <c:v>35.44</c:v>
                </c:pt>
                <c:pt idx="3064">
                  <c:v>35.44</c:v>
                </c:pt>
                <c:pt idx="3065">
                  <c:v>35.44</c:v>
                </c:pt>
                <c:pt idx="3066">
                  <c:v>35.44</c:v>
                </c:pt>
                <c:pt idx="3067">
                  <c:v>35.4</c:v>
                </c:pt>
                <c:pt idx="3068">
                  <c:v>35.39</c:v>
                </c:pt>
                <c:pt idx="3069">
                  <c:v>35.380000000000003</c:v>
                </c:pt>
                <c:pt idx="3070">
                  <c:v>35.380000000000003</c:v>
                </c:pt>
                <c:pt idx="3071">
                  <c:v>35.340000000000003</c:v>
                </c:pt>
                <c:pt idx="3072">
                  <c:v>35.340000000000003</c:v>
                </c:pt>
                <c:pt idx="3073">
                  <c:v>35.340000000000003</c:v>
                </c:pt>
                <c:pt idx="3074">
                  <c:v>35.33</c:v>
                </c:pt>
                <c:pt idx="3075">
                  <c:v>35.32</c:v>
                </c:pt>
                <c:pt idx="3076">
                  <c:v>35.32</c:v>
                </c:pt>
                <c:pt idx="3077">
                  <c:v>35.32</c:v>
                </c:pt>
                <c:pt idx="3078">
                  <c:v>35.32</c:v>
                </c:pt>
                <c:pt idx="3079">
                  <c:v>35.31</c:v>
                </c:pt>
                <c:pt idx="3080">
                  <c:v>35.31</c:v>
                </c:pt>
                <c:pt idx="3081">
                  <c:v>35.299999999999997</c:v>
                </c:pt>
                <c:pt idx="3082">
                  <c:v>35.29</c:v>
                </c:pt>
                <c:pt idx="3083">
                  <c:v>35.29</c:v>
                </c:pt>
                <c:pt idx="3084">
                  <c:v>35.270000000000003</c:v>
                </c:pt>
                <c:pt idx="3085">
                  <c:v>35.270000000000003</c:v>
                </c:pt>
                <c:pt idx="3086">
                  <c:v>35.26</c:v>
                </c:pt>
                <c:pt idx="3087">
                  <c:v>35.25</c:v>
                </c:pt>
                <c:pt idx="3088">
                  <c:v>35.25</c:v>
                </c:pt>
                <c:pt idx="3089">
                  <c:v>35.229999999999997</c:v>
                </c:pt>
                <c:pt idx="3090">
                  <c:v>35.229999999999997</c:v>
                </c:pt>
                <c:pt idx="3091">
                  <c:v>35.229999999999997</c:v>
                </c:pt>
                <c:pt idx="3092">
                  <c:v>35.22</c:v>
                </c:pt>
                <c:pt idx="3093">
                  <c:v>35.22</c:v>
                </c:pt>
                <c:pt idx="3094">
                  <c:v>35.22</c:v>
                </c:pt>
                <c:pt idx="3095">
                  <c:v>35.22</c:v>
                </c:pt>
                <c:pt idx="3096">
                  <c:v>35.21</c:v>
                </c:pt>
                <c:pt idx="3097">
                  <c:v>35.200000000000003</c:v>
                </c:pt>
                <c:pt idx="3098">
                  <c:v>35.200000000000003</c:v>
                </c:pt>
                <c:pt idx="3099">
                  <c:v>35.200000000000003</c:v>
                </c:pt>
                <c:pt idx="3100">
                  <c:v>35.200000000000003</c:v>
                </c:pt>
                <c:pt idx="3101">
                  <c:v>35.18</c:v>
                </c:pt>
                <c:pt idx="3102">
                  <c:v>35.18</c:v>
                </c:pt>
                <c:pt idx="3103">
                  <c:v>35.17</c:v>
                </c:pt>
                <c:pt idx="3104">
                  <c:v>35.159999999999997</c:v>
                </c:pt>
                <c:pt idx="3105">
                  <c:v>35.15</c:v>
                </c:pt>
                <c:pt idx="3106">
                  <c:v>35.15</c:v>
                </c:pt>
                <c:pt idx="3107">
                  <c:v>35.14</c:v>
                </c:pt>
                <c:pt idx="3108">
                  <c:v>35.14</c:v>
                </c:pt>
                <c:pt idx="3109">
                  <c:v>35.14</c:v>
                </c:pt>
                <c:pt idx="3110">
                  <c:v>35.130000000000003</c:v>
                </c:pt>
                <c:pt idx="3111">
                  <c:v>35.130000000000003</c:v>
                </c:pt>
                <c:pt idx="3112">
                  <c:v>35.130000000000003</c:v>
                </c:pt>
                <c:pt idx="3113">
                  <c:v>35.119999999999997</c:v>
                </c:pt>
                <c:pt idx="3114">
                  <c:v>35.119999999999997</c:v>
                </c:pt>
                <c:pt idx="3115">
                  <c:v>35.11</c:v>
                </c:pt>
                <c:pt idx="3116">
                  <c:v>35.1</c:v>
                </c:pt>
                <c:pt idx="3117">
                  <c:v>35.1</c:v>
                </c:pt>
                <c:pt idx="3118">
                  <c:v>35.090000000000003</c:v>
                </c:pt>
                <c:pt idx="3119">
                  <c:v>35.090000000000003</c:v>
                </c:pt>
                <c:pt idx="3120">
                  <c:v>35.090000000000003</c:v>
                </c:pt>
                <c:pt idx="3121">
                  <c:v>35.08</c:v>
                </c:pt>
                <c:pt idx="3122">
                  <c:v>35.08</c:v>
                </c:pt>
                <c:pt idx="3123">
                  <c:v>35.08</c:v>
                </c:pt>
                <c:pt idx="3124">
                  <c:v>35.07</c:v>
                </c:pt>
                <c:pt idx="3125">
                  <c:v>35.07</c:v>
                </c:pt>
                <c:pt idx="3126">
                  <c:v>35.07</c:v>
                </c:pt>
                <c:pt idx="3127">
                  <c:v>35.07</c:v>
                </c:pt>
                <c:pt idx="3128">
                  <c:v>35.07</c:v>
                </c:pt>
                <c:pt idx="3129">
                  <c:v>35.07</c:v>
                </c:pt>
                <c:pt idx="3130">
                  <c:v>35.06</c:v>
                </c:pt>
                <c:pt idx="3131">
                  <c:v>35.06</c:v>
                </c:pt>
                <c:pt idx="3132">
                  <c:v>35.06</c:v>
                </c:pt>
                <c:pt idx="3133">
                  <c:v>35.06</c:v>
                </c:pt>
                <c:pt idx="3134">
                  <c:v>35.06</c:v>
                </c:pt>
                <c:pt idx="3135">
                  <c:v>35.06</c:v>
                </c:pt>
                <c:pt idx="3136">
                  <c:v>35.049999999999997</c:v>
                </c:pt>
                <c:pt idx="3137">
                  <c:v>35.049999999999997</c:v>
                </c:pt>
                <c:pt idx="3138">
                  <c:v>35.049999999999997</c:v>
                </c:pt>
                <c:pt idx="3139">
                  <c:v>35.049999999999997</c:v>
                </c:pt>
                <c:pt idx="3140">
                  <c:v>35.04</c:v>
                </c:pt>
                <c:pt idx="3141">
                  <c:v>35.04</c:v>
                </c:pt>
                <c:pt idx="3142">
                  <c:v>35.04</c:v>
                </c:pt>
                <c:pt idx="3143">
                  <c:v>35.04</c:v>
                </c:pt>
                <c:pt idx="3144">
                  <c:v>35.04</c:v>
                </c:pt>
                <c:pt idx="3145">
                  <c:v>35.04</c:v>
                </c:pt>
                <c:pt idx="3146">
                  <c:v>35.04</c:v>
                </c:pt>
                <c:pt idx="3147">
                  <c:v>35.04</c:v>
                </c:pt>
                <c:pt idx="3148">
                  <c:v>35.04</c:v>
                </c:pt>
                <c:pt idx="3149">
                  <c:v>35.03</c:v>
                </c:pt>
                <c:pt idx="3150">
                  <c:v>35.020000000000003</c:v>
                </c:pt>
                <c:pt idx="3151">
                  <c:v>35.01</c:v>
                </c:pt>
                <c:pt idx="3152">
                  <c:v>35.01</c:v>
                </c:pt>
                <c:pt idx="3153">
                  <c:v>35.01</c:v>
                </c:pt>
                <c:pt idx="3154">
                  <c:v>35.01</c:v>
                </c:pt>
                <c:pt idx="3155">
                  <c:v>35.01</c:v>
                </c:pt>
                <c:pt idx="3156">
                  <c:v>35</c:v>
                </c:pt>
                <c:pt idx="3157">
                  <c:v>35</c:v>
                </c:pt>
                <c:pt idx="3158">
                  <c:v>35</c:v>
                </c:pt>
                <c:pt idx="3159">
                  <c:v>35</c:v>
                </c:pt>
                <c:pt idx="3160">
                  <c:v>35</c:v>
                </c:pt>
                <c:pt idx="3161">
                  <c:v>35</c:v>
                </c:pt>
                <c:pt idx="3162">
                  <c:v>35</c:v>
                </c:pt>
                <c:pt idx="3163">
                  <c:v>34.99</c:v>
                </c:pt>
                <c:pt idx="3164">
                  <c:v>34.99</c:v>
                </c:pt>
                <c:pt idx="3165">
                  <c:v>34.99</c:v>
                </c:pt>
                <c:pt idx="3166">
                  <c:v>34.99</c:v>
                </c:pt>
                <c:pt idx="3167">
                  <c:v>34.99</c:v>
                </c:pt>
                <c:pt idx="3168">
                  <c:v>34.99</c:v>
                </c:pt>
                <c:pt idx="3169">
                  <c:v>34.99</c:v>
                </c:pt>
                <c:pt idx="3170">
                  <c:v>34.979999999999997</c:v>
                </c:pt>
                <c:pt idx="3171">
                  <c:v>34.979999999999997</c:v>
                </c:pt>
                <c:pt idx="3172">
                  <c:v>34.979999999999997</c:v>
                </c:pt>
                <c:pt idx="3173">
                  <c:v>34.979999999999997</c:v>
                </c:pt>
                <c:pt idx="3174">
                  <c:v>34.979999999999997</c:v>
                </c:pt>
                <c:pt idx="3175">
                  <c:v>34.979999999999997</c:v>
                </c:pt>
                <c:pt idx="3176">
                  <c:v>34.979999999999997</c:v>
                </c:pt>
                <c:pt idx="3177">
                  <c:v>34.979999999999997</c:v>
                </c:pt>
                <c:pt idx="3178">
                  <c:v>34.97</c:v>
                </c:pt>
                <c:pt idx="3179">
                  <c:v>34.97</c:v>
                </c:pt>
                <c:pt idx="3180">
                  <c:v>34.97</c:v>
                </c:pt>
                <c:pt idx="3181">
                  <c:v>34.97</c:v>
                </c:pt>
                <c:pt idx="3182">
                  <c:v>34.97</c:v>
                </c:pt>
                <c:pt idx="3183">
                  <c:v>34.97</c:v>
                </c:pt>
                <c:pt idx="3184">
                  <c:v>34.97</c:v>
                </c:pt>
                <c:pt idx="3185">
                  <c:v>34.97</c:v>
                </c:pt>
                <c:pt idx="3186">
                  <c:v>34.96</c:v>
                </c:pt>
                <c:pt idx="3187">
                  <c:v>34.96</c:v>
                </c:pt>
                <c:pt idx="3188">
                  <c:v>34.96</c:v>
                </c:pt>
                <c:pt idx="3189">
                  <c:v>34.96</c:v>
                </c:pt>
                <c:pt idx="3190">
                  <c:v>34.96</c:v>
                </c:pt>
                <c:pt idx="3191">
                  <c:v>34.96</c:v>
                </c:pt>
                <c:pt idx="3192">
                  <c:v>34.96</c:v>
                </c:pt>
                <c:pt idx="3193">
                  <c:v>34.96</c:v>
                </c:pt>
                <c:pt idx="3194">
                  <c:v>34.96</c:v>
                </c:pt>
                <c:pt idx="3195">
                  <c:v>34.96</c:v>
                </c:pt>
                <c:pt idx="3196">
                  <c:v>34.950000000000003</c:v>
                </c:pt>
                <c:pt idx="3197">
                  <c:v>34.950000000000003</c:v>
                </c:pt>
                <c:pt idx="3198">
                  <c:v>34.950000000000003</c:v>
                </c:pt>
                <c:pt idx="3199">
                  <c:v>34.950000000000003</c:v>
                </c:pt>
                <c:pt idx="3200">
                  <c:v>34.950000000000003</c:v>
                </c:pt>
                <c:pt idx="3201">
                  <c:v>34.950000000000003</c:v>
                </c:pt>
                <c:pt idx="3202">
                  <c:v>34.950000000000003</c:v>
                </c:pt>
                <c:pt idx="3203">
                  <c:v>34.94</c:v>
                </c:pt>
                <c:pt idx="3204">
                  <c:v>34.94</c:v>
                </c:pt>
                <c:pt idx="3205">
                  <c:v>34.94</c:v>
                </c:pt>
                <c:pt idx="3206">
                  <c:v>34.94</c:v>
                </c:pt>
                <c:pt idx="3207">
                  <c:v>34.94</c:v>
                </c:pt>
                <c:pt idx="3208">
                  <c:v>34.94</c:v>
                </c:pt>
                <c:pt idx="3209">
                  <c:v>34.93</c:v>
                </c:pt>
                <c:pt idx="3210">
                  <c:v>34.93</c:v>
                </c:pt>
                <c:pt idx="3211">
                  <c:v>34.93</c:v>
                </c:pt>
                <c:pt idx="3212">
                  <c:v>34.93</c:v>
                </c:pt>
                <c:pt idx="3213">
                  <c:v>34.92</c:v>
                </c:pt>
                <c:pt idx="3214">
                  <c:v>34.92</c:v>
                </c:pt>
                <c:pt idx="3215">
                  <c:v>34.92</c:v>
                </c:pt>
                <c:pt idx="3216">
                  <c:v>34.92</c:v>
                </c:pt>
                <c:pt idx="3217">
                  <c:v>34.92</c:v>
                </c:pt>
                <c:pt idx="3218">
                  <c:v>34.92</c:v>
                </c:pt>
                <c:pt idx="3219">
                  <c:v>34.92</c:v>
                </c:pt>
                <c:pt idx="3220">
                  <c:v>34.909999999999997</c:v>
                </c:pt>
                <c:pt idx="3221">
                  <c:v>34.909999999999997</c:v>
                </c:pt>
                <c:pt idx="3222">
                  <c:v>34.909999999999997</c:v>
                </c:pt>
                <c:pt idx="3223">
                  <c:v>34.9</c:v>
                </c:pt>
                <c:pt idx="3224">
                  <c:v>34.9</c:v>
                </c:pt>
                <c:pt idx="3225">
                  <c:v>34.9</c:v>
                </c:pt>
                <c:pt idx="3226">
                  <c:v>34.89</c:v>
                </c:pt>
                <c:pt idx="3227">
                  <c:v>34.880000000000003</c:v>
                </c:pt>
                <c:pt idx="3228">
                  <c:v>34.869999999999997</c:v>
                </c:pt>
                <c:pt idx="3229">
                  <c:v>34.869999999999997</c:v>
                </c:pt>
                <c:pt idx="3230">
                  <c:v>34.86</c:v>
                </c:pt>
                <c:pt idx="3231">
                  <c:v>34.86</c:v>
                </c:pt>
                <c:pt idx="3232">
                  <c:v>34.85</c:v>
                </c:pt>
                <c:pt idx="3233">
                  <c:v>34.840000000000003</c:v>
                </c:pt>
                <c:pt idx="3234">
                  <c:v>34.83</c:v>
                </c:pt>
                <c:pt idx="3235">
                  <c:v>34.81</c:v>
                </c:pt>
                <c:pt idx="3236">
                  <c:v>34.799999999999997</c:v>
                </c:pt>
                <c:pt idx="3237">
                  <c:v>34.799999999999997</c:v>
                </c:pt>
                <c:pt idx="3238">
                  <c:v>34.799999999999997</c:v>
                </c:pt>
                <c:pt idx="3239">
                  <c:v>34.79</c:v>
                </c:pt>
                <c:pt idx="3240">
                  <c:v>34.79</c:v>
                </c:pt>
                <c:pt idx="3241">
                  <c:v>34.79</c:v>
                </c:pt>
                <c:pt idx="3242">
                  <c:v>34.78</c:v>
                </c:pt>
                <c:pt idx="3243">
                  <c:v>34.770000000000003</c:v>
                </c:pt>
                <c:pt idx="3244">
                  <c:v>34.770000000000003</c:v>
                </c:pt>
                <c:pt idx="3245">
                  <c:v>34.76</c:v>
                </c:pt>
                <c:pt idx="3246">
                  <c:v>34.76</c:v>
                </c:pt>
                <c:pt idx="3247">
                  <c:v>34.76</c:v>
                </c:pt>
                <c:pt idx="3248">
                  <c:v>34.76</c:v>
                </c:pt>
                <c:pt idx="3249">
                  <c:v>34.75</c:v>
                </c:pt>
                <c:pt idx="3250">
                  <c:v>34.75</c:v>
                </c:pt>
                <c:pt idx="3251">
                  <c:v>34.75</c:v>
                </c:pt>
                <c:pt idx="3252">
                  <c:v>34.74</c:v>
                </c:pt>
                <c:pt idx="3253">
                  <c:v>34.74</c:v>
                </c:pt>
                <c:pt idx="3254">
                  <c:v>34.74</c:v>
                </c:pt>
                <c:pt idx="3255">
                  <c:v>34.729999999999997</c:v>
                </c:pt>
                <c:pt idx="3256">
                  <c:v>34.729999999999997</c:v>
                </c:pt>
                <c:pt idx="3257">
                  <c:v>34.72</c:v>
                </c:pt>
                <c:pt idx="3258">
                  <c:v>34.71</c:v>
                </c:pt>
                <c:pt idx="3259">
                  <c:v>34.68</c:v>
                </c:pt>
                <c:pt idx="3260">
                  <c:v>34.68</c:v>
                </c:pt>
                <c:pt idx="3261">
                  <c:v>34.67</c:v>
                </c:pt>
                <c:pt idx="3262">
                  <c:v>34.659999999999997</c:v>
                </c:pt>
                <c:pt idx="3263">
                  <c:v>34.659999999999997</c:v>
                </c:pt>
                <c:pt idx="3264">
                  <c:v>34.659999999999997</c:v>
                </c:pt>
                <c:pt idx="3265">
                  <c:v>34.659999999999997</c:v>
                </c:pt>
                <c:pt idx="3266">
                  <c:v>34.64</c:v>
                </c:pt>
                <c:pt idx="3267">
                  <c:v>34.630000000000003</c:v>
                </c:pt>
                <c:pt idx="3268">
                  <c:v>34.630000000000003</c:v>
                </c:pt>
                <c:pt idx="3269">
                  <c:v>34.630000000000003</c:v>
                </c:pt>
                <c:pt idx="3270">
                  <c:v>34.630000000000003</c:v>
                </c:pt>
                <c:pt idx="3271">
                  <c:v>34.619999999999997</c:v>
                </c:pt>
                <c:pt idx="3272">
                  <c:v>34.590000000000003</c:v>
                </c:pt>
                <c:pt idx="3273">
                  <c:v>34.590000000000003</c:v>
                </c:pt>
                <c:pt idx="3274">
                  <c:v>34.58</c:v>
                </c:pt>
                <c:pt idx="3275">
                  <c:v>34.58</c:v>
                </c:pt>
                <c:pt idx="3276">
                  <c:v>34.56</c:v>
                </c:pt>
                <c:pt idx="3277">
                  <c:v>34.56</c:v>
                </c:pt>
                <c:pt idx="3278">
                  <c:v>34.56</c:v>
                </c:pt>
                <c:pt idx="3279">
                  <c:v>34.549999999999997</c:v>
                </c:pt>
                <c:pt idx="3280">
                  <c:v>34.54</c:v>
                </c:pt>
                <c:pt idx="3281">
                  <c:v>34.54</c:v>
                </c:pt>
                <c:pt idx="3282">
                  <c:v>34.53</c:v>
                </c:pt>
                <c:pt idx="3283">
                  <c:v>34.520000000000003</c:v>
                </c:pt>
                <c:pt idx="3284">
                  <c:v>34.520000000000003</c:v>
                </c:pt>
                <c:pt idx="3285">
                  <c:v>34.520000000000003</c:v>
                </c:pt>
                <c:pt idx="3286">
                  <c:v>34.51</c:v>
                </c:pt>
                <c:pt idx="3287">
                  <c:v>34.51</c:v>
                </c:pt>
                <c:pt idx="3288">
                  <c:v>34.51</c:v>
                </c:pt>
                <c:pt idx="3289">
                  <c:v>34.5</c:v>
                </c:pt>
                <c:pt idx="3290">
                  <c:v>34.5</c:v>
                </c:pt>
                <c:pt idx="3291">
                  <c:v>34.49</c:v>
                </c:pt>
                <c:pt idx="3292">
                  <c:v>34.49</c:v>
                </c:pt>
                <c:pt idx="3293">
                  <c:v>34.479999999999997</c:v>
                </c:pt>
                <c:pt idx="3294">
                  <c:v>34.47</c:v>
                </c:pt>
                <c:pt idx="3295">
                  <c:v>34.47</c:v>
                </c:pt>
                <c:pt idx="3296">
                  <c:v>34.47</c:v>
                </c:pt>
                <c:pt idx="3297">
                  <c:v>34.46</c:v>
                </c:pt>
                <c:pt idx="3298">
                  <c:v>34.46</c:v>
                </c:pt>
                <c:pt idx="3299">
                  <c:v>34.450000000000003</c:v>
                </c:pt>
                <c:pt idx="3300">
                  <c:v>34.450000000000003</c:v>
                </c:pt>
                <c:pt idx="3301">
                  <c:v>34.44</c:v>
                </c:pt>
                <c:pt idx="3302">
                  <c:v>34.43</c:v>
                </c:pt>
                <c:pt idx="3303">
                  <c:v>34.43</c:v>
                </c:pt>
                <c:pt idx="3304">
                  <c:v>34.42</c:v>
                </c:pt>
                <c:pt idx="3305">
                  <c:v>34.42</c:v>
                </c:pt>
                <c:pt idx="3306">
                  <c:v>34.409999999999997</c:v>
                </c:pt>
                <c:pt idx="3307">
                  <c:v>34.409999999999997</c:v>
                </c:pt>
                <c:pt idx="3308">
                  <c:v>34.409999999999997</c:v>
                </c:pt>
                <c:pt idx="3309">
                  <c:v>34.409999999999997</c:v>
                </c:pt>
                <c:pt idx="3310">
                  <c:v>34.4</c:v>
                </c:pt>
                <c:pt idx="3311">
                  <c:v>34.380000000000003</c:v>
                </c:pt>
                <c:pt idx="3312">
                  <c:v>34.380000000000003</c:v>
                </c:pt>
                <c:pt idx="3313">
                  <c:v>34.380000000000003</c:v>
                </c:pt>
                <c:pt idx="3314">
                  <c:v>34.369999999999997</c:v>
                </c:pt>
                <c:pt idx="3315">
                  <c:v>34.369999999999997</c:v>
                </c:pt>
                <c:pt idx="3316">
                  <c:v>34.36</c:v>
                </c:pt>
                <c:pt idx="3317">
                  <c:v>34.36</c:v>
                </c:pt>
                <c:pt idx="3318">
                  <c:v>34.36</c:v>
                </c:pt>
                <c:pt idx="3319">
                  <c:v>34.35</c:v>
                </c:pt>
                <c:pt idx="3320">
                  <c:v>34.33</c:v>
                </c:pt>
                <c:pt idx="3321">
                  <c:v>34.33</c:v>
                </c:pt>
                <c:pt idx="3322">
                  <c:v>34.32</c:v>
                </c:pt>
                <c:pt idx="3323">
                  <c:v>34.32</c:v>
                </c:pt>
                <c:pt idx="3324">
                  <c:v>34.31</c:v>
                </c:pt>
                <c:pt idx="3325">
                  <c:v>34.31</c:v>
                </c:pt>
                <c:pt idx="3326">
                  <c:v>34.299999999999997</c:v>
                </c:pt>
                <c:pt idx="3327">
                  <c:v>34.29</c:v>
                </c:pt>
                <c:pt idx="3328">
                  <c:v>34.270000000000003</c:v>
                </c:pt>
                <c:pt idx="3329">
                  <c:v>34.270000000000003</c:v>
                </c:pt>
                <c:pt idx="3330">
                  <c:v>34.270000000000003</c:v>
                </c:pt>
                <c:pt idx="3331">
                  <c:v>34.26</c:v>
                </c:pt>
                <c:pt idx="3332">
                  <c:v>34.26</c:v>
                </c:pt>
                <c:pt idx="3333">
                  <c:v>34.25</c:v>
                </c:pt>
                <c:pt idx="3334">
                  <c:v>34.25</c:v>
                </c:pt>
                <c:pt idx="3335">
                  <c:v>34.25</c:v>
                </c:pt>
                <c:pt idx="3336">
                  <c:v>34.24</c:v>
                </c:pt>
                <c:pt idx="3337">
                  <c:v>34.24</c:v>
                </c:pt>
                <c:pt idx="3338">
                  <c:v>34.24</c:v>
                </c:pt>
                <c:pt idx="3339">
                  <c:v>34.22</c:v>
                </c:pt>
                <c:pt idx="3340">
                  <c:v>34.22</c:v>
                </c:pt>
                <c:pt idx="3341">
                  <c:v>34.22</c:v>
                </c:pt>
                <c:pt idx="3342">
                  <c:v>34.21</c:v>
                </c:pt>
                <c:pt idx="3343">
                  <c:v>34.21</c:v>
                </c:pt>
                <c:pt idx="3344">
                  <c:v>34.200000000000003</c:v>
                </c:pt>
                <c:pt idx="3345">
                  <c:v>34.200000000000003</c:v>
                </c:pt>
                <c:pt idx="3346">
                  <c:v>34.200000000000003</c:v>
                </c:pt>
                <c:pt idx="3347">
                  <c:v>34.200000000000003</c:v>
                </c:pt>
                <c:pt idx="3348">
                  <c:v>34.200000000000003</c:v>
                </c:pt>
                <c:pt idx="3349">
                  <c:v>34.200000000000003</c:v>
                </c:pt>
                <c:pt idx="3350">
                  <c:v>34.19</c:v>
                </c:pt>
                <c:pt idx="3351">
                  <c:v>34.19</c:v>
                </c:pt>
                <c:pt idx="3352">
                  <c:v>34.18</c:v>
                </c:pt>
                <c:pt idx="3353">
                  <c:v>34.17</c:v>
                </c:pt>
                <c:pt idx="3354">
                  <c:v>34.17</c:v>
                </c:pt>
                <c:pt idx="3355">
                  <c:v>34.15</c:v>
                </c:pt>
                <c:pt idx="3356">
                  <c:v>34.15</c:v>
                </c:pt>
                <c:pt idx="3357">
                  <c:v>34.15</c:v>
                </c:pt>
                <c:pt idx="3358">
                  <c:v>34.15</c:v>
                </c:pt>
                <c:pt idx="3359">
                  <c:v>34.15</c:v>
                </c:pt>
                <c:pt idx="3360">
                  <c:v>34.15</c:v>
                </c:pt>
                <c:pt idx="3361">
                  <c:v>34.14</c:v>
                </c:pt>
                <c:pt idx="3362">
                  <c:v>34.130000000000003</c:v>
                </c:pt>
                <c:pt idx="3363">
                  <c:v>34.130000000000003</c:v>
                </c:pt>
                <c:pt idx="3364">
                  <c:v>34.130000000000003</c:v>
                </c:pt>
                <c:pt idx="3365">
                  <c:v>34.130000000000003</c:v>
                </c:pt>
                <c:pt idx="3366">
                  <c:v>34.119999999999997</c:v>
                </c:pt>
                <c:pt idx="3367">
                  <c:v>34.11</c:v>
                </c:pt>
                <c:pt idx="3368">
                  <c:v>34.11</c:v>
                </c:pt>
                <c:pt idx="3369">
                  <c:v>34.1</c:v>
                </c:pt>
                <c:pt idx="3370">
                  <c:v>34.1</c:v>
                </c:pt>
                <c:pt idx="3371">
                  <c:v>34.090000000000003</c:v>
                </c:pt>
                <c:pt idx="3372">
                  <c:v>34.090000000000003</c:v>
                </c:pt>
                <c:pt idx="3373">
                  <c:v>34.08</c:v>
                </c:pt>
                <c:pt idx="3374">
                  <c:v>34.07</c:v>
                </c:pt>
                <c:pt idx="3375">
                  <c:v>34.07</c:v>
                </c:pt>
                <c:pt idx="3376">
                  <c:v>34.06</c:v>
                </c:pt>
                <c:pt idx="3377">
                  <c:v>34.06</c:v>
                </c:pt>
                <c:pt idx="3378">
                  <c:v>34.049999999999997</c:v>
                </c:pt>
                <c:pt idx="3379">
                  <c:v>34.049999999999997</c:v>
                </c:pt>
                <c:pt idx="3380">
                  <c:v>34.049999999999997</c:v>
                </c:pt>
                <c:pt idx="3381">
                  <c:v>34.049999999999997</c:v>
                </c:pt>
                <c:pt idx="3382">
                  <c:v>34.049999999999997</c:v>
                </c:pt>
                <c:pt idx="3383">
                  <c:v>34.049999999999997</c:v>
                </c:pt>
                <c:pt idx="3384">
                  <c:v>34.04</c:v>
                </c:pt>
                <c:pt idx="3385">
                  <c:v>34.04</c:v>
                </c:pt>
                <c:pt idx="3386">
                  <c:v>34.04</c:v>
                </c:pt>
                <c:pt idx="3387">
                  <c:v>34.03</c:v>
                </c:pt>
                <c:pt idx="3388">
                  <c:v>34.03</c:v>
                </c:pt>
                <c:pt idx="3389">
                  <c:v>34.03</c:v>
                </c:pt>
                <c:pt idx="3390">
                  <c:v>34.03</c:v>
                </c:pt>
                <c:pt idx="3391">
                  <c:v>34.03</c:v>
                </c:pt>
                <c:pt idx="3392">
                  <c:v>34.020000000000003</c:v>
                </c:pt>
                <c:pt idx="3393">
                  <c:v>34.020000000000003</c:v>
                </c:pt>
                <c:pt idx="3394">
                  <c:v>34.020000000000003</c:v>
                </c:pt>
                <c:pt idx="3395">
                  <c:v>34.01</c:v>
                </c:pt>
                <c:pt idx="3396">
                  <c:v>34.01</c:v>
                </c:pt>
                <c:pt idx="3397">
                  <c:v>34.01</c:v>
                </c:pt>
                <c:pt idx="3398">
                  <c:v>34</c:v>
                </c:pt>
                <c:pt idx="3399">
                  <c:v>34</c:v>
                </c:pt>
                <c:pt idx="3400">
                  <c:v>34</c:v>
                </c:pt>
                <c:pt idx="3401">
                  <c:v>34</c:v>
                </c:pt>
                <c:pt idx="3402">
                  <c:v>34</c:v>
                </c:pt>
                <c:pt idx="3403">
                  <c:v>34</c:v>
                </c:pt>
                <c:pt idx="3404">
                  <c:v>34</c:v>
                </c:pt>
                <c:pt idx="3405">
                  <c:v>33.99</c:v>
                </c:pt>
                <c:pt idx="3406">
                  <c:v>33.99</c:v>
                </c:pt>
                <c:pt idx="3407">
                  <c:v>33.99</c:v>
                </c:pt>
                <c:pt idx="3408">
                  <c:v>33.99</c:v>
                </c:pt>
                <c:pt idx="3409">
                  <c:v>33.99</c:v>
                </c:pt>
                <c:pt idx="3410">
                  <c:v>33.99</c:v>
                </c:pt>
                <c:pt idx="3411">
                  <c:v>33.99</c:v>
                </c:pt>
                <c:pt idx="3412">
                  <c:v>33.99</c:v>
                </c:pt>
                <c:pt idx="3413">
                  <c:v>33.99</c:v>
                </c:pt>
                <c:pt idx="3414">
                  <c:v>33.979999999999997</c:v>
                </c:pt>
                <c:pt idx="3415">
                  <c:v>33.97</c:v>
                </c:pt>
                <c:pt idx="3416">
                  <c:v>33.97</c:v>
                </c:pt>
                <c:pt idx="3417">
                  <c:v>33.97</c:v>
                </c:pt>
                <c:pt idx="3418">
                  <c:v>33.97</c:v>
                </c:pt>
                <c:pt idx="3419">
                  <c:v>33.97</c:v>
                </c:pt>
                <c:pt idx="3420">
                  <c:v>33.97</c:v>
                </c:pt>
                <c:pt idx="3421">
                  <c:v>33.96</c:v>
                </c:pt>
                <c:pt idx="3422">
                  <c:v>33.96</c:v>
                </c:pt>
                <c:pt idx="3423">
                  <c:v>33.96</c:v>
                </c:pt>
                <c:pt idx="3424">
                  <c:v>33.96</c:v>
                </c:pt>
                <c:pt idx="3425">
                  <c:v>33.950000000000003</c:v>
                </c:pt>
                <c:pt idx="3426">
                  <c:v>33.950000000000003</c:v>
                </c:pt>
                <c:pt idx="3427">
                  <c:v>33.950000000000003</c:v>
                </c:pt>
                <c:pt idx="3428">
                  <c:v>33.950000000000003</c:v>
                </c:pt>
                <c:pt idx="3429">
                  <c:v>33.950000000000003</c:v>
                </c:pt>
                <c:pt idx="3430">
                  <c:v>33.94</c:v>
                </c:pt>
                <c:pt idx="3431">
                  <c:v>33.94</c:v>
                </c:pt>
                <c:pt idx="3432">
                  <c:v>33.94</c:v>
                </c:pt>
                <c:pt idx="3433">
                  <c:v>33.94</c:v>
                </c:pt>
                <c:pt idx="3434">
                  <c:v>33.93</c:v>
                </c:pt>
                <c:pt idx="3435">
                  <c:v>33.93</c:v>
                </c:pt>
                <c:pt idx="3436">
                  <c:v>33.93</c:v>
                </c:pt>
                <c:pt idx="3437">
                  <c:v>33.93</c:v>
                </c:pt>
                <c:pt idx="3438">
                  <c:v>33.93</c:v>
                </c:pt>
                <c:pt idx="3439">
                  <c:v>33.92</c:v>
                </c:pt>
                <c:pt idx="3440">
                  <c:v>33.92</c:v>
                </c:pt>
                <c:pt idx="3441">
                  <c:v>33.92</c:v>
                </c:pt>
                <c:pt idx="3442">
                  <c:v>33.92</c:v>
                </c:pt>
                <c:pt idx="3443">
                  <c:v>33.92</c:v>
                </c:pt>
                <c:pt idx="3444">
                  <c:v>33.92</c:v>
                </c:pt>
                <c:pt idx="3445">
                  <c:v>33.92</c:v>
                </c:pt>
                <c:pt idx="3446">
                  <c:v>33.92</c:v>
                </c:pt>
                <c:pt idx="3447">
                  <c:v>33.909999999999997</c:v>
                </c:pt>
                <c:pt idx="3448">
                  <c:v>33.909999999999997</c:v>
                </c:pt>
                <c:pt idx="3449">
                  <c:v>33.909999999999997</c:v>
                </c:pt>
                <c:pt idx="3450">
                  <c:v>33.909999999999997</c:v>
                </c:pt>
                <c:pt idx="3451">
                  <c:v>33.909999999999997</c:v>
                </c:pt>
                <c:pt idx="3452">
                  <c:v>33.9</c:v>
                </c:pt>
                <c:pt idx="3453">
                  <c:v>33.89</c:v>
                </c:pt>
                <c:pt idx="3454">
                  <c:v>33.869999999999997</c:v>
                </c:pt>
                <c:pt idx="3455">
                  <c:v>33.86</c:v>
                </c:pt>
                <c:pt idx="3456">
                  <c:v>33.86</c:v>
                </c:pt>
                <c:pt idx="3457">
                  <c:v>33.85</c:v>
                </c:pt>
                <c:pt idx="3458">
                  <c:v>33.85</c:v>
                </c:pt>
                <c:pt idx="3459">
                  <c:v>33.840000000000003</c:v>
                </c:pt>
                <c:pt idx="3460">
                  <c:v>33.840000000000003</c:v>
                </c:pt>
                <c:pt idx="3461">
                  <c:v>33.82</c:v>
                </c:pt>
                <c:pt idx="3462">
                  <c:v>33.82</c:v>
                </c:pt>
                <c:pt idx="3463">
                  <c:v>33.82</c:v>
                </c:pt>
                <c:pt idx="3464">
                  <c:v>33.82</c:v>
                </c:pt>
                <c:pt idx="3465">
                  <c:v>33.82</c:v>
                </c:pt>
                <c:pt idx="3466">
                  <c:v>33.82</c:v>
                </c:pt>
                <c:pt idx="3467">
                  <c:v>33.81</c:v>
                </c:pt>
                <c:pt idx="3468">
                  <c:v>33.79</c:v>
                </c:pt>
                <c:pt idx="3469">
                  <c:v>33.79</c:v>
                </c:pt>
                <c:pt idx="3470">
                  <c:v>33.79</c:v>
                </c:pt>
                <c:pt idx="3471">
                  <c:v>33.78</c:v>
                </c:pt>
                <c:pt idx="3472">
                  <c:v>33.78</c:v>
                </c:pt>
                <c:pt idx="3473">
                  <c:v>33.770000000000003</c:v>
                </c:pt>
                <c:pt idx="3474">
                  <c:v>33.770000000000003</c:v>
                </c:pt>
                <c:pt idx="3475">
                  <c:v>33.76</c:v>
                </c:pt>
                <c:pt idx="3476">
                  <c:v>33.75</c:v>
                </c:pt>
                <c:pt idx="3477">
                  <c:v>33.75</c:v>
                </c:pt>
                <c:pt idx="3478">
                  <c:v>33.75</c:v>
                </c:pt>
                <c:pt idx="3479">
                  <c:v>33.74</c:v>
                </c:pt>
                <c:pt idx="3480">
                  <c:v>33.74</c:v>
                </c:pt>
                <c:pt idx="3481">
                  <c:v>33.729999999999997</c:v>
                </c:pt>
                <c:pt idx="3482">
                  <c:v>33.72</c:v>
                </c:pt>
                <c:pt idx="3483">
                  <c:v>33.72</c:v>
                </c:pt>
                <c:pt idx="3484">
                  <c:v>33.71</c:v>
                </c:pt>
                <c:pt idx="3485">
                  <c:v>33.700000000000003</c:v>
                </c:pt>
                <c:pt idx="3486">
                  <c:v>33.700000000000003</c:v>
                </c:pt>
                <c:pt idx="3487">
                  <c:v>33.68</c:v>
                </c:pt>
                <c:pt idx="3488">
                  <c:v>33.67</c:v>
                </c:pt>
                <c:pt idx="3489">
                  <c:v>33.65</c:v>
                </c:pt>
                <c:pt idx="3490">
                  <c:v>33.64</c:v>
                </c:pt>
                <c:pt idx="3491">
                  <c:v>33.64</c:v>
                </c:pt>
                <c:pt idx="3492">
                  <c:v>33.630000000000003</c:v>
                </c:pt>
                <c:pt idx="3493">
                  <c:v>33.619999999999997</c:v>
                </c:pt>
                <c:pt idx="3494">
                  <c:v>33.619999999999997</c:v>
                </c:pt>
                <c:pt idx="3495">
                  <c:v>33.619999999999997</c:v>
                </c:pt>
                <c:pt idx="3496">
                  <c:v>33.619999999999997</c:v>
                </c:pt>
                <c:pt idx="3497">
                  <c:v>33.61</c:v>
                </c:pt>
                <c:pt idx="3498">
                  <c:v>33.590000000000003</c:v>
                </c:pt>
                <c:pt idx="3499">
                  <c:v>33.58</c:v>
                </c:pt>
                <c:pt idx="3500">
                  <c:v>33.57</c:v>
                </c:pt>
                <c:pt idx="3501">
                  <c:v>33.56</c:v>
                </c:pt>
                <c:pt idx="3502">
                  <c:v>33.56</c:v>
                </c:pt>
                <c:pt idx="3503">
                  <c:v>33.549999999999997</c:v>
                </c:pt>
                <c:pt idx="3504">
                  <c:v>33.549999999999997</c:v>
                </c:pt>
                <c:pt idx="3505">
                  <c:v>33.54</c:v>
                </c:pt>
                <c:pt idx="3506">
                  <c:v>33.53</c:v>
                </c:pt>
                <c:pt idx="3507">
                  <c:v>33.53</c:v>
                </c:pt>
                <c:pt idx="3508">
                  <c:v>33.520000000000003</c:v>
                </c:pt>
                <c:pt idx="3509">
                  <c:v>33.51</c:v>
                </c:pt>
                <c:pt idx="3510">
                  <c:v>33.5</c:v>
                </c:pt>
                <c:pt idx="3511">
                  <c:v>33.49</c:v>
                </c:pt>
                <c:pt idx="3512">
                  <c:v>33.47</c:v>
                </c:pt>
                <c:pt idx="3513">
                  <c:v>33.47</c:v>
                </c:pt>
                <c:pt idx="3514">
                  <c:v>33.46</c:v>
                </c:pt>
                <c:pt idx="3515">
                  <c:v>33.46</c:v>
                </c:pt>
                <c:pt idx="3516">
                  <c:v>33.46</c:v>
                </c:pt>
                <c:pt idx="3517">
                  <c:v>33.450000000000003</c:v>
                </c:pt>
                <c:pt idx="3518">
                  <c:v>33.450000000000003</c:v>
                </c:pt>
                <c:pt idx="3519">
                  <c:v>33.44</c:v>
                </c:pt>
                <c:pt idx="3520">
                  <c:v>33.44</c:v>
                </c:pt>
                <c:pt idx="3521">
                  <c:v>33.44</c:v>
                </c:pt>
                <c:pt idx="3522">
                  <c:v>33.43</c:v>
                </c:pt>
                <c:pt idx="3523">
                  <c:v>33.42</c:v>
                </c:pt>
                <c:pt idx="3524">
                  <c:v>33.42</c:v>
                </c:pt>
                <c:pt idx="3525">
                  <c:v>33.42</c:v>
                </c:pt>
                <c:pt idx="3526">
                  <c:v>33.42</c:v>
                </c:pt>
                <c:pt idx="3527">
                  <c:v>33.42</c:v>
                </c:pt>
                <c:pt idx="3528">
                  <c:v>33.409999999999997</c:v>
                </c:pt>
                <c:pt idx="3529">
                  <c:v>33.409999999999997</c:v>
                </c:pt>
                <c:pt idx="3530">
                  <c:v>33.409999999999997</c:v>
                </c:pt>
                <c:pt idx="3531">
                  <c:v>33.4</c:v>
                </c:pt>
                <c:pt idx="3532">
                  <c:v>33.4</c:v>
                </c:pt>
                <c:pt idx="3533">
                  <c:v>33.4</c:v>
                </c:pt>
                <c:pt idx="3534">
                  <c:v>33.39</c:v>
                </c:pt>
                <c:pt idx="3535">
                  <c:v>33.380000000000003</c:v>
                </c:pt>
                <c:pt idx="3536">
                  <c:v>33.36</c:v>
                </c:pt>
                <c:pt idx="3537">
                  <c:v>33.36</c:v>
                </c:pt>
                <c:pt idx="3538">
                  <c:v>33.36</c:v>
                </c:pt>
                <c:pt idx="3539">
                  <c:v>33.36</c:v>
                </c:pt>
                <c:pt idx="3540">
                  <c:v>33.33</c:v>
                </c:pt>
                <c:pt idx="3541">
                  <c:v>33.31</c:v>
                </c:pt>
                <c:pt idx="3542">
                  <c:v>33.31</c:v>
                </c:pt>
                <c:pt idx="3543">
                  <c:v>33.299999999999997</c:v>
                </c:pt>
                <c:pt idx="3544">
                  <c:v>33.299999999999997</c:v>
                </c:pt>
                <c:pt idx="3545">
                  <c:v>33.29</c:v>
                </c:pt>
                <c:pt idx="3546">
                  <c:v>33.29</c:v>
                </c:pt>
                <c:pt idx="3547">
                  <c:v>33.28</c:v>
                </c:pt>
                <c:pt idx="3548">
                  <c:v>33.28</c:v>
                </c:pt>
                <c:pt idx="3549">
                  <c:v>33.28</c:v>
                </c:pt>
                <c:pt idx="3550">
                  <c:v>33.28</c:v>
                </c:pt>
                <c:pt idx="3551">
                  <c:v>33.270000000000003</c:v>
                </c:pt>
                <c:pt idx="3552">
                  <c:v>33.270000000000003</c:v>
                </c:pt>
                <c:pt idx="3553">
                  <c:v>33.270000000000003</c:v>
                </c:pt>
                <c:pt idx="3554">
                  <c:v>33.270000000000003</c:v>
                </c:pt>
                <c:pt idx="3555">
                  <c:v>33.26</c:v>
                </c:pt>
                <c:pt idx="3556">
                  <c:v>33.24</c:v>
                </c:pt>
                <c:pt idx="3557">
                  <c:v>33.229999999999997</c:v>
                </c:pt>
                <c:pt idx="3558">
                  <c:v>33.229999999999997</c:v>
                </c:pt>
                <c:pt idx="3559">
                  <c:v>33.229999999999997</c:v>
                </c:pt>
                <c:pt idx="3560">
                  <c:v>33.229999999999997</c:v>
                </c:pt>
                <c:pt idx="3561">
                  <c:v>33.229999999999997</c:v>
                </c:pt>
                <c:pt idx="3562">
                  <c:v>33.22</c:v>
                </c:pt>
                <c:pt idx="3563">
                  <c:v>33.22</c:v>
                </c:pt>
                <c:pt idx="3564">
                  <c:v>33.21</c:v>
                </c:pt>
                <c:pt idx="3565">
                  <c:v>33.21</c:v>
                </c:pt>
                <c:pt idx="3566">
                  <c:v>33.21</c:v>
                </c:pt>
                <c:pt idx="3567">
                  <c:v>33.21</c:v>
                </c:pt>
                <c:pt idx="3568">
                  <c:v>33.200000000000003</c:v>
                </c:pt>
                <c:pt idx="3569">
                  <c:v>33.200000000000003</c:v>
                </c:pt>
                <c:pt idx="3570">
                  <c:v>33.18</c:v>
                </c:pt>
                <c:pt idx="3571">
                  <c:v>33.17</c:v>
                </c:pt>
                <c:pt idx="3572">
                  <c:v>33.159999999999997</c:v>
                </c:pt>
                <c:pt idx="3573">
                  <c:v>33.159999999999997</c:v>
                </c:pt>
                <c:pt idx="3574">
                  <c:v>33.159999999999997</c:v>
                </c:pt>
                <c:pt idx="3575">
                  <c:v>33.15</c:v>
                </c:pt>
                <c:pt idx="3576">
                  <c:v>33.15</c:v>
                </c:pt>
                <c:pt idx="3577">
                  <c:v>33.15</c:v>
                </c:pt>
                <c:pt idx="3578">
                  <c:v>33.14</c:v>
                </c:pt>
                <c:pt idx="3579">
                  <c:v>33.119999999999997</c:v>
                </c:pt>
                <c:pt idx="3580">
                  <c:v>33.119999999999997</c:v>
                </c:pt>
                <c:pt idx="3581">
                  <c:v>33.119999999999997</c:v>
                </c:pt>
                <c:pt idx="3582">
                  <c:v>33.119999999999997</c:v>
                </c:pt>
                <c:pt idx="3583">
                  <c:v>33.11</c:v>
                </c:pt>
                <c:pt idx="3584">
                  <c:v>33.1</c:v>
                </c:pt>
                <c:pt idx="3585">
                  <c:v>33.1</c:v>
                </c:pt>
                <c:pt idx="3586">
                  <c:v>33.1</c:v>
                </c:pt>
                <c:pt idx="3587">
                  <c:v>33.1</c:v>
                </c:pt>
                <c:pt idx="3588">
                  <c:v>33.1</c:v>
                </c:pt>
                <c:pt idx="3589">
                  <c:v>33.1</c:v>
                </c:pt>
                <c:pt idx="3590">
                  <c:v>33.1</c:v>
                </c:pt>
                <c:pt idx="3591">
                  <c:v>33.090000000000003</c:v>
                </c:pt>
                <c:pt idx="3592">
                  <c:v>33.08</c:v>
                </c:pt>
                <c:pt idx="3593">
                  <c:v>33.08</c:v>
                </c:pt>
                <c:pt idx="3594">
                  <c:v>33.08</c:v>
                </c:pt>
                <c:pt idx="3595">
                  <c:v>33.07</c:v>
                </c:pt>
                <c:pt idx="3596">
                  <c:v>33.049999999999997</c:v>
                </c:pt>
                <c:pt idx="3597">
                  <c:v>33.049999999999997</c:v>
                </c:pt>
                <c:pt idx="3598">
                  <c:v>33.04</c:v>
                </c:pt>
                <c:pt idx="3599">
                  <c:v>33.04</c:v>
                </c:pt>
                <c:pt idx="3600">
                  <c:v>33.04</c:v>
                </c:pt>
                <c:pt idx="3601">
                  <c:v>33.03</c:v>
                </c:pt>
                <c:pt idx="3602">
                  <c:v>33.03</c:v>
                </c:pt>
                <c:pt idx="3603">
                  <c:v>33.03</c:v>
                </c:pt>
                <c:pt idx="3604">
                  <c:v>33.020000000000003</c:v>
                </c:pt>
                <c:pt idx="3605">
                  <c:v>33.020000000000003</c:v>
                </c:pt>
                <c:pt idx="3606">
                  <c:v>33.020000000000003</c:v>
                </c:pt>
                <c:pt idx="3607">
                  <c:v>33.020000000000003</c:v>
                </c:pt>
                <c:pt idx="3608">
                  <c:v>33.01</c:v>
                </c:pt>
                <c:pt idx="3609">
                  <c:v>33.01</c:v>
                </c:pt>
                <c:pt idx="3610">
                  <c:v>33.01</c:v>
                </c:pt>
                <c:pt idx="3611">
                  <c:v>33.01</c:v>
                </c:pt>
                <c:pt idx="3612">
                  <c:v>33</c:v>
                </c:pt>
                <c:pt idx="3613">
                  <c:v>33</c:v>
                </c:pt>
                <c:pt idx="3614">
                  <c:v>33</c:v>
                </c:pt>
                <c:pt idx="3615">
                  <c:v>33</c:v>
                </c:pt>
                <c:pt idx="3616">
                  <c:v>32.99</c:v>
                </c:pt>
                <c:pt idx="3617">
                  <c:v>32.99</c:v>
                </c:pt>
                <c:pt idx="3618">
                  <c:v>32.99</c:v>
                </c:pt>
                <c:pt idx="3619">
                  <c:v>32.99</c:v>
                </c:pt>
                <c:pt idx="3620">
                  <c:v>32.99</c:v>
                </c:pt>
                <c:pt idx="3621">
                  <c:v>32.979999999999997</c:v>
                </c:pt>
                <c:pt idx="3622">
                  <c:v>32.979999999999997</c:v>
                </c:pt>
                <c:pt idx="3623">
                  <c:v>32.979999999999997</c:v>
                </c:pt>
                <c:pt idx="3624">
                  <c:v>32.979999999999997</c:v>
                </c:pt>
                <c:pt idx="3625">
                  <c:v>32.97</c:v>
                </c:pt>
                <c:pt idx="3626">
                  <c:v>32.97</c:v>
                </c:pt>
                <c:pt idx="3627">
                  <c:v>32.96</c:v>
                </c:pt>
                <c:pt idx="3628">
                  <c:v>32.96</c:v>
                </c:pt>
                <c:pt idx="3629">
                  <c:v>32.96</c:v>
                </c:pt>
                <c:pt idx="3630">
                  <c:v>32.96</c:v>
                </c:pt>
                <c:pt idx="3631">
                  <c:v>32.96</c:v>
                </c:pt>
                <c:pt idx="3632">
                  <c:v>32.96</c:v>
                </c:pt>
                <c:pt idx="3633">
                  <c:v>32.96</c:v>
                </c:pt>
                <c:pt idx="3634">
                  <c:v>32.950000000000003</c:v>
                </c:pt>
                <c:pt idx="3635">
                  <c:v>32.950000000000003</c:v>
                </c:pt>
                <c:pt idx="3636">
                  <c:v>32.950000000000003</c:v>
                </c:pt>
                <c:pt idx="3637">
                  <c:v>32.94</c:v>
                </c:pt>
                <c:pt idx="3638">
                  <c:v>32.94</c:v>
                </c:pt>
                <c:pt idx="3639">
                  <c:v>32.94</c:v>
                </c:pt>
                <c:pt idx="3640">
                  <c:v>32.94</c:v>
                </c:pt>
                <c:pt idx="3641">
                  <c:v>32.94</c:v>
                </c:pt>
                <c:pt idx="3642">
                  <c:v>32.94</c:v>
                </c:pt>
                <c:pt idx="3643">
                  <c:v>32.94</c:v>
                </c:pt>
                <c:pt idx="3644">
                  <c:v>32.93</c:v>
                </c:pt>
                <c:pt idx="3645">
                  <c:v>32.93</c:v>
                </c:pt>
                <c:pt idx="3646">
                  <c:v>32.93</c:v>
                </c:pt>
                <c:pt idx="3647">
                  <c:v>32.93</c:v>
                </c:pt>
                <c:pt idx="3648">
                  <c:v>32.92</c:v>
                </c:pt>
                <c:pt idx="3649">
                  <c:v>32.92</c:v>
                </c:pt>
                <c:pt idx="3650">
                  <c:v>32.92</c:v>
                </c:pt>
                <c:pt idx="3651">
                  <c:v>32.92</c:v>
                </c:pt>
                <c:pt idx="3652">
                  <c:v>32.92</c:v>
                </c:pt>
                <c:pt idx="3653">
                  <c:v>32.92</c:v>
                </c:pt>
                <c:pt idx="3654">
                  <c:v>32.909999999999997</c:v>
                </c:pt>
                <c:pt idx="3655">
                  <c:v>32.909999999999997</c:v>
                </c:pt>
                <c:pt idx="3656">
                  <c:v>32.909999999999997</c:v>
                </c:pt>
                <c:pt idx="3657">
                  <c:v>32.909999999999997</c:v>
                </c:pt>
                <c:pt idx="3658">
                  <c:v>32.909999999999997</c:v>
                </c:pt>
                <c:pt idx="3659">
                  <c:v>32.909999999999997</c:v>
                </c:pt>
                <c:pt idx="3660">
                  <c:v>32.9</c:v>
                </c:pt>
                <c:pt idx="3661">
                  <c:v>32.9</c:v>
                </c:pt>
                <c:pt idx="3662">
                  <c:v>32.89</c:v>
                </c:pt>
                <c:pt idx="3663">
                  <c:v>32.89</c:v>
                </c:pt>
                <c:pt idx="3664">
                  <c:v>32.880000000000003</c:v>
                </c:pt>
                <c:pt idx="3665">
                  <c:v>32.880000000000003</c:v>
                </c:pt>
                <c:pt idx="3666">
                  <c:v>32.869999999999997</c:v>
                </c:pt>
                <c:pt idx="3667">
                  <c:v>32.869999999999997</c:v>
                </c:pt>
                <c:pt idx="3668">
                  <c:v>32.86</c:v>
                </c:pt>
                <c:pt idx="3669">
                  <c:v>32.85</c:v>
                </c:pt>
                <c:pt idx="3670">
                  <c:v>32.840000000000003</c:v>
                </c:pt>
                <c:pt idx="3671">
                  <c:v>32.840000000000003</c:v>
                </c:pt>
                <c:pt idx="3672">
                  <c:v>32.840000000000003</c:v>
                </c:pt>
                <c:pt idx="3673">
                  <c:v>32.83</c:v>
                </c:pt>
                <c:pt idx="3674">
                  <c:v>32.83</c:v>
                </c:pt>
                <c:pt idx="3675">
                  <c:v>32.83</c:v>
                </c:pt>
                <c:pt idx="3676">
                  <c:v>32.83</c:v>
                </c:pt>
                <c:pt idx="3677">
                  <c:v>32.83</c:v>
                </c:pt>
                <c:pt idx="3678">
                  <c:v>32.83</c:v>
                </c:pt>
                <c:pt idx="3679">
                  <c:v>32.83</c:v>
                </c:pt>
                <c:pt idx="3680">
                  <c:v>32.81</c:v>
                </c:pt>
                <c:pt idx="3681">
                  <c:v>32.81</c:v>
                </c:pt>
                <c:pt idx="3682">
                  <c:v>32.799999999999997</c:v>
                </c:pt>
                <c:pt idx="3683">
                  <c:v>32.799999999999997</c:v>
                </c:pt>
                <c:pt idx="3684">
                  <c:v>32.799999999999997</c:v>
                </c:pt>
                <c:pt idx="3685">
                  <c:v>32.79</c:v>
                </c:pt>
                <c:pt idx="3686">
                  <c:v>32.78</c:v>
                </c:pt>
                <c:pt idx="3687">
                  <c:v>32.770000000000003</c:v>
                </c:pt>
                <c:pt idx="3688">
                  <c:v>32.770000000000003</c:v>
                </c:pt>
                <c:pt idx="3689">
                  <c:v>32.76</c:v>
                </c:pt>
                <c:pt idx="3690">
                  <c:v>32.76</c:v>
                </c:pt>
                <c:pt idx="3691">
                  <c:v>32.76</c:v>
                </c:pt>
                <c:pt idx="3692">
                  <c:v>32.76</c:v>
                </c:pt>
                <c:pt idx="3693">
                  <c:v>32.75</c:v>
                </c:pt>
                <c:pt idx="3694">
                  <c:v>32.75</c:v>
                </c:pt>
                <c:pt idx="3695">
                  <c:v>32.75</c:v>
                </c:pt>
                <c:pt idx="3696">
                  <c:v>32.75</c:v>
                </c:pt>
                <c:pt idx="3697">
                  <c:v>32.75</c:v>
                </c:pt>
                <c:pt idx="3698">
                  <c:v>32.729999999999997</c:v>
                </c:pt>
                <c:pt idx="3699">
                  <c:v>32.729999999999997</c:v>
                </c:pt>
                <c:pt idx="3700">
                  <c:v>32.72</c:v>
                </c:pt>
                <c:pt idx="3701">
                  <c:v>32.71</c:v>
                </c:pt>
                <c:pt idx="3702">
                  <c:v>32.700000000000003</c:v>
                </c:pt>
                <c:pt idx="3703">
                  <c:v>32.69</c:v>
                </c:pt>
                <c:pt idx="3704">
                  <c:v>32.68</c:v>
                </c:pt>
                <c:pt idx="3705">
                  <c:v>32.68</c:v>
                </c:pt>
                <c:pt idx="3706">
                  <c:v>32.67</c:v>
                </c:pt>
                <c:pt idx="3707">
                  <c:v>32.67</c:v>
                </c:pt>
                <c:pt idx="3708">
                  <c:v>32.67</c:v>
                </c:pt>
                <c:pt idx="3709">
                  <c:v>32.659999999999997</c:v>
                </c:pt>
                <c:pt idx="3710">
                  <c:v>32.659999999999997</c:v>
                </c:pt>
                <c:pt idx="3711">
                  <c:v>32.65</c:v>
                </c:pt>
                <c:pt idx="3712">
                  <c:v>32.65</c:v>
                </c:pt>
                <c:pt idx="3713">
                  <c:v>32.65</c:v>
                </c:pt>
                <c:pt idx="3714">
                  <c:v>32.64</c:v>
                </c:pt>
                <c:pt idx="3715">
                  <c:v>32.64</c:v>
                </c:pt>
                <c:pt idx="3716">
                  <c:v>32.630000000000003</c:v>
                </c:pt>
                <c:pt idx="3717">
                  <c:v>32.630000000000003</c:v>
                </c:pt>
                <c:pt idx="3718">
                  <c:v>32.630000000000003</c:v>
                </c:pt>
                <c:pt idx="3719">
                  <c:v>32.619999999999997</c:v>
                </c:pt>
                <c:pt idx="3720">
                  <c:v>32.619999999999997</c:v>
                </c:pt>
                <c:pt idx="3721">
                  <c:v>32.61</c:v>
                </c:pt>
                <c:pt idx="3722">
                  <c:v>32.61</c:v>
                </c:pt>
                <c:pt idx="3723">
                  <c:v>32.6</c:v>
                </c:pt>
                <c:pt idx="3724">
                  <c:v>32.590000000000003</c:v>
                </c:pt>
                <c:pt idx="3725">
                  <c:v>32.590000000000003</c:v>
                </c:pt>
                <c:pt idx="3726">
                  <c:v>32.58</c:v>
                </c:pt>
                <c:pt idx="3727">
                  <c:v>32.58</c:v>
                </c:pt>
                <c:pt idx="3728">
                  <c:v>32.57</c:v>
                </c:pt>
                <c:pt idx="3729">
                  <c:v>32.57</c:v>
                </c:pt>
                <c:pt idx="3730">
                  <c:v>32.56</c:v>
                </c:pt>
                <c:pt idx="3731">
                  <c:v>32.56</c:v>
                </c:pt>
                <c:pt idx="3732">
                  <c:v>32.56</c:v>
                </c:pt>
                <c:pt idx="3733">
                  <c:v>32.549999999999997</c:v>
                </c:pt>
                <c:pt idx="3734">
                  <c:v>32.549999999999997</c:v>
                </c:pt>
                <c:pt idx="3735">
                  <c:v>32.54</c:v>
                </c:pt>
                <c:pt idx="3736">
                  <c:v>32.54</c:v>
                </c:pt>
                <c:pt idx="3737">
                  <c:v>32.54</c:v>
                </c:pt>
                <c:pt idx="3738">
                  <c:v>32.53</c:v>
                </c:pt>
                <c:pt idx="3739">
                  <c:v>32.53</c:v>
                </c:pt>
                <c:pt idx="3740">
                  <c:v>32.53</c:v>
                </c:pt>
                <c:pt idx="3741">
                  <c:v>32.520000000000003</c:v>
                </c:pt>
                <c:pt idx="3742">
                  <c:v>32.520000000000003</c:v>
                </c:pt>
                <c:pt idx="3743">
                  <c:v>32.520000000000003</c:v>
                </c:pt>
                <c:pt idx="3744">
                  <c:v>32.520000000000003</c:v>
                </c:pt>
                <c:pt idx="3745">
                  <c:v>32.520000000000003</c:v>
                </c:pt>
                <c:pt idx="3746">
                  <c:v>32.5</c:v>
                </c:pt>
                <c:pt idx="3747">
                  <c:v>32.5</c:v>
                </c:pt>
                <c:pt idx="3748">
                  <c:v>32.5</c:v>
                </c:pt>
                <c:pt idx="3749">
                  <c:v>32.49</c:v>
                </c:pt>
                <c:pt idx="3750">
                  <c:v>32.49</c:v>
                </c:pt>
                <c:pt idx="3751">
                  <c:v>32.479999999999997</c:v>
                </c:pt>
                <c:pt idx="3752">
                  <c:v>32.47</c:v>
                </c:pt>
                <c:pt idx="3753">
                  <c:v>32.47</c:v>
                </c:pt>
                <c:pt idx="3754">
                  <c:v>32.47</c:v>
                </c:pt>
                <c:pt idx="3755">
                  <c:v>32.46</c:v>
                </c:pt>
                <c:pt idx="3756">
                  <c:v>32.450000000000003</c:v>
                </c:pt>
                <c:pt idx="3757">
                  <c:v>32.450000000000003</c:v>
                </c:pt>
                <c:pt idx="3758">
                  <c:v>32.450000000000003</c:v>
                </c:pt>
                <c:pt idx="3759">
                  <c:v>32.44</c:v>
                </c:pt>
                <c:pt idx="3760">
                  <c:v>32.44</c:v>
                </c:pt>
                <c:pt idx="3761">
                  <c:v>32.44</c:v>
                </c:pt>
                <c:pt idx="3762">
                  <c:v>32.43</c:v>
                </c:pt>
                <c:pt idx="3763">
                  <c:v>32.43</c:v>
                </c:pt>
                <c:pt idx="3764">
                  <c:v>32.43</c:v>
                </c:pt>
                <c:pt idx="3765">
                  <c:v>32.43</c:v>
                </c:pt>
                <c:pt idx="3766">
                  <c:v>32.42</c:v>
                </c:pt>
                <c:pt idx="3767">
                  <c:v>32.409999999999997</c:v>
                </c:pt>
                <c:pt idx="3768">
                  <c:v>32.409999999999997</c:v>
                </c:pt>
                <c:pt idx="3769">
                  <c:v>32.409999999999997</c:v>
                </c:pt>
                <c:pt idx="3770">
                  <c:v>32.4</c:v>
                </c:pt>
                <c:pt idx="3771">
                  <c:v>32.39</c:v>
                </c:pt>
                <c:pt idx="3772">
                  <c:v>32.39</c:v>
                </c:pt>
                <c:pt idx="3773">
                  <c:v>32.39</c:v>
                </c:pt>
                <c:pt idx="3774">
                  <c:v>32.39</c:v>
                </c:pt>
                <c:pt idx="3775">
                  <c:v>32.380000000000003</c:v>
                </c:pt>
                <c:pt idx="3776">
                  <c:v>32.369999999999997</c:v>
                </c:pt>
                <c:pt idx="3777">
                  <c:v>32.369999999999997</c:v>
                </c:pt>
                <c:pt idx="3778">
                  <c:v>32.369999999999997</c:v>
                </c:pt>
                <c:pt idx="3779">
                  <c:v>32.369999999999997</c:v>
                </c:pt>
                <c:pt idx="3780">
                  <c:v>32.36</c:v>
                </c:pt>
                <c:pt idx="3781">
                  <c:v>32.36</c:v>
                </c:pt>
                <c:pt idx="3782">
                  <c:v>32.36</c:v>
                </c:pt>
                <c:pt idx="3783">
                  <c:v>32.35</c:v>
                </c:pt>
                <c:pt idx="3784">
                  <c:v>32.340000000000003</c:v>
                </c:pt>
                <c:pt idx="3785">
                  <c:v>32.340000000000003</c:v>
                </c:pt>
                <c:pt idx="3786">
                  <c:v>32.340000000000003</c:v>
                </c:pt>
                <c:pt idx="3787">
                  <c:v>32.340000000000003</c:v>
                </c:pt>
                <c:pt idx="3788">
                  <c:v>32.340000000000003</c:v>
                </c:pt>
                <c:pt idx="3789">
                  <c:v>32.33</c:v>
                </c:pt>
                <c:pt idx="3790">
                  <c:v>32.33</c:v>
                </c:pt>
                <c:pt idx="3791">
                  <c:v>32.32</c:v>
                </c:pt>
                <c:pt idx="3792">
                  <c:v>32.32</c:v>
                </c:pt>
                <c:pt idx="3793">
                  <c:v>32.31</c:v>
                </c:pt>
                <c:pt idx="3794">
                  <c:v>32.31</c:v>
                </c:pt>
                <c:pt idx="3795">
                  <c:v>32.299999999999997</c:v>
                </c:pt>
                <c:pt idx="3796">
                  <c:v>32.299999999999997</c:v>
                </c:pt>
                <c:pt idx="3797">
                  <c:v>32.299999999999997</c:v>
                </c:pt>
                <c:pt idx="3798">
                  <c:v>32.299999999999997</c:v>
                </c:pt>
                <c:pt idx="3799">
                  <c:v>32.299999999999997</c:v>
                </c:pt>
                <c:pt idx="3800">
                  <c:v>32.29</c:v>
                </c:pt>
                <c:pt idx="3801">
                  <c:v>32.29</c:v>
                </c:pt>
                <c:pt idx="3802">
                  <c:v>32.28</c:v>
                </c:pt>
                <c:pt idx="3803">
                  <c:v>32.28</c:v>
                </c:pt>
                <c:pt idx="3804">
                  <c:v>32.28</c:v>
                </c:pt>
                <c:pt idx="3805">
                  <c:v>32.28</c:v>
                </c:pt>
                <c:pt idx="3806">
                  <c:v>32.270000000000003</c:v>
                </c:pt>
                <c:pt idx="3807">
                  <c:v>32.270000000000003</c:v>
                </c:pt>
                <c:pt idx="3808">
                  <c:v>32.26</c:v>
                </c:pt>
                <c:pt idx="3809">
                  <c:v>32.25</c:v>
                </c:pt>
                <c:pt idx="3810">
                  <c:v>32.25</c:v>
                </c:pt>
                <c:pt idx="3811">
                  <c:v>32.24</c:v>
                </c:pt>
                <c:pt idx="3812">
                  <c:v>32.24</c:v>
                </c:pt>
                <c:pt idx="3813">
                  <c:v>32.24</c:v>
                </c:pt>
                <c:pt idx="3814">
                  <c:v>32.24</c:v>
                </c:pt>
                <c:pt idx="3815">
                  <c:v>32.24</c:v>
                </c:pt>
                <c:pt idx="3816">
                  <c:v>32.24</c:v>
                </c:pt>
                <c:pt idx="3817">
                  <c:v>32.229999999999997</c:v>
                </c:pt>
                <c:pt idx="3818">
                  <c:v>32.229999999999997</c:v>
                </c:pt>
                <c:pt idx="3819">
                  <c:v>32.229999999999997</c:v>
                </c:pt>
                <c:pt idx="3820">
                  <c:v>32.229999999999997</c:v>
                </c:pt>
                <c:pt idx="3821">
                  <c:v>32.22</c:v>
                </c:pt>
                <c:pt idx="3822">
                  <c:v>32.22</c:v>
                </c:pt>
                <c:pt idx="3823">
                  <c:v>32.22</c:v>
                </c:pt>
                <c:pt idx="3824">
                  <c:v>32.22</c:v>
                </c:pt>
                <c:pt idx="3825">
                  <c:v>32.22</c:v>
                </c:pt>
                <c:pt idx="3826">
                  <c:v>32.21</c:v>
                </c:pt>
                <c:pt idx="3827">
                  <c:v>32.21</c:v>
                </c:pt>
                <c:pt idx="3828">
                  <c:v>32.21</c:v>
                </c:pt>
                <c:pt idx="3829">
                  <c:v>32.21</c:v>
                </c:pt>
                <c:pt idx="3830">
                  <c:v>32.200000000000003</c:v>
                </c:pt>
                <c:pt idx="3831">
                  <c:v>32.19</c:v>
                </c:pt>
                <c:pt idx="3832">
                  <c:v>32.19</c:v>
                </c:pt>
                <c:pt idx="3833">
                  <c:v>32.19</c:v>
                </c:pt>
                <c:pt idx="3834">
                  <c:v>32.18</c:v>
                </c:pt>
                <c:pt idx="3835">
                  <c:v>32.18</c:v>
                </c:pt>
                <c:pt idx="3836">
                  <c:v>32.18</c:v>
                </c:pt>
                <c:pt idx="3837">
                  <c:v>32.18</c:v>
                </c:pt>
                <c:pt idx="3838">
                  <c:v>32.18</c:v>
                </c:pt>
                <c:pt idx="3839">
                  <c:v>32.18</c:v>
                </c:pt>
                <c:pt idx="3840">
                  <c:v>32.18</c:v>
                </c:pt>
                <c:pt idx="3841">
                  <c:v>32.18</c:v>
                </c:pt>
                <c:pt idx="3842">
                  <c:v>32.17</c:v>
                </c:pt>
                <c:pt idx="3843">
                  <c:v>32.17</c:v>
                </c:pt>
                <c:pt idx="3844">
                  <c:v>32.17</c:v>
                </c:pt>
                <c:pt idx="3845">
                  <c:v>32.159999999999997</c:v>
                </c:pt>
                <c:pt idx="3846">
                  <c:v>32.15</c:v>
                </c:pt>
                <c:pt idx="3847">
                  <c:v>32.15</c:v>
                </c:pt>
                <c:pt idx="3848">
                  <c:v>32.14</c:v>
                </c:pt>
                <c:pt idx="3849">
                  <c:v>32.14</c:v>
                </c:pt>
                <c:pt idx="3850">
                  <c:v>32.14</c:v>
                </c:pt>
                <c:pt idx="3851">
                  <c:v>32.130000000000003</c:v>
                </c:pt>
                <c:pt idx="3852">
                  <c:v>32.130000000000003</c:v>
                </c:pt>
                <c:pt idx="3853">
                  <c:v>32.130000000000003</c:v>
                </c:pt>
                <c:pt idx="3854">
                  <c:v>32.119999999999997</c:v>
                </c:pt>
                <c:pt idx="3855">
                  <c:v>32.119999999999997</c:v>
                </c:pt>
                <c:pt idx="3856">
                  <c:v>32.11</c:v>
                </c:pt>
                <c:pt idx="3857">
                  <c:v>32.090000000000003</c:v>
                </c:pt>
                <c:pt idx="3858">
                  <c:v>32.090000000000003</c:v>
                </c:pt>
                <c:pt idx="3859">
                  <c:v>32.090000000000003</c:v>
                </c:pt>
                <c:pt idx="3860">
                  <c:v>32.090000000000003</c:v>
                </c:pt>
                <c:pt idx="3861">
                  <c:v>32.08</c:v>
                </c:pt>
                <c:pt idx="3862">
                  <c:v>32.08</c:v>
                </c:pt>
                <c:pt idx="3863">
                  <c:v>32.08</c:v>
                </c:pt>
                <c:pt idx="3864">
                  <c:v>32.08</c:v>
                </c:pt>
                <c:pt idx="3865">
                  <c:v>32.08</c:v>
                </c:pt>
                <c:pt idx="3866">
                  <c:v>32.08</c:v>
                </c:pt>
                <c:pt idx="3867">
                  <c:v>32.07</c:v>
                </c:pt>
                <c:pt idx="3868">
                  <c:v>32.07</c:v>
                </c:pt>
                <c:pt idx="3869">
                  <c:v>32.07</c:v>
                </c:pt>
                <c:pt idx="3870">
                  <c:v>32.07</c:v>
                </c:pt>
                <c:pt idx="3871">
                  <c:v>32.07</c:v>
                </c:pt>
                <c:pt idx="3872">
                  <c:v>32.07</c:v>
                </c:pt>
                <c:pt idx="3873">
                  <c:v>32.07</c:v>
                </c:pt>
                <c:pt idx="3874">
                  <c:v>32.07</c:v>
                </c:pt>
                <c:pt idx="3875">
                  <c:v>32.06</c:v>
                </c:pt>
                <c:pt idx="3876">
                  <c:v>32.06</c:v>
                </c:pt>
                <c:pt idx="3877">
                  <c:v>32.06</c:v>
                </c:pt>
                <c:pt idx="3878">
                  <c:v>32.06</c:v>
                </c:pt>
                <c:pt idx="3879">
                  <c:v>32.049999999999997</c:v>
                </c:pt>
                <c:pt idx="3880">
                  <c:v>32.049999999999997</c:v>
                </c:pt>
                <c:pt idx="3881">
                  <c:v>32.049999999999997</c:v>
                </c:pt>
                <c:pt idx="3882">
                  <c:v>32.049999999999997</c:v>
                </c:pt>
                <c:pt idx="3883">
                  <c:v>32.049999999999997</c:v>
                </c:pt>
                <c:pt idx="3884">
                  <c:v>32.04</c:v>
                </c:pt>
                <c:pt idx="3885">
                  <c:v>32.03</c:v>
                </c:pt>
                <c:pt idx="3886">
                  <c:v>32.03</c:v>
                </c:pt>
                <c:pt idx="3887">
                  <c:v>32.03</c:v>
                </c:pt>
                <c:pt idx="3888">
                  <c:v>32.03</c:v>
                </c:pt>
                <c:pt idx="3889">
                  <c:v>32.020000000000003</c:v>
                </c:pt>
                <c:pt idx="3890">
                  <c:v>32.020000000000003</c:v>
                </c:pt>
                <c:pt idx="3891">
                  <c:v>32.020000000000003</c:v>
                </c:pt>
                <c:pt idx="3892">
                  <c:v>32.020000000000003</c:v>
                </c:pt>
                <c:pt idx="3893">
                  <c:v>32.020000000000003</c:v>
                </c:pt>
                <c:pt idx="3894">
                  <c:v>32.020000000000003</c:v>
                </c:pt>
                <c:pt idx="3895">
                  <c:v>32.01</c:v>
                </c:pt>
                <c:pt idx="3896">
                  <c:v>32.01</c:v>
                </c:pt>
                <c:pt idx="3897">
                  <c:v>32.01</c:v>
                </c:pt>
                <c:pt idx="3898">
                  <c:v>32.01</c:v>
                </c:pt>
                <c:pt idx="3899">
                  <c:v>32.01</c:v>
                </c:pt>
                <c:pt idx="3900">
                  <c:v>32.01</c:v>
                </c:pt>
                <c:pt idx="3901">
                  <c:v>32.01</c:v>
                </c:pt>
                <c:pt idx="3902">
                  <c:v>32</c:v>
                </c:pt>
                <c:pt idx="3903">
                  <c:v>32</c:v>
                </c:pt>
                <c:pt idx="3904">
                  <c:v>32</c:v>
                </c:pt>
                <c:pt idx="3905">
                  <c:v>32</c:v>
                </c:pt>
                <c:pt idx="3906">
                  <c:v>32</c:v>
                </c:pt>
                <c:pt idx="3907">
                  <c:v>32</c:v>
                </c:pt>
                <c:pt idx="3908">
                  <c:v>31.99</c:v>
                </c:pt>
                <c:pt idx="3909">
                  <c:v>31.99</c:v>
                </c:pt>
                <c:pt idx="3910">
                  <c:v>31.99</c:v>
                </c:pt>
                <c:pt idx="3911">
                  <c:v>31.99</c:v>
                </c:pt>
                <c:pt idx="3912">
                  <c:v>31.99</c:v>
                </c:pt>
                <c:pt idx="3913">
                  <c:v>31.99</c:v>
                </c:pt>
                <c:pt idx="3914">
                  <c:v>31.98</c:v>
                </c:pt>
                <c:pt idx="3915">
                  <c:v>31.98</c:v>
                </c:pt>
                <c:pt idx="3916">
                  <c:v>31.98</c:v>
                </c:pt>
                <c:pt idx="3917">
                  <c:v>31.97</c:v>
                </c:pt>
                <c:pt idx="3918">
                  <c:v>31.97</c:v>
                </c:pt>
                <c:pt idx="3919">
                  <c:v>31.97</c:v>
                </c:pt>
                <c:pt idx="3920">
                  <c:v>31.97</c:v>
                </c:pt>
                <c:pt idx="3921">
                  <c:v>31.97</c:v>
                </c:pt>
                <c:pt idx="3922">
                  <c:v>31.97</c:v>
                </c:pt>
                <c:pt idx="3923">
                  <c:v>31.97</c:v>
                </c:pt>
                <c:pt idx="3924">
                  <c:v>31.97</c:v>
                </c:pt>
                <c:pt idx="3925">
                  <c:v>31.96</c:v>
                </c:pt>
                <c:pt idx="3926">
                  <c:v>31.96</c:v>
                </c:pt>
                <c:pt idx="3927">
                  <c:v>31.96</c:v>
                </c:pt>
                <c:pt idx="3928">
                  <c:v>31.96</c:v>
                </c:pt>
                <c:pt idx="3929">
                  <c:v>31.96</c:v>
                </c:pt>
                <c:pt idx="3930">
                  <c:v>31.96</c:v>
                </c:pt>
                <c:pt idx="3931">
                  <c:v>31.96</c:v>
                </c:pt>
                <c:pt idx="3932">
                  <c:v>31.95</c:v>
                </c:pt>
                <c:pt idx="3933">
                  <c:v>31.95</c:v>
                </c:pt>
                <c:pt idx="3934">
                  <c:v>31.95</c:v>
                </c:pt>
                <c:pt idx="3935">
                  <c:v>31.95</c:v>
                </c:pt>
                <c:pt idx="3936">
                  <c:v>31.95</c:v>
                </c:pt>
                <c:pt idx="3937">
                  <c:v>31.95</c:v>
                </c:pt>
                <c:pt idx="3938">
                  <c:v>31.95</c:v>
                </c:pt>
                <c:pt idx="3939">
                  <c:v>31.95</c:v>
                </c:pt>
                <c:pt idx="3940">
                  <c:v>31.95</c:v>
                </c:pt>
                <c:pt idx="3941">
                  <c:v>31.95</c:v>
                </c:pt>
                <c:pt idx="3942">
                  <c:v>31.95</c:v>
                </c:pt>
                <c:pt idx="3943">
                  <c:v>31.95</c:v>
                </c:pt>
                <c:pt idx="3944">
                  <c:v>31.94</c:v>
                </c:pt>
                <c:pt idx="3945">
                  <c:v>31.93</c:v>
                </c:pt>
                <c:pt idx="3946">
                  <c:v>31.93</c:v>
                </c:pt>
                <c:pt idx="3947">
                  <c:v>31.93</c:v>
                </c:pt>
                <c:pt idx="3948">
                  <c:v>31.93</c:v>
                </c:pt>
                <c:pt idx="3949">
                  <c:v>31.93</c:v>
                </c:pt>
                <c:pt idx="3950">
                  <c:v>31.93</c:v>
                </c:pt>
                <c:pt idx="3951">
                  <c:v>31.93</c:v>
                </c:pt>
                <c:pt idx="3952">
                  <c:v>31.93</c:v>
                </c:pt>
                <c:pt idx="3953">
                  <c:v>31.92</c:v>
                </c:pt>
                <c:pt idx="3954">
                  <c:v>31.92</c:v>
                </c:pt>
                <c:pt idx="3955">
                  <c:v>31.92</c:v>
                </c:pt>
                <c:pt idx="3956">
                  <c:v>31.92</c:v>
                </c:pt>
                <c:pt idx="3957">
                  <c:v>31.92</c:v>
                </c:pt>
                <c:pt idx="3958">
                  <c:v>31.91</c:v>
                </c:pt>
                <c:pt idx="3959">
                  <c:v>31.91</c:v>
                </c:pt>
                <c:pt idx="3960">
                  <c:v>31.91</c:v>
                </c:pt>
                <c:pt idx="3961">
                  <c:v>31.91</c:v>
                </c:pt>
                <c:pt idx="3962">
                  <c:v>31.91</c:v>
                </c:pt>
                <c:pt idx="3963">
                  <c:v>31.9</c:v>
                </c:pt>
                <c:pt idx="3964">
                  <c:v>31.9</c:v>
                </c:pt>
                <c:pt idx="3965">
                  <c:v>31.89</c:v>
                </c:pt>
                <c:pt idx="3966">
                  <c:v>31.88</c:v>
                </c:pt>
                <c:pt idx="3967">
                  <c:v>31.88</c:v>
                </c:pt>
                <c:pt idx="3968">
                  <c:v>31.88</c:v>
                </c:pt>
                <c:pt idx="3969">
                  <c:v>31.88</c:v>
                </c:pt>
                <c:pt idx="3970">
                  <c:v>31.88</c:v>
                </c:pt>
                <c:pt idx="3971">
                  <c:v>31.88</c:v>
                </c:pt>
                <c:pt idx="3972">
                  <c:v>31.88</c:v>
                </c:pt>
                <c:pt idx="3973">
                  <c:v>31.86</c:v>
                </c:pt>
                <c:pt idx="3974">
                  <c:v>31.85</c:v>
                </c:pt>
                <c:pt idx="3975">
                  <c:v>31.84</c:v>
                </c:pt>
                <c:pt idx="3976">
                  <c:v>31.84</c:v>
                </c:pt>
                <c:pt idx="3977">
                  <c:v>31.83</c:v>
                </c:pt>
                <c:pt idx="3978">
                  <c:v>31.83</c:v>
                </c:pt>
                <c:pt idx="3979">
                  <c:v>31.83</c:v>
                </c:pt>
                <c:pt idx="3980">
                  <c:v>31.82</c:v>
                </c:pt>
                <c:pt idx="3981">
                  <c:v>31.82</c:v>
                </c:pt>
                <c:pt idx="3982">
                  <c:v>31.82</c:v>
                </c:pt>
                <c:pt idx="3983">
                  <c:v>31.82</c:v>
                </c:pt>
                <c:pt idx="3984">
                  <c:v>31.81</c:v>
                </c:pt>
                <c:pt idx="3985">
                  <c:v>31.8</c:v>
                </c:pt>
                <c:pt idx="3986">
                  <c:v>31.79</c:v>
                </c:pt>
                <c:pt idx="3987">
                  <c:v>31.77</c:v>
                </c:pt>
                <c:pt idx="3988">
                  <c:v>31.77</c:v>
                </c:pt>
                <c:pt idx="3989">
                  <c:v>31.77</c:v>
                </c:pt>
                <c:pt idx="3990">
                  <c:v>31.76</c:v>
                </c:pt>
                <c:pt idx="3991">
                  <c:v>31.75</c:v>
                </c:pt>
                <c:pt idx="3992">
                  <c:v>31.75</c:v>
                </c:pt>
                <c:pt idx="3993">
                  <c:v>31.75</c:v>
                </c:pt>
                <c:pt idx="3994">
                  <c:v>31.74</c:v>
                </c:pt>
                <c:pt idx="3995">
                  <c:v>31.73</c:v>
                </c:pt>
                <c:pt idx="3996">
                  <c:v>31.73</c:v>
                </c:pt>
                <c:pt idx="3997">
                  <c:v>31.72</c:v>
                </c:pt>
                <c:pt idx="3998">
                  <c:v>31.72</c:v>
                </c:pt>
                <c:pt idx="3999">
                  <c:v>31.72</c:v>
                </c:pt>
                <c:pt idx="4000">
                  <c:v>31.72</c:v>
                </c:pt>
                <c:pt idx="4001">
                  <c:v>31.72</c:v>
                </c:pt>
                <c:pt idx="4002">
                  <c:v>31.7</c:v>
                </c:pt>
                <c:pt idx="4003">
                  <c:v>31.7</c:v>
                </c:pt>
                <c:pt idx="4004">
                  <c:v>31.7</c:v>
                </c:pt>
                <c:pt idx="4005">
                  <c:v>31.69</c:v>
                </c:pt>
                <c:pt idx="4006">
                  <c:v>31.69</c:v>
                </c:pt>
                <c:pt idx="4007">
                  <c:v>31.69</c:v>
                </c:pt>
                <c:pt idx="4008">
                  <c:v>31.68</c:v>
                </c:pt>
                <c:pt idx="4009">
                  <c:v>31.68</c:v>
                </c:pt>
                <c:pt idx="4010">
                  <c:v>31.68</c:v>
                </c:pt>
                <c:pt idx="4011">
                  <c:v>31.67</c:v>
                </c:pt>
                <c:pt idx="4012">
                  <c:v>31.67</c:v>
                </c:pt>
                <c:pt idx="4013">
                  <c:v>31.67</c:v>
                </c:pt>
                <c:pt idx="4014">
                  <c:v>31.65</c:v>
                </c:pt>
                <c:pt idx="4015">
                  <c:v>31.65</c:v>
                </c:pt>
                <c:pt idx="4016">
                  <c:v>31.64</c:v>
                </c:pt>
                <c:pt idx="4017">
                  <c:v>31.64</c:v>
                </c:pt>
                <c:pt idx="4018">
                  <c:v>31.64</c:v>
                </c:pt>
                <c:pt idx="4019">
                  <c:v>31.63</c:v>
                </c:pt>
                <c:pt idx="4020">
                  <c:v>31.63</c:v>
                </c:pt>
                <c:pt idx="4021">
                  <c:v>31.62</c:v>
                </c:pt>
                <c:pt idx="4022">
                  <c:v>31.62</c:v>
                </c:pt>
                <c:pt idx="4023">
                  <c:v>31.62</c:v>
                </c:pt>
                <c:pt idx="4024">
                  <c:v>31.62</c:v>
                </c:pt>
                <c:pt idx="4025">
                  <c:v>31.61</c:v>
                </c:pt>
                <c:pt idx="4026">
                  <c:v>31.61</c:v>
                </c:pt>
                <c:pt idx="4027">
                  <c:v>31.61</c:v>
                </c:pt>
                <c:pt idx="4028">
                  <c:v>31.6</c:v>
                </c:pt>
                <c:pt idx="4029">
                  <c:v>31.6</c:v>
                </c:pt>
                <c:pt idx="4030">
                  <c:v>31.59</c:v>
                </c:pt>
                <c:pt idx="4031">
                  <c:v>31.59</c:v>
                </c:pt>
                <c:pt idx="4032">
                  <c:v>31.59</c:v>
                </c:pt>
                <c:pt idx="4033">
                  <c:v>31.58</c:v>
                </c:pt>
                <c:pt idx="4034">
                  <c:v>31.57</c:v>
                </c:pt>
                <c:pt idx="4035">
                  <c:v>31.57</c:v>
                </c:pt>
                <c:pt idx="4036">
                  <c:v>31.56</c:v>
                </c:pt>
                <c:pt idx="4037">
                  <c:v>31.56</c:v>
                </c:pt>
                <c:pt idx="4038">
                  <c:v>31.56</c:v>
                </c:pt>
                <c:pt idx="4039">
                  <c:v>31.55</c:v>
                </c:pt>
                <c:pt idx="4040">
                  <c:v>31.54</c:v>
                </c:pt>
                <c:pt idx="4041">
                  <c:v>31.54</c:v>
                </c:pt>
                <c:pt idx="4042">
                  <c:v>31.53</c:v>
                </c:pt>
                <c:pt idx="4043">
                  <c:v>31.52</c:v>
                </c:pt>
                <c:pt idx="4044">
                  <c:v>31.52</c:v>
                </c:pt>
                <c:pt idx="4045">
                  <c:v>31.51</c:v>
                </c:pt>
                <c:pt idx="4046">
                  <c:v>31.51</c:v>
                </c:pt>
                <c:pt idx="4047">
                  <c:v>31.5</c:v>
                </c:pt>
                <c:pt idx="4048">
                  <c:v>31.49</c:v>
                </c:pt>
                <c:pt idx="4049">
                  <c:v>31.49</c:v>
                </c:pt>
                <c:pt idx="4050">
                  <c:v>31.49</c:v>
                </c:pt>
                <c:pt idx="4051">
                  <c:v>31.48</c:v>
                </c:pt>
                <c:pt idx="4052">
                  <c:v>31.48</c:v>
                </c:pt>
                <c:pt idx="4053">
                  <c:v>31.48</c:v>
                </c:pt>
                <c:pt idx="4054">
                  <c:v>31.48</c:v>
                </c:pt>
                <c:pt idx="4055">
                  <c:v>31.48</c:v>
                </c:pt>
                <c:pt idx="4056">
                  <c:v>31.47</c:v>
                </c:pt>
                <c:pt idx="4057">
                  <c:v>31.47</c:v>
                </c:pt>
                <c:pt idx="4058">
                  <c:v>31.47</c:v>
                </c:pt>
                <c:pt idx="4059">
                  <c:v>31.46</c:v>
                </c:pt>
                <c:pt idx="4060">
                  <c:v>31.45</c:v>
                </c:pt>
                <c:pt idx="4061">
                  <c:v>31.45</c:v>
                </c:pt>
                <c:pt idx="4062">
                  <c:v>31.44</c:v>
                </c:pt>
                <c:pt idx="4063">
                  <c:v>31.44</c:v>
                </c:pt>
                <c:pt idx="4064">
                  <c:v>31.44</c:v>
                </c:pt>
                <c:pt idx="4065">
                  <c:v>31.43</c:v>
                </c:pt>
                <c:pt idx="4066">
                  <c:v>31.43</c:v>
                </c:pt>
                <c:pt idx="4067">
                  <c:v>31.43</c:v>
                </c:pt>
                <c:pt idx="4068">
                  <c:v>31.42</c:v>
                </c:pt>
                <c:pt idx="4069">
                  <c:v>31.42</c:v>
                </c:pt>
                <c:pt idx="4070">
                  <c:v>31.42</c:v>
                </c:pt>
                <c:pt idx="4071">
                  <c:v>31.42</c:v>
                </c:pt>
                <c:pt idx="4072">
                  <c:v>31.41</c:v>
                </c:pt>
                <c:pt idx="4073">
                  <c:v>31.41</c:v>
                </c:pt>
                <c:pt idx="4074">
                  <c:v>31.4</c:v>
                </c:pt>
                <c:pt idx="4075">
                  <c:v>31.4</c:v>
                </c:pt>
                <c:pt idx="4076">
                  <c:v>31.4</c:v>
                </c:pt>
                <c:pt idx="4077">
                  <c:v>31.39</c:v>
                </c:pt>
                <c:pt idx="4078">
                  <c:v>31.39</c:v>
                </c:pt>
                <c:pt idx="4079">
                  <c:v>31.39</c:v>
                </c:pt>
                <c:pt idx="4080">
                  <c:v>31.38</c:v>
                </c:pt>
                <c:pt idx="4081">
                  <c:v>31.38</c:v>
                </c:pt>
                <c:pt idx="4082">
                  <c:v>31.38</c:v>
                </c:pt>
                <c:pt idx="4083">
                  <c:v>31.37</c:v>
                </c:pt>
                <c:pt idx="4084">
                  <c:v>31.37</c:v>
                </c:pt>
                <c:pt idx="4085">
                  <c:v>31.37</c:v>
                </c:pt>
                <c:pt idx="4086">
                  <c:v>31.36</c:v>
                </c:pt>
                <c:pt idx="4087">
                  <c:v>31.35</c:v>
                </c:pt>
                <c:pt idx="4088">
                  <c:v>31.35</c:v>
                </c:pt>
                <c:pt idx="4089">
                  <c:v>31.34</c:v>
                </c:pt>
                <c:pt idx="4090">
                  <c:v>31.34</c:v>
                </c:pt>
                <c:pt idx="4091">
                  <c:v>31.34</c:v>
                </c:pt>
                <c:pt idx="4092">
                  <c:v>31.34</c:v>
                </c:pt>
                <c:pt idx="4093">
                  <c:v>31.34</c:v>
                </c:pt>
                <c:pt idx="4094">
                  <c:v>31.34</c:v>
                </c:pt>
                <c:pt idx="4095">
                  <c:v>31.33</c:v>
                </c:pt>
                <c:pt idx="4096">
                  <c:v>31.32</c:v>
                </c:pt>
                <c:pt idx="4097">
                  <c:v>31.32</c:v>
                </c:pt>
                <c:pt idx="4098">
                  <c:v>31.32</c:v>
                </c:pt>
                <c:pt idx="4099">
                  <c:v>31.32</c:v>
                </c:pt>
                <c:pt idx="4100">
                  <c:v>31.31</c:v>
                </c:pt>
                <c:pt idx="4101">
                  <c:v>31.31</c:v>
                </c:pt>
                <c:pt idx="4102">
                  <c:v>31.3</c:v>
                </c:pt>
                <c:pt idx="4103">
                  <c:v>31.29</c:v>
                </c:pt>
                <c:pt idx="4104">
                  <c:v>31.29</c:v>
                </c:pt>
                <c:pt idx="4105">
                  <c:v>31.29</c:v>
                </c:pt>
                <c:pt idx="4106">
                  <c:v>31.29</c:v>
                </c:pt>
                <c:pt idx="4107">
                  <c:v>31.29</c:v>
                </c:pt>
                <c:pt idx="4108">
                  <c:v>31.28</c:v>
                </c:pt>
                <c:pt idx="4109">
                  <c:v>31.27</c:v>
                </c:pt>
                <c:pt idx="4110">
                  <c:v>31.27</c:v>
                </c:pt>
                <c:pt idx="4111">
                  <c:v>31.27</c:v>
                </c:pt>
                <c:pt idx="4112">
                  <c:v>31.26</c:v>
                </c:pt>
                <c:pt idx="4113">
                  <c:v>31.26</c:v>
                </c:pt>
                <c:pt idx="4114">
                  <c:v>31.24</c:v>
                </c:pt>
                <c:pt idx="4115">
                  <c:v>31.24</c:v>
                </c:pt>
                <c:pt idx="4116">
                  <c:v>31.24</c:v>
                </c:pt>
                <c:pt idx="4117">
                  <c:v>31.24</c:v>
                </c:pt>
                <c:pt idx="4118">
                  <c:v>31.24</c:v>
                </c:pt>
                <c:pt idx="4119">
                  <c:v>31.23</c:v>
                </c:pt>
                <c:pt idx="4120">
                  <c:v>31.23</c:v>
                </c:pt>
                <c:pt idx="4121">
                  <c:v>31.23</c:v>
                </c:pt>
                <c:pt idx="4122">
                  <c:v>31.22</c:v>
                </c:pt>
                <c:pt idx="4123">
                  <c:v>31.22</c:v>
                </c:pt>
                <c:pt idx="4124">
                  <c:v>31.21</c:v>
                </c:pt>
                <c:pt idx="4125">
                  <c:v>31.21</c:v>
                </c:pt>
                <c:pt idx="4126">
                  <c:v>31.21</c:v>
                </c:pt>
                <c:pt idx="4127">
                  <c:v>31.21</c:v>
                </c:pt>
                <c:pt idx="4128">
                  <c:v>31.2</c:v>
                </c:pt>
                <c:pt idx="4129">
                  <c:v>31.2</c:v>
                </c:pt>
                <c:pt idx="4130">
                  <c:v>31.2</c:v>
                </c:pt>
                <c:pt idx="4131">
                  <c:v>31.18</c:v>
                </c:pt>
                <c:pt idx="4132">
                  <c:v>31.17</c:v>
                </c:pt>
                <c:pt idx="4133">
                  <c:v>31.17</c:v>
                </c:pt>
                <c:pt idx="4134">
                  <c:v>31.17</c:v>
                </c:pt>
                <c:pt idx="4135">
                  <c:v>31.17</c:v>
                </c:pt>
                <c:pt idx="4136">
                  <c:v>31.17</c:v>
                </c:pt>
                <c:pt idx="4137">
                  <c:v>31.17</c:v>
                </c:pt>
                <c:pt idx="4138">
                  <c:v>31.16</c:v>
                </c:pt>
                <c:pt idx="4139">
                  <c:v>31.16</c:v>
                </c:pt>
                <c:pt idx="4140">
                  <c:v>31.15</c:v>
                </c:pt>
                <c:pt idx="4141">
                  <c:v>31.14</c:v>
                </c:pt>
                <c:pt idx="4142">
                  <c:v>31.14</c:v>
                </c:pt>
                <c:pt idx="4143">
                  <c:v>31.14</c:v>
                </c:pt>
                <c:pt idx="4144">
                  <c:v>31.13</c:v>
                </c:pt>
                <c:pt idx="4145">
                  <c:v>31.12</c:v>
                </c:pt>
                <c:pt idx="4146">
                  <c:v>31.12</c:v>
                </c:pt>
                <c:pt idx="4147">
                  <c:v>31.12</c:v>
                </c:pt>
                <c:pt idx="4148">
                  <c:v>31.12</c:v>
                </c:pt>
                <c:pt idx="4149">
                  <c:v>31.11</c:v>
                </c:pt>
                <c:pt idx="4150">
                  <c:v>31.11</c:v>
                </c:pt>
                <c:pt idx="4151">
                  <c:v>31.1</c:v>
                </c:pt>
                <c:pt idx="4152">
                  <c:v>31.1</c:v>
                </c:pt>
                <c:pt idx="4153">
                  <c:v>31.1</c:v>
                </c:pt>
                <c:pt idx="4154">
                  <c:v>31.1</c:v>
                </c:pt>
                <c:pt idx="4155">
                  <c:v>31.1</c:v>
                </c:pt>
                <c:pt idx="4156">
                  <c:v>31.09</c:v>
                </c:pt>
                <c:pt idx="4157">
                  <c:v>31.09</c:v>
                </c:pt>
                <c:pt idx="4158">
                  <c:v>31.09</c:v>
                </c:pt>
                <c:pt idx="4159">
                  <c:v>31.09</c:v>
                </c:pt>
                <c:pt idx="4160">
                  <c:v>31.09</c:v>
                </c:pt>
                <c:pt idx="4161">
                  <c:v>31.09</c:v>
                </c:pt>
                <c:pt idx="4162">
                  <c:v>31.09</c:v>
                </c:pt>
                <c:pt idx="4163">
                  <c:v>31.09</c:v>
                </c:pt>
                <c:pt idx="4164">
                  <c:v>31.08</c:v>
                </c:pt>
                <c:pt idx="4165">
                  <c:v>31.08</c:v>
                </c:pt>
                <c:pt idx="4166">
                  <c:v>31.08</c:v>
                </c:pt>
                <c:pt idx="4167">
                  <c:v>31.08</c:v>
                </c:pt>
                <c:pt idx="4168">
                  <c:v>31.08</c:v>
                </c:pt>
                <c:pt idx="4169">
                  <c:v>31.08</c:v>
                </c:pt>
                <c:pt idx="4170">
                  <c:v>31.08</c:v>
                </c:pt>
                <c:pt idx="4171">
                  <c:v>31.08</c:v>
                </c:pt>
                <c:pt idx="4172">
                  <c:v>31.08</c:v>
                </c:pt>
                <c:pt idx="4173">
                  <c:v>31.08</c:v>
                </c:pt>
                <c:pt idx="4174">
                  <c:v>31.08</c:v>
                </c:pt>
                <c:pt idx="4175">
                  <c:v>31.08</c:v>
                </c:pt>
                <c:pt idx="4176">
                  <c:v>31.08</c:v>
                </c:pt>
                <c:pt idx="4177">
                  <c:v>31.08</c:v>
                </c:pt>
                <c:pt idx="4178">
                  <c:v>31.07</c:v>
                </c:pt>
                <c:pt idx="4179">
                  <c:v>31.07</c:v>
                </c:pt>
                <c:pt idx="4180">
                  <c:v>31.07</c:v>
                </c:pt>
                <c:pt idx="4181">
                  <c:v>31.07</c:v>
                </c:pt>
                <c:pt idx="4182">
                  <c:v>31.07</c:v>
                </c:pt>
                <c:pt idx="4183">
                  <c:v>31.06</c:v>
                </c:pt>
                <c:pt idx="4184">
                  <c:v>31.06</c:v>
                </c:pt>
                <c:pt idx="4185">
                  <c:v>31.06</c:v>
                </c:pt>
                <c:pt idx="4186">
                  <c:v>31.06</c:v>
                </c:pt>
                <c:pt idx="4187">
                  <c:v>31.05</c:v>
                </c:pt>
                <c:pt idx="4188">
                  <c:v>31.05</c:v>
                </c:pt>
                <c:pt idx="4189">
                  <c:v>31.05</c:v>
                </c:pt>
                <c:pt idx="4190">
                  <c:v>31.05</c:v>
                </c:pt>
                <c:pt idx="4191">
                  <c:v>31.04</c:v>
                </c:pt>
                <c:pt idx="4192">
                  <c:v>31.04</c:v>
                </c:pt>
                <c:pt idx="4193">
                  <c:v>31.04</c:v>
                </c:pt>
                <c:pt idx="4194">
                  <c:v>31.04</c:v>
                </c:pt>
                <c:pt idx="4195">
                  <c:v>31.04</c:v>
                </c:pt>
                <c:pt idx="4196">
                  <c:v>31.04</c:v>
                </c:pt>
                <c:pt idx="4197">
                  <c:v>31.04</c:v>
                </c:pt>
                <c:pt idx="4198">
                  <c:v>31.04</c:v>
                </c:pt>
                <c:pt idx="4199">
                  <c:v>31.04</c:v>
                </c:pt>
                <c:pt idx="4200">
                  <c:v>31.04</c:v>
                </c:pt>
                <c:pt idx="4201">
                  <c:v>31.04</c:v>
                </c:pt>
                <c:pt idx="4202">
                  <c:v>31.04</c:v>
                </c:pt>
                <c:pt idx="4203">
                  <c:v>31.03</c:v>
                </c:pt>
                <c:pt idx="4204">
                  <c:v>31.03</c:v>
                </c:pt>
                <c:pt idx="4205">
                  <c:v>31.03</c:v>
                </c:pt>
                <c:pt idx="4206">
                  <c:v>31.03</c:v>
                </c:pt>
                <c:pt idx="4207">
                  <c:v>31.03</c:v>
                </c:pt>
                <c:pt idx="4208">
                  <c:v>31.02</c:v>
                </c:pt>
                <c:pt idx="4209">
                  <c:v>31.02</c:v>
                </c:pt>
                <c:pt idx="4210">
                  <c:v>31.02</c:v>
                </c:pt>
                <c:pt idx="4211">
                  <c:v>31.02</c:v>
                </c:pt>
                <c:pt idx="4212">
                  <c:v>31.02</c:v>
                </c:pt>
                <c:pt idx="4213">
                  <c:v>31.02</c:v>
                </c:pt>
                <c:pt idx="4214">
                  <c:v>31.02</c:v>
                </c:pt>
                <c:pt idx="4215">
                  <c:v>31.01</c:v>
                </c:pt>
                <c:pt idx="4216">
                  <c:v>31.01</c:v>
                </c:pt>
                <c:pt idx="4217">
                  <c:v>31.01</c:v>
                </c:pt>
                <c:pt idx="4218">
                  <c:v>31.01</c:v>
                </c:pt>
                <c:pt idx="4219">
                  <c:v>31.01</c:v>
                </c:pt>
                <c:pt idx="4220">
                  <c:v>31.01</c:v>
                </c:pt>
                <c:pt idx="4221">
                  <c:v>31.01</c:v>
                </c:pt>
                <c:pt idx="4222">
                  <c:v>31.01</c:v>
                </c:pt>
                <c:pt idx="4223">
                  <c:v>31</c:v>
                </c:pt>
                <c:pt idx="4224">
                  <c:v>31</c:v>
                </c:pt>
                <c:pt idx="4225">
                  <c:v>31</c:v>
                </c:pt>
                <c:pt idx="4226">
                  <c:v>31</c:v>
                </c:pt>
                <c:pt idx="4227">
                  <c:v>31</c:v>
                </c:pt>
                <c:pt idx="4228">
                  <c:v>31</c:v>
                </c:pt>
                <c:pt idx="4229">
                  <c:v>31</c:v>
                </c:pt>
                <c:pt idx="4230">
                  <c:v>31</c:v>
                </c:pt>
                <c:pt idx="4231">
                  <c:v>31</c:v>
                </c:pt>
                <c:pt idx="4232">
                  <c:v>31</c:v>
                </c:pt>
                <c:pt idx="4233">
                  <c:v>31</c:v>
                </c:pt>
                <c:pt idx="4234">
                  <c:v>31</c:v>
                </c:pt>
                <c:pt idx="4235">
                  <c:v>31</c:v>
                </c:pt>
                <c:pt idx="4236">
                  <c:v>31</c:v>
                </c:pt>
                <c:pt idx="4237">
                  <c:v>30.99</c:v>
                </c:pt>
                <c:pt idx="4238">
                  <c:v>30.99</c:v>
                </c:pt>
                <c:pt idx="4239">
                  <c:v>30.99</c:v>
                </c:pt>
                <c:pt idx="4240">
                  <c:v>30.99</c:v>
                </c:pt>
                <c:pt idx="4241">
                  <c:v>30.99</c:v>
                </c:pt>
                <c:pt idx="4242">
                  <c:v>30.98</c:v>
                </c:pt>
                <c:pt idx="4243">
                  <c:v>30.98</c:v>
                </c:pt>
                <c:pt idx="4244">
                  <c:v>30.98</c:v>
                </c:pt>
                <c:pt idx="4245">
                  <c:v>30.98</c:v>
                </c:pt>
                <c:pt idx="4246">
                  <c:v>30.98</c:v>
                </c:pt>
                <c:pt idx="4247">
                  <c:v>30.98</c:v>
                </c:pt>
                <c:pt idx="4248">
                  <c:v>30.97</c:v>
                </c:pt>
                <c:pt idx="4249">
                  <c:v>30.97</c:v>
                </c:pt>
                <c:pt idx="4250">
                  <c:v>30.97</c:v>
                </c:pt>
                <c:pt idx="4251">
                  <c:v>30.97</c:v>
                </c:pt>
                <c:pt idx="4252">
                  <c:v>30.97</c:v>
                </c:pt>
                <c:pt idx="4253">
                  <c:v>30.96</c:v>
                </c:pt>
                <c:pt idx="4254">
                  <c:v>30.96</c:v>
                </c:pt>
                <c:pt idx="4255">
                  <c:v>30.96</c:v>
                </c:pt>
                <c:pt idx="4256">
                  <c:v>30.96</c:v>
                </c:pt>
                <c:pt idx="4257">
                  <c:v>30.96</c:v>
                </c:pt>
                <c:pt idx="4258">
                  <c:v>30.96</c:v>
                </c:pt>
                <c:pt idx="4259">
                  <c:v>30.96</c:v>
                </c:pt>
                <c:pt idx="4260">
                  <c:v>30.95</c:v>
                </c:pt>
                <c:pt idx="4261">
                  <c:v>30.95</c:v>
                </c:pt>
                <c:pt idx="4262">
                  <c:v>30.95</c:v>
                </c:pt>
                <c:pt idx="4263">
                  <c:v>30.94</c:v>
                </c:pt>
                <c:pt idx="4264">
                  <c:v>30.94</c:v>
                </c:pt>
                <c:pt idx="4265">
                  <c:v>30.94</c:v>
                </c:pt>
                <c:pt idx="4266">
                  <c:v>30.94</c:v>
                </c:pt>
                <c:pt idx="4267">
                  <c:v>30.94</c:v>
                </c:pt>
                <c:pt idx="4268">
                  <c:v>30.94</c:v>
                </c:pt>
                <c:pt idx="4269">
                  <c:v>30.94</c:v>
                </c:pt>
                <c:pt idx="4270">
                  <c:v>30.94</c:v>
                </c:pt>
                <c:pt idx="4271">
                  <c:v>30.93</c:v>
                </c:pt>
                <c:pt idx="4272">
                  <c:v>30.93</c:v>
                </c:pt>
                <c:pt idx="4273">
                  <c:v>30.93</c:v>
                </c:pt>
                <c:pt idx="4274">
                  <c:v>30.92</c:v>
                </c:pt>
                <c:pt idx="4275">
                  <c:v>30.92</c:v>
                </c:pt>
                <c:pt idx="4276">
                  <c:v>30.91</c:v>
                </c:pt>
                <c:pt idx="4277">
                  <c:v>30.91</c:v>
                </c:pt>
                <c:pt idx="4278">
                  <c:v>30.91</c:v>
                </c:pt>
                <c:pt idx="4279">
                  <c:v>30.91</c:v>
                </c:pt>
                <c:pt idx="4280">
                  <c:v>30.91</c:v>
                </c:pt>
                <c:pt idx="4281">
                  <c:v>30.9</c:v>
                </c:pt>
                <c:pt idx="4282">
                  <c:v>30.9</c:v>
                </c:pt>
                <c:pt idx="4283">
                  <c:v>30.9</c:v>
                </c:pt>
                <c:pt idx="4284">
                  <c:v>30.9</c:v>
                </c:pt>
                <c:pt idx="4285">
                  <c:v>30.9</c:v>
                </c:pt>
                <c:pt idx="4286">
                  <c:v>30.9</c:v>
                </c:pt>
                <c:pt idx="4287">
                  <c:v>30.9</c:v>
                </c:pt>
                <c:pt idx="4288">
                  <c:v>30.9</c:v>
                </c:pt>
                <c:pt idx="4289">
                  <c:v>30.89</c:v>
                </c:pt>
                <c:pt idx="4290">
                  <c:v>30.89</c:v>
                </c:pt>
                <c:pt idx="4291">
                  <c:v>30.88</c:v>
                </c:pt>
                <c:pt idx="4292">
                  <c:v>30.87</c:v>
                </c:pt>
                <c:pt idx="4293">
                  <c:v>30.87</c:v>
                </c:pt>
                <c:pt idx="4294">
                  <c:v>30.87</c:v>
                </c:pt>
                <c:pt idx="4295">
                  <c:v>30.87</c:v>
                </c:pt>
                <c:pt idx="4296">
                  <c:v>30.86</c:v>
                </c:pt>
                <c:pt idx="4297">
                  <c:v>30.86</c:v>
                </c:pt>
                <c:pt idx="4298">
                  <c:v>30.86</c:v>
                </c:pt>
                <c:pt idx="4299">
                  <c:v>30.86</c:v>
                </c:pt>
                <c:pt idx="4300">
                  <c:v>30.86</c:v>
                </c:pt>
                <c:pt idx="4301">
                  <c:v>30.86</c:v>
                </c:pt>
                <c:pt idx="4302">
                  <c:v>30.85</c:v>
                </c:pt>
                <c:pt idx="4303">
                  <c:v>30.85</c:v>
                </c:pt>
                <c:pt idx="4304">
                  <c:v>30.83</c:v>
                </c:pt>
                <c:pt idx="4305">
                  <c:v>30.82</c:v>
                </c:pt>
                <c:pt idx="4306">
                  <c:v>30.82</c:v>
                </c:pt>
                <c:pt idx="4307">
                  <c:v>30.82</c:v>
                </c:pt>
                <c:pt idx="4308">
                  <c:v>30.82</c:v>
                </c:pt>
                <c:pt idx="4309">
                  <c:v>30.81</c:v>
                </c:pt>
                <c:pt idx="4310">
                  <c:v>30.81</c:v>
                </c:pt>
                <c:pt idx="4311">
                  <c:v>30.8</c:v>
                </c:pt>
                <c:pt idx="4312">
                  <c:v>30.8</c:v>
                </c:pt>
                <c:pt idx="4313">
                  <c:v>30.79</c:v>
                </c:pt>
                <c:pt idx="4314">
                  <c:v>30.79</c:v>
                </c:pt>
                <c:pt idx="4315">
                  <c:v>30.78</c:v>
                </c:pt>
                <c:pt idx="4316">
                  <c:v>30.78</c:v>
                </c:pt>
                <c:pt idx="4317">
                  <c:v>30.77</c:v>
                </c:pt>
                <c:pt idx="4318">
                  <c:v>30.77</c:v>
                </c:pt>
                <c:pt idx="4319">
                  <c:v>30.76</c:v>
                </c:pt>
                <c:pt idx="4320">
                  <c:v>30.75</c:v>
                </c:pt>
                <c:pt idx="4321">
                  <c:v>30.75</c:v>
                </c:pt>
                <c:pt idx="4322">
                  <c:v>30.75</c:v>
                </c:pt>
                <c:pt idx="4323">
                  <c:v>30.74</c:v>
                </c:pt>
                <c:pt idx="4324">
                  <c:v>30.74</c:v>
                </c:pt>
                <c:pt idx="4325">
                  <c:v>30.73</c:v>
                </c:pt>
                <c:pt idx="4326">
                  <c:v>30.73</c:v>
                </c:pt>
                <c:pt idx="4327">
                  <c:v>30.72</c:v>
                </c:pt>
                <c:pt idx="4328">
                  <c:v>30.71</c:v>
                </c:pt>
                <c:pt idx="4329">
                  <c:v>30.71</c:v>
                </c:pt>
                <c:pt idx="4330">
                  <c:v>30.71</c:v>
                </c:pt>
                <c:pt idx="4331">
                  <c:v>30.7</c:v>
                </c:pt>
                <c:pt idx="4332">
                  <c:v>30.7</c:v>
                </c:pt>
                <c:pt idx="4333">
                  <c:v>30.69</c:v>
                </c:pt>
                <c:pt idx="4334">
                  <c:v>30.69</c:v>
                </c:pt>
                <c:pt idx="4335">
                  <c:v>30.69</c:v>
                </c:pt>
                <c:pt idx="4336">
                  <c:v>30.68</c:v>
                </c:pt>
                <c:pt idx="4337">
                  <c:v>30.68</c:v>
                </c:pt>
                <c:pt idx="4338">
                  <c:v>30.68</c:v>
                </c:pt>
                <c:pt idx="4339">
                  <c:v>30.67</c:v>
                </c:pt>
                <c:pt idx="4340">
                  <c:v>30.67</c:v>
                </c:pt>
                <c:pt idx="4341">
                  <c:v>30.66</c:v>
                </c:pt>
                <c:pt idx="4342">
                  <c:v>30.66</c:v>
                </c:pt>
                <c:pt idx="4343">
                  <c:v>30.66</c:v>
                </c:pt>
                <c:pt idx="4344">
                  <c:v>30.65</c:v>
                </c:pt>
                <c:pt idx="4345">
                  <c:v>30.65</c:v>
                </c:pt>
                <c:pt idx="4346">
                  <c:v>30.65</c:v>
                </c:pt>
                <c:pt idx="4347">
                  <c:v>30.65</c:v>
                </c:pt>
                <c:pt idx="4348">
                  <c:v>30.63</c:v>
                </c:pt>
                <c:pt idx="4349">
                  <c:v>30.63</c:v>
                </c:pt>
                <c:pt idx="4350">
                  <c:v>30.63</c:v>
                </c:pt>
                <c:pt idx="4351">
                  <c:v>30.62</c:v>
                </c:pt>
                <c:pt idx="4352">
                  <c:v>30.62</c:v>
                </c:pt>
                <c:pt idx="4353">
                  <c:v>30.62</c:v>
                </c:pt>
                <c:pt idx="4354">
                  <c:v>30.62</c:v>
                </c:pt>
                <c:pt idx="4355">
                  <c:v>30.62</c:v>
                </c:pt>
                <c:pt idx="4356">
                  <c:v>30.61</c:v>
                </c:pt>
                <c:pt idx="4357">
                  <c:v>30.61</c:v>
                </c:pt>
                <c:pt idx="4358">
                  <c:v>30.61</c:v>
                </c:pt>
                <c:pt idx="4359">
                  <c:v>30.61</c:v>
                </c:pt>
                <c:pt idx="4360">
                  <c:v>30.6</c:v>
                </c:pt>
                <c:pt idx="4361">
                  <c:v>30.59</c:v>
                </c:pt>
                <c:pt idx="4362">
                  <c:v>30.59</c:v>
                </c:pt>
                <c:pt idx="4363">
                  <c:v>30.59</c:v>
                </c:pt>
                <c:pt idx="4364">
                  <c:v>30.59</c:v>
                </c:pt>
                <c:pt idx="4365">
                  <c:v>30.58</c:v>
                </c:pt>
                <c:pt idx="4366">
                  <c:v>30.58</c:v>
                </c:pt>
                <c:pt idx="4367">
                  <c:v>30.57</c:v>
                </c:pt>
                <c:pt idx="4368">
                  <c:v>30.57</c:v>
                </c:pt>
                <c:pt idx="4369">
                  <c:v>30.57</c:v>
                </c:pt>
                <c:pt idx="4370">
                  <c:v>30.57</c:v>
                </c:pt>
                <c:pt idx="4371">
                  <c:v>30.57</c:v>
                </c:pt>
                <c:pt idx="4372">
                  <c:v>30.56</c:v>
                </c:pt>
                <c:pt idx="4373">
                  <c:v>30.56</c:v>
                </c:pt>
                <c:pt idx="4374">
                  <c:v>30.55</c:v>
                </c:pt>
                <c:pt idx="4375">
                  <c:v>30.55</c:v>
                </c:pt>
                <c:pt idx="4376">
                  <c:v>30.55</c:v>
                </c:pt>
                <c:pt idx="4377">
                  <c:v>30.55</c:v>
                </c:pt>
                <c:pt idx="4378">
                  <c:v>30.54</c:v>
                </c:pt>
                <c:pt idx="4379">
                  <c:v>30.54</c:v>
                </c:pt>
                <c:pt idx="4380">
                  <c:v>30.54</c:v>
                </c:pt>
                <c:pt idx="4381">
                  <c:v>30.54</c:v>
                </c:pt>
                <c:pt idx="4382">
                  <c:v>30.53</c:v>
                </c:pt>
                <c:pt idx="4383">
                  <c:v>30.53</c:v>
                </c:pt>
                <c:pt idx="4384">
                  <c:v>30.52</c:v>
                </c:pt>
                <c:pt idx="4385">
                  <c:v>30.52</c:v>
                </c:pt>
                <c:pt idx="4386">
                  <c:v>30.52</c:v>
                </c:pt>
                <c:pt idx="4387">
                  <c:v>30.52</c:v>
                </c:pt>
                <c:pt idx="4388">
                  <c:v>30.52</c:v>
                </c:pt>
                <c:pt idx="4389">
                  <c:v>30.5</c:v>
                </c:pt>
                <c:pt idx="4390">
                  <c:v>30.5</c:v>
                </c:pt>
                <c:pt idx="4391">
                  <c:v>30.49</c:v>
                </c:pt>
                <c:pt idx="4392">
                  <c:v>30.49</c:v>
                </c:pt>
                <c:pt idx="4393">
                  <c:v>30.49</c:v>
                </c:pt>
                <c:pt idx="4394">
                  <c:v>30.48</c:v>
                </c:pt>
                <c:pt idx="4395">
                  <c:v>30.48</c:v>
                </c:pt>
                <c:pt idx="4396">
                  <c:v>30.48</c:v>
                </c:pt>
                <c:pt idx="4397">
                  <c:v>30.48</c:v>
                </c:pt>
                <c:pt idx="4398">
                  <c:v>30.48</c:v>
                </c:pt>
                <c:pt idx="4399">
                  <c:v>30.47</c:v>
                </c:pt>
                <c:pt idx="4400">
                  <c:v>30.47</c:v>
                </c:pt>
                <c:pt idx="4401">
                  <c:v>30.47</c:v>
                </c:pt>
                <c:pt idx="4402">
                  <c:v>30.47</c:v>
                </c:pt>
                <c:pt idx="4403">
                  <c:v>30.46</c:v>
                </c:pt>
                <c:pt idx="4404">
                  <c:v>30.46</c:v>
                </c:pt>
                <c:pt idx="4405">
                  <c:v>30.45</c:v>
                </c:pt>
                <c:pt idx="4406">
                  <c:v>30.44</c:v>
                </c:pt>
                <c:pt idx="4407">
                  <c:v>30.44</c:v>
                </c:pt>
                <c:pt idx="4408">
                  <c:v>30.44</c:v>
                </c:pt>
                <c:pt idx="4409">
                  <c:v>30.44</c:v>
                </c:pt>
                <c:pt idx="4410">
                  <c:v>30.43</c:v>
                </c:pt>
                <c:pt idx="4411">
                  <c:v>30.43</c:v>
                </c:pt>
                <c:pt idx="4412">
                  <c:v>30.43</c:v>
                </c:pt>
                <c:pt idx="4413">
                  <c:v>30.43</c:v>
                </c:pt>
                <c:pt idx="4414">
                  <c:v>30.42</c:v>
                </c:pt>
                <c:pt idx="4415">
                  <c:v>30.41</c:v>
                </c:pt>
                <c:pt idx="4416">
                  <c:v>30.41</c:v>
                </c:pt>
                <c:pt idx="4417">
                  <c:v>30.41</c:v>
                </c:pt>
                <c:pt idx="4418">
                  <c:v>30.41</c:v>
                </c:pt>
                <c:pt idx="4419">
                  <c:v>30.4</c:v>
                </c:pt>
                <c:pt idx="4420">
                  <c:v>30.4</c:v>
                </c:pt>
                <c:pt idx="4421">
                  <c:v>30.4</c:v>
                </c:pt>
                <c:pt idx="4422">
                  <c:v>30.4</c:v>
                </c:pt>
                <c:pt idx="4423">
                  <c:v>30.39</c:v>
                </c:pt>
                <c:pt idx="4424">
                  <c:v>30.39</c:v>
                </c:pt>
                <c:pt idx="4425">
                  <c:v>30.38</c:v>
                </c:pt>
                <c:pt idx="4426">
                  <c:v>30.38</c:v>
                </c:pt>
                <c:pt idx="4427">
                  <c:v>30.38</c:v>
                </c:pt>
                <c:pt idx="4428">
                  <c:v>30.38</c:v>
                </c:pt>
                <c:pt idx="4429">
                  <c:v>30.38</c:v>
                </c:pt>
                <c:pt idx="4430">
                  <c:v>30.37</c:v>
                </c:pt>
                <c:pt idx="4431">
                  <c:v>30.35</c:v>
                </c:pt>
                <c:pt idx="4432">
                  <c:v>30.35</c:v>
                </c:pt>
                <c:pt idx="4433">
                  <c:v>30.35</c:v>
                </c:pt>
                <c:pt idx="4434">
                  <c:v>30.35</c:v>
                </c:pt>
                <c:pt idx="4435">
                  <c:v>30.35</c:v>
                </c:pt>
                <c:pt idx="4436">
                  <c:v>30.34</c:v>
                </c:pt>
                <c:pt idx="4437">
                  <c:v>30.33</c:v>
                </c:pt>
                <c:pt idx="4438">
                  <c:v>30.32</c:v>
                </c:pt>
                <c:pt idx="4439">
                  <c:v>30.32</c:v>
                </c:pt>
                <c:pt idx="4440">
                  <c:v>30.32</c:v>
                </c:pt>
                <c:pt idx="4441">
                  <c:v>30.32</c:v>
                </c:pt>
                <c:pt idx="4442">
                  <c:v>30.32</c:v>
                </c:pt>
                <c:pt idx="4443">
                  <c:v>30.3</c:v>
                </c:pt>
                <c:pt idx="4444">
                  <c:v>30.29</c:v>
                </c:pt>
                <c:pt idx="4445">
                  <c:v>30.29</c:v>
                </c:pt>
                <c:pt idx="4446">
                  <c:v>30.29</c:v>
                </c:pt>
                <c:pt idx="4447">
                  <c:v>30.29</c:v>
                </c:pt>
                <c:pt idx="4448">
                  <c:v>30.29</c:v>
                </c:pt>
                <c:pt idx="4449">
                  <c:v>30.29</c:v>
                </c:pt>
                <c:pt idx="4450">
                  <c:v>30.29</c:v>
                </c:pt>
                <c:pt idx="4451">
                  <c:v>30.28</c:v>
                </c:pt>
                <c:pt idx="4452">
                  <c:v>30.28</c:v>
                </c:pt>
                <c:pt idx="4453">
                  <c:v>30.28</c:v>
                </c:pt>
                <c:pt idx="4454">
                  <c:v>30.28</c:v>
                </c:pt>
                <c:pt idx="4455">
                  <c:v>30.27</c:v>
                </c:pt>
                <c:pt idx="4456">
                  <c:v>30.27</c:v>
                </c:pt>
                <c:pt idx="4457">
                  <c:v>30.27</c:v>
                </c:pt>
                <c:pt idx="4458">
                  <c:v>30.27</c:v>
                </c:pt>
                <c:pt idx="4459">
                  <c:v>30.26</c:v>
                </c:pt>
                <c:pt idx="4460">
                  <c:v>30.26</c:v>
                </c:pt>
                <c:pt idx="4461">
                  <c:v>30.26</c:v>
                </c:pt>
                <c:pt idx="4462">
                  <c:v>30.26</c:v>
                </c:pt>
                <c:pt idx="4463">
                  <c:v>30.25</c:v>
                </c:pt>
                <c:pt idx="4464">
                  <c:v>30.25</c:v>
                </c:pt>
                <c:pt idx="4465">
                  <c:v>30.25</c:v>
                </c:pt>
                <c:pt idx="4466">
                  <c:v>30.24</c:v>
                </c:pt>
                <c:pt idx="4467">
                  <c:v>30.24</c:v>
                </c:pt>
                <c:pt idx="4468">
                  <c:v>30.24</c:v>
                </c:pt>
                <c:pt idx="4469">
                  <c:v>30.23</c:v>
                </c:pt>
                <c:pt idx="4470">
                  <c:v>30.23</c:v>
                </c:pt>
                <c:pt idx="4471">
                  <c:v>30.23</c:v>
                </c:pt>
                <c:pt idx="4472">
                  <c:v>30.23</c:v>
                </c:pt>
                <c:pt idx="4473">
                  <c:v>30.23</c:v>
                </c:pt>
                <c:pt idx="4474">
                  <c:v>30.21</c:v>
                </c:pt>
                <c:pt idx="4475">
                  <c:v>30.21</c:v>
                </c:pt>
                <c:pt idx="4476">
                  <c:v>30.21</c:v>
                </c:pt>
                <c:pt idx="4477">
                  <c:v>30.21</c:v>
                </c:pt>
                <c:pt idx="4478">
                  <c:v>30.2</c:v>
                </c:pt>
                <c:pt idx="4479">
                  <c:v>30.2</c:v>
                </c:pt>
                <c:pt idx="4480">
                  <c:v>30.17</c:v>
                </c:pt>
                <c:pt idx="4481">
                  <c:v>30.17</c:v>
                </c:pt>
                <c:pt idx="4482">
                  <c:v>30.16</c:v>
                </c:pt>
                <c:pt idx="4483">
                  <c:v>30.16</c:v>
                </c:pt>
                <c:pt idx="4484">
                  <c:v>30.16</c:v>
                </c:pt>
                <c:pt idx="4485">
                  <c:v>30.15</c:v>
                </c:pt>
                <c:pt idx="4486">
                  <c:v>30.14</c:v>
                </c:pt>
                <c:pt idx="4487">
                  <c:v>30.14</c:v>
                </c:pt>
                <c:pt idx="4488">
                  <c:v>30.14</c:v>
                </c:pt>
                <c:pt idx="4489">
                  <c:v>30.13</c:v>
                </c:pt>
                <c:pt idx="4490">
                  <c:v>30.13</c:v>
                </c:pt>
                <c:pt idx="4491">
                  <c:v>30.12</c:v>
                </c:pt>
                <c:pt idx="4492">
                  <c:v>30.11</c:v>
                </c:pt>
                <c:pt idx="4493">
                  <c:v>30.11</c:v>
                </c:pt>
                <c:pt idx="4494">
                  <c:v>30.1</c:v>
                </c:pt>
                <c:pt idx="4495">
                  <c:v>30.1</c:v>
                </c:pt>
                <c:pt idx="4496">
                  <c:v>30.1</c:v>
                </c:pt>
                <c:pt idx="4497">
                  <c:v>30.1</c:v>
                </c:pt>
                <c:pt idx="4498">
                  <c:v>30.1</c:v>
                </c:pt>
                <c:pt idx="4499">
                  <c:v>30.09</c:v>
                </c:pt>
                <c:pt idx="4500">
                  <c:v>30.09</c:v>
                </c:pt>
                <c:pt idx="4501">
                  <c:v>30.09</c:v>
                </c:pt>
                <c:pt idx="4502">
                  <c:v>30.09</c:v>
                </c:pt>
                <c:pt idx="4503">
                  <c:v>30.09</c:v>
                </c:pt>
                <c:pt idx="4504">
                  <c:v>30.09</c:v>
                </c:pt>
                <c:pt idx="4505">
                  <c:v>30.09</c:v>
                </c:pt>
                <c:pt idx="4506">
                  <c:v>30.09</c:v>
                </c:pt>
                <c:pt idx="4507">
                  <c:v>30.09</c:v>
                </c:pt>
                <c:pt idx="4508">
                  <c:v>30.09</c:v>
                </c:pt>
                <c:pt idx="4509">
                  <c:v>30.09</c:v>
                </c:pt>
                <c:pt idx="4510">
                  <c:v>30.09</c:v>
                </c:pt>
                <c:pt idx="4511">
                  <c:v>30.09</c:v>
                </c:pt>
                <c:pt idx="4512">
                  <c:v>30.09</c:v>
                </c:pt>
                <c:pt idx="4513">
                  <c:v>30.08</c:v>
                </c:pt>
                <c:pt idx="4514">
                  <c:v>30.08</c:v>
                </c:pt>
                <c:pt idx="4515">
                  <c:v>30.08</c:v>
                </c:pt>
                <c:pt idx="4516">
                  <c:v>30.08</c:v>
                </c:pt>
                <c:pt idx="4517">
                  <c:v>30.08</c:v>
                </c:pt>
                <c:pt idx="4518">
                  <c:v>30.08</c:v>
                </c:pt>
                <c:pt idx="4519">
                  <c:v>30.08</c:v>
                </c:pt>
                <c:pt idx="4520">
                  <c:v>30.08</c:v>
                </c:pt>
                <c:pt idx="4521">
                  <c:v>30.08</c:v>
                </c:pt>
                <c:pt idx="4522">
                  <c:v>30.08</c:v>
                </c:pt>
                <c:pt idx="4523">
                  <c:v>30.08</c:v>
                </c:pt>
                <c:pt idx="4524">
                  <c:v>30.07</c:v>
                </c:pt>
                <c:pt idx="4525">
                  <c:v>30.07</c:v>
                </c:pt>
                <c:pt idx="4526">
                  <c:v>30.07</c:v>
                </c:pt>
                <c:pt idx="4527">
                  <c:v>30.07</c:v>
                </c:pt>
                <c:pt idx="4528">
                  <c:v>30.07</c:v>
                </c:pt>
                <c:pt idx="4529">
                  <c:v>30.07</c:v>
                </c:pt>
                <c:pt idx="4530">
                  <c:v>30.07</c:v>
                </c:pt>
                <c:pt idx="4531">
                  <c:v>30.07</c:v>
                </c:pt>
                <c:pt idx="4532">
                  <c:v>30.07</c:v>
                </c:pt>
                <c:pt idx="4533">
                  <c:v>30.07</c:v>
                </c:pt>
                <c:pt idx="4534">
                  <c:v>30.07</c:v>
                </c:pt>
                <c:pt idx="4535">
                  <c:v>30.07</c:v>
                </c:pt>
                <c:pt idx="4536">
                  <c:v>30.07</c:v>
                </c:pt>
                <c:pt idx="4537">
                  <c:v>30.07</c:v>
                </c:pt>
                <c:pt idx="4538">
                  <c:v>30.06</c:v>
                </c:pt>
                <c:pt idx="4539">
                  <c:v>30.06</c:v>
                </c:pt>
                <c:pt idx="4540">
                  <c:v>30.06</c:v>
                </c:pt>
                <c:pt idx="4541">
                  <c:v>30.06</c:v>
                </c:pt>
                <c:pt idx="4542">
                  <c:v>30.06</c:v>
                </c:pt>
                <c:pt idx="4543">
                  <c:v>30.06</c:v>
                </c:pt>
                <c:pt idx="4544">
                  <c:v>30.06</c:v>
                </c:pt>
                <c:pt idx="4545">
                  <c:v>30.06</c:v>
                </c:pt>
                <c:pt idx="4546">
                  <c:v>30.06</c:v>
                </c:pt>
                <c:pt idx="4547">
                  <c:v>30.05</c:v>
                </c:pt>
                <c:pt idx="4548">
                  <c:v>30.05</c:v>
                </c:pt>
                <c:pt idx="4549">
                  <c:v>30.05</c:v>
                </c:pt>
                <c:pt idx="4550">
                  <c:v>30.05</c:v>
                </c:pt>
                <c:pt idx="4551">
                  <c:v>30.05</c:v>
                </c:pt>
                <c:pt idx="4552">
                  <c:v>30.05</c:v>
                </c:pt>
                <c:pt idx="4553">
                  <c:v>30.05</c:v>
                </c:pt>
                <c:pt idx="4554">
                  <c:v>30.05</c:v>
                </c:pt>
                <c:pt idx="4555">
                  <c:v>30.04</c:v>
                </c:pt>
                <c:pt idx="4556">
                  <c:v>30.04</c:v>
                </c:pt>
                <c:pt idx="4557">
                  <c:v>30.04</c:v>
                </c:pt>
                <c:pt idx="4558">
                  <c:v>30.04</c:v>
                </c:pt>
                <c:pt idx="4559">
                  <c:v>30.04</c:v>
                </c:pt>
                <c:pt idx="4560">
                  <c:v>30.04</c:v>
                </c:pt>
                <c:pt idx="4561">
                  <c:v>30.04</c:v>
                </c:pt>
                <c:pt idx="4562">
                  <c:v>30.04</c:v>
                </c:pt>
                <c:pt idx="4563">
                  <c:v>30.03</c:v>
                </c:pt>
                <c:pt idx="4564">
                  <c:v>30.03</c:v>
                </c:pt>
                <c:pt idx="4565">
                  <c:v>30.03</c:v>
                </c:pt>
                <c:pt idx="4566">
                  <c:v>30.03</c:v>
                </c:pt>
                <c:pt idx="4567">
                  <c:v>30.03</c:v>
                </c:pt>
                <c:pt idx="4568">
                  <c:v>30.03</c:v>
                </c:pt>
                <c:pt idx="4569">
                  <c:v>30.03</c:v>
                </c:pt>
                <c:pt idx="4570">
                  <c:v>30.03</c:v>
                </c:pt>
                <c:pt idx="4571">
                  <c:v>30.03</c:v>
                </c:pt>
                <c:pt idx="4572">
                  <c:v>30.03</c:v>
                </c:pt>
                <c:pt idx="4573">
                  <c:v>30.03</c:v>
                </c:pt>
                <c:pt idx="4574">
                  <c:v>30.03</c:v>
                </c:pt>
                <c:pt idx="4575">
                  <c:v>30.03</c:v>
                </c:pt>
                <c:pt idx="4576">
                  <c:v>30.03</c:v>
                </c:pt>
                <c:pt idx="4577">
                  <c:v>30.03</c:v>
                </c:pt>
                <c:pt idx="4578">
                  <c:v>30.03</c:v>
                </c:pt>
                <c:pt idx="4579">
                  <c:v>30.03</c:v>
                </c:pt>
                <c:pt idx="4580">
                  <c:v>30.02</c:v>
                </c:pt>
                <c:pt idx="4581">
                  <c:v>30.02</c:v>
                </c:pt>
                <c:pt idx="4582">
                  <c:v>30.02</c:v>
                </c:pt>
                <c:pt idx="4583">
                  <c:v>30.02</c:v>
                </c:pt>
                <c:pt idx="4584">
                  <c:v>30.02</c:v>
                </c:pt>
                <c:pt idx="4585">
                  <c:v>30.02</c:v>
                </c:pt>
                <c:pt idx="4586">
                  <c:v>30.02</c:v>
                </c:pt>
                <c:pt idx="4587">
                  <c:v>30.02</c:v>
                </c:pt>
                <c:pt idx="4588">
                  <c:v>30.02</c:v>
                </c:pt>
                <c:pt idx="4589">
                  <c:v>30.02</c:v>
                </c:pt>
                <c:pt idx="4590">
                  <c:v>30.01</c:v>
                </c:pt>
                <c:pt idx="4591">
                  <c:v>30.01</c:v>
                </c:pt>
                <c:pt idx="4592">
                  <c:v>30.01</c:v>
                </c:pt>
                <c:pt idx="4593">
                  <c:v>30.01</c:v>
                </c:pt>
                <c:pt idx="4594">
                  <c:v>30.01</c:v>
                </c:pt>
                <c:pt idx="4595">
                  <c:v>30.01</c:v>
                </c:pt>
                <c:pt idx="4596">
                  <c:v>30.01</c:v>
                </c:pt>
                <c:pt idx="4597">
                  <c:v>30.01</c:v>
                </c:pt>
                <c:pt idx="4598">
                  <c:v>30.01</c:v>
                </c:pt>
                <c:pt idx="4599">
                  <c:v>30.01</c:v>
                </c:pt>
                <c:pt idx="4600">
                  <c:v>30.01</c:v>
                </c:pt>
                <c:pt idx="4601">
                  <c:v>30.01</c:v>
                </c:pt>
                <c:pt idx="4602">
                  <c:v>30.01</c:v>
                </c:pt>
                <c:pt idx="4603">
                  <c:v>30.01</c:v>
                </c:pt>
                <c:pt idx="4604">
                  <c:v>30.01</c:v>
                </c:pt>
                <c:pt idx="4605">
                  <c:v>30.01</c:v>
                </c:pt>
                <c:pt idx="4606">
                  <c:v>30</c:v>
                </c:pt>
                <c:pt idx="4607">
                  <c:v>30</c:v>
                </c:pt>
                <c:pt idx="4608">
                  <c:v>30</c:v>
                </c:pt>
                <c:pt idx="4609">
                  <c:v>30</c:v>
                </c:pt>
                <c:pt idx="4610">
                  <c:v>30</c:v>
                </c:pt>
                <c:pt idx="4611">
                  <c:v>30</c:v>
                </c:pt>
                <c:pt idx="4612">
                  <c:v>30</c:v>
                </c:pt>
                <c:pt idx="4613">
                  <c:v>30</c:v>
                </c:pt>
                <c:pt idx="4614">
                  <c:v>30</c:v>
                </c:pt>
                <c:pt idx="4615">
                  <c:v>29.99</c:v>
                </c:pt>
                <c:pt idx="4616">
                  <c:v>29.99</c:v>
                </c:pt>
                <c:pt idx="4617">
                  <c:v>29.99</c:v>
                </c:pt>
                <c:pt idx="4618">
                  <c:v>29.99</c:v>
                </c:pt>
                <c:pt idx="4619">
                  <c:v>29.99</c:v>
                </c:pt>
                <c:pt idx="4620">
                  <c:v>29.99</c:v>
                </c:pt>
                <c:pt idx="4621">
                  <c:v>29.99</c:v>
                </c:pt>
                <c:pt idx="4622">
                  <c:v>29.99</c:v>
                </c:pt>
                <c:pt idx="4623">
                  <c:v>29.99</c:v>
                </c:pt>
                <c:pt idx="4624">
                  <c:v>29.99</c:v>
                </c:pt>
                <c:pt idx="4625">
                  <c:v>29.98</c:v>
                </c:pt>
                <c:pt idx="4626">
                  <c:v>29.98</c:v>
                </c:pt>
                <c:pt idx="4627">
                  <c:v>29.98</c:v>
                </c:pt>
                <c:pt idx="4628">
                  <c:v>29.98</c:v>
                </c:pt>
                <c:pt idx="4629">
                  <c:v>29.98</c:v>
                </c:pt>
                <c:pt idx="4630">
                  <c:v>29.98</c:v>
                </c:pt>
                <c:pt idx="4631">
                  <c:v>29.98</c:v>
                </c:pt>
                <c:pt idx="4632">
                  <c:v>29.98</c:v>
                </c:pt>
                <c:pt idx="4633">
                  <c:v>29.98</c:v>
                </c:pt>
                <c:pt idx="4634">
                  <c:v>29.97</c:v>
                </c:pt>
                <c:pt idx="4635">
                  <c:v>29.97</c:v>
                </c:pt>
                <c:pt idx="4636">
                  <c:v>29.97</c:v>
                </c:pt>
                <c:pt idx="4637">
                  <c:v>29.97</c:v>
                </c:pt>
                <c:pt idx="4638">
                  <c:v>29.97</c:v>
                </c:pt>
                <c:pt idx="4639">
                  <c:v>29.97</c:v>
                </c:pt>
                <c:pt idx="4640">
                  <c:v>29.97</c:v>
                </c:pt>
                <c:pt idx="4641">
                  <c:v>29.97</c:v>
                </c:pt>
                <c:pt idx="4642">
                  <c:v>29.97</c:v>
                </c:pt>
                <c:pt idx="4643">
                  <c:v>29.96</c:v>
                </c:pt>
                <c:pt idx="4644">
                  <c:v>29.96</c:v>
                </c:pt>
                <c:pt idx="4645">
                  <c:v>29.96</c:v>
                </c:pt>
                <c:pt idx="4646">
                  <c:v>29.96</c:v>
                </c:pt>
                <c:pt idx="4647">
                  <c:v>29.96</c:v>
                </c:pt>
                <c:pt idx="4648">
                  <c:v>29.95</c:v>
                </c:pt>
                <c:pt idx="4649">
                  <c:v>29.95</c:v>
                </c:pt>
                <c:pt idx="4650">
                  <c:v>29.95</c:v>
                </c:pt>
                <c:pt idx="4651">
                  <c:v>29.95</c:v>
                </c:pt>
                <c:pt idx="4652">
                  <c:v>29.95</c:v>
                </c:pt>
                <c:pt idx="4653">
                  <c:v>29.95</c:v>
                </c:pt>
                <c:pt idx="4654">
                  <c:v>29.95</c:v>
                </c:pt>
                <c:pt idx="4655">
                  <c:v>29.95</c:v>
                </c:pt>
                <c:pt idx="4656">
                  <c:v>29.95</c:v>
                </c:pt>
                <c:pt idx="4657">
                  <c:v>29.95</c:v>
                </c:pt>
                <c:pt idx="4658">
                  <c:v>29.95</c:v>
                </c:pt>
                <c:pt idx="4659">
                  <c:v>29.95</c:v>
                </c:pt>
                <c:pt idx="4660">
                  <c:v>29.95</c:v>
                </c:pt>
                <c:pt idx="4661">
                  <c:v>29.95</c:v>
                </c:pt>
                <c:pt idx="4662">
                  <c:v>29.95</c:v>
                </c:pt>
                <c:pt idx="4663">
                  <c:v>29.94</c:v>
                </c:pt>
                <c:pt idx="4664">
                  <c:v>29.94</c:v>
                </c:pt>
                <c:pt idx="4665">
                  <c:v>29.94</c:v>
                </c:pt>
                <c:pt idx="4666">
                  <c:v>29.94</c:v>
                </c:pt>
                <c:pt idx="4667">
                  <c:v>29.94</c:v>
                </c:pt>
                <c:pt idx="4668">
                  <c:v>29.94</c:v>
                </c:pt>
                <c:pt idx="4669">
                  <c:v>29.94</c:v>
                </c:pt>
                <c:pt idx="4670">
                  <c:v>29.94</c:v>
                </c:pt>
                <c:pt idx="4671">
                  <c:v>29.93</c:v>
                </c:pt>
                <c:pt idx="4672">
                  <c:v>29.93</c:v>
                </c:pt>
                <c:pt idx="4673">
                  <c:v>29.93</c:v>
                </c:pt>
                <c:pt idx="4674">
                  <c:v>29.93</c:v>
                </c:pt>
                <c:pt idx="4675">
                  <c:v>29.93</c:v>
                </c:pt>
                <c:pt idx="4676">
                  <c:v>29.93</c:v>
                </c:pt>
                <c:pt idx="4677">
                  <c:v>29.93</c:v>
                </c:pt>
                <c:pt idx="4678">
                  <c:v>29.93</c:v>
                </c:pt>
                <c:pt idx="4679">
                  <c:v>29.92</c:v>
                </c:pt>
                <c:pt idx="4680">
                  <c:v>29.92</c:v>
                </c:pt>
                <c:pt idx="4681">
                  <c:v>29.92</c:v>
                </c:pt>
                <c:pt idx="4682">
                  <c:v>29.92</c:v>
                </c:pt>
                <c:pt idx="4683">
                  <c:v>29.92</c:v>
                </c:pt>
                <c:pt idx="4684">
                  <c:v>29.92</c:v>
                </c:pt>
                <c:pt idx="4685">
                  <c:v>29.92</c:v>
                </c:pt>
                <c:pt idx="4686">
                  <c:v>29.91</c:v>
                </c:pt>
                <c:pt idx="4687">
                  <c:v>29.91</c:v>
                </c:pt>
                <c:pt idx="4688">
                  <c:v>29.91</c:v>
                </c:pt>
                <c:pt idx="4689">
                  <c:v>29.91</c:v>
                </c:pt>
                <c:pt idx="4690">
                  <c:v>29.91</c:v>
                </c:pt>
                <c:pt idx="4691">
                  <c:v>29.91</c:v>
                </c:pt>
                <c:pt idx="4692">
                  <c:v>29.91</c:v>
                </c:pt>
                <c:pt idx="4693">
                  <c:v>29.91</c:v>
                </c:pt>
                <c:pt idx="4694">
                  <c:v>29.91</c:v>
                </c:pt>
                <c:pt idx="4695">
                  <c:v>29.91</c:v>
                </c:pt>
                <c:pt idx="4696">
                  <c:v>29.91</c:v>
                </c:pt>
                <c:pt idx="4697">
                  <c:v>29.9</c:v>
                </c:pt>
                <c:pt idx="4698">
                  <c:v>29.9</c:v>
                </c:pt>
                <c:pt idx="4699">
                  <c:v>29.9</c:v>
                </c:pt>
                <c:pt idx="4700">
                  <c:v>29.9</c:v>
                </c:pt>
                <c:pt idx="4701">
                  <c:v>29.9</c:v>
                </c:pt>
                <c:pt idx="4702">
                  <c:v>29.9</c:v>
                </c:pt>
                <c:pt idx="4703">
                  <c:v>29.9</c:v>
                </c:pt>
                <c:pt idx="4704">
                  <c:v>29.89</c:v>
                </c:pt>
                <c:pt idx="4705">
                  <c:v>29.89</c:v>
                </c:pt>
                <c:pt idx="4706">
                  <c:v>29.88</c:v>
                </c:pt>
                <c:pt idx="4707">
                  <c:v>29.88</c:v>
                </c:pt>
                <c:pt idx="4708">
                  <c:v>29.88</c:v>
                </c:pt>
                <c:pt idx="4709">
                  <c:v>29.88</c:v>
                </c:pt>
                <c:pt idx="4710">
                  <c:v>29.88</c:v>
                </c:pt>
                <c:pt idx="4711">
                  <c:v>29.86</c:v>
                </c:pt>
                <c:pt idx="4712">
                  <c:v>29.85</c:v>
                </c:pt>
                <c:pt idx="4713">
                  <c:v>29.85</c:v>
                </c:pt>
                <c:pt idx="4714">
                  <c:v>29.84</c:v>
                </c:pt>
                <c:pt idx="4715">
                  <c:v>29.84</c:v>
                </c:pt>
                <c:pt idx="4716">
                  <c:v>29.84</c:v>
                </c:pt>
                <c:pt idx="4717">
                  <c:v>29.83</c:v>
                </c:pt>
                <c:pt idx="4718">
                  <c:v>29.83</c:v>
                </c:pt>
                <c:pt idx="4719">
                  <c:v>29.83</c:v>
                </c:pt>
                <c:pt idx="4720">
                  <c:v>29.83</c:v>
                </c:pt>
                <c:pt idx="4721">
                  <c:v>29.81</c:v>
                </c:pt>
                <c:pt idx="4722">
                  <c:v>29.81</c:v>
                </c:pt>
                <c:pt idx="4723">
                  <c:v>29.81</c:v>
                </c:pt>
                <c:pt idx="4724">
                  <c:v>29.8</c:v>
                </c:pt>
                <c:pt idx="4725">
                  <c:v>29.79</c:v>
                </c:pt>
                <c:pt idx="4726">
                  <c:v>29.79</c:v>
                </c:pt>
                <c:pt idx="4727">
                  <c:v>29.79</c:v>
                </c:pt>
                <c:pt idx="4728">
                  <c:v>29.78</c:v>
                </c:pt>
                <c:pt idx="4729">
                  <c:v>29.78</c:v>
                </c:pt>
                <c:pt idx="4730">
                  <c:v>29.77</c:v>
                </c:pt>
                <c:pt idx="4731">
                  <c:v>29.76</c:v>
                </c:pt>
                <c:pt idx="4732">
                  <c:v>29.76</c:v>
                </c:pt>
                <c:pt idx="4733">
                  <c:v>29.76</c:v>
                </c:pt>
                <c:pt idx="4734">
                  <c:v>29.75</c:v>
                </c:pt>
                <c:pt idx="4735">
                  <c:v>29.75</c:v>
                </c:pt>
                <c:pt idx="4736">
                  <c:v>29.75</c:v>
                </c:pt>
                <c:pt idx="4737">
                  <c:v>29.74</c:v>
                </c:pt>
                <c:pt idx="4738">
                  <c:v>29.74</c:v>
                </c:pt>
                <c:pt idx="4739">
                  <c:v>29.73</c:v>
                </c:pt>
                <c:pt idx="4740">
                  <c:v>29.73</c:v>
                </c:pt>
                <c:pt idx="4741">
                  <c:v>29.73</c:v>
                </c:pt>
                <c:pt idx="4742">
                  <c:v>29.73</c:v>
                </c:pt>
                <c:pt idx="4743">
                  <c:v>29.72</c:v>
                </c:pt>
                <c:pt idx="4744">
                  <c:v>29.72</c:v>
                </c:pt>
                <c:pt idx="4745">
                  <c:v>29.72</c:v>
                </c:pt>
                <c:pt idx="4746">
                  <c:v>29.72</c:v>
                </c:pt>
                <c:pt idx="4747">
                  <c:v>29.72</c:v>
                </c:pt>
                <c:pt idx="4748">
                  <c:v>29.71</c:v>
                </c:pt>
                <c:pt idx="4749">
                  <c:v>29.71</c:v>
                </c:pt>
                <c:pt idx="4750">
                  <c:v>29.7</c:v>
                </c:pt>
                <c:pt idx="4751">
                  <c:v>29.7</c:v>
                </c:pt>
                <c:pt idx="4752">
                  <c:v>29.7</c:v>
                </c:pt>
                <c:pt idx="4753">
                  <c:v>29.7</c:v>
                </c:pt>
                <c:pt idx="4754">
                  <c:v>29.7</c:v>
                </c:pt>
                <c:pt idx="4755">
                  <c:v>29.69</c:v>
                </c:pt>
                <c:pt idx="4756">
                  <c:v>29.69</c:v>
                </c:pt>
                <c:pt idx="4757">
                  <c:v>29.68</c:v>
                </c:pt>
                <c:pt idx="4758">
                  <c:v>29.68</c:v>
                </c:pt>
                <c:pt idx="4759">
                  <c:v>29.68</c:v>
                </c:pt>
                <c:pt idx="4760">
                  <c:v>29.67</c:v>
                </c:pt>
                <c:pt idx="4761">
                  <c:v>29.67</c:v>
                </c:pt>
                <c:pt idx="4762">
                  <c:v>29.67</c:v>
                </c:pt>
                <c:pt idx="4763">
                  <c:v>29.67</c:v>
                </c:pt>
                <c:pt idx="4764">
                  <c:v>29.66</c:v>
                </c:pt>
                <c:pt idx="4765">
                  <c:v>29.66</c:v>
                </c:pt>
                <c:pt idx="4766">
                  <c:v>29.65</c:v>
                </c:pt>
                <c:pt idx="4767">
                  <c:v>29.65</c:v>
                </c:pt>
                <c:pt idx="4768">
                  <c:v>29.65</c:v>
                </c:pt>
                <c:pt idx="4769">
                  <c:v>29.64</c:v>
                </c:pt>
                <c:pt idx="4770">
                  <c:v>29.64</c:v>
                </c:pt>
                <c:pt idx="4771">
                  <c:v>29.64</c:v>
                </c:pt>
                <c:pt idx="4772">
                  <c:v>29.64</c:v>
                </c:pt>
                <c:pt idx="4773">
                  <c:v>29.63</c:v>
                </c:pt>
                <c:pt idx="4774">
                  <c:v>29.63</c:v>
                </c:pt>
                <c:pt idx="4775">
                  <c:v>29.63</c:v>
                </c:pt>
                <c:pt idx="4776">
                  <c:v>29.63</c:v>
                </c:pt>
                <c:pt idx="4777">
                  <c:v>29.62</c:v>
                </c:pt>
                <c:pt idx="4778">
                  <c:v>29.62</c:v>
                </c:pt>
                <c:pt idx="4779">
                  <c:v>29.62</c:v>
                </c:pt>
                <c:pt idx="4780">
                  <c:v>29.62</c:v>
                </c:pt>
                <c:pt idx="4781">
                  <c:v>29.62</c:v>
                </c:pt>
                <c:pt idx="4782">
                  <c:v>29.62</c:v>
                </c:pt>
                <c:pt idx="4783">
                  <c:v>29.61</c:v>
                </c:pt>
                <c:pt idx="4784">
                  <c:v>29.61</c:v>
                </c:pt>
                <c:pt idx="4785">
                  <c:v>29.6</c:v>
                </c:pt>
                <c:pt idx="4786">
                  <c:v>29.6</c:v>
                </c:pt>
                <c:pt idx="4787">
                  <c:v>29.6</c:v>
                </c:pt>
                <c:pt idx="4788">
                  <c:v>29.59</c:v>
                </c:pt>
                <c:pt idx="4789">
                  <c:v>29.59</c:v>
                </c:pt>
                <c:pt idx="4790">
                  <c:v>29.59</c:v>
                </c:pt>
                <c:pt idx="4791">
                  <c:v>29.59</c:v>
                </c:pt>
                <c:pt idx="4792">
                  <c:v>29.59</c:v>
                </c:pt>
                <c:pt idx="4793">
                  <c:v>29.59</c:v>
                </c:pt>
                <c:pt idx="4794">
                  <c:v>29.58</c:v>
                </c:pt>
                <c:pt idx="4795">
                  <c:v>29.58</c:v>
                </c:pt>
                <c:pt idx="4796">
                  <c:v>29.58</c:v>
                </c:pt>
                <c:pt idx="4797">
                  <c:v>29.57</c:v>
                </c:pt>
                <c:pt idx="4798">
                  <c:v>29.57</c:v>
                </c:pt>
                <c:pt idx="4799">
                  <c:v>29.57</c:v>
                </c:pt>
                <c:pt idx="4800">
                  <c:v>29.57</c:v>
                </c:pt>
                <c:pt idx="4801">
                  <c:v>29.57</c:v>
                </c:pt>
                <c:pt idx="4802">
                  <c:v>29.56</c:v>
                </c:pt>
                <c:pt idx="4803">
                  <c:v>29.55</c:v>
                </c:pt>
                <c:pt idx="4804">
                  <c:v>29.55</c:v>
                </c:pt>
                <c:pt idx="4805">
                  <c:v>29.55</c:v>
                </c:pt>
                <c:pt idx="4806">
                  <c:v>29.55</c:v>
                </c:pt>
                <c:pt idx="4807">
                  <c:v>29.54</c:v>
                </c:pt>
                <c:pt idx="4808">
                  <c:v>29.54</c:v>
                </c:pt>
                <c:pt idx="4809">
                  <c:v>29.54</c:v>
                </c:pt>
                <c:pt idx="4810">
                  <c:v>29.54</c:v>
                </c:pt>
                <c:pt idx="4811">
                  <c:v>29.54</c:v>
                </c:pt>
                <c:pt idx="4812">
                  <c:v>29.54</c:v>
                </c:pt>
                <c:pt idx="4813">
                  <c:v>29.53</c:v>
                </c:pt>
                <c:pt idx="4814">
                  <c:v>29.53</c:v>
                </c:pt>
                <c:pt idx="4815">
                  <c:v>29.53</c:v>
                </c:pt>
                <c:pt idx="4816">
                  <c:v>29.53</c:v>
                </c:pt>
                <c:pt idx="4817">
                  <c:v>29.53</c:v>
                </c:pt>
                <c:pt idx="4818">
                  <c:v>29.52</c:v>
                </c:pt>
                <c:pt idx="4819">
                  <c:v>29.52</c:v>
                </c:pt>
                <c:pt idx="4820">
                  <c:v>29.52</c:v>
                </c:pt>
                <c:pt idx="4821">
                  <c:v>29.51</c:v>
                </c:pt>
                <c:pt idx="4822">
                  <c:v>29.51</c:v>
                </c:pt>
                <c:pt idx="4823">
                  <c:v>29.51</c:v>
                </c:pt>
                <c:pt idx="4824">
                  <c:v>29.51</c:v>
                </c:pt>
                <c:pt idx="4825">
                  <c:v>29.5</c:v>
                </c:pt>
                <c:pt idx="4826">
                  <c:v>29.5</c:v>
                </c:pt>
                <c:pt idx="4827">
                  <c:v>29.5</c:v>
                </c:pt>
                <c:pt idx="4828">
                  <c:v>29.5</c:v>
                </c:pt>
                <c:pt idx="4829">
                  <c:v>29.49</c:v>
                </c:pt>
                <c:pt idx="4830">
                  <c:v>29.49</c:v>
                </c:pt>
                <c:pt idx="4831">
                  <c:v>29.49</c:v>
                </c:pt>
                <c:pt idx="4832">
                  <c:v>29.49</c:v>
                </c:pt>
                <c:pt idx="4833">
                  <c:v>29.49</c:v>
                </c:pt>
                <c:pt idx="4834">
                  <c:v>29.49</c:v>
                </c:pt>
                <c:pt idx="4835">
                  <c:v>29.49</c:v>
                </c:pt>
                <c:pt idx="4836">
                  <c:v>29.48</c:v>
                </c:pt>
                <c:pt idx="4837">
                  <c:v>29.48</c:v>
                </c:pt>
                <c:pt idx="4838">
                  <c:v>29.48</c:v>
                </c:pt>
                <c:pt idx="4839">
                  <c:v>29.48</c:v>
                </c:pt>
                <c:pt idx="4840">
                  <c:v>29.47</c:v>
                </c:pt>
                <c:pt idx="4841">
                  <c:v>29.47</c:v>
                </c:pt>
                <c:pt idx="4842">
                  <c:v>29.47</c:v>
                </c:pt>
                <c:pt idx="4843">
                  <c:v>29.47</c:v>
                </c:pt>
                <c:pt idx="4844">
                  <c:v>29.46</c:v>
                </c:pt>
                <c:pt idx="4845">
                  <c:v>29.46</c:v>
                </c:pt>
                <c:pt idx="4846">
                  <c:v>29.46</c:v>
                </c:pt>
                <c:pt idx="4847">
                  <c:v>29.46</c:v>
                </c:pt>
                <c:pt idx="4848">
                  <c:v>29.46</c:v>
                </c:pt>
                <c:pt idx="4849">
                  <c:v>29.46</c:v>
                </c:pt>
                <c:pt idx="4850">
                  <c:v>29.45</c:v>
                </c:pt>
                <c:pt idx="4851">
                  <c:v>29.45</c:v>
                </c:pt>
                <c:pt idx="4852">
                  <c:v>29.45</c:v>
                </c:pt>
                <c:pt idx="4853">
                  <c:v>29.45</c:v>
                </c:pt>
                <c:pt idx="4854">
                  <c:v>29.45</c:v>
                </c:pt>
                <c:pt idx="4855">
                  <c:v>29.44</c:v>
                </c:pt>
                <c:pt idx="4856">
                  <c:v>29.44</c:v>
                </c:pt>
                <c:pt idx="4857">
                  <c:v>29.44</c:v>
                </c:pt>
                <c:pt idx="4858">
                  <c:v>29.44</c:v>
                </c:pt>
                <c:pt idx="4859">
                  <c:v>29.44</c:v>
                </c:pt>
                <c:pt idx="4860">
                  <c:v>29.44</c:v>
                </c:pt>
                <c:pt idx="4861">
                  <c:v>29.44</c:v>
                </c:pt>
                <c:pt idx="4862">
                  <c:v>29.44</c:v>
                </c:pt>
                <c:pt idx="4863">
                  <c:v>29.43</c:v>
                </c:pt>
                <c:pt idx="4864">
                  <c:v>29.43</c:v>
                </c:pt>
                <c:pt idx="4865">
                  <c:v>29.43</c:v>
                </c:pt>
                <c:pt idx="4866">
                  <c:v>29.43</c:v>
                </c:pt>
                <c:pt idx="4867">
                  <c:v>29.43</c:v>
                </c:pt>
                <c:pt idx="4868">
                  <c:v>29.43</c:v>
                </c:pt>
                <c:pt idx="4869">
                  <c:v>29.43</c:v>
                </c:pt>
                <c:pt idx="4870">
                  <c:v>29.42</c:v>
                </c:pt>
                <c:pt idx="4871">
                  <c:v>29.42</c:v>
                </c:pt>
                <c:pt idx="4872">
                  <c:v>29.42</c:v>
                </c:pt>
                <c:pt idx="4873">
                  <c:v>29.41</c:v>
                </c:pt>
                <c:pt idx="4874">
                  <c:v>29.41</c:v>
                </c:pt>
                <c:pt idx="4875">
                  <c:v>29.41</c:v>
                </c:pt>
                <c:pt idx="4876">
                  <c:v>29.4</c:v>
                </c:pt>
                <c:pt idx="4877">
                  <c:v>29.4</c:v>
                </c:pt>
                <c:pt idx="4878">
                  <c:v>29.4</c:v>
                </c:pt>
                <c:pt idx="4879">
                  <c:v>29.39</c:v>
                </c:pt>
                <c:pt idx="4880">
                  <c:v>29.39</c:v>
                </c:pt>
                <c:pt idx="4881">
                  <c:v>29.38</c:v>
                </c:pt>
                <c:pt idx="4882">
                  <c:v>29.38</c:v>
                </c:pt>
                <c:pt idx="4883">
                  <c:v>29.38</c:v>
                </c:pt>
                <c:pt idx="4884">
                  <c:v>29.38</c:v>
                </c:pt>
                <c:pt idx="4885">
                  <c:v>29.38</c:v>
                </c:pt>
                <c:pt idx="4886">
                  <c:v>29.38</c:v>
                </c:pt>
                <c:pt idx="4887">
                  <c:v>29.37</c:v>
                </c:pt>
                <c:pt idx="4888">
                  <c:v>29.37</c:v>
                </c:pt>
                <c:pt idx="4889">
                  <c:v>29.37</c:v>
                </c:pt>
                <c:pt idx="4890">
                  <c:v>29.37</c:v>
                </c:pt>
                <c:pt idx="4891">
                  <c:v>29.36</c:v>
                </c:pt>
                <c:pt idx="4892">
                  <c:v>29.36</c:v>
                </c:pt>
                <c:pt idx="4893">
                  <c:v>29.36</c:v>
                </c:pt>
                <c:pt idx="4894">
                  <c:v>29.35</c:v>
                </c:pt>
                <c:pt idx="4895">
                  <c:v>29.35</c:v>
                </c:pt>
                <c:pt idx="4896">
                  <c:v>29.34</c:v>
                </c:pt>
                <c:pt idx="4897">
                  <c:v>29.34</c:v>
                </c:pt>
                <c:pt idx="4898">
                  <c:v>29.34</c:v>
                </c:pt>
                <c:pt idx="4899">
                  <c:v>29.34</c:v>
                </c:pt>
                <c:pt idx="4900">
                  <c:v>29.33</c:v>
                </c:pt>
                <c:pt idx="4901">
                  <c:v>29.33</c:v>
                </c:pt>
                <c:pt idx="4902">
                  <c:v>29.33</c:v>
                </c:pt>
                <c:pt idx="4903">
                  <c:v>29.33</c:v>
                </c:pt>
                <c:pt idx="4904">
                  <c:v>29.33</c:v>
                </c:pt>
                <c:pt idx="4905">
                  <c:v>29.33</c:v>
                </c:pt>
                <c:pt idx="4906">
                  <c:v>29.32</c:v>
                </c:pt>
                <c:pt idx="4907">
                  <c:v>29.32</c:v>
                </c:pt>
                <c:pt idx="4908">
                  <c:v>29.31</c:v>
                </c:pt>
                <c:pt idx="4909">
                  <c:v>29.31</c:v>
                </c:pt>
                <c:pt idx="4910">
                  <c:v>29.3</c:v>
                </c:pt>
                <c:pt idx="4911">
                  <c:v>29.3</c:v>
                </c:pt>
                <c:pt idx="4912">
                  <c:v>29.3</c:v>
                </c:pt>
                <c:pt idx="4913">
                  <c:v>29.29</c:v>
                </c:pt>
                <c:pt idx="4914">
                  <c:v>29.29</c:v>
                </c:pt>
                <c:pt idx="4915">
                  <c:v>29.28</c:v>
                </c:pt>
                <c:pt idx="4916">
                  <c:v>29.28</c:v>
                </c:pt>
                <c:pt idx="4917">
                  <c:v>29.28</c:v>
                </c:pt>
                <c:pt idx="4918">
                  <c:v>29.28</c:v>
                </c:pt>
                <c:pt idx="4919">
                  <c:v>29.28</c:v>
                </c:pt>
                <c:pt idx="4920">
                  <c:v>29.28</c:v>
                </c:pt>
                <c:pt idx="4921">
                  <c:v>29.27</c:v>
                </c:pt>
                <c:pt idx="4922">
                  <c:v>29.27</c:v>
                </c:pt>
                <c:pt idx="4923">
                  <c:v>29.27</c:v>
                </c:pt>
                <c:pt idx="4924">
                  <c:v>29.27</c:v>
                </c:pt>
                <c:pt idx="4925">
                  <c:v>29.26</c:v>
                </c:pt>
                <c:pt idx="4926">
                  <c:v>29.25</c:v>
                </c:pt>
                <c:pt idx="4927">
                  <c:v>29.25</c:v>
                </c:pt>
                <c:pt idx="4928">
                  <c:v>29.25</c:v>
                </c:pt>
                <c:pt idx="4929">
                  <c:v>29.24</c:v>
                </c:pt>
                <c:pt idx="4930">
                  <c:v>29.24</c:v>
                </c:pt>
                <c:pt idx="4931">
                  <c:v>29.23</c:v>
                </c:pt>
                <c:pt idx="4932">
                  <c:v>29.23</c:v>
                </c:pt>
                <c:pt idx="4933">
                  <c:v>29.23</c:v>
                </c:pt>
                <c:pt idx="4934">
                  <c:v>29.22</c:v>
                </c:pt>
                <c:pt idx="4935">
                  <c:v>29.22</c:v>
                </c:pt>
                <c:pt idx="4936">
                  <c:v>29.22</c:v>
                </c:pt>
                <c:pt idx="4937">
                  <c:v>29.21</c:v>
                </c:pt>
                <c:pt idx="4938">
                  <c:v>29.2</c:v>
                </c:pt>
                <c:pt idx="4939">
                  <c:v>29.19</c:v>
                </c:pt>
                <c:pt idx="4940">
                  <c:v>29.19</c:v>
                </c:pt>
                <c:pt idx="4941">
                  <c:v>29.18</c:v>
                </c:pt>
                <c:pt idx="4942">
                  <c:v>29.18</c:v>
                </c:pt>
                <c:pt idx="4943">
                  <c:v>29.18</c:v>
                </c:pt>
                <c:pt idx="4944">
                  <c:v>29.18</c:v>
                </c:pt>
                <c:pt idx="4945">
                  <c:v>29.18</c:v>
                </c:pt>
                <c:pt idx="4946">
                  <c:v>29.18</c:v>
                </c:pt>
                <c:pt idx="4947">
                  <c:v>29.18</c:v>
                </c:pt>
                <c:pt idx="4948">
                  <c:v>29.18</c:v>
                </c:pt>
                <c:pt idx="4949">
                  <c:v>29.18</c:v>
                </c:pt>
                <c:pt idx="4950">
                  <c:v>29.17</c:v>
                </c:pt>
                <c:pt idx="4951">
                  <c:v>29.17</c:v>
                </c:pt>
                <c:pt idx="4952">
                  <c:v>29.17</c:v>
                </c:pt>
                <c:pt idx="4953">
                  <c:v>29.17</c:v>
                </c:pt>
                <c:pt idx="4954">
                  <c:v>29.16</c:v>
                </c:pt>
                <c:pt idx="4955">
                  <c:v>29.15</c:v>
                </c:pt>
                <c:pt idx="4956">
                  <c:v>29.15</c:v>
                </c:pt>
                <c:pt idx="4957">
                  <c:v>29.15</c:v>
                </c:pt>
                <c:pt idx="4958">
                  <c:v>29.15</c:v>
                </c:pt>
                <c:pt idx="4959">
                  <c:v>29.15</c:v>
                </c:pt>
                <c:pt idx="4960">
                  <c:v>29.15</c:v>
                </c:pt>
                <c:pt idx="4961">
                  <c:v>29.14</c:v>
                </c:pt>
                <c:pt idx="4962">
                  <c:v>29.14</c:v>
                </c:pt>
                <c:pt idx="4963">
                  <c:v>29.14</c:v>
                </c:pt>
                <c:pt idx="4964">
                  <c:v>29.14</c:v>
                </c:pt>
                <c:pt idx="4965">
                  <c:v>29.14</c:v>
                </c:pt>
                <c:pt idx="4966">
                  <c:v>29.14</c:v>
                </c:pt>
                <c:pt idx="4967">
                  <c:v>29.14</c:v>
                </c:pt>
                <c:pt idx="4968">
                  <c:v>29.13</c:v>
                </c:pt>
                <c:pt idx="4969">
                  <c:v>29.13</c:v>
                </c:pt>
                <c:pt idx="4970">
                  <c:v>29.13</c:v>
                </c:pt>
                <c:pt idx="4971">
                  <c:v>29.13</c:v>
                </c:pt>
                <c:pt idx="4972">
                  <c:v>29.13</c:v>
                </c:pt>
                <c:pt idx="4973">
                  <c:v>29.13</c:v>
                </c:pt>
                <c:pt idx="4974">
                  <c:v>29.12</c:v>
                </c:pt>
                <c:pt idx="4975">
                  <c:v>29.12</c:v>
                </c:pt>
                <c:pt idx="4976">
                  <c:v>29.11</c:v>
                </c:pt>
                <c:pt idx="4977">
                  <c:v>29.11</c:v>
                </c:pt>
                <c:pt idx="4978">
                  <c:v>29.11</c:v>
                </c:pt>
                <c:pt idx="4979">
                  <c:v>29.1</c:v>
                </c:pt>
                <c:pt idx="4980">
                  <c:v>29.1</c:v>
                </c:pt>
                <c:pt idx="4981">
                  <c:v>29.1</c:v>
                </c:pt>
                <c:pt idx="4982">
                  <c:v>29.1</c:v>
                </c:pt>
                <c:pt idx="4983">
                  <c:v>29.09</c:v>
                </c:pt>
                <c:pt idx="4984">
                  <c:v>29.09</c:v>
                </c:pt>
                <c:pt idx="4985">
                  <c:v>29.09</c:v>
                </c:pt>
                <c:pt idx="4986">
                  <c:v>29.09</c:v>
                </c:pt>
                <c:pt idx="4987">
                  <c:v>29.09</c:v>
                </c:pt>
                <c:pt idx="4988">
                  <c:v>29.09</c:v>
                </c:pt>
                <c:pt idx="4989">
                  <c:v>29.09</c:v>
                </c:pt>
                <c:pt idx="4990">
                  <c:v>29.09</c:v>
                </c:pt>
                <c:pt idx="4991">
                  <c:v>29.09</c:v>
                </c:pt>
                <c:pt idx="4992">
                  <c:v>29.08</c:v>
                </c:pt>
                <c:pt idx="4993">
                  <c:v>29.08</c:v>
                </c:pt>
                <c:pt idx="4994">
                  <c:v>29.08</c:v>
                </c:pt>
                <c:pt idx="4995">
                  <c:v>29.08</c:v>
                </c:pt>
                <c:pt idx="4996">
                  <c:v>29.08</c:v>
                </c:pt>
                <c:pt idx="4997">
                  <c:v>29.08</c:v>
                </c:pt>
                <c:pt idx="4998">
                  <c:v>29.08</c:v>
                </c:pt>
                <c:pt idx="4999">
                  <c:v>29.08</c:v>
                </c:pt>
                <c:pt idx="5000">
                  <c:v>29.07</c:v>
                </c:pt>
                <c:pt idx="5001">
                  <c:v>29.07</c:v>
                </c:pt>
                <c:pt idx="5002">
                  <c:v>29.07</c:v>
                </c:pt>
                <c:pt idx="5003">
                  <c:v>29.06</c:v>
                </c:pt>
                <c:pt idx="5004">
                  <c:v>29.06</c:v>
                </c:pt>
                <c:pt idx="5005">
                  <c:v>29.06</c:v>
                </c:pt>
                <c:pt idx="5006">
                  <c:v>29.06</c:v>
                </c:pt>
                <c:pt idx="5007">
                  <c:v>29.06</c:v>
                </c:pt>
                <c:pt idx="5008">
                  <c:v>29.06</c:v>
                </c:pt>
                <c:pt idx="5009">
                  <c:v>29.06</c:v>
                </c:pt>
                <c:pt idx="5010">
                  <c:v>29.06</c:v>
                </c:pt>
                <c:pt idx="5011">
                  <c:v>29.06</c:v>
                </c:pt>
                <c:pt idx="5012">
                  <c:v>29.05</c:v>
                </c:pt>
                <c:pt idx="5013">
                  <c:v>29.05</c:v>
                </c:pt>
                <c:pt idx="5014">
                  <c:v>29.05</c:v>
                </c:pt>
                <c:pt idx="5015">
                  <c:v>29.05</c:v>
                </c:pt>
                <c:pt idx="5016">
                  <c:v>29.05</c:v>
                </c:pt>
                <c:pt idx="5017">
                  <c:v>29.04</c:v>
                </c:pt>
                <c:pt idx="5018">
                  <c:v>29.04</c:v>
                </c:pt>
                <c:pt idx="5019">
                  <c:v>29.04</c:v>
                </c:pt>
                <c:pt idx="5020">
                  <c:v>29.04</c:v>
                </c:pt>
                <c:pt idx="5021">
                  <c:v>29.04</c:v>
                </c:pt>
                <c:pt idx="5022">
                  <c:v>29.03</c:v>
                </c:pt>
                <c:pt idx="5023">
                  <c:v>29.03</c:v>
                </c:pt>
                <c:pt idx="5024">
                  <c:v>29.03</c:v>
                </c:pt>
                <c:pt idx="5025">
                  <c:v>29.03</c:v>
                </c:pt>
                <c:pt idx="5026">
                  <c:v>29.03</c:v>
                </c:pt>
                <c:pt idx="5027">
                  <c:v>29.03</c:v>
                </c:pt>
                <c:pt idx="5028">
                  <c:v>29.03</c:v>
                </c:pt>
                <c:pt idx="5029">
                  <c:v>29.03</c:v>
                </c:pt>
                <c:pt idx="5030">
                  <c:v>29.03</c:v>
                </c:pt>
                <c:pt idx="5031">
                  <c:v>29.03</c:v>
                </c:pt>
                <c:pt idx="5032">
                  <c:v>29.02</c:v>
                </c:pt>
                <c:pt idx="5033">
                  <c:v>29.02</c:v>
                </c:pt>
                <c:pt idx="5034">
                  <c:v>29.02</c:v>
                </c:pt>
                <c:pt idx="5035">
                  <c:v>29.02</c:v>
                </c:pt>
                <c:pt idx="5036">
                  <c:v>29.02</c:v>
                </c:pt>
                <c:pt idx="5037">
                  <c:v>29.02</c:v>
                </c:pt>
                <c:pt idx="5038">
                  <c:v>29.02</c:v>
                </c:pt>
                <c:pt idx="5039">
                  <c:v>29.02</c:v>
                </c:pt>
                <c:pt idx="5040">
                  <c:v>29.01</c:v>
                </c:pt>
                <c:pt idx="5041">
                  <c:v>29.01</c:v>
                </c:pt>
                <c:pt idx="5042">
                  <c:v>29.01</c:v>
                </c:pt>
                <c:pt idx="5043">
                  <c:v>29.01</c:v>
                </c:pt>
                <c:pt idx="5044">
                  <c:v>29.01</c:v>
                </c:pt>
                <c:pt idx="5045">
                  <c:v>29.01</c:v>
                </c:pt>
                <c:pt idx="5046">
                  <c:v>29.01</c:v>
                </c:pt>
                <c:pt idx="5047">
                  <c:v>29.01</c:v>
                </c:pt>
                <c:pt idx="5048">
                  <c:v>29.01</c:v>
                </c:pt>
                <c:pt idx="5049">
                  <c:v>29</c:v>
                </c:pt>
                <c:pt idx="5050">
                  <c:v>29</c:v>
                </c:pt>
                <c:pt idx="5051">
                  <c:v>29</c:v>
                </c:pt>
                <c:pt idx="5052">
                  <c:v>29</c:v>
                </c:pt>
                <c:pt idx="5053">
                  <c:v>29</c:v>
                </c:pt>
                <c:pt idx="5054">
                  <c:v>29</c:v>
                </c:pt>
                <c:pt idx="5055">
                  <c:v>29</c:v>
                </c:pt>
                <c:pt idx="5056">
                  <c:v>28.99</c:v>
                </c:pt>
                <c:pt idx="5057">
                  <c:v>28.99</c:v>
                </c:pt>
                <c:pt idx="5058">
                  <c:v>28.99</c:v>
                </c:pt>
                <c:pt idx="5059">
                  <c:v>28.99</c:v>
                </c:pt>
                <c:pt idx="5060">
                  <c:v>28.99</c:v>
                </c:pt>
                <c:pt idx="5061">
                  <c:v>28.99</c:v>
                </c:pt>
                <c:pt idx="5062">
                  <c:v>28.98</c:v>
                </c:pt>
                <c:pt idx="5063">
                  <c:v>28.97</c:v>
                </c:pt>
                <c:pt idx="5064">
                  <c:v>28.96</c:v>
                </c:pt>
                <c:pt idx="5065">
                  <c:v>28.96</c:v>
                </c:pt>
                <c:pt idx="5066">
                  <c:v>28.95</c:v>
                </c:pt>
                <c:pt idx="5067">
                  <c:v>28.95</c:v>
                </c:pt>
                <c:pt idx="5068">
                  <c:v>28.95</c:v>
                </c:pt>
                <c:pt idx="5069">
                  <c:v>28.94</c:v>
                </c:pt>
                <c:pt idx="5070">
                  <c:v>28.94</c:v>
                </c:pt>
                <c:pt idx="5071">
                  <c:v>28.94</c:v>
                </c:pt>
                <c:pt idx="5072">
                  <c:v>28.94</c:v>
                </c:pt>
                <c:pt idx="5073">
                  <c:v>28.94</c:v>
                </c:pt>
                <c:pt idx="5074">
                  <c:v>28.94</c:v>
                </c:pt>
                <c:pt idx="5075">
                  <c:v>28.93</c:v>
                </c:pt>
                <c:pt idx="5076">
                  <c:v>28.93</c:v>
                </c:pt>
                <c:pt idx="5077">
                  <c:v>28.92</c:v>
                </c:pt>
                <c:pt idx="5078">
                  <c:v>28.92</c:v>
                </c:pt>
                <c:pt idx="5079">
                  <c:v>28.92</c:v>
                </c:pt>
                <c:pt idx="5080">
                  <c:v>28.92</c:v>
                </c:pt>
                <c:pt idx="5081">
                  <c:v>28.91</c:v>
                </c:pt>
                <c:pt idx="5082">
                  <c:v>28.91</c:v>
                </c:pt>
                <c:pt idx="5083">
                  <c:v>28.91</c:v>
                </c:pt>
                <c:pt idx="5084">
                  <c:v>28.91</c:v>
                </c:pt>
                <c:pt idx="5085">
                  <c:v>28.91</c:v>
                </c:pt>
                <c:pt idx="5086">
                  <c:v>28.91</c:v>
                </c:pt>
                <c:pt idx="5087">
                  <c:v>28.91</c:v>
                </c:pt>
                <c:pt idx="5088">
                  <c:v>28.91</c:v>
                </c:pt>
                <c:pt idx="5089">
                  <c:v>28.9</c:v>
                </c:pt>
                <c:pt idx="5090">
                  <c:v>28.9</c:v>
                </c:pt>
                <c:pt idx="5091">
                  <c:v>28.89</c:v>
                </c:pt>
                <c:pt idx="5092">
                  <c:v>28.89</c:v>
                </c:pt>
                <c:pt idx="5093">
                  <c:v>28.89</c:v>
                </c:pt>
                <c:pt idx="5094">
                  <c:v>28.88</c:v>
                </c:pt>
                <c:pt idx="5095">
                  <c:v>28.88</c:v>
                </c:pt>
                <c:pt idx="5096">
                  <c:v>28.88</c:v>
                </c:pt>
                <c:pt idx="5097">
                  <c:v>28.88</c:v>
                </c:pt>
                <c:pt idx="5098">
                  <c:v>28.87</c:v>
                </c:pt>
                <c:pt idx="5099">
                  <c:v>28.87</c:v>
                </c:pt>
                <c:pt idx="5100">
                  <c:v>28.87</c:v>
                </c:pt>
                <c:pt idx="5101">
                  <c:v>28.87</c:v>
                </c:pt>
                <c:pt idx="5102">
                  <c:v>28.86</c:v>
                </c:pt>
                <c:pt idx="5103">
                  <c:v>28.86</c:v>
                </c:pt>
                <c:pt idx="5104">
                  <c:v>28.85</c:v>
                </c:pt>
                <c:pt idx="5105">
                  <c:v>28.84</c:v>
                </c:pt>
                <c:pt idx="5106">
                  <c:v>28.84</c:v>
                </c:pt>
                <c:pt idx="5107">
                  <c:v>28.83</c:v>
                </c:pt>
                <c:pt idx="5108">
                  <c:v>28.81</c:v>
                </c:pt>
                <c:pt idx="5109">
                  <c:v>28.81</c:v>
                </c:pt>
                <c:pt idx="5110">
                  <c:v>28.81</c:v>
                </c:pt>
                <c:pt idx="5111">
                  <c:v>28.81</c:v>
                </c:pt>
                <c:pt idx="5112">
                  <c:v>28.81</c:v>
                </c:pt>
                <c:pt idx="5113">
                  <c:v>28.8</c:v>
                </c:pt>
                <c:pt idx="5114">
                  <c:v>28.8</c:v>
                </c:pt>
                <c:pt idx="5115">
                  <c:v>28.8</c:v>
                </c:pt>
                <c:pt idx="5116">
                  <c:v>28.79</c:v>
                </c:pt>
                <c:pt idx="5117">
                  <c:v>28.79</c:v>
                </c:pt>
                <c:pt idx="5118">
                  <c:v>28.79</c:v>
                </c:pt>
                <c:pt idx="5119">
                  <c:v>28.79</c:v>
                </c:pt>
                <c:pt idx="5120">
                  <c:v>28.79</c:v>
                </c:pt>
                <c:pt idx="5121">
                  <c:v>28.78</c:v>
                </c:pt>
                <c:pt idx="5122">
                  <c:v>28.78</c:v>
                </c:pt>
                <c:pt idx="5123">
                  <c:v>28.78</c:v>
                </c:pt>
                <c:pt idx="5124">
                  <c:v>28.78</c:v>
                </c:pt>
                <c:pt idx="5125">
                  <c:v>28.78</c:v>
                </c:pt>
                <c:pt idx="5126">
                  <c:v>28.78</c:v>
                </c:pt>
                <c:pt idx="5127">
                  <c:v>28.77</c:v>
                </c:pt>
                <c:pt idx="5128">
                  <c:v>28.76</c:v>
                </c:pt>
                <c:pt idx="5129">
                  <c:v>28.76</c:v>
                </c:pt>
                <c:pt idx="5130">
                  <c:v>28.75</c:v>
                </c:pt>
                <c:pt idx="5131">
                  <c:v>28.75</c:v>
                </c:pt>
                <c:pt idx="5132">
                  <c:v>28.74</c:v>
                </c:pt>
                <c:pt idx="5133">
                  <c:v>28.74</c:v>
                </c:pt>
                <c:pt idx="5134">
                  <c:v>28.74</c:v>
                </c:pt>
                <c:pt idx="5135">
                  <c:v>28.74</c:v>
                </c:pt>
                <c:pt idx="5136">
                  <c:v>28.74</c:v>
                </c:pt>
                <c:pt idx="5137">
                  <c:v>28.74</c:v>
                </c:pt>
                <c:pt idx="5138">
                  <c:v>28.74</c:v>
                </c:pt>
                <c:pt idx="5139">
                  <c:v>28.73</c:v>
                </c:pt>
                <c:pt idx="5140">
                  <c:v>28.73</c:v>
                </c:pt>
                <c:pt idx="5141">
                  <c:v>28.73</c:v>
                </c:pt>
                <c:pt idx="5142">
                  <c:v>28.73</c:v>
                </c:pt>
                <c:pt idx="5143">
                  <c:v>28.73</c:v>
                </c:pt>
                <c:pt idx="5144">
                  <c:v>28.72</c:v>
                </c:pt>
                <c:pt idx="5145">
                  <c:v>28.72</c:v>
                </c:pt>
                <c:pt idx="5146">
                  <c:v>28.72</c:v>
                </c:pt>
                <c:pt idx="5147">
                  <c:v>28.72</c:v>
                </c:pt>
                <c:pt idx="5148">
                  <c:v>28.72</c:v>
                </c:pt>
                <c:pt idx="5149">
                  <c:v>28.72</c:v>
                </c:pt>
                <c:pt idx="5150">
                  <c:v>28.71</c:v>
                </c:pt>
                <c:pt idx="5151">
                  <c:v>28.71</c:v>
                </c:pt>
                <c:pt idx="5152">
                  <c:v>28.71</c:v>
                </c:pt>
                <c:pt idx="5153">
                  <c:v>28.7</c:v>
                </c:pt>
                <c:pt idx="5154">
                  <c:v>28.7</c:v>
                </c:pt>
                <c:pt idx="5155">
                  <c:v>28.7</c:v>
                </c:pt>
                <c:pt idx="5156">
                  <c:v>28.7</c:v>
                </c:pt>
                <c:pt idx="5157">
                  <c:v>28.69</c:v>
                </c:pt>
                <c:pt idx="5158">
                  <c:v>28.69</c:v>
                </c:pt>
                <c:pt idx="5159">
                  <c:v>28.69</c:v>
                </c:pt>
                <c:pt idx="5160">
                  <c:v>28.69</c:v>
                </c:pt>
                <c:pt idx="5161">
                  <c:v>28.68</c:v>
                </c:pt>
                <c:pt idx="5162">
                  <c:v>28.68</c:v>
                </c:pt>
                <c:pt idx="5163">
                  <c:v>28.68</c:v>
                </c:pt>
                <c:pt idx="5164">
                  <c:v>28.68</c:v>
                </c:pt>
                <c:pt idx="5165">
                  <c:v>28.68</c:v>
                </c:pt>
                <c:pt idx="5166">
                  <c:v>28.68</c:v>
                </c:pt>
                <c:pt idx="5167">
                  <c:v>28.67</c:v>
                </c:pt>
                <c:pt idx="5168">
                  <c:v>28.66</c:v>
                </c:pt>
                <c:pt idx="5169">
                  <c:v>28.66</c:v>
                </c:pt>
                <c:pt idx="5170">
                  <c:v>28.66</c:v>
                </c:pt>
                <c:pt idx="5171">
                  <c:v>28.66</c:v>
                </c:pt>
                <c:pt idx="5172">
                  <c:v>28.66</c:v>
                </c:pt>
                <c:pt idx="5173">
                  <c:v>28.65</c:v>
                </c:pt>
                <c:pt idx="5174">
                  <c:v>28.65</c:v>
                </c:pt>
                <c:pt idx="5175">
                  <c:v>28.65</c:v>
                </c:pt>
                <c:pt idx="5176">
                  <c:v>28.65</c:v>
                </c:pt>
                <c:pt idx="5177">
                  <c:v>28.65</c:v>
                </c:pt>
                <c:pt idx="5178">
                  <c:v>28.64</c:v>
                </c:pt>
                <c:pt idx="5179">
                  <c:v>28.64</c:v>
                </c:pt>
                <c:pt idx="5180">
                  <c:v>28.64</c:v>
                </c:pt>
                <c:pt idx="5181">
                  <c:v>28.64</c:v>
                </c:pt>
                <c:pt idx="5182">
                  <c:v>28.63</c:v>
                </c:pt>
                <c:pt idx="5183">
                  <c:v>28.63</c:v>
                </c:pt>
                <c:pt idx="5184">
                  <c:v>28.63</c:v>
                </c:pt>
                <c:pt idx="5185">
                  <c:v>28.63</c:v>
                </c:pt>
                <c:pt idx="5186">
                  <c:v>28.62</c:v>
                </c:pt>
                <c:pt idx="5187">
                  <c:v>28.62</c:v>
                </c:pt>
                <c:pt idx="5188">
                  <c:v>28.62</c:v>
                </c:pt>
                <c:pt idx="5189">
                  <c:v>28.62</c:v>
                </c:pt>
                <c:pt idx="5190">
                  <c:v>28.6</c:v>
                </c:pt>
                <c:pt idx="5191">
                  <c:v>28.6</c:v>
                </c:pt>
                <c:pt idx="5192">
                  <c:v>28.6</c:v>
                </c:pt>
                <c:pt idx="5193">
                  <c:v>28.6</c:v>
                </c:pt>
                <c:pt idx="5194">
                  <c:v>28.59</c:v>
                </c:pt>
                <c:pt idx="5195">
                  <c:v>28.59</c:v>
                </c:pt>
                <c:pt idx="5196">
                  <c:v>28.59</c:v>
                </c:pt>
                <c:pt idx="5197">
                  <c:v>28.59</c:v>
                </c:pt>
                <c:pt idx="5198">
                  <c:v>28.58</c:v>
                </c:pt>
                <c:pt idx="5199">
                  <c:v>28.58</c:v>
                </c:pt>
                <c:pt idx="5200">
                  <c:v>28.57</c:v>
                </c:pt>
                <c:pt idx="5201">
                  <c:v>28.56</c:v>
                </c:pt>
                <c:pt idx="5202">
                  <c:v>28.56</c:v>
                </c:pt>
                <c:pt idx="5203">
                  <c:v>28.56</c:v>
                </c:pt>
                <c:pt idx="5204">
                  <c:v>28.56</c:v>
                </c:pt>
                <c:pt idx="5205">
                  <c:v>28.56</c:v>
                </c:pt>
                <c:pt idx="5206">
                  <c:v>28.55</c:v>
                </c:pt>
                <c:pt idx="5207">
                  <c:v>28.55</c:v>
                </c:pt>
                <c:pt idx="5208">
                  <c:v>28.55</c:v>
                </c:pt>
                <c:pt idx="5209">
                  <c:v>28.54</c:v>
                </c:pt>
                <c:pt idx="5210">
                  <c:v>28.54</c:v>
                </c:pt>
                <c:pt idx="5211">
                  <c:v>28.53</c:v>
                </c:pt>
                <c:pt idx="5212">
                  <c:v>28.53</c:v>
                </c:pt>
                <c:pt idx="5213">
                  <c:v>28.53</c:v>
                </c:pt>
                <c:pt idx="5214">
                  <c:v>28.53</c:v>
                </c:pt>
                <c:pt idx="5215">
                  <c:v>28.52</c:v>
                </c:pt>
                <c:pt idx="5216">
                  <c:v>28.51</c:v>
                </c:pt>
                <c:pt idx="5217">
                  <c:v>28.51</c:v>
                </c:pt>
                <c:pt idx="5218">
                  <c:v>28.51</c:v>
                </c:pt>
                <c:pt idx="5219">
                  <c:v>28.51</c:v>
                </c:pt>
                <c:pt idx="5220">
                  <c:v>28.51</c:v>
                </c:pt>
                <c:pt idx="5221">
                  <c:v>28.51</c:v>
                </c:pt>
                <c:pt idx="5222">
                  <c:v>28.5</c:v>
                </c:pt>
                <c:pt idx="5223">
                  <c:v>28.5</c:v>
                </c:pt>
                <c:pt idx="5224">
                  <c:v>28.5</c:v>
                </c:pt>
                <c:pt idx="5225">
                  <c:v>28.5</c:v>
                </c:pt>
                <c:pt idx="5226">
                  <c:v>28.5</c:v>
                </c:pt>
                <c:pt idx="5227">
                  <c:v>28.5</c:v>
                </c:pt>
                <c:pt idx="5228">
                  <c:v>28.5</c:v>
                </c:pt>
                <c:pt idx="5229">
                  <c:v>28.49</c:v>
                </c:pt>
                <c:pt idx="5230">
                  <c:v>28.49</c:v>
                </c:pt>
                <c:pt idx="5231">
                  <c:v>28.49</c:v>
                </c:pt>
                <c:pt idx="5232">
                  <c:v>28.49</c:v>
                </c:pt>
                <c:pt idx="5233">
                  <c:v>28.49</c:v>
                </c:pt>
                <c:pt idx="5234">
                  <c:v>28.49</c:v>
                </c:pt>
                <c:pt idx="5235">
                  <c:v>28.49</c:v>
                </c:pt>
                <c:pt idx="5236">
                  <c:v>28.48</c:v>
                </c:pt>
                <c:pt idx="5237">
                  <c:v>28.48</c:v>
                </c:pt>
                <c:pt idx="5238">
                  <c:v>28.48</c:v>
                </c:pt>
                <c:pt idx="5239">
                  <c:v>28.48</c:v>
                </c:pt>
                <c:pt idx="5240">
                  <c:v>28.48</c:v>
                </c:pt>
                <c:pt idx="5241">
                  <c:v>28.47</c:v>
                </c:pt>
                <c:pt idx="5242">
                  <c:v>28.47</c:v>
                </c:pt>
                <c:pt idx="5243">
                  <c:v>28.47</c:v>
                </c:pt>
                <c:pt idx="5244">
                  <c:v>28.47</c:v>
                </c:pt>
                <c:pt idx="5245">
                  <c:v>28.47</c:v>
                </c:pt>
                <c:pt idx="5246">
                  <c:v>28.47</c:v>
                </c:pt>
                <c:pt idx="5247">
                  <c:v>28.47</c:v>
                </c:pt>
                <c:pt idx="5248">
                  <c:v>28.47</c:v>
                </c:pt>
                <c:pt idx="5249">
                  <c:v>28.46</c:v>
                </c:pt>
                <c:pt idx="5250">
                  <c:v>28.46</c:v>
                </c:pt>
                <c:pt idx="5251">
                  <c:v>28.46</c:v>
                </c:pt>
                <c:pt idx="5252">
                  <c:v>28.46</c:v>
                </c:pt>
                <c:pt idx="5253">
                  <c:v>28.46</c:v>
                </c:pt>
                <c:pt idx="5254">
                  <c:v>28.46</c:v>
                </c:pt>
                <c:pt idx="5255">
                  <c:v>28.46</c:v>
                </c:pt>
                <c:pt idx="5256">
                  <c:v>28.45</c:v>
                </c:pt>
                <c:pt idx="5257">
                  <c:v>28.45</c:v>
                </c:pt>
                <c:pt idx="5258">
                  <c:v>28.45</c:v>
                </c:pt>
                <c:pt idx="5259">
                  <c:v>28.44</c:v>
                </c:pt>
                <c:pt idx="5260">
                  <c:v>28.43</c:v>
                </c:pt>
                <c:pt idx="5261">
                  <c:v>28.43</c:v>
                </c:pt>
                <c:pt idx="5262">
                  <c:v>28.42</c:v>
                </c:pt>
                <c:pt idx="5263">
                  <c:v>28.42</c:v>
                </c:pt>
                <c:pt idx="5264">
                  <c:v>28.42</c:v>
                </c:pt>
                <c:pt idx="5265">
                  <c:v>28.42</c:v>
                </c:pt>
                <c:pt idx="5266">
                  <c:v>28.42</c:v>
                </c:pt>
                <c:pt idx="5267">
                  <c:v>28.42</c:v>
                </c:pt>
                <c:pt idx="5268">
                  <c:v>28.42</c:v>
                </c:pt>
                <c:pt idx="5269">
                  <c:v>28.41</c:v>
                </c:pt>
                <c:pt idx="5270">
                  <c:v>28.41</c:v>
                </c:pt>
                <c:pt idx="5271">
                  <c:v>28.41</c:v>
                </c:pt>
                <c:pt idx="5272">
                  <c:v>28.41</c:v>
                </c:pt>
                <c:pt idx="5273">
                  <c:v>28.41</c:v>
                </c:pt>
                <c:pt idx="5274">
                  <c:v>28.4</c:v>
                </c:pt>
                <c:pt idx="5275">
                  <c:v>28.39</c:v>
                </c:pt>
                <c:pt idx="5276">
                  <c:v>28.39</c:v>
                </c:pt>
                <c:pt idx="5277">
                  <c:v>28.39</c:v>
                </c:pt>
                <c:pt idx="5278">
                  <c:v>28.39</c:v>
                </c:pt>
                <c:pt idx="5279">
                  <c:v>28.38</c:v>
                </c:pt>
                <c:pt idx="5280">
                  <c:v>28.37</c:v>
                </c:pt>
                <c:pt idx="5281">
                  <c:v>28.37</c:v>
                </c:pt>
                <c:pt idx="5282">
                  <c:v>28.36</c:v>
                </c:pt>
                <c:pt idx="5283">
                  <c:v>28.36</c:v>
                </c:pt>
                <c:pt idx="5284">
                  <c:v>28.36</c:v>
                </c:pt>
                <c:pt idx="5285">
                  <c:v>28.36</c:v>
                </c:pt>
                <c:pt idx="5286">
                  <c:v>28.36</c:v>
                </c:pt>
                <c:pt idx="5287">
                  <c:v>28.36</c:v>
                </c:pt>
                <c:pt idx="5288">
                  <c:v>28.36</c:v>
                </c:pt>
                <c:pt idx="5289">
                  <c:v>28.35</c:v>
                </c:pt>
                <c:pt idx="5290">
                  <c:v>28.34</c:v>
                </c:pt>
                <c:pt idx="5291">
                  <c:v>28.33</c:v>
                </c:pt>
                <c:pt idx="5292">
                  <c:v>28.33</c:v>
                </c:pt>
                <c:pt idx="5293">
                  <c:v>28.33</c:v>
                </c:pt>
                <c:pt idx="5294">
                  <c:v>28.32</c:v>
                </c:pt>
                <c:pt idx="5295">
                  <c:v>28.32</c:v>
                </c:pt>
                <c:pt idx="5296">
                  <c:v>28.31</c:v>
                </c:pt>
                <c:pt idx="5297">
                  <c:v>28.31</c:v>
                </c:pt>
                <c:pt idx="5298">
                  <c:v>28.31</c:v>
                </c:pt>
                <c:pt idx="5299">
                  <c:v>28.31</c:v>
                </c:pt>
                <c:pt idx="5300">
                  <c:v>28.3</c:v>
                </c:pt>
                <c:pt idx="5301">
                  <c:v>28.3</c:v>
                </c:pt>
                <c:pt idx="5302">
                  <c:v>28.3</c:v>
                </c:pt>
                <c:pt idx="5303">
                  <c:v>28.3</c:v>
                </c:pt>
                <c:pt idx="5304">
                  <c:v>28.29</c:v>
                </c:pt>
                <c:pt idx="5305">
                  <c:v>28.28</c:v>
                </c:pt>
                <c:pt idx="5306">
                  <c:v>28.28</c:v>
                </c:pt>
                <c:pt idx="5307">
                  <c:v>28.28</c:v>
                </c:pt>
                <c:pt idx="5308">
                  <c:v>28.28</c:v>
                </c:pt>
                <c:pt idx="5309">
                  <c:v>28.28</c:v>
                </c:pt>
                <c:pt idx="5310">
                  <c:v>28.27</c:v>
                </c:pt>
                <c:pt idx="5311">
                  <c:v>28.27</c:v>
                </c:pt>
                <c:pt idx="5312">
                  <c:v>28.27</c:v>
                </c:pt>
                <c:pt idx="5313">
                  <c:v>28.27</c:v>
                </c:pt>
                <c:pt idx="5314">
                  <c:v>28.27</c:v>
                </c:pt>
                <c:pt idx="5315">
                  <c:v>28.26</c:v>
                </c:pt>
                <c:pt idx="5316">
                  <c:v>28.26</c:v>
                </c:pt>
                <c:pt idx="5317">
                  <c:v>28.26</c:v>
                </c:pt>
                <c:pt idx="5318">
                  <c:v>28.26</c:v>
                </c:pt>
                <c:pt idx="5319">
                  <c:v>28.26</c:v>
                </c:pt>
                <c:pt idx="5320">
                  <c:v>28.25</c:v>
                </c:pt>
                <c:pt idx="5321">
                  <c:v>28.25</c:v>
                </c:pt>
                <c:pt idx="5322">
                  <c:v>28.25</c:v>
                </c:pt>
                <c:pt idx="5323">
                  <c:v>28.25</c:v>
                </c:pt>
                <c:pt idx="5324">
                  <c:v>28.25</c:v>
                </c:pt>
                <c:pt idx="5325">
                  <c:v>28.25</c:v>
                </c:pt>
                <c:pt idx="5326">
                  <c:v>28.24</c:v>
                </c:pt>
                <c:pt idx="5327">
                  <c:v>28.24</c:v>
                </c:pt>
                <c:pt idx="5328">
                  <c:v>28.24</c:v>
                </c:pt>
                <c:pt idx="5329">
                  <c:v>28.23</c:v>
                </c:pt>
                <c:pt idx="5330">
                  <c:v>28.23</c:v>
                </c:pt>
                <c:pt idx="5331">
                  <c:v>28.23</c:v>
                </c:pt>
                <c:pt idx="5332">
                  <c:v>28.23</c:v>
                </c:pt>
                <c:pt idx="5333">
                  <c:v>28.23</c:v>
                </c:pt>
                <c:pt idx="5334">
                  <c:v>28.23</c:v>
                </c:pt>
                <c:pt idx="5335">
                  <c:v>28.22</c:v>
                </c:pt>
                <c:pt idx="5336">
                  <c:v>28.22</c:v>
                </c:pt>
                <c:pt idx="5337">
                  <c:v>28.22</c:v>
                </c:pt>
                <c:pt idx="5338">
                  <c:v>28.22</c:v>
                </c:pt>
                <c:pt idx="5339">
                  <c:v>28.21</c:v>
                </c:pt>
                <c:pt idx="5340">
                  <c:v>28.21</c:v>
                </c:pt>
                <c:pt idx="5341">
                  <c:v>28.21</c:v>
                </c:pt>
                <c:pt idx="5342">
                  <c:v>28.21</c:v>
                </c:pt>
                <c:pt idx="5343">
                  <c:v>28.21</c:v>
                </c:pt>
                <c:pt idx="5344">
                  <c:v>28.21</c:v>
                </c:pt>
                <c:pt idx="5345">
                  <c:v>28.21</c:v>
                </c:pt>
                <c:pt idx="5346">
                  <c:v>28.21</c:v>
                </c:pt>
                <c:pt idx="5347">
                  <c:v>28.2</c:v>
                </c:pt>
                <c:pt idx="5348">
                  <c:v>28.2</c:v>
                </c:pt>
                <c:pt idx="5349">
                  <c:v>28.2</c:v>
                </c:pt>
                <c:pt idx="5350">
                  <c:v>28.2</c:v>
                </c:pt>
                <c:pt idx="5351">
                  <c:v>28.19</c:v>
                </c:pt>
                <c:pt idx="5352">
                  <c:v>28.19</c:v>
                </c:pt>
                <c:pt idx="5353">
                  <c:v>28.19</c:v>
                </c:pt>
                <c:pt idx="5354">
                  <c:v>28.19</c:v>
                </c:pt>
                <c:pt idx="5355">
                  <c:v>28.19</c:v>
                </c:pt>
                <c:pt idx="5356">
                  <c:v>28.19</c:v>
                </c:pt>
                <c:pt idx="5357">
                  <c:v>28.18</c:v>
                </c:pt>
                <c:pt idx="5358">
                  <c:v>28.18</c:v>
                </c:pt>
                <c:pt idx="5359">
                  <c:v>28.18</c:v>
                </c:pt>
                <c:pt idx="5360">
                  <c:v>28.17</c:v>
                </c:pt>
                <c:pt idx="5361">
                  <c:v>28.17</c:v>
                </c:pt>
                <c:pt idx="5362">
                  <c:v>28.17</c:v>
                </c:pt>
                <c:pt idx="5363">
                  <c:v>28.17</c:v>
                </c:pt>
                <c:pt idx="5364">
                  <c:v>28.16</c:v>
                </c:pt>
                <c:pt idx="5365">
                  <c:v>28.16</c:v>
                </c:pt>
                <c:pt idx="5366">
                  <c:v>28.15</c:v>
                </c:pt>
                <c:pt idx="5367">
                  <c:v>28.15</c:v>
                </c:pt>
                <c:pt idx="5368">
                  <c:v>28.15</c:v>
                </c:pt>
                <c:pt idx="5369">
                  <c:v>28.15</c:v>
                </c:pt>
                <c:pt idx="5370">
                  <c:v>28.15</c:v>
                </c:pt>
                <c:pt idx="5371">
                  <c:v>28.15</c:v>
                </c:pt>
                <c:pt idx="5372">
                  <c:v>28.14</c:v>
                </c:pt>
                <c:pt idx="5373">
                  <c:v>28.14</c:v>
                </c:pt>
                <c:pt idx="5374">
                  <c:v>28.13</c:v>
                </c:pt>
                <c:pt idx="5375">
                  <c:v>28.13</c:v>
                </c:pt>
                <c:pt idx="5376">
                  <c:v>28.13</c:v>
                </c:pt>
                <c:pt idx="5377">
                  <c:v>28.13</c:v>
                </c:pt>
                <c:pt idx="5378">
                  <c:v>28.12</c:v>
                </c:pt>
                <c:pt idx="5379">
                  <c:v>28.12</c:v>
                </c:pt>
                <c:pt idx="5380">
                  <c:v>28.12</c:v>
                </c:pt>
                <c:pt idx="5381">
                  <c:v>28.12</c:v>
                </c:pt>
                <c:pt idx="5382">
                  <c:v>28.12</c:v>
                </c:pt>
                <c:pt idx="5383">
                  <c:v>28.12</c:v>
                </c:pt>
                <c:pt idx="5384">
                  <c:v>28.12</c:v>
                </c:pt>
                <c:pt idx="5385">
                  <c:v>28.11</c:v>
                </c:pt>
                <c:pt idx="5386">
                  <c:v>28.11</c:v>
                </c:pt>
                <c:pt idx="5387">
                  <c:v>28.09</c:v>
                </c:pt>
                <c:pt idx="5388">
                  <c:v>28.09</c:v>
                </c:pt>
                <c:pt idx="5389">
                  <c:v>28.09</c:v>
                </c:pt>
                <c:pt idx="5390">
                  <c:v>28.09</c:v>
                </c:pt>
                <c:pt idx="5391">
                  <c:v>28.09</c:v>
                </c:pt>
                <c:pt idx="5392">
                  <c:v>28.08</c:v>
                </c:pt>
                <c:pt idx="5393">
                  <c:v>28.08</c:v>
                </c:pt>
                <c:pt idx="5394">
                  <c:v>28.08</c:v>
                </c:pt>
                <c:pt idx="5395">
                  <c:v>28.08</c:v>
                </c:pt>
                <c:pt idx="5396">
                  <c:v>28.08</c:v>
                </c:pt>
                <c:pt idx="5397">
                  <c:v>28.08</c:v>
                </c:pt>
                <c:pt idx="5398">
                  <c:v>28.08</c:v>
                </c:pt>
                <c:pt idx="5399">
                  <c:v>28.08</c:v>
                </c:pt>
                <c:pt idx="5400">
                  <c:v>28.08</c:v>
                </c:pt>
                <c:pt idx="5401">
                  <c:v>28.08</c:v>
                </c:pt>
                <c:pt idx="5402">
                  <c:v>28.08</c:v>
                </c:pt>
                <c:pt idx="5403">
                  <c:v>28.08</c:v>
                </c:pt>
                <c:pt idx="5404">
                  <c:v>28.08</c:v>
                </c:pt>
                <c:pt idx="5405">
                  <c:v>28.08</c:v>
                </c:pt>
                <c:pt idx="5406">
                  <c:v>28.07</c:v>
                </c:pt>
                <c:pt idx="5407">
                  <c:v>28.07</c:v>
                </c:pt>
                <c:pt idx="5408">
                  <c:v>28.07</c:v>
                </c:pt>
                <c:pt idx="5409">
                  <c:v>28.07</c:v>
                </c:pt>
                <c:pt idx="5410">
                  <c:v>28.07</c:v>
                </c:pt>
                <c:pt idx="5411">
                  <c:v>28.07</c:v>
                </c:pt>
                <c:pt idx="5412">
                  <c:v>28.07</c:v>
                </c:pt>
                <c:pt idx="5413">
                  <c:v>28.07</c:v>
                </c:pt>
                <c:pt idx="5414">
                  <c:v>28.07</c:v>
                </c:pt>
                <c:pt idx="5415">
                  <c:v>28.07</c:v>
                </c:pt>
                <c:pt idx="5416">
                  <c:v>28.06</c:v>
                </c:pt>
                <c:pt idx="5417">
                  <c:v>28.06</c:v>
                </c:pt>
                <c:pt idx="5418">
                  <c:v>28.06</c:v>
                </c:pt>
                <c:pt idx="5419">
                  <c:v>28.06</c:v>
                </c:pt>
                <c:pt idx="5420">
                  <c:v>28.06</c:v>
                </c:pt>
                <c:pt idx="5421">
                  <c:v>28.06</c:v>
                </c:pt>
                <c:pt idx="5422">
                  <c:v>28.06</c:v>
                </c:pt>
                <c:pt idx="5423">
                  <c:v>28.06</c:v>
                </c:pt>
                <c:pt idx="5424">
                  <c:v>28.06</c:v>
                </c:pt>
                <c:pt idx="5425">
                  <c:v>28.05</c:v>
                </c:pt>
                <c:pt idx="5426">
                  <c:v>28.05</c:v>
                </c:pt>
                <c:pt idx="5427">
                  <c:v>28.05</c:v>
                </c:pt>
                <c:pt idx="5428">
                  <c:v>28.05</c:v>
                </c:pt>
                <c:pt idx="5429">
                  <c:v>28.05</c:v>
                </c:pt>
                <c:pt idx="5430">
                  <c:v>28.05</c:v>
                </c:pt>
                <c:pt idx="5431">
                  <c:v>28.04</c:v>
                </c:pt>
                <c:pt idx="5432">
                  <c:v>28.04</c:v>
                </c:pt>
                <c:pt idx="5433">
                  <c:v>28.03</c:v>
                </c:pt>
                <c:pt idx="5434">
                  <c:v>28.03</c:v>
                </c:pt>
                <c:pt idx="5435">
                  <c:v>28.03</c:v>
                </c:pt>
                <c:pt idx="5436">
                  <c:v>28.03</c:v>
                </c:pt>
                <c:pt idx="5437">
                  <c:v>28.03</c:v>
                </c:pt>
                <c:pt idx="5438">
                  <c:v>28.03</c:v>
                </c:pt>
                <c:pt idx="5439">
                  <c:v>28.03</c:v>
                </c:pt>
                <c:pt idx="5440">
                  <c:v>28.03</c:v>
                </c:pt>
                <c:pt idx="5441">
                  <c:v>28.02</c:v>
                </c:pt>
                <c:pt idx="5442">
                  <c:v>28.02</c:v>
                </c:pt>
                <c:pt idx="5443">
                  <c:v>28.02</c:v>
                </c:pt>
                <c:pt idx="5444">
                  <c:v>28.02</c:v>
                </c:pt>
                <c:pt idx="5445">
                  <c:v>28.01</c:v>
                </c:pt>
                <c:pt idx="5446">
                  <c:v>28.01</c:v>
                </c:pt>
                <c:pt idx="5447">
                  <c:v>28.01</c:v>
                </c:pt>
                <c:pt idx="5448">
                  <c:v>28.01</c:v>
                </c:pt>
                <c:pt idx="5449">
                  <c:v>28.01</c:v>
                </c:pt>
                <c:pt idx="5450">
                  <c:v>28.01</c:v>
                </c:pt>
                <c:pt idx="5451">
                  <c:v>28.01</c:v>
                </c:pt>
                <c:pt idx="5452">
                  <c:v>28</c:v>
                </c:pt>
                <c:pt idx="5453">
                  <c:v>28</c:v>
                </c:pt>
                <c:pt idx="5454">
                  <c:v>28</c:v>
                </c:pt>
                <c:pt idx="5455">
                  <c:v>28</c:v>
                </c:pt>
                <c:pt idx="5456">
                  <c:v>27.99</c:v>
                </c:pt>
                <c:pt idx="5457">
                  <c:v>27.99</c:v>
                </c:pt>
                <c:pt idx="5458">
                  <c:v>27.99</c:v>
                </c:pt>
                <c:pt idx="5459">
                  <c:v>27.99</c:v>
                </c:pt>
                <c:pt idx="5460">
                  <c:v>27.99</c:v>
                </c:pt>
                <c:pt idx="5461">
                  <c:v>27.98</c:v>
                </c:pt>
                <c:pt idx="5462">
                  <c:v>27.98</c:v>
                </c:pt>
                <c:pt idx="5463">
                  <c:v>27.98</c:v>
                </c:pt>
                <c:pt idx="5464">
                  <c:v>27.98</c:v>
                </c:pt>
                <c:pt idx="5465">
                  <c:v>27.98</c:v>
                </c:pt>
                <c:pt idx="5466">
                  <c:v>27.98</c:v>
                </c:pt>
                <c:pt idx="5467">
                  <c:v>27.97</c:v>
                </c:pt>
                <c:pt idx="5468">
                  <c:v>27.97</c:v>
                </c:pt>
                <c:pt idx="5469">
                  <c:v>27.97</c:v>
                </c:pt>
                <c:pt idx="5470">
                  <c:v>27.97</c:v>
                </c:pt>
                <c:pt idx="5471">
                  <c:v>27.97</c:v>
                </c:pt>
                <c:pt idx="5472">
                  <c:v>27.96</c:v>
                </c:pt>
                <c:pt idx="5473">
                  <c:v>27.96</c:v>
                </c:pt>
                <c:pt idx="5474">
                  <c:v>27.96</c:v>
                </c:pt>
                <c:pt idx="5475">
                  <c:v>27.95</c:v>
                </c:pt>
                <c:pt idx="5476">
                  <c:v>27.95</c:v>
                </c:pt>
                <c:pt idx="5477">
                  <c:v>27.95</c:v>
                </c:pt>
                <c:pt idx="5478">
                  <c:v>27.95</c:v>
                </c:pt>
                <c:pt idx="5479">
                  <c:v>27.95</c:v>
                </c:pt>
                <c:pt idx="5480">
                  <c:v>27.95</c:v>
                </c:pt>
                <c:pt idx="5481">
                  <c:v>27.95</c:v>
                </c:pt>
                <c:pt idx="5482">
                  <c:v>27.95</c:v>
                </c:pt>
                <c:pt idx="5483">
                  <c:v>27.94</c:v>
                </c:pt>
                <c:pt idx="5484">
                  <c:v>27.94</c:v>
                </c:pt>
                <c:pt idx="5485">
                  <c:v>27.94</c:v>
                </c:pt>
                <c:pt idx="5486">
                  <c:v>27.94</c:v>
                </c:pt>
                <c:pt idx="5487">
                  <c:v>27.94</c:v>
                </c:pt>
                <c:pt idx="5488">
                  <c:v>27.94</c:v>
                </c:pt>
                <c:pt idx="5489">
                  <c:v>27.93</c:v>
                </c:pt>
                <c:pt idx="5490">
                  <c:v>27.93</c:v>
                </c:pt>
                <c:pt idx="5491">
                  <c:v>27.93</c:v>
                </c:pt>
                <c:pt idx="5492">
                  <c:v>27.92</c:v>
                </c:pt>
                <c:pt idx="5493">
                  <c:v>27.92</c:v>
                </c:pt>
                <c:pt idx="5494">
                  <c:v>27.92</c:v>
                </c:pt>
                <c:pt idx="5495">
                  <c:v>27.92</c:v>
                </c:pt>
                <c:pt idx="5496">
                  <c:v>27.92</c:v>
                </c:pt>
                <c:pt idx="5497">
                  <c:v>27.92</c:v>
                </c:pt>
                <c:pt idx="5498">
                  <c:v>27.92</c:v>
                </c:pt>
                <c:pt idx="5499">
                  <c:v>27.92</c:v>
                </c:pt>
                <c:pt idx="5500">
                  <c:v>27.92</c:v>
                </c:pt>
                <c:pt idx="5501">
                  <c:v>27.92</c:v>
                </c:pt>
                <c:pt idx="5502">
                  <c:v>27.92</c:v>
                </c:pt>
                <c:pt idx="5503">
                  <c:v>27.92</c:v>
                </c:pt>
                <c:pt idx="5504">
                  <c:v>27.91</c:v>
                </c:pt>
                <c:pt idx="5505">
                  <c:v>27.91</c:v>
                </c:pt>
                <c:pt idx="5506">
                  <c:v>27.91</c:v>
                </c:pt>
                <c:pt idx="5507">
                  <c:v>27.91</c:v>
                </c:pt>
                <c:pt idx="5508">
                  <c:v>27.9</c:v>
                </c:pt>
                <c:pt idx="5509">
                  <c:v>27.9</c:v>
                </c:pt>
                <c:pt idx="5510">
                  <c:v>27.89</c:v>
                </c:pt>
                <c:pt idx="5511">
                  <c:v>27.87</c:v>
                </c:pt>
                <c:pt idx="5512">
                  <c:v>27.87</c:v>
                </c:pt>
                <c:pt idx="5513">
                  <c:v>27.87</c:v>
                </c:pt>
                <c:pt idx="5514">
                  <c:v>27.86</c:v>
                </c:pt>
                <c:pt idx="5515">
                  <c:v>27.86</c:v>
                </c:pt>
                <c:pt idx="5516">
                  <c:v>27.86</c:v>
                </c:pt>
                <c:pt idx="5517">
                  <c:v>27.85</c:v>
                </c:pt>
                <c:pt idx="5518">
                  <c:v>27.85</c:v>
                </c:pt>
                <c:pt idx="5519">
                  <c:v>27.85</c:v>
                </c:pt>
                <c:pt idx="5520">
                  <c:v>27.84</c:v>
                </c:pt>
                <c:pt idx="5521">
                  <c:v>27.84</c:v>
                </c:pt>
                <c:pt idx="5522">
                  <c:v>27.84</c:v>
                </c:pt>
                <c:pt idx="5523">
                  <c:v>27.84</c:v>
                </c:pt>
                <c:pt idx="5524">
                  <c:v>27.82</c:v>
                </c:pt>
                <c:pt idx="5525">
                  <c:v>27.81</c:v>
                </c:pt>
                <c:pt idx="5526">
                  <c:v>27.81</c:v>
                </c:pt>
                <c:pt idx="5527">
                  <c:v>27.81</c:v>
                </c:pt>
                <c:pt idx="5528">
                  <c:v>27.8</c:v>
                </c:pt>
                <c:pt idx="5529">
                  <c:v>27.8</c:v>
                </c:pt>
                <c:pt idx="5530">
                  <c:v>27.8</c:v>
                </c:pt>
                <c:pt idx="5531">
                  <c:v>27.8</c:v>
                </c:pt>
                <c:pt idx="5532">
                  <c:v>27.8</c:v>
                </c:pt>
                <c:pt idx="5533">
                  <c:v>27.8</c:v>
                </c:pt>
                <c:pt idx="5534">
                  <c:v>27.8</c:v>
                </c:pt>
                <c:pt idx="5535">
                  <c:v>27.8</c:v>
                </c:pt>
                <c:pt idx="5536">
                  <c:v>27.79</c:v>
                </c:pt>
                <c:pt idx="5537">
                  <c:v>27.79</c:v>
                </c:pt>
                <c:pt idx="5538">
                  <c:v>27.77</c:v>
                </c:pt>
                <c:pt idx="5539">
                  <c:v>27.77</c:v>
                </c:pt>
                <c:pt idx="5540">
                  <c:v>27.76</c:v>
                </c:pt>
                <c:pt idx="5541">
                  <c:v>27.76</c:v>
                </c:pt>
                <c:pt idx="5542">
                  <c:v>27.75</c:v>
                </c:pt>
                <c:pt idx="5543">
                  <c:v>27.75</c:v>
                </c:pt>
                <c:pt idx="5544">
                  <c:v>27.75</c:v>
                </c:pt>
                <c:pt idx="5545">
                  <c:v>27.75</c:v>
                </c:pt>
                <c:pt idx="5546">
                  <c:v>27.75</c:v>
                </c:pt>
                <c:pt idx="5547">
                  <c:v>27.75</c:v>
                </c:pt>
                <c:pt idx="5548">
                  <c:v>27.74</c:v>
                </c:pt>
                <c:pt idx="5549">
                  <c:v>27.74</c:v>
                </c:pt>
                <c:pt idx="5550">
                  <c:v>27.74</c:v>
                </c:pt>
                <c:pt idx="5551">
                  <c:v>27.73</c:v>
                </c:pt>
                <c:pt idx="5552">
                  <c:v>27.73</c:v>
                </c:pt>
                <c:pt idx="5553">
                  <c:v>27.73</c:v>
                </c:pt>
                <c:pt idx="5554">
                  <c:v>27.72</c:v>
                </c:pt>
                <c:pt idx="5555">
                  <c:v>27.72</c:v>
                </c:pt>
                <c:pt idx="5556">
                  <c:v>27.72</c:v>
                </c:pt>
                <c:pt idx="5557">
                  <c:v>27.72</c:v>
                </c:pt>
                <c:pt idx="5558">
                  <c:v>27.71</c:v>
                </c:pt>
                <c:pt idx="5559">
                  <c:v>27.71</c:v>
                </c:pt>
                <c:pt idx="5560">
                  <c:v>27.71</c:v>
                </c:pt>
                <c:pt idx="5561">
                  <c:v>27.71</c:v>
                </c:pt>
                <c:pt idx="5562">
                  <c:v>27.71</c:v>
                </c:pt>
                <c:pt idx="5563">
                  <c:v>27.7</c:v>
                </c:pt>
                <c:pt idx="5564">
                  <c:v>27.7</c:v>
                </c:pt>
                <c:pt idx="5565">
                  <c:v>27.7</c:v>
                </c:pt>
                <c:pt idx="5566">
                  <c:v>27.69</c:v>
                </c:pt>
                <c:pt idx="5567">
                  <c:v>27.69</c:v>
                </c:pt>
                <c:pt idx="5568">
                  <c:v>27.69</c:v>
                </c:pt>
                <c:pt idx="5569">
                  <c:v>27.68</c:v>
                </c:pt>
                <c:pt idx="5570">
                  <c:v>27.68</c:v>
                </c:pt>
                <c:pt idx="5571">
                  <c:v>27.68</c:v>
                </c:pt>
                <c:pt idx="5572">
                  <c:v>27.68</c:v>
                </c:pt>
                <c:pt idx="5573">
                  <c:v>27.68</c:v>
                </c:pt>
                <c:pt idx="5574">
                  <c:v>27.67</c:v>
                </c:pt>
                <c:pt idx="5575">
                  <c:v>27.67</c:v>
                </c:pt>
                <c:pt idx="5576">
                  <c:v>27.67</c:v>
                </c:pt>
                <c:pt idx="5577">
                  <c:v>27.67</c:v>
                </c:pt>
                <c:pt idx="5578">
                  <c:v>27.67</c:v>
                </c:pt>
                <c:pt idx="5579">
                  <c:v>27.66</c:v>
                </c:pt>
                <c:pt idx="5580">
                  <c:v>27.66</c:v>
                </c:pt>
                <c:pt idx="5581">
                  <c:v>27.66</c:v>
                </c:pt>
                <c:pt idx="5582">
                  <c:v>27.66</c:v>
                </c:pt>
                <c:pt idx="5583">
                  <c:v>27.64</c:v>
                </c:pt>
                <c:pt idx="5584">
                  <c:v>27.64</c:v>
                </c:pt>
                <c:pt idx="5585">
                  <c:v>27.64</c:v>
                </c:pt>
                <c:pt idx="5586">
                  <c:v>27.64</c:v>
                </c:pt>
                <c:pt idx="5587">
                  <c:v>27.63</c:v>
                </c:pt>
                <c:pt idx="5588">
                  <c:v>27.63</c:v>
                </c:pt>
                <c:pt idx="5589">
                  <c:v>27.63</c:v>
                </c:pt>
                <c:pt idx="5590">
                  <c:v>27.61</c:v>
                </c:pt>
                <c:pt idx="5591">
                  <c:v>27.6</c:v>
                </c:pt>
                <c:pt idx="5592">
                  <c:v>27.6</c:v>
                </c:pt>
                <c:pt idx="5593">
                  <c:v>27.6</c:v>
                </c:pt>
                <c:pt idx="5594">
                  <c:v>27.6</c:v>
                </c:pt>
                <c:pt idx="5595">
                  <c:v>27.6</c:v>
                </c:pt>
                <c:pt idx="5596">
                  <c:v>27.6</c:v>
                </c:pt>
                <c:pt idx="5597">
                  <c:v>27.59</c:v>
                </c:pt>
                <c:pt idx="5598">
                  <c:v>27.59</c:v>
                </c:pt>
                <c:pt idx="5599">
                  <c:v>27.58</c:v>
                </c:pt>
                <c:pt idx="5600">
                  <c:v>27.58</c:v>
                </c:pt>
                <c:pt idx="5601">
                  <c:v>27.58</c:v>
                </c:pt>
                <c:pt idx="5602">
                  <c:v>27.58</c:v>
                </c:pt>
                <c:pt idx="5603">
                  <c:v>27.58</c:v>
                </c:pt>
                <c:pt idx="5604">
                  <c:v>27.58</c:v>
                </c:pt>
                <c:pt idx="5605">
                  <c:v>27.58</c:v>
                </c:pt>
                <c:pt idx="5606">
                  <c:v>27.57</c:v>
                </c:pt>
                <c:pt idx="5607">
                  <c:v>27.57</c:v>
                </c:pt>
                <c:pt idx="5608">
                  <c:v>27.56</c:v>
                </c:pt>
                <c:pt idx="5609">
                  <c:v>27.56</c:v>
                </c:pt>
                <c:pt idx="5610">
                  <c:v>27.55</c:v>
                </c:pt>
                <c:pt idx="5611">
                  <c:v>27.55</c:v>
                </c:pt>
                <c:pt idx="5612">
                  <c:v>27.54</c:v>
                </c:pt>
                <c:pt idx="5613">
                  <c:v>27.54</c:v>
                </c:pt>
                <c:pt idx="5614">
                  <c:v>27.53</c:v>
                </c:pt>
                <c:pt idx="5615">
                  <c:v>27.52</c:v>
                </c:pt>
                <c:pt idx="5616">
                  <c:v>27.52</c:v>
                </c:pt>
                <c:pt idx="5617">
                  <c:v>27.52</c:v>
                </c:pt>
                <c:pt idx="5618">
                  <c:v>27.51</c:v>
                </c:pt>
                <c:pt idx="5619">
                  <c:v>27.51</c:v>
                </c:pt>
                <c:pt idx="5620">
                  <c:v>27.51</c:v>
                </c:pt>
                <c:pt idx="5621">
                  <c:v>27.51</c:v>
                </c:pt>
                <c:pt idx="5622">
                  <c:v>27.51</c:v>
                </c:pt>
                <c:pt idx="5623">
                  <c:v>27.5</c:v>
                </c:pt>
                <c:pt idx="5624">
                  <c:v>27.49</c:v>
                </c:pt>
                <c:pt idx="5625">
                  <c:v>27.49</c:v>
                </c:pt>
                <c:pt idx="5626">
                  <c:v>27.48</c:v>
                </c:pt>
                <c:pt idx="5627">
                  <c:v>27.48</c:v>
                </c:pt>
                <c:pt idx="5628">
                  <c:v>27.48</c:v>
                </c:pt>
                <c:pt idx="5629">
                  <c:v>27.47</c:v>
                </c:pt>
                <c:pt idx="5630">
                  <c:v>27.47</c:v>
                </c:pt>
                <c:pt idx="5631">
                  <c:v>27.47</c:v>
                </c:pt>
                <c:pt idx="5632">
                  <c:v>27.47</c:v>
                </c:pt>
                <c:pt idx="5633">
                  <c:v>27.47</c:v>
                </c:pt>
                <c:pt idx="5634">
                  <c:v>27.46</c:v>
                </c:pt>
                <c:pt idx="5635">
                  <c:v>27.46</c:v>
                </c:pt>
                <c:pt idx="5636">
                  <c:v>27.46</c:v>
                </c:pt>
                <c:pt idx="5637">
                  <c:v>27.45</c:v>
                </c:pt>
                <c:pt idx="5638">
                  <c:v>27.45</c:v>
                </c:pt>
                <c:pt idx="5639">
                  <c:v>27.45</c:v>
                </c:pt>
                <c:pt idx="5640">
                  <c:v>27.44</c:v>
                </c:pt>
                <c:pt idx="5641">
                  <c:v>27.44</c:v>
                </c:pt>
                <c:pt idx="5642">
                  <c:v>27.44</c:v>
                </c:pt>
                <c:pt idx="5643">
                  <c:v>27.43</c:v>
                </c:pt>
                <c:pt idx="5644">
                  <c:v>27.43</c:v>
                </c:pt>
                <c:pt idx="5645">
                  <c:v>27.43</c:v>
                </c:pt>
                <c:pt idx="5646">
                  <c:v>27.42</c:v>
                </c:pt>
                <c:pt idx="5647">
                  <c:v>27.42</c:v>
                </c:pt>
                <c:pt idx="5648">
                  <c:v>27.42</c:v>
                </c:pt>
                <c:pt idx="5649">
                  <c:v>27.42</c:v>
                </c:pt>
                <c:pt idx="5650">
                  <c:v>27.42</c:v>
                </c:pt>
                <c:pt idx="5651">
                  <c:v>27.41</c:v>
                </c:pt>
                <c:pt idx="5652">
                  <c:v>27.4</c:v>
                </c:pt>
                <c:pt idx="5653">
                  <c:v>27.4</c:v>
                </c:pt>
                <c:pt idx="5654">
                  <c:v>27.4</c:v>
                </c:pt>
                <c:pt idx="5655">
                  <c:v>27.4</c:v>
                </c:pt>
                <c:pt idx="5656">
                  <c:v>27.4</c:v>
                </c:pt>
                <c:pt idx="5657">
                  <c:v>27.4</c:v>
                </c:pt>
                <c:pt idx="5658">
                  <c:v>27.39</c:v>
                </c:pt>
                <c:pt idx="5659">
                  <c:v>27.39</c:v>
                </c:pt>
                <c:pt idx="5660">
                  <c:v>27.38</c:v>
                </c:pt>
                <c:pt idx="5661">
                  <c:v>27.38</c:v>
                </c:pt>
                <c:pt idx="5662">
                  <c:v>27.38</c:v>
                </c:pt>
                <c:pt idx="5663">
                  <c:v>27.38</c:v>
                </c:pt>
                <c:pt idx="5664">
                  <c:v>27.37</c:v>
                </c:pt>
                <c:pt idx="5665">
                  <c:v>27.37</c:v>
                </c:pt>
                <c:pt idx="5666">
                  <c:v>27.36</c:v>
                </c:pt>
                <c:pt idx="5667">
                  <c:v>27.35</c:v>
                </c:pt>
                <c:pt idx="5668">
                  <c:v>27.34</c:v>
                </c:pt>
                <c:pt idx="5669">
                  <c:v>27.34</c:v>
                </c:pt>
                <c:pt idx="5670">
                  <c:v>27.34</c:v>
                </c:pt>
                <c:pt idx="5671">
                  <c:v>27.33</c:v>
                </c:pt>
                <c:pt idx="5672">
                  <c:v>27.33</c:v>
                </c:pt>
                <c:pt idx="5673">
                  <c:v>27.33</c:v>
                </c:pt>
                <c:pt idx="5674">
                  <c:v>27.33</c:v>
                </c:pt>
                <c:pt idx="5675">
                  <c:v>27.33</c:v>
                </c:pt>
                <c:pt idx="5676">
                  <c:v>27.33</c:v>
                </c:pt>
                <c:pt idx="5677">
                  <c:v>27.33</c:v>
                </c:pt>
                <c:pt idx="5678">
                  <c:v>27.33</c:v>
                </c:pt>
                <c:pt idx="5679">
                  <c:v>27.32</c:v>
                </c:pt>
                <c:pt idx="5680">
                  <c:v>27.32</c:v>
                </c:pt>
                <c:pt idx="5681">
                  <c:v>27.32</c:v>
                </c:pt>
                <c:pt idx="5682">
                  <c:v>27.32</c:v>
                </c:pt>
                <c:pt idx="5683">
                  <c:v>27.31</c:v>
                </c:pt>
                <c:pt idx="5684">
                  <c:v>27.31</c:v>
                </c:pt>
                <c:pt idx="5685">
                  <c:v>27.31</c:v>
                </c:pt>
                <c:pt idx="5686">
                  <c:v>27.31</c:v>
                </c:pt>
                <c:pt idx="5687">
                  <c:v>27.3</c:v>
                </c:pt>
                <c:pt idx="5688">
                  <c:v>27.3</c:v>
                </c:pt>
                <c:pt idx="5689">
                  <c:v>27.3</c:v>
                </c:pt>
                <c:pt idx="5690">
                  <c:v>27.3</c:v>
                </c:pt>
                <c:pt idx="5691">
                  <c:v>27.3</c:v>
                </c:pt>
                <c:pt idx="5692">
                  <c:v>27.3</c:v>
                </c:pt>
                <c:pt idx="5693">
                  <c:v>27.29</c:v>
                </c:pt>
                <c:pt idx="5694">
                  <c:v>27.29</c:v>
                </c:pt>
                <c:pt idx="5695">
                  <c:v>27.29</c:v>
                </c:pt>
                <c:pt idx="5696">
                  <c:v>27.29</c:v>
                </c:pt>
                <c:pt idx="5697">
                  <c:v>27.28</c:v>
                </c:pt>
                <c:pt idx="5698">
                  <c:v>27.28</c:v>
                </c:pt>
                <c:pt idx="5699">
                  <c:v>27.26</c:v>
                </c:pt>
                <c:pt idx="5700">
                  <c:v>27.26</c:v>
                </c:pt>
                <c:pt idx="5701">
                  <c:v>27.24</c:v>
                </c:pt>
                <c:pt idx="5702">
                  <c:v>27.23</c:v>
                </c:pt>
                <c:pt idx="5703">
                  <c:v>27.23</c:v>
                </c:pt>
                <c:pt idx="5704">
                  <c:v>27.22</c:v>
                </c:pt>
                <c:pt idx="5705">
                  <c:v>27.21</c:v>
                </c:pt>
                <c:pt idx="5706">
                  <c:v>27.2</c:v>
                </c:pt>
                <c:pt idx="5707">
                  <c:v>27.2</c:v>
                </c:pt>
                <c:pt idx="5708">
                  <c:v>27.2</c:v>
                </c:pt>
                <c:pt idx="5709">
                  <c:v>27.2</c:v>
                </c:pt>
                <c:pt idx="5710">
                  <c:v>27.2</c:v>
                </c:pt>
                <c:pt idx="5711">
                  <c:v>27.2</c:v>
                </c:pt>
                <c:pt idx="5712">
                  <c:v>27.19</c:v>
                </c:pt>
                <c:pt idx="5713">
                  <c:v>27.19</c:v>
                </c:pt>
                <c:pt idx="5714">
                  <c:v>27.19</c:v>
                </c:pt>
                <c:pt idx="5715">
                  <c:v>27.19</c:v>
                </c:pt>
                <c:pt idx="5716">
                  <c:v>27.19</c:v>
                </c:pt>
                <c:pt idx="5717">
                  <c:v>27.19</c:v>
                </c:pt>
                <c:pt idx="5718">
                  <c:v>27.19</c:v>
                </c:pt>
                <c:pt idx="5719">
                  <c:v>27.18</c:v>
                </c:pt>
                <c:pt idx="5720">
                  <c:v>27.18</c:v>
                </c:pt>
                <c:pt idx="5721">
                  <c:v>27.18</c:v>
                </c:pt>
                <c:pt idx="5722">
                  <c:v>27.18</c:v>
                </c:pt>
                <c:pt idx="5723">
                  <c:v>27.18</c:v>
                </c:pt>
                <c:pt idx="5724">
                  <c:v>27.17</c:v>
                </c:pt>
                <c:pt idx="5725">
                  <c:v>27.17</c:v>
                </c:pt>
                <c:pt idx="5726">
                  <c:v>27.17</c:v>
                </c:pt>
                <c:pt idx="5727">
                  <c:v>27.16</c:v>
                </c:pt>
                <c:pt idx="5728">
                  <c:v>27.15</c:v>
                </c:pt>
                <c:pt idx="5729">
                  <c:v>27.15</c:v>
                </c:pt>
                <c:pt idx="5730">
                  <c:v>27.15</c:v>
                </c:pt>
                <c:pt idx="5731">
                  <c:v>27.15</c:v>
                </c:pt>
                <c:pt idx="5732">
                  <c:v>27.14</c:v>
                </c:pt>
                <c:pt idx="5733">
                  <c:v>27.14</c:v>
                </c:pt>
                <c:pt idx="5734">
                  <c:v>27.13</c:v>
                </c:pt>
                <c:pt idx="5735">
                  <c:v>27.12</c:v>
                </c:pt>
                <c:pt idx="5736">
                  <c:v>27.12</c:v>
                </c:pt>
                <c:pt idx="5737">
                  <c:v>27.12</c:v>
                </c:pt>
                <c:pt idx="5738">
                  <c:v>27.11</c:v>
                </c:pt>
                <c:pt idx="5739">
                  <c:v>27.11</c:v>
                </c:pt>
                <c:pt idx="5740">
                  <c:v>27.11</c:v>
                </c:pt>
                <c:pt idx="5741">
                  <c:v>27.1</c:v>
                </c:pt>
                <c:pt idx="5742">
                  <c:v>27.1</c:v>
                </c:pt>
                <c:pt idx="5743">
                  <c:v>27.1</c:v>
                </c:pt>
                <c:pt idx="5744">
                  <c:v>27.1</c:v>
                </c:pt>
                <c:pt idx="5745">
                  <c:v>27.1</c:v>
                </c:pt>
                <c:pt idx="5746">
                  <c:v>27.1</c:v>
                </c:pt>
                <c:pt idx="5747">
                  <c:v>27.1</c:v>
                </c:pt>
                <c:pt idx="5748">
                  <c:v>27.09</c:v>
                </c:pt>
                <c:pt idx="5749">
                  <c:v>27.09</c:v>
                </c:pt>
                <c:pt idx="5750">
                  <c:v>27.09</c:v>
                </c:pt>
                <c:pt idx="5751">
                  <c:v>27.09</c:v>
                </c:pt>
                <c:pt idx="5752">
                  <c:v>27.09</c:v>
                </c:pt>
                <c:pt idx="5753">
                  <c:v>27.08</c:v>
                </c:pt>
                <c:pt idx="5754">
                  <c:v>27.08</c:v>
                </c:pt>
                <c:pt idx="5755">
                  <c:v>27.08</c:v>
                </c:pt>
                <c:pt idx="5756">
                  <c:v>27.08</c:v>
                </c:pt>
                <c:pt idx="5757">
                  <c:v>27.07</c:v>
                </c:pt>
                <c:pt idx="5758">
                  <c:v>27.07</c:v>
                </c:pt>
                <c:pt idx="5759">
                  <c:v>27.07</c:v>
                </c:pt>
                <c:pt idx="5760">
                  <c:v>27.07</c:v>
                </c:pt>
                <c:pt idx="5761">
                  <c:v>27.07</c:v>
                </c:pt>
                <c:pt idx="5762">
                  <c:v>27.07</c:v>
                </c:pt>
                <c:pt idx="5763">
                  <c:v>27.07</c:v>
                </c:pt>
                <c:pt idx="5764">
                  <c:v>27.07</c:v>
                </c:pt>
                <c:pt idx="5765">
                  <c:v>27.07</c:v>
                </c:pt>
                <c:pt idx="5766">
                  <c:v>27.07</c:v>
                </c:pt>
                <c:pt idx="5767">
                  <c:v>27.07</c:v>
                </c:pt>
                <c:pt idx="5768">
                  <c:v>27.06</c:v>
                </c:pt>
                <c:pt idx="5769">
                  <c:v>27.06</c:v>
                </c:pt>
                <c:pt idx="5770">
                  <c:v>27.06</c:v>
                </c:pt>
                <c:pt idx="5771">
                  <c:v>27.06</c:v>
                </c:pt>
                <c:pt idx="5772">
                  <c:v>27.05</c:v>
                </c:pt>
                <c:pt idx="5773">
                  <c:v>27.05</c:v>
                </c:pt>
                <c:pt idx="5774">
                  <c:v>27.05</c:v>
                </c:pt>
                <c:pt idx="5775">
                  <c:v>27.05</c:v>
                </c:pt>
                <c:pt idx="5776">
                  <c:v>27.05</c:v>
                </c:pt>
                <c:pt idx="5777">
                  <c:v>27.05</c:v>
                </c:pt>
                <c:pt idx="5778">
                  <c:v>27.05</c:v>
                </c:pt>
                <c:pt idx="5779">
                  <c:v>27.05</c:v>
                </c:pt>
                <c:pt idx="5780">
                  <c:v>27.05</c:v>
                </c:pt>
                <c:pt idx="5781">
                  <c:v>27.05</c:v>
                </c:pt>
                <c:pt idx="5782">
                  <c:v>27.04</c:v>
                </c:pt>
                <c:pt idx="5783">
                  <c:v>27.04</c:v>
                </c:pt>
                <c:pt idx="5784">
                  <c:v>27.04</c:v>
                </c:pt>
                <c:pt idx="5785">
                  <c:v>27.04</c:v>
                </c:pt>
                <c:pt idx="5786">
                  <c:v>27.04</c:v>
                </c:pt>
                <c:pt idx="5787">
                  <c:v>27.04</c:v>
                </c:pt>
                <c:pt idx="5788">
                  <c:v>27.04</c:v>
                </c:pt>
                <c:pt idx="5789">
                  <c:v>27.04</c:v>
                </c:pt>
                <c:pt idx="5790">
                  <c:v>27.04</c:v>
                </c:pt>
                <c:pt idx="5791">
                  <c:v>27.04</c:v>
                </c:pt>
                <c:pt idx="5792">
                  <c:v>27.04</c:v>
                </c:pt>
                <c:pt idx="5793">
                  <c:v>27.03</c:v>
                </c:pt>
                <c:pt idx="5794">
                  <c:v>27.03</c:v>
                </c:pt>
                <c:pt idx="5795">
                  <c:v>27.03</c:v>
                </c:pt>
                <c:pt idx="5796">
                  <c:v>27.03</c:v>
                </c:pt>
                <c:pt idx="5797">
                  <c:v>27.03</c:v>
                </c:pt>
                <c:pt idx="5798">
                  <c:v>27.03</c:v>
                </c:pt>
                <c:pt idx="5799">
                  <c:v>27.03</c:v>
                </c:pt>
                <c:pt idx="5800">
                  <c:v>27.03</c:v>
                </c:pt>
                <c:pt idx="5801">
                  <c:v>27.03</c:v>
                </c:pt>
                <c:pt idx="5802">
                  <c:v>27.03</c:v>
                </c:pt>
                <c:pt idx="5803">
                  <c:v>27.02</c:v>
                </c:pt>
                <c:pt idx="5804">
                  <c:v>27.02</c:v>
                </c:pt>
                <c:pt idx="5805">
                  <c:v>27.02</c:v>
                </c:pt>
                <c:pt idx="5806">
                  <c:v>27.02</c:v>
                </c:pt>
                <c:pt idx="5807">
                  <c:v>27.02</c:v>
                </c:pt>
                <c:pt idx="5808">
                  <c:v>27.02</c:v>
                </c:pt>
                <c:pt idx="5809">
                  <c:v>27.02</c:v>
                </c:pt>
                <c:pt idx="5810">
                  <c:v>27.02</c:v>
                </c:pt>
                <c:pt idx="5811">
                  <c:v>27.02</c:v>
                </c:pt>
                <c:pt idx="5812">
                  <c:v>27.02</c:v>
                </c:pt>
                <c:pt idx="5813">
                  <c:v>27.02</c:v>
                </c:pt>
                <c:pt idx="5814">
                  <c:v>27.01</c:v>
                </c:pt>
                <c:pt idx="5815">
                  <c:v>27.01</c:v>
                </c:pt>
                <c:pt idx="5816">
                  <c:v>27.01</c:v>
                </c:pt>
                <c:pt idx="5817">
                  <c:v>27.01</c:v>
                </c:pt>
                <c:pt idx="5818">
                  <c:v>27.01</c:v>
                </c:pt>
                <c:pt idx="5819">
                  <c:v>27.01</c:v>
                </c:pt>
                <c:pt idx="5820">
                  <c:v>27.01</c:v>
                </c:pt>
                <c:pt idx="5821">
                  <c:v>27.01</c:v>
                </c:pt>
                <c:pt idx="5822">
                  <c:v>27</c:v>
                </c:pt>
                <c:pt idx="5823">
                  <c:v>27</c:v>
                </c:pt>
                <c:pt idx="5824">
                  <c:v>27</c:v>
                </c:pt>
                <c:pt idx="5825">
                  <c:v>27</c:v>
                </c:pt>
                <c:pt idx="5826">
                  <c:v>26.99</c:v>
                </c:pt>
                <c:pt idx="5827">
                  <c:v>26.99</c:v>
                </c:pt>
                <c:pt idx="5828">
                  <c:v>26.99</c:v>
                </c:pt>
                <c:pt idx="5829">
                  <c:v>26.99</c:v>
                </c:pt>
                <c:pt idx="5830">
                  <c:v>26.99</c:v>
                </c:pt>
                <c:pt idx="5831">
                  <c:v>26.98</c:v>
                </c:pt>
                <c:pt idx="5832">
                  <c:v>26.98</c:v>
                </c:pt>
                <c:pt idx="5833">
                  <c:v>26.98</c:v>
                </c:pt>
                <c:pt idx="5834">
                  <c:v>26.98</c:v>
                </c:pt>
                <c:pt idx="5835">
                  <c:v>26.97</c:v>
                </c:pt>
                <c:pt idx="5836">
                  <c:v>26.97</c:v>
                </c:pt>
                <c:pt idx="5837">
                  <c:v>26.97</c:v>
                </c:pt>
                <c:pt idx="5838">
                  <c:v>26.97</c:v>
                </c:pt>
                <c:pt idx="5839">
                  <c:v>26.97</c:v>
                </c:pt>
                <c:pt idx="5840">
                  <c:v>26.97</c:v>
                </c:pt>
                <c:pt idx="5841">
                  <c:v>26.97</c:v>
                </c:pt>
                <c:pt idx="5842">
                  <c:v>26.97</c:v>
                </c:pt>
                <c:pt idx="5843">
                  <c:v>26.96</c:v>
                </c:pt>
                <c:pt idx="5844">
                  <c:v>26.95</c:v>
                </c:pt>
                <c:pt idx="5845">
                  <c:v>26.95</c:v>
                </c:pt>
                <c:pt idx="5846">
                  <c:v>26.95</c:v>
                </c:pt>
                <c:pt idx="5847">
                  <c:v>26.94</c:v>
                </c:pt>
                <c:pt idx="5848">
                  <c:v>26.94</c:v>
                </c:pt>
                <c:pt idx="5849">
                  <c:v>26.94</c:v>
                </c:pt>
                <c:pt idx="5850">
                  <c:v>26.94</c:v>
                </c:pt>
                <c:pt idx="5851">
                  <c:v>26.94</c:v>
                </c:pt>
                <c:pt idx="5852">
                  <c:v>26.94</c:v>
                </c:pt>
                <c:pt idx="5853">
                  <c:v>26.94</c:v>
                </c:pt>
                <c:pt idx="5854">
                  <c:v>26.94</c:v>
                </c:pt>
                <c:pt idx="5855">
                  <c:v>26.93</c:v>
                </c:pt>
                <c:pt idx="5856">
                  <c:v>26.93</c:v>
                </c:pt>
                <c:pt idx="5857">
                  <c:v>26.93</c:v>
                </c:pt>
                <c:pt idx="5858">
                  <c:v>26.93</c:v>
                </c:pt>
                <c:pt idx="5859">
                  <c:v>26.93</c:v>
                </c:pt>
                <c:pt idx="5860">
                  <c:v>26.93</c:v>
                </c:pt>
                <c:pt idx="5861">
                  <c:v>26.92</c:v>
                </c:pt>
                <c:pt idx="5862">
                  <c:v>26.92</c:v>
                </c:pt>
                <c:pt idx="5863">
                  <c:v>26.92</c:v>
                </c:pt>
                <c:pt idx="5864">
                  <c:v>26.91</c:v>
                </c:pt>
                <c:pt idx="5865">
                  <c:v>26.9</c:v>
                </c:pt>
                <c:pt idx="5866">
                  <c:v>26.9</c:v>
                </c:pt>
                <c:pt idx="5867">
                  <c:v>26.9</c:v>
                </c:pt>
                <c:pt idx="5868">
                  <c:v>26.9</c:v>
                </c:pt>
                <c:pt idx="5869">
                  <c:v>26.9</c:v>
                </c:pt>
                <c:pt idx="5870">
                  <c:v>26.9</c:v>
                </c:pt>
                <c:pt idx="5871">
                  <c:v>26.89</c:v>
                </c:pt>
                <c:pt idx="5872">
                  <c:v>26.89</c:v>
                </c:pt>
                <c:pt idx="5873">
                  <c:v>26.89</c:v>
                </c:pt>
                <c:pt idx="5874">
                  <c:v>26.88</c:v>
                </c:pt>
                <c:pt idx="5875">
                  <c:v>26.87</c:v>
                </c:pt>
                <c:pt idx="5876">
                  <c:v>26.87</c:v>
                </c:pt>
                <c:pt idx="5877">
                  <c:v>26.87</c:v>
                </c:pt>
                <c:pt idx="5878">
                  <c:v>26.87</c:v>
                </c:pt>
                <c:pt idx="5879">
                  <c:v>26.87</c:v>
                </c:pt>
                <c:pt idx="5880">
                  <c:v>26.86</c:v>
                </c:pt>
                <c:pt idx="5881">
                  <c:v>26.86</c:v>
                </c:pt>
                <c:pt idx="5882">
                  <c:v>26.86</c:v>
                </c:pt>
                <c:pt idx="5883">
                  <c:v>26.85</c:v>
                </c:pt>
                <c:pt idx="5884">
                  <c:v>26.84</c:v>
                </c:pt>
                <c:pt idx="5885">
                  <c:v>26.83</c:v>
                </c:pt>
                <c:pt idx="5886">
                  <c:v>26.83</c:v>
                </c:pt>
                <c:pt idx="5887">
                  <c:v>26.82</c:v>
                </c:pt>
                <c:pt idx="5888">
                  <c:v>26.82</c:v>
                </c:pt>
                <c:pt idx="5889">
                  <c:v>26.81</c:v>
                </c:pt>
                <c:pt idx="5890">
                  <c:v>26.8</c:v>
                </c:pt>
                <c:pt idx="5891">
                  <c:v>26.8</c:v>
                </c:pt>
                <c:pt idx="5892">
                  <c:v>26.79</c:v>
                </c:pt>
                <c:pt idx="5893">
                  <c:v>26.79</c:v>
                </c:pt>
                <c:pt idx="5894">
                  <c:v>26.79</c:v>
                </c:pt>
                <c:pt idx="5895">
                  <c:v>26.78</c:v>
                </c:pt>
                <c:pt idx="5896">
                  <c:v>26.77</c:v>
                </c:pt>
                <c:pt idx="5897">
                  <c:v>26.76</c:v>
                </c:pt>
                <c:pt idx="5898">
                  <c:v>26.76</c:v>
                </c:pt>
                <c:pt idx="5899">
                  <c:v>26.76</c:v>
                </c:pt>
                <c:pt idx="5900">
                  <c:v>26.75</c:v>
                </c:pt>
                <c:pt idx="5901">
                  <c:v>26.75</c:v>
                </c:pt>
                <c:pt idx="5902">
                  <c:v>26.75</c:v>
                </c:pt>
                <c:pt idx="5903">
                  <c:v>26.74</c:v>
                </c:pt>
                <c:pt idx="5904">
                  <c:v>26.74</c:v>
                </c:pt>
                <c:pt idx="5905">
                  <c:v>26.73</c:v>
                </c:pt>
                <c:pt idx="5906">
                  <c:v>26.73</c:v>
                </c:pt>
                <c:pt idx="5907">
                  <c:v>26.73</c:v>
                </c:pt>
                <c:pt idx="5908">
                  <c:v>26.72</c:v>
                </c:pt>
                <c:pt idx="5909">
                  <c:v>26.72</c:v>
                </c:pt>
                <c:pt idx="5910">
                  <c:v>26.72</c:v>
                </c:pt>
                <c:pt idx="5911">
                  <c:v>26.72</c:v>
                </c:pt>
                <c:pt idx="5912">
                  <c:v>26.71</c:v>
                </c:pt>
                <c:pt idx="5913">
                  <c:v>26.71</c:v>
                </c:pt>
                <c:pt idx="5914">
                  <c:v>26.71</c:v>
                </c:pt>
                <c:pt idx="5915">
                  <c:v>26.7</c:v>
                </c:pt>
                <c:pt idx="5916">
                  <c:v>26.69</c:v>
                </c:pt>
                <c:pt idx="5917">
                  <c:v>26.69</c:v>
                </c:pt>
                <c:pt idx="5918">
                  <c:v>26.69</c:v>
                </c:pt>
                <c:pt idx="5919">
                  <c:v>26.69</c:v>
                </c:pt>
                <c:pt idx="5920">
                  <c:v>26.69</c:v>
                </c:pt>
                <c:pt idx="5921">
                  <c:v>26.69</c:v>
                </c:pt>
                <c:pt idx="5922">
                  <c:v>26.68</c:v>
                </c:pt>
                <c:pt idx="5923">
                  <c:v>26.68</c:v>
                </c:pt>
                <c:pt idx="5924">
                  <c:v>26.68</c:v>
                </c:pt>
                <c:pt idx="5925">
                  <c:v>26.68</c:v>
                </c:pt>
                <c:pt idx="5926">
                  <c:v>26.68</c:v>
                </c:pt>
                <c:pt idx="5927">
                  <c:v>26.67</c:v>
                </c:pt>
                <c:pt idx="5928">
                  <c:v>26.66</c:v>
                </c:pt>
                <c:pt idx="5929">
                  <c:v>26.66</c:v>
                </c:pt>
                <c:pt idx="5930">
                  <c:v>26.66</c:v>
                </c:pt>
                <c:pt idx="5931">
                  <c:v>26.66</c:v>
                </c:pt>
                <c:pt idx="5932">
                  <c:v>26.66</c:v>
                </c:pt>
                <c:pt idx="5933">
                  <c:v>26.65</c:v>
                </c:pt>
                <c:pt idx="5934">
                  <c:v>26.65</c:v>
                </c:pt>
                <c:pt idx="5935">
                  <c:v>26.64</c:v>
                </c:pt>
                <c:pt idx="5936">
                  <c:v>26.64</c:v>
                </c:pt>
                <c:pt idx="5937">
                  <c:v>26.63</c:v>
                </c:pt>
                <c:pt idx="5938">
                  <c:v>26.62</c:v>
                </c:pt>
                <c:pt idx="5939">
                  <c:v>26.61</c:v>
                </c:pt>
                <c:pt idx="5940">
                  <c:v>26.61</c:v>
                </c:pt>
                <c:pt idx="5941">
                  <c:v>26.6</c:v>
                </c:pt>
                <c:pt idx="5942">
                  <c:v>26.6</c:v>
                </c:pt>
                <c:pt idx="5943">
                  <c:v>26.6</c:v>
                </c:pt>
                <c:pt idx="5944">
                  <c:v>26.59</c:v>
                </c:pt>
                <c:pt idx="5945">
                  <c:v>26.59</c:v>
                </c:pt>
                <c:pt idx="5946">
                  <c:v>26.59</c:v>
                </c:pt>
                <c:pt idx="5947">
                  <c:v>26.59</c:v>
                </c:pt>
                <c:pt idx="5948">
                  <c:v>26.58</c:v>
                </c:pt>
                <c:pt idx="5949">
                  <c:v>26.58</c:v>
                </c:pt>
                <c:pt idx="5950">
                  <c:v>26.57</c:v>
                </c:pt>
                <c:pt idx="5951">
                  <c:v>26.57</c:v>
                </c:pt>
                <c:pt idx="5952">
                  <c:v>26.56</c:v>
                </c:pt>
                <c:pt idx="5953">
                  <c:v>26.56</c:v>
                </c:pt>
                <c:pt idx="5954">
                  <c:v>26.56</c:v>
                </c:pt>
                <c:pt idx="5955">
                  <c:v>26.55</c:v>
                </c:pt>
                <c:pt idx="5956">
                  <c:v>26.55</c:v>
                </c:pt>
                <c:pt idx="5957">
                  <c:v>26.54</c:v>
                </c:pt>
                <c:pt idx="5958">
                  <c:v>26.54</c:v>
                </c:pt>
                <c:pt idx="5959">
                  <c:v>26.54</c:v>
                </c:pt>
                <c:pt idx="5960">
                  <c:v>26.53</c:v>
                </c:pt>
                <c:pt idx="5961">
                  <c:v>26.53</c:v>
                </c:pt>
                <c:pt idx="5962">
                  <c:v>26.53</c:v>
                </c:pt>
                <c:pt idx="5963">
                  <c:v>26.53</c:v>
                </c:pt>
                <c:pt idx="5964">
                  <c:v>26.51</c:v>
                </c:pt>
                <c:pt idx="5965">
                  <c:v>26.5</c:v>
                </c:pt>
                <c:pt idx="5966">
                  <c:v>26.5</c:v>
                </c:pt>
                <c:pt idx="5967">
                  <c:v>26.5</c:v>
                </c:pt>
                <c:pt idx="5968">
                  <c:v>26.5</c:v>
                </c:pt>
                <c:pt idx="5969">
                  <c:v>26.5</c:v>
                </c:pt>
                <c:pt idx="5970">
                  <c:v>26.5</c:v>
                </c:pt>
                <c:pt idx="5971">
                  <c:v>26.49</c:v>
                </c:pt>
                <c:pt idx="5972">
                  <c:v>26.49</c:v>
                </c:pt>
                <c:pt idx="5973">
                  <c:v>26.48</c:v>
                </c:pt>
                <c:pt idx="5974">
                  <c:v>26.48</c:v>
                </c:pt>
                <c:pt idx="5975">
                  <c:v>26.48</c:v>
                </c:pt>
                <c:pt idx="5976">
                  <c:v>26.48</c:v>
                </c:pt>
                <c:pt idx="5977">
                  <c:v>26.47</c:v>
                </c:pt>
                <c:pt idx="5978">
                  <c:v>26.47</c:v>
                </c:pt>
                <c:pt idx="5979">
                  <c:v>26.47</c:v>
                </c:pt>
                <c:pt idx="5980">
                  <c:v>26.46</c:v>
                </c:pt>
                <c:pt idx="5981">
                  <c:v>26.46</c:v>
                </c:pt>
                <c:pt idx="5982">
                  <c:v>26.46</c:v>
                </c:pt>
                <c:pt idx="5983">
                  <c:v>26.45</c:v>
                </c:pt>
                <c:pt idx="5984">
                  <c:v>26.45</c:v>
                </c:pt>
                <c:pt idx="5985">
                  <c:v>26.45</c:v>
                </c:pt>
                <c:pt idx="5986">
                  <c:v>26.45</c:v>
                </c:pt>
                <c:pt idx="5987">
                  <c:v>26.44</c:v>
                </c:pt>
                <c:pt idx="5988">
                  <c:v>26.43</c:v>
                </c:pt>
                <c:pt idx="5989">
                  <c:v>26.43</c:v>
                </c:pt>
                <c:pt idx="5990">
                  <c:v>26.43</c:v>
                </c:pt>
                <c:pt idx="5991">
                  <c:v>26.42</c:v>
                </c:pt>
                <c:pt idx="5992">
                  <c:v>26.42</c:v>
                </c:pt>
                <c:pt idx="5993">
                  <c:v>26.42</c:v>
                </c:pt>
                <c:pt idx="5994">
                  <c:v>26.42</c:v>
                </c:pt>
                <c:pt idx="5995">
                  <c:v>26.42</c:v>
                </c:pt>
                <c:pt idx="5996">
                  <c:v>26.41</c:v>
                </c:pt>
                <c:pt idx="5997">
                  <c:v>26.41</c:v>
                </c:pt>
                <c:pt idx="5998">
                  <c:v>26.41</c:v>
                </c:pt>
                <c:pt idx="5999">
                  <c:v>26.4</c:v>
                </c:pt>
                <c:pt idx="6000">
                  <c:v>26.4</c:v>
                </c:pt>
                <c:pt idx="6001">
                  <c:v>26.4</c:v>
                </c:pt>
                <c:pt idx="6002">
                  <c:v>26.4</c:v>
                </c:pt>
                <c:pt idx="6003">
                  <c:v>26.4</c:v>
                </c:pt>
                <c:pt idx="6004">
                  <c:v>26.4</c:v>
                </c:pt>
                <c:pt idx="6005">
                  <c:v>26.4</c:v>
                </c:pt>
                <c:pt idx="6006">
                  <c:v>26.39</c:v>
                </c:pt>
                <c:pt idx="6007">
                  <c:v>26.39</c:v>
                </c:pt>
                <c:pt idx="6008">
                  <c:v>26.39</c:v>
                </c:pt>
                <c:pt idx="6009">
                  <c:v>26.39</c:v>
                </c:pt>
                <c:pt idx="6010">
                  <c:v>26.38</c:v>
                </c:pt>
                <c:pt idx="6011">
                  <c:v>26.38</c:v>
                </c:pt>
                <c:pt idx="6012">
                  <c:v>26.38</c:v>
                </c:pt>
                <c:pt idx="6013">
                  <c:v>26.37</c:v>
                </c:pt>
                <c:pt idx="6014">
                  <c:v>26.36</c:v>
                </c:pt>
                <c:pt idx="6015">
                  <c:v>26.36</c:v>
                </c:pt>
                <c:pt idx="6016">
                  <c:v>26.35</c:v>
                </c:pt>
                <c:pt idx="6017">
                  <c:v>26.35</c:v>
                </c:pt>
                <c:pt idx="6018">
                  <c:v>26.34</c:v>
                </c:pt>
                <c:pt idx="6019">
                  <c:v>26.34</c:v>
                </c:pt>
                <c:pt idx="6020">
                  <c:v>26.34</c:v>
                </c:pt>
                <c:pt idx="6021">
                  <c:v>26.34</c:v>
                </c:pt>
                <c:pt idx="6022">
                  <c:v>26.33</c:v>
                </c:pt>
                <c:pt idx="6023">
                  <c:v>26.32</c:v>
                </c:pt>
                <c:pt idx="6024">
                  <c:v>26.32</c:v>
                </c:pt>
                <c:pt idx="6025">
                  <c:v>26.32</c:v>
                </c:pt>
                <c:pt idx="6026">
                  <c:v>26.31</c:v>
                </c:pt>
                <c:pt idx="6027">
                  <c:v>26.31</c:v>
                </c:pt>
                <c:pt idx="6028">
                  <c:v>26.3</c:v>
                </c:pt>
                <c:pt idx="6029">
                  <c:v>26.29</c:v>
                </c:pt>
                <c:pt idx="6030">
                  <c:v>26.29</c:v>
                </c:pt>
                <c:pt idx="6031">
                  <c:v>26.28</c:v>
                </c:pt>
                <c:pt idx="6032">
                  <c:v>26.27</c:v>
                </c:pt>
                <c:pt idx="6033">
                  <c:v>26.26</c:v>
                </c:pt>
                <c:pt idx="6034">
                  <c:v>26.26</c:v>
                </c:pt>
                <c:pt idx="6035">
                  <c:v>26.26</c:v>
                </c:pt>
                <c:pt idx="6036">
                  <c:v>26.26</c:v>
                </c:pt>
                <c:pt idx="6037">
                  <c:v>26.26</c:v>
                </c:pt>
                <c:pt idx="6038">
                  <c:v>26.26</c:v>
                </c:pt>
                <c:pt idx="6039">
                  <c:v>26.25</c:v>
                </c:pt>
                <c:pt idx="6040">
                  <c:v>26.25</c:v>
                </c:pt>
                <c:pt idx="6041">
                  <c:v>26.24</c:v>
                </c:pt>
                <c:pt idx="6042">
                  <c:v>26.24</c:v>
                </c:pt>
                <c:pt idx="6043">
                  <c:v>26.23</c:v>
                </c:pt>
                <c:pt idx="6044">
                  <c:v>26.23</c:v>
                </c:pt>
                <c:pt idx="6045">
                  <c:v>26.23</c:v>
                </c:pt>
                <c:pt idx="6046">
                  <c:v>26.22</c:v>
                </c:pt>
                <c:pt idx="6047">
                  <c:v>26.22</c:v>
                </c:pt>
                <c:pt idx="6048">
                  <c:v>26.21</c:v>
                </c:pt>
                <c:pt idx="6049">
                  <c:v>26.21</c:v>
                </c:pt>
                <c:pt idx="6050">
                  <c:v>26.21</c:v>
                </c:pt>
                <c:pt idx="6051">
                  <c:v>26.21</c:v>
                </c:pt>
                <c:pt idx="6052">
                  <c:v>26.21</c:v>
                </c:pt>
                <c:pt idx="6053">
                  <c:v>26.21</c:v>
                </c:pt>
                <c:pt idx="6054">
                  <c:v>26.21</c:v>
                </c:pt>
                <c:pt idx="6055">
                  <c:v>26.2</c:v>
                </c:pt>
                <c:pt idx="6056">
                  <c:v>26.2</c:v>
                </c:pt>
                <c:pt idx="6057">
                  <c:v>26.2</c:v>
                </c:pt>
                <c:pt idx="6058">
                  <c:v>26.19</c:v>
                </c:pt>
                <c:pt idx="6059">
                  <c:v>26.19</c:v>
                </c:pt>
                <c:pt idx="6060">
                  <c:v>26.18</c:v>
                </c:pt>
                <c:pt idx="6061">
                  <c:v>26.18</c:v>
                </c:pt>
                <c:pt idx="6062">
                  <c:v>26.18</c:v>
                </c:pt>
                <c:pt idx="6063">
                  <c:v>26.17</c:v>
                </c:pt>
                <c:pt idx="6064">
                  <c:v>26.17</c:v>
                </c:pt>
                <c:pt idx="6065">
                  <c:v>26.17</c:v>
                </c:pt>
                <c:pt idx="6066">
                  <c:v>26.17</c:v>
                </c:pt>
                <c:pt idx="6067">
                  <c:v>26.17</c:v>
                </c:pt>
                <c:pt idx="6068">
                  <c:v>26.16</c:v>
                </c:pt>
                <c:pt idx="6069">
                  <c:v>26.16</c:v>
                </c:pt>
                <c:pt idx="6070">
                  <c:v>26.14</c:v>
                </c:pt>
                <c:pt idx="6071">
                  <c:v>26.14</c:v>
                </c:pt>
                <c:pt idx="6072">
                  <c:v>26.14</c:v>
                </c:pt>
                <c:pt idx="6073">
                  <c:v>26.14</c:v>
                </c:pt>
                <c:pt idx="6074">
                  <c:v>26.13</c:v>
                </c:pt>
                <c:pt idx="6075">
                  <c:v>26.13</c:v>
                </c:pt>
                <c:pt idx="6076">
                  <c:v>26.13</c:v>
                </c:pt>
                <c:pt idx="6077">
                  <c:v>26.12</c:v>
                </c:pt>
                <c:pt idx="6078">
                  <c:v>26.11</c:v>
                </c:pt>
                <c:pt idx="6079">
                  <c:v>26.11</c:v>
                </c:pt>
                <c:pt idx="6080">
                  <c:v>26.1</c:v>
                </c:pt>
                <c:pt idx="6081">
                  <c:v>26.1</c:v>
                </c:pt>
                <c:pt idx="6082">
                  <c:v>26.1</c:v>
                </c:pt>
                <c:pt idx="6083">
                  <c:v>26.1</c:v>
                </c:pt>
                <c:pt idx="6084">
                  <c:v>26.1</c:v>
                </c:pt>
                <c:pt idx="6085">
                  <c:v>26.1</c:v>
                </c:pt>
                <c:pt idx="6086">
                  <c:v>26.1</c:v>
                </c:pt>
                <c:pt idx="6087">
                  <c:v>26.09</c:v>
                </c:pt>
                <c:pt idx="6088">
                  <c:v>26.09</c:v>
                </c:pt>
                <c:pt idx="6089">
                  <c:v>26.08</c:v>
                </c:pt>
                <c:pt idx="6090">
                  <c:v>26.08</c:v>
                </c:pt>
                <c:pt idx="6091">
                  <c:v>26.08</c:v>
                </c:pt>
                <c:pt idx="6092">
                  <c:v>26.08</c:v>
                </c:pt>
                <c:pt idx="6093">
                  <c:v>26.08</c:v>
                </c:pt>
                <c:pt idx="6094">
                  <c:v>26.08</c:v>
                </c:pt>
                <c:pt idx="6095">
                  <c:v>26.08</c:v>
                </c:pt>
                <c:pt idx="6096">
                  <c:v>26.08</c:v>
                </c:pt>
                <c:pt idx="6097">
                  <c:v>26.08</c:v>
                </c:pt>
                <c:pt idx="6098">
                  <c:v>26.08</c:v>
                </c:pt>
                <c:pt idx="6099">
                  <c:v>26.07</c:v>
                </c:pt>
                <c:pt idx="6100">
                  <c:v>26.07</c:v>
                </c:pt>
                <c:pt idx="6101">
                  <c:v>26.07</c:v>
                </c:pt>
                <c:pt idx="6102">
                  <c:v>26.07</c:v>
                </c:pt>
                <c:pt idx="6103">
                  <c:v>26.07</c:v>
                </c:pt>
                <c:pt idx="6104">
                  <c:v>26.07</c:v>
                </c:pt>
                <c:pt idx="6105">
                  <c:v>26.06</c:v>
                </c:pt>
                <c:pt idx="6106">
                  <c:v>26.06</c:v>
                </c:pt>
                <c:pt idx="6107">
                  <c:v>26.06</c:v>
                </c:pt>
                <c:pt idx="6108">
                  <c:v>26.06</c:v>
                </c:pt>
                <c:pt idx="6109">
                  <c:v>26.06</c:v>
                </c:pt>
                <c:pt idx="6110">
                  <c:v>26.06</c:v>
                </c:pt>
                <c:pt idx="6111">
                  <c:v>26.05</c:v>
                </c:pt>
                <c:pt idx="6112">
                  <c:v>26.05</c:v>
                </c:pt>
                <c:pt idx="6113">
                  <c:v>26.05</c:v>
                </c:pt>
                <c:pt idx="6114">
                  <c:v>26.05</c:v>
                </c:pt>
                <c:pt idx="6115">
                  <c:v>26.04</c:v>
                </c:pt>
                <c:pt idx="6116">
                  <c:v>26.04</c:v>
                </c:pt>
                <c:pt idx="6117">
                  <c:v>26.04</c:v>
                </c:pt>
                <c:pt idx="6118">
                  <c:v>26.04</c:v>
                </c:pt>
                <c:pt idx="6119">
                  <c:v>26.03</c:v>
                </c:pt>
                <c:pt idx="6120">
                  <c:v>26.03</c:v>
                </c:pt>
                <c:pt idx="6121">
                  <c:v>26.03</c:v>
                </c:pt>
                <c:pt idx="6122">
                  <c:v>26.03</c:v>
                </c:pt>
                <c:pt idx="6123">
                  <c:v>26.03</c:v>
                </c:pt>
                <c:pt idx="6124">
                  <c:v>26.02</c:v>
                </c:pt>
                <c:pt idx="6125">
                  <c:v>26.02</c:v>
                </c:pt>
                <c:pt idx="6126">
                  <c:v>26.02</c:v>
                </c:pt>
                <c:pt idx="6127">
                  <c:v>26.02</c:v>
                </c:pt>
                <c:pt idx="6128">
                  <c:v>26.02</c:v>
                </c:pt>
                <c:pt idx="6129">
                  <c:v>26.02</c:v>
                </c:pt>
                <c:pt idx="6130">
                  <c:v>26.02</c:v>
                </c:pt>
                <c:pt idx="6131">
                  <c:v>26.02</c:v>
                </c:pt>
                <c:pt idx="6132">
                  <c:v>26.02</c:v>
                </c:pt>
                <c:pt idx="6133">
                  <c:v>26.02</c:v>
                </c:pt>
                <c:pt idx="6134">
                  <c:v>26.02</c:v>
                </c:pt>
                <c:pt idx="6135">
                  <c:v>26.02</c:v>
                </c:pt>
                <c:pt idx="6136">
                  <c:v>26.01</c:v>
                </c:pt>
                <c:pt idx="6137">
                  <c:v>26.01</c:v>
                </c:pt>
                <c:pt idx="6138">
                  <c:v>26.01</c:v>
                </c:pt>
                <c:pt idx="6139">
                  <c:v>26.01</c:v>
                </c:pt>
                <c:pt idx="6140">
                  <c:v>26.01</c:v>
                </c:pt>
                <c:pt idx="6141">
                  <c:v>26.01</c:v>
                </c:pt>
                <c:pt idx="6142">
                  <c:v>26.01</c:v>
                </c:pt>
                <c:pt idx="6143">
                  <c:v>26.01</c:v>
                </c:pt>
                <c:pt idx="6144">
                  <c:v>26.01</c:v>
                </c:pt>
                <c:pt idx="6145">
                  <c:v>26.01</c:v>
                </c:pt>
                <c:pt idx="6146">
                  <c:v>26.01</c:v>
                </c:pt>
                <c:pt idx="6147">
                  <c:v>26.01</c:v>
                </c:pt>
                <c:pt idx="6148">
                  <c:v>26</c:v>
                </c:pt>
                <c:pt idx="6149">
                  <c:v>26</c:v>
                </c:pt>
                <c:pt idx="6150">
                  <c:v>26</c:v>
                </c:pt>
                <c:pt idx="6151">
                  <c:v>26</c:v>
                </c:pt>
                <c:pt idx="6152">
                  <c:v>26</c:v>
                </c:pt>
                <c:pt idx="6153">
                  <c:v>26</c:v>
                </c:pt>
                <c:pt idx="6154">
                  <c:v>25.99</c:v>
                </c:pt>
                <c:pt idx="6155">
                  <c:v>25.99</c:v>
                </c:pt>
                <c:pt idx="6156">
                  <c:v>25.99</c:v>
                </c:pt>
                <c:pt idx="6157">
                  <c:v>25.99</c:v>
                </c:pt>
                <c:pt idx="6158">
                  <c:v>25.99</c:v>
                </c:pt>
                <c:pt idx="6159">
                  <c:v>25.99</c:v>
                </c:pt>
                <c:pt idx="6160">
                  <c:v>25.98</c:v>
                </c:pt>
                <c:pt idx="6161">
                  <c:v>25.98</c:v>
                </c:pt>
                <c:pt idx="6162">
                  <c:v>25.98</c:v>
                </c:pt>
                <c:pt idx="6163">
                  <c:v>25.98</c:v>
                </c:pt>
                <c:pt idx="6164">
                  <c:v>25.98</c:v>
                </c:pt>
                <c:pt idx="6165">
                  <c:v>25.98</c:v>
                </c:pt>
                <c:pt idx="6166">
                  <c:v>25.97</c:v>
                </c:pt>
                <c:pt idx="6167">
                  <c:v>25.97</c:v>
                </c:pt>
                <c:pt idx="6168">
                  <c:v>25.97</c:v>
                </c:pt>
                <c:pt idx="6169">
                  <c:v>25.97</c:v>
                </c:pt>
                <c:pt idx="6170">
                  <c:v>25.97</c:v>
                </c:pt>
                <c:pt idx="6171">
                  <c:v>25.96</c:v>
                </c:pt>
                <c:pt idx="6172">
                  <c:v>25.96</c:v>
                </c:pt>
                <c:pt idx="6173">
                  <c:v>25.96</c:v>
                </c:pt>
                <c:pt idx="6174">
                  <c:v>25.95</c:v>
                </c:pt>
                <c:pt idx="6175">
                  <c:v>25.95</c:v>
                </c:pt>
                <c:pt idx="6176">
                  <c:v>25.95</c:v>
                </c:pt>
                <c:pt idx="6177">
                  <c:v>25.95</c:v>
                </c:pt>
                <c:pt idx="6178">
                  <c:v>25.94</c:v>
                </c:pt>
                <c:pt idx="6179">
                  <c:v>25.94</c:v>
                </c:pt>
                <c:pt idx="6180">
                  <c:v>25.94</c:v>
                </c:pt>
                <c:pt idx="6181">
                  <c:v>25.94</c:v>
                </c:pt>
                <c:pt idx="6182">
                  <c:v>25.94</c:v>
                </c:pt>
                <c:pt idx="6183">
                  <c:v>25.94</c:v>
                </c:pt>
                <c:pt idx="6184">
                  <c:v>25.93</c:v>
                </c:pt>
                <c:pt idx="6185">
                  <c:v>25.93</c:v>
                </c:pt>
                <c:pt idx="6186">
                  <c:v>25.93</c:v>
                </c:pt>
                <c:pt idx="6187">
                  <c:v>25.93</c:v>
                </c:pt>
                <c:pt idx="6188">
                  <c:v>25.93</c:v>
                </c:pt>
                <c:pt idx="6189">
                  <c:v>25.93</c:v>
                </c:pt>
                <c:pt idx="6190">
                  <c:v>25.93</c:v>
                </c:pt>
                <c:pt idx="6191">
                  <c:v>25.92</c:v>
                </c:pt>
                <c:pt idx="6192">
                  <c:v>25.92</c:v>
                </c:pt>
                <c:pt idx="6193">
                  <c:v>25.92</c:v>
                </c:pt>
                <c:pt idx="6194">
                  <c:v>25.92</c:v>
                </c:pt>
                <c:pt idx="6195">
                  <c:v>25.92</c:v>
                </c:pt>
                <c:pt idx="6196">
                  <c:v>25.91</c:v>
                </c:pt>
                <c:pt idx="6197">
                  <c:v>25.91</c:v>
                </c:pt>
                <c:pt idx="6198">
                  <c:v>25.91</c:v>
                </c:pt>
                <c:pt idx="6199">
                  <c:v>25.91</c:v>
                </c:pt>
                <c:pt idx="6200">
                  <c:v>25.91</c:v>
                </c:pt>
                <c:pt idx="6201">
                  <c:v>25.91</c:v>
                </c:pt>
                <c:pt idx="6202">
                  <c:v>25.91</c:v>
                </c:pt>
                <c:pt idx="6203">
                  <c:v>25.91</c:v>
                </c:pt>
                <c:pt idx="6204">
                  <c:v>25.91</c:v>
                </c:pt>
                <c:pt idx="6205">
                  <c:v>25.9</c:v>
                </c:pt>
                <c:pt idx="6206">
                  <c:v>25.9</c:v>
                </c:pt>
                <c:pt idx="6207">
                  <c:v>25.89</c:v>
                </c:pt>
                <c:pt idx="6208">
                  <c:v>25.89</c:v>
                </c:pt>
                <c:pt idx="6209">
                  <c:v>25.89</c:v>
                </c:pt>
                <c:pt idx="6210">
                  <c:v>25.89</c:v>
                </c:pt>
                <c:pt idx="6211">
                  <c:v>25.88</c:v>
                </c:pt>
                <c:pt idx="6212">
                  <c:v>25.88</c:v>
                </c:pt>
                <c:pt idx="6213">
                  <c:v>25.87</c:v>
                </c:pt>
                <c:pt idx="6214">
                  <c:v>25.86</c:v>
                </c:pt>
                <c:pt idx="6215">
                  <c:v>25.86</c:v>
                </c:pt>
                <c:pt idx="6216">
                  <c:v>25.85</c:v>
                </c:pt>
                <c:pt idx="6217">
                  <c:v>25.85</c:v>
                </c:pt>
                <c:pt idx="6218">
                  <c:v>25.84</c:v>
                </c:pt>
                <c:pt idx="6219">
                  <c:v>25.84</c:v>
                </c:pt>
                <c:pt idx="6220">
                  <c:v>25.84</c:v>
                </c:pt>
                <c:pt idx="6221">
                  <c:v>25.84</c:v>
                </c:pt>
                <c:pt idx="6222">
                  <c:v>25.83</c:v>
                </c:pt>
                <c:pt idx="6223">
                  <c:v>25.83</c:v>
                </c:pt>
                <c:pt idx="6224">
                  <c:v>25.82</c:v>
                </c:pt>
                <c:pt idx="6225">
                  <c:v>25.81</c:v>
                </c:pt>
                <c:pt idx="6226">
                  <c:v>25.81</c:v>
                </c:pt>
                <c:pt idx="6227">
                  <c:v>25.81</c:v>
                </c:pt>
                <c:pt idx="6228">
                  <c:v>25.8</c:v>
                </c:pt>
                <c:pt idx="6229">
                  <c:v>25.79</c:v>
                </c:pt>
                <c:pt idx="6230">
                  <c:v>25.78</c:v>
                </c:pt>
                <c:pt idx="6231">
                  <c:v>25.77</c:v>
                </c:pt>
                <c:pt idx="6232">
                  <c:v>25.77</c:v>
                </c:pt>
                <c:pt idx="6233">
                  <c:v>25.77</c:v>
                </c:pt>
                <c:pt idx="6234">
                  <c:v>25.76</c:v>
                </c:pt>
                <c:pt idx="6235">
                  <c:v>25.76</c:v>
                </c:pt>
                <c:pt idx="6236">
                  <c:v>25.75</c:v>
                </c:pt>
                <c:pt idx="6237">
                  <c:v>25.75</c:v>
                </c:pt>
                <c:pt idx="6238">
                  <c:v>25.75</c:v>
                </c:pt>
                <c:pt idx="6239">
                  <c:v>25.75</c:v>
                </c:pt>
                <c:pt idx="6240">
                  <c:v>25.74</c:v>
                </c:pt>
                <c:pt idx="6241">
                  <c:v>25.74</c:v>
                </c:pt>
                <c:pt idx="6242">
                  <c:v>25.74</c:v>
                </c:pt>
                <c:pt idx="6243">
                  <c:v>25.73</c:v>
                </c:pt>
                <c:pt idx="6244">
                  <c:v>25.73</c:v>
                </c:pt>
                <c:pt idx="6245">
                  <c:v>25.73</c:v>
                </c:pt>
                <c:pt idx="6246">
                  <c:v>25.71</c:v>
                </c:pt>
                <c:pt idx="6247">
                  <c:v>25.7</c:v>
                </c:pt>
                <c:pt idx="6248">
                  <c:v>25.7</c:v>
                </c:pt>
                <c:pt idx="6249">
                  <c:v>25.69</c:v>
                </c:pt>
                <c:pt idx="6250">
                  <c:v>25.69</c:v>
                </c:pt>
                <c:pt idx="6251">
                  <c:v>25.69</c:v>
                </c:pt>
                <c:pt idx="6252">
                  <c:v>25.69</c:v>
                </c:pt>
                <c:pt idx="6253">
                  <c:v>25.68</c:v>
                </c:pt>
                <c:pt idx="6254">
                  <c:v>25.68</c:v>
                </c:pt>
                <c:pt idx="6255">
                  <c:v>25.67</c:v>
                </c:pt>
                <c:pt idx="6256">
                  <c:v>25.67</c:v>
                </c:pt>
                <c:pt idx="6257">
                  <c:v>25.67</c:v>
                </c:pt>
                <c:pt idx="6258">
                  <c:v>25.66</c:v>
                </c:pt>
                <c:pt idx="6259">
                  <c:v>25.65</c:v>
                </c:pt>
                <c:pt idx="6260">
                  <c:v>25.65</c:v>
                </c:pt>
                <c:pt idx="6261">
                  <c:v>25.65</c:v>
                </c:pt>
                <c:pt idx="6262">
                  <c:v>25.65</c:v>
                </c:pt>
                <c:pt idx="6263">
                  <c:v>25.64</c:v>
                </c:pt>
                <c:pt idx="6264">
                  <c:v>25.64</c:v>
                </c:pt>
                <c:pt idx="6265">
                  <c:v>25.63</c:v>
                </c:pt>
                <c:pt idx="6266">
                  <c:v>25.63</c:v>
                </c:pt>
                <c:pt idx="6267">
                  <c:v>25.63</c:v>
                </c:pt>
                <c:pt idx="6268">
                  <c:v>25.62</c:v>
                </c:pt>
                <c:pt idx="6269">
                  <c:v>25.62</c:v>
                </c:pt>
                <c:pt idx="6270">
                  <c:v>25.62</c:v>
                </c:pt>
                <c:pt idx="6271">
                  <c:v>25.61</c:v>
                </c:pt>
                <c:pt idx="6272">
                  <c:v>25.6</c:v>
                </c:pt>
                <c:pt idx="6273">
                  <c:v>25.59</c:v>
                </c:pt>
                <c:pt idx="6274">
                  <c:v>25.58</c:v>
                </c:pt>
                <c:pt idx="6275">
                  <c:v>25.58</c:v>
                </c:pt>
                <c:pt idx="6276">
                  <c:v>25.58</c:v>
                </c:pt>
                <c:pt idx="6277">
                  <c:v>25.57</c:v>
                </c:pt>
                <c:pt idx="6278">
                  <c:v>25.57</c:v>
                </c:pt>
                <c:pt idx="6279">
                  <c:v>25.57</c:v>
                </c:pt>
                <c:pt idx="6280">
                  <c:v>25.57</c:v>
                </c:pt>
                <c:pt idx="6281">
                  <c:v>25.57</c:v>
                </c:pt>
                <c:pt idx="6282">
                  <c:v>25.56</c:v>
                </c:pt>
                <c:pt idx="6283">
                  <c:v>25.56</c:v>
                </c:pt>
                <c:pt idx="6284">
                  <c:v>25.56</c:v>
                </c:pt>
                <c:pt idx="6285">
                  <c:v>25.56</c:v>
                </c:pt>
                <c:pt idx="6286">
                  <c:v>25.56</c:v>
                </c:pt>
                <c:pt idx="6287">
                  <c:v>25.55</c:v>
                </c:pt>
                <c:pt idx="6288">
                  <c:v>25.55</c:v>
                </c:pt>
                <c:pt idx="6289">
                  <c:v>25.55</c:v>
                </c:pt>
                <c:pt idx="6290">
                  <c:v>25.55</c:v>
                </c:pt>
                <c:pt idx="6291">
                  <c:v>25.54</c:v>
                </c:pt>
                <c:pt idx="6292">
                  <c:v>25.54</c:v>
                </c:pt>
                <c:pt idx="6293">
                  <c:v>25.54</c:v>
                </c:pt>
                <c:pt idx="6294">
                  <c:v>25.54</c:v>
                </c:pt>
                <c:pt idx="6295">
                  <c:v>25.54</c:v>
                </c:pt>
                <c:pt idx="6296">
                  <c:v>25.53</c:v>
                </c:pt>
                <c:pt idx="6297">
                  <c:v>25.53</c:v>
                </c:pt>
                <c:pt idx="6298">
                  <c:v>25.52</c:v>
                </c:pt>
                <c:pt idx="6299">
                  <c:v>25.52</c:v>
                </c:pt>
                <c:pt idx="6300">
                  <c:v>25.52</c:v>
                </c:pt>
                <c:pt idx="6301">
                  <c:v>25.51</c:v>
                </c:pt>
                <c:pt idx="6302">
                  <c:v>25.51</c:v>
                </c:pt>
                <c:pt idx="6303">
                  <c:v>25.51</c:v>
                </c:pt>
                <c:pt idx="6304">
                  <c:v>25.51</c:v>
                </c:pt>
                <c:pt idx="6305">
                  <c:v>25.5</c:v>
                </c:pt>
                <c:pt idx="6306">
                  <c:v>25.5</c:v>
                </c:pt>
                <c:pt idx="6307">
                  <c:v>25.5</c:v>
                </c:pt>
                <c:pt idx="6308">
                  <c:v>25.5</c:v>
                </c:pt>
                <c:pt idx="6309">
                  <c:v>25.5</c:v>
                </c:pt>
                <c:pt idx="6310">
                  <c:v>25.49</c:v>
                </c:pt>
                <c:pt idx="6311">
                  <c:v>25.49</c:v>
                </c:pt>
                <c:pt idx="6312">
                  <c:v>25.49</c:v>
                </c:pt>
                <c:pt idx="6313">
                  <c:v>25.49</c:v>
                </c:pt>
                <c:pt idx="6314">
                  <c:v>25.49</c:v>
                </c:pt>
                <c:pt idx="6315">
                  <c:v>25.48</c:v>
                </c:pt>
                <c:pt idx="6316">
                  <c:v>25.48</c:v>
                </c:pt>
                <c:pt idx="6317">
                  <c:v>25.48</c:v>
                </c:pt>
                <c:pt idx="6318">
                  <c:v>25.47</c:v>
                </c:pt>
                <c:pt idx="6319">
                  <c:v>25.47</c:v>
                </c:pt>
                <c:pt idx="6320">
                  <c:v>25.47</c:v>
                </c:pt>
                <c:pt idx="6321">
                  <c:v>25.46</c:v>
                </c:pt>
                <c:pt idx="6322">
                  <c:v>25.46</c:v>
                </c:pt>
                <c:pt idx="6323">
                  <c:v>25.46</c:v>
                </c:pt>
                <c:pt idx="6324">
                  <c:v>25.45</c:v>
                </c:pt>
                <c:pt idx="6325">
                  <c:v>25.45</c:v>
                </c:pt>
                <c:pt idx="6326">
                  <c:v>25.44</c:v>
                </c:pt>
                <c:pt idx="6327">
                  <c:v>25.44</c:v>
                </c:pt>
                <c:pt idx="6328">
                  <c:v>25.44</c:v>
                </c:pt>
                <c:pt idx="6329">
                  <c:v>25.44</c:v>
                </c:pt>
                <c:pt idx="6330">
                  <c:v>25.43</c:v>
                </c:pt>
                <c:pt idx="6331">
                  <c:v>25.43</c:v>
                </c:pt>
                <c:pt idx="6332">
                  <c:v>25.43</c:v>
                </c:pt>
                <c:pt idx="6333">
                  <c:v>25.43</c:v>
                </c:pt>
                <c:pt idx="6334">
                  <c:v>25.42</c:v>
                </c:pt>
                <c:pt idx="6335">
                  <c:v>25.42</c:v>
                </c:pt>
                <c:pt idx="6336">
                  <c:v>25.42</c:v>
                </c:pt>
                <c:pt idx="6337">
                  <c:v>25.42</c:v>
                </c:pt>
                <c:pt idx="6338">
                  <c:v>25.42</c:v>
                </c:pt>
                <c:pt idx="6339">
                  <c:v>25.41</c:v>
                </c:pt>
                <c:pt idx="6340">
                  <c:v>25.41</c:v>
                </c:pt>
                <c:pt idx="6341">
                  <c:v>25.41</c:v>
                </c:pt>
                <c:pt idx="6342">
                  <c:v>25.41</c:v>
                </c:pt>
                <c:pt idx="6343">
                  <c:v>25.41</c:v>
                </c:pt>
                <c:pt idx="6344">
                  <c:v>25.41</c:v>
                </c:pt>
                <c:pt idx="6345">
                  <c:v>25.41</c:v>
                </c:pt>
                <c:pt idx="6346">
                  <c:v>25.4</c:v>
                </c:pt>
                <c:pt idx="6347">
                  <c:v>25.4</c:v>
                </c:pt>
                <c:pt idx="6348">
                  <c:v>25.4</c:v>
                </c:pt>
                <c:pt idx="6349">
                  <c:v>25.4</c:v>
                </c:pt>
                <c:pt idx="6350">
                  <c:v>25.4</c:v>
                </c:pt>
                <c:pt idx="6351">
                  <c:v>25.4</c:v>
                </c:pt>
                <c:pt idx="6352">
                  <c:v>25.39</c:v>
                </c:pt>
                <c:pt idx="6353">
                  <c:v>25.38</c:v>
                </c:pt>
                <c:pt idx="6354">
                  <c:v>25.38</c:v>
                </c:pt>
                <c:pt idx="6355">
                  <c:v>25.37</c:v>
                </c:pt>
                <c:pt idx="6356">
                  <c:v>25.37</c:v>
                </c:pt>
                <c:pt idx="6357">
                  <c:v>25.37</c:v>
                </c:pt>
                <c:pt idx="6358">
                  <c:v>25.37</c:v>
                </c:pt>
                <c:pt idx="6359">
                  <c:v>25.36</c:v>
                </c:pt>
                <c:pt idx="6360">
                  <c:v>25.36</c:v>
                </c:pt>
                <c:pt idx="6361">
                  <c:v>25.36</c:v>
                </c:pt>
                <c:pt idx="6362">
                  <c:v>25.35</c:v>
                </c:pt>
                <c:pt idx="6363">
                  <c:v>25.35</c:v>
                </c:pt>
                <c:pt idx="6364">
                  <c:v>25.35</c:v>
                </c:pt>
                <c:pt idx="6365">
                  <c:v>25.34</c:v>
                </c:pt>
                <c:pt idx="6366">
                  <c:v>25.34</c:v>
                </c:pt>
                <c:pt idx="6367">
                  <c:v>25.33</c:v>
                </c:pt>
                <c:pt idx="6368">
                  <c:v>25.33</c:v>
                </c:pt>
                <c:pt idx="6369">
                  <c:v>25.32</c:v>
                </c:pt>
                <c:pt idx="6370">
                  <c:v>25.32</c:v>
                </c:pt>
                <c:pt idx="6371">
                  <c:v>25.32</c:v>
                </c:pt>
                <c:pt idx="6372">
                  <c:v>25.32</c:v>
                </c:pt>
                <c:pt idx="6373">
                  <c:v>25.32</c:v>
                </c:pt>
                <c:pt idx="6374">
                  <c:v>25.31</c:v>
                </c:pt>
                <c:pt idx="6375">
                  <c:v>25.31</c:v>
                </c:pt>
                <c:pt idx="6376">
                  <c:v>25.31</c:v>
                </c:pt>
                <c:pt idx="6377">
                  <c:v>25.31</c:v>
                </c:pt>
                <c:pt idx="6378">
                  <c:v>25.3</c:v>
                </c:pt>
                <c:pt idx="6379">
                  <c:v>25.29</c:v>
                </c:pt>
                <c:pt idx="6380">
                  <c:v>25.29</c:v>
                </c:pt>
                <c:pt idx="6381">
                  <c:v>25.29</c:v>
                </c:pt>
                <c:pt idx="6382">
                  <c:v>25.29</c:v>
                </c:pt>
                <c:pt idx="6383">
                  <c:v>25.29</c:v>
                </c:pt>
                <c:pt idx="6384">
                  <c:v>25.28</c:v>
                </c:pt>
                <c:pt idx="6385">
                  <c:v>25.28</c:v>
                </c:pt>
                <c:pt idx="6386">
                  <c:v>25.28</c:v>
                </c:pt>
                <c:pt idx="6387">
                  <c:v>25.28</c:v>
                </c:pt>
                <c:pt idx="6388">
                  <c:v>25.28</c:v>
                </c:pt>
                <c:pt idx="6389">
                  <c:v>25.27</c:v>
                </c:pt>
                <c:pt idx="6390">
                  <c:v>25.27</c:v>
                </c:pt>
                <c:pt idx="6391">
                  <c:v>25.27</c:v>
                </c:pt>
                <c:pt idx="6392">
                  <c:v>25.26</c:v>
                </c:pt>
                <c:pt idx="6393">
                  <c:v>25.26</c:v>
                </c:pt>
                <c:pt idx="6394">
                  <c:v>25.26</c:v>
                </c:pt>
                <c:pt idx="6395">
                  <c:v>25.25</c:v>
                </c:pt>
                <c:pt idx="6396">
                  <c:v>25.25</c:v>
                </c:pt>
                <c:pt idx="6397">
                  <c:v>25.25</c:v>
                </c:pt>
                <c:pt idx="6398">
                  <c:v>25.25</c:v>
                </c:pt>
                <c:pt idx="6399">
                  <c:v>25.24</c:v>
                </c:pt>
                <c:pt idx="6400">
                  <c:v>25.24</c:v>
                </c:pt>
                <c:pt idx="6401">
                  <c:v>25.24</c:v>
                </c:pt>
                <c:pt idx="6402">
                  <c:v>25.24</c:v>
                </c:pt>
                <c:pt idx="6403">
                  <c:v>25.24</c:v>
                </c:pt>
                <c:pt idx="6404">
                  <c:v>25.24</c:v>
                </c:pt>
                <c:pt idx="6405">
                  <c:v>25.24</c:v>
                </c:pt>
                <c:pt idx="6406">
                  <c:v>25.24</c:v>
                </c:pt>
                <c:pt idx="6407">
                  <c:v>25.23</c:v>
                </c:pt>
                <c:pt idx="6408">
                  <c:v>25.23</c:v>
                </c:pt>
                <c:pt idx="6409">
                  <c:v>25.22</c:v>
                </c:pt>
                <c:pt idx="6410">
                  <c:v>25.22</c:v>
                </c:pt>
                <c:pt idx="6411">
                  <c:v>25.22</c:v>
                </c:pt>
                <c:pt idx="6412">
                  <c:v>25.22</c:v>
                </c:pt>
                <c:pt idx="6413">
                  <c:v>25.21</c:v>
                </c:pt>
                <c:pt idx="6414">
                  <c:v>25.21</c:v>
                </c:pt>
                <c:pt idx="6415">
                  <c:v>25.21</c:v>
                </c:pt>
                <c:pt idx="6416">
                  <c:v>25.21</c:v>
                </c:pt>
                <c:pt idx="6417">
                  <c:v>25.21</c:v>
                </c:pt>
                <c:pt idx="6418">
                  <c:v>25.2</c:v>
                </c:pt>
                <c:pt idx="6419">
                  <c:v>25.2</c:v>
                </c:pt>
                <c:pt idx="6420">
                  <c:v>25.2</c:v>
                </c:pt>
                <c:pt idx="6421">
                  <c:v>25.19</c:v>
                </c:pt>
                <c:pt idx="6422">
                  <c:v>25.19</c:v>
                </c:pt>
                <c:pt idx="6423">
                  <c:v>25.19</c:v>
                </c:pt>
                <c:pt idx="6424">
                  <c:v>25.19</c:v>
                </c:pt>
                <c:pt idx="6425">
                  <c:v>25.19</c:v>
                </c:pt>
                <c:pt idx="6426">
                  <c:v>25.18</c:v>
                </c:pt>
                <c:pt idx="6427">
                  <c:v>25.18</c:v>
                </c:pt>
                <c:pt idx="6428">
                  <c:v>25.17</c:v>
                </c:pt>
                <c:pt idx="6429">
                  <c:v>25.16</c:v>
                </c:pt>
                <c:pt idx="6430">
                  <c:v>25.16</c:v>
                </c:pt>
                <c:pt idx="6431">
                  <c:v>25.16</c:v>
                </c:pt>
                <c:pt idx="6432">
                  <c:v>25.15</c:v>
                </c:pt>
                <c:pt idx="6433">
                  <c:v>25.14</c:v>
                </c:pt>
                <c:pt idx="6434">
                  <c:v>25.14</c:v>
                </c:pt>
                <c:pt idx="6435">
                  <c:v>25.14</c:v>
                </c:pt>
                <c:pt idx="6436">
                  <c:v>25.13</c:v>
                </c:pt>
                <c:pt idx="6437">
                  <c:v>25.13</c:v>
                </c:pt>
                <c:pt idx="6438">
                  <c:v>25.13</c:v>
                </c:pt>
                <c:pt idx="6439">
                  <c:v>25.13</c:v>
                </c:pt>
                <c:pt idx="6440">
                  <c:v>25.13</c:v>
                </c:pt>
                <c:pt idx="6441">
                  <c:v>25.13</c:v>
                </c:pt>
                <c:pt idx="6442">
                  <c:v>25.13</c:v>
                </c:pt>
                <c:pt idx="6443">
                  <c:v>25.13</c:v>
                </c:pt>
                <c:pt idx="6444">
                  <c:v>25.12</c:v>
                </c:pt>
                <c:pt idx="6445">
                  <c:v>25.12</c:v>
                </c:pt>
                <c:pt idx="6446">
                  <c:v>25.12</c:v>
                </c:pt>
                <c:pt idx="6447">
                  <c:v>25.11</c:v>
                </c:pt>
                <c:pt idx="6448">
                  <c:v>25.11</c:v>
                </c:pt>
                <c:pt idx="6449">
                  <c:v>25.11</c:v>
                </c:pt>
                <c:pt idx="6450">
                  <c:v>25.1</c:v>
                </c:pt>
                <c:pt idx="6451">
                  <c:v>25.1</c:v>
                </c:pt>
                <c:pt idx="6452">
                  <c:v>25.1</c:v>
                </c:pt>
                <c:pt idx="6453">
                  <c:v>25.1</c:v>
                </c:pt>
                <c:pt idx="6454">
                  <c:v>25.09</c:v>
                </c:pt>
                <c:pt idx="6455">
                  <c:v>25.09</c:v>
                </c:pt>
                <c:pt idx="6456">
                  <c:v>25.09</c:v>
                </c:pt>
                <c:pt idx="6457">
                  <c:v>25.09</c:v>
                </c:pt>
                <c:pt idx="6458">
                  <c:v>25.09</c:v>
                </c:pt>
                <c:pt idx="6459">
                  <c:v>25.09</c:v>
                </c:pt>
                <c:pt idx="6460">
                  <c:v>25.09</c:v>
                </c:pt>
                <c:pt idx="6461">
                  <c:v>25.09</c:v>
                </c:pt>
                <c:pt idx="6462">
                  <c:v>25.08</c:v>
                </c:pt>
                <c:pt idx="6463">
                  <c:v>25.08</c:v>
                </c:pt>
                <c:pt idx="6464">
                  <c:v>25.08</c:v>
                </c:pt>
                <c:pt idx="6465">
                  <c:v>25.08</c:v>
                </c:pt>
                <c:pt idx="6466">
                  <c:v>25.08</c:v>
                </c:pt>
                <c:pt idx="6467">
                  <c:v>25.08</c:v>
                </c:pt>
                <c:pt idx="6468">
                  <c:v>25.08</c:v>
                </c:pt>
                <c:pt idx="6469">
                  <c:v>25.08</c:v>
                </c:pt>
                <c:pt idx="6470">
                  <c:v>25.08</c:v>
                </c:pt>
                <c:pt idx="6471">
                  <c:v>25.08</c:v>
                </c:pt>
                <c:pt idx="6472">
                  <c:v>25.08</c:v>
                </c:pt>
                <c:pt idx="6473">
                  <c:v>25.08</c:v>
                </c:pt>
                <c:pt idx="6474">
                  <c:v>25.08</c:v>
                </c:pt>
                <c:pt idx="6475">
                  <c:v>25.07</c:v>
                </c:pt>
                <c:pt idx="6476">
                  <c:v>25.07</c:v>
                </c:pt>
                <c:pt idx="6477">
                  <c:v>25.07</c:v>
                </c:pt>
                <c:pt idx="6478">
                  <c:v>25.07</c:v>
                </c:pt>
                <c:pt idx="6479">
                  <c:v>25.07</c:v>
                </c:pt>
                <c:pt idx="6480">
                  <c:v>25.07</c:v>
                </c:pt>
                <c:pt idx="6481">
                  <c:v>25.07</c:v>
                </c:pt>
                <c:pt idx="6482">
                  <c:v>25.07</c:v>
                </c:pt>
                <c:pt idx="6483">
                  <c:v>25.07</c:v>
                </c:pt>
                <c:pt idx="6484">
                  <c:v>25.07</c:v>
                </c:pt>
                <c:pt idx="6485">
                  <c:v>25.07</c:v>
                </c:pt>
                <c:pt idx="6486">
                  <c:v>25.06</c:v>
                </c:pt>
                <c:pt idx="6487">
                  <c:v>25.06</c:v>
                </c:pt>
                <c:pt idx="6488">
                  <c:v>25.06</c:v>
                </c:pt>
                <c:pt idx="6489">
                  <c:v>25.06</c:v>
                </c:pt>
                <c:pt idx="6490">
                  <c:v>25.06</c:v>
                </c:pt>
                <c:pt idx="6491">
                  <c:v>25.06</c:v>
                </c:pt>
                <c:pt idx="6492">
                  <c:v>25.06</c:v>
                </c:pt>
                <c:pt idx="6493">
                  <c:v>25.05</c:v>
                </c:pt>
                <c:pt idx="6494">
                  <c:v>25.05</c:v>
                </c:pt>
                <c:pt idx="6495">
                  <c:v>25.05</c:v>
                </c:pt>
                <c:pt idx="6496">
                  <c:v>25.05</c:v>
                </c:pt>
                <c:pt idx="6497">
                  <c:v>25.05</c:v>
                </c:pt>
                <c:pt idx="6498">
                  <c:v>25.05</c:v>
                </c:pt>
                <c:pt idx="6499">
                  <c:v>25.05</c:v>
                </c:pt>
                <c:pt idx="6500">
                  <c:v>25.05</c:v>
                </c:pt>
                <c:pt idx="6501">
                  <c:v>25.05</c:v>
                </c:pt>
                <c:pt idx="6502">
                  <c:v>25.05</c:v>
                </c:pt>
                <c:pt idx="6503">
                  <c:v>25.04</c:v>
                </c:pt>
                <c:pt idx="6504">
                  <c:v>25.04</c:v>
                </c:pt>
                <c:pt idx="6505">
                  <c:v>25.04</c:v>
                </c:pt>
                <c:pt idx="6506">
                  <c:v>25.04</c:v>
                </c:pt>
                <c:pt idx="6507">
                  <c:v>25.04</c:v>
                </c:pt>
                <c:pt idx="6508">
                  <c:v>25.04</c:v>
                </c:pt>
                <c:pt idx="6509">
                  <c:v>25.03</c:v>
                </c:pt>
                <c:pt idx="6510">
                  <c:v>25.03</c:v>
                </c:pt>
                <c:pt idx="6511">
                  <c:v>25.03</c:v>
                </c:pt>
                <c:pt idx="6512">
                  <c:v>25.03</c:v>
                </c:pt>
                <c:pt idx="6513">
                  <c:v>25.02</c:v>
                </c:pt>
                <c:pt idx="6514">
                  <c:v>25.02</c:v>
                </c:pt>
                <c:pt idx="6515">
                  <c:v>25.02</c:v>
                </c:pt>
                <c:pt idx="6516">
                  <c:v>25.02</c:v>
                </c:pt>
                <c:pt idx="6517">
                  <c:v>25.02</c:v>
                </c:pt>
                <c:pt idx="6518">
                  <c:v>25.02</c:v>
                </c:pt>
                <c:pt idx="6519">
                  <c:v>25.02</c:v>
                </c:pt>
                <c:pt idx="6520">
                  <c:v>25.02</c:v>
                </c:pt>
                <c:pt idx="6521">
                  <c:v>25.01</c:v>
                </c:pt>
                <c:pt idx="6522">
                  <c:v>25.01</c:v>
                </c:pt>
                <c:pt idx="6523">
                  <c:v>25.01</c:v>
                </c:pt>
                <c:pt idx="6524">
                  <c:v>25.01</c:v>
                </c:pt>
                <c:pt idx="6525">
                  <c:v>25.01</c:v>
                </c:pt>
                <c:pt idx="6526">
                  <c:v>25.01</c:v>
                </c:pt>
                <c:pt idx="6527">
                  <c:v>25.01</c:v>
                </c:pt>
                <c:pt idx="6528">
                  <c:v>25</c:v>
                </c:pt>
                <c:pt idx="6529">
                  <c:v>25</c:v>
                </c:pt>
                <c:pt idx="6530">
                  <c:v>25</c:v>
                </c:pt>
                <c:pt idx="6531">
                  <c:v>25</c:v>
                </c:pt>
                <c:pt idx="6532">
                  <c:v>24.99</c:v>
                </c:pt>
                <c:pt idx="6533">
                  <c:v>24.99</c:v>
                </c:pt>
                <c:pt idx="6534">
                  <c:v>24.99</c:v>
                </c:pt>
                <c:pt idx="6535">
                  <c:v>24.99</c:v>
                </c:pt>
                <c:pt idx="6536">
                  <c:v>24.99</c:v>
                </c:pt>
                <c:pt idx="6537">
                  <c:v>24.99</c:v>
                </c:pt>
                <c:pt idx="6538">
                  <c:v>24.99</c:v>
                </c:pt>
                <c:pt idx="6539">
                  <c:v>24.99</c:v>
                </c:pt>
                <c:pt idx="6540">
                  <c:v>24.98</c:v>
                </c:pt>
                <c:pt idx="6541">
                  <c:v>24.98</c:v>
                </c:pt>
                <c:pt idx="6542">
                  <c:v>24.98</c:v>
                </c:pt>
                <c:pt idx="6543">
                  <c:v>24.98</c:v>
                </c:pt>
                <c:pt idx="6544">
                  <c:v>24.98</c:v>
                </c:pt>
                <c:pt idx="6545">
                  <c:v>24.97</c:v>
                </c:pt>
                <c:pt idx="6546">
                  <c:v>24.97</c:v>
                </c:pt>
                <c:pt idx="6547">
                  <c:v>24.97</c:v>
                </c:pt>
                <c:pt idx="6548">
                  <c:v>24.97</c:v>
                </c:pt>
                <c:pt idx="6549">
                  <c:v>24.97</c:v>
                </c:pt>
                <c:pt idx="6550">
                  <c:v>24.96</c:v>
                </c:pt>
                <c:pt idx="6551">
                  <c:v>24.96</c:v>
                </c:pt>
                <c:pt idx="6552">
                  <c:v>24.95</c:v>
                </c:pt>
                <c:pt idx="6553">
                  <c:v>24.95</c:v>
                </c:pt>
                <c:pt idx="6554">
                  <c:v>24.95</c:v>
                </c:pt>
                <c:pt idx="6555">
                  <c:v>24.95</c:v>
                </c:pt>
                <c:pt idx="6556">
                  <c:v>24.95</c:v>
                </c:pt>
                <c:pt idx="6557">
                  <c:v>24.95</c:v>
                </c:pt>
                <c:pt idx="6558">
                  <c:v>24.94</c:v>
                </c:pt>
                <c:pt idx="6559">
                  <c:v>24.94</c:v>
                </c:pt>
                <c:pt idx="6560">
                  <c:v>24.94</c:v>
                </c:pt>
                <c:pt idx="6561">
                  <c:v>24.94</c:v>
                </c:pt>
                <c:pt idx="6562">
                  <c:v>24.94</c:v>
                </c:pt>
                <c:pt idx="6563">
                  <c:v>24.93</c:v>
                </c:pt>
                <c:pt idx="6564">
                  <c:v>24.93</c:v>
                </c:pt>
                <c:pt idx="6565">
                  <c:v>24.93</c:v>
                </c:pt>
                <c:pt idx="6566">
                  <c:v>24.92</c:v>
                </c:pt>
                <c:pt idx="6567">
                  <c:v>24.92</c:v>
                </c:pt>
                <c:pt idx="6568">
                  <c:v>24.92</c:v>
                </c:pt>
                <c:pt idx="6569">
                  <c:v>24.92</c:v>
                </c:pt>
                <c:pt idx="6570">
                  <c:v>24.92</c:v>
                </c:pt>
                <c:pt idx="6571">
                  <c:v>24.92</c:v>
                </c:pt>
                <c:pt idx="6572">
                  <c:v>24.92</c:v>
                </c:pt>
                <c:pt idx="6573">
                  <c:v>24.92</c:v>
                </c:pt>
                <c:pt idx="6574">
                  <c:v>24.91</c:v>
                </c:pt>
                <c:pt idx="6575">
                  <c:v>24.91</c:v>
                </c:pt>
                <c:pt idx="6576">
                  <c:v>24.91</c:v>
                </c:pt>
                <c:pt idx="6577">
                  <c:v>24.9</c:v>
                </c:pt>
                <c:pt idx="6578">
                  <c:v>24.9</c:v>
                </c:pt>
                <c:pt idx="6579">
                  <c:v>24.9</c:v>
                </c:pt>
                <c:pt idx="6580">
                  <c:v>24.9</c:v>
                </c:pt>
                <c:pt idx="6581">
                  <c:v>24.89</c:v>
                </c:pt>
                <c:pt idx="6582">
                  <c:v>24.88</c:v>
                </c:pt>
                <c:pt idx="6583">
                  <c:v>24.88</c:v>
                </c:pt>
                <c:pt idx="6584">
                  <c:v>24.88</c:v>
                </c:pt>
                <c:pt idx="6585">
                  <c:v>24.88</c:v>
                </c:pt>
                <c:pt idx="6586">
                  <c:v>24.88</c:v>
                </c:pt>
                <c:pt idx="6587">
                  <c:v>24.87</c:v>
                </c:pt>
                <c:pt idx="6588">
                  <c:v>24.87</c:v>
                </c:pt>
                <c:pt idx="6589">
                  <c:v>24.87</c:v>
                </c:pt>
                <c:pt idx="6590">
                  <c:v>24.87</c:v>
                </c:pt>
                <c:pt idx="6591">
                  <c:v>24.87</c:v>
                </c:pt>
                <c:pt idx="6592">
                  <c:v>24.87</c:v>
                </c:pt>
                <c:pt idx="6593">
                  <c:v>24.86</c:v>
                </c:pt>
                <c:pt idx="6594">
                  <c:v>24.85</c:v>
                </c:pt>
                <c:pt idx="6595">
                  <c:v>24.85</c:v>
                </c:pt>
                <c:pt idx="6596">
                  <c:v>24.85</c:v>
                </c:pt>
                <c:pt idx="6597">
                  <c:v>24.85</c:v>
                </c:pt>
                <c:pt idx="6598">
                  <c:v>24.85</c:v>
                </c:pt>
                <c:pt idx="6599">
                  <c:v>24.85</c:v>
                </c:pt>
                <c:pt idx="6600">
                  <c:v>24.84</c:v>
                </c:pt>
                <c:pt idx="6601">
                  <c:v>24.84</c:v>
                </c:pt>
                <c:pt idx="6602">
                  <c:v>24.84</c:v>
                </c:pt>
                <c:pt idx="6603">
                  <c:v>24.84</c:v>
                </c:pt>
                <c:pt idx="6604">
                  <c:v>24.83</c:v>
                </c:pt>
                <c:pt idx="6605">
                  <c:v>24.83</c:v>
                </c:pt>
                <c:pt idx="6606">
                  <c:v>24.83</c:v>
                </c:pt>
                <c:pt idx="6607">
                  <c:v>24.83</c:v>
                </c:pt>
                <c:pt idx="6608">
                  <c:v>24.81</c:v>
                </c:pt>
                <c:pt idx="6609">
                  <c:v>24.81</c:v>
                </c:pt>
                <c:pt idx="6610">
                  <c:v>24.8</c:v>
                </c:pt>
                <c:pt idx="6611">
                  <c:v>24.8</c:v>
                </c:pt>
                <c:pt idx="6612">
                  <c:v>24.79</c:v>
                </c:pt>
                <c:pt idx="6613">
                  <c:v>24.79</c:v>
                </c:pt>
                <c:pt idx="6614">
                  <c:v>24.79</c:v>
                </c:pt>
                <c:pt idx="6615">
                  <c:v>24.78</c:v>
                </c:pt>
                <c:pt idx="6616">
                  <c:v>24.77</c:v>
                </c:pt>
                <c:pt idx="6617">
                  <c:v>24.77</c:v>
                </c:pt>
                <c:pt idx="6618">
                  <c:v>24.77</c:v>
                </c:pt>
                <c:pt idx="6619">
                  <c:v>24.77</c:v>
                </c:pt>
                <c:pt idx="6620">
                  <c:v>24.77</c:v>
                </c:pt>
                <c:pt idx="6621">
                  <c:v>24.76</c:v>
                </c:pt>
                <c:pt idx="6622">
                  <c:v>24.75</c:v>
                </c:pt>
                <c:pt idx="6623">
                  <c:v>24.75</c:v>
                </c:pt>
                <c:pt idx="6624">
                  <c:v>24.74</c:v>
                </c:pt>
                <c:pt idx="6625">
                  <c:v>24.74</c:v>
                </c:pt>
                <c:pt idx="6626">
                  <c:v>24.74</c:v>
                </c:pt>
                <c:pt idx="6627">
                  <c:v>24.74</c:v>
                </c:pt>
                <c:pt idx="6628">
                  <c:v>24.73</c:v>
                </c:pt>
                <c:pt idx="6629">
                  <c:v>24.72</c:v>
                </c:pt>
                <c:pt idx="6630">
                  <c:v>24.72</c:v>
                </c:pt>
                <c:pt idx="6631">
                  <c:v>24.72</c:v>
                </c:pt>
                <c:pt idx="6632">
                  <c:v>24.72</c:v>
                </c:pt>
                <c:pt idx="6633">
                  <c:v>24.71</c:v>
                </c:pt>
                <c:pt idx="6634">
                  <c:v>24.71</c:v>
                </c:pt>
                <c:pt idx="6635">
                  <c:v>24.71</c:v>
                </c:pt>
                <c:pt idx="6636">
                  <c:v>24.7</c:v>
                </c:pt>
                <c:pt idx="6637">
                  <c:v>24.7</c:v>
                </c:pt>
                <c:pt idx="6638">
                  <c:v>24.7</c:v>
                </c:pt>
                <c:pt idx="6639">
                  <c:v>24.69</c:v>
                </c:pt>
                <c:pt idx="6640">
                  <c:v>24.69</c:v>
                </c:pt>
                <c:pt idx="6641">
                  <c:v>24.69</c:v>
                </c:pt>
                <c:pt idx="6642">
                  <c:v>24.68</c:v>
                </c:pt>
                <c:pt idx="6643">
                  <c:v>24.67</c:v>
                </c:pt>
                <c:pt idx="6644">
                  <c:v>24.67</c:v>
                </c:pt>
                <c:pt idx="6645">
                  <c:v>24.67</c:v>
                </c:pt>
                <c:pt idx="6646">
                  <c:v>24.67</c:v>
                </c:pt>
                <c:pt idx="6647">
                  <c:v>24.67</c:v>
                </c:pt>
                <c:pt idx="6648">
                  <c:v>24.66</c:v>
                </c:pt>
                <c:pt idx="6649">
                  <c:v>24.65</c:v>
                </c:pt>
                <c:pt idx="6650">
                  <c:v>24.65</c:v>
                </c:pt>
                <c:pt idx="6651">
                  <c:v>24.65</c:v>
                </c:pt>
                <c:pt idx="6652">
                  <c:v>24.65</c:v>
                </c:pt>
                <c:pt idx="6653">
                  <c:v>24.65</c:v>
                </c:pt>
                <c:pt idx="6654">
                  <c:v>24.64</c:v>
                </c:pt>
                <c:pt idx="6655">
                  <c:v>24.64</c:v>
                </c:pt>
                <c:pt idx="6656">
                  <c:v>24.64</c:v>
                </c:pt>
                <c:pt idx="6657">
                  <c:v>24.64</c:v>
                </c:pt>
                <c:pt idx="6658">
                  <c:v>24.64</c:v>
                </c:pt>
                <c:pt idx="6659">
                  <c:v>24.63</c:v>
                </c:pt>
                <c:pt idx="6660">
                  <c:v>24.62</c:v>
                </c:pt>
                <c:pt idx="6661">
                  <c:v>24.62</c:v>
                </c:pt>
                <c:pt idx="6662">
                  <c:v>24.62</c:v>
                </c:pt>
                <c:pt idx="6663">
                  <c:v>24.61</c:v>
                </c:pt>
                <c:pt idx="6664">
                  <c:v>24.6</c:v>
                </c:pt>
                <c:pt idx="6665">
                  <c:v>24.6</c:v>
                </c:pt>
                <c:pt idx="6666">
                  <c:v>24.59</c:v>
                </c:pt>
                <c:pt idx="6667">
                  <c:v>24.59</c:v>
                </c:pt>
                <c:pt idx="6668">
                  <c:v>24.59</c:v>
                </c:pt>
                <c:pt idx="6669">
                  <c:v>24.59</c:v>
                </c:pt>
                <c:pt idx="6670">
                  <c:v>24.57</c:v>
                </c:pt>
                <c:pt idx="6671">
                  <c:v>24.57</c:v>
                </c:pt>
                <c:pt idx="6672">
                  <c:v>24.57</c:v>
                </c:pt>
                <c:pt idx="6673">
                  <c:v>24.57</c:v>
                </c:pt>
                <c:pt idx="6674">
                  <c:v>24.56</c:v>
                </c:pt>
                <c:pt idx="6675">
                  <c:v>24.55</c:v>
                </c:pt>
                <c:pt idx="6676">
                  <c:v>24.55</c:v>
                </c:pt>
                <c:pt idx="6677">
                  <c:v>24.55</c:v>
                </c:pt>
                <c:pt idx="6678">
                  <c:v>24.55</c:v>
                </c:pt>
                <c:pt idx="6679">
                  <c:v>24.54</c:v>
                </c:pt>
                <c:pt idx="6680">
                  <c:v>24.54</c:v>
                </c:pt>
                <c:pt idx="6681">
                  <c:v>24.53</c:v>
                </c:pt>
                <c:pt idx="6682">
                  <c:v>24.53</c:v>
                </c:pt>
                <c:pt idx="6683">
                  <c:v>24.52</c:v>
                </c:pt>
                <c:pt idx="6684">
                  <c:v>24.51</c:v>
                </c:pt>
                <c:pt idx="6685">
                  <c:v>24.51</c:v>
                </c:pt>
                <c:pt idx="6686">
                  <c:v>24.51</c:v>
                </c:pt>
                <c:pt idx="6687">
                  <c:v>24.51</c:v>
                </c:pt>
                <c:pt idx="6688">
                  <c:v>24.5</c:v>
                </c:pt>
                <c:pt idx="6689">
                  <c:v>24.5</c:v>
                </c:pt>
                <c:pt idx="6690">
                  <c:v>24.5</c:v>
                </c:pt>
                <c:pt idx="6691">
                  <c:v>24.5</c:v>
                </c:pt>
                <c:pt idx="6692">
                  <c:v>24.5</c:v>
                </c:pt>
                <c:pt idx="6693">
                  <c:v>24.49</c:v>
                </c:pt>
                <c:pt idx="6694">
                  <c:v>24.49</c:v>
                </c:pt>
                <c:pt idx="6695">
                  <c:v>24.49</c:v>
                </c:pt>
                <c:pt idx="6696">
                  <c:v>24.49</c:v>
                </c:pt>
                <c:pt idx="6697">
                  <c:v>24.48</c:v>
                </c:pt>
                <c:pt idx="6698">
                  <c:v>24.48</c:v>
                </c:pt>
                <c:pt idx="6699">
                  <c:v>24.48</c:v>
                </c:pt>
                <c:pt idx="6700">
                  <c:v>24.48</c:v>
                </c:pt>
                <c:pt idx="6701">
                  <c:v>24.47</c:v>
                </c:pt>
                <c:pt idx="6702">
                  <c:v>24.47</c:v>
                </c:pt>
                <c:pt idx="6703">
                  <c:v>24.46</c:v>
                </c:pt>
                <c:pt idx="6704">
                  <c:v>24.45</c:v>
                </c:pt>
                <c:pt idx="6705">
                  <c:v>24.45</c:v>
                </c:pt>
                <c:pt idx="6706">
                  <c:v>24.45</c:v>
                </c:pt>
                <c:pt idx="6707">
                  <c:v>24.44</c:v>
                </c:pt>
                <c:pt idx="6708">
                  <c:v>24.44</c:v>
                </c:pt>
                <c:pt idx="6709">
                  <c:v>24.44</c:v>
                </c:pt>
                <c:pt idx="6710">
                  <c:v>24.43</c:v>
                </c:pt>
                <c:pt idx="6711">
                  <c:v>24.43</c:v>
                </c:pt>
                <c:pt idx="6712">
                  <c:v>24.43</c:v>
                </c:pt>
                <c:pt idx="6713">
                  <c:v>24.43</c:v>
                </c:pt>
                <c:pt idx="6714">
                  <c:v>24.42</c:v>
                </c:pt>
                <c:pt idx="6715">
                  <c:v>24.42</c:v>
                </c:pt>
                <c:pt idx="6716">
                  <c:v>24.41</c:v>
                </c:pt>
                <c:pt idx="6717">
                  <c:v>24.39</c:v>
                </c:pt>
                <c:pt idx="6718">
                  <c:v>24.39</c:v>
                </c:pt>
                <c:pt idx="6719">
                  <c:v>24.39</c:v>
                </c:pt>
                <c:pt idx="6720">
                  <c:v>24.37</c:v>
                </c:pt>
                <c:pt idx="6721">
                  <c:v>24.37</c:v>
                </c:pt>
                <c:pt idx="6722">
                  <c:v>24.36</c:v>
                </c:pt>
                <c:pt idx="6723">
                  <c:v>24.36</c:v>
                </c:pt>
                <c:pt idx="6724">
                  <c:v>24.35</c:v>
                </c:pt>
                <c:pt idx="6725">
                  <c:v>24.35</c:v>
                </c:pt>
                <c:pt idx="6726">
                  <c:v>24.35</c:v>
                </c:pt>
                <c:pt idx="6727">
                  <c:v>24.34</c:v>
                </c:pt>
                <c:pt idx="6728">
                  <c:v>24.34</c:v>
                </c:pt>
                <c:pt idx="6729">
                  <c:v>24.34</c:v>
                </c:pt>
                <c:pt idx="6730">
                  <c:v>24.34</c:v>
                </c:pt>
                <c:pt idx="6731">
                  <c:v>24.33</c:v>
                </c:pt>
                <c:pt idx="6732">
                  <c:v>24.33</c:v>
                </c:pt>
                <c:pt idx="6733">
                  <c:v>24.33</c:v>
                </c:pt>
                <c:pt idx="6734">
                  <c:v>24.33</c:v>
                </c:pt>
                <c:pt idx="6735">
                  <c:v>24.33</c:v>
                </c:pt>
                <c:pt idx="6736">
                  <c:v>24.33</c:v>
                </c:pt>
                <c:pt idx="6737">
                  <c:v>24.33</c:v>
                </c:pt>
                <c:pt idx="6738">
                  <c:v>24.33</c:v>
                </c:pt>
                <c:pt idx="6739">
                  <c:v>24.32</c:v>
                </c:pt>
                <c:pt idx="6740">
                  <c:v>24.32</c:v>
                </c:pt>
                <c:pt idx="6741">
                  <c:v>24.32</c:v>
                </c:pt>
                <c:pt idx="6742">
                  <c:v>24.31</c:v>
                </c:pt>
                <c:pt idx="6743">
                  <c:v>24.3</c:v>
                </c:pt>
                <c:pt idx="6744">
                  <c:v>24.29</c:v>
                </c:pt>
                <c:pt idx="6745">
                  <c:v>24.29</c:v>
                </c:pt>
                <c:pt idx="6746">
                  <c:v>24.28</c:v>
                </c:pt>
                <c:pt idx="6747">
                  <c:v>24.28</c:v>
                </c:pt>
                <c:pt idx="6748">
                  <c:v>24.27</c:v>
                </c:pt>
                <c:pt idx="6749">
                  <c:v>24.27</c:v>
                </c:pt>
                <c:pt idx="6750">
                  <c:v>24.27</c:v>
                </c:pt>
                <c:pt idx="6751">
                  <c:v>24.26</c:v>
                </c:pt>
                <c:pt idx="6752">
                  <c:v>24.26</c:v>
                </c:pt>
                <c:pt idx="6753">
                  <c:v>24.26</c:v>
                </c:pt>
                <c:pt idx="6754">
                  <c:v>24.25</c:v>
                </c:pt>
                <c:pt idx="6755">
                  <c:v>24.24</c:v>
                </c:pt>
                <c:pt idx="6756">
                  <c:v>24.24</c:v>
                </c:pt>
                <c:pt idx="6757">
                  <c:v>24.24</c:v>
                </c:pt>
                <c:pt idx="6758">
                  <c:v>24.24</c:v>
                </c:pt>
                <c:pt idx="6759">
                  <c:v>24.23</c:v>
                </c:pt>
                <c:pt idx="6760">
                  <c:v>24.23</c:v>
                </c:pt>
                <c:pt idx="6761">
                  <c:v>24.23</c:v>
                </c:pt>
                <c:pt idx="6762">
                  <c:v>24.23</c:v>
                </c:pt>
                <c:pt idx="6763">
                  <c:v>24.22</c:v>
                </c:pt>
                <c:pt idx="6764">
                  <c:v>24.22</c:v>
                </c:pt>
                <c:pt idx="6765">
                  <c:v>24.2</c:v>
                </c:pt>
                <c:pt idx="6766">
                  <c:v>24.2</c:v>
                </c:pt>
                <c:pt idx="6767">
                  <c:v>24.2</c:v>
                </c:pt>
                <c:pt idx="6768">
                  <c:v>24.19</c:v>
                </c:pt>
                <c:pt idx="6769">
                  <c:v>24.18</c:v>
                </c:pt>
                <c:pt idx="6770">
                  <c:v>24.17</c:v>
                </c:pt>
                <c:pt idx="6771">
                  <c:v>24.15</c:v>
                </c:pt>
                <c:pt idx="6772">
                  <c:v>24.15</c:v>
                </c:pt>
                <c:pt idx="6773">
                  <c:v>24.14</c:v>
                </c:pt>
                <c:pt idx="6774">
                  <c:v>24.14</c:v>
                </c:pt>
                <c:pt idx="6775">
                  <c:v>24.14</c:v>
                </c:pt>
                <c:pt idx="6776">
                  <c:v>24.14</c:v>
                </c:pt>
                <c:pt idx="6777">
                  <c:v>24.11</c:v>
                </c:pt>
                <c:pt idx="6778">
                  <c:v>24.11</c:v>
                </c:pt>
                <c:pt idx="6779">
                  <c:v>24.1</c:v>
                </c:pt>
                <c:pt idx="6780">
                  <c:v>24.09</c:v>
                </c:pt>
                <c:pt idx="6781">
                  <c:v>24.09</c:v>
                </c:pt>
                <c:pt idx="6782">
                  <c:v>24.09</c:v>
                </c:pt>
                <c:pt idx="6783">
                  <c:v>24.09</c:v>
                </c:pt>
                <c:pt idx="6784">
                  <c:v>24.09</c:v>
                </c:pt>
                <c:pt idx="6785">
                  <c:v>24.09</c:v>
                </c:pt>
                <c:pt idx="6786">
                  <c:v>24.09</c:v>
                </c:pt>
                <c:pt idx="6787">
                  <c:v>24.09</c:v>
                </c:pt>
                <c:pt idx="6788">
                  <c:v>24.09</c:v>
                </c:pt>
                <c:pt idx="6789">
                  <c:v>24.08</c:v>
                </c:pt>
                <c:pt idx="6790">
                  <c:v>24.08</c:v>
                </c:pt>
                <c:pt idx="6791">
                  <c:v>24.08</c:v>
                </c:pt>
                <c:pt idx="6792">
                  <c:v>24.08</c:v>
                </c:pt>
                <c:pt idx="6793">
                  <c:v>24.08</c:v>
                </c:pt>
                <c:pt idx="6794">
                  <c:v>24.08</c:v>
                </c:pt>
                <c:pt idx="6795">
                  <c:v>24.08</c:v>
                </c:pt>
                <c:pt idx="6796">
                  <c:v>24.08</c:v>
                </c:pt>
                <c:pt idx="6797">
                  <c:v>24.07</c:v>
                </c:pt>
                <c:pt idx="6798">
                  <c:v>24.07</c:v>
                </c:pt>
                <c:pt idx="6799">
                  <c:v>24.07</c:v>
                </c:pt>
                <c:pt idx="6800">
                  <c:v>24.07</c:v>
                </c:pt>
                <c:pt idx="6801">
                  <c:v>24.07</c:v>
                </c:pt>
                <c:pt idx="6802">
                  <c:v>24.06</c:v>
                </c:pt>
                <c:pt idx="6803">
                  <c:v>24.06</c:v>
                </c:pt>
                <c:pt idx="6804">
                  <c:v>24.06</c:v>
                </c:pt>
                <c:pt idx="6805">
                  <c:v>24.06</c:v>
                </c:pt>
                <c:pt idx="6806">
                  <c:v>24.06</c:v>
                </c:pt>
                <c:pt idx="6807">
                  <c:v>24.06</c:v>
                </c:pt>
                <c:pt idx="6808">
                  <c:v>24.06</c:v>
                </c:pt>
                <c:pt idx="6809">
                  <c:v>24.06</c:v>
                </c:pt>
                <c:pt idx="6810">
                  <c:v>24.05</c:v>
                </c:pt>
                <c:pt idx="6811">
                  <c:v>24.05</c:v>
                </c:pt>
                <c:pt idx="6812">
                  <c:v>24.05</c:v>
                </c:pt>
                <c:pt idx="6813">
                  <c:v>24.05</c:v>
                </c:pt>
                <c:pt idx="6814">
                  <c:v>24.05</c:v>
                </c:pt>
                <c:pt idx="6815">
                  <c:v>24.05</c:v>
                </c:pt>
                <c:pt idx="6816">
                  <c:v>24.04</c:v>
                </c:pt>
                <c:pt idx="6817">
                  <c:v>24.04</c:v>
                </c:pt>
                <c:pt idx="6818">
                  <c:v>24.04</c:v>
                </c:pt>
                <c:pt idx="6819">
                  <c:v>24.04</c:v>
                </c:pt>
                <c:pt idx="6820">
                  <c:v>24.03</c:v>
                </c:pt>
                <c:pt idx="6821">
                  <c:v>24.03</c:v>
                </c:pt>
                <c:pt idx="6822">
                  <c:v>24.03</c:v>
                </c:pt>
                <c:pt idx="6823">
                  <c:v>24.03</c:v>
                </c:pt>
                <c:pt idx="6824">
                  <c:v>24.03</c:v>
                </c:pt>
                <c:pt idx="6825">
                  <c:v>24.03</c:v>
                </c:pt>
                <c:pt idx="6826">
                  <c:v>24.03</c:v>
                </c:pt>
                <c:pt idx="6827">
                  <c:v>24.03</c:v>
                </c:pt>
                <c:pt idx="6828">
                  <c:v>24.03</c:v>
                </c:pt>
                <c:pt idx="6829">
                  <c:v>24.02</c:v>
                </c:pt>
                <c:pt idx="6830">
                  <c:v>24.02</c:v>
                </c:pt>
                <c:pt idx="6831">
                  <c:v>24.02</c:v>
                </c:pt>
                <c:pt idx="6832">
                  <c:v>24.02</c:v>
                </c:pt>
                <c:pt idx="6833">
                  <c:v>24.02</c:v>
                </c:pt>
                <c:pt idx="6834">
                  <c:v>24.02</c:v>
                </c:pt>
                <c:pt idx="6835">
                  <c:v>24.02</c:v>
                </c:pt>
                <c:pt idx="6836">
                  <c:v>24.02</c:v>
                </c:pt>
                <c:pt idx="6837">
                  <c:v>24.02</c:v>
                </c:pt>
                <c:pt idx="6838">
                  <c:v>24.02</c:v>
                </c:pt>
                <c:pt idx="6839">
                  <c:v>24.01</c:v>
                </c:pt>
                <c:pt idx="6840">
                  <c:v>24.01</c:v>
                </c:pt>
                <c:pt idx="6841">
                  <c:v>24.01</c:v>
                </c:pt>
                <c:pt idx="6842">
                  <c:v>24.01</c:v>
                </c:pt>
                <c:pt idx="6843">
                  <c:v>24.01</c:v>
                </c:pt>
                <c:pt idx="6844">
                  <c:v>24</c:v>
                </c:pt>
                <c:pt idx="6845">
                  <c:v>24</c:v>
                </c:pt>
                <c:pt idx="6846">
                  <c:v>24</c:v>
                </c:pt>
                <c:pt idx="6847">
                  <c:v>24</c:v>
                </c:pt>
                <c:pt idx="6848">
                  <c:v>24</c:v>
                </c:pt>
                <c:pt idx="6849">
                  <c:v>24</c:v>
                </c:pt>
                <c:pt idx="6850">
                  <c:v>24</c:v>
                </c:pt>
                <c:pt idx="6851">
                  <c:v>24</c:v>
                </c:pt>
                <c:pt idx="6852">
                  <c:v>23.99</c:v>
                </c:pt>
                <c:pt idx="6853">
                  <c:v>23.99</c:v>
                </c:pt>
                <c:pt idx="6854">
                  <c:v>23.99</c:v>
                </c:pt>
                <c:pt idx="6855">
                  <c:v>23.99</c:v>
                </c:pt>
                <c:pt idx="6856">
                  <c:v>23.98</c:v>
                </c:pt>
                <c:pt idx="6857">
                  <c:v>23.98</c:v>
                </c:pt>
                <c:pt idx="6858">
                  <c:v>23.98</c:v>
                </c:pt>
                <c:pt idx="6859">
                  <c:v>23.97</c:v>
                </c:pt>
                <c:pt idx="6860">
                  <c:v>23.97</c:v>
                </c:pt>
                <c:pt idx="6861">
                  <c:v>23.97</c:v>
                </c:pt>
                <c:pt idx="6862">
                  <c:v>23.97</c:v>
                </c:pt>
                <c:pt idx="6863">
                  <c:v>23.95</c:v>
                </c:pt>
                <c:pt idx="6864">
                  <c:v>23.95</c:v>
                </c:pt>
                <c:pt idx="6865">
                  <c:v>23.95</c:v>
                </c:pt>
                <c:pt idx="6866">
                  <c:v>23.94</c:v>
                </c:pt>
                <c:pt idx="6867">
                  <c:v>23.94</c:v>
                </c:pt>
                <c:pt idx="6868">
                  <c:v>23.94</c:v>
                </c:pt>
                <c:pt idx="6869">
                  <c:v>23.94</c:v>
                </c:pt>
                <c:pt idx="6870">
                  <c:v>23.94</c:v>
                </c:pt>
                <c:pt idx="6871">
                  <c:v>23.94</c:v>
                </c:pt>
                <c:pt idx="6872">
                  <c:v>23.94</c:v>
                </c:pt>
                <c:pt idx="6873">
                  <c:v>23.93</c:v>
                </c:pt>
                <c:pt idx="6874">
                  <c:v>23.93</c:v>
                </c:pt>
                <c:pt idx="6875">
                  <c:v>23.93</c:v>
                </c:pt>
                <c:pt idx="6876">
                  <c:v>23.93</c:v>
                </c:pt>
                <c:pt idx="6877">
                  <c:v>23.93</c:v>
                </c:pt>
                <c:pt idx="6878">
                  <c:v>23.93</c:v>
                </c:pt>
                <c:pt idx="6879">
                  <c:v>23.92</c:v>
                </c:pt>
                <c:pt idx="6880">
                  <c:v>23.91</c:v>
                </c:pt>
                <c:pt idx="6881">
                  <c:v>23.91</c:v>
                </c:pt>
                <c:pt idx="6882">
                  <c:v>23.91</c:v>
                </c:pt>
                <c:pt idx="6883">
                  <c:v>23.9</c:v>
                </c:pt>
                <c:pt idx="6884">
                  <c:v>23.9</c:v>
                </c:pt>
                <c:pt idx="6885">
                  <c:v>23.9</c:v>
                </c:pt>
                <c:pt idx="6886">
                  <c:v>23.9</c:v>
                </c:pt>
                <c:pt idx="6887">
                  <c:v>23.9</c:v>
                </c:pt>
                <c:pt idx="6888">
                  <c:v>23.9</c:v>
                </c:pt>
                <c:pt idx="6889">
                  <c:v>23.89</c:v>
                </c:pt>
                <c:pt idx="6890">
                  <c:v>23.88</c:v>
                </c:pt>
                <c:pt idx="6891">
                  <c:v>23.88</c:v>
                </c:pt>
                <c:pt idx="6892">
                  <c:v>23.87</c:v>
                </c:pt>
                <c:pt idx="6893">
                  <c:v>23.87</c:v>
                </c:pt>
                <c:pt idx="6894">
                  <c:v>23.87</c:v>
                </c:pt>
                <c:pt idx="6895">
                  <c:v>23.87</c:v>
                </c:pt>
                <c:pt idx="6896">
                  <c:v>23.87</c:v>
                </c:pt>
                <c:pt idx="6897">
                  <c:v>23.86</c:v>
                </c:pt>
                <c:pt idx="6898">
                  <c:v>23.86</c:v>
                </c:pt>
                <c:pt idx="6899">
                  <c:v>23.84</c:v>
                </c:pt>
                <c:pt idx="6900">
                  <c:v>23.82</c:v>
                </c:pt>
                <c:pt idx="6901">
                  <c:v>23.8</c:v>
                </c:pt>
                <c:pt idx="6902">
                  <c:v>23.79</c:v>
                </c:pt>
                <c:pt idx="6903">
                  <c:v>23.79</c:v>
                </c:pt>
                <c:pt idx="6904">
                  <c:v>23.78</c:v>
                </c:pt>
                <c:pt idx="6905">
                  <c:v>23.78</c:v>
                </c:pt>
                <c:pt idx="6906">
                  <c:v>23.78</c:v>
                </c:pt>
                <c:pt idx="6907">
                  <c:v>23.78</c:v>
                </c:pt>
                <c:pt idx="6908">
                  <c:v>23.77</c:v>
                </c:pt>
                <c:pt idx="6909">
                  <c:v>23.77</c:v>
                </c:pt>
                <c:pt idx="6910">
                  <c:v>23.77</c:v>
                </c:pt>
                <c:pt idx="6911">
                  <c:v>23.77</c:v>
                </c:pt>
                <c:pt idx="6912">
                  <c:v>23.76</c:v>
                </c:pt>
                <c:pt idx="6913">
                  <c:v>23.76</c:v>
                </c:pt>
                <c:pt idx="6914">
                  <c:v>23.76</c:v>
                </c:pt>
                <c:pt idx="6915">
                  <c:v>23.76</c:v>
                </c:pt>
                <c:pt idx="6916">
                  <c:v>23.76</c:v>
                </c:pt>
                <c:pt idx="6917">
                  <c:v>23.75</c:v>
                </c:pt>
                <c:pt idx="6918">
                  <c:v>23.75</c:v>
                </c:pt>
                <c:pt idx="6919">
                  <c:v>23.74</c:v>
                </c:pt>
                <c:pt idx="6920">
                  <c:v>23.74</c:v>
                </c:pt>
                <c:pt idx="6921">
                  <c:v>23.74</c:v>
                </c:pt>
                <c:pt idx="6922">
                  <c:v>23.74</c:v>
                </c:pt>
                <c:pt idx="6923">
                  <c:v>23.74</c:v>
                </c:pt>
                <c:pt idx="6924">
                  <c:v>23.73</c:v>
                </c:pt>
                <c:pt idx="6925">
                  <c:v>23.73</c:v>
                </c:pt>
                <c:pt idx="6926">
                  <c:v>23.73</c:v>
                </c:pt>
                <c:pt idx="6927">
                  <c:v>23.73</c:v>
                </c:pt>
                <c:pt idx="6928">
                  <c:v>23.73</c:v>
                </c:pt>
                <c:pt idx="6929">
                  <c:v>23.72</c:v>
                </c:pt>
                <c:pt idx="6930">
                  <c:v>23.72</c:v>
                </c:pt>
                <c:pt idx="6931">
                  <c:v>23.71</c:v>
                </c:pt>
                <c:pt idx="6932">
                  <c:v>23.71</c:v>
                </c:pt>
                <c:pt idx="6933">
                  <c:v>23.71</c:v>
                </c:pt>
                <c:pt idx="6934">
                  <c:v>23.71</c:v>
                </c:pt>
                <c:pt idx="6935">
                  <c:v>23.7</c:v>
                </c:pt>
                <c:pt idx="6936">
                  <c:v>23.7</c:v>
                </c:pt>
                <c:pt idx="6937">
                  <c:v>23.69</c:v>
                </c:pt>
                <c:pt idx="6938">
                  <c:v>23.69</c:v>
                </c:pt>
                <c:pt idx="6939">
                  <c:v>23.69</c:v>
                </c:pt>
                <c:pt idx="6940">
                  <c:v>23.68</c:v>
                </c:pt>
                <c:pt idx="6941">
                  <c:v>23.66</c:v>
                </c:pt>
                <c:pt idx="6942">
                  <c:v>23.66</c:v>
                </c:pt>
                <c:pt idx="6943">
                  <c:v>23.65</c:v>
                </c:pt>
                <c:pt idx="6944">
                  <c:v>23.65</c:v>
                </c:pt>
                <c:pt idx="6945">
                  <c:v>23.65</c:v>
                </c:pt>
                <c:pt idx="6946">
                  <c:v>23.65</c:v>
                </c:pt>
                <c:pt idx="6947">
                  <c:v>23.63</c:v>
                </c:pt>
                <c:pt idx="6948">
                  <c:v>23.63</c:v>
                </c:pt>
                <c:pt idx="6949">
                  <c:v>23.62</c:v>
                </c:pt>
                <c:pt idx="6950">
                  <c:v>23.61</c:v>
                </c:pt>
                <c:pt idx="6951">
                  <c:v>23.59</c:v>
                </c:pt>
                <c:pt idx="6952">
                  <c:v>23.59</c:v>
                </c:pt>
                <c:pt idx="6953">
                  <c:v>23.58</c:v>
                </c:pt>
                <c:pt idx="6954">
                  <c:v>23.58</c:v>
                </c:pt>
                <c:pt idx="6955">
                  <c:v>23.57</c:v>
                </c:pt>
                <c:pt idx="6956">
                  <c:v>23.56</c:v>
                </c:pt>
                <c:pt idx="6957">
                  <c:v>23.55</c:v>
                </c:pt>
                <c:pt idx="6958">
                  <c:v>23.55</c:v>
                </c:pt>
                <c:pt idx="6959">
                  <c:v>23.55</c:v>
                </c:pt>
                <c:pt idx="6960">
                  <c:v>23.55</c:v>
                </c:pt>
                <c:pt idx="6961">
                  <c:v>23.55</c:v>
                </c:pt>
                <c:pt idx="6962">
                  <c:v>23.54</c:v>
                </c:pt>
                <c:pt idx="6963">
                  <c:v>23.53</c:v>
                </c:pt>
                <c:pt idx="6964">
                  <c:v>23.52</c:v>
                </c:pt>
                <c:pt idx="6965">
                  <c:v>23.52</c:v>
                </c:pt>
                <c:pt idx="6966">
                  <c:v>23.51</c:v>
                </c:pt>
                <c:pt idx="6967">
                  <c:v>23.5</c:v>
                </c:pt>
                <c:pt idx="6968">
                  <c:v>23.5</c:v>
                </c:pt>
                <c:pt idx="6969">
                  <c:v>23.5</c:v>
                </c:pt>
                <c:pt idx="6970">
                  <c:v>23.49</c:v>
                </c:pt>
                <c:pt idx="6971">
                  <c:v>23.49</c:v>
                </c:pt>
                <c:pt idx="6972">
                  <c:v>23.49</c:v>
                </c:pt>
                <c:pt idx="6973">
                  <c:v>23.49</c:v>
                </c:pt>
                <c:pt idx="6974">
                  <c:v>23.49</c:v>
                </c:pt>
                <c:pt idx="6975">
                  <c:v>23.48</c:v>
                </c:pt>
                <c:pt idx="6976">
                  <c:v>23.48</c:v>
                </c:pt>
                <c:pt idx="6977">
                  <c:v>23.48</c:v>
                </c:pt>
                <c:pt idx="6978">
                  <c:v>23.48</c:v>
                </c:pt>
                <c:pt idx="6979">
                  <c:v>23.47</c:v>
                </c:pt>
                <c:pt idx="6980">
                  <c:v>23.47</c:v>
                </c:pt>
                <c:pt idx="6981">
                  <c:v>23.46</c:v>
                </c:pt>
                <c:pt idx="6982">
                  <c:v>23.46</c:v>
                </c:pt>
                <c:pt idx="6983">
                  <c:v>23.45</c:v>
                </c:pt>
                <c:pt idx="6984">
                  <c:v>23.45</c:v>
                </c:pt>
                <c:pt idx="6985">
                  <c:v>23.45</c:v>
                </c:pt>
                <c:pt idx="6986">
                  <c:v>23.44</c:v>
                </c:pt>
                <c:pt idx="6987">
                  <c:v>23.44</c:v>
                </c:pt>
                <c:pt idx="6988">
                  <c:v>23.43</c:v>
                </c:pt>
                <c:pt idx="6989">
                  <c:v>23.43</c:v>
                </c:pt>
                <c:pt idx="6990">
                  <c:v>23.42</c:v>
                </c:pt>
                <c:pt idx="6991">
                  <c:v>23.42</c:v>
                </c:pt>
                <c:pt idx="6992">
                  <c:v>23.42</c:v>
                </c:pt>
                <c:pt idx="6993">
                  <c:v>23.41</c:v>
                </c:pt>
                <c:pt idx="6994">
                  <c:v>23.4</c:v>
                </c:pt>
                <c:pt idx="6995">
                  <c:v>23.38</c:v>
                </c:pt>
                <c:pt idx="6996">
                  <c:v>23.35</c:v>
                </c:pt>
                <c:pt idx="6997">
                  <c:v>23.35</c:v>
                </c:pt>
                <c:pt idx="6998">
                  <c:v>23.35</c:v>
                </c:pt>
                <c:pt idx="6999">
                  <c:v>23.33</c:v>
                </c:pt>
                <c:pt idx="7000">
                  <c:v>23.33</c:v>
                </c:pt>
                <c:pt idx="7001">
                  <c:v>23.33</c:v>
                </c:pt>
                <c:pt idx="7002">
                  <c:v>23.32</c:v>
                </c:pt>
                <c:pt idx="7003">
                  <c:v>23.31</c:v>
                </c:pt>
                <c:pt idx="7004">
                  <c:v>23.31</c:v>
                </c:pt>
                <c:pt idx="7005">
                  <c:v>23.3</c:v>
                </c:pt>
                <c:pt idx="7006">
                  <c:v>23.3</c:v>
                </c:pt>
                <c:pt idx="7007">
                  <c:v>23.3</c:v>
                </c:pt>
                <c:pt idx="7008">
                  <c:v>23.29</c:v>
                </c:pt>
                <c:pt idx="7009">
                  <c:v>23.29</c:v>
                </c:pt>
                <c:pt idx="7010">
                  <c:v>23.29</c:v>
                </c:pt>
                <c:pt idx="7011">
                  <c:v>23.29</c:v>
                </c:pt>
                <c:pt idx="7012">
                  <c:v>23.26</c:v>
                </c:pt>
                <c:pt idx="7013">
                  <c:v>23.26</c:v>
                </c:pt>
                <c:pt idx="7014">
                  <c:v>23.26</c:v>
                </c:pt>
                <c:pt idx="7015">
                  <c:v>23.26</c:v>
                </c:pt>
                <c:pt idx="7016">
                  <c:v>23.26</c:v>
                </c:pt>
                <c:pt idx="7017">
                  <c:v>23.25</c:v>
                </c:pt>
                <c:pt idx="7018">
                  <c:v>23.24</c:v>
                </c:pt>
                <c:pt idx="7019">
                  <c:v>23.23</c:v>
                </c:pt>
                <c:pt idx="7020">
                  <c:v>23.23</c:v>
                </c:pt>
                <c:pt idx="7021">
                  <c:v>23.23</c:v>
                </c:pt>
                <c:pt idx="7022">
                  <c:v>23.22</c:v>
                </c:pt>
                <c:pt idx="7023">
                  <c:v>23.22</c:v>
                </c:pt>
                <c:pt idx="7024">
                  <c:v>23.21</c:v>
                </c:pt>
                <c:pt idx="7025">
                  <c:v>23.21</c:v>
                </c:pt>
                <c:pt idx="7026">
                  <c:v>23.21</c:v>
                </c:pt>
                <c:pt idx="7027">
                  <c:v>23.2</c:v>
                </c:pt>
                <c:pt idx="7028">
                  <c:v>23.19</c:v>
                </c:pt>
                <c:pt idx="7029">
                  <c:v>23.19</c:v>
                </c:pt>
                <c:pt idx="7030">
                  <c:v>23.19</c:v>
                </c:pt>
                <c:pt idx="7031">
                  <c:v>23.19</c:v>
                </c:pt>
                <c:pt idx="7032">
                  <c:v>23.17</c:v>
                </c:pt>
                <c:pt idx="7033">
                  <c:v>23.15</c:v>
                </c:pt>
                <c:pt idx="7034">
                  <c:v>23.14</c:v>
                </c:pt>
                <c:pt idx="7035">
                  <c:v>23.12</c:v>
                </c:pt>
                <c:pt idx="7036">
                  <c:v>23.12</c:v>
                </c:pt>
                <c:pt idx="7037">
                  <c:v>23.11</c:v>
                </c:pt>
                <c:pt idx="7038">
                  <c:v>23.11</c:v>
                </c:pt>
                <c:pt idx="7039">
                  <c:v>23.1</c:v>
                </c:pt>
                <c:pt idx="7040">
                  <c:v>23.1</c:v>
                </c:pt>
                <c:pt idx="7041">
                  <c:v>23.09</c:v>
                </c:pt>
                <c:pt idx="7042">
                  <c:v>23.09</c:v>
                </c:pt>
                <c:pt idx="7043">
                  <c:v>23.09</c:v>
                </c:pt>
                <c:pt idx="7044">
                  <c:v>23.09</c:v>
                </c:pt>
                <c:pt idx="7045">
                  <c:v>23.09</c:v>
                </c:pt>
                <c:pt idx="7046">
                  <c:v>23.08</c:v>
                </c:pt>
                <c:pt idx="7047">
                  <c:v>23.08</c:v>
                </c:pt>
                <c:pt idx="7048">
                  <c:v>23.08</c:v>
                </c:pt>
                <c:pt idx="7049">
                  <c:v>23.08</c:v>
                </c:pt>
                <c:pt idx="7050">
                  <c:v>23.08</c:v>
                </c:pt>
                <c:pt idx="7051">
                  <c:v>23.08</c:v>
                </c:pt>
                <c:pt idx="7052">
                  <c:v>23.08</c:v>
                </c:pt>
                <c:pt idx="7053">
                  <c:v>23.07</c:v>
                </c:pt>
                <c:pt idx="7054">
                  <c:v>23.07</c:v>
                </c:pt>
                <c:pt idx="7055">
                  <c:v>23.07</c:v>
                </c:pt>
                <c:pt idx="7056">
                  <c:v>23.07</c:v>
                </c:pt>
                <c:pt idx="7057">
                  <c:v>23.06</c:v>
                </c:pt>
                <c:pt idx="7058">
                  <c:v>23.06</c:v>
                </c:pt>
                <c:pt idx="7059">
                  <c:v>23.06</c:v>
                </c:pt>
                <c:pt idx="7060">
                  <c:v>23.06</c:v>
                </c:pt>
                <c:pt idx="7061">
                  <c:v>23.05</c:v>
                </c:pt>
                <c:pt idx="7062">
                  <c:v>23.05</c:v>
                </c:pt>
                <c:pt idx="7063">
                  <c:v>23.05</c:v>
                </c:pt>
                <c:pt idx="7064">
                  <c:v>23.05</c:v>
                </c:pt>
                <c:pt idx="7065">
                  <c:v>23.05</c:v>
                </c:pt>
                <c:pt idx="7066">
                  <c:v>23.05</c:v>
                </c:pt>
                <c:pt idx="7067">
                  <c:v>23.04</c:v>
                </c:pt>
                <c:pt idx="7068">
                  <c:v>23.04</c:v>
                </c:pt>
                <c:pt idx="7069">
                  <c:v>23.04</c:v>
                </c:pt>
                <c:pt idx="7070">
                  <c:v>23.04</c:v>
                </c:pt>
                <c:pt idx="7071">
                  <c:v>23.04</c:v>
                </c:pt>
                <c:pt idx="7072">
                  <c:v>23.04</c:v>
                </c:pt>
                <c:pt idx="7073">
                  <c:v>23.04</c:v>
                </c:pt>
                <c:pt idx="7074">
                  <c:v>23.04</c:v>
                </c:pt>
                <c:pt idx="7075">
                  <c:v>23.03</c:v>
                </c:pt>
                <c:pt idx="7076">
                  <c:v>23.03</c:v>
                </c:pt>
                <c:pt idx="7077">
                  <c:v>23.02</c:v>
                </c:pt>
                <c:pt idx="7078">
                  <c:v>23.02</c:v>
                </c:pt>
                <c:pt idx="7079">
                  <c:v>23.02</c:v>
                </c:pt>
                <c:pt idx="7080">
                  <c:v>23.02</c:v>
                </c:pt>
                <c:pt idx="7081">
                  <c:v>23.01</c:v>
                </c:pt>
                <c:pt idx="7082">
                  <c:v>23.01</c:v>
                </c:pt>
                <c:pt idx="7083">
                  <c:v>23.01</c:v>
                </c:pt>
                <c:pt idx="7084">
                  <c:v>23.01</c:v>
                </c:pt>
                <c:pt idx="7085">
                  <c:v>23</c:v>
                </c:pt>
                <c:pt idx="7086">
                  <c:v>22.99</c:v>
                </c:pt>
                <c:pt idx="7087">
                  <c:v>22.98</c:v>
                </c:pt>
                <c:pt idx="7088">
                  <c:v>22.98</c:v>
                </c:pt>
                <c:pt idx="7089">
                  <c:v>22.97</c:v>
                </c:pt>
                <c:pt idx="7090">
                  <c:v>22.96</c:v>
                </c:pt>
                <c:pt idx="7091">
                  <c:v>22.95</c:v>
                </c:pt>
                <c:pt idx="7092">
                  <c:v>22.95</c:v>
                </c:pt>
                <c:pt idx="7093">
                  <c:v>22.95</c:v>
                </c:pt>
                <c:pt idx="7094">
                  <c:v>22.95</c:v>
                </c:pt>
                <c:pt idx="7095">
                  <c:v>22.95</c:v>
                </c:pt>
                <c:pt idx="7096">
                  <c:v>22.95</c:v>
                </c:pt>
                <c:pt idx="7097">
                  <c:v>22.94</c:v>
                </c:pt>
                <c:pt idx="7098">
                  <c:v>22.93</c:v>
                </c:pt>
                <c:pt idx="7099">
                  <c:v>22.93</c:v>
                </c:pt>
                <c:pt idx="7100">
                  <c:v>22.93</c:v>
                </c:pt>
                <c:pt idx="7101">
                  <c:v>22.93</c:v>
                </c:pt>
                <c:pt idx="7102">
                  <c:v>22.93</c:v>
                </c:pt>
                <c:pt idx="7103">
                  <c:v>22.92</c:v>
                </c:pt>
                <c:pt idx="7104">
                  <c:v>22.92</c:v>
                </c:pt>
                <c:pt idx="7105">
                  <c:v>22.92</c:v>
                </c:pt>
                <c:pt idx="7106">
                  <c:v>22.91</c:v>
                </c:pt>
                <c:pt idx="7107">
                  <c:v>22.89</c:v>
                </c:pt>
                <c:pt idx="7108">
                  <c:v>22.89</c:v>
                </c:pt>
                <c:pt idx="7109">
                  <c:v>22.89</c:v>
                </c:pt>
                <c:pt idx="7110">
                  <c:v>22.89</c:v>
                </c:pt>
                <c:pt idx="7111">
                  <c:v>22.88</c:v>
                </c:pt>
                <c:pt idx="7112">
                  <c:v>22.87</c:v>
                </c:pt>
                <c:pt idx="7113">
                  <c:v>22.87</c:v>
                </c:pt>
                <c:pt idx="7114">
                  <c:v>22.87</c:v>
                </c:pt>
                <c:pt idx="7115">
                  <c:v>22.86</c:v>
                </c:pt>
                <c:pt idx="7116">
                  <c:v>22.85</c:v>
                </c:pt>
                <c:pt idx="7117">
                  <c:v>22.84</c:v>
                </c:pt>
                <c:pt idx="7118">
                  <c:v>22.83</c:v>
                </c:pt>
                <c:pt idx="7119">
                  <c:v>22.83</c:v>
                </c:pt>
                <c:pt idx="7120">
                  <c:v>22.82</c:v>
                </c:pt>
                <c:pt idx="7121">
                  <c:v>22.81</c:v>
                </c:pt>
                <c:pt idx="7122">
                  <c:v>22.81</c:v>
                </c:pt>
                <c:pt idx="7123">
                  <c:v>22.78</c:v>
                </c:pt>
                <c:pt idx="7124">
                  <c:v>22.78</c:v>
                </c:pt>
                <c:pt idx="7125">
                  <c:v>22.75</c:v>
                </c:pt>
                <c:pt idx="7126">
                  <c:v>22.74</c:v>
                </c:pt>
                <c:pt idx="7127">
                  <c:v>22.74</c:v>
                </c:pt>
                <c:pt idx="7128">
                  <c:v>22.73</c:v>
                </c:pt>
                <c:pt idx="7129">
                  <c:v>22.73</c:v>
                </c:pt>
                <c:pt idx="7130">
                  <c:v>22.73</c:v>
                </c:pt>
                <c:pt idx="7131">
                  <c:v>22.72</c:v>
                </c:pt>
                <c:pt idx="7132">
                  <c:v>22.72</c:v>
                </c:pt>
                <c:pt idx="7133">
                  <c:v>22.71</c:v>
                </c:pt>
                <c:pt idx="7134">
                  <c:v>22.71</c:v>
                </c:pt>
                <c:pt idx="7135">
                  <c:v>22.7</c:v>
                </c:pt>
                <c:pt idx="7136">
                  <c:v>22.7</c:v>
                </c:pt>
                <c:pt idx="7137">
                  <c:v>22.69</c:v>
                </c:pt>
                <c:pt idx="7138">
                  <c:v>22.68</c:v>
                </c:pt>
                <c:pt idx="7139">
                  <c:v>22.68</c:v>
                </c:pt>
                <c:pt idx="7140">
                  <c:v>22.66</c:v>
                </c:pt>
                <c:pt idx="7141">
                  <c:v>22.66</c:v>
                </c:pt>
                <c:pt idx="7142">
                  <c:v>22.65</c:v>
                </c:pt>
                <c:pt idx="7143">
                  <c:v>22.65</c:v>
                </c:pt>
                <c:pt idx="7144">
                  <c:v>22.64</c:v>
                </c:pt>
                <c:pt idx="7145">
                  <c:v>22.64</c:v>
                </c:pt>
                <c:pt idx="7146">
                  <c:v>22.63</c:v>
                </c:pt>
                <c:pt idx="7147">
                  <c:v>22.63</c:v>
                </c:pt>
                <c:pt idx="7148">
                  <c:v>22.62</c:v>
                </c:pt>
                <c:pt idx="7149">
                  <c:v>22.61</c:v>
                </c:pt>
                <c:pt idx="7150">
                  <c:v>22.61</c:v>
                </c:pt>
                <c:pt idx="7151">
                  <c:v>22.61</c:v>
                </c:pt>
                <c:pt idx="7152">
                  <c:v>22.61</c:v>
                </c:pt>
                <c:pt idx="7153">
                  <c:v>22.61</c:v>
                </c:pt>
                <c:pt idx="7154">
                  <c:v>22.6</c:v>
                </c:pt>
                <c:pt idx="7155">
                  <c:v>22.6</c:v>
                </c:pt>
                <c:pt idx="7156">
                  <c:v>22.59</c:v>
                </c:pt>
                <c:pt idx="7157">
                  <c:v>22.59</c:v>
                </c:pt>
                <c:pt idx="7158">
                  <c:v>22.59</c:v>
                </c:pt>
                <c:pt idx="7159">
                  <c:v>22.58</c:v>
                </c:pt>
                <c:pt idx="7160">
                  <c:v>22.58</c:v>
                </c:pt>
                <c:pt idx="7161">
                  <c:v>22.56</c:v>
                </c:pt>
                <c:pt idx="7162">
                  <c:v>22.52</c:v>
                </c:pt>
                <c:pt idx="7163">
                  <c:v>22.52</c:v>
                </c:pt>
                <c:pt idx="7164">
                  <c:v>22.51</c:v>
                </c:pt>
                <c:pt idx="7165">
                  <c:v>22.5</c:v>
                </c:pt>
                <c:pt idx="7166">
                  <c:v>22.5</c:v>
                </c:pt>
                <c:pt idx="7167">
                  <c:v>22.5</c:v>
                </c:pt>
                <c:pt idx="7168">
                  <c:v>22.49</c:v>
                </c:pt>
                <c:pt idx="7169">
                  <c:v>22.47</c:v>
                </c:pt>
                <c:pt idx="7170">
                  <c:v>22.47</c:v>
                </c:pt>
                <c:pt idx="7171">
                  <c:v>22.44</c:v>
                </c:pt>
                <c:pt idx="7172">
                  <c:v>22.44</c:v>
                </c:pt>
                <c:pt idx="7173">
                  <c:v>22.43</c:v>
                </c:pt>
                <c:pt idx="7174">
                  <c:v>22.43</c:v>
                </c:pt>
                <c:pt idx="7175">
                  <c:v>22.42</c:v>
                </c:pt>
                <c:pt idx="7176">
                  <c:v>22.42</c:v>
                </c:pt>
                <c:pt idx="7177">
                  <c:v>22.41</c:v>
                </c:pt>
                <c:pt idx="7178">
                  <c:v>22.4</c:v>
                </c:pt>
                <c:pt idx="7179">
                  <c:v>22.4</c:v>
                </c:pt>
                <c:pt idx="7180">
                  <c:v>22.39</c:v>
                </c:pt>
                <c:pt idx="7181">
                  <c:v>22.39</c:v>
                </c:pt>
                <c:pt idx="7182">
                  <c:v>22.38</c:v>
                </c:pt>
                <c:pt idx="7183">
                  <c:v>22.38</c:v>
                </c:pt>
                <c:pt idx="7184">
                  <c:v>22.36</c:v>
                </c:pt>
                <c:pt idx="7185">
                  <c:v>22.35</c:v>
                </c:pt>
                <c:pt idx="7186">
                  <c:v>22.35</c:v>
                </c:pt>
                <c:pt idx="7187">
                  <c:v>22.34</c:v>
                </c:pt>
                <c:pt idx="7188">
                  <c:v>22.34</c:v>
                </c:pt>
                <c:pt idx="7189">
                  <c:v>22.34</c:v>
                </c:pt>
                <c:pt idx="7190">
                  <c:v>22.34</c:v>
                </c:pt>
                <c:pt idx="7191">
                  <c:v>22.33</c:v>
                </c:pt>
                <c:pt idx="7192">
                  <c:v>22.33</c:v>
                </c:pt>
                <c:pt idx="7193">
                  <c:v>22.32</c:v>
                </c:pt>
                <c:pt idx="7194">
                  <c:v>22.31</c:v>
                </c:pt>
                <c:pt idx="7195">
                  <c:v>22.31</c:v>
                </c:pt>
                <c:pt idx="7196">
                  <c:v>22.31</c:v>
                </c:pt>
                <c:pt idx="7197">
                  <c:v>22.3</c:v>
                </c:pt>
                <c:pt idx="7198">
                  <c:v>22.29</c:v>
                </c:pt>
                <c:pt idx="7199">
                  <c:v>22.28</c:v>
                </c:pt>
                <c:pt idx="7200">
                  <c:v>22.27</c:v>
                </c:pt>
                <c:pt idx="7201">
                  <c:v>22.26</c:v>
                </c:pt>
                <c:pt idx="7202">
                  <c:v>22.25</c:v>
                </c:pt>
                <c:pt idx="7203">
                  <c:v>22.25</c:v>
                </c:pt>
                <c:pt idx="7204">
                  <c:v>22.25</c:v>
                </c:pt>
                <c:pt idx="7205">
                  <c:v>22.24</c:v>
                </c:pt>
                <c:pt idx="7206">
                  <c:v>22.24</c:v>
                </c:pt>
                <c:pt idx="7207">
                  <c:v>22.24</c:v>
                </c:pt>
                <c:pt idx="7208">
                  <c:v>22.24</c:v>
                </c:pt>
                <c:pt idx="7209">
                  <c:v>22.24</c:v>
                </c:pt>
                <c:pt idx="7210">
                  <c:v>22.22</c:v>
                </c:pt>
                <c:pt idx="7211">
                  <c:v>22.21</c:v>
                </c:pt>
                <c:pt idx="7212">
                  <c:v>22.2</c:v>
                </c:pt>
                <c:pt idx="7213">
                  <c:v>22.2</c:v>
                </c:pt>
                <c:pt idx="7214">
                  <c:v>22.2</c:v>
                </c:pt>
                <c:pt idx="7215">
                  <c:v>22.18</c:v>
                </c:pt>
                <c:pt idx="7216">
                  <c:v>22.18</c:v>
                </c:pt>
                <c:pt idx="7217">
                  <c:v>22.18</c:v>
                </c:pt>
                <c:pt idx="7218">
                  <c:v>22.17</c:v>
                </c:pt>
                <c:pt idx="7219">
                  <c:v>22.14</c:v>
                </c:pt>
                <c:pt idx="7220">
                  <c:v>22.13</c:v>
                </c:pt>
                <c:pt idx="7221">
                  <c:v>22.13</c:v>
                </c:pt>
                <c:pt idx="7222">
                  <c:v>22.13</c:v>
                </c:pt>
                <c:pt idx="7223">
                  <c:v>22.12</c:v>
                </c:pt>
                <c:pt idx="7224">
                  <c:v>22.11</c:v>
                </c:pt>
                <c:pt idx="7225">
                  <c:v>22.11</c:v>
                </c:pt>
                <c:pt idx="7226">
                  <c:v>22.11</c:v>
                </c:pt>
                <c:pt idx="7227">
                  <c:v>22.11</c:v>
                </c:pt>
                <c:pt idx="7228">
                  <c:v>22.1</c:v>
                </c:pt>
                <c:pt idx="7229">
                  <c:v>22.1</c:v>
                </c:pt>
                <c:pt idx="7230">
                  <c:v>22.1</c:v>
                </c:pt>
                <c:pt idx="7231">
                  <c:v>22.09</c:v>
                </c:pt>
                <c:pt idx="7232">
                  <c:v>22.09</c:v>
                </c:pt>
                <c:pt idx="7233">
                  <c:v>22.09</c:v>
                </c:pt>
                <c:pt idx="7234">
                  <c:v>22.09</c:v>
                </c:pt>
                <c:pt idx="7235">
                  <c:v>22.09</c:v>
                </c:pt>
                <c:pt idx="7236">
                  <c:v>22.08</c:v>
                </c:pt>
                <c:pt idx="7237">
                  <c:v>22.08</c:v>
                </c:pt>
                <c:pt idx="7238">
                  <c:v>22.08</c:v>
                </c:pt>
                <c:pt idx="7239">
                  <c:v>22.07</c:v>
                </c:pt>
                <c:pt idx="7240">
                  <c:v>22.07</c:v>
                </c:pt>
                <c:pt idx="7241">
                  <c:v>22.07</c:v>
                </c:pt>
                <c:pt idx="7242">
                  <c:v>22.07</c:v>
                </c:pt>
                <c:pt idx="7243">
                  <c:v>22.06</c:v>
                </c:pt>
                <c:pt idx="7244">
                  <c:v>22.06</c:v>
                </c:pt>
                <c:pt idx="7245">
                  <c:v>22.06</c:v>
                </c:pt>
                <c:pt idx="7246">
                  <c:v>22.06</c:v>
                </c:pt>
                <c:pt idx="7247">
                  <c:v>22.06</c:v>
                </c:pt>
                <c:pt idx="7248">
                  <c:v>22.05</c:v>
                </c:pt>
                <c:pt idx="7249">
                  <c:v>22.05</c:v>
                </c:pt>
                <c:pt idx="7250">
                  <c:v>22.05</c:v>
                </c:pt>
                <c:pt idx="7251">
                  <c:v>22.05</c:v>
                </c:pt>
                <c:pt idx="7252">
                  <c:v>22.05</c:v>
                </c:pt>
                <c:pt idx="7253">
                  <c:v>22.04</c:v>
                </c:pt>
                <c:pt idx="7254">
                  <c:v>22.04</c:v>
                </c:pt>
                <c:pt idx="7255">
                  <c:v>22.04</c:v>
                </c:pt>
                <c:pt idx="7256">
                  <c:v>22.04</c:v>
                </c:pt>
                <c:pt idx="7257">
                  <c:v>22.03</c:v>
                </c:pt>
                <c:pt idx="7258">
                  <c:v>22.03</c:v>
                </c:pt>
                <c:pt idx="7259">
                  <c:v>22.02</c:v>
                </c:pt>
                <c:pt idx="7260">
                  <c:v>22.02</c:v>
                </c:pt>
                <c:pt idx="7261">
                  <c:v>22.01</c:v>
                </c:pt>
                <c:pt idx="7262">
                  <c:v>22.01</c:v>
                </c:pt>
                <c:pt idx="7263">
                  <c:v>22.01</c:v>
                </c:pt>
                <c:pt idx="7264">
                  <c:v>22.01</c:v>
                </c:pt>
                <c:pt idx="7265">
                  <c:v>22.01</c:v>
                </c:pt>
                <c:pt idx="7266">
                  <c:v>22</c:v>
                </c:pt>
                <c:pt idx="7267">
                  <c:v>21.99</c:v>
                </c:pt>
                <c:pt idx="7268">
                  <c:v>21.99</c:v>
                </c:pt>
                <c:pt idx="7269">
                  <c:v>21.99</c:v>
                </c:pt>
                <c:pt idx="7270">
                  <c:v>21.98</c:v>
                </c:pt>
                <c:pt idx="7271">
                  <c:v>21.98</c:v>
                </c:pt>
                <c:pt idx="7272">
                  <c:v>21.98</c:v>
                </c:pt>
                <c:pt idx="7273">
                  <c:v>21.98</c:v>
                </c:pt>
                <c:pt idx="7274">
                  <c:v>21.97</c:v>
                </c:pt>
                <c:pt idx="7275">
                  <c:v>21.97</c:v>
                </c:pt>
                <c:pt idx="7276">
                  <c:v>21.95</c:v>
                </c:pt>
                <c:pt idx="7277">
                  <c:v>21.94</c:v>
                </c:pt>
                <c:pt idx="7278">
                  <c:v>21.94</c:v>
                </c:pt>
                <c:pt idx="7279">
                  <c:v>21.94</c:v>
                </c:pt>
                <c:pt idx="7280">
                  <c:v>21.94</c:v>
                </c:pt>
                <c:pt idx="7281">
                  <c:v>21.94</c:v>
                </c:pt>
                <c:pt idx="7282">
                  <c:v>21.92</c:v>
                </c:pt>
                <c:pt idx="7283">
                  <c:v>21.92</c:v>
                </c:pt>
                <c:pt idx="7284">
                  <c:v>21.91</c:v>
                </c:pt>
                <c:pt idx="7285">
                  <c:v>21.9</c:v>
                </c:pt>
                <c:pt idx="7286">
                  <c:v>21.9</c:v>
                </c:pt>
                <c:pt idx="7287">
                  <c:v>21.9</c:v>
                </c:pt>
                <c:pt idx="7288">
                  <c:v>21.88</c:v>
                </c:pt>
                <c:pt idx="7289">
                  <c:v>21.87</c:v>
                </c:pt>
                <c:pt idx="7290">
                  <c:v>21.87</c:v>
                </c:pt>
                <c:pt idx="7291">
                  <c:v>21.86</c:v>
                </c:pt>
                <c:pt idx="7292">
                  <c:v>21.85</c:v>
                </c:pt>
                <c:pt idx="7293">
                  <c:v>21.85</c:v>
                </c:pt>
                <c:pt idx="7294">
                  <c:v>21.84</c:v>
                </c:pt>
                <c:pt idx="7295">
                  <c:v>21.82</c:v>
                </c:pt>
                <c:pt idx="7296">
                  <c:v>21.79</c:v>
                </c:pt>
                <c:pt idx="7297">
                  <c:v>21.75</c:v>
                </c:pt>
                <c:pt idx="7298">
                  <c:v>21.74</c:v>
                </c:pt>
                <c:pt idx="7299">
                  <c:v>21.74</c:v>
                </c:pt>
                <c:pt idx="7300">
                  <c:v>21.74</c:v>
                </c:pt>
                <c:pt idx="7301">
                  <c:v>21.72</c:v>
                </c:pt>
                <c:pt idx="7302">
                  <c:v>21.72</c:v>
                </c:pt>
                <c:pt idx="7303">
                  <c:v>21.7</c:v>
                </c:pt>
                <c:pt idx="7304">
                  <c:v>21.69</c:v>
                </c:pt>
                <c:pt idx="7305">
                  <c:v>21.69</c:v>
                </c:pt>
                <c:pt idx="7306">
                  <c:v>21.68</c:v>
                </c:pt>
                <c:pt idx="7307">
                  <c:v>21.67</c:v>
                </c:pt>
                <c:pt idx="7308">
                  <c:v>21.65</c:v>
                </c:pt>
                <c:pt idx="7309">
                  <c:v>21.64</c:v>
                </c:pt>
                <c:pt idx="7310">
                  <c:v>21.64</c:v>
                </c:pt>
                <c:pt idx="7311">
                  <c:v>21.64</c:v>
                </c:pt>
                <c:pt idx="7312">
                  <c:v>21.64</c:v>
                </c:pt>
                <c:pt idx="7313">
                  <c:v>21.63</c:v>
                </c:pt>
                <c:pt idx="7314">
                  <c:v>21.63</c:v>
                </c:pt>
                <c:pt idx="7315">
                  <c:v>21.62</c:v>
                </c:pt>
                <c:pt idx="7316">
                  <c:v>21.62</c:v>
                </c:pt>
                <c:pt idx="7317">
                  <c:v>21.59</c:v>
                </c:pt>
                <c:pt idx="7318">
                  <c:v>21.57</c:v>
                </c:pt>
                <c:pt idx="7319">
                  <c:v>21.55</c:v>
                </c:pt>
                <c:pt idx="7320">
                  <c:v>21.53</c:v>
                </c:pt>
                <c:pt idx="7321">
                  <c:v>21.52</c:v>
                </c:pt>
                <c:pt idx="7322">
                  <c:v>21.51</c:v>
                </c:pt>
                <c:pt idx="7323">
                  <c:v>21.51</c:v>
                </c:pt>
                <c:pt idx="7324">
                  <c:v>21.49</c:v>
                </c:pt>
                <c:pt idx="7325">
                  <c:v>21.48</c:v>
                </c:pt>
                <c:pt idx="7326">
                  <c:v>21.46</c:v>
                </c:pt>
                <c:pt idx="7327">
                  <c:v>21.45</c:v>
                </c:pt>
                <c:pt idx="7328">
                  <c:v>21.43</c:v>
                </c:pt>
                <c:pt idx="7329">
                  <c:v>21.42</c:v>
                </c:pt>
                <c:pt idx="7330">
                  <c:v>21.42</c:v>
                </c:pt>
                <c:pt idx="7331">
                  <c:v>21.42</c:v>
                </c:pt>
                <c:pt idx="7332">
                  <c:v>21.42</c:v>
                </c:pt>
                <c:pt idx="7333">
                  <c:v>21.4</c:v>
                </c:pt>
                <c:pt idx="7334">
                  <c:v>21.39</c:v>
                </c:pt>
                <c:pt idx="7335">
                  <c:v>21.37</c:v>
                </c:pt>
                <c:pt idx="7336">
                  <c:v>21.31</c:v>
                </c:pt>
                <c:pt idx="7337">
                  <c:v>21.3</c:v>
                </c:pt>
                <c:pt idx="7338">
                  <c:v>21.3</c:v>
                </c:pt>
                <c:pt idx="7339">
                  <c:v>21.29</c:v>
                </c:pt>
                <c:pt idx="7340">
                  <c:v>21.29</c:v>
                </c:pt>
                <c:pt idx="7341">
                  <c:v>21.26</c:v>
                </c:pt>
                <c:pt idx="7342">
                  <c:v>21.26</c:v>
                </c:pt>
                <c:pt idx="7343">
                  <c:v>21.25</c:v>
                </c:pt>
                <c:pt idx="7344">
                  <c:v>21.25</c:v>
                </c:pt>
                <c:pt idx="7345">
                  <c:v>21.24</c:v>
                </c:pt>
                <c:pt idx="7346">
                  <c:v>21.22</c:v>
                </c:pt>
                <c:pt idx="7347">
                  <c:v>21.19</c:v>
                </c:pt>
                <c:pt idx="7348">
                  <c:v>21.18</c:v>
                </c:pt>
                <c:pt idx="7349">
                  <c:v>21.14</c:v>
                </c:pt>
                <c:pt idx="7350">
                  <c:v>21.12</c:v>
                </c:pt>
                <c:pt idx="7351">
                  <c:v>21.12</c:v>
                </c:pt>
                <c:pt idx="7352">
                  <c:v>21.11</c:v>
                </c:pt>
                <c:pt idx="7353">
                  <c:v>21.11</c:v>
                </c:pt>
                <c:pt idx="7354">
                  <c:v>21.1</c:v>
                </c:pt>
                <c:pt idx="7355">
                  <c:v>21.09</c:v>
                </c:pt>
                <c:pt idx="7356">
                  <c:v>21.09</c:v>
                </c:pt>
                <c:pt idx="7357">
                  <c:v>21.08</c:v>
                </c:pt>
                <c:pt idx="7358">
                  <c:v>21.08</c:v>
                </c:pt>
                <c:pt idx="7359">
                  <c:v>21.07</c:v>
                </c:pt>
                <c:pt idx="7360">
                  <c:v>21.06</c:v>
                </c:pt>
                <c:pt idx="7361">
                  <c:v>21.06</c:v>
                </c:pt>
                <c:pt idx="7362">
                  <c:v>21.06</c:v>
                </c:pt>
                <c:pt idx="7363">
                  <c:v>21.05</c:v>
                </c:pt>
                <c:pt idx="7364">
                  <c:v>21.05</c:v>
                </c:pt>
                <c:pt idx="7365">
                  <c:v>21.04</c:v>
                </c:pt>
                <c:pt idx="7366">
                  <c:v>21.03</c:v>
                </c:pt>
                <c:pt idx="7367">
                  <c:v>21.03</c:v>
                </c:pt>
                <c:pt idx="7368">
                  <c:v>21.02</c:v>
                </c:pt>
                <c:pt idx="7369">
                  <c:v>21.02</c:v>
                </c:pt>
                <c:pt idx="7370">
                  <c:v>21</c:v>
                </c:pt>
                <c:pt idx="7371">
                  <c:v>21</c:v>
                </c:pt>
                <c:pt idx="7372">
                  <c:v>20.99</c:v>
                </c:pt>
                <c:pt idx="7373">
                  <c:v>20.98</c:v>
                </c:pt>
                <c:pt idx="7374">
                  <c:v>20.98</c:v>
                </c:pt>
                <c:pt idx="7375">
                  <c:v>20.96</c:v>
                </c:pt>
                <c:pt idx="7376">
                  <c:v>20.95</c:v>
                </c:pt>
                <c:pt idx="7377">
                  <c:v>20.94</c:v>
                </c:pt>
                <c:pt idx="7378">
                  <c:v>20.92</c:v>
                </c:pt>
                <c:pt idx="7379">
                  <c:v>20.92</c:v>
                </c:pt>
                <c:pt idx="7380">
                  <c:v>20.92</c:v>
                </c:pt>
                <c:pt idx="7381">
                  <c:v>20.91</c:v>
                </c:pt>
                <c:pt idx="7382">
                  <c:v>20.87</c:v>
                </c:pt>
                <c:pt idx="7383">
                  <c:v>20.85</c:v>
                </c:pt>
                <c:pt idx="7384">
                  <c:v>20.85</c:v>
                </c:pt>
                <c:pt idx="7385">
                  <c:v>20.82</c:v>
                </c:pt>
                <c:pt idx="7386">
                  <c:v>20.81</c:v>
                </c:pt>
                <c:pt idx="7387">
                  <c:v>20.8</c:v>
                </c:pt>
                <c:pt idx="7388">
                  <c:v>20.79</c:v>
                </c:pt>
                <c:pt idx="7389">
                  <c:v>20.79</c:v>
                </c:pt>
                <c:pt idx="7390">
                  <c:v>20.79</c:v>
                </c:pt>
                <c:pt idx="7391">
                  <c:v>20.78</c:v>
                </c:pt>
                <c:pt idx="7392">
                  <c:v>20.77</c:v>
                </c:pt>
                <c:pt idx="7393">
                  <c:v>20.76</c:v>
                </c:pt>
                <c:pt idx="7394">
                  <c:v>20.76</c:v>
                </c:pt>
                <c:pt idx="7395">
                  <c:v>20.72</c:v>
                </c:pt>
                <c:pt idx="7396">
                  <c:v>20.66</c:v>
                </c:pt>
                <c:pt idx="7397">
                  <c:v>20.66</c:v>
                </c:pt>
                <c:pt idx="7398">
                  <c:v>20.66</c:v>
                </c:pt>
                <c:pt idx="7399">
                  <c:v>20.63</c:v>
                </c:pt>
                <c:pt idx="7400">
                  <c:v>20.62</c:v>
                </c:pt>
                <c:pt idx="7401">
                  <c:v>20.58</c:v>
                </c:pt>
                <c:pt idx="7402">
                  <c:v>20.55</c:v>
                </c:pt>
                <c:pt idx="7403">
                  <c:v>20.53</c:v>
                </c:pt>
                <c:pt idx="7404">
                  <c:v>20.52</c:v>
                </c:pt>
                <c:pt idx="7405">
                  <c:v>20.51</c:v>
                </c:pt>
                <c:pt idx="7406">
                  <c:v>20.5</c:v>
                </c:pt>
                <c:pt idx="7407">
                  <c:v>20.48</c:v>
                </c:pt>
                <c:pt idx="7408">
                  <c:v>20.48</c:v>
                </c:pt>
                <c:pt idx="7409">
                  <c:v>20.48</c:v>
                </c:pt>
                <c:pt idx="7410">
                  <c:v>20.45</c:v>
                </c:pt>
                <c:pt idx="7411">
                  <c:v>20.45</c:v>
                </c:pt>
                <c:pt idx="7412">
                  <c:v>20.45</c:v>
                </c:pt>
                <c:pt idx="7413">
                  <c:v>20.440000000000001</c:v>
                </c:pt>
                <c:pt idx="7414">
                  <c:v>20.440000000000001</c:v>
                </c:pt>
                <c:pt idx="7415">
                  <c:v>20.43</c:v>
                </c:pt>
                <c:pt idx="7416">
                  <c:v>20.420000000000002</c:v>
                </c:pt>
                <c:pt idx="7417">
                  <c:v>20.399999999999999</c:v>
                </c:pt>
                <c:pt idx="7418">
                  <c:v>20.39</c:v>
                </c:pt>
                <c:pt idx="7419">
                  <c:v>20.38</c:v>
                </c:pt>
                <c:pt idx="7420">
                  <c:v>20.38</c:v>
                </c:pt>
                <c:pt idx="7421">
                  <c:v>20.37</c:v>
                </c:pt>
                <c:pt idx="7422">
                  <c:v>20.37</c:v>
                </c:pt>
                <c:pt idx="7423">
                  <c:v>20.36</c:v>
                </c:pt>
                <c:pt idx="7424">
                  <c:v>20.36</c:v>
                </c:pt>
                <c:pt idx="7425">
                  <c:v>20.36</c:v>
                </c:pt>
                <c:pt idx="7426">
                  <c:v>20.350000000000001</c:v>
                </c:pt>
                <c:pt idx="7427">
                  <c:v>20.329999999999998</c:v>
                </c:pt>
                <c:pt idx="7428">
                  <c:v>20.3</c:v>
                </c:pt>
                <c:pt idx="7429">
                  <c:v>20.3</c:v>
                </c:pt>
                <c:pt idx="7430">
                  <c:v>20.3</c:v>
                </c:pt>
                <c:pt idx="7431">
                  <c:v>20.28</c:v>
                </c:pt>
                <c:pt idx="7432">
                  <c:v>20.239999999999998</c:v>
                </c:pt>
                <c:pt idx="7433">
                  <c:v>20.239999999999998</c:v>
                </c:pt>
                <c:pt idx="7434">
                  <c:v>20.22</c:v>
                </c:pt>
                <c:pt idx="7435">
                  <c:v>20.22</c:v>
                </c:pt>
                <c:pt idx="7436">
                  <c:v>20.21</c:v>
                </c:pt>
                <c:pt idx="7437">
                  <c:v>20.2</c:v>
                </c:pt>
                <c:pt idx="7438">
                  <c:v>20.2</c:v>
                </c:pt>
                <c:pt idx="7439">
                  <c:v>20.2</c:v>
                </c:pt>
                <c:pt idx="7440">
                  <c:v>20.18</c:v>
                </c:pt>
                <c:pt idx="7441">
                  <c:v>20.18</c:v>
                </c:pt>
                <c:pt idx="7442">
                  <c:v>20.170000000000002</c:v>
                </c:pt>
                <c:pt idx="7443">
                  <c:v>20.16</c:v>
                </c:pt>
                <c:pt idx="7444">
                  <c:v>20.14</c:v>
                </c:pt>
                <c:pt idx="7445">
                  <c:v>20.13</c:v>
                </c:pt>
                <c:pt idx="7446">
                  <c:v>20.13</c:v>
                </c:pt>
                <c:pt idx="7447">
                  <c:v>20.12</c:v>
                </c:pt>
                <c:pt idx="7448">
                  <c:v>20.09</c:v>
                </c:pt>
                <c:pt idx="7449">
                  <c:v>20.09</c:v>
                </c:pt>
                <c:pt idx="7450">
                  <c:v>20.09</c:v>
                </c:pt>
                <c:pt idx="7451">
                  <c:v>20.09</c:v>
                </c:pt>
                <c:pt idx="7452">
                  <c:v>20.09</c:v>
                </c:pt>
                <c:pt idx="7453">
                  <c:v>20.079999999999998</c:v>
                </c:pt>
                <c:pt idx="7454">
                  <c:v>20.079999999999998</c:v>
                </c:pt>
                <c:pt idx="7455">
                  <c:v>20.079999999999998</c:v>
                </c:pt>
                <c:pt idx="7456">
                  <c:v>20.079999999999998</c:v>
                </c:pt>
                <c:pt idx="7457">
                  <c:v>20.07</c:v>
                </c:pt>
                <c:pt idx="7458">
                  <c:v>20.07</c:v>
                </c:pt>
                <c:pt idx="7459">
                  <c:v>20.059999999999999</c:v>
                </c:pt>
                <c:pt idx="7460">
                  <c:v>20.05</c:v>
                </c:pt>
                <c:pt idx="7461">
                  <c:v>20.05</c:v>
                </c:pt>
                <c:pt idx="7462">
                  <c:v>20.05</c:v>
                </c:pt>
                <c:pt idx="7463">
                  <c:v>20.04</c:v>
                </c:pt>
                <c:pt idx="7464">
                  <c:v>20.04</c:v>
                </c:pt>
                <c:pt idx="7465">
                  <c:v>20.04</c:v>
                </c:pt>
                <c:pt idx="7466">
                  <c:v>20.03</c:v>
                </c:pt>
                <c:pt idx="7467">
                  <c:v>20.03</c:v>
                </c:pt>
                <c:pt idx="7468">
                  <c:v>20.02</c:v>
                </c:pt>
                <c:pt idx="7469">
                  <c:v>20.02</c:v>
                </c:pt>
                <c:pt idx="7470">
                  <c:v>20.02</c:v>
                </c:pt>
                <c:pt idx="7471">
                  <c:v>20.010000000000002</c:v>
                </c:pt>
                <c:pt idx="7472">
                  <c:v>20.010000000000002</c:v>
                </c:pt>
                <c:pt idx="7473">
                  <c:v>20</c:v>
                </c:pt>
                <c:pt idx="7474">
                  <c:v>20</c:v>
                </c:pt>
                <c:pt idx="7475">
                  <c:v>20</c:v>
                </c:pt>
                <c:pt idx="7476">
                  <c:v>19.989999999999998</c:v>
                </c:pt>
                <c:pt idx="7477">
                  <c:v>19.989999999999998</c:v>
                </c:pt>
                <c:pt idx="7478">
                  <c:v>19.98</c:v>
                </c:pt>
                <c:pt idx="7479">
                  <c:v>19.98</c:v>
                </c:pt>
                <c:pt idx="7480">
                  <c:v>19.98</c:v>
                </c:pt>
                <c:pt idx="7481">
                  <c:v>19.98</c:v>
                </c:pt>
                <c:pt idx="7482">
                  <c:v>19.97</c:v>
                </c:pt>
                <c:pt idx="7483">
                  <c:v>19.96</c:v>
                </c:pt>
                <c:pt idx="7484">
                  <c:v>19.95</c:v>
                </c:pt>
                <c:pt idx="7485">
                  <c:v>19.940000000000001</c:v>
                </c:pt>
                <c:pt idx="7486">
                  <c:v>19.940000000000001</c:v>
                </c:pt>
                <c:pt idx="7487">
                  <c:v>19.920000000000002</c:v>
                </c:pt>
                <c:pt idx="7488">
                  <c:v>19.920000000000002</c:v>
                </c:pt>
                <c:pt idx="7489">
                  <c:v>19.920000000000002</c:v>
                </c:pt>
                <c:pt idx="7490">
                  <c:v>19.91</c:v>
                </c:pt>
                <c:pt idx="7491">
                  <c:v>19.899999999999999</c:v>
                </c:pt>
                <c:pt idx="7492">
                  <c:v>19.899999999999999</c:v>
                </c:pt>
                <c:pt idx="7493">
                  <c:v>19.88</c:v>
                </c:pt>
                <c:pt idx="7494">
                  <c:v>19.86</c:v>
                </c:pt>
                <c:pt idx="7495">
                  <c:v>19.84</c:v>
                </c:pt>
                <c:pt idx="7496">
                  <c:v>19.829999999999998</c:v>
                </c:pt>
                <c:pt idx="7497">
                  <c:v>19.82</c:v>
                </c:pt>
                <c:pt idx="7498">
                  <c:v>19.8</c:v>
                </c:pt>
                <c:pt idx="7499">
                  <c:v>19.79</c:v>
                </c:pt>
                <c:pt idx="7500">
                  <c:v>19.78</c:v>
                </c:pt>
                <c:pt idx="7501">
                  <c:v>19.760000000000002</c:v>
                </c:pt>
                <c:pt idx="7502">
                  <c:v>19.73</c:v>
                </c:pt>
                <c:pt idx="7503">
                  <c:v>19.72</c:v>
                </c:pt>
                <c:pt idx="7504">
                  <c:v>19.71</c:v>
                </c:pt>
                <c:pt idx="7505">
                  <c:v>19.71</c:v>
                </c:pt>
                <c:pt idx="7506">
                  <c:v>19.649999999999999</c:v>
                </c:pt>
                <c:pt idx="7507">
                  <c:v>19.64</c:v>
                </c:pt>
                <c:pt idx="7508">
                  <c:v>19.63</c:v>
                </c:pt>
                <c:pt idx="7509">
                  <c:v>19.62</c:v>
                </c:pt>
                <c:pt idx="7510">
                  <c:v>19.600000000000001</c:v>
                </c:pt>
                <c:pt idx="7511">
                  <c:v>19.600000000000001</c:v>
                </c:pt>
                <c:pt idx="7512">
                  <c:v>19.59</c:v>
                </c:pt>
                <c:pt idx="7513">
                  <c:v>19.579999999999998</c:v>
                </c:pt>
                <c:pt idx="7514">
                  <c:v>19.55</c:v>
                </c:pt>
                <c:pt idx="7515">
                  <c:v>19.54</c:v>
                </c:pt>
                <c:pt idx="7516">
                  <c:v>19.52</c:v>
                </c:pt>
                <c:pt idx="7517">
                  <c:v>19.510000000000002</c:v>
                </c:pt>
                <c:pt idx="7518">
                  <c:v>19.48</c:v>
                </c:pt>
                <c:pt idx="7519">
                  <c:v>19.48</c:v>
                </c:pt>
                <c:pt idx="7520">
                  <c:v>19.47</c:v>
                </c:pt>
                <c:pt idx="7521">
                  <c:v>19.46</c:v>
                </c:pt>
                <c:pt idx="7522">
                  <c:v>19.46</c:v>
                </c:pt>
                <c:pt idx="7523">
                  <c:v>19.45</c:v>
                </c:pt>
                <c:pt idx="7524">
                  <c:v>19.420000000000002</c:v>
                </c:pt>
                <c:pt idx="7525">
                  <c:v>19.420000000000002</c:v>
                </c:pt>
                <c:pt idx="7526">
                  <c:v>19.420000000000002</c:v>
                </c:pt>
                <c:pt idx="7527">
                  <c:v>19.420000000000002</c:v>
                </c:pt>
                <c:pt idx="7528">
                  <c:v>19.420000000000002</c:v>
                </c:pt>
                <c:pt idx="7529">
                  <c:v>19.399999999999999</c:v>
                </c:pt>
                <c:pt idx="7530">
                  <c:v>19.38</c:v>
                </c:pt>
                <c:pt idx="7531">
                  <c:v>19.37</c:v>
                </c:pt>
                <c:pt idx="7532">
                  <c:v>19.37</c:v>
                </c:pt>
                <c:pt idx="7533">
                  <c:v>19.37</c:v>
                </c:pt>
                <c:pt idx="7534">
                  <c:v>19.350000000000001</c:v>
                </c:pt>
                <c:pt idx="7535">
                  <c:v>19.309999999999999</c:v>
                </c:pt>
                <c:pt idx="7536">
                  <c:v>19.309999999999999</c:v>
                </c:pt>
                <c:pt idx="7537">
                  <c:v>19.3</c:v>
                </c:pt>
                <c:pt idx="7538">
                  <c:v>19.27</c:v>
                </c:pt>
                <c:pt idx="7539">
                  <c:v>19.260000000000002</c:v>
                </c:pt>
                <c:pt idx="7540">
                  <c:v>19.23</c:v>
                </c:pt>
                <c:pt idx="7541">
                  <c:v>19.21</c:v>
                </c:pt>
                <c:pt idx="7542">
                  <c:v>19.170000000000002</c:v>
                </c:pt>
                <c:pt idx="7543">
                  <c:v>19.170000000000002</c:v>
                </c:pt>
                <c:pt idx="7544">
                  <c:v>19.16</c:v>
                </c:pt>
                <c:pt idx="7545">
                  <c:v>19.13</c:v>
                </c:pt>
                <c:pt idx="7546">
                  <c:v>19.12</c:v>
                </c:pt>
                <c:pt idx="7547">
                  <c:v>19.11</c:v>
                </c:pt>
                <c:pt idx="7548">
                  <c:v>19.11</c:v>
                </c:pt>
                <c:pt idx="7549">
                  <c:v>19.100000000000001</c:v>
                </c:pt>
                <c:pt idx="7550">
                  <c:v>19.09</c:v>
                </c:pt>
                <c:pt idx="7551">
                  <c:v>19.079999999999998</c:v>
                </c:pt>
                <c:pt idx="7552">
                  <c:v>19.079999999999998</c:v>
                </c:pt>
                <c:pt idx="7553">
                  <c:v>19.079999999999998</c:v>
                </c:pt>
                <c:pt idx="7554">
                  <c:v>19.079999999999998</c:v>
                </c:pt>
                <c:pt idx="7555">
                  <c:v>19.079999999999998</c:v>
                </c:pt>
                <c:pt idx="7556">
                  <c:v>19.079999999999998</c:v>
                </c:pt>
                <c:pt idx="7557">
                  <c:v>19.07</c:v>
                </c:pt>
                <c:pt idx="7558">
                  <c:v>19.059999999999999</c:v>
                </c:pt>
                <c:pt idx="7559">
                  <c:v>19.05</c:v>
                </c:pt>
                <c:pt idx="7560">
                  <c:v>19.05</c:v>
                </c:pt>
                <c:pt idx="7561">
                  <c:v>19.05</c:v>
                </c:pt>
                <c:pt idx="7562">
                  <c:v>19.05</c:v>
                </c:pt>
                <c:pt idx="7563">
                  <c:v>19.04</c:v>
                </c:pt>
                <c:pt idx="7564">
                  <c:v>19.04</c:v>
                </c:pt>
                <c:pt idx="7565">
                  <c:v>19.03</c:v>
                </c:pt>
                <c:pt idx="7566">
                  <c:v>19.03</c:v>
                </c:pt>
                <c:pt idx="7567">
                  <c:v>19.03</c:v>
                </c:pt>
                <c:pt idx="7568">
                  <c:v>19.03</c:v>
                </c:pt>
                <c:pt idx="7569">
                  <c:v>19.03</c:v>
                </c:pt>
                <c:pt idx="7570">
                  <c:v>19.02</c:v>
                </c:pt>
                <c:pt idx="7571">
                  <c:v>19.02</c:v>
                </c:pt>
                <c:pt idx="7572">
                  <c:v>19.02</c:v>
                </c:pt>
                <c:pt idx="7573">
                  <c:v>19.02</c:v>
                </c:pt>
                <c:pt idx="7574">
                  <c:v>19.010000000000002</c:v>
                </c:pt>
                <c:pt idx="7575">
                  <c:v>19.010000000000002</c:v>
                </c:pt>
                <c:pt idx="7576">
                  <c:v>19.010000000000002</c:v>
                </c:pt>
                <c:pt idx="7577">
                  <c:v>19.010000000000002</c:v>
                </c:pt>
                <c:pt idx="7578">
                  <c:v>19</c:v>
                </c:pt>
                <c:pt idx="7579">
                  <c:v>18.98</c:v>
                </c:pt>
                <c:pt idx="7580">
                  <c:v>18.98</c:v>
                </c:pt>
                <c:pt idx="7581">
                  <c:v>18.97</c:v>
                </c:pt>
                <c:pt idx="7582">
                  <c:v>18.96</c:v>
                </c:pt>
                <c:pt idx="7583">
                  <c:v>18.96</c:v>
                </c:pt>
                <c:pt idx="7584">
                  <c:v>18.96</c:v>
                </c:pt>
                <c:pt idx="7585">
                  <c:v>18.96</c:v>
                </c:pt>
                <c:pt idx="7586">
                  <c:v>18.940000000000001</c:v>
                </c:pt>
                <c:pt idx="7587">
                  <c:v>18.940000000000001</c:v>
                </c:pt>
                <c:pt idx="7588">
                  <c:v>18.940000000000001</c:v>
                </c:pt>
                <c:pt idx="7589">
                  <c:v>18.940000000000001</c:v>
                </c:pt>
                <c:pt idx="7590">
                  <c:v>18.920000000000002</c:v>
                </c:pt>
                <c:pt idx="7591">
                  <c:v>18.91</c:v>
                </c:pt>
                <c:pt idx="7592">
                  <c:v>18.91</c:v>
                </c:pt>
                <c:pt idx="7593">
                  <c:v>18.89</c:v>
                </c:pt>
                <c:pt idx="7594">
                  <c:v>18.88</c:v>
                </c:pt>
                <c:pt idx="7595">
                  <c:v>18.87</c:v>
                </c:pt>
                <c:pt idx="7596">
                  <c:v>18.87</c:v>
                </c:pt>
                <c:pt idx="7597">
                  <c:v>18.87</c:v>
                </c:pt>
                <c:pt idx="7598">
                  <c:v>18.87</c:v>
                </c:pt>
                <c:pt idx="7599">
                  <c:v>18.86</c:v>
                </c:pt>
                <c:pt idx="7600">
                  <c:v>18.829999999999998</c:v>
                </c:pt>
                <c:pt idx="7601">
                  <c:v>18.82</c:v>
                </c:pt>
                <c:pt idx="7602">
                  <c:v>18.809999999999999</c:v>
                </c:pt>
                <c:pt idx="7603">
                  <c:v>18.8</c:v>
                </c:pt>
                <c:pt idx="7604">
                  <c:v>18.760000000000002</c:v>
                </c:pt>
                <c:pt idx="7605">
                  <c:v>18.75</c:v>
                </c:pt>
                <c:pt idx="7606">
                  <c:v>18.73</c:v>
                </c:pt>
                <c:pt idx="7607">
                  <c:v>18.72</c:v>
                </c:pt>
                <c:pt idx="7608">
                  <c:v>18.68</c:v>
                </c:pt>
                <c:pt idx="7609">
                  <c:v>18.670000000000002</c:v>
                </c:pt>
                <c:pt idx="7610">
                  <c:v>18.649999999999999</c:v>
                </c:pt>
                <c:pt idx="7611">
                  <c:v>18.63</c:v>
                </c:pt>
                <c:pt idx="7612">
                  <c:v>18.62</c:v>
                </c:pt>
                <c:pt idx="7613">
                  <c:v>18.62</c:v>
                </c:pt>
                <c:pt idx="7614">
                  <c:v>18.61</c:v>
                </c:pt>
                <c:pt idx="7615">
                  <c:v>18.600000000000001</c:v>
                </c:pt>
                <c:pt idx="7616">
                  <c:v>18.59</c:v>
                </c:pt>
                <c:pt idx="7617">
                  <c:v>18.59</c:v>
                </c:pt>
                <c:pt idx="7618">
                  <c:v>18.59</c:v>
                </c:pt>
                <c:pt idx="7619">
                  <c:v>18.579999999999998</c:v>
                </c:pt>
                <c:pt idx="7620">
                  <c:v>18.579999999999998</c:v>
                </c:pt>
                <c:pt idx="7621">
                  <c:v>18.57</c:v>
                </c:pt>
                <c:pt idx="7622">
                  <c:v>18.559999999999999</c:v>
                </c:pt>
                <c:pt idx="7623">
                  <c:v>18.559999999999999</c:v>
                </c:pt>
                <c:pt idx="7624">
                  <c:v>18.55</c:v>
                </c:pt>
                <c:pt idx="7625">
                  <c:v>18.52</c:v>
                </c:pt>
                <c:pt idx="7626">
                  <c:v>18.5</c:v>
                </c:pt>
                <c:pt idx="7627">
                  <c:v>18.5</c:v>
                </c:pt>
                <c:pt idx="7628">
                  <c:v>18.48</c:v>
                </c:pt>
                <c:pt idx="7629">
                  <c:v>18.47</c:v>
                </c:pt>
                <c:pt idx="7630">
                  <c:v>18.45</c:v>
                </c:pt>
                <c:pt idx="7631">
                  <c:v>18.45</c:v>
                </c:pt>
                <c:pt idx="7632">
                  <c:v>18.420000000000002</c:v>
                </c:pt>
                <c:pt idx="7633">
                  <c:v>18.41</c:v>
                </c:pt>
                <c:pt idx="7634">
                  <c:v>18.39</c:v>
                </c:pt>
                <c:pt idx="7635">
                  <c:v>18.36</c:v>
                </c:pt>
                <c:pt idx="7636">
                  <c:v>18.36</c:v>
                </c:pt>
                <c:pt idx="7637">
                  <c:v>18.350000000000001</c:v>
                </c:pt>
                <c:pt idx="7638">
                  <c:v>18.329999999999998</c:v>
                </c:pt>
                <c:pt idx="7639">
                  <c:v>18.309999999999999</c:v>
                </c:pt>
                <c:pt idx="7640">
                  <c:v>18.29</c:v>
                </c:pt>
                <c:pt idx="7641">
                  <c:v>18.29</c:v>
                </c:pt>
                <c:pt idx="7642">
                  <c:v>18.28</c:v>
                </c:pt>
                <c:pt idx="7643">
                  <c:v>18.260000000000002</c:v>
                </c:pt>
                <c:pt idx="7644">
                  <c:v>18.239999999999998</c:v>
                </c:pt>
                <c:pt idx="7645">
                  <c:v>18.23</c:v>
                </c:pt>
                <c:pt idx="7646">
                  <c:v>18.2</c:v>
                </c:pt>
                <c:pt idx="7647">
                  <c:v>18.2</c:v>
                </c:pt>
                <c:pt idx="7648">
                  <c:v>18.18</c:v>
                </c:pt>
                <c:pt idx="7649">
                  <c:v>18.149999999999999</c:v>
                </c:pt>
                <c:pt idx="7650">
                  <c:v>18.149999999999999</c:v>
                </c:pt>
                <c:pt idx="7651">
                  <c:v>18.149999999999999</c:v>
                </c:pt>
                <c:pt idx="7652">
                  <c:v>18.14</c:v>
                </c:pt>
                <c:pt idx="7653">
                  <c:v>18.13</c:v>
                </c:pt>
                <c:pt idx="7654">
                  <c:v>18.13</c:v>
                </c:pt>
                <c:pt idx="7655">
                  <c:v>18.100000000000001</c:v>
                </c:pt>
                <c:pt idx="7656">
                  <c:v>18.100000000000001</c:v>
                </c:pt>
                <c:pt idx="7657">
                  <c:v>18.09</c:v>
                </c:pt>
                <c:pt idx="7658">
                  <c:v>18.07</c:v>
                </c:pt>
                <c:pt idx="7659">
                  <c:v>18.059999999999999</c:v>
                </c:pt>
                <c:pt idx="7660">
                  <c:v>18.059999999999999</c:v>
                </c:pt>
                <c:pt idx="7661">
                  <c:v>18.05</c:v>
                </c:pt>
                <c:pt idx="7662">
                  <c:v>18.05</c:v>
                </c:pt>
                <c:pt idx="7663">
                  <c:v>18.05</c:v>
                </c:pt>
                <c:pt idx="7664">
                  <c:v>18.04</c:v>
                </c:pt>
                <c:pt idx="7665">
                  <c:v>18.04</c:v>
                </c:pt>
                <c:pt idx="7666">
                  <c:v>18.04</c:v>
                </c:pt>
                <c:pt idx="7667">
                  <c:v>18.02</c:v>
                </c:pt>
                <c:pt idx="7668">
                  <c:v>18.02</c:v>
                </c:pt>
                <c:pt idx="7669">
                  <c:v>18.02</c:v>
                </c:pt>
                <c:pt idx="7670">
                  <c:v>18.010000000000002</c:v>
                </c:pt>
                <c:pt idx="7671">
                  <c:v>18.010000000000002</c:v>
                </c:pt>
                <c:pt idx="7672">
                  <c:v>18.010000000000002</c:v>
                </c:pt>
                <c:pt idx="7673">
                  <c:v>18.010000000000002</c:v>
                </c:pt>
                <c:pt idx="7674">
                  <c:v>18.010000000000002</c:v>
                </c:pt>
                <c:pt idx="7675">
                  <c:v>18.010000000000002</c:v>
                </c:pt>
                <c:pt idx="7676">
                  <c:v>18</c:v>
                </c:pt>
                <c:pt idx="7677">
                  <c:v>18</c:v>
                </c:pt>
                <c:pt idx="7678">
                  <c:v>18</c:v>
                </c:pt>
                <c:pt idx="7679">
                  <c:v>18</c:v>
                </c:pt>
                <c:pt idx="7680">
                  <c:v>17.989999999999998</c:v>
                </c:pt>
                <c:pt idx="7681">
                  <c:v>17.989999999999998</c:v>
                </c:pt>
                <c:pt idx="7682">
                  <c:v>17.97</c:v>
                </c:pt>
                <c:pt idx="7683">
                  <c:v>17.96</c:v>
                </c:pt>
                <c:pt idx="7684">
                  <c:v>17.96</c:v>
                </c:pt>
                <c:pt idx="7685">
                  <c:v>17.96</c:v>
                </c:pt>
                <c:pt idx="7686">
                  <c:v>17.940000000000001</c:v>
                </c:pt>
                <c:pt idx="7687">
                  <c:v>17.940000000000001</c:v>
                </c:pt>
                <c:pt idx="7688">
                  <c:v>17.940000000000001</c:v>
                </c:pt>
                <c:pt idx="7689">
                  <c:v>17.940000000000001</c:v>
                </c:pt>
                <c:pt idx="7690">
                  <c:v>17.940000000000001</c:v>
                </c:pt>
                <c:pt idx="7691">
                  <c:v>17.93</c:v>
                </c:pt>
                <c:pt idx="7692">
                  <c:v>17.93</c:v>
                </c:pt>
                <c:pt idx="7693">
                  <c:v>17.920000000000002</c:v>
                </c:pt>
                <c:pt idx="7694">
                  <c:v>17.920000000000002</c:v>
                </c:pt>
                <c:pt idx="7695">
                  <c:v>17.920000000000002</c:v>
                </c:pt>
                <c:pt idx="7696">
                  <c:v>17.91</c:v>
                </c:pt>
                <c:pt idx="7697">
                  <c:v>17.91</c:v>
                </c:pt>
                <c:pt idx="7698">
                  <c:v>17.899999999999999</c:v>
                </c:pt>
                <c:pt idx="7699">
                  <c:v>17.88</c:v>
                </c:pt>
                <c:pt idx="7700">
                  <c:v>17.87</c:v>
                </c:pt>
                <c:pt idx="7701">
                  <c:v>17.87</c:v>
                </c:pt>
                <c:pt idx="7702">
                  <c:v>17.86</c:v>
                </c:pt>
                <c:pt idx="7703">
                  <c:v>17.86</c:v>
                </c:pt>
                <c:pt idx="7704">
                  <c:v>17.850000000000001</c:v>
                </c:pt>
                <c:pt idx="7705">
                  <c:v>17.829999999999998</c:v>
                </c:pt>
                <c:pt idx="7706">
                  <c:v>17.8</c:v>
                </c:pt>
                <c:pt idx="7707">
                  <c:v>17.79</c:v>
                </c:pt>
                <c:pt idx="7708">
                  <c:v>17.78</c:v>
                </c:pt>
                <c:pt idx="7709">
                  <c:v>17.75</c:v>
                </c:pt>
                <c:pt idx="7710">
                  <c:v>17.73</c:v>
                </c:pt>
                <c:pt idx="7711">
                  <c:v>17.73</c:v>
                </c:pt>
                <c:pt idx="7712">
                  <c:v>17.72</c:v>
                </c:pt>
                <c:pt idx="7713">
                  <c:v>17.71</c:v>
                </c:pt>
                <c:pt idx="7714">
                  <c:v>17.7</c:v>
                </c:pt>
                <c:pt idx="7715">
                  <c:v>17.68</c:v>
                </c:pt>
                <c:pt idx="7716">
                  <c:v>17.649999999999999</c:v>
                </c:pt>
                <c:pt idx="7717">
                  <c:v>17.649999999999999</c:v>
                </c:pt>
                <c:pt idx="7718">
                  <c:v>17.64</c:v>
                </c:pt>
                <c:pt idx="7719">
                  <c:v>17.64</c:v>
                </c:pt>
                <c:pt idx="7720">
                  <c:v>17.61</c:v>
                </c:pt>
                <c:pt idx="7721">
                  <c:v>17.61</c:v>
                </c:pt>
                <c:pt idx="7722">
                  <c:v>17.600000000000001</c:v>
                </c:pt>
                <c:pt idx="7723">
                  <c:v>17.59</c:v>
                </c:pt>
                <c:pt idx="7724">
                  <c:v>17.59</c:v>
                </c:pt>
                <c:pt idx="7725">
                  <c:v>17.55</c:v>
                </c:pt>
                <c:pt idx="7726">
                  <c:v>17.55</c:v>
                </c:pt>
                <c:pt idx="7727">
                  <c:v>17.55</c:v>
                </c:pt>
                <c:pt idx="7728">
                  <c:v>17.55</c:v>
                </c:pt>
                <c:pt idx="7729">
                  <c:v>17.54</c:v>
                </c:pt>
                <c:pt idx="7730">
                  <c:v>17.54</c:v>
                </c:pt>
                <c:pt idx="7731">
                  <c:v>17.53</c:v>
                </c:pt>
                <c:pt idx="7732">
                  <c:v>17.489999999999998</c:v>
                </c:pt>
                <c:pt idx="7733">
                  <c:v>17.48</c:v>
                </c:pt>
                <c:pt idx="7734">
                  <c:v>17.48</c:v>
                </c:pt>
                <c:pt idx="7735">
                  <c:v>17.46</c:v>
                </c:pt>
                <c:pt idx="7736">
                  <c:v>17.43</c:v>
                </c:pt>
                <c:pt idx="7737">
                  <c:v>17.420000000000002</c:v>
                </c:pt>
                <c:pt idx="7738">
                  <c:v>17.41</c:v>
                </c:pt>
                <c:pt idx="7739">
                  <c:v>17.399999999999999</c:v>
                </c:pt>
                <c:pt idx="7740">
                  <c:v>17.399999999999999</c:v>
                </c:pt>
                <c:pt idx="7741">
                  <c:v>17.38</c:v>
                </c:pt>
                <c:pt idx="7742">
                  <c:v>17.38</c:v>
                </c:pt>
                <c:pt idx="7743">
                  <c:v>17.38</c:v>
                </c:pt>
                <c:pt idx="7744">
                  <c:v>17.37</c:v>
                </c:pt>
                <c:pt idx="7745">
                  <c:v>17.37</c:v>
                </c:pt>
                <c:pt idx="7746">
                  <c:v>17.350000000000001</c:v>
                </c:pt>
                <c:pt idx="7747">
                  <c:v>17.34</c:v>
                </c:pt>
                <c:pt idx="7748">
                  <c:v>17.34</c:v>
                </c:pt>
                <c:pt idx="7749">
                  <c:v>17.329999999999998</c:v>
                </c:pt>
                <c:pt idx="7750">
                  <c:v>17.329999999999998</c:v>
                </c:pt>
                <c:pt idx="7751">
                  <c:v>17.32</c:v>
                </c:pt>
                <c:pt idx="7752">
                  <c:v>17.309999999999999</c:v>
                </c:pt>
                <c:pt idx="7753">
                  <c:v>17.29</c:v>
                </c:pt>
                <c:pt idx="7754">
                  <c:v>17.28</c:v>
                </c:pt>
                <c:pt idx="7755">
                  <c:v>17.27</c:v>
                </c:pt>
                <c:pt idx="7756">
                  <c:v>17.239999999999998</c:v>
                </c:pt>
                <c:pt idx="7757">
                  <c:v>17.23</c:v>
                </c:pt>
                <c:pt idx="7758">
                  <c:v>17.23</c:v>
                </c:pt>
                <c:pt idx="7759">
                  <c:v>17.23</c:v>
                </c:pt>
                <c:pt idx="7760">
                  <c:v>17.22</c:v>
                </c:pt>
                <c:pt idx="7761">
                  <c:v>17.21</c:v>
                </c:pt>
                <c:pt idx="7762">
                  <c:v>17.2</c:v>
                </c:pt>
                <c:pt idx="7763">
                  <c:v>17.2</c:v>
                </c:pt>
                <c:pt idx="7764">
                  <c:v>17.190000000000001</c:v>
                </c:pt>
                <c:pt idx="7765">
                  <c:v>17.16</c:v>
                </c:pt>
                <c:pt idx="7766">
                  <c:v>17.14</c:v>
                </c:pt>
                <c:pt idx="7767">
                  <c:v>17.13</c:v>
                </c:pt>
                <c:pt idx="7768">
                  <c:v>17.11</c:v>
                </c:pt>
                <c:pt idx="7769">
                  <c:v>17.11</c:v>
                </c:pt>
                <c:pt idx="7770">
                  <c:v>17.100000000000001</c:v>
                </c:pt>
                <c:pt idx="7771">
                  <c:v>17.100000000000001</c:v>
                </c:pt>
                <c:pt idx="7772">
                  <c:v>17.100000000000001</c:v>
                </c:pt>
                <c:pt idx="7773">
                  <c:v>17.100000000000001</c:v>
                </c:pt>
                <c:pt idx="7774">
                  <c:v>17.100000000000001</c:v>
                </c:pt>
                <c:pt idx="7775">
                  <c:v>17.09</c:v>
                </c:pt>
                <c:pt idx="7776">
                  <c:v>17.09</c:v>
                </c:pt>
                <c:pt idx="7777">
                  <c:v>17.09</c:v>
                </c:pt>
                <c:pt idx="7778">
                  <c:v>17.09</c:v>
                </c:pt>
                <c:pt idx="7779">
                  <c:v>17.079999999999998</c:v>
                </c:pt>
                <c:pt idx="7780">
                  <c:v>17.07</c:v>
                </c:pt>
                <c:pt idx="7781">
                  <c:v>17.07</c:v>
                </c:pt>
                <c:pt idx="7782">
                  <c:v>17.059999999999999</c:v>
                </c:pt>
                <c:pt idx="7783">
                  <c:v>17.059999999999999</c:v>
                </c:pt>
                <c:pt idx="7784">
                  <c:v>17.059999999999999</c:v>
                </c:pt>
                <c:pt idx="7785">
                  <c:v>17.05</c:v>
                </c:pt>
                <c:pt idx="7786">
                  <c:v>17.05</c:v>
                </c:pt>
                <c:pt idx="7787">
                  <c:v>17.04</c:v>
                </c:pt>
                <c:pt idx="7788">
                  <c:v>17.04</c:v>
                </c:pt>
                <c:pt idx="7789">
                  <c:v>17.03</c:v>
                </c:pt>
                <c:pt idx="7790">
                  <c:v>17.03</c:v>
                </c:pt>
                <c:pt idx="7791">
                  <c:v>17.03</c:v>
                </c:pt>
                <c:pt idx="7792">
                  <c:v>17.02</c:v>
                </c:pt>
                <c:pt idx="7793">
                  <c:v>17.010000000000002</c:v>
                </c:pt>
                <c:pt idx="7794">
                  <c:v>17.010000000000002</c:v>
                </c:pt>
                <c:pt idx="7795">
                  <c:v>17</c:v>
                </c:pt>
                <c:pt idx="7796">
                  <c:v>16.989999999999998</c:v>
                </c:pt>
                <c:pt idx="7797">
                  <c:v>16.989999999999998</c:v>
                </c:pt>
                <c:pt idx="7798">
                  <c:v>16.98</c:v>
                </c:pt>
                <c:pt idx="7799">
                  <c:v>16.97</c:v>
                </c:pt>
                <c:pt idx="7800">
                  <c:v>16.96</c:v>
                </c:pt>
                <c:pt idx="7801">
                  <c:v>16.96</c:v>
                </c:pt>
                <c:pt idx="7802">
                  <c:v>16.95</c:v>
                </c:pt>
                <c:pt idx="7803">
                  <c:v>16.95</c:v>
                </c:pt>
                <c:pt idx="7804">
                  <c:v>16.95</c:v>
                </c:pt>
                <c:pt idx="7805">
                  <c:v>16.940000000000001</c:v>
                </c:pt>
                <c:pt idx="7806">
                  <c:v>16.940000000000001</c:v>
                </c:pt>
                <c:pt idx="7807">
                  <c:v>16.899999999999999</c:v>
                </c:pt>
                <c:pt idx="7808">
                  <c:v>16.899999999999999</c:v>
                </c:pt>
                <c:pt idx="7809">
                  <c:v>16.89</c:v>
                </c:pt>
                <c:pt idx="7810">
                  <c:v>16.89</c:v>
                </c:pt>
                <c:pt idx="7811">
                  <c:v>16.88</c:v>
                </c:pt>
                <c:pt idx="7812">
                  <c:v>16.88</c:v>
                </c:pt>
                <c:pt idx="7813">
                  <c:v>16.87</c:v>
                </c:pt>
                <c:pt idx="7814">
                  <c:v>16.86</c:v>
                </c:pt>
                <c:pt idx="7815">
                  <c:v>16.86</c:v>
                </c:pt>
                <c:pt idx="7816">
                  <c:v>16.84</c:v>
                </c:pt>
                <c:pt idx="7817">
                  <c:v>16.829999999999998</c:v>
                </c:pt>
                <c:pt idx="7818">
                  <c:v>16.829999999999998</c:v>
                </c:pt>
                <c:pt idx="7819">
                  <c:v>16.829999999999998</c:v>
                </c:pt>
                <c:pt idx="7820">
                  <c:v>16.809999999999999</c:v>
                </c:pt>
                <c:pt idx="7821">
                  <c:v>16.809999999999999</c:v>
                </c:pt>
                <c:pt idx="7822">
                  <c:v>16.809999999999999</c:v>
                </c:pt>
                <c:pt idx="7823">
                  <c:v>16.8</c:v>
                </c:pt>
                <c:pt idx="7824">
                  <c:v>16.79</c:v>
                </c:pt>
                <c:pt idx="7825">
                  <c:v>16.78</c:v>
                </c:pt>
                <c:pt idx="7826">
                  <c:v>16.77</c:v>
                </c:pt>
                <c:pt idx="7827">
                  <c:v>16.75</c:v>
                </c:pt>
                <c:pt idx="7828">
                  <c:v>16.75</c:v>
                </c:pt>
                <c:pt idx="7829">
                  <c:v>16.739999999999998</c:v>
                </c:pt>
                <c:pt idx="7830">
                  <c:v>16.73</c:v>
                </c:pt>
                <c:pt idx="7831">
                  <c:v>16.73</c:v>
                </c:pt>
                <c:pt idx="7832">
                  <c:v>16.73</c:v>
                </c:pt>
                <c:pt idx="7833">
                  <c:v>16.72</c:v>
                </c:pt>
                <c:pt idx="7834">
                  <c:v>16.71</c:v>
                </c:pt>
                <c:pt idx="7835">
                  <c:v>16.7</c:v>
                </c:pt>
                <c:pt idx="7836">
                  <c:v>16.68</c:v>
                </c:pt>
                <c:pt idx="7837">
                  <c:v>16.670000000000002</c:v>
                </c:pt>
                <c:pt idx="7838">
                  <c:v>16.66</c:v>
                </c:pt>
                <c:pt idx="7839">
                  <c:v>16.64</c:v>
                </c:pt>
                <c:pt idx="7840">
                  <c:v>16.64</c:v>
                </c:pt>
                <c:pt idx="7841">
                  <c:v>16.63</c:v>
                </c:pt>
                <c:pt idx="7842">
                  <c:v>16.61</c:v>
                </c:pt>
                <c:pt idx="7843">
                  <c:v>16.600000000000001</c:v>
                </c:pt>
                <c:pt idx="7844">
                  <c:v>16.57</c:v>
                </c:pt>
                <c:pt idx="7845">
                  <c:v>16.57</c:v>
                </c:pt>
                <c:pt idx="7846">
                  <c:v>16.57</c:v>
                </c:pt>
                <c:pt idx="7847">
                  <c:v>16.57</c:v>
                </c:pt>
                <c:pt idx="7848">
                  <c:v>16.559999999999999</c:v>
                </c:pt>
                <c:pt idx="7849">
                  <c:v>16.53</c:v>
                </c:pt>
                <c:pt idx="7850">
                  <c:v>16.53</c:v>
                </c:pt>
                <c:pt idx="7851">
                  <c:v>16.52</c:v>
                </c:pt>
                <c:pt idx="7852">
                  <c:v>16.52</c:v>
                </c:pt>
                <c:pt idx="7853">
                  <c:v>16.510000000000002</c:v>
                </c:pt>
                <c:pt idx="7854">
                  <c:v>16.5</c:v>
                </c:pt>
                <c:pt idx="7855">
                  <c:v>16.47</c:v>
                </c:pt>
                <c:pt idx="7856">
                  <c:v>16.47</c:v>
                </c:pt>
                <c:pt idx="7857">
                  <c:v>16.47</c:v>
                </c:pt>
                <c:pt idx="7858">
                  <c:v>16.440000000000001</c:v>
                </c:pt>
                <c:pt idx="7859">
                  <c:v>16.43</c:v>
                </c:pt>
                <c:pt idx="7860">
                  <c:v>16.420000000000002</c:v>
                </c:pt>
                <c:pt idx="7861">
                  <c:v>16.420000000000002</c:v>
                </c:pt>
                <c:pt idx="7862">
                  <c:v>16.41</c:v>
                </c:pt>
                <c:pt idx="7863">
                  <c:v>16.39</c:v>
                </c:pt>
                <c:pt idx="7864">
                  <c:v>16.39</c:v>
                </c:pt>
                <c:pt idx="7865">
                  <c:v>16.38</c:v>
                </c:pt>
                <c:pt idx="7866">
                  <c:v>16.38</c:v>
                </c:pt>
                <c:pt idx="7867">
                  <c:v>16.37</c:v>
                </c:pt>
                <c:pt idx="7868">
                  <c:v>16.36</c:v>
                </c:pt>
                <c:pt idx="7869">
                  <c:v>16.36</c:v>
                </c:pt>
                <c:pt idx="7870">
                  <c:v>16.350000000000001</c:v>
                </c:pt>
                <c:pt idx="7871">
                  <c:v>16.34</c:v>
                </c:pt>
                <c:pt idx="7872">
                  <c:v>16.34</c:v>
                </c:pt>
                <c:pt idx="7873">
                  <c:v>16.309999999999999</c:v>
                </c:pt>
                <c:pt idx="7874">
                  <c:v>16.309999999999999</c:v>
                </c:pt>
                <c:pt idx="7875">
                  <c:v>16.3</c:v>
                </c:pt>
                <c:pt idx="7876">
                  <c:v>16.3</c:v>
                </c:pt>
                <c:pt idx="7877">
                  <c:v>16.3</c:v>
                </c:pt>
                <c:pt idx="7878">
                  <c:v>16.29</c:v>
                </c:pt>
                <c:pt idx="7879">
                  <c:v>16.29</c:v>
                </c:pt>
                <c:pt idx="7880">
                  <c:v>16.28</c:v>
                </c:pt>
                <c:pt idx="7881">
                  <c:v>16.28</c:v>
                </c:pt>
                <c:pt idx="7882">
                  <c:v>16.27</c:v>
                </c:pt>
                <c:pt idx="7883">
                  <c:v>16.260000000000002</c:v>
                </c:pt>
                <c:pt idx="7884">
                  <c:v>16.260000000000002</c:v>
                </c:pt>
                <c:pt idx="7885">
                  <c:v>16.260000000000002</c:v>
                </c:pt>
                <c:pt idx="7886">
                  <c:v>16.25</c:v>
                </c:pt>
                <c:pt idx="7887">
                  <c:v>16.25</c:v>
                </c:pt>
                <c:pt idx="7888">
                  <c:v>16.239999999999998</c:v>
                </c:pt>
                <c:pt idx="7889">
                  <c:v>16.239999999999998</c:v>
                </c:pt>
                <c:pt idx="7890">
                  <c:v>16.23</c:v>
                </c:pt>
                <c:pt idx="7891">
                  <c:v>16.22</c:v>
                </c:pt>
                <c:pt idx="7892">
                  <c:v>16.22</c:v>
                </c:pt>
                <c:pt idx="7893">
                  <c:v>16.2</c:v>
                </c:pt>
                <c:pt idx="7894">
                  <c:v>16.190000000000001</c:v>
                </c:pt>
                <c:pt idx="7895">
                  <c:v>16.190000000000001</c:v>
                </c:pt>
                <c:pt idx="7896">
                  <c:v>16.18</c:v>
                </c:pt>
                <c:pt idx="7897">
                  <c:v>16.18</c:v>
                </c:pt>
                <c:pt idx="7898">
                  <c:v>16.18</c:v>
                </c:pt>
                <c:pt idx="7899">
                  <c:v>16.18</c:v>
                </c:pt>
                <c:pt idx="7900">
                  <c:v>16.170000000000002</c:v>
                </c:pt>
                <c:pt idx="7901">
                  <c:v>16.170000000000002</c:v>
                </c:pt>
                <c:pt idx="7902">
                  <c:v>16.170000000000002</c:v>
                </c:pt>
                <c:pt idx="7903">
                  <c:v>16.170000000000002</c:v>
                </c:pt>
                <c:pt idx="7904">
                  <c:v>16.170000000000002</c:v>
                </c:pt>
                <c:pt idx="7905">
                  <c:v>16.16</c:v>
                </c:pt>
                <c:pt idx="7906">
                  <c:v>16.149999999999999</c:v>
                </c:pt>
                <c:pt idx="7907">
                  <c:v>16.149999999999999</c:v>
                </c:pt>
                <c:pt idx="7908">
                  <c:v>16.149999999999999</c:v>
                </c:pt>
                <c:pt idx="7909">
                  <c:v>16.149999999999999</c:v>
                </c:pt>
                <c:pt idx="7910">
                  <c:v>16.14</c:v>
                </c:pt>
                <c:pt idx="7911">
                  <c:v>16.14</c:v>
                </c:pt>
                <c:pt idx="7912">
                  <c:v>16.13</c:v>
                </c:pt>
                <c:pt idx="7913">
                  <c:v>16.13</c:v>
                </c:pt>
                <c:pt idx="7914">
                  <c:v>16.13</c:v>
                </c:pt>
                <c:pt idx="7915">
                  <c:v>16.12</c:v>
                </c:pt>
                <c:pt idx="7916">
                  <c:v>16.12</c:v>
                </c:pt>
                <c:pt idx="7917">
                  <c:v>16.12</c:v>
                </c:pt>
                <c:pt idx="7918">
                  <c:v>16.11</c:v>
                </c:pt>
                <c:pt idx="7919">
                  <c:v>16.100000000000001</c:v>
                </c:pt>
                <c:pt idx="7920">
                  <c:v>16.100000000000001</c:v>
                </c:pt>
                <c:pt idx="7921">
                  <c:v>16.100000000000001</c:v>
                </c:pt>
                <c:pt idx="7922">
                  <c:v>16.09</c:v>
                </c:pt>
                <c:pt idx="7923">
                  <c:v>16.09</c:v>
                </c:pt>
                <c:pt idx="7924">
                  <c:v>16.09</c:v>
                </c:pt>
                <c:pt idx="7925">
                  <c:v>16.09</c:v>
                </c:pt>
                <c:pt idx="7926">
                  <c:v>16.079999999999998</c:v>
                </c:pt>
                <c:pt idx="7927">
                  <c:v>16.079999999999998</c:v>
                </c:pt>
                <c:pt idx="7928">
                  <c:v>16.079999999999998</c:v>
                </c:pt>
                <c:pt idx="7929">
                  <c:v>16.079999999999998</c:v>
                </c:pt>
                <c:pt idx="7930">
                  <c:v>16.079999999999998</c:v>
                </c:pt>
                <c:pt idx="7931">
                  <c:v>16.07</c:v>
                </c:pt>
                <c:pt idx="7932">
                  <c:v>16.07</c:v>
                </c:pt>
                <c:pt idx="7933">
                  <c:v>16.07</c:v>
                </c:pt>
                <c:pt idx="7934">
                  <c:v>16.07</c:v>
                </c:pt>
                <c:pt idx="7935">
                  <c:v>16.059999999999999</c:v>
                </c:pt>
                <c:pt idx="7936">
                  <c:v>16.059999999999999</c:v>
                </c:pt>
                <c:pt idx="7937">
                  <c:v>16.059999999999999</c:v>
                </c:pt>
                <c:pt idx="7938">
                  <c:v>16.05</c:v>
                </c:pt>
                <c:pt idx="7939">
                  <c:v>16.04</c:v>
                </c:pt>
                <c:pt idx="7940">
                  <c:v>16.04</c:v>
                </c:pt>
                <c:pt idx="7941">
                  <c:v>16.04</c:v>
                </c:pt>
                <c:pt idx="7942">
                  <c:v>16.04</c:v>
                </c:pt>
                <c:pt idx="7943">
                  <c:v>16.03</c:v>
                </c:pt>
                <c:pt idx="7944">
                  <c:v>16.03</c:v>
                </c:pt>
                <c:pt idx="7945">
                  <c:v>16.02</c:v>
                </c:pt>
                <c:pt idx="7946">
                  <c:v>16.02</c:v>
                </c:pt>
                <c:pt idx="7947">
                  <c:v>16.02</c:v>
                </c:pt>
                <c:pt idx="7948">
                  <c:v>16.02</c:v>
                </c:pt>
                <c:pt idx="7949">
                  <c:v>16.010000000000002</c:v>
                </c:pt>
                <c:pt idx="7950">
                  <c:v>16.010000000000002</c:v>
                </c:pt>
                <c:pt idx="7951">
                  <c:v>16.010000000000002</c:v>
                </c:pt>
                <c:pt idx="7952">
                  <c:v>16.010000000000002</c:v>
                </c:pt>
                <c:pt idx="7953">
                  <c:v>16.010000000000002</c:v>
                </c:pt>
                <c:pt idx="7954">
                  <c:v>16.010000000000002</c:v>
                </c:pt>
                <c:pt idx="7955">
                  <c:v>16</c:v>
                </c:pt>
                <c:pt idx="7956">
                  <c:v>16</c:v>
                </c:pt>
                <c:pt idx="7957">
                  <c:v>16</c:v>
                </c:pt>
                <c:pt idx="7958">
                  <c:v>16</c:v>
                </c:pt>
                <c:pt idx="7959">
                  <c:v>16</c:v>
                </c:pt>
                <c:pt idx="7960">
                  <c:v>15.97</c:v>
                </c:pt>
                <c:pt idx="7961">
                  <c:v>15.97</c:v>
                </c:pt>
                <c:pt idx="7962">
                  <c:v>15.97</c:v>
                </c:pt>
                <c:pt idx="7963">
                  <c:v>15.96</c:v>
                </c:pt>
                <c:pt idx="7964">
                  <c:v>15.96</c:v>
                </c:pt>
                <c:pt idx="7965">
                  <c:v>15.96</c:v>
                </c:pt>
                <c:pt idx="7966">
                  <c:v>15.96</c:v>
                </c:pt>
                <c:pt idx="7967">
                  <c:v>15.96</c:v>
                </c:pt>
                <c:pt idx="7968">
                  <c:v>15.96</c:v>
                </c:pt>
                <c:pt idx="7969">
                  <c:v>15.95</c:v>
                </c:pt>
                <c:pt idx="7970">
                  <c:v>15.95</c:v>
                </c:pt>
                <c:pt idx="7971">
                  <c:v>15.95</c:v>
                </c:pt>
                <c:pt idx="7972">
                  <c:v>15.94</c:v>
                </c:pt>
                <c:pt idx="7973">
                  <c:v>15.94</c:v>
                </c:pt>
                <c:pt idx="7974">
                  <c:v>15.93</c:v>
                </c:pt>
                <c:pt idx="7975">
                  <c:v>15.92</c:v>
                </c:pt>
                <c:pt idx="7976">
                  <c:v>15.92</c:v>
                </c:pt>
                <c:pt idx="7977">
                  <c:v>15.91</c:v>
                </c:pt>
                <c:pt idx="7978">
                  <c:v>15.91</c:v>
                </c:pt>
                <c:pt idx="7979">
                  <c:v>15.91</c:v>
                </c:pt>
                <c:pt idx="7980">
                  <c:v>15.9</c:v>
                </c:pt>
                <c:pt idx="7981">
                  <c:v>15.9</c:v>
                </c:pt>
                <c:pt idx="7982">
                  <c:v>15.88</c:v>
                </c:pt>
                <c:pt idx="7983">
                  <c:v>15.88</c:v>
                </c:pt>
                <c:pt idx="7984">
                  <c:v>15.88</c:v>
                </c:pt>
                <c:pt idx="7985">
                  <c:v>15.87</c:v>
                </c:pt>
                <c:pt idx="7986">
                  <c:v>15.87</c:v>
                </c:pt>
                <c:pt idx="7987">
                  <c:v>15.87</c:v>
                </c:pt>
                <c:pt idx="7988">
                  <c:v>15.85</c:v>
                </c:pt>
                <c:pt idx="7989">
                  <c:v>15.84</c:v>
                </c:pt>
                <c:pt idx="7990">
                  <c:v>15.84</c:v>
                </c:pt>
                <c:pt idx="7991">
                  <c:v>15.84</c:v>
                </c:pt>
                <c:pt idx="7992">
                  <c:v>15.84</c:v>
                </c:pt>
                <c:pt idx="7993">
                  <c:v>15.83</c:v>
                </c:pt>
                <c:pt idx="7994">
                  <c:v>15.82</c:v>
                </c:pt>
                <c:pt idx="7995">
                  <c:v>15.82</c:v>
                </c:pt>
                <c:pt idx="7996">
                  <c:v>15.77</c:v>
                </c:pt>
                <c:pt idx="7997">
                  <c:v>15.77</c:v>
                </c:pt>
                <c:pt idx="7998">
                  <c:v>15.77</c:v>
                </c:pt>
                <c:pt idx="7999">
                  <c:v>15.77</c:v>
                </c:pt>
                <c:pt idx="8000">
                  <c:v>15.76</c:v>
                </c:pt>
                <c:pt idx="8001">
                  <c:v>15.76</c:v>
                </c:pt>
                <c:pt idx="8002">
                  <c:v>15.75</c:v>
                </c:pt>
                <c:pt idx="8003">
                  <c:v>15.74</c:v>
                </c:pt>
                <c:pt idx="8004">
                  <c:v>15.74</c:v>
                </c:pt>
                <c:pt idx="8005">
                  <c:v>15.73</c:v>
                </c:pt>
                <c:pt idx="8006">
                  <c:v>15.72</c:v>
                </c:pt>
                <c:pt idx="8007">
                  <c:v>15.72</c:v>
                </c:pt>
                <c:pt idx="8008">
                  <c:v>15.72</c:v>
                </c:pt>
                <c:pt idx="8009">
                  <c:v>15.68</c:v>
                </c:pt>
                <c:pt idx="8010">
                  <c:v>15.67</c:v>
                </c:pt>
                <c:pt idx="8011">
                  <c:v>15.66</c:v>
                </c:pt>
                <c:pt idx="8012">
                  <c:v>15.66</c:v>
                </c:pt>
                <c:pt idx="8013">
                  <c:v>15.65</c:v>
                </c:pt>
                <c:pt idx="8014">
                  <c:v>15.65</c:v>
                </c:pt>
                <c:pt idx="8015">
                  <c:v>15.64</c:v>
                </c:pt>
                <c:pt idx="8016">
                  <c:v>15.62</c:v>
                </c:pt>
                <c:pt idx="8017">
                  <c:v>15.59</c:v>
                </c:pt>
                <c:pt idx="8018">
                  <c:v>15.58</c:v>
                </c:pt>
                <c:pt idx="8019">
                  <c:v>15.58</c:v>
                </c:pt>
                <c:pt idx="8020">
                  <c:v>15.58</c:v>
                </c:pt>
                <c:pt idx="8021">
                  <c:v>15.58</c:v>
                </c:pt>
                <c:pt idx="8022">
                  <c:v>15.57</c:v>
                </c:pt>
                <c:pt idx="8023">
                  <c:v>15.57</c:v>
                </c:pt>
                <c:pt idx="8024">
                  <c:v>15.57</c:v>
                </c:pt>
                <c:pt idx="8025">
                  <c:v>15.56</c:v>
                </c:pt>
                <c:pt idx="8026">
                  <c:v>15.55</c:v>
                </c:pt>
                <c:pt idx="8027">
                  <c:v>15.55</c:v>
                </c:pt>
                <c:pt idx="8028">
                  <c:v>15.55</c:v>
                </c:pt>
                <c:pt idx="8029">
                  <c:v>15.53</c:v>
                </c:pt>
                <c:pt idx="8030">
                  <c:v>15.53</c:v>
                </c:pt>
                <c:pt idx="8031">
                  <c:v>15.53</c:v>
                </c:pt>
                <c:pt idx="8032">
                  <c:v>15.52</c:v>
                </c:pt>
                <c:pt idx="8033">
                  <c:v>15.51</c:v>
                </c:pt>
                <c:pt idx="8034">
                  <c:v>15.5</c:v>
                </c:pt>
                <c:pt idx="8035">
                  <c:v>15.5</c:v>
                </c:pt>
                <c:pt idx="8036">
                  <c:v>15.47</c:v>
                </c:pt>
                <c:pt idx="8037">
                  <c:v>15.47</c:v>
                </c:pt>
                <c:pt idx="8038">
                  <c:v>15.46</c:v>
                </c:pt>
                <c:pt idx="8039">
                  <c:v>15.44</c:v>
                </c:pt>
                <c:pt idx="8040">
                  <c:v>15.44</c:v>
                </c:pt>
                <c:pt idx="8041">
                  <c:v>15.43</c:v>
                </c:pt>
                <c:pt idx="8042">
                  <c:v>15.42</c:v>
                </c:pt>
                <c:pt idx="8043">
                  <c:v>15.42</c:v>
                </c:pt>
                <c:pt idx="8044">
                  <c:v>15.41</c:v>
                </c:pt>
                <c:pt idx="8045">
                  <c:v>15.39</c:v>
                </c:pt>
                <c:pt idx="8046">
                  <c:v>15.38</c:v>
                </c:pt>
                <c:pt idx="8047">
                  <c:v>15.38</c:v>
                </c:pt>
                <c:pt idx="8048">
                  <c:v>15.37</c:v>
                </c:pt>
                <c:pt idx="8049">
                  <c:v>15.35</c:v>
                </c:pt>
                <c:pt idx="8050">
                  <c:v>15.35</c:v>
                </c:pt>
                <c:pt idx="8051">
                  <c:v>15.35</c:v>
                </c:pt>
                <c:pt idx="8052">
                  <c:v>15.35</c:v>
                </c:pt>
                <c:pt idx="8053">
                  <c:v>15.34</c:v>
                </c:pt>
                <c:pt idx="8054">
                  <c:v>15.33</c:v>
                </c:pt>
                <c:pt idx="8055">
                  <c:v>15.33</c:v>
                </c:pt>
                <c:pt idx="8056">
                  <c:v>15.32</c:v>
                </c:pt>
                <c:pt idx="8057">
                  <c:v>15.31</c:v>
                </c:pt>
                <c:pt idx="8058">
                  <c:v>15.3</c:v>
                </c:pt>
                <c:pt idx="8059">
                  <c:v>15.3</c:v>
                </c:pt>
                <c:pt idx="8060">
                  <c:v>15.28</c:v>
                </c:pt>
                <c:pt idx="8061">
                  <c:v>15.28</c:v>
                </c:pt>
                <c:pt idx="8062">
                  <c:v>15.27</c:v>
                </c:pt>
                <c:pt idx="8063">
                  <c:v>15.27</c:v>
                </c:pt>
                <c:pt idx="8064">
                  <c:v>15.27</c:v>
                </c:pt>
                <c:pt idx="8065">
                  <c:v>15.26</c:v>
                </c:pt>
                <c:pt idx="8066">
                  <c:v>15.23</c:v>
                </c:pt>
                <c:pt idx="8067">
                  <c:v>15.23</c:v>
                </c:pt>
                <c:pt idx="8068">
                  <c:v>15.23</c:v>
                </c:pt>
                <c:pt idx="8069">
                  <c:v>15.19</c:v>
                </c:pt>
                <c:pt idx="8070">
                  <c:v>15.18</c:v>
                </c:pt>
                <c:pt idx="8071">
                  <c:v>15.17</c:v>
                </c:pt>
                <c:pt idx="8072">
                  <c:v>15.17</c:v>
                </c:pt>
                <c:pt idx="8073">
                  <c:v>15.16</c:v>
                </c:pt>
                <c:pt idx="8074">
                  <c:v>15.16</c:v>
                </c:pt>
                <c:pt idx="8075">
                  <c:v>15.15</c:v>
                </c:pt>
                <c:pt idx="8076">
                  <c:v>15.15</c:v>
                </c:pt>
                <c:pt idx="8077">
                  <c:v>15.13</c:v>
                </c:pt>
                <c:pt idx="8078">
                  <c:v>15.11</c:v>
                </c:pt>
                <c:pt idx="8079">
                  <c:v>15.11</c:v>
                </c:pt>
                <c:pt idx="8080">
                  <c:v>15.11</c:v>
                </c:pt>
                <c:pt idx="8081">
                  <c:v>15.1</c:v>
                </c:pt>
                <c:pt idx="8082">
                  <c:v>15.1</c:v>
                </c:pt>
                <c:pt idx="8083">
                  <c:v>15.09</c:v>
                </c:pt>
                <c:pt idx="8084">
                  <c:v>15.09</c:v>
                </c:pt>
                <c:pt idx="8085">
                  <c:v>15.08</c:v>
                </c:pt>
                <c:pt idx="8086">
                  <c:v>15.08</c:v>
                </c:pt>
                <c:pt idx="8087">
                  <c:v>15.08</c:v>
                </c:pt>
                <c:pt idx="8088">
                  <c:v>15.08</c:v>
                </c:pt>
                <c:pt idx="8089">
                  <c:v>15.06</c:v>
                </c:pt>
                <c:pt idx="8090">
                  <c:v>15.06</c:v>
                </c:pt>
                <c:pt idx="8091">
                  <c:v>15.06</c:v>
                </c:pt>
                <c:pt idx="8092">
                  <c:v>15.05</c:v>
                </c:pt>
                <c:pt idx="8093">
                  <c:v>15.05</c:v>
                </c:pt>
                <c:pt idx="8094">
                  <c:v>15.05</c:v>
                </c:pt>
                <c:pt idx="8095">
                  <c:v>15.04</c:v>
                </c:pt>
                <c:pt idx="8096">
                  <c:v>15.04</c:v>
                </c:pt>
                <c:pt idx="8097">
                  <c:v>15.04</c:v>
                </c:pt>
                <c:pt idx="8098">
                  <c:v>15.02</c:v>
                </c:pt>
                <c:pt idx="8099">
                  <c:v>15.02</c:v>
                </c:pt>
                <c:pt idx="8100">
                  <c:v>15.01</c:v>
                </c:pt>
                <c:pt idx="8101">
                  <c:v>15.01</c:v>
                </c:pt>
                <c:pt idx="8102">
                  <c:v>15.01</c:v>
                </c:pt>
                <c:pt idx="8103">
                  <c:v>15</c:v>
                </c:pt>
                <c:pt idx="8104">
                  <c:v>15</c:v>
                </c:pt>
                <c:pt idx="8105">
                  <c:v>15</c:v>
                </c:pt>
                <c:pt idx="8106">
                  <c:v>15</c:v>
                </c:pt>
                <c:pt idx="8107">
                  <c:v>14.98</c:v>
                </c:pt>
                <c:pt idx="8108">
                  <c:v>14.97</c:v>
                </c:pt>
                <c:pt idx="8109">
                  <c:v>14.97</c:v>
                </c:pt>
                <c:pt idx="8110">
                  <c:v>14.96</c:v>
                </c:pt>
                <c:pt idx="8111">
                  <c:v>14.96</c:v>
                </c:pt>
                <c:pt idx="8112">
                  <c:v>14.95</c:v>
                </c:pt>
                <c:pt idx="8113">
                  <c:v>14.95</c:v>
                </c:pt>
                <c:pt idx="8114">
                  <c:v>14.95</c:v>
                </c:pt>
                <c:pt idx="8115">
                  <c:v>14.95</c:v>
                </c:pt>
                <c:pt idx="8116">
                  <c:v>14.95</c:v>
                </c:pt>
                <c:pt idx="8117">
                  <c:v>14.94</c:v>
                </c:pt>
                <c:pt idx="8118">
                  <c:v>14.94</c:v>
                </c:pt>
                <c:pt idx="8119">
                  <c:v>14.94</c:v>
                </c:pt>
                <c:pt idx="8120">
                  <c:v>14.93</c:v>
                </c:pt>
                <c:pt idx="8121">
                  <c:v>14.93</c:v>
                </c:pt>
                <c:pt idx="8122">
                  <c:v>14.93</c:v>
                </c:pt>
                <c:pt idx="8123">
                  <c:v>14.93</c:v>
                </c:pt>
                <c:pt idx="8124">
                  <c:v>14.92</c:v>
                </c:pt>
                <c:pt idx="8125">
                  <c:v>14.92</c:v>
                </c:pt>
                <c:pt idx="8126">
                  <c:v>14.92</c:v>
                </c:pt>
                <c:pt idx="8127">
                  <c:v>14.92</c:v>
                </c:pt>
                <c:pt idx="8128">
                  <c:v>14.91</c:v>
                </c:pt>
                <c:pt idx="8129">
                  <c:v>14.9</c:v>
                </c:pt>
                <c:pt idx="8130">
                  <c:v>14.9</c:v>
                </c:pt>
                <c:pt idx="8131">
                  <c:v>14.89</c:v>
                </c:pt>
                <c:pt idx="8132">
                  <c:v>14.89</c:v>
                </c:pt>
                <c:pt idx="8133">
                  <c:v>14.88</c:v>
                </c:pt>
                <c:pt idx="8134">
                  <c:v>14.87</c:v>
                </c:pt>
                <c:pt idx="8135">
                  <c:v>14.87</c:v>
                </c:pt>
                <c:pt idx="8136">
                  <c:v>14.86</c:v>
                </c:pt>
                <c:pt idx="8137">
                  <c:v>14.85</c:v>
                </c:pt>
                <c:pt idx="8138">
                  <c:v>14.83</c:v>
                </c:pt>
                <c:pt idx="8139">
                  <c:v>14.82</c:v>
                </c:pt>
                <c:pt idx="8140">
                  <c:v>14.82</c:v>
                </c:pt>
                <c:pt idx="8141">
                  <c:v>14.78</c:v>
                </c:pt>
                <c:pt idx="8142">
                  <c:v>14.73</c:v>
                </c:pt>
                <c:pt idx="8143">
                  <c:v>14.72</c:v>
                </c:pt>
                <c:pt idx="8144">
                  <c:v>14.7</c:v>
                </c:pt>
                <c:pt idx="8145">
                  <c:v>14.7</c:v>
                </c:pt>
                <c:pt idx="8146">
                  <c:v>14.68</c:v>
                </c:pt>
                <c:pt idx="8147">
                  <c:v>14.68</c:v>
                </c:pt>
                <c:pt idx="8148">
                  <c:v>14.68</c:v>
                </c:pt>
                <c:pt idx="8149">
                  <c:v>14.66</c:v>
                </c:pt>
                <c:pt idx="8150">
                  <c:v>14.66</c:v>
                </c:pt>
                <c:pt idx="8151">
                  <c:v>14.64</c:v>
                </c:pt>
                <c:pt idx="8152">
                  <c:v>14.63</c:v>
                </c:pt>
                <c:pt idx="8153">
                  <c:v>14.6</c:v>
                </c:pt>
                <c:pt idx="8154">
                  <c:v>14.59</c:v>
                </c:pt>
                <c:pt idx="8155">
                  <c:v>14.58</c:v>
                </c:pt>
                <c:pt idx="8156">
                  <c:v>14.57</c:v>
                </c:pt>
                <c:pt idx="8157">
                  <c:v>14.57</c:v>
                </c:pt>
                <c:pt idx="8158">
                  <c:v>14.56</c:v>
                </c:pt>
                <c:pt idx="8159">
                  <c:v>14.56</c:v>
                </c:pt>
                <c:pt idx="8160">
                  <c:v>14.56</c:v>
                </c:pt>
                <c:pt idx="8161">
                  <c:v>14.55</c:v>
                </c:pt>
                <c:pt idx="8162">
                  <c:v>14.53</c:v>
                </c:pt>
                <c:pt idx="8163">
                  <c:v>14.53</c:v>
                </c:pt>
                <c:pt idx="8164">
                  <c:v>14.53</c:v>
                </c:pt>
                <c:pt idx="8165">
                  <c:v>14.52</c:v>
                </c:pt>
                <c:pt idx="8166">
                  <c:v>14.52</c:v>
                </c:pt>
                <c:pt idx="8167">
                  <c:v>14.51</c:v>
                </c:pt>
                <c:pt idx="8168">
                  <c:v>14.51</c:v>
                </c:pt>
                <c:pt idx="8169">
                  <c:v>14.5</c:v>
                </c:pt>
                <c:pt idx="8170">
                  <c:v>14.5</c:v>
                </c:pt>
                <c:pt idx="8171">
                  <c:v>14.5</c:v>
                </c:pt>
                <c:pt idx="8172">
                  <c:v>14.49</c:v>
                </c:pt>
                <c:pt idx="8173">
                  <c:v>14.49</c:v>
                </c:pt>
                <c:pt idx="8174">
                  <c:v>14.46</c:v>
                </c:pt>
                <c:pt idx="8175">
                  <c:v>14.44</c:v>
                </c:pt>
                <c:pt idx="8176">
                  <c:v>14.44</c:v>
                </c:pt>
                <c:pt idx="8177">
                  <c:v>14.42</c:v>
                </c:pt>
                <c:pt idx="8178">
                  <c:v>14.41</c:v>
                </c:pt>
                <c:pt idx="8179">
                  <c:v>14.36</c:v>
                </c:pt>
                <c:pt idx="8180">
                  <c:v>14.36</c:v>
                </c:pt>
                <c:pt idx="8181">
                  <c:v>14.35</c:v>
                </c:pt>
                <c:pt idx="8182">
                  <c:v>14.31</c:v>
                </c:pt>
                <c:pt idx="8183">
                  <c:v>14.31</c:v>
                </c:pt>
                <c:pt idx="8184">
                  <c:v>14.3</c:v>
                </c:pt>
                <c:pt idx="8185">
                  <c:v>14.3</c:v>
                </c:pt>
                <c:pt idx="8186">
                  <c:v>14.3</c:v>
                </c:pt>
                <c:pt idx="8187">
                  <c:v>14.3</c:v>
                </c:pt>
                <c:pt idx="8188">
                  <c:v>14.29</c:v>
                </c:pt>
                <c:pt idx="8189">
                  <c:v>14.29</c:v>
                </c:pt>
                <c:pt idx="8190">
                  <c:v>14.27</c:v>
                </c:pt>
                <c:pt idx="8191">
                  <c:v>14.27</c:v>
                </c:pt>
                <c:pt idx="8192">
                  <c:v>14.27</c:v>
                </c:pt>
                <c:pt idx="8193">
                  <c:v>14.26</c:v>
                </c:pt>
                <c:pt idx="8194">
                  <c:v>14.26</c:v>
                </c:pt>
                <c:pt idx="8195">
                  <c:v>14.25</c:v>
                </c:pt>
                <c:pt idx="8196">
                  <c:v>14.25</c:v>
                </c:pt>
                <c:pt idx="8197">
                  <c:v>14.25</c:v>
                </c:pt>
                <c:pt idx="8198">
                  <c:v>14.23</c:v>
                </c:pt>
                <c:pt idx="8199">
                  <c:v>14.23</c:v>
                </c:pt>
                <c:pt idx="8200">
                  <c:v>14.22</c:v>
                </c:pt>
                <c:pt idx="8201">
                  <c:v>14.21</c:v>
                </c:pt>
                <c:pt idx="8202">
                  <c:v>14.16</c:v>
                </c:pt>
                <c:pt idx="8203">
                  <c:v>14.15</c:v>
                </c:pt>
                <c:pt idx="8204">
                  <c:v>14.12</c:v>
                </c:pt>
                <c:pt idx="8205">
                  <c:v>14.11</c:v>
                </c:pt>
                <c:pt idx="8206">
                  <c:v>14.09</c:v>
                </c:pt>
                <c:pt idx="8207">
                  <c:v>14.09</c:v>
                </c:pt>
                <c:pt idx="8208">
                  <c:v>14.08</c:v>
                </c:pt>
                <c:pt idx="8209">
                  <c:v>14.05</c:v>
                </c:pt>
                <c:pt idx="8210">
                  <c:v>14.04</c:v>
                </c:pt>
                <c:pt idx="8211">
                  <c:v>14.04</c:v>
                </c:pt>
                <c:pt idx="8212">
                  <c:v>14.03</c:v>
                </c:pt>
                <c:pt idx="8213">
                  <c:v>14</c:v>
                </c:pt>
                <c:pt idx="8214">
                  <c:v>14</c:v>
                </c:pt>
                <c:pt idx="8215">
                  <c:v>13.95</c:v>
                </c:pt>
                <c:pt idx="8216">
                  <c:v>13.93</c:v>
                </c:pt>
                <c:pt idx="8217">
                  <c:v>13.93</c:v>
                </c:pt>
                <c:pt idx="8218">
                  <c:v>13.92</c:v>
                </c:pt>
                <c:pt idx="8219">
                  <c:v>13.91</c:v>
                </c:pt>
                <c:pt idx="8220">
                  <c:v>13.91</c:v>
                </c:pt>
                <c:pt idx="8221">
                  <c:v>13.91</c:v>
                </c:pt>
                <c:pt idx="8222">
                  <c:v>13.9</c:v>
                </c:pt>
                <c:pt idx="8223">
                  <c:v>13.89</c:v>
                </c:pt>
                <c:pt idx="8224">
                  <c:v>13.89</c:v>
                </c:pt>
                <c:pt idx="8225">
                  <c:v>13.88</c:v>
                </c:pt>
                <c:pt idx="8226">
                  <c:v>13.87</c:v>
                </c:pt>
                <c:pt idx="8227">
                  <c:v>13.86</c:v>
                </c:pt>
                <c:pt idx="8228">
                  <c:v>13.85</c:v>
                </c:pt>
                <c:pt idx="8229">
                  <c:v>13.8</c:v>
                </c:pt>
                <c:pt idx="8230">
                  <c:v>13.79</c:v>
                </c:pt>
                <c:pt idx="8231">
                  <c:v>13.79</c:v>
                </c:pt>
                <c:pt idx="8232">
                  <c:v>13.79</c:v>
                </c:pt>
                <c:pt idx="8233">
                  <c:v>13.77</c:v>
                </c:pt>
                <c:pt idx="8234">
                  <c:v>13.76</c:v>
                </c:pt>
                <c:pt idx="8235">
                  <c:v>13.73</c:v>
                </c:pt>
                <c:pt idx="8236">
                  <c:v>13.71</c:v>
                </c:pt>
                <c:pt idx="8237">
                  <c:v>13.7</c:v>
                </c:pt>
                <c:pt idx="8238">
                  <c:v>13.68</c:v>
                </c:pt>
                <c:pt idx="8239">
                  <c:v>13.63</c:v>
                </c:pt>
                <c:pt idx="8240">
                  <c:v>13.58</c:v>
                </c:pt>
                <c:pt idx="8241">
                  <c:v>13.58</c:v>
                </c:pt>
                <c:pt idx="8242">
                  <c:v>13.55</c:v>
                </c:pt>
                <c:pt idx="8243">
                  <c:v>13.55</c:v>
                </c:pt>
                <c:pt idx="8244">
                  <c:v>13.51</c:v>
                </c:pt>
                <c:pt idx="8245">
                  <c:v>13.5</c:v>
                </c:pt>
                <c:pt idx="8246">
                  <c:v>13.48</c:v>
                </c:pt>
                <c:pt idx="8247">
                  <c:v>13.47</c:v>
                </c:pt>
                <c:pt idx="8248">
                  <c:v>13.47</c:v>
                </c:pt>
                <c:pt idx="8249">
                  <c:v>13.44</c:v>
                </c:pt>
                <c:pt idx="8250">
                  <c:v>13.42</c:v>
                </c:pt>
                <c:pt idx="8251">
                  <c:v>13.41</c:v>
                </c:pt>
                <c:pt idx="8252">
                  <c:v>13.39</c:v>
                </c:pt>
                <c:pt idx="8253">
                  <c:v>13.38</c:v>
                </c:pt>
                <c:pt idx="8254">
                  <c:v>13.37</c:v>
                </c:pt>
                <c:pt idx="8255">
                  <c:v>13.37</c:v>
                </c:pt>
                <c:pt idx="8256">
                  <c:v>13.34</c:v>
                </c:pt>
                <c:pt idx="8257">
                  <c:v>13.33</c:v>
                </c:pt>
                <c:pt idx="8258">
                  <c:v>13.3</c:v>
                </c:pt>
                <c:pt idx="8259">
                  <c:v>13.29</c:v>
                </c:pt>
                <c:pt idx="8260">
                  <c:v>13.25</c:v>
                </c:pt>
                <c:pt idx="8261">
                  <c:v>13.24</c:v>
                </c:pt>
                <c:pt idx="8262">
                  <c:v>13.19</c:v>
                </c:pt>
                <c:pt idx="8263">
                  <c:v>13.19</c:v>
                </c:pt>
                <c:pt idx="8264">
                  <c:v>13.17</c:v>
                </c:pt>
                <c:pt idx="8265">
                  <c:v>13.15</c:v>
                </c:pt>
                <c:pt idx="8266">
                  <c:v>13.13</c:v>
                </c:pt>
                <c:pt idx="8267">
                  <c:v>13.13</c:v>
                </c:pt>
                <c:pt idx="8268">
                  <c:v>13.11</c:v>
                </c:pt>
                <c:pt idx="8269">
                  <c:v>13.1</c:v>
                </c:pt>
                <c:pt idx="8270">
                  <c:v>13.08</c:v>
                </c:pt>
                <c:pt idx="8271">
                  <c:v>13.07</c:v>
                </c:pt>
                <c:pt idx="8272">
                  <c:v>13.05</c:v>
                </c:pt>
                <c:pt idx="8273">
                  <c:v>13.02</c:v>
                </c:pt>
                <c:pt idx="8274">
                  <c:v>13.01</c:v>
                </c:pt>
                <c:pt idx="8275">
                  <c:v>13.01</c:v>
                </c:pt>
                <c:pt idx="8276">
                  <c:v>13</c:v>
                </c:pt>
                <c:pt idx="8277">
                  <c:v>13</c:v>
                </c:pt>
                <c:pt idx="8278">
                  <c:v>12.99</c:v>
                </c:pt>
                <c:pt idx="8279">
                  <c:v>12.98</c:v>
                </c:pt>
                <c:pt idx="8280">
                  <c:v>12.95</c:v>
                </c:pt>
                <c:pt idx="8281">
                  <c:v>12.94</c:v>
                </c:pt>
                <c:pt idx="8282">
                  <c:v>12.93</c:v>
                </c:pt>
                <c:pt idx="8283">
                  <c:v>12.93</c:v>
                </c:pt>
                <c:pt idx="8284">
                  <c:v>12.92</c:v>
                </c:pt>
                <c:pt idx="8285">
                  <c:v>12.91</c:v>
                </c:pt>
                <c:pt idx="8286">
                  <c:v>12.9</c:v>
                </c:pt>
                <c:pt idx="8287">
                  <c:v>12.89</c:v>
                </c:pt>
                <c:pt idx="8288">
                  <c:v>12.89</c:v>
                </c:pt>
                <c:pt idx="8289">
                  <c:v>12.88</c:v>
                </c:pt>
                <c:pt idx="8290">
                  <c:v>12.86</c:v>
                </c:pt>
                <c:pt idx="8291">
                  <c:v>12.86</c:v>
                </c:pt>
                <c:pt idx="8292">
                  <c:v>12.85</c:v>
                </c:pt>
                <c:pt idx="8293">
                  <c:v>12.85</c:v>
                </c:pt>
                <c:pt idx="8294">
                  <c:v>12.84</c:v>
                </c:pt>
                <c:pt idx="8295">
                  <c:v>12.84</c:v>
                </c:pt>
                <c:pt idx="8296">
                  <c:v>12.83</c:v>
                </c:pt>
                <c:pt idx="8297">
                  <c:v>12.82</c:v>
                </c:pt>
                <c:pt idx="8298">
                  <c:v>12.81</c:v>
                </c:pt>
                <c:pt idx="8299">
                  <c:v>12.78</c:v>
                </c:pt>
                <c:pt idx="8300">
                  <c:v>12.76</c:v>
                </c:pt>
                <c:pt idx="8301">
                  <c:v>12.71</c:v>
                </c:pt>
                <c:pt idx="8302">
                  <c:v>12.7</c:v>
                </c:pt>
                <c:pt idx="8303">
                  <c:v>12.66</c:v>
                </c:pt>
                <c:pt idx="8304">
                  <c:v>12.65</c:v>
                </c:pt>
                <c:pt idx="8305">
                  <c:v>12.64</c:v>
                </c:pt>
                <c:pt idx="8306">
                  <c:v>12.6</c:v>
                </c:pt>
                <c:pt idx="8307">
                  <c:v>12.59</c:v>
                </c:pt>
                <c:pt idx="8308">
                  <c:v>12.58</c:v>
                </c:pt>
                <c:pt idx="8309">
                  <c:v>12.57</c:v>
                </c:pt>
                <c:pt idx="8310">
                  <c:v>12.57</c:v>
                </c:pt>
                <c:pt idx="8311">
                  <c:v>12.56</c:v>
                </c:pt>
                <c:pt idx="8312">
                  <c:v>12.51</c:v>
                </c:pt>
                <c:pt idx="8313">
                  <c:v>12.51</c:v>
                </c:pt>
                <c:pt idx="8314">
                  <c:v>12.48</c:v>
                </c:pt>
                <c:pt idx="8315">
                  <c:v>12.45</c:v>
                </c:pt>
                <c:pt idx="8316">
                  <c:v>12.44</c:v>
                </c:pt>
                <c:pt idx="8317">
                  <c:v>12.44</c:v>
                </c:pt>
                <c:pt idx="8318">
                  <c:v>12.43</c:v>
                </c:pt>
                <c:pt idx="8319">
                  <c:v>12.4</c:v>
                </c:pt>
                <c:pt idx="8320">
                  <c:v>12.39</c:v>
                </c:pt>
                <c:pt idx="8321">
                  <c:v>12.36</c:v>
                </c:pt>
                <c:pt idx="8322">
                  <c:v>12.35</c:v>
                </c:pt>
                <c:pt idx="8323">
                  <c:v>12.3</c:v>
                </c:pt>
                <c:pt idx="8324">
                  <c:v>12.28</c:v>
                </c:pt>
                <c:pt idx="8325">
                  <c:v>12.25</c:v>
                </c:pt>
                <c:pt idx="8326">
                  <c:v>12.24</c:v>
                </c:pt>
                <c:pt idx="8327">
                  <c:v>12.22</c:v>
                </c:pt>
                <c:pt idx="8328">
                  <c:v>12.22</c:v>
                </c:pt>
                <c:pt idx="8329">
                  <c:v>12.21</c:v>
                </c:pt>
                <c:pt idx="8330">
                  <c:v>12.21</c:v>
                </c:pt>
                <c:pt idx="8331">
                  <c:v>12.2</c:v>
                </c:pt>
                <c:pt idx="8332">
                  <c:v>12.17</c:v>
                </c:pt>
                <c:pt idx="8333">
                  <c:v>12.16</c:v>
                </c:pt>
                <c:pt idx="8334">
                  <c:v>12.14</c:v>
                </c:pt>
                <c:pt idx="8335">
                  <c:v>12.14</c:v>
                </c:pt>
                <c:pt idx="8336">
                  <c:v>12.11</c:v>
                </c:pt>
                <c:pt idx="8337">
                  <c:v>12.09</c:v>
                </c:pt>
                <c:pt idx="8338">
                  <c:v>12.07</c:v>
                </c:pt>
                <c:pt idx="8339">
                  <c:v>12.06</c:v>
                </c:pt>
                <c:pt idx="8340">
                  <c:v>12.06</c:v>
                </c:pt>
                <c:pt idx="8341">
                  <c:v>12.03</c:v>
                </c:pt>
                <c:pt idx="8342">
                  <c:v>12.02</c:v>
                </c:pt>
                <c:pt idx="8343">
                  <c:v>12.02</c:v>
                </c:pt>
                <c:pt idx="8344">
                  <c:v>12.01</c:v>
                </c:pt>
                <c:pt idx="8345">
                  <c:v>12.01</c:v>
                </c:pt>
                <c:pt idx="8346">
                  <c:v>12.01</c:v>
                </c:pt>
                <c:pt idx="8347">
                  <c:v>12</c:v>
                </c:pt>
                <c:pt idx="8348">
                  <c:v>12</c:v>
                </c:pt>
                <c:pt idx="8349">
                  <c:v>11.99</c:v>
                </c:pt>
                <c:pt idx="8350">
                  <c:v>11.98</c:v>
                </c:pt>
                <c:pt idx="8351">
                  <c:v>11.97</c:v>
                </c:pt>
                <c:pt idx="8352">
                  <c:v>11.95</c:v>
                </c:pt>
                <c:pt idx="8353">
                  <c:v>11.95</c:v>
                </c:pt>
                <c:pt idx="8354">
                  <c:v>11.94</c:v>
                </c:pt>
                <c:pt idx="8355">
                  <c:v>11.93</c:v>
                </c:pt>
                <c:pt idx="8356">
                  <c:v>11.9</c:v>
                </c:pt>
                <c:pt idx="8357">
                  <c:v>11.87</c:v>
                </c:pt>
                <c:pt idx="8358">
                  <c:v>11.85</c:v>
                </c:pt>
                <c:pt idx="8359">
                  <c:v>11.85</c:v>
                </c:pt>
                <c:pt idx="8360">
                  <c:v>11.84</c:v>
                </c:pt>
                <c:pt idx="8361">
                  <c:v>11.83</c:v>
                </c:pt>
                <c:pt idx="8362">
                  <c:v>11.81</c:v>
                </c:pt>
                <c:pt idx="8363">
                  <c:v>11.79</c:v>
                </c:pt>
                <c:pt idx="8364">
                  <c:v>11.76</c:v>
                </c:pt>
                <c:pt idx="8365">
                  <c:v>11.76</c:v>
                </c:pt>
                <c:pt idx="8366">
                  <c:v>11.72</c:v>
                </c:pt>
                <c:pt idx="8367">
                  <c:v>11.71</c:v>
                </c:pt>
                <c:pt idx="8368">
                  <c:v>11.69</c:v>
                </c:pt>
                <c:pt idx="8369">
                  <c:v>11.67</c:v>
                </c:pt>
                <c:pt idx="8370">
                  <c:v>11.64</c:v>
                </c:pt>
                <c:pt idx="8371">
                  <c:v>11.6</c:v>
                </c:pt>
                <c:pt idx="8372">
                  <c:v>11.6</c:v>
                </c:pt>
                <c:pt idx="8373">
                  <c:v>11.6</c:v>
                </c:pt>
                <c:pt idx="8374">
                  <c:v>11.56</c:v>
                </c:pt>
                <c:pt idx="8375">
                  <c:v>11.55</c:v>
                </c:pt>
                <c:pt idx="8376">
                  <c:v>11.54</c:v>
                </c:pt>
                <c:pt idx="8377">
                  <c:v>11.52</c:v>
                </c:pt>
                <c:pt idx="8378">
                  <c:v>11.51</c:v>
                </c:pt>
                <c:pt idx="8379">
                  <c:v>11.5</c:v>
                </c:pt>
                <c:pt idx="8380">
                  <c:v>11.5</c:v>
                </c:pt>
                <c:pt idx="8381">
                  <c:v>11.48</c:v>
                </c:pt>
                <c:pt idx="8382">
                  <c:v>11.45</c:v>
                </c:pt>
                <c:pt idx="8383">
                  <c:v>11.44</c:v>
                </c:pt>
                <c:pt idx="8384">
                  <c:v>11.42</c:v>
                </c:pt>
                <c:pt idx="8385">
                  <c:v>11.41</c:v>
                </c:pt>
                <c:pt idx="8386">
                  <c:v>11.37</c:v>
                </c:pt>
                <c:pt idx="8387">
                  <c:v>11.36</c:v>
                </c:pt>
                <c:pt idx="8388">
                  <c:v>11.36</c:v>
                </c:pt>
                <c:pt idx="8389">
                  <c:v>11.35</c:v>
                </c:pt>
                <c:pt idx="8390">
                  <c:v>11.34</c:v>
                </c:pt>
                <c:pt idx="8391">
                  <c:v>11.32</c:v>
                </c:pt>
                <c:pt idx="8392">
                  <c:v>11.3</c:v>
                </c:pt>
                <c:pt idx="8393">
                  <c:v>11.26</c:v>
                </c:pt>
                <c:pt idx="8394">
                  <c:v>11.23</c:v>
                </c:pt>
                <c:pt idx="8395">
                  <c:v>11.21</c:v>
                </c:pt>
                <c:pt idx="8396">
                  <c:v>11.21</c:v>
                </c:pt>
                <c:pt idx="8397">
                  <c:v>11.18</c:v>
                </c:pt>
                <c:pt idx="8398">
                  <c:v>11.17</c:v>
                </c:pt>
                <c:pt idx="8399">
                  <c:v>11.16</c:v>
                </c:pt>
                <c:pt idx="8400">
                  <c:v>11.16</c:v>
                </c:pt>
                <c:pt idx="8401">
                  <c:v>11.15</c:v>
                </c:pt>
                <c:pt idx="8402">
                  <c:v>11.15</c:v>
                </c:pt>
                <c:pt idx="8403">
                  <c:v>11.14</c:v>
                </c:pt>
                <c:pt idx="8404">
                  <c:v>11.12</c:v>
                </c:pt>
                <c:pt idx="8405">
                  <c:v>11.03</c:v>
                </c:pt>
                <c:pt idx="8406">
                  <c:v>11.01</c:v>
                </c:pt>
                <c:pt idx="8407">
                  <c:v>10.92</c:v>
                </c:pt>
                <c:pt idx="8408">
                  <c:v>10.81</c:v>
                </c:pt>
                <c:pt idx="8409">
                  <c:v>10.79</c:v>
                </c:pt>
                <c:pt idx="8410">
                  <c:v>10.78</c:v>
                </c:pt>
                <c:pt idx="8411">
                  <c:v>10.76</c:v>
                </c:pt>
                <c:pt idx="8412">
                  <c:v>10.74</c:v>
                </c:pt>
                <c:pt idx="8413">
                  <c:v>10.74</c:v>
                </c:pt>
                <c:pt idx="8414">
                  <c:v>10.71</c:v>
                </c:pt>
                <c:pt idx="8415">
                  <c:v>10.71</c:v>
                </c:pt>
                <c:pt idx="8416">
                  <c:v>10.69</c:v>
                </c:pt>
                <c:pt idx="8417">
                  <c:v>10.69</c:v>
                </c:pt>
                <c:pt idx="8418">
                  <c:v>10.66</c:v>
                </c:pt>
                <c:pt idx="8419">
                  <c:v>10.65</c:v>
                </c:pt>
                <c:pt idx="8420">
                  <c:v>10.64</c:v>
                </c:pt>
                <c:pt idx="8421">
                  <c:v>10.63</c:v>
                </c:pt>
                <c:pt idx="8422">
                  <c:v>10.62</c:v>
                </c:pt>
                <c:pt idx="8423">
                  <c:v>10.6</c:v>
                </c:pt>
                <c:pt idx="8424">
                  <c:v>10.6</c:v>
                </c:pt>
                <c:pt idx="8425">
                  <c:v>10.58</c:v>
                </c:pt>
                <c:pt idx="8426">
                  <c:v>10.57</c:v>
                </c:pt>
                <c:pt idx="8427">
                  <c:v>10.57</c:v>
                </c:pt>
                <c:pt idx="8428">
                  <c:v>10.57</c:v>
                </c:pt>
                <c:pt idx="8429">
                  <c:v>10.56</c:v>
                </c:pt>
                <c:pt idx="8430">
                  <c:v>10.55</c:v>
                </c:pt>
                <c:pt idx="8431">
                  <c:v>10.55</c:v>
                </c:pt>
                <c:pt idx="8432">
                  <c:v>10.54</c:v>
                </c:pt>
                <c:pt idx="8433">
                  <c:v>10.54</c:v>
                </c:pt>
                <c:pt idx="8434">
                  <c:v>10.52</c:v>
                </c:pt>
                <c:pt idx="8435">
                  <c:v>10.52</c:v>
                </c:pt>
                <c:pt idx="8436">
                  <c:v>10.5</c:v>
                </c:pt>
                <c:pt idx="8437">
                  <c:v>10.46</c:v>
                </c:pt>
                <c:pt idx="8438">
                  <c:v>10.42</c:v>
                </c:pt>
                <c:pt idx="8439">
                  <c:v>10.42</c:v>
                </c:pt>
                <c:pt idx="8440">
                  <c:v>10.4</c:v>
                </c:pt>
                <c:pt idx="8441">
                  <c:v>10.4</c:v>
                </c:pt>
                <c:pt idx="8442">
                  <c:v>10.4</c:v>
                </c:pt>
                <c:pt idx="8443">
                  <c:v>10.39</c:v>
                </c:pt>
                <c:pt idx="8444">
                  <c:v>10.39</c:v>
                </c:pt>
                <c:pt idx="8445">
                  <c:v>10.37</c:v>
                </c:pt>
                <c:pt idx="8446">
                  <c:v>10.33</c:v>
                </c:pt>
                <c:pt idx="8447">
                  <c:v>10.33</c:v>
                </c:pt>
                <c:pt idx="8448">
                  <c:v>10.32</c:v>
                </c:pt>
                <c:pt idx="8449">
                  <c:v>10.24</c:v>
                </c:pt>
                <c:pt idx="8450">
                  <c:v>10.24</c:v>
                </c:pt>
                <c:pt idx="8451">
                  <c:v>10.220000000000001</c:v>
                </c:pt>
                <c:pt idx="8452">
                  <c:v>10.220000000000001</c:v>
                </c:pt>
                <c:pt idx="8453">
                  <c:v>10.18</c:v>
                </c:pt>
                <c:pt idx="8454">
                  <c:v>10.18</c:v>
                </c:pt>
                <c:pt idx="8455">
                  <c:v>10.16</c:v>
                </c:pt>
                <c:pt idx="8456">
                  <c:v>10.14</c:v>
                </c:pt>
                <c:pt idx="8457">
                  <c:v>10.130000000000001</c:v>
                </c:pt>
                <c:pt idx="8458">
                  <c:v>10.11</c:v>
                </c:pt>
                <c:pt idx="8459">
                  <c:v>10.1</c:v>
                </c:pt>
                <c:pt idx="8460">
                  <c:v>10.1</c:v>
                </c:pt>
                <c:pt idx="8461">
                  <c:v>10.08</c:v>
                </c:pt>
                <c:pt idx="8462">
                  <c:v>10.07</c:v>
                </c:pt>
                <c:pt idx="8463">
                  <c:v>10.06</c:v>
                </c:pt>
                <c:pt idx="8464">
                  <c:v>10.06</c:v>
                </c:pt>
                <c:pt idx="8465">
                  <c:v>10.06</c:v>
                </c:pt>
                <c:pt idx="8466">
                  <c:v>10.050000000000001</c:v>
                </c:pt>
                <c:pt idx="8467">
                  <c:v>10.039999999999999</c:v>
                </c:pt>
                <c:pt idx="8468">
                  <c:v>10.039999999999999</c:v>
                </c:pt>
                <c:pt idx="8469">
                  <c:v>10.029999999999999</c:v>
                </c:pt>
                <c:pt idx="8470">
                  <c:v>10.029999999999999</c:v>
                </c:pt>
                <c:pt idx="8471">
                  <c:v>9.98</c:v>
                </c:pt>
                <c:pt idx="8472">
                  <c:v>9.9600000000000009</c:v>
                </c:pt>
                <c:pt idx="8473">
                  <c:v>9.91</c:v>
                </c:pt>
                <c:pt idx="8474">
                  <c:v>9.9</c:v>
                </c:pt>
                <c:pt idx="8475">
                  <c:v>9.9</c:v>
                </c:pt>
                <c:pt idx="8476">
                  <c:v>9.89</c:v>
                </c:pt>
                <c:pt idx="8477">
                  <c:v>9.8800000000000008</c:v>
                </c:pt>
                <c:pt idx="8478">
                  <c:v>9.85</c:v>
                </c:pt>
                <c:pt idx="8479">
                  <c:v>9.84</c:v>
                </c:pt>
                <c:pt idx="8480">
                  <c:v>9.81</c:v>
                </c:pt>
                <c:pt idx="8481">
                  <c:v>9.8000000000000007</c:v>
                </c:pt>
                <c:pt idx="8482">
                  <c:v>9.7899999999999991</c:v>
                </c:pt>
                <c:pt idx="8483">
                  <c:v>9.7799999999999994</c:v>
                </c:pt>
                <c:pt idx="8484">
                  <c:v>9.77</c:v>
                </c:pt>
                <c:pt idx="8485">
                  <c:v>9.73</c:v>
                </c:pt>
                <c:pt idx="8486">
                  <c:v>9.7200000000000006</c:v>
                </c:pt>
                <c:pt idx="8487">
                  <c:v>9.6999999999999993</c:v>
                </c:pt>
                <c:pt idx="8488">
                  <c:v>9.66</c:v>
                </c:pt>
                <c:pt idx="8489">
                  <c:v>9.6300000000000008</c:v>
                </c:pt>
                <c:pt idx="8490">
                  <c:v>9.6199999999999992</c:v>
                </c:pt>
                <c:pt idx="8491">
                  <c:v>9.6</c:v>
                </c:pt>
                <c:pt idx="8492">
                  <c:v>9.59</c:v>
                </c:pt>
                <c:pt idx="8493">
                  <c:v>9.56</c:v>
                </c:pt>
                <c:pt idx="8494">
                  <c:v>9.52</c:v>
                </c:pt>
                <c:pt idx="8495">
                  <c:v>9.5</c:v>
                </c:pt>
                <c:pt idx="8496">
                  <c:v>9.48</c:v>
                </c:pt>
                <c:pt idx="8497">
                  <c:v>9.3699999999999992</c:v>
                </c:pt>
                <c:pt idx="8498">
                  <c:v>9.3699999999999992</c:v>
                </c:pt>
                <c:pt idx="8499">
                  <c:v>9.3699999999999992</c:v>
                </c:pt>
                <c:pt idx="8500">
                  <c:v>9.34</c:v>
                </c:pt>
                <c:pt idx="8501">
                  <c:v>9.32</c:v>
                </c:pt>
                <c:pt idx="8502">
                  <c:v>9.31</c:v>
                </c:pt>
                <c:pt idx="8503">
                  <c:v>9.3000000000000007</c:v>
                </c:pt>
                <c:pt idx="8504">
                  <c:v>9.2899999999999991</c:v>
                </c:pt>
                <c:pt idx="8505">
                  <c:v>9.2799999999999994</c:v>
                </c:pt>
                <c:pt idx="8506">
                  <c:v>9.27</c:v>
                </c:pt>
                <c:pt idx="8507">
                  <c:v>9.27</c:v>
                </c:pt>
                <c:pt idx="8508">
                  <c:v>9.25</c:v>
                </c:pt>
                <c:pt idx="8509">
                  <c:v>9.2100000000000009</c:v>
                </c:pt>
                <c:pt idx="8510">
                  <c:v>9.1999999999999993</c:v>
                </c:pt>
                <c:pt idx="8511">
                  <c:v>9.1</c:v>
                </c:pt>
                <c:pt idx="8512">
                  <c:v>9.08</c:v>
                </c:pt>
                <c:pt idx="8513">
                  <c:v>8.98</c:v>
                </c:pt>
                <c:pt idx="8514">
                  <c:v>8.94</c:v>
                </c:pt>
                <c:pt idx="8515">
                  <c:v>8.93</c:v>
                </c:pt>
                <c:pt idx="8516">
                  <c:v>8.8800000000000008</c:v>
                </c:pt>
                <c:pt idx="8517">
                  <c:v>8.7100000000000009</c:v>
                </c:pt>
                <c:pt idx="8518">
                  <c:v>8.6999999999999993</c:v>
                </c:pt>
                <c:pt idx="8519">
                  <c:v>8.65</c:v>
                </c:pt>
                <c:pt idx="8520">
                  <c:v>8.57</c:v>
                </c:pt>
                <c:pt idx="8521">
                  <c:v>8.5</c:v>
                </c:pt>
                <c:pt idx="8522">
                  <c:v>8.49</c:v>
                </c:pt>
                <c:pt idx="8523">
                  <c:v>8.4</c:v>
                </c:pt>
                <c:pt idx="8524">
                  <c:v>8.35</c:v>
                </c:pt>
                <c:pt idx="8525">
                  <c:v>8.25</c:v>
                </c:pt>
                <c:pt idx="8526">
                  <c:v>8.1</c:v>
                </c:pt>
                <c:pt idx="8527">
                  <c:v>8.08</c:v>
                </c:pt>
                <c:pt idx="8528">
                  <c:v>7.99</c:v>
                </c:pt>
                <c:pt idx="8529">
                  <c:v>7.93</c:v>
                </c:pt>
                <c:pt idx="8530">
                  <c:v>7.92</c:v>
                </c:pt>
                <c:pt idx="8531">
                  <c:v>7.84</c:v>
                </c:pt>
                <c:pt idx="8532">
                  <c:v>7.8</c:v>
                </c:pt>
                <c:pt idx="8533">
                  <c:v>7.75</c:v>
                </c:pt>
                <c:pt idx="8534">
                  <c:v>7.73</c:v>
                </c:pt>
                <c:pt idx="8535">
                  <c:v>7.68</c:v>
                </c:pt>
                <c:pt idx="8536">
                  <c:v>7.34</c:v>
                </c:pt>
                <c:pt idx="8537">
                  <c:v>7.29</c:v>
                </c:pt>
                <c:pt idx="8538">
                  <c:v>7.19</c:v>
                </c:pt>
                <c:pt idx="8539">
                  <c:v>6.98</c:v>
                </c:pt>
                <c:pt idx="8540">
                  <c:v>6.87</c:v>
                </c:pt>
                <c:pt idx="8541">
                  <c:v>6.68</c:v>
                </c:pt>
                <c:pt idx="8542">
                  <c:v>6.53</c:v>
                </c:pt>
                <c:pt idx="8543">
                  <c:v>6.29</c:v>
                </c:pt>
                <c:pt idx="8544">
                  <c:v>6.24</c:v>
                </c:pt>
                <c:pt idx="8545">
                  <c:v>6.18</c:v>
                </c:pt>
                <c:pt idx="8546">
                  <c:v>6.1</c:v>
                </c:pt>
                <c:pt idx="8547">
                  <c:v>5.99</c:v>
                </c:pt>
                <c:pt idx="8548">
                  <c:v>5.84</c:v>
                </c:pt>
                <c:pt idx="8549">
                  <c:v>5.76</c:v>
                </c:pt>
                <c:pt idx="8550">
                  <c:v>5.61</c:v>
                </c:pt>
                <c:pt idx="8551">
                  <c:v>5.57</c:v>
                </c:pt>
                <c:pt idx="8552">
                  <c:v>5.28</c:v>
                </c:pt>
                <c:pt idx="8553">
                  <c:v>5.24</c:v>
                </c:pt>
                <c:pt idx="8554">
                  <c:v>5.19</c:v>
                </c:pt>
                <c:pt idx="8555">
                  <c:v>5.15</c:v>
                </c:pt>
                <c:pt idx="8556">
                  <c:v>5.08</c:v>
                </c:pt>
                <c:pt idx="8557">
                  <c:v>5.08</c:v>
                </c:pt>
                <c:pt idx="8558">
                  <c:v>5.0599999999999996</c:v>
                </c:pt>
                <c:pt idx="8559">
                  <c:v>4.8899999999999997</c:v>
                </c:pt>
                <c:pt idx="8560">
                  <c:v>4.8899999999999997</c:v>
                </c:pt>
                <c:pt idx="8561">
                  <c:v>4.8600000000000003</c:v>
                </c:pt>
                <c:pt idx="8562">
                  <c:v>4.49</c:v>
                </c:pt>
                <c:pt idx="8563">
                  <c:v>4.47</c:v>
                </c:pt>
                <c:pt idx="8564">
                  <c:v>4.46</c:v>
                </c:pt>
                <c:pt idx="8565">
                  <c:v>4.4400000000000004</c:v>
                </c:pt>
                <c:pt idx="8566">
                  <c:v>4.37</c:v>
                </c:pt>
                <c:pt idx="8567">
                  <c:v>4.2</c:v>
                </c:pt>
                <c:pt idx="8568">
                  <c:v>4.17</c:v>
                </c:pt>
                <c:pt idx="8569">
                  <c:v>4.08</c:v>
                </c:pt>
                <c:pt idx="8570">
                  <c:v>4.04</c:v>
                </c:pt>
                <c:pt idx="8571">
                  <c:v>4.01</c:v>
                </c:pt>
                <c:pt idx="8572">
                  <c:v>3.98</c:v>
                </c:pt>
                <c:pt idx="8573">
                  <c:v>3.91</c:v>
                </c:pt>
                <c:pt idx="8574">
                  <c:v>3.74</c:v>
                </c:pt>
                <c:pt idx="8575">
                  <c:v>3.68</c:v>
                </c:pt>
                <c:pt idx="8576">
                  <c:v>3.53</c:v>
                </c:pt>
                <c:pt idx="8577">
                  <c:v>3.46</c:v>
                </c:pt>
                <c:pt idx="8578">
                  <c:v>3.27</c:v>
                </c:pt>
                <c:pt idx="8579">
                  <c:v>3.2</c:v>
                </c:pt>
                <c:pt idx="8580">
                  <c:v>3.17</c:v>
                </c:pt>
                <c:pt idx="8581">
                  <c:v>3.04</c:v>
                </c:pt>
                <c:pt idx="8582">
                  <c:v>2.87</c:v>
                </c:pt>
                <c:pt idx="8583">
                  <c:v>2.83</c:v>
                </c:pt>
                <c:pt idx="8584">
                  <c:v>2.52</c:v>
                </c:pt>
                <c:pt idx="8585">
                  <c:v>2.1800000000000002</c:v>
                </c:pt>
                <c:pt idx="8586">
                  <c:v>2.12</c:v>
                </c:pt>
                <c:pt idx="8587">
                  <c:v>2.0699999999999998</c:v>
                </c:pt>
                <c:pt idx="8588">
                  <c:v>1.93</c:v>
                </c:pt>
                <c:pt idx="8589">
                  <c:v>1.78</c:v>
                </c:pt>
                <c:pt idx="8590">
                  <c:v>1.66</c:v>
                </c:pt>
                <c:pt idx="8591">
                  <c:v>1.64</c:v>
                </c:pt>
                <c:pt idx="8592">
                  <c:v>1.53</c:v>
                </c:pt>
                <c:pt idx="8593">
                  <c:v>1.19</c:v>
                </c:pt>
                <c:pt idx="8594">
                  <c:v>1.1499999999999999</c:v>
                </c:pt>
                <c:pt idx="8595">
                  <c:v>0.9</c:v>
                </c:pt>
                <c:pt idx="8596">
                  <c:v>0.83</c:v>
                </c:pt>
                <c:pt idx="8597">
                  <c:v>0.61</c:v>
                </c:pt>
                <c:pt idx="8598">
                  <c:v>0.44</c:v>
                </c:pt>
                <c:pt idx="8599">
                  <c:v>0.26</c:v>
                </c:pt>
                <c:pt idx="8600">
                  <c:v>0.11</c:v>
                </c:pt>
                <c:pt idx="8601">
                  <c:v>0.11</c:v>
                </c:pt>
                <c:pt idx="8602">
                  <c:v>0.1</c:v>
                </c:pt>
                <c:pt idx="8603">
                  <c:v>0.1</c:v>
                </c:pt>
                <c:pt idx="8604">
                  <c:v>0.09</c:v>
                </c:pt>
                <c:pt idx="8605">
                  <c:v>0.09</c:v>
                </c:pt>
                <c:pt idx="8606">
                  <c:v>0.09</c:v>
                </c:pt>
                <c:pt idx="8607">
                  <c:v>0.08</c:v>
                </c:pt>
                <c:pt idx="8608">
                  <c:v>0.08</c:v>
                </c:pt>
                <c:pt idx="8609">
                  <c:v>7.0000000000000007E-2</c:v>
                </c:pt>
                <c:pt idx="8610">
                  <c:v>7.0000000000000007E-2</c:v>
                </c:pt>
                <c:pt idx="8611">
                  <c:v>7.0000000000000007E-2</c:v>
                </c:pt>
                <c:pt idx="8612">
                  <c:v>0.06</c:v>
                </c:pt>
                <c:pt idx="8613">
                  <c:v>0.06</c:v>
                </c:pt>
                <c:pt idx="8614">
                  <c:v>0.05</c:v>
                </c:pt>
                <c:pt idx="8615">
                  <c:v>0.05</c:v>
                </c:pt>
                <c:pt idx="8616">
                  <c:v>0.05</c:v>
                </c:pt>
                <c:pt idx="8617">
                  <c:v>0.05</c:v>
                </c:pt>
                <c:pt idx="8618">
                  <c:v>0.04</c:v>
                </c:pt>
                <c:pt idx="8619">
                  <c:v>0.04</c:v>
                </c:pt>
                <c:pt idx="8620">
                  <c:v>0.04</c:v>
                </c:pt>
                <c:pt idx="8621">
                  <c:v>0.03</c:v>
                </c:pt>
                <c:pt idx="8622">
                  <c:v>0.03</c:v>
                </c:pt>
                <c:pt idx="8623">
                  <c:v>0.03</c:v>
                </c:pt>
                <c:pt idx="8624">
                  <c:v>0.03</c:v>
                </c:pt>
                <c:pt idx="8625">
                  <c:v>0.02</c:v>
                </c:pt>
                <c:pt idx="8626">
                  <c:v>0.02</c:v>
                </c:pt>
                <c:pt idx="8627">
                  <c:v>0.01</c:v>
                </c:pt>
                <c:pt idx="8628">
                  <c:v>0.01</c:v>
                </c:pt>
                <c:pt idx="8629">
                  <c:v>0.01</c:v>
                </c:pt>
                <c:pt idx="8630">
                  <c:v>0.01</c:v>
                </c:pt>
                <c:pt idx="8631">
                  <c:v>0</c:v>
                </c:pt>
                <c:pt idx="8632">
                  <c:v>0</c:v>
                </c:pt>
                <c:pt idx="8633">
                  <c:v>0</c:v>
                </c:pt>
                <c:pt idx="8634">
                  <c:v>-0.01</c:v>
                </c:pt>
                <c:pt idx="8635">
                  <c:v>-0.01</c:v>
                </c:pt>
                <c:pt idx="8636">
                  <c:v>-0.01</c:v>
                </c:pt>
                <c:pt idx="8637">
                  <c:v>-0.04</c:v>
                </c:pt>
                <c:pt idx="8638">
                  <c:v>-0.04</c:v>
                </c:pt>
                <c:pt idx="8639">
                  <c:v>-0.04</c:v>
                </c:pt>
                <c:pt idx="8640">
                  <c:v>-0.04</c:v>
                </c:pt>
                <c:pt idx="8641">
                  <c:v>-0.05</c:v>
                </c:pt>
                <c:pt idx="8642">
                  <c:v>-0.05</c:v>
                </c:pt>
                <c:pt idx="8643">
                  <c:v>-7.0000000000000007E-2</c:v>
                </c:pt>
                <c:pt idx="8644">
                  <c:v>-7.0000000000000007E-2</c:v>
                </c:pt>
                <c:pt idx="8645">
                  <c:v>-7.0000000000000007E-2</c:v>
                </c:pt>
                <c:pt idx="8646">
                  <c:v>-0.08</c:v>
                </c:pt>
                <c:pt idx="8647">
                  <c:v>-0.08</c:v>
                </c:pt>
                <c:pt idx="8648">
                  <c:v>-0.08</c:v>
                </c:pt>
                <c:pt idx="8649">
                  <c:v>-0.08</c:v>
                </c:pt>
                <c:pt idx="8650">
                  <c:v>-0.09</c:v>
                </c:pt>
                <c:pt idx="8651">
                  <c:v>-0.09</c:v>
                </c:pt>
                <c:pt idx="8652">
                  <c:v>-0.09</c:v>
                </c:pt>
                <c:pt idx="8653">
                  <c:v>-0.09</c:v>
                </c:pt>
                <c:pt idx="8654">
                  <c:v>-0.09</c:v>
                </c:pt>
                <c:pt idx="8655">
                  <c:v>-0.09</c:v>
                </c:pt>
                <c:pt idx="8656">
                  <c:v>-0.09</c:v>
                </c:pt>
                <c:pt idx="8657">
                  <c:v>-0.1</c:v>
                </c:pt>
                <c:pt idx="8658">
                  <c:v>-0.13</c:v>
                </c:pt>
                <c:pt idx="8659">
                  <c:v>-0.33</c:v>
                </c:pt>
                <c:pt idx="8660">
                  <c:v>-0.74</c:v>
                </c:pt>
                <c:pt idx="8661">
                  <c:v>-0.77</c:v>
                </c:pt>
                <c:pt idx="8662">
                  <c:v>-0.81</c:v>
                </c:pt>
                <c:pt idx="8663">
                  <c:v>-0.9</c:v>
                </c:pt>
                <c:pt idx="8664">
                  <c:v>-0.9</c:v>
                </c:pt>
                <c:pt idx="8665">
                  <c:v>-0.9</c:v>
                </c:pt>
                <c:pt idx="8666">
                  <c:v>-0.92</c:v>
                </c:pt>
                <c:pt idx="8667">
                  <c:v>-0.94</c:v>
                </c:pt>
                <c:pt idx="8668">
                  <c:v>-0.96</c:v>
                </c:pt>
                <c:pt idx="8669">
                  <c:v>-0.96</c:v>
                </c:pt>
                <c:pt idx="8670">
                  <c:v>-0.97</c:v>
                </c:pt>
                <c:pt idx="8671">
                  <c:v>-0.99</c:v>
                </c:pt>
                <c:pt idx="8672">
                  <c:v>-1.07</c:v>
                </c:pt>
                <c:pt idx="8673">
                  <c:v>-1.1200000000000001</c:v>
                </c:pt>
                <c:pt idx="8674">
                  <c:v>-1.75</c:v>
                </c:pt>
                <c:pt idx="8675">
                  <c:v>-1.8</c:v>
                </c:pt>
                <c:pt idx="8676">
                  <c:v>-1.84</c:v>
                </c:pt>
                <c:pt idx="8677">
                  <c:v>-1.87</c:v>
                </c:pt>
                <c:pt idx="8678">
                  <c:v>-1.91</c:v>
                </c:pt>
                <c:pt idx="8679">
                  <c:v>-2</c:v>
                </c:pt>
                <c:pt idx="8680">
                  <c:v>-2</c:v>
                </c:pt>
                <c:pt idx="8681">
                  <c:v>-2.02</c:v>
                </c:pt>
                <c:pt idx="8682">
                  <c:v>-2.06</c:v>
                </c:pt>
                <c:pt idx="8683">
                  <c:v>-2.19</c:v>
                </c:pt>
                <c:pt idx="8684">
                  <c:v>-2.33</c:v>
                </c:pt>
                <c:pt idx="8685">
                  <c:v>-2.4</c:v>
                </c:pt>
                <c:pt idx="8686">
                  <c:v>-2.4900000000000002</c:v>
                </c:pt>
                <c:pt idx="8687">
                  <c:v>-2.92</c:v>
                </c:pt>
                <c:pt idx="8688">
                  <c:v>-3.18</c:v>
                </c:pt>
                <c:pt idx="8689">
                  <c:v>-4.1100000000000003</c:v>
                </c:pt>
                <c:pt idx="8690">
                  <c:v>-4.12</c:v>
                </c:pt>
                <c:pt idx="8691">
                  <c:v>-4.2300000000000004</c:v>
                </c:pt>
                <c:pt idx="8692">
                  <c:v>-4.78</c:v>
                </c:pt>
                <c:pt idx="8693">
                  <c:v>-4.8499999999999996</c:v>
                </c:pt>
                <c:pt idx="8694">
                  <c:v>-4.92</c:v>
                </c:pt>
                <c:pt idx="8695">
                  <c:v>-4.96</c:v>
                </c:pt>
                <c:pt idx="8696">
                  <c:v>-5</c:v>
                </c:pt>
                <c:pt idx="8697">
                  <c:v>-5.03</c:v>
                </c:pt>
                <c:pt idx="8698">
                  <c:v>-5.0599999999999996</c:v>
                </c:pt>
                <c:pt idx="8699">
                  <c:v>-5.08</c:v>
                </c:pt>
                <c:pt idx="8700">
                  <c:v>-5.13</c:v>
                </c:pt>
                <c:pt idx="8701">
                  <c:v>-5.31</c:v>
                </c:pt>
                <c:pt idx="8702">
                  <c:v>-5.39</c:v>
                </c:pt>
                <c:pt idx="8703">
                  <c:v>-5.4</c:v>
                </c:pt>
                <c:pt idx="8704">
                  <c:v>-5.81</c:v>
                </c:pt>
                <c:pt idx="8705">
                  <c:v>-6.27</c:v>
                </c:pt>
                <c:pt idx="8706">
                  <c:v>-6.55</c:v>
                </c:pt>
                <c:pt idx="8707">
                  <c:v>-6.86</c:v>
                </c:pt>
                <c:pt idx="8708">
                  <c:v>-6.86</c:v>
                </c:pt>
                <c:pt idx="8709">
                  <c:v>-7.32</c:v>
                </c:pt>
                <c:pt idx="8710">
                  <c:v>-7.45</c:v>
                </c:pt>
                <c:pt idx="8711">
                  <c:v>-7.5</c:v>
                </c:pt>
                <c:pt idx="8712">
                  <c:v>-7.72</c:v>
                </c:pt>
                <c:pt idx="8713">
                  <c:v>-8.1</c:v>
                </c:pt>
                <c:pt idx="8714">
                  <c:v>-8.51</c:v>
                </c:pt>
                <c:pt idx="8715">
                  <c:v>-8.67</c:v>
                </c:pt>
                <c:pt idx="8716">
                  <c:v>-8.73</c:v>
                </c:pt>
                <c:pt idx="8717">
                  <c:v>-9.11</c:v>
                </c:pt>
                <c:pt idx="8718">
                  <c:v>-9.9499999999999993</c:v>
                </c:pt>
                <c:pt idx="8719">
                  <c:v>-10.050000000000001</c:v>
                </c:pt>
                <c:pt idx="8720">
                  <c:v>-10.07</c:v>
                </c:pt>
                <c:pt idx="8721">
                  <c:v>-10.1</c:v>
                </c:pt>
                <c:pt idx="8722">
                  <c:v>-10.31</c:v>
                </c:pt>
                <c:pt idx="8723">
                  <c:v>-11.05</c:v>
                </c:pt>
                <c:pt idx="8724">
                  <c:v>-11.11</c:v>
                </c:pt>
                <c:pt idx="8725">
                  <c:v>-11.41</c:v>
                </c:pt>
                <c:pt idx="8726">
                  <c:v>-12.11</c:v>
                </c:pt>
                <c:pt idx="8727">
                  <c:v>-12.2</c:v>
                </c:pt>
                <c:pt idx="8728">
                  <c:v>-12.27</c:v>
                </c:pt>
                <c:pt idx="8729">
                  <c:v>-13.38</c:v>
                </c:pt>
                <c:pt idx="8730">
                  <c:v>-13.42</c:v>
                </c:pt>
                <c:pt idx="8731">
                  <c:v>-13.48</c:v>
                </c:pt>
                <c:pt idx="8732">
                  <c:v>-13.87</c:v>
                </c:pt>
                <c:pt idx="8733">
                  <c:v>-14.16</c:v>
                </c:pt>
                <c:pt idx="8734">
                  <c:v>-14.34</c:v>
                </c:pt>
                <c:pt idx="8735">
                  <c:v>-14.47</c:v>
                </c:pt>
                <c:pt idx="8736">
                  <c:v>-14.93</c:v>
                </c:pt>
                <c:pt idx="8737">
                  <c:v>-15.33</c:v>
                </c:pt>
                <c:pt idx="8738">
                  <c:v>-16.059999999999999</c:v>
                </c:pt>
                <c:pt idx="8739">
                  <c:v>-16.78</c:v>
                </c:pt>
                <c:pt idx="8740">
                  <c:v>-16.940000000000001</c:v>
                </c:pt>
                <c:pt idx="8741">
                  <c:v>-19.11</c:v>
                </c:pt>
                <c:pt idx="8742">
                  <c:v>-19.2</c:v>
                </c:pt>
                <c:pt idx="8743">
                  <c:v>-19.37</c:v>
                </c:pt>
                <c:pt idx="8744">
                  <c:v>-19.63</c:v>
                </c:pt>
                <c:pt idx="8745">
                  <c:v>-19.920000000000002</c:v>
                </c:pt>
                <c:pt idx="8746">
                  <c:v>-19.95</c:v>
                </c:pt>
                <c:pt idx="8747">
                  <c:v>-19.98</c:v>
                </c:pt>
                <c:pt idx="8748">
                  <c:v>-19.989999999999998</c:v>
                </c:pt>
                <c:pt idx="8749">
                  <c:v>-20.07</c:v>
                </c:pt>
                <c:pt idx="8750">
                  <c:v>-23.06</c:v>
                </c:pt>
                <c:pt idx="8751">
                  <c:v>-24.41</c:v>
                </c:pt>
                <c:pt idx="8752">
                  <c:v>-25.02</c:v>
                </c:pt>
                <c:pt idx="8753">
                  <c:v>-29.93</c:v>
                </c:pt>
                <c:pt idx="8754">
                  <c:v>-31.41</c:v>
                </c:pt>
                <c:pt idx="8755">
                  <c:v>-41.74</c:v>
                </c:pt>
                <c:pt idx="8756">
                  <c:v>-46.97</c:v>
                </c:pt>
                <c:pt idx="8757">
                  <c:v>-65.02</c:v>
                </c:pt>
                <c:pt idx="8758">
                  <c:v>-65.06</c:v>
                </c:pt>
                <c:pt idx="8759">
                  <c:v>-79.94</c:v>
                </c:pt>
              </c:numCache>
            </c:numRef>
          </c:yVal>
          <c:smooth val="1"/>
          <c:extLst>
            <c:ext xmlns:c16="http://schemas.microsoft.com/office/drawing/2014/chart" uri="{C3380CC4-5D6E-409C-BE32-E72D297353CC}">
              <c16:uniqueId val="{00000000-B2E9-4EBC-8F3E-57582D68EF49}"/>
            </c:ext>
          </c:extLst>
        </c:ser>
        <c:dLbls>
          <c:showLegendKey val="0"/>
          <c:showVal val="0"/>
          <c:showCatName val="0"/>
          <c:showSerName val="0"/>
          <c:showPercent val="0"/>
          <c:showBubbleSize val="0"/>
        </c:dLbls>
        <c:axId val="123812224"/>
        <c:axId val="123812784"/>
      </c:scatterChart>
      <c:valAx>
        <c:axId val="123812224"/>
        <c:scaling>
          <c:orientation val="minMax"/>
          <c:max val="8760"/>
          <c:min val="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sz="1600"/>
                  <a:t>Hours</a:t>
                </a:r>
              </a:p>
            </c:rich>
          </c:tx>
          <c:layout>
            <c:manualLayout>
              <c:xMode val="edge"/>
              <c:yMode val="edge"/>
              <c:x val="0.89398628920006817"/>
              <c:y val="0.924159779614325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bg2">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123812784"/>
        <c:crosses val="autoZero"/>
        <c:crossBetween val="midCat"/>
      </c:valAx>
      <c:valAx>
        <c:axId val="12381278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de-DE" sz="1600" baseline="0"/>
                  <a:t>Load [MW]</a:t>
                </a:r>
                <a:endParaRPr lang="de-DE" sz="1600"/>
              </a:p>
            </c:rich>
          </c:tx>
          <c:layout>
            <c:manualLayout>
              <c:xMode val="edge"/>
              <c:yMode val="edge"/>
              <c:x val="5.4391767732451295E-2"/>
              <c:y val="0.106611570247933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solidFill>
            <a:sysClr val="window" lastClr="FFFFFF"/>
          </a:solidFill>
          <a:ln>
            <a:solidFill>
              <a:schemeClr val="bg2">
                <a:lumMod val="50000"/>
              </a:schemeClr>
            </a:solid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de-DE"/>
          </a:p>
        </c:txPr>
        <c:crossAx val="123812224"/>
        <c:crosses val="autoZero"/>
        <c:crossBetween val="midCat"/>
      </c:valAx>
      <c:spPr>
        <a:noFill/>
        <a:ln>
          <a:noFill/>
        </a:ln>
        <a:effectLst/>
      </c:spPr>
    </c:plotArea>
    <c:plotVisOnly val="1"/>
    <c:dispBlanksAs val="gap"/>
    <c:showDLblsOverMax val="0"/>
  </c:chart>
  <c:spPr>
    <a:no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363" cy="513508"/>
          </a:xfrm>
          <a:prstGeom prst="rect">
            <a:avLst/>
          </a:prstGeom>
        </p:spPr>
        <p:txBody>
          <a:bodyPr vert="horz" lIns="94747" tIns="47374" rIns="94747" bIns="47374" rtlCol="0"/>
          <a:lstStyle>
            <a:lvl1pPr algn="l">
              <a:defRPr sz="1300"/>
            </a:lvl1pPr>
          </a:lstStyle>
          <a:p>
            <a:endParaRPr lang="de-DE"/>
          </a:p>
        </p:txBody>
      </p:sp>
      <p:sp>
        <p:nvSpPr>
          <p:cNvPr id="3" name="Datumsplatzhalter 2"/>
          <p:cNvSpPr>
            <a:spLocks noGrp="1"/>
          </p:cNvSpPr>
          <p:nvPr>
            <p:ph type="dt" sz="quarter" idx="1"/>
          </p:nvPr>
        </p:nvSpPr>
        <p:spPr>
          <a:xfrm>
            <a:off x="4021295" y="0"/>
            <a:ext cx="3076363" cy="513508"/>
          </a:xfrm>
          <a:prstGeom prst="rect">
            <a:avLst/>
          </a:prstGeom>
        </p:spPr>
        <p:txBody>
          <a:bodyPr vert="horz" lIns="94747" tIns="47374" rIns="94747" bIns="47374" rtlCol="0"/>
          <a:lstStyle>
            <a:lvl1pPr algn="r">
              <a:defRPr sz="1300"/>
            </a:lvl1pPr>
          </a:lstStyle>
          <a:p>
            <a:fld id="{302071DC-D8B2-40CC-8A20-B5724EFE63A7}" type="datetimeFigureOut">
              <a:rPr lang="de-DE" smtClean="0"/>
              <a:t>23.01.2020</a:t>
            </a:fld>
            <a:endParaRPr lang="de-DE"/>
          </a:p>
        </p:txBody>
      </p:sp>
      <p:sp>
        <p:nvSpPr>
          <p:cNvPr id="4" name="Fußzeilenplatzhalter 3"/>
          <p:cNvSpPr>
            <a:spLocks noGrp="1"/>
          </p:cNvSpPr>
          <p:nvPr>
            <p:ph type="ftr" sz="quarter" idx="2"/>
          </p:nvPr>
        </p:nvSpPr>
        <p:spPr>
          <a:xfrm>
            <a:off x="1" y="9721106"/>
            <a:ext cx="3076363" cy="513507"/>
          </a:xfrm>
          <a:prstGeom prst="rect">
            <a:avLst/>
          </a:prstGeom>
        </p:spPr>
        <p:txBody>
          <a:bodyPr vert="horz" lIns="94747" tIns="47374" rIns="94747" bIns="47374" rtlCol="0" anchor="b"/>
          <a:lstStyle>
            <a:lvl1pPr algn="l">
              <a:defRPr sz="1300"/>
            </a:lvl1pPr>
          </a:lstStyle>
          <a:p>
            <a:endParaRPr lang="de-DE"/>
          </a:p>
        </p:txBody>
      </p:sp>
      <p:sp>
        <p:nvSpPr>
          <p:cNvPr id="5" name="Foliennummernplatzhalter 4"/>
          <p:cNvSpPr>
            <a:spLocks noGrp="1"/>
          </p:cNvSpPr>
          <p:nvPr>
            <p:ph type="sldNum" sz="quarter" idx="3"/>
          </p:nvPr>
        </p:nvSpPr>
        <p:spPr>
          <a:xfrm>
            <a:off x="4021295" y="9721106"/>
            <a:ext cx="3076363" cy="513507"/>
          </a:xfrm>
          <a:prstGeom prst="rect">
            <a:avLst/>
          </a:prstGeom>
        </p:spPr>
        <p:txBody>
          <a:bodyPr vert="horz" lIns="94747" tIns="47374" rIns="94747" bIns="47374" rtlCol="0" anchor="b"/>
          <a:lstStyle>
            <a:lvl1pPr algn="r">
              <a:defRPr sz="1300"/>
            </a:lvl1pPr>
          </a:lstStyle>
          <a:p>
            <a:fld id="{06FA419F-BC04-4F9C-AE03-273A1D2F7B70}" type="slidenum">
              <a:rPr lang="de-DE" smtClean="0"/>
              <a:t>‹Nr.›</a:t>
            </a:fld>
            <a:endParaRPr lang="de-DE"/>
          </a:p>
        </p:txBody>
      </p:sp>
    </p:spTree>
    <p:extLst>
      <p:ext uri="{BB962C8B-B14F-4D97-AF65-F5344CB8AC3E}">
        <p14:creationId xmlns:p14="http://schemas.microsoft.com/office/powerpoint/2010/main" val="8341261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21T10:18:29.157"/>
    </inkml:context>
    <inkml:brush xml:id="br0">
      <inkml:brushProperty name="width" value="0.05292" units="cm"/>
      <inkml:brushProperty name="height" value="0.05292" units="cm"/>
      <inkml:brushProperty name="color" value="#002060"/>
    </inkml:brush>
  </inkml:definitions>
  <inkml:trace contextRef="#ctx0" brushRef="#br0">24489 18635 600 0,'0'26'126'0,"0"-11"-1"0,-10-9-104 0,8-6-19 0,2 0-4 0,3-5-2 0,7 2 1 0,0-1-1 0,2-1 1 0,5 0 0 0,-2 0 1 0,0 2 2 0,-2 3 1 0,0 0 1 0,0-4 0 0,-2 4 2 0,-1 0-1 0,1 0 1 0,-3 0 0 0,2-4 0 0,0 4 0 0,1 0 1 0,2 0-1 0,-3-3 0 0,6 3 0 0,-1-4-2 0,-2 0-7 0,1 0-18 0,-2-2-106 0,-6-8-107 0,-6-7-271 0</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23:56.137"/>
    </inkml:context>
    <inkml:brush xml:id="br0">
      <inkml:brushProperty name="width" value="0.05292" units="cm"/>
      <inkml:brushProperty name="height" value="0.05292" units="cm"/>
      <inkml:brushProperty name="color" value="#FF0000"/>
    </inkml:brush>
  </inkml:definitions>
  <inkml:trace contextRef="#ctx0" brushRef="#br0">22364 14345 1242 0,'-149'-41'339'16,"8"-8"101"-16,-21 0-304 16,18 8-60-16,-27-3-5 15,10 5-8-15,-31-5-15 16,17 6-40-16,-31-9 0 15,14 5-8-15,-31-8-1 16,14 2 3-16,-32-8 9 16,10 9 7-16,-31-7 18 15,16 5 2-15,-23-3 3 16,13 10-2-16,-34-5-4 16,32 7-8-16,-34-6 6 15,27 6-2-15,-22-10-1 16,40 8 0-16,-40-6-13 0,37 9-10 15,-40-1 1-15,31 8-7 16,-38-3-3-16,30 7 7 16,-36-2-3-16,36 6 0 15,-41-2-3-15,37 1 2 16,-31-1-2-16,34 2 3 16,-31-4-8-16,38 4 4 15,-37-2 2-15,27 8-6 16,-36-3 4-16,31 6 3 0,-35-1 2 15,37 2-2-15,-32 3 7 16,39 3-3-16,-33 1-4 16,38 4 0-16,-26 3-3 15,38 0 1-15,-27 3 1 16,33 2-2-16,-32 4 3 16,27 4-4-16,-31 8 2 15,31 3-6-15,-29 6 5 16,38 0-4-16,-29 7 5 15,38-3-10-15,-27 0 9 16,40-5-5-16,-21 2 7 16,38-7-5-16,-20 3 7 15,31 1-3-15,-19 7 8 16,25 1-6-16,-19 7-2 0,26-2 5 16,-18 6-1-16,21-6-5 15,-11 5-2-15,28-7 6 16,-14 4-10-16,28-10 4 15,-13 9-3-15,19-8 5 16,-8 5 2-16,18 0 4 16,-15 7-9-16,20-4 11 15,-10 11-5-15,15-3-3 16,-15 10-2-16,20-5 6 0,-12 11-14 16,11-3 4-16,-9 16-5 15,21-3 4-15,-2 17 0 16,23-4 8-16,9 17-5 15,23-10 0-15,13 13-8 16,22-13 2-16,14 12-7 16,15-17 1-16,19 10-1 15,5-14 3-15,16 11 4 16,2-12-2-16,20 9 5 16,0-9 5-16,25 7-6 15,2-15-3-15,28 7 6 16,-2-19-4-16,28 2-1 15,-9-16 8-15,27 7-1 16,-18-9-1-16,28 8 4 16,-21-5 4-16,24 7-2 0,-20-8 2 15,26 6-3-15,-21-10-1 16,25 4-1-16,-16-9 1 16,28 3-5-16,-20-6 7 15,29 2-1-15,-21-6 1 16,26 3 2-16,-24-6 5 15,27 1-5-15,-25-2 3 16,28 3-1-16,-26-5-1 0,31 3-2 16,-30-4 3-16,29 3-2 15,-25-4-1-15,24 3 2 16,-23-5 0-16,26 5-3 16,-25-7-1-16,28 1 2 15,-26-4-2-15,24 1 3 16,-28-6-2-16,24 4 2 15,-28-3-1-15,25-1-4 16,-21-1 0-16,21 0 8 16,-19-4-1-16,28 2-1 15,-29-2 3-15,22 3-2 16,-23 2-1-16,16 5 1 16,-27 0 1-16,25 2-4 15,-25-1 4-15,25 2-1 16,-23-4-3-16,23 3-2 15,-26-5 7-15,22 2-6 0,-26-4-1 16,22-2 2-16,-25-3 0 16,23-3-1-16,-25-3 4 15,23-3 0-15,-24-1 5 16,22 1 2-16,-23 0 0 16,26 1-2-16,-24 0 0 15,24 1-4-15,-26-1-2 16,26 0-1-16,-24-2-4 0,20 0 2 15,-19-3-1-15,28 0 2 16,-24-3 0-16,20-1 3 16,-23 3-6-16,18 1 8 15,-29 0-4-15,17 4-5 16,-26 0-2-16,19 1 10 16,-25 1-6-16,21-1 1 15,-22 1 12-15,20-2 8 16,-22-3-8-16,16-1 6 15,-20-3 1-15,18-9 1 16,-25-2 0-16,24-8 16 16,-22-6 1-16,14-8-1 15,-20 1-8-15,12-6-3 16,-27 4-15-16,9-6-1 16,-25 5-1-16,11-6-2 15,-23 3-1-15,12-11-3 0,-16 4-2 16,10-14 0-16,-18 0 2 15,8-7 3-15,-18 6 3 16,-2-11-3-16,-17 9-4 16,-4-8 2-16,-19 7-5 15,-6-9 7-15,-15 12 3 16,-5-9 5-16,-7 10 0 16,-3-9-3-16,-4 8-3 0,-2-12-2 15,0 10-3-15,-3-8-2 16,0 9 7-16,-4-7-3 15,2 11-1-15,-7-9-1 16,-1 6-1-16,-6-5 0 16,0 11 4-16,-8-8 3 15,-3 9 4-15,-4-6 7 16,0 6-5-16,-5-11 0 16,4 8-10-16,-2-9 1 15,6 6-1-15,-4-7-3 16,4 9 0-16,-10-9 4 15,1 10 6-15,-11-3-4 16,-4 6 4-16,-9 0 0 16,4 10-1-16,-9-6-47 15,8 9-35-15,-1 3-150 0,11 3-84 16,1-6-340-16,11-5-23 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21:25.14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50"/>
    </inkml:brush>
    <inkml:context xml:id="ctx1">
      <inkml:inkSource xml:id="inkSrc180">
        <inkml:traceFormat>
          <inkml:channel name="X" type="integer" max="11748" units="cm"/>
          <inkml:channel name="Y" type="integer" max="6604"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19-10-24T11:24:58.008"/>
    </inkml:context>
  </inkml:definitions>
  <inkml:trace contextRef="#ctx0" brushRef="#br0">802 3738 1264 0,'10'-64'305'0,"-3"35"130"0,-6 44-361 16,-3 43 1-1,-2 19-11-15,0 25 4 0,1-5-30 16,4 19-11-16,2-16-19 16,0 9-14-16,1-19-44 15,-2 2-85-15,-3-26-337 16,-1-11 47-16</inkml:trace>
  <inkml:trace contextRef="#ctx0" brushRef="#br0" timeOffset="266.658">719 3798 1320 0,'-5'-32'421'0,"5"-1"111"16,13 1-368-16,15-5-21 16,7 5-28-16,17 0-40 15,1 13-36-15,5 12-13 16,-10 10-11-16,-1 15-18 15,-16 8-6-15,-8 13-6 16,-14 1-4-16,-12 9-13 16,-11-3-4-16,-11 2-31 15,-5-12-35-15,-7-1-83 16,-1-15-27-16,-2-10-317 16,8-11 42-16</inkml:trace>
  <inkml:trace contextRef="#ctx0" brushRef="#br0" timeOffset="633.035">1381 3927 1171 0,'-24'34'348'0,"16"-1"111"16,15-9-332-16,16-12 10 15,6-14-23-15,12-15-25 16,3-13-35-16,8-14-14 16,-10-2-24-16,-2-5-12 15,-15 9-3-15,-8 1-5 16,-19 11 6-16,-11 6-10 16,-14 14 2-16,-11 12-5 15,-1 14 10-15,-18 16-8 16,4 11 8-16,-6 14 3 15,11-2 5-15,1 8-9 16,20-9 10-16,13 2-8 16,16-17 2-16,15-8-31 15,13-17-29-15,18-14-72 0,4-15-20 16,12-17 206 0,-8-8-538-16,3-17 266 15</inkml:trace>
  <inkml:trace contextRef="#ctx0" brushRef="#br0" timeOffset="766.045">1776 3753 835 0,'-8'30'367'16,"-12"8"19"-16,-2 17-193 15,3 0-100-15,2 6-29 16,8-9-37-16,6-2-22 0,6-16-24 0,3-7-378 16,2-21 112-16</inkml:trace>
  <inkml:trace contextRef="#ctx0" brushRef="#br0" timeOffset="931.153">1958 3769 868 0,'16'-6'247'0,"1"0"50"16,-1 4-246-16,3 2-36 15,-8 6-29-15,0 12-52 16,-4 6-91-16,-3 16-140 15,-1 4-28-15</inkml:trace>
  <inkml:trace contextRef="#ctx0" brushRef="#br0" timeOffset="1172.471">2085 4109 173 0,'10'48'342'15,"2"-13"-86"-15,-1-8 9 16,-2-10-19-16,2-12-67 16,-2-9-22-16,0-18 10 15,-2-15-28-15,2-24 1 16,3-14-28-16,4-29 1 15,4-10-28-15,4-34 11 16,-3 6 0-16,-2-21-34 0,-7 18-17 16,-8 6-15-16,-5 44-22 15,-7 21-44-15,-6 42-7 0,-2 34-107 16,-1 26-47-16,-5 23-342 16,5 15 15-1</inkml:trace>
  <inkml:trace contextRef="#ctx0" brushRef="#br0" timeOffset="1313.8">2169 3913 1194 0,'0'-6'402'16,"4"-7"82"-16,14-2-305 15,6-2-95-15,16 1-12 16,8 4-48-16,10 2-117 0,-1 0-46 15,9 2-352-15,-11 2 9 16</inkml:trace>
  <inkml:trace contextRef="#ctx0" brushRef="#br0" timeOffset="1666.378">2644 3914 1146 0,'1'8'375'0,"6"-3"94"16,10-4-316-16,13-9 12 16,8-7-35-16,10-11-16 15,-4-2-34-15,4-5-15 16,-15 6-39-16,-7-1-9 16,-16 8-14-16,-10 5-4 15,-14 7 2-15,-18 7-7 16,-11 7-1-16,-15 15 1 15,1 6 4-15,-10 16-1 16,14 4 10-16,5 12-6 16,16-6 3-16,11 1-7 15,15-12 4-15,15-9-37 16,13-13-28-16,15-14-106 16,5-13-38-16,14-11-339 0,-2-7 29 15</inkml:trace>
  <inkml:trace contextRef="#ctx0" brushRef="#br0" timeOffset="1842.705">3288 3810 1354 0,'-31'-7'420'16,"-8"4"78"-16,1 7-385 0,-9 14-14 16,5 7-41-16,0 15-14 15,6 3-2-15,8 8-8 16,18-7-15-16,9-3-17 15,13-9-7-15,16-6-57 16,5-11-52-16,13-14-83 16,6-14-335-16,27-24 33 15</inkml:trace>
  <inkml:trace contextRef="#ctx0" brushRef="#br0" timeOffset="2065.842">3911 3100 1365 0,'3'-55'407'0,"-7"11"75"0,-10 34-381 16,-16 29-29 0,-7 25-26-16,-16 30 5 15,-2 10 10-15,-2 28 1 0,11 0-10 16,0 17-15-16,14-11-18 16,6 8-35-16,11-23-38 15,8-6-123-15,12-31 187 16,4-13-563-16,0-25 154 15</inkml:trace>
  <inkml:trace contextRef="#ctx0" brushRef="#br0" timeOffset="2228.689">3416 3719 1628 0,'11'9'453'0,"-4"-7"109"16,11 1-459-16,18-3-56 15,3 0-35-15,16-7-158 16,3-1-417-16,4-17 84 16</inkml:trace>
  <inkml:trace contextRef="#ctx0" brushRef="#br0" timeOffset="2882.56">4863 3785 1089 0,'9'-24'328'0,"-12"3"84"15,-14 8-291-15,-18 7-52 16,-8 8-13-16,-15 10 9 0,-2 8-16 16,-8 11-1-16,9 2-6 0,3 14-9 31,16-1-13-31,7 11-11 0,17 0-7 0,14 3-12 15,14-14-11-15,23-7-75 16,13-23-23-16,23-17-64 16,12-19-91-16,13-14-174 15,-8-8 37-15</inkml:trace>
  <inkml:trace contextRef="#ctx0" brushRef="#br0" timeOffset="3149.547">5071 3930 552 0,'27'-30'424'15,"-17"6"-48"-15,-17 2-34 16,-14 11-169-16,-13 5-20 15,-5 8-46-15,-7 14-12 16,3 7-29-16,3 15-8 16,8 6-7-16,8 10-6 15,13-4-16-15,15-1-12 16,11-9 1-16,17-9-12 16,7-19-4-16,14-10 2 15,3-14 3-15,12-17-8 16,-11-10 4-16,1-9-3 15,-17 2 4-15,-15-6-6 16,-26 10 3-16,-21 2-5 16,-16 12-12-16,-17 9-51 0,-4 13-3 15,-4 15-35-15,10 9-13 16,9 12-33-16,17 3 20 16,16 4-302-16,18-9 81 0</inkml:trace>
  <inkml:trace contextRef="#ctx0" brushRef="#br0" timeOffset="3649.555">5559 3777 1046 0,'-11'-6'290'0,"-12"13"84"16,-2 13-295-16,-7 12 2 15,6 7-7-15,-1 11-2 16,9-1-6-16,4 3-7 15,13-9-18-15,8-5-19 16,8-16-13-16,8-11-6 0,5-13 4 16,8-17-3-1,0-11 11-15,8-10-6 0,-5-3 0 16,0-6-6-16,-9 9 5 16,-1 1-9-1,-12 12 4-15,-4 8 0 16,-8 16-2-16,-6 11-7 15,-10 12 7-15,-7 13 2 16,-3 7 3-16,-1 9 5 0,3-7 2 16,6 1-3-1,13-13-1-15,9-7 0 16,8-15-2-16,15-9 0 0,1-13-1 0,8-9-6 16,0-6 5-16,1-9-7 15,-5 3 0-15,-1 0-2 16,-11 8 9-16,-4 8-8 15,-10 13 7-15,-8 8-3 16,-8 11 3-16,-4 11-8 16,-3 5 3-16,-3 11-10 15,3 0-2-15,4 1-96 16,6-9-36-16,7-10-327 16,10-15 13-16</inkml:trace>
  <inkml:trace contextRef="#ctx0" brushRef="#br0" timeOffset="3815.492">6320 3791 1074 0,'4'3'336'15,"-11"14"60"-15,-7 18-294 16,-3 9-58-16,-7 21-25 16,-2 2-11-16,-3 15-9 15,3-7 1-15,-2 8-28 16,7-16-45-16,1-2-325 15,5-20 70-15</inkml:trace>
  <inkml:trace contextRef="#ctx0" brushRef="#br0" timeOffset="4083.134">6187 3970 1028 0,'3'-16'362'0,"9"-4"75"15,7-2-270-15,13-3-21 16,4 4-16-16,7 1 3 16,-6 7-34-16,3 8-14 15,-12 6-33-15,-1 8-23 16,-7 6-26-16,-7 7-9 0,-11 3 7 16,-2 9-4-16,-8-1-1 15,-12 9-1-15,-3-6 4 16,-7 2-12-16,-1-5-2 15,-6-6-90-15,6-8-35 16,1-4 431-16,6-9-812 16,9-6 384-16</inkml:trace>
  <inkml:trace contextRef="#ctx0" brushRef="#br0" timeOffset="4451.323">6780 3944 1395 0,'20'2'421'0,"-5"-3"94"15,6-3-394-15,10-6-22 16,-1 1-40-16,2-4-23 16,-2 0-13-16,3-1-8 15,-12-1-9-15,-1-1-6 16,-6 3 8-16,-10-1-9 15,-8 1 5-15,-12-3-2 16,-5 4 1-16,-13-3-7 16,-3 3 7-16,-8 5-4 15,6 9 0-15,-7 13 2 0,13 7 2 16,2 15-1-16,9 1-1 16,10 11 0-16,10-8-2 15,10 3-4-15,8-9-4 16,13-4-19-16,3-14-24 15,15-12-95-15,0-18-49 16,10-19-339-16,-3-11 22 16</inkml:trace>
  <inkml:trace contextRef="#ctx0" brushRef="#br0" timeOffset="4651.271">7518 3170 1174 0,'14'-50'442'0,"-13"22"49"16,-12 31-317-16,-12 25-71 15,-2 15-53-15,-12 22-21 16,3 9-7-16,-5 24 13 16,5 0 1-16,0 16-1 15,8-8-8-15,8 12-47 16,11-21-89-16,8-1-78 16,7-25-1-16,4-11-339 15,-3-27 65-15</inkml:trace>
  <inkml:trace contextRef="#ctx0" brushRef="#br0" timeOffset="4953.204">7161 3828 595 0,'3'5'566'16,"3"8"-106"-16,6-4-1 16,9 0-275-1,7-5-40-15,10-4-1 16,1-5-41-16,4-4-23 15,0-5-40-15,5-1-19 0,-8 1-17 16,1 2-13-16,-8 6-1 16,-10 7-3-16,-11 8 7 0,-10 13-7 15,-10 7 13-15,-8 11-5 16,1 4 12-16,-2 10-13 16,3-5 3-16,6-2-53 15,5-10-30-15,6-11-74 16,4-15-10-16,5-22-63 15,3-14-260-15,6-23 100 16</inkml:trace>
  <inkml:trace contextRef="#ctx0" brushRef="#br0" timeOffset="5083.259">7737 3469 1065 0,'-4'-24'471'15,"-6"15"-2"-15,-1 9-267 16,2 8-129-16,2 8-165 0,8-1-378 15,13 1 59-15</inkml:trace>
  <inkml:trace contextRef="#ctx0" brushRef="#br0" timeOffset="5317.218">8088 3278 1226 0,'2'-58'443'0,"6"-3"57"16,-4 12-359-16,-3 14-9 15,-6 20-74-15,-9 26-24 16,-3 25-17-16,-10 23 6 16,1 12-15-16,-6 25-1 15,5 1-4-15,-4 15 4 16,6-12-7-16,4 6 3 16,8-20-11-16,6-5-90 15,10-22-53-15,4-5 89 16,1-20-459-16,-2-16 146 15</inkml:trace>
  <inkml:trace contextRef="#ctx0" brushRef="#br0" timeOffset="5582.428">7849 3853 1215 0,'15'9'409'0,"2"-7"85"16,14-10-303-16,6-7-53 15,14-5-14-15,-5-3-39 16,6-1-24-16,-8 7-29 16,-1 6-8-16,-17 4-15 15,-6 13-17-15,-12 7 3 0,-9 15-3 16,-10 5 1-16,-6 14-2 16,2-2 13-1,1 4-6-15,5-5 4 0,3-4-47 16,6-12-42-16,4-13-123 15,2-16-340-15,15-22 31 16</inkml:trace>
  <inkml:trace contextRef="#ctx0" brushRef="#br0" timeOffset="5715.784">8444 3432 1429 0,'-13'-5'361'0,"-3"8"100"15,6 7-442-15,1 11-126 16,5 3-49-16,3 13-311 16,1 3 13-16</inkml:trace>
  <inkml:trace contextRef="#ctx0" brushRef="#br0" timeOffset="6048.69">8574 3799 1331 0,'-21'-7'476'15,"-6"-1"42"-15,4 3-367 0,0 3-66 16,5 8-65-16,-1 10-15 16,3 8-1-16,-2 13 3 15,8 4 5-15,5 8-3 16,7-8 1-16,10 3-10 16,7-12 1-16,11-6-7 15,3-15 9-15,12-6-10 16,-5-14 6-16,5-12-2 15,-9-8 7-15,-2-8-6 16,-13-4 15-16,-2-2-5 16,-11 5 3-16,-7-2-4 15,-10 8 3-15,-5 6-16 16,-7 7 1-16,-8 9-34 16,2 12-25-16,-4 15-70 15,4 4-13-15,8 8-58 16,9-2-290-16,10-1 91 15</inkml:trace>
  <inkml:trace contextRef="#ctx0" brushRef="#br0" timeOffset="6415.072">8932 3748 1010 0,'0'-5'452'0,"-6"10"-1"0,-2 10-214 16,-4 5-162-16,3 10-25 15,-3 2-26-15,2 8-11 16,4-6 0-16,5 1-6 16,4-8 1-16,6-4-8 15,5-7 8-15,5-6-10 16,3-7 14-16,9-9-1 16,3-6 8-16,4-13-8 15,-1-4 8-15,4-4 5 16,-6 3 11-16,-1 2 12 15,-6 9 7-15,-3 6 7 16,-5 12-7-16,-5 8-17 16,-7 6-9-16,-3 9-9 15,-4 1-11-15,0 3-3 16,-1-5-4-16,3-2-56 16,4-7-89-16,8-7-415 15,-3-6 55-15</inkml:trace>
  <inkml:trace contextRef="#ctx0" brushRef="#br0" timeOffset="6646.432">9712 3857 1494 0,'-14'-1'399'0,"7"0"103"16,8 0-486-16,11 3-488 15,2 5 103-15</inkml:trace>
  <inkml:trace contextRef="#ctx0" brushRef="#br0" timeOffset="6770.239">9687 4168 1630 0,'-16'3'361'16,"5"-3"-99"-16,19-2-740 15,4-10-15-15</inkml:trace>
  <inkml:trace contextRef="#ctx0" brushRef="#br0" timeOffset="9931.7">11150 3845 961 0,'14'-67'406'0,"-8"16"45"16,-4 26-261-16,-7 31-13 16,-5 25-68-16,-6 30-20 15,-2 10-43-15,-1 23-11 16,4-7-15-16,2 9-9 16,3-16-16-16,0 1-31 15,5-18-32-15,1-6-64 16,4-22-47-16,4-15-317 15,0-22 62-15</inkml:trace>
  <inkml:trace contextRef="#ctx0" brushRef="#br0" timeOffset="10232.672">11100 3787 1143 0,'1'-22'428'0,"5"-7"74"0,9 2-315 16,13-7-6-16,4 4-62 16,7 3-15-16,-1 8-48 15,4 10-13-15,-9 11-28 16,2 14-2-16,-12 8-18 16,-9 10 7-16,-14 4 1 15,-13 12-2-15,-12-5-8 0,-12 11 11 16,-4-7-10-16,-6 4-5 15,3-13-5-15,3-4-23 16,9-17-21-16,10-8-63 16,11-15-39-16,16-12-70 15,10-7-284-15,17-9 49 16</inkml:trace>
  <inkml:trace contextRef="#ctx0" brushRef="#br0" timeOffset="10406.464">11666 3642 956 0,'-11'34'408'16,"-10"6"14"-16,-6 15-221 15,2-3-120-15,-1 10-23 16,5-8-43-16,1 6-5 0,8-10-11 16,7-1-37-16,6-16-52 15,5-9-341-15,9-18 58 16</inkml:trace>
  <inkml:trace contextRef="#ctx0" brushRef="#br0" timeOffset="10731.643">11672 3762 943 0,'-2'-4'367'0,"1"8"54"0,2 3-248 0,3 2-18 15,6-1-41-15,7-1 8 16,4-8-31-16,12-8-5 15,4-6-29-15,10-5-11 16,-2 0-35-16,1 1-2 16,-10 5-7-16,-5 5 3 15,-14 8-9-15,-5 11 4 16,-11 8-5-16,-6 15 1 16,-8 4-3-16,-7 11 9 15,-2-3-5-15,-2 6 2 16,3-8 2-16,3-1-5 15,6-13-14-15,6-8-63 16,8-13-47-16,7-16-18 16,3-17-365-16,9-14 83 15</inkml:trace>
  <inkml:trace contextRef="#ctx0" brushRef="#br0" timeOffset="10831.504">12127 3374 834 0,'-10'3'279'0,"0"13"7"0,-1 6-491 16,9 5-2-16</inkml:trace>
  <inkml:trace contextRef="#ctx0" brushRef="#br0" timeOffset="11064.237">12539 3748 1299 0,'-13'-3'413'0,"-10"-3"73"16,-6 1-367-16,-12 5-23 16,-3 6-51-16,-9 4 5 15,5 11-16-15,-3 11 1 16,11 4-22-16,5 11-1 16,13-2-12-16,7 4 0 15,13-10-8-15,14-3 4 16,11-16-3-16,20-12-85 15,8-13-54-15,17-15-369 16,5-8 22-16</inkml:trace>
  <inkml:trace contextRef="#ctx0" brushRef="#br0" timeOffset="11484.364">12722 3824 1038 0,'-7'20'323'0,"12"-3"84"16,12-6-286-16,16-7 28 16,6-6-33-16,11-8 19 15,0-7-21-15,6-7 3 16,-9-1-46-16,-6-5-6 15,-13 5-32-15,-9 0-3 16,-15 8-27-16,-13 1 5 16,-11 9-7-16,-13 3 5 15,-7 10-11-15,-15 10 7 16,2 9-7-16,-9 17 7 16,6 8-4-16,0 14 7 15,17-2 2-15,10 2 10 0,19-16-8 16,22-13-2-16,18-20-9 15,26-16-43-15,10-17-91 16,17-16-420-16,-7-4 75 16</inkml:trace>
  <inkml:trace contextRef="#ctx0" brushRef="#br0" timeOffset="11954.76">13500 3760 1159 0,'-23'9'466'0,"7"-2"37"16,15 0-322-16,13 2-15 16,8 1-81-16,15 1-15 15,3-2-24-15,14-2-8 16,1-4-23-16,10-4-26 15,-7-2-67-15,-2-4-249 16,-10 2-223-16,-17-1-62 16</inkml:trace>
  <inkml:trace contextRef="#ctx0" brushRef="#br0" timeOffset="12170.503">13477 3909 1106 0,'-12'10'479'0,"15"-1"42"0,9-2-291 16,12-3-17-1,9-4-77-15,12-1-24 16,0-3-43-16,17-1-47 16,-2-1-66-16,12-4-538 15,-10-1 127-15</inkml:trace>
  <inkml:trace contextRef="#ctx0" brushRef="#br0" timeOffset="13514.413">14458 3804 1002 0,'4'-44'351'16,"-5"12"55"-16,0 14-254 15,-3 18-58-15,-3 17-24 16,-1 14-37-16,-3 15-11 16,-2 7-13-16,0 7-5 15,3-4 5-15,2 1-8 16,4-12 7-16,7-9-3 15,2-11 0-15,6-12-6 16,4-13 8-16,6-14-4 16,0-8-1-16,8-18-3 15,-1-3 6-15,2-10-5 0,0 5-2 16,-1 2-1 0,-7 12 7-16,-3 9-10 0,-5 14 7 15,-8 8 4-15,-5 12-2 16,-3 10-6-16,-5 3 11 15,-1 7-9-15,1-1 0 16,0 4 1-16,3-7 4 0,4-1-8 16,4-7 9-16,4-7-1 15,6-9-1-15,4-9 0 16,5-10 3-16,11-12-3 16,1-3 0-16,7-8-3 15,-3 2-3-15,-1 6-1 16,-12 13-2-16,-8 15 1 15,-10 15 7-15,-11 17-2 16,-5 8 2-16,-7 11 1 16,-4 2-1-16,2 4-18 15,2-9-37-15,3-5 207 16,10-12-598-16,9-19 232 16</inkml:trace>
  <inkml:trace contextRef="#ctx0" brushRef="#br0" timeOffset="13930.963">15385 3695 1100 0,'11'-2'403'15,"-18"-6"50"-15,-1 6-306 16,-8 6-19-16,-4 5-55 16,-10 7-30-16,-1 3-10 15,-8 10-9-15,0-1-9 16,-5 12-9-16,7 0-2 0,-1 7-7 15,10-3-3-15,6 3 3 16,12-11 4-16,9-6-3 16,10-13 4-16,10-13 3 15,7-14-3-15,12-13-1 16,1-8 3-16,11-11-5 16,-8-2 5-16,2-6-2 15,-9 8 0-15,-6-3 1 16,-14 12 1-16,-6 7-7 15,-8 13 4-15,-10 9-1 16,-6 14-2-16,-7 13 7 16,-1 12 2-16,-7 10-1 15,4 3-9-15,4 4 5 16,9-6-3-16,6-2-27 16,13-12-57-16,12-5-81 15,7-17 259-15,10-17-584 0,4-11 220 16</inkml:trace>
  <inkml:trace contextRef="#ctx0" brushRef="#br0" timeOffset="14089.734">15572 3721 970 0,'2'-8'383'16,"-8"16"49"-16,-7 12-256 16,-7 18-30-16,2 5-54 0,-4 10-26 15,5-5-31 1,2 9-14-16,7-11-14 0,4 1-11 15,5-11-25-15,3-3-78 16,3-14-36-16,2-9-322 16,2-16 26-16</inkml:trace>
  <inkml:trace contextRef="#ctx0" brushRef="#br0" timeOffset="14289.004">15625 3813 849 0,'-8'9'349'0,"-3"6"27"16,-1 2-228-16,5 4-15 16,7-5-49-16,5-1-11 15,6-6-12-15,10-7 3 0,3-5-18 16,10-4-10-16,0-4-13 16,7-6-6-16,-3 1-26 15,5-6-103-15,-3-2-341 16,0-8 66-16</inkml:trace>
  <inkml:trace contextRef="#ctx0" brushRef="#br0" timeOffset="14831.399">16192 3826 874 0,'10'-15'490'16,"-17"2"-37"-16,1 0-163 16,-2 4-184-16,-9 3-30 15,-9 4-33-15,-10 6 3 16,-3 7 3-16,-8 6-7 16,3 6-5-16,-1 9-8 15,9 3-11-15,7 6-6 16,11-2-5-16,10 1-7 15,12-12 3-15,13-9-7 16,7-16 2-16,13-10-1 0,1-11 6 16,9-10-7-16,-5-2 3 15,3-9 1-15,-6 1 4 16,-1-1-8-16,-9 8 7 16,-6 7 0-16,-12 13 0 15,-8 16-4 1,-11 13 8-16,-10 18-6 0,-1 7 5 15,-5 15-6-15,3 1 7 16,-1 9-9-16,1-4 6 16,-8 11-11-16,0-7 6 0,-7 4 0 15,0-9 7-15,-4-5-8 16,4-17 10-16,-5-11-2 16,6-16-4-16,-3-16-5 15,7-14 1-15,4-16-81 16,12-6-46-16,8-19-66 15,15 3-325-15,16-11 45 16</inkml:trace>
  <inkml:trace contextRef="#ctx0" brushRef="#br0" timeOffset="14988.339">16447 3742 1088 0,'17'4'376'16,"-14"10"63"-16,-11 14-286 0,-7 8-60 15,-7 9-14-15,0-1-45 16,0 4-6-16,5-7-5 16,2 1-14-16,7-12-33 15,5-9-106-15,2-14-336 16,13-24 49-16</inkml:trace>
  <inkml:trace contextRef="#ctx0" brushRef="#br0" timeOffset="15147.006">16610 3343 1114 0,'-3'-11'424'0,"-6"11"15"15,-6 10-300-15,0 14-95 16,3 5-88-16,-1 13-57 16,5 0-43-16,0 13-295 15,5-9 62-15</inkml:trace>
  <inkml:trace contextRef="#ctx0" brushRef="#br0" timeOffset="15464.097">16621 3816 1033 0,'-1'5'395'0,"-4"3"42"16,0 0-281-16,-2 6-30 0,0 3-56 16,-1 8-24-16,0 3-16 15,2 8-11-15,4-3-7 16,4-1-8-16,7-9-5 15,12-9-7-15,5-15 8 16,14-13-5-16,1-10 4 16,5-9 2-16,-5-4 2 15,0-1-8-15,-10 8 5 16,-4 7-3-16,-10 11 4 16,-8 12-5-16,-9 9 7 0,-5 12-6 15,-7 4 6-15,0 4-4 16,4-5 5-16,7-2-51 15,8-11-24-15,9-7-75 16,4-7-40-16,8-7-277 16,0-5 57-16</inkml:trace>
  <inkml:trace contextRef="#ctx0" brushRef="#br0" timeOffset="15797.284">17212 3867 753 0,'35'-18'382'0,"-5"-1"15"15,-14 4-189-15,-5 6-9 16,-14 5-61-16,-6 6-19 15,-9 7-29-15,-17 4-8 16,-3 5-33-16,-9 7-1 16,0 3-5-16,-2 6-1 0,17 0-5 15,5 3-5-15,14-6-14 16,11-2-12-16,14-11-7 16,12-8-8-16,8-11 1 15,15-15-3-15,-1-7 0 16,2-12-14-16,-8 0 7 15,1-10 0-15,-14 4 1 16,-4-2 8-16,-8 9 9 0,-6 4 1 16,-8 14 3-16,-7 11 3 15,-3 16-7 1,-5 15 2-16,-1 9 6 0,-5 14-16 16,8 2 5-16,1 5-56 15,9-14-44-15,13-5-115 16,8-18-282-16,11-29 14 15</inkml:trace>
  <inkml:trace contextRef="#ctx0" brushRef="#br0" timeOffset="16000.533">17863 3006 1151 0,'-2'1'500'16,"-16"26"15"-16,-9 30-270 15,-7 20-109-15,-14 36-25 16,-5 7-39-16,-4 23-9 0,5-12-12 16,10 11-20-16,16-30-41 15,11-11-101-15,11-30-76 16,3-18-390-16,-1-30 14 16</inkml:trace>
  <inkml:trace contextRef="#ctx0" brushRef="#br0" timeOffset="16683.698">18369 3721 1061 0,'-1'-24'438'15,"-6"3"42"-15,-6 2-247 0,-3 9-90 16,-8 5-23-16,-5 11-62 15,-10 11-12-15,-1 8-23 16,-9 15-1-16,4 2-15 16,0 10-2-16,12 1-5 15,10 0-4-15,15-9-5 16,16-3-6-16,17-13-45 0,22-14-101 16,9-16-38-16,20-21-322 15,-2-11 3-15</inkml:trace>
  <inkml:trace contextRef="#ctx0" brushRef="#br0" timeOffset="16951.862">18704 3685 741 0,'-27'-12'542'15,"-11"9"-83"-15,-11 11-66 16,-3 5-269-16,-5 11-13 16,11 6-48-16,-2 9-2 15,15 2-12-15,6 6-6 16,15-3-18-16,11-2 1 15,11-11-15-15,15-10-6 16,9-14-2-16,15-13 0 16,3-11-3-16,8-15 1 15,-6-1-3-15,-6-7-5 0,-16 3-8 16,-15-4-8-16,-17 9-14 16,-17 2-13-16,-13 14-8 15,-16 10-14-15,-3 19 3 16,-6 18 7-16,10 8-9 15,9 10-32-15,18-4-24 16,15-7-314-16,20-15 54 16</inkml:trace>
  <inkml:trace contextRef="#ctx0" brushRef="#br0" timeOffset="17213.305">18909 3786 624 0,'6'-24'382'16,"-8"8"-36"-16,-5 3-84 15,-2 11-150-15,0 10-12 16,-2 3-37-16,-1 12 9 16,4 5-15-16,0 8 7 15,2-4-11-15,2 8 2 16,2-7-16-16,0 0-3 16,-2-8-13-16,0 2-3 15,-6-5-10-15,-2-4-1 0,-6-3-10 16,-6-1 1-1,-6-7-6-15,-9-5-30 0,0 1-31 16,-3-11-73-16,10-7-324 16,9-14 55-16</inkml:trace>
  <inkml:trace contextRef="#ctx0" brushRef="#br0" timeOffset="17447.366">19422 3071 1169 0,'19'-16'490'0,"-18"15"8"0,-9 19-262 16,-6 17-176-16,-11 20-22 15,-6 10-30-15,-7 17 12 16,3-2 2-16,1 9-1 16,7-9-3-16,6 6-11 15,4-15-48-15,2 0-95 16,5-18-35-16,-2-9-349 15,4-19 23-15</inkml:trace>
  <inkml:trace contextRef="#ctx0" brushRef="#br0" timeOffset="17697.775">19030 3656 1203 0,'10'-11'469'0,"13"2"81"16,5 1-317-16,13-2 6 0,1-1-73 15,11-1-23 1,-1 1-55-16,10-1-66 0,-3 2-105 16,-2-5-544-16,-18 5 112 15</inkml:trace>
  <inkml:trace contextRef="#ctx0" brushRef="#br0" timeOffset="21046.014">12300 5137 1153 0,'10'-32'339'16,"-12"18"85"-16,-3 20-334 15,-3 23 4-15,-4 13-33 16,-2 23-5-16,0 6-15 0,-1 14-6 16,4-9-9-16,0 5-5 15,3-15-15-15,3-2-5 16,1-16-4-16,2-5-64 16,3-17-39-16,-3-9-364 15,1-13 53-15</inkml:trace>
  <inkml:trace contextRef="#ctx0" brushRef="#br0" timeOffset="21346.39">12131 5299 801 0,'-1'-33'477'0,"4"-4"-23"16,18-8-102-16,5 4-183 15,17-6-4-15,2 10-46 16,16 1-8-16,-7 10-41 16,9 4-8-16,-12 14-28 15,0 6-11-15,-16 13-15 16,-4 8-1-16,-16 6-2 16,-12 10-1-16,-12 2 2 15,-14 7-21-15,-6-2-11 16,-8 1-17-16,-2-10-64 0,-5-5-81 15,10-10-9-15,1-7-13 16,9-5-321-16,13-4 140 16</inkml:trace>
  <inkml:trace contextRef="#ctx0" brushRef="#br0" timeOffset="21779.678">13057 5184 1147 0,'-26'2'406'0,"4"-1"78"15,14-1-325-15,6 1 26 16,8 1-53-16,8 3-3 16,5-1-34-16,11 2-15 15,6-2-31-15,16-3-25 16,1-2-20-16,15-4-48 16,-6-2-32-16,5-1-148 15,-16 1-354-15,-4 4 43 16</inkml:trace>
  <inkml:trace contextRef="#ctx0" brushRef="#br0" timeOffset="22045.73">13058 5349 1058 0,'-22'5'486'0,"8"-4"7"16,8 1-229-16,10 3-122 16,8 5-29-16,4 1-48 0,13 3-11 15,2-4-22-15,20-3-11 16,3-7-19-16,17-8-45 16,-1-6-71-16,10-4-433 15,-12-4 80-15</inkml:trace>
  <inkml:trace contextRef="#ctx0" brushRef="#br0" timeOffset="22597.131">14538 5035 1165 0,'9'-6'484'0,"-5"-6"26"15,-5 4-323-15,-6 2-32 16,-6 3-91-16,-12 3-28 15,-7 6-14-15,-15 5-13 16,-7 5-4-16,-12 10-2 16,2 4 5-16,-8 14 11 15,15 3 17-15,7 9 19 16,19-5 8-16,15 4-8 16,18-13-17-16,18-3-13 15,10-14-17-15,18-5-12 16,9-11-1-16,16-6-37 0,0-10-37 15,8-5-513-15,-13-4 129 16</inkml:trace>
  <inkml:trace contextRef="#ctx0" brushRef="#br0" timeOffset="33411.019">1229 7288 663 0,'-2'-5'398'16,"-6"1"-33"-16,-7 3-62 16,-1 1-216-16,-6 0 14 15,0 1-25-15,-2-1-5 16,2 1-21-16,-1 3-4 15,3 4-15-15,2 8 0 16,0 8-14-16,2 14-5 16,2 5-4-16,3 10-7 15,2-1-2-15,8 1 0 16,4-10 5-16,11-1-5 16,4-14 6-16,11-10-5 15,0-12 4-15,8-14-4 16,-1-15 4-16,5-20 0 15,-5-5 9-15,2-13-1 16,-12 2 5-16,-7-8-4 16,-12 14-5-16,-13 0-5 15,-11 16-7-15,-13 12-14 0,-3 19-3 16,-6 18-21-16,4 14-14 16,-5 19-34-16,9 5-15 15,1 7-47-15,9-6-274 16,13 2 72-16</inkml:trace>
  <inkml:trace contextRef="#ctx0" brushRef="#br0" timeOffset="33813.342">1645 6697 1211 0,'-4'-15'288'0,"-10"18"123"15,0 23-346-15,-3 26 4 16,0 15-10-16,-3 23-9 16,3 1-17-16,1 16-13 15,3-12-18-15,1 12-2 16,5-20-1-16,7 3-2 16,0-22-4-16,9-10-5 15,1-26-1-15,7-14-40 16,0-18-12-16,7-20-2 0,0-17 1 15,5-17-7-15,-5-5 33 16,5-7 17-16,-7 13 3 16,-5 7 17-16,-7 19 12 15,-4 16 21-15,-8 17 3 16,-4 12 16-16,-2 9-5 16,-3 8 5-16,3 1-20 15,-1 7-5-15,3-5-14 16,2-1-13-16,4-7-5 0,1-6-74 15,2-10-327-15,5-11 85 16</inkml:trace>
  <inkml:trace contextRef="#ctx0" brushRef="#br0" timeOffset="33947.901">1922 6920 1205 0,'-14'15'239'0,"-5"12"67"16,4 7-665-16,4 12 75 16</inkml:trace>
  <inkml:trace contextRef="#ctx0" brushRef="#br0" timeOffset="34411.123">2215 7414 896 0,'13'-14'366'15,"-6"-3"41"-15,-10 2-209 16,-7-5-67-16,-6 7-32 16,-10 2-2-16,-4 8-32 15,-5 8-11-15,2 10-10 0,-1 12-4 16,5 8-16-16,1 12 0 16,9-1-5-16,5 2-4 15,10-7-9-15,11-9-1 16,10-17-4-16,9-13 1 15,5-16-7-15,8-11 1 16,-3-6 1-16,3-12 2 16,-5 1-2-16,-2-9 8 15,-8 7-1-15,-2 5 7 16,-9 15-5-16,-3 13-2 16,-8 24-1-16,-4 20 4 15,-5 15-4-15,-4 19 4 16,-4 3 2-16,-7 16-7 15,0-5 1-15,-6 15-7 16,-2-11 4-16,-5 8-2 16,0-16 4-16,-7-3 2 15,4-22 4-15,-8-8-1 16,5-24-1-16,-4-14-4 0,9-18-12 16,3-18-59-16,14-10-52 15,8-16-73-15,8 0-316 16,9-6 43-16</inkml:trace>
  <inkml:trace contextRef="#ctx0" brushRef="#br0" timeOffset="34810.9">2653 7355 1220 0,'38'-26'329'0,"-7"3"101"16,-11 10-336-16,-10 5 21 15,-14 5-8-15,-11 7 19 16,-8 4-13-16,-10 7-14 16,-1 0-44-16,-8 2-18 15,6 0-23-15,1 2-6 16,8 0-1-16,4 0-2 16,9 5 1-16,10 6 0 15,7-2-3-15,12 0-3 16,7-5 2-16,13-8-5 15,2-11-1-15,6-9 1 16,1-7 3-16,2-9-13 16,-9-3 12-16,-6-6-5 15,-13 1 2-15,-13-4-3 0,-10 3 3 16,-14 1-14-16,-7 7-7 16,-9 10-29-16,0 14-38 15,0 13-63-15,6 7-16 16,4 9-351-16,7 0 73 0</inkml:trace>
  <inkml:trace contextRef="#ctx0" brushRef="#br0" timeOffset="35010.656">2999 7287 1035 0,'11'-23'396'0,"0"9"38"16,-5 16-277-16,-4 16-61 15,-2 13-42-15,-6 20-22 16,-1 3-16-16,-3 13-1 16,1-6-7-16,-1 10-19 15,5-8 5-15,-1 7-56 16,6-12-21-16,1-1 145 16,-1-19-500-16,2-15 192 15</inkml:trace>
  <inkml:trace contextRef="#ctx0" brushRef="#br0" timeOffset="35310.79">2956 7373 877 0,'-2'-21'476'16,"4"2"-28"-16,10-4-118 0,7 1-198 15,10-3-2-15,2 3-26 0,4 1-4 16,-2 8-32-16,5 5-21 15,-3 10-18-15,-3 12-15 16,-6 9-11-16,-10 14-7 16,-13 5 2-16,-11 8-6 15,-8-4 7-15,-12 8-3 16,3-10 1-16,-8 1-47 16,1-9-30-16,0-9-85 15,11-13-45-15,-2-8-333 16,15-11 58-16</inkml:trace>
  <inkml:trace contextRef="#ctx0" brushRef="#br0" timeOffset="35647.013">3572 7322 1113 0,'13'-11'405'15,"-6"-1"52"-15,-10 5-288 16,-6 0-80-16,-4 4-28 15,-10 6-18-15,-2 5-16 16,-5 9 12-16,3 4 6 16,-1 10-8-16,8 1-3 0,3 9-1 15,6-5-15-15,9 0-14 16,8-6 7-16,4-5-12 16,7-12 4-16,8-6-3 15,1-7 5-15,4-8-7 16,-1-3 7-16,1-8-8 15,-8 3 1-15,-6-7 2 16,-7 1-1-16,-6-1-4 16,-10 5-1-16,-11-5-16 15,-2 8-13-15,-7 1-24 16,2 9-13-16,3 9-50 16,8 7-7-16,2 2-354 15,10 4 84-15</inkml:trace>
  <inkml:trace contextRef="#ctx0" brushRef="#br0" timeOffset="36393.784">4087 6457 1223 0,'3'-24'394'15,"-7"16"77"-15,-4 23-339 16,-7 17-57-16,-9 30-20 16,-3 12-47-16,-4 29 0 15,-1-3 7-15,-2 22 4 16,7-10 0-16,-4 18-1 15,5-21-5-15,7 4-5 16,11-26-6-16,10-13-1 16,11-30-3-16,9-19-21 15,3-25-18-15,9-20-19 16,-2-16-13-16,5-14-8 16,-6-5 24-16,2-6 16 15,-11 12 22-15,-4 6 19 16,-7 12 26-16,-4 11 38 15,-7 14 5-15,-3 7 1 16,-1 9-1-16,-3 11-15 16,-1 4-40-16,-3 12-2 15,2 1-2-15,1 4-3 16,4-5 3-16,2 3 1 0,7-10-6 16,7 0 3-16,0-11-6 15,4-6-6-15,4-11 1 16,3-9-1-16,0-8-4 0,8-9 6 15,0-7-1-15,3-11 0 16,-3 3 4-16,-3-5 10 16,-9 8 9-16,-3 6 22 15,-5 14 5-15,-4 7 1 16,-2 11-9-16,1 16-10 16,-1 8-22-16,-3 16-3 15,0 8 1-15,-4 16-2 16,-3 0-2-16,-5 16 7 15,-5-4-8-15,-10 9-3 16,-5-8 7-16,-9 2 9 16,0-19 15-16,-1-4 27 15,6-18 1-15,-2-12-3 16,7-16-11-16,-2-15-77 0,5-14-82 16,2-16-484-16,-3-6 83 15</inkml:trace>
  <inkml:trace contextRef="#ctx0" brushRef="#br0" timeOffset="37046.615">4784 7286 1289 0,'-13'6'407'16,"3"-1"95"-16,1-2-356 16,13 2-47-16,4-1-30 15,1 1-69-15,6-1-143 16,6-1-365-16,-8-6 63 15</inkml:trace>
  <inkml:trace contextRef="#ctx0" brushRef="#br0" timeOffset="37177.085">4793 7517 1261 0,'-4'7'322'0,"8"4"85"16,5-2-412-16,8 5-386 15,-4-3 76-15</inkml:trace>
  <inkml:trace contextRef="#ctx0" brushRef="#br0" timeOffset="42259.053">6556 7301 860 0,'23'-66'425'15,"-10"23"-23"-15,-2 11-166 16,-4 26-171-16,-7 16 0 16,-6 18-13-16,-8 25 9 15,-1 9-3-15,-6 20 3 16,3 0-31-16,-2 11-15 15,4-11-10-15,0 9-8 16,5-14-10-16,2-2-15 16,5-20-20-16,5-7-53 15,2-22-28-15,3-13-329 16,2-11 69-16</inkml:trace>
  <inkml:trace contextRef="#ctx0" brushRef="#br0" timeOffset="42559.619">6456 7439 805 0,'-2'-21'397'0,"4"-4"-8"15,15-12-119-15,7-3-145 0,15-9 14 16,7 4-6-16,8 1 0 15,-3 13-34-15,2 9-12 16,-11 14-37-16,-7 10-17 16,-11 13-15-16,-6 13-7 15,-10 4-4-15,-8 14 2 16,-7 0-4-16,-10 6-8 16,-5-7-5-16,-7 1-23 15,-2-14-31-15,-6-4-74 16,3-12-26-16,0-7-371 15,6-6 62-15</inkml:trace>
  <inkml:trace contextRef="#ctx0" brushRef="#br0" timeOffset="43008.883">7410 7290 1194 0,'-24'12'408'0,"5"-1"87"16,13-3-336-16,10 0 3 15,9-4-53-15,11 1-11 16,5-3-36-16,16-1-14 16,5-2-20-16,13-2-19 0,-6-4-20 15,5-1-111-15,-10-3-47 16,-6 1-388 0,-14 0 16-16</inkml:trace>
  <inkml:trace contextRef="#ctx0" brushRef="#br0" timeOffset="43272.64">7371 7488 1239 0,'-12'6'431'15,"9"-3"78"-15,11 3-310 16,8-4-28-16,12 3-9 15,3-1-51-15,14 1-18 16,2-2-35-16,11-1-25 16,-2-4-33-16,7-2-97 15,-11-3-106-15,2 1-402 16,-14-1 10-16</inkml:trace>
  <inkml:trace contextRef="#ctx0" brushRef="#br0" timeOffset="46242.327">9335 6729 994 0,'-2'-11'325'0,"-6"-3"73"16,-4 2-273-16,-5 2 3 16,-3 4-46-16,-10 5 1 15,-2 7-29-15,-11 7-19 16,1 4-19-16,-10 13 5 16,7 3-18-16,1 12-1 15,11 1 3-15,5 9 3 16,13-12-11-16,10-1 9 15,11-15 1-15,15-9-7 16,11-19 1-16,19-14 2 16,1-12-8-16,9-17 1 15,-7-3 4-15,1-11-5 16,-13 5 3-16,-3 2 4 16,-9 12-4-16,-8 14 2 15,-12 19 1-15,-10 18-1 0,-9 16 5 16,-8 20-1-16,-3 4 3 15,-2 5-4-15,6-5 4 16,4-4-13-16,8-16-1 16,9-9-81-16,5-12-39 15,9-7-336-15,0-9 28 16</inkml:trace>
  <inkml:trace contextRef="#ctx0" brushRef="#br0" timeOffset="46535.778">9656 6839 1049 0,'-15'9'352'0,"0"-2"74"16,11-1-288-16,8-2 6 15,6-1-39-15,10 1-4 0,2 1-33 16,12-1-16-16,2-2-24 16,13-5-16-16,2-1-68 15,11-4-102-15,-7-4-337 16,5-4 26-16</inkml:trace>
  <inkml:trace contextRef="#ctx0" brushRef="#br0" timeOffset="46799.803">9921 6677 1036 0,'-15'18'268'0,"0"7"82"16,6 2-304-16,2 9 0 16,2 1-23-16,4 7-6 15,2-3-10-15,3-3-14 16,2-11-37-16,2 2-317 15,-1-8 84-15</inkml:trace>
  <inkml:trace contextRef="#ctx0" brushRef="#br0" timeOffset="47360.719">10495 6604 1095 0,'-15'-5'324'0,"11"-5"83"16,15-3-306-16,11-4 25 15,3 1-25-15,5-3 2 16,-1 5-16-16,4 2-11 0,-5 7-35 15,1 5-14-15,-6 10-26 16,-9 11-8-16,-12 7-12 16,-14 17-25-16,-9 0-12 15,-15 11 13-15,-5 0 2 16,-9 3 12-16,2-10 25 16,0 2 19-16,8-12-2 15,10-5 13-15,15-11-3 0,12-3-1 16,16-11-5-16,17-6-3 15,6-6-8-15,17-3-8 16,-1-3-5 0,10-3-92-16,-7 1-23 0,-3 1-355 15,-10 1 23-15</inkml:trace>
  <inkml:trace contextRef="#ctx0" brushRef="#br0" timeOffset="47741.219">11320 6820 1004 0,'25'-3'408'0,"-9"1"46"15,-5 0-230-15,-6 4-62 16,-7-1-4-16,-9 1-59 16,-6 6-11-16,-6-1-32 15,-7 3-13-15,-1 3-23 16,-8 4-7-16,3 1-5 0,-3 4 6 16,5 0-5-16,4 4 6 15,11-4 5-15,5 2 5 16,11-4-10-16,11-3 0 15,11-8-9-15,14-5-12 16,8-7-14-16,6-5-45 16,-1-2-88-16,5 0-418 15,-13 7 67-15</inkml:trace>
  <inkml:trace contextRef="#ctx0" brushRef="#br0" timeOffset="48725.019">8867 7512 787 0,'-14'-3'264'0,"4"-4"66"15,5-1-215 1,8 2 16-16,5 2-24 0,4 4-11 16,7 7-25-16,12 5-12 15,7-1-25-15,17 3-8 16,6-5-7-16,14-2 0 16,-1-3 5-16,15-3-1 15,-4-2-4-15,14 1 0 16,-10 1-3-16,13 1-7 15,-14-1-4-15,15 3-1 16,-12-2-1-16,15 1-6 16,-9-2 15-16,23 0 25 15,-11-1 10-15,20 0 1 16,-2 1-6-16,27 0-12 16,-21 1-29-16,8-3-7 15,-17 0 1-15,4-3 3 16,-32-6 3-16,-1-1 0 15,-19 3 3-15,-11 1-5 0,-16 4 4 16,-5 5-7-16,-13 5 2 16,-1 1-91-16,-7-1 276 15,-9 3-662-15,-11-5 228 16</inkml:trace>
  <inkml:trace contextRef="#ctx0" brushRef="#br0" timeOffset="50424.866">10339 7932 1073 0,'-19'10'336'0,"-2"-9"99"16,9 0-307-16,9-4 10 15,6-3-31-15,11-2-12 16,4 1-38-16,9-1-12 16,1 7-20-16,5 4-17 15,-5 2-9-15,-3 4-9 16,-13 4-1-16,-9 5-4 15,-11 2 3-15,-13 8 1 16,-5-1 2-16,-4 2 6 16,2-7 5-16,4-1-1 15,9-6 2-15,8 0-3 16,8-8 0-16,7 2 0 16,5-6 1-16,12 2-5 15,1-3 8-15,8 6-5 16,-1 3-1-16,-1 7 0 15,-11 4 2-15,-4 9-3 16,-15 3 4-16,-11 4 2 16,-9-6 1-16,-13 1 6 15,-4-6-3-15,-7-5 3 16,8-8-7-16,-2-4 1 16,10-9-12-16,0-3-68 15,7-6-41-15,0 3-365 0,9 3 38 16</inkml:trace>
  <inkml:trace contextRef="#ctx0" brushRef="#br0" timeOffset="54973.53">15031 6865 851 0,'28'-2'250'0,"-12"4"74"16,-2 1-207-1,-8-1-6-15,-4-3 37 0,-6-2-16 16,-7 0 16-16,-3-4-23 0,-6-1-1 15,-5 1-46-15,-3 1 0 16,-2 4-33-16,-6 8-8 16,1 6-14-16,-7 13-8 15,2 5-9-15,-1 11 2 16,5 0-6-16,7 2-3 16,13-6 4-16,13-4-4 15,12-14 1-15,15-10 3 16,11-10-4-16,12-13 5 15,-1-8-5-15,5-12 1 16,-7-2 1-16,-2-9 1 16,-7 5-6-16,-2-3 4 15,-10 13 4-15,-5 7-6 16,-11 16 5-16,-6 16-2 16,-8 17 5-16,-7 12-7 15,0 7 0-15,-1 7 3 16,1-7 2-16,4-2-9 15,5-8 1-15,4-3-7 16,4-7-55-16,2-1-115 16,2-8-299-16,5-6-43 0,-1-10-194 15</inkml:trace>
  <inkml:trace contextRef="#ctx0" brushRef="#br0" timeOffset="55657.37">15637 6728 931 0,'-23'-1'340'15,"-2"1"70"-15,7 2-252 16,4 4 31-16,6 0-32 0,3 1-1 16,5 1-31-16,7-1-7 15,7 0-40-15,6 2-17 16,2 0-23-16,7 1-8 15,-2 3-11-15,5 1-11 16,-3-4-6-16,2 0 0 16,-5 0 0-16,-3 0-3 15,-12 2 2-15,-6 5-1 16,-12 3-4-16,-7 3 6 16,-7-2-1-16,-7 4 1 15,-1-4 2-15,-6 2 0 16,3-1-7-16,-5 2 4 15,5-3-2-15,-2 3-1 16,8-6 3-16,4-2-1 0,9-6 0 16,5-5 1-16,8-6-9 15,8-3-29-15,3-3-40 16,5-1-100-16,2 0 367 16,6 2-748-16,0 0 301 15</inkml:trace>
  <inkml:trace contextRef="#ctx0" brushRef="#br0" timeOffset="56173.341">16528 6845 1069 0,'19'-14'425'0,"-6"-1"54"15,-6-1-247-15,-7 5-67 16,-10 7-18-16,-9 6-72 16,-11 6-21-16,-4 8-32 15,-10 13 0-15,0 0-17 0,-7 12 10 16,8 2 8-1,-4 5 3-15,12-6-2 0,6 3 8 16,15-11-6 0,15 0-1-16,13-9-7 0,16-5-1 15,7-9-14-15,15-8-2 16,1-8-9-16,11-6-49 16,-4-6-92-16,4-1-431 15,-17 5 70-15</inkml:trace>
  <inkml:trace contextRef="#ctx0" brushRef="#br0" timeOffset="57090.189">15191 7884 771 0,'15'-9'350'0,"-4"-5"31"16,-4 2-179-16,-6-2-28 15,-4 2-38-15,-7 2-4 16,-6 3-33-16,-7 1-9 15,-2 4-35-15,-9 5-7 16,2 2-15-16,-5 8 4 16,5 5-5-16,-3 11-6 15,8 3-4-15,0 9-7 16,6-2-9-16,5 4-5 16,8-9 2-16,7-4 1 15,7-9-3-15,11-9 0 16,6-12 2-16,7-10-1 15,1-6-3-15,6-13 2 16,-2-3 3-16,5-8 1 0,-5 4-2 16,-1 0 3-16,-7 8-3 15,-8 5-5 1,-8 13-2-16,-9 8 2 0,-9 9-3 16,-4 10-1-16,-3 6 4 15,-3 10-1-15,0-2 0 16,-1 6 3-16,4-6-5 0,3 1-25 15,3-7-49 1,4 3-95-16,4-9-6 0,2 2-338 16,2-8 43-16</inkml:trace>
  <inkml:trace contextRef="#ctx0" brushRef="#br0" timeOffset="57483.159">15505 8123 861 0,'0'-2'378'0,"-4"4"35"15,-3 5-225-15,-2 8-25 16,-2 2-69-16,0 9-30 15,0 1-37-15,-1 6-20 16,2-5-14-16,2 2-29 16,4-7-20-16,0-1-65 15,5-7-312-15,7-3 63 16</inkml:trace>
  <inkml:trace contextRef="#ctx0" brushRef="#br0" timeOffset="58006.89">16169 7863 696 0,'3'-2'267'0,"-8"1"53"16,-1 2-179-16,-3 2 21 16,1 0-28-16,-4 1 11 15,3-2-25-15,-3 1 6 16,0-1-25-16,-2 0-1 15,0-2-27-15,-3 0-4 16,1 1-23-16,-8 1 2 16,2 3-18-16,-7 5-1 15,2 4-9-15,-3 10 1 16,4 4-16-16,2 8 8 16,3-3-5-16,3 3 4 15,7-8-3-15,5 0 4 16,8-7-8-16,10 0 3 15,6-7 2-15,10-5-7 16,3-6-3-16,10-5-1 16,-2-6-4-16,7-5-125 15,-6-2-30-15,0-3-386 0,-15 1-1 16</inkml:trace>
  <inkml:trace contextRef="#ctx0" brushRef="#br0" timeOffset="59091.35">17142 7738 833 0,'14'-13'339'16,"-5"-4"34"-16,-5-3-177 15,-6 4-72-15,-9-2-6 16,-6 4-38-16,-14 4-12 16,-2 6-24-16,-11 5-7 15,-1 9-12-15,-11 9-4 16,8 9-3-16,-18 16-1 15,6 4 1-15,-6 10 15 16,10-3 8-16,-1 4 15 16,23-12-3-16,12-1-3 15,16-10-18-15,18-3-9 16,13-10-18-16,18-4-2 16,6-8-7-16,14-4-5 15,-6-5-3-15,8-4-54 0,-11 0-42 16,-1-4-76-16,-12 1 7 15,-2-4-333-15,-14 1 91 16</inkml:trace>
  <inkml:trace contextRef="#ctx0" brushRef="#br0" timeOffset="59378.672">16740 7916 892 0,'-9'1'360'0,"-5"2"64"16,4-2-229-16,3 3 17 15,5-1-49-15,7 4-9 16,7-3-42-16,11 3-27 16,6-2-46-16,7-5-17 0,4-2-19 15,9-6-64 1,-2-4-67-16,9-8-404 0,-9-5 59 16</inkml:trace>
  <inkml:trace contextRef="#ctx0" brushRef="#br0" timeOffset="59922.825">17623 7917 794 0,'15'-68'329'16,"-1"3"58"-16,-6 18-208 0,-6 10 12 15,-5 24-54-15,-10 19-24 16,-5 14-39-16,-7 22-17 16,0 9-31-16,-3 15-3 15,5-4-14-15,4 10-6 16,6-15-11-16,6 4-7 16,5-15-9-16,8-4-63 15,3-17-26-15,5-14-47 16,0-18-288-16,4-19 63 15</inkml:trace>
  <inkml:trace contextRef="#ctx0" brushRef="#br0" timeOffset="60097.34">17825 7747 966 0,'10'-16'346'0,"-9"15"55"16,-6 17-238-16,-6 11-63 15,-5 14-19-15,0 5-32 16,-4 11-16-16,5-9-17 15,-3 4-11-15,6-7-14 16,-1-1-17-16,3-11-34 16,1-5 173-16,3-11-543 15,-4-10 215-15</inkml:trace>
  <inkml:trace contextRef="#ctx0" brushRef="#br0" timeOffset="60489.794">17570 7811 1028 0,'5'-28'360'15,"2"-3"71"-15,13-7-234 16,11 3-24-16,14-5-11 16,0 5-39-16,6 6-21 15,-5 9-52-15,3 9-21 16,-12 14-25-16,-2 11-14 15,-8 5-4-15,-9 13-21 16,-11 4-19-16,-11 11-32 16,-13 2-6-16,-13 8 7 15,-2-5 17-15,-8 5 20 16,5-11 42-16,1 0 16 16,9-10-2-16,7 0 12 15,9-9 1-15,6 0 8 16,8-8 0-16,8 2 14 15,2-5-13-15,8-1-2 16,1-3-14-16,8 0-20 16,-2-4-71-16,5-5-403 15,-6-8 99-15</inkml:trace>
  <inkml:trace contextRef="#ctx0" brushRef="#br0" timeOffset="60827.974">18204 7572 985 0,'1'1'350'16,"3"-2"80"-16,8 1-264 15,7 0 13-15,5 3-49 16,8-1-25-16,-2 0-46 15,10-4-39-15,-4-3-96 16,1-5 158-16,-9 0-572 0,-7 0 182 16</inkml:trace>
  <inkml:trace contextRef="#ctx0" brushRef="#br0" timeOffset="61005.146">18393 7431 1066 0,'-15'33'341'0,"-6"9"68"16,5-2-311-16,2 3-15 15,9-6-44-15,1 0-28 16,8-8-33-16,3-1-386 16,2-10 106-16</inkml:trace>
  <inkml:trace contextRef="#ctx0" brushRef="#br0" timeOffset="63822.564">757 10902 875 0,'12'-54'338'16,"0"-1"52"-16,5-1-206 15,-1 14-60-15,0 10-6 16,-4 20-39-16,-3 19-5 15,-5 16-15-15,-4 17-3 16,-4 7-20-16,-2 14-6 16,-2-5-19-16,0 8-9 15,1-13-2-15,6 0 6 16,5-15-8-16,6-8 9 16,5-17-4-16,12-14 2 15,1-17-4-15,12-19 1 16,-2-6-1-16,7-13 6 15,-9 4-8-15,2 2 1 0,-10 16 1 16,-2 6 2-16,-14 18-8 16,-5 14 4-16,-9 13-4 15,-7 13 4-15,-3 8-4 16,-3 10 5-16,0-4-2 16,0 5 9-16,4-8-5 15,1-2-6-15,6-14-2 0,5-5-63 16,5-10-34-16,3-11-377 15,6-10 55-15</inkml:trace>
  <inkml:trace contextRef="#ctx0" brushRef="#br0" timeOffset="64290.13">1143 11048 993 0,'-7'1'354'0,"3"-2"62"16,7-6-267-16,9-10 6 16,7-10-41-16,9-14 5 15,4-5-23-15,8-5-11 16,-3 11-30-16,1 8-20 15,-7 17-16-15,-3 15-15 16,-10 14-9-16,-11 13-8 16,-7 4 3-16,-9 14-29 15,-7-3-5-15,-4 5-31 16,3-9-21-16,1-3-37 16,4-10-5-16,2-10 257 15,5-8-555-15,4-13 269 16</inkml:trace>
  <inkml:trace contextRef="#ctx0" brushRef="#br0" timeOffset="64690.71">1863 10760 1183 0,'-3'-10'333'15,"-13"-2"99"-15,-2 4-337 16,-2 2 2-16,-1 4-15 0,-8 6-6 16,3 6-11-16,-7 8 2 15,5 7-23-15,-1 11-9 16,3 3-14-16,4 11-2 16,9-4-4-16,6 5 3 15,6-9 2-15,10-1 1 16,7-16-5-16,10-9 1 15,6-15-7-15,11-12-2 16,0-12-2-16,10-11 1 16,-8-5-1-16,1-7 1 15,-15 3-3-15,-9-3-4 16,-16 10 0-16,-13 3-21 16,-15 10-11-16,-17 9-60 15,-6 15-20-15,-10 15-39 16,3 14 1-16,1 18-36 15,15 1 42-15,4 5-282 16,17-7 86-16</inkml:trace>
  <inkml:trace contextRef="#ctx0" brushRef="#br0" timeOffset="65089.114">2125 10744 1100 0,'-2'-12'283'16,"-5"14"88"-16,-4 9-308 16,2 5-42-16,-1 10-1 15,-2 4-10-15,1 11 8 16,0-1 3-16,6 7 9 16,1-5 2-16,5-2 8 15,4-12-7-15,10-7 1 16,0-16-8-16,11-12 1 15,3-11-15-15,8-14 0 16,-1-6-4-16,3-8 2 16,-4 5-1-16,-4 4 11 15,-9 13-8-15,-5 9 3 16,-9 13-3-16,-8 9 2 16,-6 9-6-16,-5 9-4 0,-3 4-2 15,-3 6-12-15,2-3-44 16,3-1-59-16,8-9-24 15,1-7-315-15,9-9 50 16</inkml:trace>
  <inkml:trace contextRef="#ctx0" brushRef="#br0" timeOffset="65422.154">2607 10866 746 0,'10'-15'315'0,"-6"2"40"16,-9 6-183-16,-9 3-37 15,-3 4-38-15,-7 7-3 16,0 2-29-16,-5 7-2 16,8 2-11-16,0 5-1 15,7-2-21-15,5 7-4 16,8-3-13-16,3 4 2 16,8-3-7-16,5 0 5 15,1-10-6-15,8-8 9 16,0-11-5-16,10-14 1 15,-2-7-7-15,4-11 5 16,-5-2-10-16,-1-6 3 16,-10 7 1-16,-5-1 7 15,-9 10-8-15,-10 4 1 16,-10 9-8-16,-14 6-31 0,-3 11-32 16,-8 9-23-16,1 4-14 15,1 8-42-15,10-1 329 16,5 0-589-16,12-3 286 15</inkml:trace>
  <inkml:trace contextRef="#ctx0" brushRef="#br0" timeOffset="65655.194">2952 10780 961 0,'9'-13'412'0,"-6"10"29"16,-4 9-223-16,-6 9-122 15,-1 4-42-15,-6 14-20 16,-2 3-34-16,-1 16 1 16,-1 1 1-16,1 15-1 15,5-5 3-15,2 7 0 16,5-9-37-16,7 1-28 16,4-16-26-16,4-7 159 15,1-14-516-15,-1-16 228 16</inkml:trace>
  <inkml:trace contextRef="#ctx0" brushRef="#br0" timeOffset="65955.561">2895 10970 1076 0,'8'-33'351'16,"5"-5"109"-16,4 5-291 15,10-3 2-15,0 7-27 16,3 5-30-16,-2 10-49 0,3 11-14 15,-10 11-32-15,1 11-12 16,-7 9-6-16,-6 10 0 16,-9 0 1-16,1 6-9 15,-9-5 8-15,-6 2 3 16,-1-9-5-16,-5 1-10 16,-6-10-6-16,-1-5-38 15,3-5-35-15,0-2-47 16,4-9-10-16,2 0-46 15,10 0 243-15,5-11-487 16,6-3 234-16</inkml:trace>
  <inkml:trace contextRef="#ctx0" brushRef="#br0" timeOffset="66322.137">3407 10888 877 0,'33'-22'442'0,"-12"-1"-3"0,-13 9-199 15,-4 0-114 1,-7 7-54-16,-8 4-13 0,-4 5-22 16,-12 5 15-16,-4 3-12 15,-8 8 11-15,2 2-15 16,-2 9 0-16,9 1-17 16,5 10 4-16,10-3-14 15,9 3-2-15,11-7-5 0,11-3 3 16,10-10-2-16,16-10 3 15,-1-10 0-15,6-12 1 16,-4-8 0-16,-1-11-3 16,-14-3-1-16,-3-10 7 15,-10 4 1-15,-7-4-2 16,-9 7-1-16,-9 3 0 16,-6 14-16-16,-7 10-19 15,-3 12-14-15,-2 14-46 16,0 9-35-16,-1 10-66 15,5-1-8-15,0 0-294 16,4-11 64-16</inkml:trace>
  <inkml:trace contextRef="#ctx0" brushRef="#br0" timeOffset="66955.501">3881 10339 1430 0,'0'-31'397'16,"-12"11"89"-16,3 14-414 16,-7 18-38-16,-1 13-36 0,-11 24-15 15,-2 10 5-15,-3 21 3 16,4 1 12-16,2 12 0 16,9-12 7-16,7 3 3 15,8-20-2-15,9-11-4 16,6-19 8-16,15-12-5 15,2-20-2-15,10-10-7 16,-2-9 6-16,0-14-10 16,-7-3 3-16,-3-4-1 15,-9 6 10-15,-6 2-4 16,-6 13 12-16,-4 9-4 16,-4 11 0-16,-5 11-11 15,-2 6-2-15,0 10-10 16,-2 4 2-16,2 8-5 15,1-5 10-15,8 0 7 16,5-12 1-16,7-10-4 16,7-14 7-16,10-12-10 15,0-13 1-15,9-5 1 0,-6-1 2 16,-2-4-2-16,-7 8 7 16,-2 4-5-16,-10 6 9 15,0 6-2-15,-5 11 8 16,-1 13 3-16,-5 11-5 15,0 17-9-15,-3 10 3 0,-4 15-10 16,-4 0-3-16,0 11 3 16,-4-7 6-16,-6 5-7 15,0-12 17-15,-4 1 7 16,-5-15 15-16,-6-9 13 16,3-15 6-16,-10-11-9 15,3-12-8-15,-12-18-50 16,3-7-51-16,-6-24-514 15,7-5 120-15</inkml:trace>
  <inkml:trace contextRef="#ctx0" brushRef="#br0" timeOffset="67501.059">4607 10821 610 0,'-8'2'619'0,"-2"0"-132"16,4 2-7-16,5-2-350 15,4-1-48-15,4 1-106 0,1-2-271 16,4 2-191-16,-5 5-66 16</inkml:trace>
  <inkml:trace contextRef="#ctx0" brushRef="#br0" timeOffset="67654.929">4616 11005 1181 0,'-6'14'479'15,"-6"-10"8"-15,9 1-297 16,8 1-228-16,5-6-426 16,-4-5 63-16</inkml:trace>
  <inkml:trace contextRef="#ctx0" brushRef="#br0" timeOffset="74170.955">6106 10654 863 0,'8'-41'309'16,"-10"16"36"-16,-2 12-211 15,0 18-71-15,-7 11-12 16,1 9-18-16,-3 18-3 15,2 5-10-15,-2 7-4 16,3-6-5-16,0 2 5 16,5-14-4-16,3-8 3 15,7-12 6-15,5-10-3 16,5-13-11-16,10-11-1 16,0-9 0-16,10-9-5 15,-2-4 1-15,5-10-1 16,-7 6 2-16,0 1-3 15,-10 9-1-15,-4 8-4 16,-7 15 2-16,-3 13 6 16,-6 9-3-16,-4 14 0 15,-4 5 6-15,-2 7 2 0,0-3-6 16,0 1 1-16,1-9 2 16,8 1 2-16,2-11-5 15,6-7 2-15,5-9 4 16,9-14-4-16,2-10-3 15,7-12 2-15,0-1-3 16,4-5 0-16,-6 7-2 16,-3 4 2-16,-9 13 0 0,-5 13 0 15,-10 10 0-15,-5 14 1 16,-8 9-4-16,-2 10-1 16,0-3-6-16,-1 5-53 15,4-10 476-15,3-4-816 16,4-8 379-16</inkml:trace>
  <inkml:trace contextRef="#ctx0" brushRef="#br0" timeOffset="74770.339">6933 10608 987 0,'13'-20'272'0,"-3"8"92"16,-9 9-275-16,-7 5 13 15,-6 7-12-15,-7 12 9 16,-7 1-12-16,-7 9-4 0,1 0-15 16,-7 10 0-16,5-4-19 15,0 6-4-15,7-3-15 16,6-2-2 0,14-11-15-16,10-8-3 0,12-13-8 15,11-13 1-15,5-14-2 16,10-13 2-16,-6-5-5 15,6-10-1-15,-8 4 0 16,-4-3-3 0,-9 10-6-16,-4 7 6 0,-10 15 3 0,-6 9-4 15,-5 11 1-15,-7 13 8 16,0 8-2-16,-4 15-5 16,-2 1 7-16,2 11-10 15,5-5-12-15,4-1-49 16,4-11-17-16,7-6-38 15,6-15-12-15,9-11-16 16,1-12 43-16,10-15 20 16,1-10 33-16,8-12 25 15,-4-1 28-15,7-9 1 16,-8 7 2-16,-1 3 17 16,-13 12 4-16,0 11 14 15,-12 16 12-15,-7 11 19 16,-2 12-4-16,-6 13 3 15,-4 6-8-15,-3 14-10 0,-4-1-13 16,-1 8-10 0,3-8-11-16,3 2-13 0,7-13-4 15,6-6-28-15,8-13-28 16,7-16-43-16,3-14-22 16,0-15-277-16,1-6 60 0</inkml:trace>
  <inkml:trace contextRef="#ctx0" brushRef="#br0" timeOffset="75370.239">7269 10716 885 0,'4'11'334'0,"-3"0"43"15,6-1-234-15,4-2-9 16,5-4-42-16,7-9 2 16,5-1-16-16,7-6-13 15,-2-1-15-15,7 0-15 16,-5 4-21-16,0-4-7 15,-8 9-4-15,-1 1-6 16,-11 1 6-16,-7 2-2 16,-9 4 1-16,-11-1 2 15,-8 2 3-15,-6 3-4 16,-4 3 0-16,-7 3 6 0,6 1-2 16,-1 1 13-1,9 0 4-15,3 4 3 0,10-2-4 16,5 2 2-16,10-3-22 15,6-1 3-15,6-7-6 16,10-7-2-16,3-9-1 16,6-6 6-16,-3-3-5 15,4-5 2-15,-8-1 1 16,1-5-1-16,-8 3 2 0,-3-1 3 31,-7 7-2-31,-3 6 0 0,-5 10 1 0,-4 11-2 16,-2 11-1-16,-2 16 3 15,-3 6-4-15,-5 21-1 16,0 1 0-16,-6 13 2 16,0-2-1-16,-6 9 0 15,-3-10 3-15,-5 6-1 16,0-16 2-16,-1-3 0 16,3-17 0-16,-1-10 3 15,7-18 2-15,-4-15-5 16,3-14 0-16,0-18-1 15,4-7-3-15,1-13-16 16,8 1-27-16,2-2-80 16,8 11-47-16,1 3-336 0,7 14 28 15</inkml:trace>
  <inkml:trace contextRef="#ctx0" brushRef="#br0" timeOffset="75574.844">7902 10700 1180 0,'30'-39'318'16,"-11"16"90"-16,-6 6-335 15,-5 14-35-15,-9 14 2 16,-10 10-10-16,-8 15 1 16,-1 7 1-16,-7 7 7 15,5-2-18-15,3 2-13 16,4-9-7-16,5-6-9 15,8-14-33-15,5-10-86 16,4-17-317-16,6-14 54 16</inkml:trace>
  <inkml:trace contextRef="#ctx0" brushRef="#br0" timeOffset="75719.819">8035 10383 692 0,'1'-7'491'15,"-13"14"-97"-15,-3 10-51 0,4 7-310 16,0 7-28-16,3 2-55 16,1 1-344-16,4-4 84 15</inkml:trace>
  <inkml:trace contextRef="#ctx0" brushRef="#br0" timeOffset="76038.338">8051 10750 838 0,'3'12'350'0,"-5"1"15"0,-3 4-196 16,-2 6-104-16,-2 8-6 16,-1 4-29-16,2 3 10 15,3-5 8-15,6-2 9 16,9-11-16-16,7-11 2 16,7-12-13-16,12-12-6 15,1-9-15-15,4-13 0 16,-3-1-10-16,4-5-4 15,-13 6 4-15,-2 7 0 16,-9 12 3-16,-8 13-1 16,-10 13-2-16,-9 15-2 15,-7 6-2-15,-5 12 0 16,1 1-4-16,2 2-13 16,6-8-22-16,9-5-54 15,6-13-24-15,8-10-304 16,6-9 57-16</inkml:trace>
  <inkml:trace contextRef="#ctx0" brushRef="#br0" timeOffset="76436.674">8688 10794 790 0,'26'-22'443'16,"-7"5"-20"-16,-11 7-160 16,-4 6-136-16,-6 4-53 15,-12 8-11-15,-5 7-33 0,-10 7 1 16,-6 2-9-16,-9 11 11 15,2 0 3-15,-1 3 20 16,9-4-3-16,8 1 3 16,14-12-16-16,11-6-13 15,10-12-23-15,14-9 3 16,5-8-8-16,10-8 0 16,-2-5 1-16,4-6 5 15,-7 1-6-15,-1-2 5 16,-11 5 1-16,-2-1-4 15,-8 11-5-15,-5 6-1 16,-7 9 4-16,-8 13-4 16,0 10-1-16,-6 15 4 15,-1 5 0-15,1 8-10 16,5-2 2-16,5 2-21 16,6-12-76-16,8-12-20 0,6-16-25 15,7-18-60-15,0-16-267 16,11-20 121-16</inkml:trace>
  <inkml:trace contextRef="#ctx0" brushRef="#br0" timeOffset="76637.13">9118 10198 1073 0,'21'-45'373'0,"-13"20"56"16,-8 26-273-16,-8 24-22 15,-7 16-28-15,-9 21-7 16,-5 8-11-16,-4 20-13 15,3-3-35-15,0 15-12 16,7-7-17-16,1 10-7 16,4-16-3-16,5-1-28 15,3-18-37-15,3-5-105 16,4-22-351-16,2-8 38 16</inkml:trace>
  <inkml:trace contextRef="#ctx0" brushRef="#br0" timeOffset="78222.635">9643 10851 450 0,'16'-59'436'0,"-8"19"-101"16,-3 10 17-16,-6 16-249 16,-2 15-12-16,-1 14-32 15,-8 11 1-15,-2 7-18 16,0 11-8-16,3-1-15 0,-5 6-1 15,7-5-15 1,2 1-8-16,3-12-21 0,1-5-70 16,7-13-308-16,1-10 62 15</inkml:trace>
  <inkml:trace contextRef="#ctx0" brushRef="#br0" timeOffset="78720.149">9702 10823 904 0,'2'5'272'0,"-3"6"55"16,1 4-251-16,2 1-25 15,3-4-22-15,6-4-12 16,3-7-2-16,7-4-13 16,0-5 3-16,3-4-9 15,-2 2-9-15,1-2-39 16,-4 5-14-16,1 2-17 0,-4 0 6 15,-1 3 12-15,-3 2 45 16,3-2 40-16,-1 2 35 16,7-3 33-16,2-2 7 15,6-5 20-15,-1-3-2 16,2-9 18-16,-7-1-21 16,-1-8 2-16,-7 4-23 15,-5-3-18-15,-6 8-38 0,-10 8-17 16,-7 10-7-16,-9 14-8 15,-6 8-3-15,-15 10 2 16,1 7 4-16,-4 12-7 16,2-1 10-16,6 8 16 15,14-6 6-15,8-2 5 16,14-12 2-16,12-9 1 16,10-13-20-16,13-8-9 15,6-11-6-15,11-6-9 16,-5-6-16-16,7-6-109 15,-10-5-41-15,6-1-340 16,-10 1-7-16</inkml:trace>
  <inkml:trace contextRef="#ctx0" brushRef="#br0" timeOffset="78986.781">10383 10646 805 0,'-2'10'350'0,"-5"4"20"16,-1-2-199-16,1 8-46 0,1-1-38 16,1 5-26-16,2 0-17 0,0 8-5 15,3-2-17-15,2 1-1 16,1-6 9-16,4-2 13 16,4-8 0-16,5-6 18 15,3-8 7-15,9-8 4 16,2-8-10-16,8-11-9 15,-1-6-15-15,3-7-20 16,-5 1-17-16,-1-6-35 16,-8 5-67-16,-3-1-119 15,-5 5-295-15,2-1-7 16</inkml:trace>
  <inkml:trace contextRef="#ctx0" brushRef="#br0" timeOffset="79788.877">10949 10779 837 0,'-15'10'368'0,"2"-2"25"16,8 0-192-16,7 1-49 15,7-1-25-15,9-5 3 16,5-3-17-16,8-9 0 16,-2-6-32-16,5-8-15 15,-6-2-31-15,-2-5-10 16,-10 6-17-16,-5-1-4 15,-11 7-3-15,-8 9-1 16,-10 6 1-16,-10 8-2 16,-6 5-1-16,-12 11 2 15,0 2 2-15,-5 11-3 16,10 0 1-16,4 7 3 16,15-6-4-16,10 6 0 15,14-12 4-15,11-3-2 16,9-10-1-16,14-8 1 15,6-12-1-15,8-9-4 16,-5-7 2-16,2-7 2 16,-10-1-1-16,-1-4 0 15,-11 2 2-15,0 0-1 0,-7 6 0 16,-3 3-2-16,-6 7 1 16,-1 8-1-16,-4 11 2 15,-5 8-3-15,-4 6 4 16,-1 12-1-16,-3 3 0 15,1 4 0-15,3-4 6 0,5 1-6 16,5-11 2-16,8-4-4 16,-1-11 0-16,11-9 0 15,2-10 4-15,7-9-2 16,-2-6 0-16,10-12 2 16,-4-1-1-16,4-9 0 15,-6 7-4-15,-1 1 8 16,-10 14-7-16,-4 9-1 15,-10 14 3-15,-7 13 3 16,-6 10-7-16,-6 12 11 16,-3 5-5-16,-4 8-5 15,2-3-6-15,3-2-24 16,5-7-42-16,7-5-64 16,6-13-26-16,10-9-54 0,1-10-4 15,8-12-238-15,0-8 91 16</inkml:trace>
  <inkml:trace contextRef="#ctx0" brushRef="#br0" timeOffset="80120.409">11767 10738 885 0,'10'-22'375'15,"-1"7"25"-15,-4 9-234 16,-5 11-34-16,-4 11-63 0,-6 7-27 16,-2 5-20-16,-1 12-8 15,-1-4-7-15,0 6 24 16,6-5 3-16,4-2 8 15,7-13-3-15,5-6 5 16,4-13-27-16,13-10 1 16,0-9-11-16,7-10 0 15,4-4-1-15,4-8-1 16,-5 4-1-16,-2 1-4 16,-7 8 2-16,-6 5-1 15,-8 8 4-15,-6 10-3 16,-7 9 1-16,-6 11 0 15,-6 7-3-15,-9 9-3 16,2 3 1-16,0 4 4 16,5-7-9-16,7-3-24 15,11-9-49-15,8-8-69 16,5-12-327-16,14-9 43 0</inkml:trace>
  <inkml:trace contextRef="#ctx0" brushRef="#br0" timeOffset="80485.955">12276 10797 576 0,'-13'12'478'16,"2"2"-100"-16,0 0-3 16,9 0-263-16,7-3 16 15,7-5-18-15,12-7 11 16,4-6-20-16,9-9-7 15,0-4-31-15,0-7-11 16,-8 2-17-16,-5 0-3 16,-8 2-17-16,-7 5-6 15,-7 5-7-15,-9 5 2 16,-9 4-5-16,-17 8 2 16,-4 3-1-16,-11 12-1 15,0 7-2-15,-1 9 5 16,11 1 1-16,3 9-4 15,16-7 5-15,8 0-4 16,11-9-6-16,12-2-10 16,9-11-2-16,12-9-112 0,5-10-34 15,13-12-369-15,3-4 11 16</inkml:trace>
  <inkml:trace contextRef="#ctx0" brushRef="#br0" timeOffset="80786.409">12744 10760 863 0,'15'-27'452'0,"-10"9"-22"0,-8-2-162 16,-3 6-193-16,-9 5-18 16,-4 7-49-16,-7 9-1 15,-1 8-5-15,-4 5 12 16,4 5 14-16,3 1 29 16,8-4 2-16,6 3 11 15,9-1-7-15,4 0-19 16,6-2-23-16,6 4-6 15,1-3-13-15,2 4-8 16,-5-4 10-16,-3 4-8 16,-9-2 0-16,-10 2 5 15,-9-2-1-15,-9-1-4 16,-2-5 1-16,-3-3-2 16,2-9 4-16,-4-7-84 15,4-9 21-15,-7-17-439 16,3-10 68-16</inkml:trace>
  <inkml:trace contextRef="#ctx0" brushRef="#br0" timeOffset="81401.048">13286 10881 1198 0,'-30'4'406'15,"10"0"81"-15,11-5-321 16,14-2-37-16,10 1-15 16,6-1-52-16,10 0-16 15,4 4-13-15,13-2-14 16,-2-1-20-16,7 1-63 16,-7-1-68-16,-1 2-79 15,-13 1-320-15,-5 6 18 16</inkml:trace>
  <inkml:trace contextRef="#ctx0" brushRef="#br0" timeOffset="81666.088">13263 11011 1180 0,'-23'14'440'16,"3"-5"69"-16,17-1-321 15,10-1 5-15,10-2-62 16,11-4-6-16,5-1-30 16,9-2-22-16,0-1-26 0,7-1-17 15,-5 0-30-15,5 0-97 16,-5-2-118-16,2-8-390 16,-10 1 3-16</inkml:trace>
  <inkml:trace contextRef="#ctx0" brushRef="#br0" timeOffset="84052.602">14395 10823 816 0,'5'-38'303'0,"-6"16"33"16,-2 9-194-16,-1 16-68 15,-4 12-5-15,-4 8-31 0,-4 13 2 16,-1 0-12-16,2 6-11 15,2-5-7-15,1 0 1 16,9-11-6-16,5-6 2 16,4-11-1-16,8-9-3 15,3-9-2-15,6-13-1 16,1-2 2-16,7-10-3 16,-2 1 1-16,2-3 3 15,-4 7-1-15,-4 5-3 16,-8 10-1-16,-5 9 4 15,-6 9-5-15,-5 9 2 16,-4 4 4-16,-3 10 0 16,0 1-2-16,-1 7 3 15,3-3-1-15,1 1-5 16,5-9 6-16,3-5-2 16,5-8-4-16,3-10-3 15,7-9 8-15,6-12-6 16,3-7 1-16,9-11 2 15,1 0 4-15,3-3-5 16,-2 8 1-16,-3 4-3 16,-11 13 3-16,-5 9-7 15,-14 14 4-15,-11 11 0 16,-8 11-3-16,-8 10 0 0,0-1 8 16,3-1-14-16,8-10-30 15,5-8-334-15,11-14 93 0</inkml:trace>
  <inkml:trace contextRef="#ctx0" brushRef="#br0" timeOffset="84452.531">15277 10740 1126 0,'-2'-2'310'0,"-6"2"90"16,-4 2-323-16,-5 2 2 15,-2 4-22-15,-9 3 1 16,0 3-9-16,-7 2-1 0,3 0-9 16,-3 6 12-16,8 1-7 15,0 6 3-15,6 1-7 16,6 3-4-16,9-3-19 16,8-5-4-16,7-10-9 15,11-12 0-15,4-9-2 16,10-13-4-16,1-7 4 15,4-8-1-15,-4 0 1 0,3-3-2 16,-8 6 2-16,-7 0-4 16,-6 10 2-16,-6 8-4 15,-10 6 3-15,-7 14 0 16,-3 8-1-16,-7 12-3 16,-3 6 1-16,-2 9-34 15,1 2-39-15,2 3-66 16,8-11-32-16,8-6-318 15,6-15 58-15</inkml:trace>
  <inkml:trace contextRef="#ctx0" brushRef="#br0" timeOffset="84609.524">15436 10822 818 0,'22'-35'315'0,"-2"3"44"15,-8 13-228-15,0 8-8 0,-8 16-46 16,-4 10-20-16,-4 7-27 15,-4 10-6-15,-3 4-14 16,0 7-8-16,3-2-7 16,0 4-20-16,5-11-28 15,1-6-337-15,3-12 82 16</inkml:trace>
  <inkml:trace contextRef="#ctx0" brushRef="#br0" timeOffset="85222.315">15639 10770 846 0,'12'-1'303'0,"1"2"47"15,3 1-233-15,8 3-2 16,2 1-45-16,6-6-1 16,3-1-20-16,4-9-2 15,-3 0-12-15,1-5-1 16,-6 0-8-16,-1-1-4 15,-8 6-6-15,-5 1-12 16,-9 5 2-16,-8 6-5 16,-8 3 1-16,-9 6 4 15,-7 2 6-15,-6 3-2 16,0 1 2-16,-4 3 8 16,7-3 1-16,-1 4-3 0,7 1 3 15,4 2 5-15,10-1-6 16,8 1-7-16,6-7 3 15,10-11-7-15,6-9-7 16,6-13-1-16,-1-7-1 16,6-8 1-16,-5-3 0 15,0 0 0-15,-6 4 2 16,-1 1-1-16,-7 5 1 0,0 5-4 16,-6 8 5-16,-2 11-4 15,-3 11 2-15,-6 18 1 16,-3 10 8-16,-6 19-1 15,0 2-1-15,-5 15 3 16,-1-4-7-16,-3 10 0 16,-2-10-2-16,-7 6 1 15,-2-15-5-15,-6-3 19 16,2-17 6-16,-7-6 9 16,3-18-1-16,-4-11 4 15,8-14-18-15,2-16-16 16,12-10-11-16,10-12-82 15,11 0-32-15,8-6-63 16,5 10-321-16,9-6 60 16</inkml:trace>
  <inkml:trace contextRef="#ctx0" brushRef="#br0" timeOffset="85400.591">16339 10726 1099 0,'12'-3'349'0,"-9"5"67"16,-3 7-288-16,-5 5-55 0,-3 6-12 16,-5 3-35-16,-3 9 1 15,1 0-12-15,-1 3-13 16,3-5-9-16,9-2-59 16,3-15-50-16,6-10-325 15,9-16 44-15</inkml:trace>
  <inkml:trace contextRef="#ctx0" brushRef="#br0" timeOffset="85549.455">16484 10294 922 0,'0'-28'453'0,"-1"14"-20"16,-7 16-207-16,0 13-139 15,0 7-60-15,0 9-100 16,0 2-261-16,5 7-99 15,4-7-119-15</inkml:trace>
  <inkml:trace contextRef="#ctx0" brushRef="#br0" timeOffset="85885.723">16546 10677 900 0,'5'-3'360'15,"-5"7"34"-15,-5 5-236 16,-3 8-25-16,-1 6-58 0,-5 12-23 15,1 1-24-15,0 8-13 16,2-5-12-16,4 2 18 16,6-6 5-16,9-7 7 15,6-11-3-15,11-13-3 16,5-12-17-16,12-16-9 16,1-6 1-16,6-12-5 15,-5 1 0-15,-2 0 0 16,-13 12 3-16,-3 3-6 15,-13 14 8-15,-8 11 0 16,-6 9-4-16,-8 10-1 16,-4 8-2-16,-5 8-8 15,-2-2-3-15,2 3-45 16,6-9-17-16,6-4-57 16,9-8-304-16,8-6 68 15</inkml:trace>
  <inkml:trace contextRef="#ctx0" brushRef="#br0" timeOffset="86288.205">17138 10756 1050 0,'23'-20'344'0,"-11"7"57"16,-3 5-269-16,-12 7-65 16,-9 5-20-16,-7 7-25 0,-12 4-2 15,-4 3-12-15,-4 7 22 16,5 1 15-16,-2 5 20 15,11-1 2-15,4 1 4 16,10-6-31-16,8 0-10 16,8-10-16-16,10-7-10 15,5-12-3-15,13-10 6 16,-2-9-10-16,6-9-2 16,-4 0 5-16,2-5-2 15,-11 6-3-15,-1 1 7 16,-8 10-4-16,-7 6 1 15,-8 11 1-15,-8 14-1 16,-6 9 0-16,-7 15 2 16,1 3-4-16,-2 13 0 15,4-3-2-15,8 7 3 16,9-10-70-16,11-9-15 16,11-20-27-16,11-18-46 0,0-24-13 15,7-21-244-15,-3-10 68 16</inkml:trace>
  <inkml:trace contextRef="#ctx0" brushRef="#br0" timeOffset="86485.523">17549 10130 1126 0,'13'-25'402'0,"-12"27"86"16,-8 26-300-16,-10 24 1 16,-6 12-47-16,-8 24-4 15,3 1-45-15,-3 14-25 16,7-7-30-16,3 8-22 15,6-19-27-15,1-1-52 16,5-24-108-16,4-11-410 16,5-26 61-16</inkml:trace>
  <inkml:trace contextRef="#ctx0" brushRef="#br0" timeOffset="87153.074">18347 10706 994 0,'4'-22'356'0,"-9"5"61"16,-8 0-231-16,-2 6-55 16,-11 3-2-16,-7 6-38 15,-14 7-9-15,-4 5-27 16,-8 9 7-16,2 6-13 0,-2 9 6 15,17 0-9-15,8 8-4 16,17-4-20-16,15 0-10 16,13-8-9-16,17-5-11 15,9-9-10-15,20-9-85 16,3-11-46-16,13-8-73 16,-6-6 505-16,2-7-813 15,-15 0 452-15</inkml:trace>
  <inkml:trace contextRef="#ctx0" brushRef="#br0" timeOffset="87451.261">18498 10731 884 0,'-2'-19'351'0,"-17"6"44"16,-5 6-233-16,-9 7 7 15,0 7-42-15,-3 6 2 16,6 7-18-16,0 11-1 16,9 0-36-16,6 9-12 15,10-4-22-15,12 1-8 0,10-8-10 16,13-8-7-16,6-13-6 15,14-12-1-15,-3-11-5 16,10-11-3-16,-10-4-4 16,1-3 5-16,-17 0-6 15,-13-1-5-15,-20 6-3 16,-18 2-20-16,-15 5-35 16,-14 14-53-16,-1 13-7 15,-4 16-25-15,11 9-2 0,4 9-34 16,12-3-225-16,19 1 57 15</inkml:trace>
  <inkml:trace contextRef="#ctx0" brushRef="#br0" timeOffset="87751.954">18928 10678 730 0,'-8'-24'288'16,"-13"11"26"-16,-8 3-163 15,3 10-54-15,-4 8 6 16,9 6-22-16,3 9 16 16,7 1-14-16,7 9-7 15,7-2-18-15,5 4-7 16,5-6-12-16,3 5 2 0,0-4-5 16,-2 0 1-16,-7-3-9 15,-3 2-8-15,-9-9-6 16,-9 2-6-16,-6-6-2 15,-6 1 1-15,-1-6-1 16,-5-2-5-16,4-6-2 16,3-6-9-16,7-7-37 15,11-17-92-15,11-9-92 16,22-15-241-16,9-8-33 0</inkml:trace>
  <inkml:trace contextRef="#ctx0" brushRef="#br0" timeOffset="87951.419">19320 9986 1103 0,'12'-23'334'16,"-17"20"71"-16,-10 25-263 15,-7 19-45-15,-9 26 8 16,0 9-14-16,-4 16 2 16,6 0-36-16,-3 16-23 15,7-13-24-15,-5 9-20 16,6-12-29-16,-1-5-67 15,10-28-31-15,2-13-353 16,3-24 48-16</inkml:trace>
  <inkml:trace contextRef="#ctx0" brushRef="#br0" timeOffset="88094.654">18975 10536 1173 0,'8'0'498'16,"6"6"52"-16,5 8-311 15,11 5-17-15,4 2-84 0,9 2-54 16,-2-3-66-16,6-3-189 16,-4-4-422-16,-5-15 50 15</inkml:trace>
  <inkml:trace contextRef="#ctx0" brushRef="#br0" timeOffset="140342.676">5976 12097 970 0,'3'-46'427'16,"-6"27"13"-16,-1 0-196 16,1 13-141-16,-2 7-1 15,-1 9-31-15,-1 13-2 16,1 7-17-16,-3 11-13 15,4 3-20-15,1 4-5 16,4-7-7-16,3-4-4 16,3-13-2-16,7-7 1 15,1-12-4-15,7-9 0 16,-1-7 2-16,6-12 5 16,-4-2-3-16,2 0 3 15,-4 1-4-15,-3 2 1 16,-4 8-2-16,-2 6-1 15,-7 6 1-15,-2 13 2 16,-3 5 1-16,-3 7-3 16,1 3 4-16,2 1-1 15,3-6-2-15,6-5 0 0,6-6 0 16,5-9 1-16,4-4-2 16,4-7 1-16,-1 0 2 15,3-8-1-15,-4 1-3 16,2-7 3-16,-1 0 0 15,2-4-5-15,-1 4 3 16,-1-3 4-16,-4 12-6 0,-2 5 4 16,-7 9-4-16,-5 5 4 15,-4 9-6-15,-3 3 7 16,-2 4-6-16,-2 3 3 16,2 0-2-16,-4 3 0 15,4-4-2-15,0 1-4 16,2-7-10-16,2-5-66 15,5-9-41-15,3-11-65 16,-1-11 188-16,1-8-500 16,-2-4 233-16</inkml:trace>
  <inkml:trace contextRef="#ctx0" brushRef="#br0" timeOffset="140454.567">6614 11881 958 0,'-4'-10'398'0,"-7"9"25"16,-4 8-240-16,4 7-89 15,-3 4-62-15,4 3-96 16,0-4-359-16,6-5 71 16</inkml:trace>
  <inkml:trace contextRef="#ctx0" brushRef="#br0" timeOffset="140675.937">6843 11607 975 0,'-10'15'465'16,"-2"10"2"-16,-3 22-184 16,2 6-168-16,0 12-16 15,4 2-50-15,2 10-13 16,0-7-20-16,2 6-18 16,0-8-48-16,1-1-99 15,0-19-47-15,5-10-306 16,-1-17-4-16</inkml:trace>
  <inkml:trace contextRef="#ctx0" brushRef="#br0" timeOffset="141142.892">6677 12021 1124 0,'-18'38'358'15,"9"5"77"-15,8-11-321 16,15-6-8-16,8-14-45 15,11-13-13-15,4-14-19 16,9-15-9-16,-4-10-6 16,5-17-3-16,-8-3-6 15,3-15-4-15,-9 6 6 0,-1-3-5 16,-5 17-2-16,-8 8 5 16,-8 23 2-16,-10 18-5 15,-8 22 5-15,-7 21 4 16,-7 15 7-16,-4 18 4 15,3 4 3-15,-3 14-2 16,4-14-6-16,7 3-7 16,11-20-2-16,9-12-6 15,11-23-3-15,12-13 4 16,5-16-3-16,15-12 2 16,-6-11 5-16,5-12-4 15,-8 2 1-15,-3-4 1 16,-12 11-5-16,-2 6 0 15,-6 17 3-15,-5 16 6 16,-5 16 5-16,-6 16-1 16,-4 7 5-16,-3 9-6 15,0-8-7-15,3-4-108 16,3-12-42-16,4-4-376 16,3-14 12-16</inkml:trace>
  <inkml:trace contextRef="#ctx0" brushRef="#br0" timeOffset="143309.327">8205 12155 837 0,'7'-4'313'0,"-1"-4"64"16,-1-1-217-16,-2-3-30 16,-2 2-38-16,-4-3-16 15,-3 5-37-15,-8 0-7 0,-1 1-22 16,-8 5 11-16,-2 7-6 15,-8 10 5-15,2 11 1 16,-4 18 1 0,5 2-6-16,4 14-5 0,10-8-4 15,12-7 2-15,12-19-2 16,18-18 13-16,12-25 2 16,16-28 4-16,4-12-10 15,4-28 7-15,-8-2-17 16,4-15-3-16,-14 11-1 0,-3-6 2 15,-8 24-5-15,-8 11 6 16,-16 27-1-16,-10 22-1 16,-9 28-4-16,-16 31 12 15,-5 15-8-15,-7 27 6 16,4 1-3-16,-3 9 4 16,14-18-12-16,6-2 4 15,12-23-8-15,10-7-44 16,9-19-40-16,6-13-385 15,1-15 72-15</inkml:trace>
  <inkml:trace contextRef="#ctx0" brushRef="#br0" timeOffset="144145.122">8568 12096 882 0,'0'23'365'16,"-1"-1"44"-16,1-3-203 15,6 1-44-15,6-10-27 16,4-4-7-16,1-5-37 16,1-9-20-16,1-1-35 15,-2-7-18-15,-5-3-14 16,-5 1-1-16,-6 0-2 0,-10-1 1 16,-4 10-2-16,-11 3 3 15,-3 7-5-15,-6 11 8 16,0 7-11-16,-1 10 5 15,9 5-4-15,1 7 4 16,12 0-6-16,7 1 6 16,10-6 1-16,10-5 4 15,8-11 1-15,13-9-1 16,-1-12 4-16,10-12 1 16,-3-9-2-16,3-12-1 15,-8-4-1-15,3-8 0 16,-9 4-6-16,-3-2-2 15,-10 11 4-15,-4 6 1 16,-10 11-3-16,-4 14 3 16,-6 9 0-16,-3 11-2 15,-4 3 0-15,-1 11 4 16,-1-2-3-16,2 8 2 16,3-5 1-16,2 6 2 15,4-8-6-15,6-2 4 0,2-8-9 16,8-6 1-1,4-13 3-15,7-9-2 0,2-9 2 16,8-12 5-16,-3-3-2 0,4-7-7 16,-3 1 4-1,3-2 1-15,-8 8 0 0,0 4-1 16,-13 9 0-16,-2 4 1 16,-8 13-6-16,-3 7 3 15,-6 5-1-15,-4 11 3 16,-1 5-1-16,-6 6 1 15,0 0 4-15,1 4 0 16,6-8 1-16,5-1-6 16,7-11 4-16,8-5-5 15,6-8 0-15,4-8 2 16,3-8 3-16,2-9-5 16,1-2 1-16,1-9 1 15,-4 2-5-15,1-2 8 16,-3 5-3-16,-3 3 2 15,-4 9-3-15,-4 3 2 16,-4 11-7-16,-5 8 3 16,-5 7-3-16,-4 8-1 0,-3 3 1 15,-3 6-36-15,2-1-34 16,1-3-59-16,8-7-31 16,4-8-74-16,6-8-237 15,11-10 69-15</inkml:trace>
  <inkml:trace contextRef="#ctx0" brushRef="#br0" timeOffset="144877.606">9777 12059 994 0,'19'-14'388'0,"-7"1"40"15,-5 3-276-15,-7 4 7 16,-6 5-65-16,-10 6-6 15,-6 5-17-15,-10 7-2 16,-3 3-22-16,-8 8 11 16,3 1-12-16,-5 4-4 15,8 0-3-15,3 7-9 16,11-7-16-16,9-2-7 16,13-9-1-16,12-8-4 15,12-12-3-15,11-12 2 0,4-10 1 16,8-10 2-16,-6-3 1 15,-1-4-4-15,-8 5 5 16,-3 1-4-16,-12 7-5 16,-1 7 0-16,-8 8 3 15,-7 6-5-15,-5 12 0 16,-7 8 1-16,-4 6-2 16,-3 8-5-16,3 0-10 15,1 2-22-15,8-7-26 0,6-3-54 16,7-10-24-16,8-5-11 15,5-10 15-15,8-8 25 16,2-5 57-16,3-4 24 16,-3-2 27-16,1-3 7 15,-5 2 3-15,0-2 8 16,-7 6 22-16,-5 2 23 16,-4 11 6-16,-6 5 4 15,-8 8-7-15,-2 8-18 16,-2 7-21-16,-3 7-4 15,0 1-10-15,3 8 11 16,2-7-6-16,7-2 2 16,6-9-3-16,9-7 6 15,5-13-9-15,13-10 1 16,-1-7-3-16,6-8 1 0,-2-2 0 16,0-4-1-16,-10 4 1 15,1-2 0-15,-7 8-3 16,-4 4 8-16,-6 7-6 15,-5 7 5-15,-6 9 0 16,-6 9-1-16,-3 3-5 16,-2 8 2-16,1-2-13 15,2 2-52-15,4-6-31 0,3-3-355 16,6-5 60-16</inkml:trace>
  <inkml:trace contextRef="#ctx0" brushRef="#br0" timeOffset="145275.093">10573 12195 976 0,'22'-16'348'15,"-13"4"47"-15,-4 1-215 16,-5 4-59-16,-11 1-11 16,-3 5-35-16,-9 8 4 15,-4 6-30-15,-6 9 1 16,4 7-9-16,-6 8-3 15,6-2-8-15,8 5-11 16,9-6-16-16,11-7 3 16,12-9-3-16,16-14-3 15,6-14-2-15,15-18 1 16,-1-11-5-16,11-16 8 0,-10-3-2 16,1-11 1-16,-13 2-1 15,0-7 5-15,-11 9-3 16,0-3 24-16,-7 19 7 15,-4 13 14-15,-10 23 3 16,-12 25 14-16,-5 22-19 0,-16 28-2 16,-5 9-9-16,-4 18-7 15,8-8-18-15,3 2-4 16,12-23-32-16,8-7-132 16,14-20-424-16,4-14 73 15</inkml:trace>
  <inkml:trace contextRef="#ctx0" brushRef="#br0" timeOffset="145925.542">11206 12430 913 0,'-12'47'340'0,"6"-3"65"15,7-16-213-15,9-18 11 16,8-25-24-16,8-26-1 16,5-21-41-16,8-29-32 15,3-6-62-15,1-26-15 0,-9 8-22 16,-6-15 0-16,-12 13 0 15,-9-8-2-15,-9 29 0 16,-4 14-10-16,1 35 8 16,-7 23-4-16,0 32-1 15,2 25-1-15,0 11 2 16,2 13-44-16,9-2-32 16,4 5-96-16,2-15-45 0,-1 0-324 15,-7-11 36-15</inkml:trace>
  <inkml:trace contextRef="#ctx0" brushRef="#br0" timeOffset="146358.772">11235 12074 1043 0,'-17'25'365'0,"3"-2"78"16,9-8-272-16,9 0 9 16,6-7-46-16,12-2-16 15,6-2-35-15,16-7-27 16,3-5-37-16,9-4-6 15,-6-1-6-15,-2 0-8 16,-17 4 4-16,-5 2-5 16,-15 7 1-16,-6 6-1 15,-10 2 3-15,-4 10 1 16,-5 5-3-16,-5 6 3 0,0-1-4 16,3 5 1-16,3-5-1 15,3 3 2-15,9-4 0 16,5-4 3-16,7-9-3 15,11-10 2-15,3-12 0 16,11-16 1-16,1-8 0 16,8-12 1-16,-5-1-4 15,3-2 4-15,-10 7-6 16,-3 6 0-16,-10 15 3 0,-9 9-1 16,-11 15 0-16,-8 11 3 15,-7 9 1-15,-4 9-4 16,-4 1 1-16,-1 7 1 15,6-6 0-15,4-1 0 16,4-9-29-16,10-4-104 16,8-11-41-16,9-10-360 15,5-11 2-15</inkml:trace>
  <inkml:trace contextRef="#ctx0" brushRef="#br0" timeOffset="146825.373">12097 12162 947 0,'6'-6'371'0,"-7"0"53"16,-4 5-254-16,-4 2-6 0,-4 3-53 16,-3 6-10-16,0 1-36 15,0 6-7-15,1 1-28 16,1 6-9-16,3-1-19 16,0 8 1-16,3-4-3 15,7 2-2-15,6-7 6 16,7-7-3-16,8-11-4 15,8-11-11-15,-3-6-15 16,4-11-13-16,-4-2-4 0,2-6 6 16,-5 4 5-16,1-1 20 15,-5 7 9-15,-1 3 5 16,-4 5 0-16,-3 7 9 16,-4 7-3-16,-3 7 6 15,-3 4 2-15,-3 10 5 16,0 1-12-16,-2 5 10 15,2-3 0-15,0 1-4 16,3-5-8-16,5-2 7 16,2-4-9-16,4-4-3 15,3-5-3-15,4-4 6 16,-2-3 1-16,0-4-5 16,0-1-3-16,0-2 4 15,-2 2-5-15,-2-2-4 16,-3 2-36-16,-2-1-83 15,-7 3-338-15,-1 2 44 0</inkml:trace>
  <inkml:trace contextRef="#ctx0" brushRef="#br0" timeOffset="147129.857">12812 12232 1001 0,'6'-9'384'0,"-6"-1"61"15,-2 4-271-15,-6 0 4 16,-5 4-59-16,-6-1-11 16,-1 2-27-16,-8 3-4 15,4 3-24-15,-8 6 5 16,4 7-21-16,-1 6-10 15,5 0-9-15,3 6-4 16,10-2-13-16,6-2-3 16,10-5-1-16,8-4-4 15,8-9-28-15,13-11-108 16,4-10-40-16,9-14-367 16,2-8-3-16</inkml:trace>
  <inkml:trace contextRef="#ctx0" brushRef="#br0" timeOffset="147358.142">13280 11704 1162 0,'26'-44'380'16,"-11"5"61"-16,-10 18-323 15,-8 15 8-15,-10 14-58 16,-12 21 12-16,-5 13-15 0,-5 15-9 16,2 7-24-16,-2 17 4 15,8-4-25-15,0 12-2 16,10-11-10-16,3-3-26 15,9-22-51-15,5-10-56 16,5-22-34-16,-3-11-345 16,-1-15 69-16</inkml:trace>
  <inkml:trace contextRef="#ctx0" brushRef="#br0" timeOffset="147625.668">13006 12067 1104 0,'4'7'407'15,"3"0"77"-15,10 2-249 16,4-2-59-16,11 1-23 16,1-3-63-16,12-1-24 0,-1-6-52 15,6 1-9-15,-5-3-4 16,2 4 4-16,-16 2-8 16,-6 6 4-16,-11 5 0 15,-14 9 0-15,-9 6-3 16,-6 7 5-16,-5-2-6 15,-1 1 4-15,5-10-3 16,3-4-2-16,5-10-13 16,6-7-29-16,4-7-21 15,9-14-60-15,0-5-29 0,11-13-33 16,-1-6-310-16,11-19 86 16</inkml:trace>
  <inkml:trace contextRef="#ctx0" brushRef="#br0" timeOffset="147754.214">13611 11811 1303 0,'0'-8'500'0,"-8"2"21"16,0 9-359-16,0 6-63 15,2 4-84-15,3 5-109 16,3 2-68-16,2 6-360 16,6-1 3-16</inkml:trace>
  <inkml:trace contextRef="#ctx0" brushRef="#br0" timeOffset="148092.365">13768 12143 1063 0,'6'-3'487'0,"-10"-3"10"15,-3 1-245-15,-2 1-109 16,-6 4-37-16,-5 3-81 16,-6 9 0-16,-1 4-17 15,-1 9 4-15,5 2-6 16,2 7 8-16,8-3-2 0,9 2 0 15,7-7-8-15,12-4 4 16,8-11-7-16,15-9-1 16,4-9 0-16,12-13 0 15,-6-5-3-15,1-7 5 16,-14 2-2-16,-6-6 3 16,-13 7-3-16,-11 4 0 15,-10 9-5-15,-17 1-34 16,-5 9-26-16,-14 9-62 15,2 5-30-15,0 6-85 16,9 5-253-16,8 6 61 16</inkml:trace>
  <inkml:trace contextRef="#ctx0" brushRef="#br0" timeOffset="148426.685">14010 12219 892 0,'8'-9'411'16,"1"1"16"-16,-4 5-230 16,-3 1-47-16,1 8-59 15,-3 7-32-15,-3 3-25 16,3 5 0-16,1-1-24 16,3-1-2-16,3-8-5 15,4-4 27-15,3-6 5 0,8-9 13 16,0-7 5-16,9-5 6 15,-1 0-13-15,5-2 1 16,-7 8-15-16,0 6-5 16,-11 8-5-16,-5 8-14 15,-9 6-6-15,-4 6 2 16,-3 2-2-16,-6 4 2 16,0-4-29-16,-2 1-125 15,0-7-398-15,-4-6 64 16</inkml:trace>
  <inkml:trace contextRef="#ctx0" brushRef="#br0" timeOffset="149857.742">6109 11189 791 0,'20'-18'285'0,"-12"7"69"0,-10 6-203 16,-9 10-26-16,-11 10-3 15,-4 4-31-15,-11 14-17 16,1 5-10-16,-7 11 7 16,1 3-6-16,-5 13-5 15,6-1-4-15,-6 11-10 16,8-1-8-16,0 15-4 16,9-6-4-16,3 14-2 15,15-6 5-15,8 8 4 16,8-15-4-16,6 5-4 15,7-20-5-15,7-2-7 16,-1-19-5-16,6-3-9 16,-2-15-4-16,2-3 11 15,-7-12-49-15,-1 0-361 16,-1-5-134-16,-15-15-126 16</inkml:trace>
  <inkml:trace contextRef="#ctx0" brushRef="#br0" timeOffset="152974.281">15226 12234 975 0,'22'-68'372'0,"-1"-2"74"16,-5 18-268-16,-3 13 8 15,-10 22-56-15,-5 17-20 16,-7 19-44-16,-6 19-13 16,-1 9-23-16,-1 19-13 15,1-2-5-15,0 12-8 16,6-8-2-16,-1 7-17 15,2-14-24-15,3 2-62 16,2-17-32-16,1-3-69 16,1-18-133-16,0-6-141 15,1-15-1-15</inkml:trace>
  <inkml:trace contextRef="#ctx0" brushRef="#br0" timeOffset="153286.173">15263 12135 1120 0,'-3'-17'320'16,"6"-3"101"-16,10 1-304 16,8-3 4-16,0 6-21 15,9 4 9-15,-1 7-27 16,2 9-14-16,1 6-29 0,0 8-8 15,-7 1-22-15,-1 4-6 16,-7-1-5-16,-9 5-4 16,-10-3 1-16,-9 5-13 15,-10-1-13-15,-9 4-26 16,-2-8-11-16,-7-1-29 16,8-7-7-16,2-2-24 15,9-6-2-15,7-5-305 16,15-4 85-16</inkml:trace>
  <inkml:trace contextRef="#ctx0" brushRef="#br0" timeOffset="153874.517">16006 12082 1079 0,'-30'0'363'16,"3"4"97"-16,13-1-285 16,6 2 4-16,9-3-29 15,9 0-23-15,5-1-45 16,10 1-24-16,6-1-33 15,12-2-17-15,2-2-12 16,10 1-54-16,-4-3-41 16,2-4-90-16,-13 3-13 0,-2-4-334 15,-16-3 70-15</inkml:trace>
  <inkml:trace contextRef="#ctx0" brushRef="#br0" timeOffset="154073.619">16002 12192 882 0,'-22'3'487'15,"6"2"-6"-15,7-3-140 16,10-1-155-16,5-1-18 16,6 1-63-16,6 4-27 15,3 1-35-15,11-1-27 16,1 1-19-16,16-2-55 15,3-7-50-15,11-5-112 16,-5-4-337-16,7-5 33 16</inkml:trace>
  <inkml:trace contextRef="#ctx0" brushRef="#br0" timeOffset="154707.687">17075 12065 1222 0,'15'-18'390'16,"-5"2"79"-16,-7 0-311 16,-4 6-54-16,-9 3-8 15,-8 1-15-15,-11 5-5 16,0 4-16-16,-12 4 7 15,4 4-18-15,-3 8-4 0,9 0-5 16,-3 8-9-16,8 2-9 16,0 8-8-16,7-1-2 15,2 7-3-15,11-7-1 16,9 0-6-16,11-9 7 16,14-10-3-16,6-14-3 15,10-11 2-15,0-9-2 0,7-13-3 16,-7-2 3-16,2-6-2 15,-11 3-4-15,-2-2 4 16,-15 10 1-16,-5 2-5 16,-12 12 2-16,-7 9 3 15,-6 11-6-15,-7 10 2 16,-2 9 0-16,-3 8 2 16,3 1-4-16,2 5-13 15,4-3-29-15,4 6-65 16,6-7-62-16,3-3-84 15,5-9-270-15,4-10-22 16,1-14-102-16</inkml:trace>
  <inkml:trace contextRef="#ctx0" brushRef="#br0" timeOffset="155132.479">17454 12230 1165 0,'-25'4'435'0,"1"1"76"16,13-3-320-16,5-2 10 15,7-2-55-15,9 1-21 16,8-2-38-16,11 1-20 0,6 0-29 16,17 1-26-16,1-1-45 15,11 0-56-15,-7 1-47 16,5 2-124-16,-13-2-328 16,0 4 49-16</inkml:trace>
  <inkml:trace contextRef="#ctx0" brushRef="#br0" timeOffset="155708.738">18467 12172 1044 0,'13'-5'376'16,"-5"2"70"-16,0-3-239 15,-1-1-49-15,-4 1-3 16,-4 1-44-16,-6-2-12 16,-4 2-35-16,-10 5-10 15,-5 0-15-15,-6 0 3 16,-2 5-5-16,-6 4 6 15,6-1-1-15,-1 7 1 0,9 4-10 16,3 2-4-16,7 1-13 16,6 6-7-16,7-4-6 15,6 0-2-15,8-5-5 16,7-6 1-16,6-8-2 16,7-8-2-16,4-9 3 15,4-7 1-15,-3-7-1 16,4-8 3-16,-5 0 2 0,0 2 0 15,-10 6 2-15,-2 6-2 16,-10 14 2-16,-9 15-7 16,-6 11 2-16,-6 17 2 15,-4 7 5-15,-3 12-6 16,3-3 4-16,-3 9 0 16,5-7-5-16,-1 2-4 15,-1-9 2-15,2-3-29 16,2-14-19-16,0-5-39 15,4-14-78-15,3-9-91 16,0-6-312-16,2-2 18 16</inkml:trace>
  <inkml:trace contextRef="#ctx0" brushRef="#br0" timeOffset="156273.395">18994 11599 1112 0,'-16'-1'394'0,"2"5"88"16,6 3-299-16,4 5 3 15,5-2-50-15,5 5-6 16,6-1-30-16,6 7-10 16,3 3-27-16,7 10-1 0,-2 0-20 15,2 15-16-15,-5-1-15 16,-2 13-3-16,-11-2-11 16,-7 12-1-16,-8-5 2 15,-18 10-1-15,-11-8-1 16,-14 11 11-16,-2-13-5 15,-6 6-3-15,10-16 10 16,4-3-4-16,14-15-6 16,5-8-25-16,12-12-20 15,5-10-113-15,7-12-74 0,10-5-373 16,1-16 17-16</inkml:trace>
  <inkml:trace contextRef="#ctx0" brushRef="#br0" timeOffset="167207.512">7662 13338 1052 0,'-4'-7'331'0,"7"-5"97"16,-3-1-292-16,0 0 14 15,-4-1-24-15,-9-1-2 16,-7 4-30-16,-7 1 2 0,-3 3-29 15,-7 8-9-15,4 8-15 16,0 17-6-16,6 8-15 16,4 19-8-16,8 5-8 15,6 5-3-15,13-11-9 16,13-11 1-16,9-27-1 0,22-26 3 16,9-20-5-1,11-26 7-15,-3-12-3 0,6-21 2 16,-14 7-1-16,-4-20 5 15,-12 10 1-15,-2-1 4 16,-14 22-4-16,-4 12 1 16,-13 31-2-16,-11 31 4 15,-9 31-1-15,-11 34 12 16,-6 13-5-16,-7 22 0 16,5-3-4-16,4 9-3 15,9-20-23-15,9-2-78 16,8-24-73-16,8-8-399 15,4-19 28-15</inkml:trace>
  <inkml:trace contextRef="#ctx0" brushRef="#br0" timeOffset="167671.884">7014 14130 1066 0,'-15'18'321'0,"14"-3"85"16,21-9-286-16,29-13 39 15,17-12-11-15,30-19 34 16,9-9-5-16,38-21 19 0,-5-2-49 16,38-19-15-16,-7 4-49 15,18-8-14-15,-25 21-44 16,2 0-12-16,-44 24-12 16,-12 9-14-16,-35 19-33 15,-19 6-90-15,-26 11-93 16,-13 0-418-16,-18 1 30 15</inkml:trace>
  <inkml:trace contextRef="#ctx0" brushRef="#br0" timeOffset="168438.378">7884 14319 986 0,'5'-4'338'0,"1"-2"81"16,-4-2-265-16,-2-2 3 15,-5 1-36-15,-6 1 3 16,-4 2-34-16,-4 2-9 15,-4 4-23-15,-5 5-5 16,2 4-19-16,-3 13-6 16,4 5-8-16,-1 12-5 15,8 2-6-15,6 10-2 16,5-5-7-16,13-7 0 16,9-13 3-16,14-18-4 15,5-20 0-15,16-22 5 0,-3-11-4 16,12-22 4-16,-8-1 1 15,3-14 2-15,-10 9-6 16,-4-4 0-16,-14 20-3 16,-6 8 4-16,-14 24-2 15,-13 20 7-15,-10 21-1 16,-11 26-1-16,-4 10-2 16,-5 19 1-16,2 1-9 0,5 7-6 15,8-12-17-15,6 2-71 16,10-16-47-16,6-4-50 15,6-14-340-15,10-5 67 16</inkml:trace>
  <inkml:trace contextRef="#ctx0" brushRef="#br0" timeOffset="168940.992">8452 14395 1084 0,'7'-12'342'0,"-5"4"77"15,-2-2-262-15,-1 3-40 16,-5 1 20-16,-3 4-34 16,-9 6 11-16,-4 4-25 15,-5 6-3-15,0 2-30 16,-3 7-2-16,4-1-15 15,2 8-4-15,7-1-17 16,5 7 0-16,8-7-7 16,7-3-6-16,9-8-2 15,8-13 4-15,6-9-6 0,7-15 2 16,1-8-6-16,5-11 0 16,-5 1-2-16,1-4 6 15,-7 9-3-15,-5 10 2 16,-8 12 4-16,-8 15-3 15,-9 15-1-15,-6 24-2 16,-7 7 7-16,-4 20-3 16,-1 2 6-16,-3 13-2 15,3-10 5-15,1 10-6 16,4-14-4-16,2 1-17 16,4-18-17-16,2-9-76 15,5-19-63-15,6-16-412 16,0-18 56-16</inkml:trace>
  <inkml:trace contextRef="#ctx0" brushRef="#br0" timeOffset="171887.877">9887 13150 906 0,'18'-21'291'0,"-7"5"71"15,-9 10-242-15,-11 7 2 16,-10 8-22-16,-12 12-9 16,-8 6-22-16,-8 15-9 15,1 4-10-15,-6 18 4 16,4 3-7-16,-5 19 2 15,5-2-12-15,0 17-12 16,11-14-15-16,10 4-6 16,13-18-3-16,17-5-6 15,12-20-2-15,16-5-77 16,7-16-37-16,14-11-360 16,-1-14 37-16</inkml:trace>
  <inkml:trace contextRef="#ctx0" brushRef="#br0" timeOffset="172131.885">10015 13493 1033 0,'4'-9'321'0,"-11"12"69"15,-4 11-280-15,0 16-35 16,1 6-17-16,-4 9 8 15,2 4-16-15,3 8-6 16,2-9-10-16,4 5-9 16,3-4-17-16,0-1-5 15,1-6-10-15,-1-1-58 16,1-6-30-16,-2-9-351 16,0-11 55-16</inkml:trace>
  <inkml:trace contextRef="#ctx0" brushRef="#br0" timeOffset="172454.442">9921 13641 951 0,'-3'-20'357'15,"3"-4"71"-15,10 0-254 16,10-2 16-16,7 7-50 15,9-2-9-15,-2 7-45 16,7 5-19-16,-7 8-35 16,2 4-16-16,-11 8-8 0,-3 6-8 15,-10 6 6-15,-11 8-10 16,-9 3 6-16,-9 6-11 16,-7 0-8-16,-7 1-50 15,4-9-22-15,-4-8-53 16,8-11-26-16,3-11-329 15,14-9 94-15</inkml:trace>
  <inkml:trace contextRef="#ctx0" brushRef="#br0" timeOffset="172659.403">10547 13719 1064 0,'-16'6'356'0,"4"-6"55"16,7 0-290-16,10-2-68 15,5-1-88-15,4-2-373 16,9 0 84-16</inkml:trace>
  <inkml:trace contextRef="#ctx0" brushRef="#br0" timeOffset="173353.843">11338 13550 840 0,'10'-14'338'15,"-4"-1"36"-15,-4 3-218 0,-4-2 9 16,-6 6-44-16,-11 4-6 15,-3 5-14-15,-10 5 5 16,-3 6-27-16,-5 9-3 16,3 2-18-16,2 7-6 15,7 1-23-15,5 4-11 16,10-4-9-16,8 0-1 16,9-8-8-16,9-6-4 15,5-12 7-15,11-10-5 16,3-8-3-16,7-14 1 15,1-5 8-15,2-6-12 16,-6 2 9-16,-1-3-2 16,-8 7 6-16,-4 5-11 15,-8 11 10-15,-6 11-7 16,-9 11 8-16,-9 21-8 16,-5 8 8-16,-6 20-7 15,-1 3 7-15,0 16-7 0,4-8 10 16,1 9-10-16,5-8-1 15,2 4-46-15,5-11-37 16,2-5-70-16,5-15-41 16,-1-14-327-16,1-17 71 15</inkml:trace>
  <inkml:trace contextRef="#ctx0" brushRef="#br0" timeOffset="173820.319">11874 12970 1273 0,'-13'-8'388'15,"7"20"80"-15,11 9-350 16,2 9-3-16,0 6-31 15,4 11-2-15,2-1-5 16,4 18-14-16,1-1-24 16,0 13-21-16,-4-2-7 15,-8 18-11-15,-10-12 1 0,-12 11-4 16,-8-14 7-16,-13 5-5 16,0-15 2-16,-8 2-1 15,7-20-1-15,-1-2-5 16,10-15-3-16,4-8-60 15,11-10-81-15,8-7-396 16,9-6 50-16</inkml:trace>
  <inkml:trace contextRef="#ctx0" brushRef="#br0" timeOffset="175265.723">12586 13679 1077 0,'-22'4'339'0,"7"0"100"15,11-2-293-15,11 2 4 0,9-3-19 16,10 0-10-16,7 0-42 16,13-1-14-16,2 1-39 15,13-1-17-15,-1-2-28 16,2 1-114-16,-7 0-50 16,-5 3-333-16,-16 3-16 15</inkml:trace>
  <inkml:trace contextRef="#ctx0" brushRef="#br0" timeOffset="175464.097">12633 13904 1192 0,'-20'0'418'0,"5"2"75"15,14-2-323-15,9-5-4 16,9-3-66-16,14-6-30 15,8 3-28-15,19-3-23 16,2 0-62-16,16 0-135 16,-8 4-354-16,5 1 24 15</inkml:trace>
  <inkml:trace contextRef="#ctx0" brushRef="#br0" timeOffset="176187.302">14190 13447 918 0,'18'-20'369'0,"1"-5"71"16,-9 0-229-16,-4-2-25 0,-11 5-51 16,-7 0-10-16,-9 9-61 15,-10 0-11-15,-5 7-20 16,-8 6-2-16,4 8-8 15,-5 12-6-15,8 9-10 16,0 13 1-16,12 4-8 16,4 11-4-16,11-6 7 15,11-1-2-15,13-14-5 16,14-9 2-16,10-19 2 0,18-19 0 16,0-16-6-16,15-20 3 15,-6-10 3-15,3-18-1 16,-12 1-4-16,-1-11 5 15,-17 10 3-15,-7-2 1 16,-11 17 0-16,-6 11 2 16,-10 23-3-16,-10 20 0 15,-4 26-3-15,-11 27 1 16,-6 11-2-16,-8 22 4 16,5 1-5-16,-2 9 1 15,10-14-3-15,8 2-77 16,11-15-53-16,7-7-390 15,9-19 35-15</inkml:trace>
  <inkml:trace contextRef="#ctx0" brushRef="#br0" timeOffset="177939.332">15285 13135 925 0,'17'-10'327'0,"-4"0"69"16,-6 3-238-16,-5-4 10 16,-6 3-32-16,-10 2-15 15,-7 1-34-15,-15 5-22 16,-5 6-39-16,-18 7-10 15,-1 4-10-15,-13 9-1 16,9 7-1-16,-10 9 11 16,14 3 7-16,6 9 7 15,17-3 3-15,16 3 2 16,27-11-6-16,24-5-9 16,17-14-7-16,21-10-4 15,4-9-7-15,14-6 0 16,-6-5-53-16,6-2 171 0,-6 3-647 15,-4-3 224-15</inkml:trace>
  <inkml:trace contextRef="#ctx0" brushRef="#br0" timeOffset="178486.264">13714 13950 483 0,'-28'2'351'16,"-2"-3"-30"-16,10-1-45 15,4 2-110-15,9 0-33 16,10 1 9-16,8 2-24 16,16 4 3-16,8-1-21 15,24 0 8-15,7 3-17 16,23-1-5-16,2-3-33 0,30-3-13 16,-2-3-18-1,28-10-15-15,-3-1-5 0,20-6 5 16,-20 2-3-16,19-2-6 15,-25 4 6-15,7 1-14 16,-22 7-71-16,-4-5-447 16,-40-1 122-16</inkml:trace>
  <inkml:trace contextRef="#ctx0" brushRef="#br0" timeOffset="180202.606">14618 14520 688 0,'0'4'156'15,"-2"-1"76"-15,2 1-195 16,-2-3 35-16,1-1 0 16,1-4 17-16,0 0 4 0,-4-2 7 15,2 0-27-15,-4-2 8 16,-1 2-14-16,-3 0-7 16,2 0-13-16,-3 2 7 15,0 2-14-15,-3 4 2 16,2 4-13-16,-5 7-3 15,1 1-6-15,-1 8 4 16,2 1-3-16,0 7 8 16,5-2 13-16,5 5 0 15,5-5-5-15,8-3-4 16,5-10-7-16,11-12-17 16,1-13-4-16,15-18-5 15,0-11 0-15,12-19 2 16,-1-6-1-16,5-19-1 15,-6 2 3-15,-1-12 1 0,-13 12-5 16,-7 7 11-16,-13 26 5 16,-6 19 13-16,-12 28 12 15,-7 27-4-15,-10 17 0 16,-6 27-7-16,-3 6-13 16,-2 15-13-16,6-12 3 15,6 0-8-15,10-19-9 16,6-7-50-16,8-16-45 15,5-8-6-15,1-13-400 16,-3-7 91-16</inkml:trace>
  <inkml:trace contextRef="#ctx0" brushRef="#br0" timeOffset="180802.832">15315 14602 958 0,'12'-11'316'0,"-9"-2"76"16,-1-2-231-16,-3 2-39 0,0 2-10 15,-5 2-30 1,-3 3-3-16,-4 6-29 0,-6 3 9 15,-4 4-1-15,-5 7-5 16,-1 2-13-16,-2 4-3 16,9 2-14-16,1 4-4 15,10-3-8-15,6 0-6 16,10-4 3-16,5-5-7 16,8-9-1-16,5-8-1 15,3-9 4-15,9-8-7 16,-5-8 8-16,5-8-3 15,-5 4 4-15,-3 4-3 16,-11 12 1-16,-2 16-6 16,-9 19 4-16,-8 21-3 15,-1 12 5-15,-4 20 7 16,-2 2 7-16,-1 12-2 0,3-12-2 16,-4 6-4-16,6-14-1 15,1 3-17-15,2-16-40 16,-1-1-475-16,4-11-10 15,-12-5-200-15</inkml:trace>
  <inkml:trace contextRef="#ctx0" brushRef="#br1" timeOffset="185852.673">12967 10397 1064 0,'-55'-20'244'0,"-10"-2"115"15,2 6-308-15,-8-6 6 16,9 1-8-16,-11-6-4 16,6 1-18-16,-16-6-8 15,1 2-8-15,-14-1-4 16,3 3 1-16,-24-1-4 16,6 5-3-16,-19-4 2 15,5 4-1-15,-26-3 2 16,18 1-3-16,-21-4 4 15,11 1 0-15,-19-3 6 16,18 3-4-16,-28-2 14 16,15 9-3-16,-25-1-1 15,16 8-6-15,-26-1 4 16,22 3-6-16,-24-3-3 0,28 1-6 16,-25-7 7-16,24 2-5 15,-20-6-6-15,22 4 4 16,-18 0-1-16,24 6 0 15,-27 4-1-15,27 5 5 16,-23 2-2-16,18 6 1 16,-12 4-4-16,22 3 3 0,-15 2-1 15,28 4-1-15,-12 2 1 16,19 2 2-16,-7 2 0 16,25 0-5-16,-17 5 4 15,26-2 0-15,-6 4 3 16,18-3-2-16,-8 5-3 15,22-4 0-15,-6 6 2 16,15-3-3-16,-2 6 4 16,17-2-2-16,1 7 2 15,15-2-3-15,4 10-1 16,12-1-4-16,2 8 5 16,10-5-7-16,8 5 0 15,4-9 4-15,9 6 1 16,6-9-1-16,8 8 0 15,3-6 1-15,9 8-2 16,-1-7 3-16,9 7-1 0,-3-9 3 16,7 8 0-16,-2-8-3 15,7 4-3-15,-2-7 4 16,9 4 1-16,-5-6 6 16,10 0-3-16,-2-7-1 15,15 4 6-15,-5-6-3 16,11 1-3-16,-9-4-2 0,11 2 3 15,-12-5-4 1,14 2 1-16,-7-2-3 0,8 4 7 16,-6-3-2-16,13 4-2 15,-11-2 0-15,17 3 2 16,-7-4-3-16,12 4 5 16,-8-4-3-16,17 1-3 15,-12-5 9-15,13 3-2 16,-10-6-7-16,19 3 8 15,-14-5 0-15,13-2-6 16,-6-6 9-16,21 0-3 16,-19-4-4-16,17-3 2 15,-13 1 0-15,20 2-8 16,-22-2 8-16,16-1 3 16,-11 1-7-16,17 0 3 15,-21-2 1-15,23-3-2 16,-14 0-1-16,12-3 4 15,-19-1-2-15,19 0 1 0,-22 4 3 16,12 0-1-16,-19 1 1 16,16 1-3-16,-20 2 2 15,8 0-4-15,-15-1 1 16,15 0 4-16,-19-3 2 16,11-2 3-16,-13-3 3 15,10 2-2-15,-14 0 1 0,7-1 2 16,-14 0-3-16,8 0 0 15,-15 0 3-15,7-2 0 16,-15 2 2-16,9-1-3 16,-12-2 1-16,5-3 0 15,-11 0-4-15,3-4-3 16,-11-2 3-16,6-6-4 16,-9 1-1-16,7-5 4 15,-11 2 5-15,1-3 12 16,-8 5 4-16,-1-3 5 15,-10 6 0-15,0-5-3 16,-6-1-18-16,0-7-2 16,-5 1-7-16,-1-11 3 15,-4 2-6-15,-3-12 4 16,-4 2-3-16,-9-13 5 0,-9 5-9 16,-15-10 4-16,-10 11 0 15,-15-5 6-15,-5 13 3 16,-12 1 4-16,6 13 4 15,-4-1-6-15,14 8-9 16,6-7-27-16,15 5-59 16,7-11 230-16,16 1-692 15,-11-4 258-15</inkml:trace>
  <inkml:trace contextRef="#ctx0" brushRef="#br1" timeOffset="187668.865">12182 12866 985 0,'-36'-5'230'0,"-2"-2"108"16,7-1-277-16,-4-1-12 15,5-2-5-15,-8-5-5 16,0 1-24-16,-8-3-8 16,-1 3 1-16,-11-1-4 15,5 2 0-15,-12 0 2 16,4 3-8-16,-17-2 1 16,3 4-1-16,-14 0 5 15,6 1 1-15,-13 3 17 0,10 4-4 16,-17-1 7-1,9 3-6-15,-17 1 0 0,6-1-16 16,-13 3 7 0,13-1-4-16,-13 1-2 0,13-3-4 15,-18 0 8-15,16-1-10 16,-15-2 5-16,14 0 0 16,-18 0 4-16,18 1-4 15,-12 0 13-15,16-1-5 0,-18-1 3 16,17 2-5-16,-10-1 6 15,14-2-15-15,-16-1 3 16,20 0-5-16,-12-2 8 16,14-1-11-16,-11 1 12 15,9 4-8-15,-13-1 9 16,13 4-9-16,-13 5 7 16,13 1-8-16,-14 5 7 15,15 2-8-15,-14 6 4 16,15 3 2-16,-18 6 1 15,18 3-5-15,-12 12 3 16,16 3-2-16,-8 14 4 16,17 3-3-16,-8 16 3 15,15-1-5-15,-7 25 4 16,14-5-8-16,0 15 4 16,20-12-5-16,7 10 10 0,16-18-3 15,4 12 4-15,11-12-6 16,9 16 8-16,7-11-10 15,13 10 5-15,13-13 0 16,25 5 3-16,9-15-4 16,26 2 5-16,1-18-5 15,28 8 1-15,-1-13 0 16,20 4 0-16,-11-11 0 16,30 5 1-16,-14-12-4 15,19 2-1-15,-7-8 0 0,22 1 3 16,-21-11-5-16,29 2 6 15,-20-10-2-15,22-2 2 16,-18-6-4-16,17 0 8 16,-24-6-3-16,20-3 4 15,-28-5-1-15,20-6 3 16,-19-3-8-16,15-7 6 16,-20-3-4-16,19-10 5 15,-26-5-3-15,21-7 9 16,-21 0-7-16,8-7 11 15,-20 10-6-15,12-6 7 16,-26 6-8-16,9-9 3 16,-19 5-9-16,15-4 6 0,-24 0-7 15,5-10 4-15,-15 5-3 16,4-6 0-16,-19 1-4 16,6-2 7-16,-13 10-1 15,0-3 13-15,-15 6-1 16,0-5 5-16,-12 5-3 15,1-12 5-15,-6 5-11 16,0-10 9-16,-7 6-5 16,-1-7 8-16,-7 9-11 15,-4-7 7-15,-6 5-6 16,-5-10 3-16,-6 5-7 0,-9-11 6 16,-2 2-13-16,-5-9 5 15,-4 7-4-15,-6-12 3 16,3 6-3-16,-7-12 10 15,1 5-7-15,-6-9 1 16,2 10-6-16,-14-3-1 16,-6 18-4-16,-27 9-4 15,-6 22-3-15,-24 15-3 16,-2 20-48-16,-18 12-92 16,17 6 68-16,-12-7-419 15,11-11 74-15</inkml:trace>
  <inkml:trace contextRef="#ctx0" brushRef="#br2" timeOffset="192385.405">19962 10101 1176 0,'-30'-19'288'0,"-20"-8"98"16,-1 7-336-16,-6 3 12 15,8 6-19-15,-8-3 2 16,5 1-8-16,-9 0-11 16,5 0-23-16,-16-1-1 15,4 6 0-15,-16-1 0 16,5 2-4-16,-21 1-6 15,8 0 1-15,-16 1-2 16,8-4 2-16,-17 3 4 16,9-3 5-16,-14 0-4 15,5-2 5-15,-12 1 0 16,11 0-5-16,-11-4 2 16,12 3 5-16,-17 2 0 15,14 0-5-15,-15 3 2 16,11 3 1-16,-19 3-1 0,18 0 0 15,-19 3-1-15,13 2-1 16,-16 2 3-16,19 1-4 16,-20 5 1-16,13 2-1 15,-14 3 3-15,14 1-1 16,-21 5 0-16,22 3-5 16,-13 3 11-16,16-2-6 15,-8 8 2-15,24-1-3 0,-12 2 5 16,20-3-8-16,-6 9 5 15,19-4-5-15,-8 4 3 16,20-4 5-16,-7 5-5 16,18-5 4-16,-3 8-3 15,14-4-1-15,1 9-7 16,18-4 6-16,2 7-1 16,13-4 6-16,4 6-3 15,11-9 3-15,5 4-1 16,12-6 0-16,8 4-10 15,9-9 6-15,13 5 0 16,3-2 2-16,16 3-2 16,2-4 6-16,11 3-3 15,-2-7 1-15,14-2-6 16,-2-6 2-16,20-2-4 0,-5-6 4 16,16-1-3-16,-6-6 6 15,19 0 13-15,-14-4 10 16,19-2 13-16,-9 0 4 15,20 1 1-15,-17 1-8 16,14 5 0-16,-14 1-19 16,19 4 0-16,-21 0-4 15,19 4-7-15,-10-7-7 16,18 1 5-16,-18-5-4 16,21-1 2-16,-14-6 0 0,12 1 1 15,-17-5-4-15,20 2 7 16,-18-1-1-16,8-2-1 15,-14 0 6-15,18 0 12 16,-20-5-2-16,15-3 6 16,-9-1-2-16,12-7 0 15,-20-2-15-15,14-6 1 16,-15-1-6-16,5-7 4 16,-18 1-3-16,9-6 2 15,-18 3 1-15,5-7-2 16,-18 4 0-16,8-7-1 15,-16 3 0-15,4-6-2 16,-14 1 1-16,7-8-2 16,-18 6 1-16,1-11-1 15,-16 3 2-15,-8-9-1 16,-14 4-3-16,-9-11 4 0,-12 4-3 16,-8-12 1-16,-11 4 2 15,-17-7 2-15,-5 8 0 16,-22 0 2-16,-7 13-7 15,-26 0-6-15,-4 12-3 16,-30-5-21-16,7 9-25 16,-18-3-71-16,16 9-40 0,3 5-353 15,27 10 48-15</inkml:trace>
  <inkml:trace contextRef="#ctx0" brushRef="#br2" timeOffset="193650.349">16030 13694 1012 0,'1'-30'257'0,"-3"-1"82"0,-2-9-263 16,-2 5-15-16,-4-11 1 15,-3 0 4-15,-7-12 0 16,-5 4-23-16,-6-12-10 16,-2 6-3-16,-13-7-8 15,-2 10 0-15,-16-9-5 16,1 9-3-16,-16-5-7 15,10 9 5-15,-13-3 3 16,8 13 12-16,-14 0 1 16,6 11-1-16,-13 2-5 15,11 9-10-15,-14-1-7 16,9 6-2-16,-10 9-4 16,10 5 3-16,-12 7-6 0,12 6 2 15,-11 13-5-15,11 2 3 16,-9 12-1-16,13 4 7 15,-9 14-6-15,17-2 7 16,-4 12-5-16,15-4 5 16,-3 13-4-16,20-4 5 15,3 18-2-15,15-3 6 16,5 17-8-16,14-5 4 16,7 16-5-16,7-9 1 0,8 15-3 15,3-12 4-15,5 12-2 16,2-10 4-16,9 7-8 15,5-17 4-15,14 9 1 16,5-14 3-16,15 7-6 16,0-15 10-16,11 7 3 15,-3-14 0-15,18 4-7 16,-7-17 9-16,13 3-3 16,-7-11-13-16,13-1 7 15,-11-12 3-15,9 1-3 16,-12-9-7-16,11-1 10 15,-16-8-4-15,10-6-4 16,-12-12 4-16,9-10 2 16,-14-13-3-16,9-16-2 0,-16-10 7 15,9-24-5 1,-12-5 7-16,3-21 1 0,-15-2 4 16,1-12 6-16,-16 6 10 15,2-17 2-15,-9 11 5 16,-1-15-9-16,-8 2-5 15,-4-20-14-15,-14 8-5 16,-9-29-7-16,-14 7-3 0,-13-20-13 16,-8 19-20-1,-11-4-51-15,-1 37-27 0,-19 14-384 16,2 24 82-16</inkml:trace>
  <inkml:trace contextRef="#ctx1" brushRef="#br0">15880 18828 0,'0'0'0,"0"0"0,0 0 16,0 0-16</inkml:trace>
  <inkml:trace contextRef="#ctx0" brushRef="#br0" timeOffset="213515.751">4588 15895 838 0,'8'-10'310'0,"-5"2"47"15,-2-1-200-15,-3 2-45 16,-6 0 4-16,-6 4-28 0,-8 2 5 16,-3 3-15-16,-7 8 0 15,-1 8-22-15,-4 14 0 16,7 7-16-16,-2 11-4 15,14-3-15-15,7 1 1 16,12-15-16-16,16-15-4 16,13-20 4-16,18-26-2 15,5-20-7-15,16-24 4 16,1-7 4-16,5-17-7 16,-15 6-1-16,0-6 5 15,-17 15 0-15,-11 8 0 16,-12 22 2-16,-12 22-1 15,-13 30 1-15,-11 35 2 16,-9 20 0-16,-13 25-1 16,1 2-1-16,-2 6-3 0,10-15-13 15,9-5-101-15,13-20-45 16,4-4-344-16,5-16 2 16</inkml:trace>
  <inkml:trace contextRef="#ctx0" brushRef="#br0" timeOffset="213963.517">3966 16362 1073 0,'-25'5'354'16,"9"2"87"-16,12 0-294 16,13 0 11-16,12 0-25 15,22 2-4-15,9-1-27 16,27 3-8-16,5-1-38 16,19 0-18-16,-6-3-23 15,19-6-9-15,-13-5 0 16,10-8-7-16,-14 0-8 0,4-2-102 15,-26 5-63-15,-8 12-380 16,-29 9 5-16</inkml:trace>
  <inkml:trace contextRef="#ctx0" brushRef="#br0" timeOffset="214613.952">4302 16961 1004 0,'4'-5'345'15,"-5"1"55"1,-1-1-245-16,-3 2-60 0,-7 0-12 15,-6 2-16-15,-7 1 6 16,-2 1-14-16,-11 4 4 16,5 3-8-16,-6 7-4 15,6 5-17-15,-1 8-2 16,11 2-17-16,3 7-1 16,11-4-5-16,8-2-3 15,10-10-6-15,13-12 5 16,9-16 0-16,19-20-7 15,3-18 3-15,16-22-4 16,-3-9 3-16,2-20 1 16,-12 2-6-16,2-8 5 15,-19 13 4-15,-5 6-5 16,-10 26-1-16,-11 20 6 16,-13 30-3-16,-11 32 0 0,-9 23 7 15,-9 29 0-15,-3 11 4 16,-5 15-5-16,10-11 3 15,2 3-13-15,9-22 3 16,8-5-54-16,9-19-29 16,5-8-78-16,3-12-31 15,9-6-330-15,0-13 73 0</inkml:trace>
  <inkml:trace contextRef="#ctx0" brushRef="#br0" timeOffset="-214347.818">4856 17024 717 0,'12'-7'351'0,"-8"-1"16"16,-1 0-157-16,-3 1-62 0,0 1-28 16,-4 2 5-16,-4 5-21 15,-2 3 10-15,-5 1-23 16,-11 5-2-16,-2 1-23 16,-5 5-10-16,2 0-20 15,0 5-4-15,10-1-14 16,4 1-4-16,9-5-6 15,7-1-1-15,8-7-5 16,8-5-3-16,4-7 0 0,11-7-1 16,3-5 2-16,3-8-2 15,-1 0 4-15,0-6-2 16,-8 4 1-16,-3 4-3 16,-7 12 1-16,-6 9 1 15,-7 16 3-15,-6 22-6 16,-6 11 7-16,-7 18-5 15,-1 2 2-15,-2 9-4 16,2-15 7-16,4 1-5 16,9-16 2-16,2-4-13 15,4-13-59-15,3-7-100 16,2-12-364-16,1-11 28 16</inkml:trace>
  <inkml:trace contextRef="#ctx0" brushRef="#br0" timeOffset="-210933.371">5972 15681 887 0,'16'-24'241'0,"-11"13"80"15,-9 8-225-15,-5 8-13 16,-9 14 6-16,-6 8-9 15,-11 15 9-15,-1 4-21 16,-11 19 7-16,1 1-9 16,-8 21 4-16,9 1-19 15,-1 21-7-15,10-8-17 0,5 12-4 16,12-17-19-16,7 1-4 16,8-21-1-16,10-7 3 15,8-16-7-15,8-7-19 16,3-17-39-16,10-6-73 15,-5-13-329-15,3-6 50 16</inkml:trace>
  <inkml:trace contextRef="#ctx0" brushRef="#br0" timeOffset="-210446.64">6335 15975 658 0,'10'-20'397'0,"-4"1"-37"16,-6 8-111-16,-3 5-131 15,-4 7-38-15,-7 5 2 16,-3 5-19-16,-7 11 1 15,-4 4-21-15,-10 16 11 16,0 7-17-16,-5 17 9 16,6 4-6-16,1 14 0 15,9-8-12-15,6 1 5 16,11-13-12-16,6-7-2 16,8-16-8-16,6-7-2 15,8-11-5-15,4-3-41 16,2-10-53-16,0-5-399 15,-4-9 73-15</inkml:trace>
  <inkml:trace contextRef="#ctx0" brushRef="#br0" timeOffset="-208900.38">6794 16326 814 0,'4'-9'287'0,"-1"-2"64"16,-1 0-223-16,-2-1 5 15,-2 3-23-15,-4 4-11 16,-3 4-17-16,-2 5 1 16,-6 1-16-16,-6 6-8 15,-1 0-17-15,-7 9-13 16,0 2-6-16,1 9-14 16,6-1-4-16,4 4 1 15,10-5 0-15,5-3-9 16,10-10 3-16,6-6-2 15,7-10 3-15,9-8-4 16,4-7 4-16,6-11-3 16,-1-2 2-16,0-8-4 15,-9 3 6-15,0 3 1 16,-10 9 2-16,-3 6-1 16,-8 12 1-16,-4 9-2 15,-5 5 0-15,-7 10-3 16,1 2 0-16,-3 8-1 0,0 0 1 15,4 1-7-15,2-6-28 16,5-3-62-16,4-7-41 16,9-5-332-16,2-7 40 15</inkml:trace>
  <inkml:trace contextRef="#ctx0" brushRef="#br0" timeOffset="-208643.499">7117 16382 1047 0,'-17'4'366'0,"-1"-3"102"15,13 0-279-15,5 0-13 16,4 1-45-16,15 0-25 15,4-2-60-15,11 0-23 16,2-3-18-16,8 0-60 16,-5-2-55-16,3 1-68 15,-9 1-331-15,3 4 36 0</inkml:trace>
  <inkml:trace contextRef="#ctx0" brushRef="#br0" timeOffset="-208034.532">7902 16353 773 0,'9'-11'401'0,"-4"1"-7"16,-4 0-178-16,-4 3-74 15,-4 4-60-15,-4 3-1 16,-4 1-17-16,-7 6-1 0,1 3-11 16,-8 7 5-16,1 3-11 15,-2 8-3-15,6 1-7 16,1 4-3-16,6-5-15 16,8-3-4-16,8-7-9 15,8-9-2-15,8-9-3 16,12-12 4-16,2-7-6 15,9-11 3-15,-3-1-2 16,2-2 1-16,-8 9-4 0,-6 7 4 16,-9 12-2-16,-8 12 4 15,-7 8-1-15,-6 10 3 16,-4 4-1-16,-4 6 0 16,3-5-3-16,-1 7-4 15,3-7-3-15,1 7-65 16,5-4-19-16,3 4-58 15,3-8-45-15,3-3-306 16,2-7 93-16</inkml:trace>
  <inkml:trace contextRef="#ctx0" brushRef="#br0" timeOffset="-207433.977">8344 15990 1207 0,'-10'-9'355'15,"5"7"88"-15,2 9-342 16,3 13-15-16,3 6-31 15,2 13-9-15,2 5-12 16,4 10-10-16,-1-4-7 16,0 11-5-16,-4-7-6 15,-7 9-3-15,-7-7 2 16,-6 8-2-16,-3-9 0 16,-4 8-2-16,-1-16 0 0,-1-2 0 15,4-16-3-15,1-8-22 16,6-15-37-16,2-6-93 15,10-10-326-15,6-8 40 16</inkml:trace>
  <inkml:trace contextRef="#ctx0" brushRef="#br0" timeOffset="-206068.504">8718 16434 741 0,'-15'-2'417'0,"5"1"-11"0,0-2-144 16,4 3-132-16,6 0-55 15,4 2-21-15,7-1-60 16,6-6-317-16,6 3-100 15,3-1-92-15</inkml:trace>
  <inkml:trace contextRef="#ctx0" brushRef="#br0" timeOffset="-205367.42">9491 16284 920 0,'6'-7'303'16,"-2"3"71"-16,-3-1-250 15,-3 2-9-15,-4 3-27 0,-6 0 0 16,-6 2-25-16,-7 1 13 16,-4 3-15-16,-7 8 0 15,3 4-11-15,-2 8 5 16,8 3-23-16,1 5-7 16,11-4-4-16,6 0-12 15,9-8-4-15,9-7-3 16,7-10 1-16,10-12-8 15,3-9 9-15,10-14-3 16,1-6-2-16,6-8 3 16,-5 5 1-16,1-3-3 15,-12 11-2-15,-3 9 4 16,-13 12-3-16,-6 18 3 16,-13 15-4-16,-9 23 5 15,-7 10-6-15,-4 19 11 16,-3-4-2-16,1 13 10 0,6-12-4 15,1 4 5 1,9-13-8-16,1-1-4 0,6-18-13 16,4-6-68-16,2-18-46 15,2-12-390-15,2-14 50 16</inkml:trace>
  <inkml:trace contextRef="#ctx0" brushRef="#br0" timeOffset="-203867.731">7904 16446 667 0,'-1'2'206'0,"-1"-1"47"16,0 4-175-16,-1 1-15 16,-1 6-1-16,0 3-13 15,-2 7-1-15,2 3-8 16,-2 9-7-16,3 0-13 0,-3 10-1 16,-1-1-7-1,0 5-1-15,-1-4 0 0,-1 3 1 16,1-7-2-16,0-1-1 15,2-10 0-15,1-4-5 16,3-11-3-16,2-6-1 16,5-7-4-16,4-9-26 15,-1-8-294-15,9-6 87 16</inkml:trace>
  <inkml:trace contextRef="#ctx0" brushRef="#br0" timeOffset="-201951.627">9867 15830 897 0,'-10'-36'311'0,"1"7"58"15,2 14-247-15,0 18-6 16,3 12-47-16,1 15-7 16,2 9-20-16,5 13-2 15,1 1-10-15,5 7 6 16,-1-6-12-16,2 11 0 15,-2-7-10-15,-7 14-3 16,-7-3-4-16,-9 14-5 16,-6-6 2-16,-12 11-6 0,0-13 5 15,-5-3-7-15,6-16 8 16,-2-9-5-16,7-18 3 16,4-10-23-16,10-10-15 15,6-9-56-15,13-5-34 16,7-8-310-16,9-4 57 15</inkml:trace>
  <inkml:trace contextRef="#ctx0" brushRef="#br0" timeOffset="-201468.324">10252 16395 888 0,'-37'-5'392'0,"3"6"43"15,7 1-207-15,7-2-31 16,11 1-47-16,9-2-9 15,7-2-47-15,16-1-16 16,7-2-42-16,16-2-9 16,6-4-23-16,19-1 1 15,-2 0-27-15,6 0-105 16,-10 3-48-16,-7 4-356 16,-19 12 0-16</inkml:trace>
  <inkml:trace contextRef="#ctx0" brushRef="#br0" timeOffset="-201242.597">10267 16540 965 0,'-31'11'405'0,"3"-5"59"0,11-1-234 15,5-1-34-15,10-1-49 16,7-2 0-16,8 3-53 15,11-2-11-15,5 0-41 16,18-1-7-16,8-2-28 16,16-5-73-16,-2 0-93 15,13-6-404-15,-18-1 36 16</inkml:trace>
  <inkml:trace contextRef="#ctx0" brushRef="#br0" timeOffset="-200616.781">11407 16378 1081 0,'-11'-10'387'0,"-5"0"62"16,-1 0-294-16,-10 3-34 15,1 3-48-15,-11 7-20 16,1 6-24-16,-10 12 2 16,1 7 9-16,-3 13 15 15,5 4-3-15,5 9 7 16,14-6-5-16,12 1-6 15,16-11-25-15,19-9 0 16,13-16-9-16,20-15-17 16,10-11-44-16,19-13-333 0,3-7-169 15,5-4-96-15</inkml:trace>
  <inkml:trace contextRef="#ctx0" brushRef="#br0" timeOffset="-198952.052">12523 16615 847 0,'-49'-1'402'0,"3"-6"15"16,11 0-169-16,5-1-99 15,15 1-29-15,6-1 0 16,13 2-31-16,12 1-12 16,12 0-40-16,13 1-10 15,8 1-14-15,18-2-8 16,-2 2-10-16,17-3-32 16,-2 2-41-16,8-2-78 15,-16 1 4-15,3-1-354 16,-23 5 78-16</inkml:trace>
  <inkml:trace contextRef="#ctx0" brushRef="#br0" timeOffset="-198652.583">12478 16796 1031 0,'-50'9'335'16,"6"1"94"-16,13-6-285 15,7 1 23-15,16-4-38 0,14-3 1 16,11-5-40-16,19-1-10 16,8-4-38-16,14-4-2 15,2 2-19-15,13-1-5 16,-6 2-12-16,12 2-10 15,-4 4-30-15,8-3-95 16,-9 3-26-16,3-8-372 16,-17-3 31-16</inkml:trace>
  <inkml:trace contextRef="#ctx0" brushRef="#br0" timeOffset="-198218.822">13374 16393 923 0,'-35'3'357'0,"-4"2"70"16,11 2-250 0,6 2 21-16,11-2-50 15,5 0-5-15,8 0-48 0,10-2-3 16,4-1-41-16,13 0-9 16,5 1-22-16,7 2 6 15,-6 1-22-15,1 8 7 16,-12 5-9-16,-10 11 2 15,-11 5-10-15,-13 13 4 16,-10-3-5-16,-14 7 5 16,-3-9 0-16,-5 0-3 15,4-14-5-15,4-5-36 16,12-11-49-16,6-9-85 16,10-8-356-16,5-7 51 15</inkml:trace>
  <inkml:trace contextRef="#ctx0" brushRef="#br0" timeOffset="-194386.337">14555 16468 826 0,'13'-14'309'0,"-5"-1"49"15,-2-3-200-15,-3 3-43 16,-5 3-1-16,-6 3-37 15,-6 3 3-15,-3 6-9 16,-10 3 4-16,0 5-19 0,-9 10-1 16,2 2-9-16,-6 10-10 15,4 3-12-15,-3 10 1 16,8 1-13-16,1 7-6 16,12-7-6-16,8 0 4 15,12-11-4-15,11-11 1 16,14-14 1-16,13-15 0 15,5-15 3-15,9-22-2 16,-3-6 2-16,2-13-3 16,-9 3 4-16,-3 4-5 15,-9 17 1-15,-9 11-1 16,-12 18 2-16,-11 14 7 16,-8 16 6-16,-9 13 10 15,-3 9 2-15,-2 11-1 16,4-1-9-16,2 3-8 15,5-8-8-15,6 1-10 0,2-13-8 16,6-1-86-16,1-9-36 16,3-8-386-16,2-7 40 15</inkml:trace>
  <inkml:trace contextRef="#ctx0" brushRef="#br0" timeOffset="-193994.075">14958 16601 1050 0,'-26'16'380'0,"4"-4"98"0,11-3-276 15,6 2 19-15,6-2-42 16,10 0-14-16,7 1-58 15,12-3-25-15,5-2-44 16,16-4-15-16,4-3-45 16,13-7-143-16,1-4-244 15,7-8-177-15,-15-1-159 16</inkml:trace>
  <inkml:trace contextRef="#ctx0" brushRef="#br0" timeOffset="-191536.643">15897 16338 585 0,'-15'-4'405'15,"8"-2"-41"-15,6-4-64 16,10-4-154-16,8-6-28 16,13 2-10-16,4 3-36 15,11 3-17-15,-2 7-37 0,2 9-17 16,-11 8-6-16,-7 10-21 15,-19 9-19-15,-19 17-27 16,-14 5-1-16,-19 15 6 16,-5 0 21-16,-10 11 24 15,5-10 39-15,-5 3 35 16,13-10 6-16,5-4 31 16,21-16 3-16,15-8-4 15,21-14-29-15,25-13-13 16,11-11-28-16,20-7-86 15,4-5-20-15,29 1-380 16,-7 2 44-16</inkml:trace>
  <inkml:trace contextRef="#ctx0" brushRef="#br0" timeOffset="-190736.842">16768 16744 697 0,'12'-4'296'15,"-4"-6"35"-15,-1 4-171 0,-1 0-14 16,-5-1-49-16,-3 5 3 16,-3 3-29-16,-5 0-5 15,-5 2-20-15,-12 3 14 16,-1 1-19-16,-10 1 8 16,1 4-14-16,-4 5 8 15,10 2-22-15,0 7 5 16,10 0-16-16,6 2 6 15,12-5-13-15,9-6 4 16,9-10-6-16,12-10-1 16,9-10-3-16,14-12 7 15,-1-6-5-15,2-5 4 16,-8 5 3-16,-8 1-3 16,-14 14-5-16,-9 11 5 15,-11 11 3-15,-9 19-1 16,-5 13 0-16,-10 19 6 15,-1 6 0-15,-5 20-4 16,4-7-1-16,3 5-1 0,9-13-4 16,8-4-12-16,9-15-52 15,3-8 146-15,3-11-561 16,-6-8 183-16</inkml:trace>
  <inkml:trace contextRef="#ctx0" brushRef="#br0" timeOffset="-188968.703">17230 16792 1044 0,'-27'8'338'16,"1"-6"102"-16,17-1-285 16,16-2-18-16,10 0-43 15,16-2-18-15,8-1-54 16,12-3-36-16,-3-1-44 16,9-3-68-16,-8 3-130 0,1-1-206 15,-13-1-24-15</inkml:trace>
  <inkml:trace contextRef="#ctx0" brushRef="#br0" timeOffset="-188695.706">17167 17036 1094 0,'-28'3'370'0,"9"-5"84"0,21-5-298 15,14-6-11-15,14-1-45 16,12-5-25-16,7 3-39 16,12 0-16-16,-3 3-32 15,10 3-84-15,-3 3-44 16,12-2-351-16,-4 2 24 15</inkml:trace>
  <inkml:trace contextRef="#ctx0" brushRef="#br0" timeOffset="-188171.026">18404 16658 772 0,'-6'-1'474'0,"-7"-6"-53"16,-3 3-99-16,-1 3-217 15,-9 3-16-15,0 4-44 0,-9 11-9 16,-1 3-11-16,-8 9 7 16,3 2-1-16,-1 11 16 15,6-3 5-15,8 9 4 16,13-4-8-16,13 3-9 16,12-8-13-16,22-4-3 15,10-13-14-15,18-7-8 16,4-12-1-16,15-7-94 15,-8-8-50-15,8-5-388 16,-16 1 23-16</inkml:trace>
  <inkml:trace contextRef="#ctx0" brushRef="#br0" timeOffset="-183371.843">19299 16570 617 0,'-34'0'482'16,"3"1"-58"-16,6 0-27 16,8 5-216-16,11 1-23 15,10 2-7-15,11-1-43 16,19 1-26-16,9-7-41 15,23-3-16-15,11-4-10 16,20-8-15-16,-4 0 2 0,19-6-15 16,-14 2-30-16,6 4-114 15,-20 7-35-15,-4 11-346 16,-25 8 4-16</inkml:trace>
  <inkml:trace contextRef="#ctx0" brushRef="#br0" timeOffset="-183003.006">19358 16870 990 0,'-40'3'339'0,"6"-1"77"16,8-1-229-16,10-4-13 15,10 0-7-15,9-4-31 16,16 0-5-16,9 0-44 16,14 3-26-16,4 2-20 15,18 4-15-15,0 1-19 16,15-2-7-16,-3 0 3 0,13-2-6 15,-5-3-11-15,11-1-104 16,-8 0-56-16,5 2-380 16,-17-2 7-16</inkml:trace>
  <inkml:trace contextRef="#ctx0" brushRef="#br0" timeOffset="-182568.964">20403 16340 921 0,'-19'-8'332'15,"0"-1"76"-15,8 1-243 16,7 3 16-16,7 0-41 0,11 2-5 16,7 3-34-16,12 1-18 15,7 2-29-15,8 4-12 16,-4 6-16-16,0 9-14 15,-10 5-7-15,-8 14-4 16,-12 6 0-16,-13 19-7 16,-11 2 8-16,-18 10-2 15,-11-6 5-15,-13 6-4 16,2-17 6-16,-6-4-8 16,14-16 1-16,6-2-6 15,15-16-15-15,11-7-116 16,10-11-22-16,11-12-363 15,7-8 5-15</inkml:trace>
  <inkml:trace contextRef="#ctx0" brushRef="#br0" timeOffset="-179736.608">21977 15658 857 0,'-9'-6'280'0,"-7"2"68"16,0 2-240-16,-8-1-1 15,3 3-35-15,-9 1-5 16,2 2-20-16,-5 5 11 16,3 3-13-16,-2 12 4 15,6 6-14-15,0 12-7 16,6-1-18-16,3 3-2 15,7-8-2-15,7 0 12 16,10-12-5-16,12-8 3 16,5-9-1-16,12-13-5 15,2-9-9-15,9-12 5 0,-2-5-3 16,4-9 2-16,-8 9-4 16,-6 3 1-16,-13 10-2 15,-7 14 7-15,-11 15-6 16,-9 13 11-16,-6 8 1 15,-8 16 2-15,-3 2-5 16,-4 9 3-16,3-5-9 16,1 5-2-16,8-10-7 0,4 1-49 15,8-12-30-15,5-5 406 16,-1-11-780-16,4-13 370 16</inkml:trace>
  <inkml:trace contextRef="#ctx0" brushRef="#br0" timeOffset="-179239.066">22389 15647 1034 0,'-22'1'321'0,"0"0"117"16,12 0-283-16,5 3 11 15,8-1-25-15,9 3-15 16,9 0-57-16,14 2-18 15,3-4-27-15,15 1-13 16,-1 0-10-16,7-3-9 16,-7-2-37-16,4 1-79 15,-14 1-56-15,-4-4-325 16,-15 0 17-16</inkml:trace>
  <inkml:trace contextRef="#ctx0" brushRef="#br0" timeOffset="-178975.241">22402 15772 1070 0,'-11'-2'372'15,"4"0"73"-15,9 4-250 16,7 0-47-16,10 3 0 16,7 1-56-16,10 1-8 15,5 0-46-15,13-2-16 16,-2 0-23-16,11-2-92 16,-4-1-67-16,1-4-363 15,-13 0 12-15</inkml:trace>
  <inkml:trace contextRef="#ctx0" brushRef="#br0" timeOffset="-177205.83">23885 15339 691 0,'6'-10'291'0,"-10"0"14"0,-7 8-132 16,-6-1-97-16,-4 4-11 16,-6 1 19-16,-1 1-15 15,-4-1 9-15,3 1-19 16,-1 2 4-16,6 3-16 15,-2 3-2-15,5 8-26 16,1 7-2-16,0 1-8 16,4 6-4-16,3-3-7 0,9 1 10 15,5-9-10 1,13-2 7-16,4-10-1 16,13-4-2-16,2-8-4 0,10-9 5 15,0-4-6-15,8-8 3 16,-9-1 4-16,2 0 8 15,-13 5 5-15,-5 6 6 16,-11 9 1-16,-11 10 13 16,-7 8-10-16,-9 6-5 15,-4 7-7-15,-8 5 3 16,1 0-18-16,-1 2 0 16,6-5-6-16,5 0-38 15,9-8-33-15,5-2-68 16,6-5-317-16,6-7 59 15</inkml:trace>
  <inkml:trace contextRef="#ctx0" brushRef="#br0" timeOffset="-176865.587">24221 15508 1002 0,'-18'4'328'0,"0"-1"81"16,10 0-280-16,6-2 12 15,5-1-36-15,9-1-5 16,6-2-33-16,12 1-11 16,4-1-31-16,11 1-18 15,-2 4-36-15,7 1-74 16,-7 0-56-16,2 0-315 16,-6-1 23-16</inkml:trace>
  <inkml:trace contextRef="#ctx0" brushRef="#br0" timeOffset="-176413.812">25088 15431 983 0,'5'-3'290'0,"-7"-1"87"16,-2 3-286-16,-8-1-13 15,-2 2-28-15,-4 0-8 16,-5 2-29-16,-6-1 9 15,0 3-6-15,-6 1 21 16,1 5-2-16,-3 6 16 16,5 3-11-16,1 9 5 15,9 0-17-15,3 4 3 16,14-4-12-16,9 1 12 0,11-6-6 16,15-4-8-1,8-5-7-15,12-4-7 0,-1-5-12 16,11-2-57-16,-8-1-60 15,4-1-341-15,-13 1 37 16</inkml:trace>
  <inkml:trace contextRef="#ctx0" brushRef="#br0" timeOffset="-175722.632">23361 15895 728 0,'-34'-5'300'16,"10"-2"24"-16,8 2-151 16,8 0-65-16,8 1-2 15,8 3-31-15,11 2 4 16,4 2-21-16,15 2-12 15,4 0-18-15,13 1 0 16,-2-5-14-16,17-5-2 16,-3-4-5-16,19-1 1 15,-2 0-3-15,11-2 4 16,-10 7-6-16,9 0 5 16,-15 2-4-16,12 0 24 15,-9 1 0-15,11-4 19 16,-8 0-3-16,10-3 5 15,-8 0-26-15,8-3-1 0,-12 0-19 16,4 2 2-16,-20 1-3 16,-3 3 2-16,-16 8-12 15,-7 1-40-15,-14 3-45 16,-8 0-65-16,-14-2-318 16,-9-7 51-16</inkml:trace>
  <inkml:trace contextRef="#ctx0" brushRef="#br0" timeOffset="-175204.383">24197 16144 971 0,'4'-5'317'16,"7"-5"92"-16,7-4-255 15,11-1 5-15,1 0-34 16,8 7-7-16,-5 7-50 16,0 5-24-16,-9 7-35 0,-4 9-25 15,-14 2-27-15,-6 9-22 16,-12 3-1-16,-9 3 7 15,-5-3 16-15,-8 2 27 16,1-5 25-16,2 3 9 16,5-6 2-16,5 4 28 15,12-6-4-15,11-2 9 16,13-6-6-16,21-8-2 16,11-7-29-16,23-7-2 15,6-7-12-15,18-4-94 16,2 3-387-16,20-2 97 15</inkml:trace>
  <inkml:trace contextRef="#ctx0" brushRef="#br0" timeOffset="-171386.314">21859 17046 877 0,'8'-7'295'0,"-4"-1"66"16,0-1-223-16,-5 1-36 16,-6-1-8-16,-5 4-38 15,-8 2-16-15,-5 3-15 16,-7 3-6-16,2 6-10 16,-5 9 1-16,7 4-2 15,-1 10-2-15,7 2 1 0,0 8 6 16,9-4-8-16,4-1 6 15,7-8-5-15,9-5 1 16,5-10-9-16,11-10 3 16,4-8-6-16,4-11 8 15,-2-5-8-15,2-9 10 16,-6 2-1-16,-4-2 2 16,-5 8-6-16,-5 6 2 15,-7 12-9-15,-5 14 5 16,-6 9-7-16,-7 14 8 15,-3 9-2-15,-5 14 8 16,1-3-8-16,2 11 3 16,5-7-23-16,5 3-44 0,8-14-34 15,2-7-312 1,7-21 50-16</inkml:trace>
  <inkml:trace contextRef="#ctx0" brushRef="#br0" timeOffset="-170957.234">22143 17000 741 0,'-9'0'269'0,"-3"12"36"15,-6 5-171-15,-2 12-81 16,2 3-13-16,2 11-2 15,1-3-18-15,1 6 13 16,3-7 1-16,4-2 5 16,5-12 2-16,8-4 0 15,7-11-17-15,9-10-6 16,3-8-6-16,7-9 0 16,-3-6 0-16,7-9-6 15,-3-2 1-15,2-8 0 16,-6 5-6-16,-1 4-4 15,-10 10 8-15,-5 12 10 16,-12 14 12-16,-8 13 3 0,-4 10-1 16,-9 12 0-16,0 3-20 15,1 5-21-15,4-9-18 16,6-2-58-16,6-12-145 16,8-4-171-16,4-8-36 15</inkml:trace>
  <inkml:trace contextRef="#ctx0" brushRef="#br0" timeOffset="-170523.501">22708 17111 970 0,'0'-8'288'0,"-3"1"81"16,-4 2-282-16,-5 5-13 15,-3 5-29-15,-4 6-11 16,-3 6-20-16,-5 7 16 16,3 2-1-16,-3 8 9 15,2-4-4-15,2 3 9 16,4-8-15-16,5 0 5 16,10-8-7-16,9-4-1 15,7-9-8-15,8-6-5 0,3-6-7 16,6-9-8-1,-1-3-3-15,4-9-9 0,-4-2-6 16,2-1-6-16,-7 4 3 16,-2 3 1-16,-9 11 3 15,-4 13 1-15,-8 10 4 16,-8 12 2-16,-7 8-1 16,-5 7 7-16,0 1 6 0,2 0 2 15,4-6-15 1,6-2-30-16,6-6-35 15,7-7-43-15,5-9-84 0,5-8-178 16,4-9 22-16</inkml:trace>
  <inkml:trace contextRef="#ctx0" brushRef="#br0" timeOffset="-170023.581">22881 17190 804 0,'13'-15'286'0,"-4"9"62"16,-6 9-220-16,-7 7-14 15,-1 8-31-15,-4 5-18 16,1-1-36-16,2 0-6 16,4-6-14-16,2 0-7 15,2-5 3-15,8-3 0 16,0-4-2-16,10-8 2 0,3-5 2 16,4-7-5-16,-1-2-2 15,3-5 3-15,-9 4-2 16,1-1-3-16,-5 7 1 15,-3 3 5-15,-6 9-6 16,-5 9 0-16,-3 6 3 16,-4 9-2-16,-3 1-1 15,-1 6 3-15,1-4 1 0,4-1-4 16,4-8 4-16,10-4-8 16,4-12-2-16,7-9-15 15,2-7-10-15,7-11-23 16,-1-2-11-16,6-11-25 15,-3-2-8-15,5-6-15 16,-5 3 24-16,8-4 16 16,-11 8 32-16,6 0 60 15,-7 10 41-15,-1 3 36 16,-8 9 20-16,-3 8 16 16,-8 9-32-16,-7 11-4 15,-5 9-32-15,-8 8-15 16,-2 5-13-16,-3 7-4 15,1-2-14-15,0 8-4 16,4-5-11-16,-2 4-28 16,6-5-52-16,-3 1-325 15,-2-7 67-15</inkml:trace>
  <inkml:trace contextRef="#ctx0" brushRef="#br0" timeOffset="-169741.434">23250 17175 1016 0,'12'-9'365'16,"2"1"78"-16,9 1-241 15,4 1-48-15,10 1-6 16,-2-1-58-16,6 1-23 16,-1 2-36-16,-1-2-7 15,-8 3-16-15,2 3-6 16,-7 0-4-16,-3 3-1 15,-7 0-3-15,-1 0 1 16,-5-2 2-16,-2 0 5 16,-3 0-6-16,-1 0-23 15,0 1-33-15,-5 8-64 16,-2 0-59-16,-1 0-320 16,-2-7 50-16</inkml:trace>
  <inkml:trace contextRef="#ctx0" brushRef="#br0" timeOffset="-169366.509">23728 17195 513 0,'3'-3'486'16,"-6"5"-117"-16,-3 8-3 16,0 4-298-16,-2 6-29 15,-1 3-24-15,-4 4-27 16,1 0-37-16,-1-1-321 16,5-4 79-16</inkml:trace>
  <inkml:trace contextRef="#ctx0" brushRef="#br0" timeOffset="-169197.714">23836 16916 1026 0,'-8'-11'301'0,"-8"11"62"0,-3 9-276 15,3 6-67-15,1 7-63 16,1 1-319-16,4 1 83 15</inkml:trace>
  <inkml:trace contextRef="#ctx0" brushRef="#br0" timeOffset="-168990.316">24015 16840 914 0,'-8'9'350'15,"-4"11"36"-15,-5 12-201 16,1 3-119-16,-2 8-9 16,2 2-28-16,-2 11-13 15,2-6-18-15,1 10-2 16,1-7-29-16,1 2-60 0,2-17-309 16,-3-4 58-16</inkml:trace>
  <inkml:trace contextRef="#ctx0" brushRef="#br0" timeOffset="-168457.911">23868 17163 809 0,'15'-11'381'0,"1"-4"19"16,2 3-185-16,3-3-72 15,1 5-57-15,1 8-24 16,-2 6-40-16,-1 5-19 15,-4 7-5-15,-2 5-5 16,-4 2 7-16,-2 3-3 16,-2 0 1-16,-4 0 0 15,-1 0-1-15,-2 1 1 16,1-3 4-16,0 1 6 16,3-6-5-16,6-6 1 15,2-10 0-15,8-8-1 16,3-10-2-16,4-6 5 15,0-3 1-15,2-3 0 16,-2 5 0-16,3 2 8 16,-4 6 3-16,4-1 6 15,-6 2 0-15,3 3 13 0,-3 0-8 16,0 2 18-16,-6 5-4 16,2 4 6-16,-4 7-11 15,-1 11-4-15,-6 6-18 16,-3 19-4-16,-8 3-12 15,-4 9-2-15,-3 0-3 16,-3 7 4-16,1-12-4 0,-7 3 8 16,0-12 1-16,-8-5 9 15,-4-16-3-15,-12-4 5 16,3-14-8-16,-10-5-1 16,6-9-47-16,-7-16-95 15,17-6-383-15,-4-10 60 16</inkml:trace>
  <inkml:trace contextRef="#ctx0" brushRef="#br0" timeOffset="-167143.018">19864 18144 807 0,'-2'-11'247'0,"-3"9"49"15,2 7-232-15,-1 10-10 16,1 0-32-16,1 4 1 15,-1 0-12-15,0 8 0 16,-1 0-10-16,1 4-2 16,0-1-2-16,0-1-15 15,0-12-289-15,0-3 94 16</inkml:trace>
  <inkml:trace contextRef="#ctx0" brushRef="#br0" timeOffset="-166984.274">19999 17881 951 0,'-6'-3'268'0,"-7"12"45"15,-4 15-264-15,6 6-36 16,4 9-38-16,4-3 30 16,3 2-319-16,2-9 101 15</inkml:trace>
  <inkml:trace contextRef="#ctx0" brushRef="#br0" timeOffset="-166622.633">20099 18191 623 0,'6'-6'225'0,"0"3"52"15,-1 4-167-15,-2 7 2 16,-2 5-24-16,-1 8-10 16,-2 2-23-16,0 4 4 15,-1-4-11-15,6-1-5 16,2-9-5-16,6-7-5 16,4-7-13-16,7-12-9 0,2-7-2 15,2-5-5-15,-1 1 1 16,-2 1-5-16,-8 9 4 15,-6 11-3-15,-8 12 0 16,-6 12-4-16,-5 9 2 16,0 6-5-16,0-1-1 15,3-2-33-15,5-9-20 16,7-7-307-16,4-11 66 16</inkml:trace>
  <inkml:trace contextRef="#ctx0" brushRef="#br0" timeOffset="-165623.149">20923 18250 789 0,'-2'-7'274'0,"-4"-3"54"15,-1 0-224-15,-4 5-8 16,1 1-40-16,-6 3-14 16,1 4-25-16,-7 7-4 15,0 1-5-15,-5 12 1 16,4 4 6-16,-2 4 2 15,3 1 0-15,1 2 9 16,10-8-3-16,4-2-6 16,8-9-3-16,8-9 0 15,7-8-5-15,9-12 1 16,2-7 3-16,9-9 0 16,-1-1-5-16,4-3-4 15,-8 9-3-15,-3 9 1 16,-11 12-3-16,-8 13 6 15,-7 9 6-15,-5 8 5 0,-3-2-6 16,0 6 0-16,2-6-5 16,-3 0-61-16,-1-6-347 15,-4-8 96-15</inkml:trace>
  <inkml:trace contextRef="#ctx0" brushRef="#br0" timeOffset="-164572.974">21728 18257 735 0,'-4'6'228'15,"-7"6"58"-15,1 7-208 16,-1 7-11-16,1 2-24 15,1 6 5-15,3-2-18 16,3 1 6-16,2-8 3 0,4-2 4 16,5-11-8-16,7-10 4 15,4-11-6-15,8-12-9 16,3-7-10-16,8-11-4 16,-2 1-3-16,7-5-8 15,-7 8 1-15,-2 3 0 16,-7 12 0-16,-8 7 0 15,-12 11 1-15,-6 13 0 16,-6 5 2-16,-10 10 0 16,-4 4-3-16,-1 8 7 15,3-6 2-15,0 3 6 16,9-6-1-16,6-3 5 16,5-7-7-16,9-9 0 15,5-6-6-15,8-11-1 16,3-8-4-16,5-11 5 15,2 0-4-15,4-11-2 16,-3 2 4-16,-2-1-4 0,-6 9 3 16,-6 7-5-16,-12 15 4 15,-9 10-5-15,-9 14 1 16,-8 7-2-16,-1 2 4 16,-1 7-7-16,0-3-7 15,4 3-59-15,4-6-309 16,8-7 75-16</inkml:trace>
  <inkml:trace contextRef="#ctx0" brushRef="#br0" timeOffset="-164175.116">22646 18250 804 0,'-2'-5'224'0,"-10"4"79"15,-5 7-227-15,-5 3-7 16,-4 4-9-16,-7 4 12 16,0 2-17-16,-6 4 7 15,3-1-2-15,-1 6 4 16,8 0-21-16,4 4 4 16,11-5-5-16,7 2-2 15,11-9-5-15,8-3-4 16,10-12-11-16,13-8-6 0,2-9-5 15,8-10-4-15,-7-2 1 16,0-5-1-16,-9 5-5 16,-4-2 0-16,-14 6-4 15,-5 3-8-15,-12 8-14 16,-12-1-28-16,-10 8-10 16,-7 4-13-16,-4 5 9 15,-3 7-17-15,7 6 15 0,3 4-92 16,11-3-185-16,10-3 12 15</inkml:trace>
  <inkml:trace contextRef="#ctx0" brushRef="#br0" timeOffset="-163808.449">22856 18242 782 0,'8'-11'203'0,"-5"3"82"15,-5 7-220-15,-5 5-7 16,-2 5-14-16,-7 11 7 16,-1 6-20-16,-6 7 15 15,2 2 1-15,2 5 9 16,8-7-7-16,4-3 3 0,10-10-26 16,9-9-2-16,6-11-4 15,12-11-5-15,5-7-8 16,8-9 4-16,-3 2-3 15,1-5-7-15,-8 6 1 16,-2-3 1-16,-7 8-2 16,-6 3 1-16,-5 9 3 0,-8 9-3 15,-9 12 0-15,-8 10 0 16,-6 5-4-16,-1 8-3 16,-1-1 1-16,2 4-14 15,7-8-43-15,4-4-316 16,10-13 77-16</inkml:trace>
  <inkml:trace contextRef="#ctx0" brushRef="#br0" timeOffset="-163475.168">23379 18256 496 0,'-33'7'335'15,"-2"1"-40"-15,-4 4-56 16,8 4-152-16,1 4-4 16,10-3-30-16,3 4 14 15,9 0-8-15,5 3 2 0,4 0-11 16,8 3-1-16,3-6-21 16,9-5-5-16,2-9-6 15,10-11-4-15,-2-9-4 16,6-8-3-16,-6-4-1 15,2-2-1-15,-11 1-4 16,-8 0-2-16,-12 4 1 0,-15 2-2 16,-12 6-7-16,-9 11-23 15,-4 6-17-15,-4 12-47 16,6 5 503-16,3 4-795 16,12-3 413-16</inkml:trace>
  <inkml:trace contextRef="#ctx0" brushRef="#br0" timeOffset="-163277.716">23626 18244 967 0,'-7'8'238'0,"-6"13"101"15,0 5-284-15,-5 10-4 16,1 1-8-16,0 9-17 0,6-2-20 15,3 6-7 1,7-8-1-16,1 3-9 0,5-9-41 16,-1-14-292-16,6-14 81 15</inkml:trace>
  <inkml:trace contextRef="#ctx0" brushRef="#br0" timeOffset="-162974.966">23578 18306 1011 0,'17'-25'338'0,"9"-3"84"16,6 4-276-16,7 2-5 16,-2 10-41-16,4 1-20 15,-2 8-41-15,1 3-15 16,-13 3-20-16,-8 6-3 15,-15 6-2-15,-15 11 4 16,-12 4-3-16,-12 7 1 16,1-2 0-16,-9 3-5 15,8-8-26-15,1-4-59 16,10-10-38-16,2-6-335 16,10-7 41-16</inkml:trace>
  <inkml:trace contextRef="#ctx0" brushRef="#br0" timeOffset="-162608.149">24110 18234 1017 0,'-2'-6'249'0,"-7"5"98"15,-3 2-300-15,-5 5-6 16,-4 3-10-16,-6 5-19 15,1 2-7-15,-4 2 15 16,7 3 4-16,-1 3 12 16,7-1 10-16,2 7 9 15,8-3-16-15,8-1-2 16,9-5-5-16,8-5-13 16,7-11-9-16,6-7-2 15,2-10-3-15,4-10-5 16,-1-4 0-16,-1-10 4 15,-8 0-4-15,-4-2 0 16,-11 7-2-16,-10 1 3 16,-10 12-8-16,-11 5-29 15,-7 11-19-15,-5 7-49 0,1 10-14 16,-1 8-294-16,8 0 76 16</inkml:trace>
  <inkml:trace contextRef="#ctx0" brushRef="#br0" timeOffset="-161973.389">24523 17912 969 0,'-6'4'248'16,"-10"11"98"-16,-7 17-270 15,-6 11-14-15,-7 12 12 16,1-1-21-16,-1 6-7 15,8-9-14-15,5-1-5 16,11-10-12-16,5 5-11 16,7-10-7-16,10 1-2 15,4-11-2-15,8-7-1 16,3-13-1-16,6-11-1 16,-4-12 4-16,5-8-6 15,-5-3-2-15,0-6 8 16,-4 4 0-16,-2 0 0 15,-7 10 6-15,-5 6-2 16,-8 12-1-16,-5 10 0 0,-4 4 1 16,-5 8 1-16,3 0 2 15,0 2 2-15,5-5-1 16,3-2 3-16,4-6 1 16,4-3 1-16,4-6-2 15,4-5 0-15,2-1-1 16,4-2-1-16,0-2-2 15,3 2-1-15,0 0-1 16,2-1 0-16,0 1-2 0,0 1 2 16,-2 1 3-16,-2 3 4 15,-8 7-3-15,-3 10 9 16,-9 10 9-16,-3 17 2 16,-5 12-1-16,-2 15 4 15,-1-3-13-15,1 4 4 16,-1-11-14-16,-5-1 63 15,-2-16 10-15,-9 1 20 16,-1-11-6-16,-9-5 6 16,1-10-64-16,-3-8-16 15,7-11-28-15,-4-11-96 16,5-10-393-16,-12-44 89 16</inkml:trace>
  <inkml:trace contextRef="#ctx0" brushRef="#br0" timeOffset="-156958.698">19404 18947 1413 0,'4'-54'1'0,"0"-8"2"15,0 5 1-15,2-4 3 0,-1 5-5 16,3-9 4-16,0 10 1 16,3-8-2-16,-2 6-4 15,0-5 5-15,-2 12-6 16,-2 1 6-16,-5 4 5 16,1-8 5-16,-1 9-3 15,0-7 1-15,0 4-7 16,-1 1 2-16,0 10-7 15,-2-2 5-15,1 8-2 0,-1-5 8 16,1 4 1-16,4-7-1 16,0 7 4-16,4-6 7 15,-1 4-8-15,2 1-3 16,-2 7 6-16,0 2-6 16,-2 11-6-16,-1 5 6 15,-1 5-2-15,2 7-1 16,-1 2 5-16,3 3 2 15,0 0-4-15,6 1 4 16,2-3-6-16,6-2-2 16,3-3-5-16,9-3-2 15,-3-2-3-15,5-1-1 16,-3-1-1-16,6 0 6 16,-5-2 5-16,11 0 4 0,-3 3-4 15,9 0 4-15,-2 1-3 16,12 1-2-16,-6 1-7 15,8-4 3-15,-7 0-2 16,7-7 0-16,-6-1-1 16,15-6 0-16,3 2 2 15,8 0-1-15,-6 5 0 16,6 0-3-16,-13 4 4 16,4 0 4-16,-6 4-4 15,11-2 1-15,-11 4-1 0,6-2 3 16,-14-2-10-16,4-5 7 15,-13-2-5-15,7-5 7 16,-7-3-10-16,2 0 7 16,-11 3 1-16,-8-2 1 15,-12 4-4-15,-11 1 3 16,-12 2 5-16,-8 1-7 16,-3 3 5-16,-3 1-4 15,2 1 2-15,0-1-5 16,5 3 3-16,-5-2 0 15,1 0-2-15,-4-3 5 16,2 0-3-16,1-4-2 16,3-4-3-16,3-9 6 15,5-1-6-15,4-7 2 0,3-1 4 16,6-4-1-16,3 5 1 16,2-3 1-16,2 4-1 15,4-4-2-15,-2 3 2 16,3-4-3-16,-2 2-1 15,3 1 3-15,-4 6 0 16,1 1 4-16,-8 10-3 16,0 7 3-16,-4 6-4 0,-3 6 4 15,1 1-6-15,1 2 14 16,-2 0-5-16,5 1 6 16,1-3-6-16,4 0 1 15,2 0-9-15,6-1 7 16,-2 1-9-16,4 4 4 15,-2 2-2-15,2 2-2 16,-2 1-2-16,3-1 3 16,0-3 1-16,9-3 0 15,0-6 8-15,13-6 2 16,1-3 0-16,11-6 9 16,-4 0 3-16,9 1-3 15,-10 3-10-15,7 1 7 16,-7 5-13-16,12 2-1 15,-1 2 1-15,12 2 7 0,-8 2-3 16,9 0 0 0,-14 1-3-16,11 2-4 0,-8 0 1 15,13 2-3-15,-7 0 6 16,12-1-1-16,-10 1 4 16,9 2-4-16,-7-2 1 15,13 1-3-15,-9 1 3 16,9-2-7-16,-9 0 7 0,11 2-3 15,-9-4-1-15,10 2-1 16,-8 1 5-16,14-4-8 16,-11 2-1-16,15 0 6 15,-6-5 2-15,11 0-7 16,-5-3 6-16,17 0-2 16,-15-2 6-16,17 4-11 15,-9 1 7-15,17 5-3 16,-20-1 3-16,13 4-7 15,-15-2 8-15,17 2-4 16,-16-1 4-16,7-1-4 16,-12-3 0-16,8 1 1 15,-17-5 1-15,10 0-3 16,-12-3 4-16,10-2-14 16,-12 2-49-16,0-17-371 15,-21-6 95-15</inkml:trace>
  <inkml:trace contextRef="#ctx0" brushRef="#br0" timeOffset="-132229.925">1468 2252 1205 0,'20'-20'250'0,"28"-3"125"16,25 6-348-16,44 2 1 15,15 1 2-15,50-2 3 16,10 5-4-16,46-3-10 0,-11 3-4 16,51 1 0-16,-22 1-4 15,46 4-5-15,-24 1 15 16,52 2 19-16,-34 0 2 16,53 0 4-16,-21 2 11 15,61-1-11-15,-33 1-8 16,67 3 11-16,-39-3-2 15,60-2-6-15,-47 2-8 16,55-1-7-16,-49-1-8 0,56 1-3 16,-65 2 0-16,47 0 1 15,-60 0-12-15,31 0-18 16,-46 2-52-16,43-7-113 16,-58-3-343-16,40-8 35 15</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26:20.40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definitions>
  <inkml:trace contextRef="#ctx0" brushRef="#br0">1116 2277 1564 0,'56'-13'327'0,"16"-8"147"16,22 9-459-16,43 0-16 15,10 3-1-15,45-4 1 16,-2 4-1-16,44 2-1 15,-7 1 2-15,44 1 2 16,-15 0-4-16,44 0 7 16,-24 0-3-16,48 0 38 15,-24-1 6-15,53 2 20 16,-34-4 6-16,48-3 5 0,-18-1-39 16,62-8-5-16,-42 2-13 15,64-7-10-15,-33 2 1 16,39 1 6-16,-52 6 6 15,51 0-4-15,-58 6 2 16,47 1-8-16,-61 0-3 16,26 4-8-16,-41 0-1 15,33 3-6-15,-60 2 2 16,27 2-77-16,-43 2-78 16,8 2-415-16,-59 1 39 15</inkml:trace>
  <inkml:trace contextRef="#ctx0" brushRef="#br0" timeOffset="6416.728">976 4036 924 0,'7'-78'292'0,"3"-16"99"16,3 16-247-16,-1 3 16 15,-4 27-22-15,-1 18-15 0,-9 25-49 16,-1 19-16-16,-2 12-30 16,-4 18-11-16,1 4-16 15,2 11 3-15,5-6-8 16,2 9 5-16,5-9 0 15,3 3-1-15,1-11 5 16,4-2-3-16,2-13-2 16,5-8-3-16,-1-14 5 15,4-14 2-15,-1-11 4 16,2-21 2-16,-3-7 5 0,3-13 1 16,-5 5-4-1,-4 5-2-15,-5 18 0 0,-7 13-5 16,-6 22 2-16,-5 17-7 15,-2 11 5-15,-3 10-7 16,5 2 3-16,4-1-3 16,5-13 3-16,9-5-1 15,4-11 0-15,10-11 1 16,4-9-2-16,11-9 4 16,-2-7-7-16,6-11-2 15,-6 2-63-15,0-2-83 16,-7 4-35-16,1 4-301 15,-5 5 8-15</inkml:trace>
  <inkml:trace contextRef="#ctx0" brushRef="#br0" timeOffset="7149.319">1770 3546 1029 0,'8'-37'371'16,"-7"4"84"-16,-2 12-292 15,-4 12-23-15,-4 17-52 16,-6 20-22-16,0 14-52 0,-4 21 2 16,-1 5-11-16,0 15 6 15,5-5-17-15,2 10 8 16,3-13-2-16,6-1 3 16,5-17-4-16,7-9 4 15,5-20-3-15,12-15 2 16,3-17 1-16,12-15 3 15,2-15 2-15,6-14 0 16,-6-4-4-16,-3-2-2 16,-10 11-1-16,-10 11 1 15,-11 15-1-15,-8 20-4 16,-6 15 2-16,-10 18-1 16,-2 7-3-16,-5 8 1 15,7-8 2-15,4-2-29 16,11-15-28-16,11-4-35 15,11-13-20-15,9-9-18 16,5-5 24-16,8-14 26 16,-2-7 32-16,8-11 27 15,-6 2 19-15,1-7 32 16,-10 7 7-16,-1 4 32 16,-15 12 1-16,-11 8 33 0,-12 10-18 15,-12 8 6-15,-8 5-24 16,-10 9 14-16,2 2-20 15,-8 11 9-15,10-2-12 16,0 5 4-16,9-6-21 0,6-1-12 16,14-8-20-1,6-7-2-15,11-8-7 0,13-12 3 16,4-10-9 0,8-12 10-16,-1-6-3 0,3-11-1 15,-6 4-6-15,-1-3 7 16,-11 7-8-16,-4 10-2 15,-14 13 4-15,-9 18 5 16,-10 15 0-16,-9 18 2 16,1 5 2-16,-4 8 1 15,9-7-3-15,6-5 1 16,11-15-5-16,10-8-19 16,9-13-34-16,10-15-51 15,7-10-22-15,7-23-94 16,-3-7-267-16,5-18 74 15</inkml:trace>
  <inkml:trace contextRef="#ctx0" brushRef="#br0" timeOffset="7348.836">2695 3484 936 0,'21'-61'396'15,"-7"22"54"-15,-13 28-240 16,-11 31-14-16,-8 24-59 16,-10 31-15-16,-5 6-47 15,-3 20-15-15,7-9-31 0,2 6-10 16,11-20-16-16,7 3 10 15,7-16-81-15,1-9-76 16,3-14-45-16,-4-15-334 16,-2-14 8-16</inkml:trace>
  <inkml:trace contextRef="#ctx0" brushRef="#br0" timeOffset="7456.179">2436 3935 1019 0,'1'-9'512'0,"3"2"10"15,3 5-267-15,10 1-53 16,6-1-96-16,14-1-47 16,5 0-43-16,9-1-546 15,-3 1 170-15</inkml:trace>
  <inkml:trace contextRef="#ctx0" brushRef="#br0" timeOffset="7937.98">3313 3975 801 0,'9'-25'389'15,"0"1"16"-15,-1 9-187 16,-3 6-88-16,-2 14-53 16,-2 14-3-16,-3 7-34 15,-7 14-3-15,3 8-3 16,-2 5-5-16,-1-6-26 15,2-1-50-15,7-15-40 0,1-15-362 16,4-16 63-16</inkml:trace>
  <inkml:trace contextRef="#ctx0" brushRef="#br0" timeOffset="8348.931">3507 3474 1074 0,'-12'10'247'15,"-4"13"92"-15,3 17-318 16,11 3-40-16,10 4-65 16,9-5-161-16,16-2-94 15,4-12-76-15,7-6-4 16,-4-10 419-16,0-1 285 16,-14-4 5-16,-6-3-9 15,-15 0-75-15,-11-4-45 0,-12-1-51 16,-8-2 3-16,-5 1-30 15,-5 2 2-15,6 3-20 16,0 8 35-16,9 3-14 16,9 9 8-16,8-1-24 15,10 5 2-15,9-1-39 16,6 0-4-16,3-4-18 16,5 2 8-16,-4-5-6 15,-2 0 11-15,-7-3-1 16,-7-1 2-16,-7-3-7 0,-7-2-3 15,-8-3-10-15,-4-3-5 16,-4-4-8-16,-9-8 220 16,5-6-709-16,-3-10 301 15</inkml:trace>
  <inkml:trace contextRef="#ctx0" brushRef="#br0" timeOffset="8931.947">4441 3727 1052 0,'38'-100'367'0,"-2"10"65"15,-12 30-298-15,-3 19-30 16,-8 30-48-16,-10 31 6 16,-5 24-12-16,-10 26 5 15,-3 11 3-15,-4 17-3 16,-1-10-29-16,0 9-11 16,5-16-15-16,-1 3-7 15,5-17-22-15,2-6-86 16,1-24-38-16,-1-17-338 15,5-24 25-15</inkml:trace>
  <inkml:trace contextRef="#ctx0" brushRef="#br0" timeOffset="9365.309">4357 3810 945 0,'-5'5'348'0,"1"12"78"15,0 7-245-15,10 7-5 16,2-2-37-16,11-2-12 15,5-12-38-15,15-16-4 0,1-15-23 16,16-16-9-16,-2-7-11 16,8-10-13-16,-5 0-16 15,-2-8-8-15,-12 4-4 0,-5-6-3 16,-14 8 2-16,-8 8-5 16,-7 20 6-16,-9 20-4 15,-4 22 2-15,-9 31-4 16,0 12 9-16,-7 20-5 15,0 2 7-15,-1 11-3 16,5-16 6-16,5-1-10 16,8-20 4-16,14-7-5 15,4-21 5-15,10-14-6 16,3-16 4-16,10-16-1 16,-5-13 4-16,10-18-3 15,-4-6 2-15,1-9-3 16,-7 9 2-16,-5 5-8 15,-10 17-2-15,-9 13 0 0,-10 18 2 16,-8 16-32-16,-8 9-14 16,-2 15-60-16,-1 1-33 15,2 6-61-15,4-8 5 16,8-4-289-16,6-13 94 16</inkml:trace>
  <inkml:trace contextRef="#ctx0" brushRef="#br0" timeOffset="9732.048">5411 3975 825 0,'14'5'349'0,"-3"-1"47"16,1 0-191-16,3-7-3 16,0-3-50-16,4-12-15 15,1-5-37-15,4-8-40 16,-4 0-26-16,-3-4-13 15,-7 9-12-15,-7 4-5 16,-11 12 0-16,-12 8-2 16,-5 15 6-16,-12 16-9 15,0 8 2-15,-7 14 19 16,7 4 21-16,0 7 22 16,12-10 19-16,8-2 4 15,13-16-17-15,14-11-21 16,18-16-25-16,19-16-13 0,12-15-40 15,26-22 2-15,3-10-561 16,10-14 153-16</inkml:trace>
  <inkml:trace contextRef="#ctx0" brushRef="#br0" timeOffset="10198.232">6014 3992 868 0,'29'-60'360'0,"6"4"70"16,-1 20-229-16,0 21-43 15,-10 24-31-15,-6 25-13 16,-11 17-48-16,-7 15-12 16,-4-2 5-16,-3 9-24 15,0-9-22-15,-4 5-16 16,-1-9 3-16,-5 4-22 15,4-13-49-15,0-6-95 16,0-17-328-16,-1-22 29 16</inkml:trace>
  <inkml:trace contextRef="#ctx0" brushRef="#br0" timeOffset="10499.044">6062 4037 1077 0,'-3'-9'395'0,"-2"-8"94"16,11 1-288-16,12-13-2 16,8-3-35-16,16-9-30 15,0 4-43-15,9-2-22 0,-7 10-29 16,3 10-14-16,-14 13-12 16,0 14-16-16,-11 13 6 15,-7 12 1-15,-11 6-1 16,-11 11-3-16,-9-3 7 15,-10 9-10-15,0-10 2 16,-6-1-22-16,2-11-11 16,1-10-41-16,6-12-24 0,8-9-87 15,12-9 0 1,13-21-56-16,12-5 12 0,13-20-253 16,4-3 101-16</inkml:trace>
  <inkml:trace contextRef="#ctx0" brushRef="#br0" timeOffset="10641.848">6652 3765 670 0,'33'-5'388'16,"-20"9"4"-16,-4 18-93 16,-13 5-129-16,-6 6-18 15,-3 6-60-15,-3 3-37 16,1-8-37-16,2 3-14 16,5-7-7-16,2-6-59 15,6-8-38-15,0-7-349 0,-1-15 47 16</inkml:trace>
  <inkml:trace contextRef="#ctx0" brushRef="#br0" timeOffset="10931.904">6798 3866 1072 0,'23'-12'425'0,"-5"1"68"16,5-2-266-16,1 4-65 15,3-1-25-15,-3 6-82 16,6 1-30-16,-2 2-16 15,1 2-3-15,-5 3-5 0,1 4-2 16,-8 2 7-16,-4 10-9 16,-7 4 2-16,-8 8-1 15,-9 4 5-15,-5 11-6 16,-6-6 1-16,-1-1 0 16,4-10 1-16,2-6-1 15,6-16-31-15,5-12-96 16,5-15-57-16,6-19-336 15,4-8-6-15</inkml:trace>
  <inkml:trace contextRef="#ctx0" brushRef="#br0" timeOffset="11017.471">7250 3398 1102 0,'-3'-12'266'0,"-8"21"85"15,2 15-340-15,-4 12-354 16,8 3 90-16</inkml:trace>
  <inkml:trace contextRef="#ctx0" brushRef="#br0" timeOffset="11225.05">7567 3804 1092 0,'8'4'397'0,"-16"-1"61"16,-9 1-311-16,-10-1-30 15,-4 1-52-15,-9 4-37 16,4 1-16-16,-2 7 5 15,10 3 2-15,0 5-4 16,12-1-1-16,11 3-8 16,10-4-9-16,15-1-69 15,5-7-52-15,12-9-354 16,1-8 36-16</inkml:trace>
  <inkml:trace contextRef="#ctx0" brushRef="#br0" timeOffset="11793.305">7831 3954 928 0,'9'10'374'16,"7"-6"97"-16,4-6-230 16,7-7 12-16,2-5-42 0,8-6-15 15,-4-1-79-15,3-3-33 16,-7 3-45-16,-7 2-20 16,-13 5-13-16,-11 4-4 15,-11 6 1-15,-17 5 0 16,-7 5 2-16,-8 9-7 15,-1 4 7-15,-5 8-6 16,11 3 8-16,2 9-6 16,8-4 3-16,6 8 4 15,12-5 13-15,8 0-9 16,11-8 6-16,16-8-7 16,14-11-11-16,23-17-48 15,11-13-95-15,22-20-468 16,-4-3 87-16</inkml:trace>
  <inkml:trace contextRef="#ctx0" brushRef="#br0" timeOffset="13464.414">8827 3879 836 0,'15'-60'346'16,"-6"18"47"-16,-3 14-181 16,-9 20-43-16,-6 17-15 15,-6 15-63-15,-3 13-18 16,2 7-43-16,-2 10-12 15,7-3-10-15,0 4-13 16,4-8-6-16,1-1-72 16,1-13-26-16,0-8-359 15,4-14 47-15</inkml:trace>
  <inkml:trace contextRef="#ctx0" brushRef="#br0" timeOffset="13589.941">8934 3504 863 0,'8'-29'392'16,"-11"11"-6"-16,-9 21-207 16,-4 16-113-16,-1 14-80 15,-4 14-360-15,5 8 94 16</inkml:trace>
  <inkml:trace contextRef="#ctx0" brushRef="#br0" timeOffset="13948.239">9024 3837 942 0,'7'-15'356'0,"-8"2"66"15,-6 10-254-15,-3 6-7 16,-1 6-49-16,-4 10-14 16,2 6-40-16,-1 10-12 15,2-1-19-15,3 8-14 16,5-4-3-16,4-2 1 15,7-11-2-15,9-5-3 16,8-14 6-16,13-17-8 16,4-10-1-16,9-12-2 15,-2-3 3-15,-2-3-4 16,-13 11-1-16,-4 10 2 16,-14 13 1-16,-8 13-4 0,-8 9 0 15,-7 15 2-15,-5 3-9 16,-1 6-53-16,1-3-33 15,3-1-68-15,4-14-327 16,12-7 55-16</inkml:trace>
  <inkml:trace contextRef="#ctx0" brushRef="#br0" timeOffset="14601.314">10138 3935 830 0,'18'-12'353'16,"2"-4"57"-16,-5 1-208 0,-3-2 16 16,-5 4-51-16,-5 2-16 15,-5 4-45-15,-10 6-18 16,-4 1-45-16,-11 5-1 16,-2 6-8-16,-9 5 3 15,2 3-8-15,-4 13-1 16,5 1-11-16,5 8-3 15,11 0-9-15,10-4-2 16,13-10-1-16,18-6-1 16,9-14-5-16,13-10 3 15,2-12-4-15,9-14 0 16,-7-6 5-16,3-11 3 16,-11 3-2-16,-3 5 4 15,-12 12-3-15,-8 9 0 16,-11 15-2-16,-6 17-5 15,-9 10 2-15,-5 14-2 16,-2 0-18-16,0 6-76 16,1-7-54-16,2 0-401 15,6-10 42-15</inkml:trace>
  <inkml:trace contextRef="#ctx0" brushRef="#br0" timeOffset="15531.071">10934 4095 858 0,'27'-52'293'16,"-4"3"74"-16,-1-1-216 16,-5 14-24-16,-4 12 2 15,-10 18-44-15,-4 14-9 16,-5 13-23-16,-5 13-6 16,-1 5-20-16,-3 9-5 15,2-6-11-15,1-2 1 16,7-10 0-16,5-6-1 15,6-10-4-15,10-8-5 16,4-10-1-16,7-13 2 16,6-7 2-16,3-17-1 15,-1 2 2-15,3-5-6 0,-7 10 3 16,-4 3-3-16,-10 12 0 16,-4 8-2-16,-6 7 2 15,-6 12-4-15,-7 7 3 16,-4 11 3-1,-2 3 8-15,-3 9 5 16,1-5 5-16,4 0-7 0,5-8-2 16,8-5-6-16,4-12-2 0,9-8-8 15,7-10 4-15,11-13-1 16,3-7 4-16,10-8-8 16,0 0 7-16,0-2 2 15,-8 9-1-15,-4 4-5 16,-15 11 4-16,-8 12-3 15,-12 14-4-15,-10 14 2 16,-7 12 3-16,-9 12 0 16,1-2-6-16,-1 6-13 15,8-12-31-15,8-5-45 16,17-13-19-16,11-10-49 16,7-10-26-16,13-15-229 15,1-7 58-15</inkml:trace>
  <inkml:trace contextRef="#ctx0" brushRef="#br0" timeOffset="15831.282">11888 3926 939 0,'17'-25'351'0,"-14"6"56"15,-12 11-253-15,-13 6-16 16,-8 8-52-16,-8 8 1 16,0 5-29-16,-3 6 4 15,8 3-8-15,2 7 0 0,9 3-13 16,5 3-5-16,9-6-14 15,10 0-7-15,10-11-7 0,13-10 1 16,9-10-7-16,12-9 3 31,-1-10-2-31,5-13-4 0,-7-2-1 16,-1-5 9-16,-17-4-6 16,-7 3-4-16,-14 6 8 0,-18 4-4 15,-13 11-9-15,-12 13-49 16,-5 11-18-16,-3 12-29 15,9 7-10-15,6 9-29 16,13-3 18-16,11 0 155 16,9-10-434-16,17-8 178 15</inkml:trace>
  <inkml:trace contextRef="#ctx0" brushRef="#br0" timeOffset="16497.798">12081 3953 899 0,'24'-32'395'0,"-7"-4"34"15,-8 11-239-15,-3 5 1 16,-9 11-69-16,-2 10-13 16,-4 8-42-16,-2 10-14 15,1 2-27-15,0 6-12 0,5-1-13 16,1 0 3-16,6-4-3 16,5 1-6-16,4-8 0 15,5-3 2-15,3-9 5 0,6-6-4 16,1-7 8-16,9-9 0 15,-3-3-7-15,4-5 2 16,-5 1-1-16,-5 0-3 16,-8 7-1-16,-6 4 8 15,-8 9-6-15,-6 12 0 16,-8 8 2-16,-6 12-2 16,-1 7-6-16,-3 6-4 15,6-4-11-15,9 1-39 16,8-13-22-16,14-7-52 15,8-12-27-15,13-13-32 16,2-9-1-16,12-6-103 16,-5-2 60-16,5-6 117 15,-7 7 77-15,-1-4 101 16,-12 4 158-16,-2-2 34 16,-9 8-69-16,-8 0 3 0,-9 9-43 15,-10 3-10-15,-6 6-32 16,-11 4-6-16,-4 5-30 15,-9 9-1-15,2 2-14 16,0 11 4-16,7 2-2 16,1 5-1-16,15-2-17 15,6-3-7-15,9-8-11 16,12-5-5-16,8-11-6 0,13-12-2 16,1-9 1-16,6-10-3 15,-6-5 1-15,-2-3 2 16,-12 4 3-16,-6 1-7 15,-12 5 6-15,-13 5-8 16,-10 7 2-16,-13 7-42 16,-4 9-11-16,-4 12-35 15,6 5-22-15,7 8-38 16,11 2 2-16,6 5-316 16,15-7 95-16</inkml:trace>
  <inkml:trace contextRef="#ctx0" brushRef="#br0" timeOffset="16686.354">12927 3972 1045 0,'20'-30'458'0,"-5"2"23"0,-8 10-278 15,-4 8-36-15,-1 15-85 16,-8 16-23-16,-2 10-30 16,-3 17-12-16,-2 4-9 15,-6 9-11-15,4-4 0 16,0 3-4-16,4-13-64 15,4-1-59-15,3-17-41 16,5-12-337-16,1-16 39 16</inkml:trace>
  <inkml:trace contextRef="#ctx0" brushRef="#br0" timeOffset="16963.991">12964 3946 916 0,'13'-40'378'16,"-3"11"36"-16,3 5-188 15,-1 8-52-15,5 4-3 16,-2 9-36-16,6 5-5 16,-3 6-50-16,3 8-20 15,-2 4-37-15,-1 6-13 16,-7 0-10-16,-4 5-4 16,-7-6 1-16,-8 6-1 15,-8-2 2-15,-6 0-30 16,-4-7-24-16,-6-5-49 0,7-11-29 15,2-9-79-15,8-9-197 16,10-4-74-16,10-1-71 16</inkml:trace>
  <inkml:trace contextRef="#ctx0" brushRef="#br0" timeOffset="17297.66">13446 3886 1179 0,'20'-24'431'15,"4"1"37"-15,-10 6-322 0,-7 3-21 16,-8 7-41-16,-7 5-23 16,-7 4-7-16,-7 4-5 15,-1 3-22-15,-6 8-31 16,2 3 13-16,-3 11-3 16,6 0-5-16,3 5-6 15,12 0 4-15,10-1 1 16,12-8 2-16,12-6-1 15,6-10 1-15,9-12 2 16,-3-11-5-16,1-7 1 16,-10-5-1-16,-1-9 2 15,-13 2 0-15,-6-3-2 16,-9 6-4-16,-10 5 3 16,-7 10-7-16,-10 11-56 15,1 13-37-15,-6 11-73 16,8 3-25-16,6 0-318 0,10-9 81 15</inkml:trace>
  <inkml:trace contextRef="#ctx0" brushRef="#br0" timeOffset="17899.845">13974 3316 1101 0,'13'-37'390'16,"-11"18"46"-16,-4 18-281 15,-7 16-69-15,-7 27-11 16,-5 10-33-16,-10 26 0 16,1 5-13-16,-5 15-3 15,6-9-19-15,3 4 0 16,11-19-6-16,7-7-1 16,11-21-1-16,10-12-1 15,8-16 0-15,7-18 2 16,1-15-1-16,5-11 0 15,-4-12 0-15,-3-7 3 16,-7 8-2-16,-3 7-2 16,-11 9 3-16,-6 14 4 15,-7 14-3-15,-3 10 2 0,-4 4 8 16,1 10-6-16,4 1-3 16,0 6 0-16,5-3 1 15,3 0-5-15,7-7 5 16,4-5-4-16,5-11 2 15,8-8-3-15,3-6-1 16,5-10 1-16,-2-9-3 16,8-11 4-16,-5-4 3 15,4-9 0-15,-4 7 9 0,-1 6 25 16,-9 12 4-16,-1 10 8 16,-11 17 9-16,-7 14 10 15,-5 11-18-15,-7 19-5 16,-6 3-5-16,-7 18-8 15,-4-3-6-15,-9 12 10 16,0-8 0-16,-7 14-2 16,-1-13 12-16,-8 5-11 15,3-14-2-15,-11-4-1 16,5-22 6-16,-3-11-14 16,11-21-3-16,7-26-83 15,13-18-33-15,3-36-555 16,8-9 100-16</inkml:trace>
  <inkml:trace contextRef="#ctx0" brushRef="#br0" timeOffset="18983.989">14912 3943 824 0,'13'-47'302'16,"-5"5"68"-16,1 4-200 16,-4 16-18-16,0 7 5 15,-6 14-49-15,-5 14-12 16,0 6-31-16,-3 12-11 0,1 6-29 16,0 7-9-16,4-5-17 15,4-2 6-15,4-13-4 16,4-10 3-16,7-15-2 15,8-14 4-15,3-10-3 16,9-11-4-16,-3 0 1 16,1 3 3-16,-9 10-3 15,-5 8 3-15,-8 10-2 16,-5 10-2-16,-9 6 0 0,-1 9 3 16,-2 3-3-16,-1 6 6 15,2-4-2-15,4-2 0 16,7-7-2-16,10-5-1 15,6-10 0-15,11-8 0 16,4-7 0-16,9-10 4 16,-2-4 2-16,8-11-5 15,-7 3 2-15,2-3 1 16,-11 9-1-16,-1 5-7 16,-15 13 7-16,-5 11-4 15,-9 8 0-15,-6 8 4 16,-3 7 7-16,-4 2 2 15,-2-1 10-15,-1 5-3 16,3-5-7-16,-3 5 1 16,3-2-6-16,0 2-9 0,3-4-4 15,0-1-36-15,4-7-63 16,1-9-395-16,3-12 79 16</inkml:trace>
  <inkml:trace contextRef="#ctx0" brushRef="#br0" timeOffset="19150.49">15708 3381 1313 0,'-14'-20'449'15,"-10"12"51"-15,0 10-350 16,7 7-98-16,2 6-65 16,9 2-62-16,5 8-71 15,4-4-24-15,4 4-323 16,1-6 62-16</inkml:trace>
  <inkml:trace contextRef="#ctx0" brushRef="#br0" timeOffset="19380.665">15966 3278 1265 0,'-12'20'446'0,"-10"17"59"16,1 12-349-16,-5 21-44 15,3 1-63-15,-2 14-18 16,6-7-20-16,-3 8-11 0,6-11-4 16,2 3-60-16,5-17-29 15,5-9-53-15,5-22-28 16,3-21-337-16,-2-23 109 16</inkml:trace>
  <inkml:trace contextRef="#ctx0" brushRef="#br0" timeOffset="19847.57">15712 3774 1130 0,'-6'25'375'0,"7"0"76"15,9-2-314-15,12-1-19 16,6-10-49-16,11-10-17 16,3-10-27-16,8-14-11 15,-5-8-12-15,6-15-12 16,-9-2-3-16,-2-17-10 15,-11 2-1-15,0-15 3 16,-9 9 11-16,0 1 6 16,-5 20 10-16,-5 14 6 15,-7 25-4-15,-9 24 5 16,-8 18-1-16,-8 21 0 16,-1 12-3-16,-5 18 13 15,5-5-2-15,3 11 7 16,6-13 1-16,3 0 3 0,10-18-11 15,9-7 4-15,8-20-12 16,11-15-5-16,9-19-2 16,12-21 0-16,-1-12-6 15,11-19 6-15,-7-4 7 16,2 0-7-16,-15 13 3 16,-5 8-5-16,-13 23-2 15,-10 20 19-15,-13 18 10 0,-12 16 4 16,-6 11 7-1,-3 8 1-15,2-4-24 0,5 1-30 16,10-13-57-16,10-6-485 16,8-18 119-16</inkml:trace>
  <inkml:trace contextRef="#ctx0" brushRef="#br0" timeOffset="20830.398">17158 3342 1077 0,'22'-59'419'0,"-5"20"59"16,-8 25-315-16,-8 26 12 15,-8 21-76-15,-9 30-24 16,-6 15-39-16,-8 28-4 15,-2 0-24-15,-5 14-6 16,7-12-7-16,-2 3-26 16,6-27-3-16,5-9-27 0,11-30-10 15,3-18-28-15,8-30 1 16,3-23-76-16,4-19-20 16,2-21-183-16,-1-7 7 15,2-10 109-15,-4 17 163 16,-4 9 138-16,-4 24 241 15,-4 12 96-15,-4 22-56 16,-1 12-29-16,-1 4-82 16,5 10-31-16,3 1-74 0,8 4-22 15,5-9-53 1,16-5-6-16,5-11-16 0,16-16 6 16,6-14-8-16,14-20 4 15,-4-11-4-15,9-21 4 16,-9-4-6-16,2-9-1 15,-12 10-6-15,-7 8 2 16,-16 25 0-16,-16 20-5 16,-19 26 6-16,-17 30-4 15,-12 21-1-15,-14 31 0 16,0 7 3-16,-5 14 2 16,9-12 8-16,4 2 10 15,13-22-6-15,13-4 0 16,12-19 0-16,15-8-3 15,11-24-10-15,14-18 3 0,5-19-1 16,17-17-1-16,-3-12-3 16,9-6-4-16,-13 7 0 15,-5 9-3-15,-19 15-2 16,-16 16-1-16,-19 16 1 16,-13 14-1-16,-9 5 6 15,-9 12 0-15,4-3-8 16,-3 4-46-16,12-8-24 15,4-1-43-15,11-7-23 16,10-4-42-16,8-11-276 0,11-10 92 16</inkml:trace>
  <inkml:trace contextRef="#ctx0" brushRef="#br0" timeOffset="21229.73">17910 3939 1072 0,'-10'14'402'16,"3"-3"46"-16,8-3-252 16,9-7-57-16,10-8-1 15,6-6-40-15,11-10-5 16,-1-3-27-16,4-7-20 0,-7 7-31 16,-9 0-9-1,-14 9-2-15,-17 7-8 0,-14 7 3 16,-18 14 1-16,-5 7-1 15,-13 16 0-15,6 5 3 16,-1 13 9-16,16-4 12 16,10-2 1-16,20-11 0 15,21-7 3-15,19-18-20 16,25-15-6-16,12-10-23 16,22-15-151-16,3-5-395 0,2-11 60 15</inkml:trace>
  <inkml:trace contextRef="#ctx0" brushRef="#br0" timeOffset="22763.095">1391 5265 987 0,'8'2'339'16,"-6"-5"80"-16,-5-3-219 15,-2-1-30-15,-8-1 0 16,-6 0-28-16,-11 4-23 16,-3 4-43-16,-7 9-19 15,1 10-23-15,0 19-16 16,6 11-2-16,3 18-12 15,11-2 1-15,11-2-2 16,10-18 6-16,15-18-5 16,13-24 4-16,16-25-5 15,3-19 1-15,14-22-7 16,-6-9 7-16,5-15-6 0,-14 4 7 16,-5-4-2-16,-16 17 4 15,-10 9-8-15,-12 24 7 16,-8 27-13-16,-8 29 3 15,-12 32 1-15,-6 18-2 16,-9 27-2-16,1-3 13 16,2 6-9-16,15-19 0 15,13-7-34-15,14-26-33 0,18-10-100 16,8-20-42-16,10-9-342 16,-1-10 35-16</inkml:trace>
  <inkml:trace contextRef="#ctx0" brushRef="#br0" timeOffset="23563.27">1681 5357 1214 0,'-2'22'429'0,"0"5"75"16,4-2-333-16,8-1-22 16,3-11-51-16,7-4-20 15,1-12-31-15,8-10-13 16,-1-4-13-16,1-9-12 15,-6 0-5-15,-7-2-11 16,-10 3 4-16,-12 0-3 16,-8 7-2-16,-12 10-7 15,-5 9 11-15,-8 12-6 16,5 11-1-16,-3 12 3 16,8 2 13-16,6 7-8 0,10-7 4 15,10-1-2-15,10-12 10 16,10-6-13-16,9-15 10 15,12-6-4-15,3-6 9 16,12-10-10-16,-3-6 5 0,3-7-5 16,-11-1 6-16,-1-8-8 15,-11 1 2-15,-5-2 1 16,-9 9 5-16,-3 7-5 16,-9 8 4-16,-6 15 0 15,-4 12-1-15,-5 15-5 16,-2 5 8-16,1 11-7 15,1 2 2-15,4 1 4 16,6-7-2-16,6-5-4 16,3-13 0-16,8-5 0 15,0-9-4-15,8-10 7 16,0-7-1-16,5-10 0 16,-1-11 2-16,2-8-2 15,-5-1-2-15,3 0-4 16,-7 6 3-16,-3 7-2 15,-4 13 0-15,-4 8-1 16,-6 11 1-16,-5 11 0 16,-4 8 2-16,-5 13-1 0,-1 4 4 15,0 8-3-15,3-2 7 16,3 1-3-16,6-13 0 16,8-7-1-16,4-13 6 15,7-8-9-15,3-9 5 0,8-9 1 16,0-5 4-16,6-11-6 15,-4-3 6-15,3-9-10 16,-5 6 3-16,-1-2-6 16,-7 12 5-16,-2 9-9 15,-8 11 11-15,-8 7-11 16,-5 7 2-16,-4 11-18 16,-5 5-11-16,-5 13-79 15,2 0-47-15,2 7-77 16,2-7-307-16,8-6 12 15,9-10-109-15</inkml:trace>
  <inkml:trace contextRef="#ctx0" brushRef="#br0" timeOffset="24629.71">3007 5354 875 0,'28'-27'494'0,"-6"2"-12"0,-12 7-183 15,-8 5-95-15,-9 9-64 16,-12 8-29-16,-8 9-37 15,-11 7-12-15,-4 8-24 16,-11 12-10-16,4 2-8 16,-3 9-1-16,12-2-6 15,6 1-4-15,17-12-1 16,11-4-5-16,13-15 4 16,15-9-3-16,10-11 4 0,16-13-6 15,-1-10 4-15,8-11-8 16,-7-4 3-16,-1-12-2 15,-11 7 5-15,-3-6-7 16,-9 8 6-16,-6 4 1 16,-12 17-5-16,-7 6 2 15,-8 13-3-15,-6 15-12 16,-4 11-3-16,-3 15-12 16,1 8-14-16,0 8-26 15,6-4-9-15,6 1-38 16,10-17 0-16,12-9-21 15,7-17 25-15,13-15 13 16,-1-11 39-16,7-12 16 16,-2-3 31-16,1-12 8 15,-7 1 11-15,5-4-3 16,-9 10 17-16,-4-1 40 0,-7 15 23 16,-7 8 30-16,-8 13 10 15,-8 7-9-15,-4 13-38 16,-9 13-24-16,2 7-33 15,-7 13-13-15,5-5-5 16,4 6-1-16,9-12 7 16,9-8-8-16,11-14 6 0,11-12-9 15,8-14 3-15,12-9-7 16,-5-8 7-16,6-17-2 16,-5-2 6-16,2-7 2 15,-7 1-2-15,-2-1-1 16,-8 15 6-16,-3 8-5 15,-9 15 2-15,-10 13-4 16,-3 15 0-16,-9 15-8 16,-5 10 4-16,-6 14-24 15,-1-3-19-15,-2 3-58 16,8-9-22-16,7-5-31 16,10-17 1-16,10-10-10 15,6-10 49-15,7-15 20 16,5-7 30-16,9-11 26 15,2-4 36-15,8-6 55 16,-2 2 33-16,-1-5 42 16,-12 9 13-16,-3 2 25 0,-13 11-35 15,-5 3-16-15,-8 11-35 16,-7 5-6-16,-10 4-28 16,-10 10-9-16,-4 6-12 15,-13 16-3-15,-1 6-8 16,-1 9 7-16,9-6 1 15,5 1-1-15,18-13 0 0,14-10-9 16,14-12-5-16,17-13-3 16,5-14-1-16,14-17-3 15,-5-13 6-15,3-13-3 16,-9-3 6-16,0-14-1 16,-15 8 8-16,3-9-1 15,-8 6 20-15,-3 0 13 16,-6 20 12-16,-3 14 1 15,-12 25 10-15,-11 35-16 16,-10 22-13-16,-14 30-13 16,-6 12-7-16,-1 22-12 15,2-14-2-15,10 3-57 16,17-28-28-16,11-7-148 16,13-23-402-16,4-11 55 15</inkml:trace>
  <inkml:trace contextRef="#ctx0" brushRef="#br0" timeOffset="25229.38">4580 5670 901 0,'8'61'342'16,"4"1"61"-16,3-16-243 15,8-18 20-15,0-25-35 16,12-29 10-16,3-27-27 16,4-31 5-16,-4-15-27 15,4-29-16-15,-10 4-31 0,-7-21-9 16,-9 10-22-16,-6-12-15 16,-10 25-2-16,-4 7-8 15,-2 41-12-15,-5 26-5 16,1 40 0-16,-3 27-13 15,0 24-8-15,-1 25-32 16,2 8-25-16,2 20-83 16,3-7-30-16,1 4-199 15,0-16-102-15,-6 2-29 16</inkml:trace>
  <inkml:trace contextRef="#ctx0" brushRef="#br0" timeOffset="25996.201">4665 5496 1073 0,'-19'22'425'15,"8"-13"57"-15,10-7-251 16,11-4-69-16,11-6-6 16,9-4-59-16,10-5-6 15,4-1-29-15,11-8-11 0,-3 0-16 16,5-7-21-16,-9 7-8 16,1-2-5-16,-15 9 0 15,-6 4-8-15,-12 7 10 16,-9 6-8-16,-9 7 5 15,-8 8-9-15,-2 3 8 16,-5 9-8-16,2 2 9 0,3 4-3 16,5-4 5-1,7 2-8-15,6-6 9 0,7-2-8 16,6-7 6-16,9-8-2 16,4-10 3-16,9-13-4 15,-1-7 6-15,5-14-4 16,-7 0 7-16,-3-4-4 15,-9 10 4-15,-6 3-8 16,-10 16 5-16,-9 11-5 16,-8 12 6-16,-8 16-8 15,-2 10 6-15,-3 12-4 16,2 0 4-16,1 4-23 16,9-11-17-16,7-6-58 15,8-16-41-15,8-10-68 16,5-11-2-16,6-11-30 15,0-9 37-15,-1-9 30 0,-2-4 70 16,0-8 27-16,-3 3 64 16,-3 2 60-16,-3 8 37 15,-3 7 46-15,-5 14 31 16,-7 9 23-16,-3 8-28 16,-4 13-17-16,-1 3-42 15,1 11-29-15,0-1-25 16,5 6-5-16,3-11-2 0,5-2-8 15,1-11-6 1,10-7-14-16,3-11-5 0,6-7-9 16,2-5-1-16,8-15 0 15,-1-4 7-15,2-9-6 16,-7 3 3-16,-1 1 1 16,-9 10-2-16,-6 9-1 15,-6 12 3-15,-7 11-5 16,-3 11 4-16,-6 14-2 15,-3 6-5-15,-3 5-25 16,6-1-19-16,1 1-93 16,6-13-23-16,8-4-60 15,8-9-5-15,9-8-264 16,4-10 111-16</inkml:trace>
  <inkml:trace contextRef="#ctx0" brushRef="#br0" timeOffset="26363.452">6090 5405 919 0,'48'-38'416'0,"-12"8"34"15,-12 4-202-15,-17 12-52 16,-17 9-34-16,-12 7-60 16,-19 11-25-16,2 6-29 15,-10 17-20-15,5 5-9 16,-1 11-9-16,11-3 3 16,4 0-10-16,17-12 6 0,13-8-12 15,15-13-4-15,18-13-34 16,13-14-15-16,30-19-83 15,3-14-11-15,16-19-63 16,-5-7 35-16,6-19 21 16,-19 4 93-16,6-12 69 15,-19 10 84-15,-8-3 17 16,-16 22 4-16,-12 8 8 16,-20 22-31-16,-10 22-8 15,-11 24-14-15,-18 25-12 16,-7 15-13-16,-12 22-2 15,3 3 1-15,-2 17 2 16,12-7 11-16,6 8-18 16,14-9-15-16,9 1-140 15,8-21-12-15,5-3-107 0,2-25-295 16,-5-12 63-16</inkml:trace>
  <inkml:trace contextRef="#ctx0" brushRef="#br0" timeOffset="26662.76">6319 5331 1247 0,'-4'2'476'16,"-1"3"52"-16,6 1-336 0,13 0-25 15,6-2-57-15,13-2-19 16,2-2-21-16,16-3-17 16,4-3-13-16,10-6-22 15,-4-1-8-15,11-8-9 16,-14-2-1-16,-4-3-5 15,-14 5 7-15,-8 4-15 16,-15 12 7-16,-14 9-6 16,-9 14 3-16,-10 10-8 15,-3 8 3-15,-7 14-20 16,4 0-3-16,-1 7-28 16,10-9-11-16,5 0-44 15,11-20-8-15,8-17-31 16,9-20-2-16,4-24-346 15,0-13 119-15</inkml:trace>
  <inkml:trace contextRef="#ctx0" brushRef="#br0" timeOffset="26777.87">7041 5040 1059 0,'5'-38'438'16,"-8"8"7"-16,-4 16-297 16,-2 14-89-16,2 12-109 15,6 12-92-15,3 6-6 16,6 8-293-16,5 0 64 0</inkml:trace>
  <inkml:trace contextRef="#ctx0" brushRef="#br0" timeOffset="27098.065">7262 5282 502 0,'14'6'575'0,"-6"-2"-121"16,-9-7 6-16,-2 0-253 16,-8-1-69-16,-4 6-25 15,-7 2-44-15,-5 8-11 16,-5 4-10-16,0 10-12 15,2 4-5-15,6 6-2 16,10 0-8-16,12 2-7 16,12-9 1-16,16-5-6 15,6-11 2-15,11-12-5 16,-2-12 1-16,4-12-6 16,-8-7 5-16,-1-10-1 15,-9 0 6-15,-5-2-8 16,-11 8 4-16,-10 0-5 15,-12 11-5-15,-12 8-16 0,-4 10-9 16,-11 16-38-16,3 5-23 16,-3 13-81-16,10 4-19 15,8 4-48-15,9-6-265 16,13-2 71-16</inkml:trace>
  <inkml:trace contextRef="#ctx0" brushRef="#br0" timeOffset="27464.85">7572 5306 1109 0,'8'-13'558'0,"-5"1"-38"15,-3 7-285-15,1 5-95 16,-2 6-104-16,-5 12-28 16,-2 6 1-16,-2 11 1 15,-2 1 7-15,7 2 1 16,7-5 0-16,8-9-7 15,8-13-6-15,12-12-2 16,1-8-2-16,8-14-3 16,-1-3 5-16,4-8-1 15,-6 6 3-15,2-5-1 16,-7 8 6-16,-4 3 12 0,-11 11 0 16,-5 7-2-16,-5 13 4 15,-7 11-7-15,-3 7-13 16,-5 10 1-16,-1 1-6 15,1 3-5-15,4-7-23 16,8-5-87-16,6-16-54 16,7-20-392-16,2-12 29 15</inkml:trace>
  <inkml:trace contextRef="#ctx0" brushRef="#br0" timeOffset="27799.835">8453 4825 1459 0,'-1'-16'499'15,"0"4"63"-15,11 1-373 16,8 0-87-16,7 1-17 16,0 1-20-16,8 1 6 15,-6 2-13-15,8 2-15 16,-8 3-22-16,3 5-14 15,-7 3-16-15,-3 5-19 16,-12 5-9-16,-10 11-20 16,-13 3-6-16,-16 13-5 0,-7 0 17 15,-11 9 9-15,7-8 23 16,-1 3 10 0,13-10 13-16,6-1 1 0,11-10 4 15,8-2-5-15,9-8-7 16,7-2-23-16,4-5-55 15,3-1 163-15,-4 2-643 16,-4 3 225-16</inkml:trace>
  <inkml:trace contextRef="#ctx0" brushRef="#br0" timeOffset="28060.391">8476 5582 1565 0,'-12'20'600'0,"-2"-9"28"16,10-4-426-16,5-2-113 15,5-3-124-15,5 10-45 16,-6-1-548-16,-2-12 139 16</inkml:trace>
  <inkml:trace contextRef="#ctx0" brushRef="#br0" timeOffset="32291.273">1468 7054 1118 0,'9'-49'371'0,"3"8"109"16,-2 25-326-16,-1 24 0 15,-2 24-49-15,-3 23-32 16,-3 12-55-16,1 13-3 16,-1-7-14-16,-1 7-3 15,1-11-22-15,-1 3-71 16,-2-14-34-16,0-3-305 15,-2-19-59-15,3-15-97 16</inkml:trace>
  <inkml:trace contextRef="#ctx0" brushRef="#br0" timeOffset="32561.702">1380 7182 1103 0,'0'-37'381'0,"5"2"91"16,16-8-258-16,9 2-35 15,12-12 4-15,4 2-63 16,13-7-14-16,-1 10-48 16,8 4-15-16,-9 16-25 15,-3 19-5-15,-14 18-19 16,-12 20-8-16,-18 10-10 0,-16 11-16 16,-10-2-15-1,-14 6-19-15,-4-11-17 0,-3-4-53 31,5-10-5-31,1-3-45 0,8-14-2 0,6-3-277 32,11-5 99-32</inkml:trace>
  <inkml:trace contextRef="#ctx0" brushRef="#br0" timeOffset="32909.161">2331 6846 1270 0,'-46'12'445'0,"17"-5"79"0,13-1-334 31,19-1-75-31,13-1-5 0,7 1-50 0,15-2-19 32,5 1-3-32,11-4-8 0,-2-1-37 0,8-4-71 31,-11-2-72-31,1 0-288 0,-11 1-128 0,-13 1-107 15</inkml:trace>
  <inkml:trace contextRef="#ctx0" brushRef="#br0" timeOffset="33216.589">2308 7008 1176 0,'-26'13'481'16,"13"-5"42"-16,17-2-263 15,19-3-107-15,15-4-12 16,7-1-62-16,11-2-14 16,1 0-36-16,11 0-102 15,-7 3 2-15,-4-1-515 16,-13 1 87-16</inkml:trace>
  <inkml:trace contextRef="#ctx0" brushRef="#br0" timeOffset="36046.013">3809 6893 1070 0,'11'-7'344'15,"-14"-2"88"-15,-5 0-270 16,-3-2-40-16,-9 0 17 16,-4 0-36-16,-7-2-14 15,-1 2-17-15,-9 4-10 16,7 6-28-16,-7 11-6 15,6 11-6-15,-3 16-8 16,4 9-3-16,1 18-7 16,9-2 0-16,7 2-3 15,13-11-1-15,14-10 0 16,12-19-2-16,14-17-3 16,6-15 5-16,14-16-2 0,-4-9-2 15,9-14 6-15,-8 1 1 16,-1-3-6-16,-13 7 8 15,-7 3-4 1,-16 13 5-16,-4 12-7 0,-10 8 3 16,-5 16-7-16,-8 10 6 15,-4 16-7-15,-3 3 10 16,-5 13-7-16,4-7-12 16,11 2-61-16,7-14-58 15,13-4 304-15,10-17-708 16,18-13 295-16</inkml:trace>
  <inkml:trace contextRef="#ctx0" brushRef="#br0" timeOffset="36297.979">4173 6944 1108 0,'-25'23'463'0,"9"-6"47"16,12 2-264-16,8-4-79 16,12-3-22-16,7-1-68 15,14-6-22-15,5-5-21 16,13-3-37-16,-1-2-57 15,9-1-508-15,-10 0 134 16</inkml:trace>
  <inkml:trace contextRef="#ctx0" brushRef="#br0" timeOffset="37160.659">5369 6868 757 0,'5'-5'403'0,"-3"-4"29"15,0-2-151-15,-4 1-67 16,-2 2-44-16,-7 3-11 16,0 5-57-16,-12 4-15 15,-3 5-31-15,-12 5-8 16,0 2-18-16,-9 9-5 0,4 2-7 15,-1 9 0-15,11 2-7 16,4 9-1-16,11-7-6 16,10 3 0-16,13-14-7 15,15-10 2-15,10-16-4 16,20-17 6-16,4-10-1 16,6-17-4-16,-7-3 4 15,0-6 1-15,-16 6-3 16,-10 6-3-16,-9 16 11 15,-7 16-3-15,-10 18 4 0,-9 25 0 16,-6 11 4-16,-6 17-6 16,-1 3 2-16,-2 12-6 15,7-10 5-15,1 3-12 16,5-9-22-16,2-3-89 16,5-17-54-16,5-5-403 15,7-15 35-15</inkml:trace>
  <inkml:trace contextRef="#ctx0" brushRef="#br0" timeOffset="38627.076">5945 6982 1179 0,'-27'3'352'16,"5"-3"122"-16,12 0-331 15,7-2 6-15,9-3-34 16,10 1-12-16,7-2-53 16,14 0-9-16,7 0-28 15,19 3-10-15,2-1-52 0,5 4-91 16,-7 3-60-16,-1 0-324 16,-21-3 6-16</inkml:trace>
  <inkml:trace contextRef="#ctx0" brushRef="#br0" timeOffset="39013.229">5957 7118 1177 0,'-22'1'403'0,"4"-2"96"15,11 0-331-15,8 0 13 16,8 1-48-16,12 1-10 16,6 2-43-16,14 2-16 0,8-1-27 15,13 0-34-15,1-2-48 16,9-4-32 0,-8 2-27-16,-6-11-474 15,-17-10 142-15</inkml:trace>
  <inkml:trace contextRef="#ctx0" brushRef="#br0" timeOffset="40910.937">7564 6863 1145 0,'-4'-20'365'0,"-8"1"84"15,-4 2-288-15,-4 2-34 16,-5 1 5-16,-4 3-35 16,-6 8-10-16,0 6-28 15,-2 10-11-15,5 9-29 0,-4 15-6 16,6 3-7-1,0 16-3-15,6-1-6 0,8 4 7 16,10-13-3-16,13-5 2 16,12-18 1-16,15-16 3 15,3-16-5-15,11-16-1 16,-3-10-2-16,6-11 2 16,-7-2-3-16,1-3 3 15,-12 7-2-15,-1 7 3 16,-13 12 0-16,-10 13-2 15,-9 15-2-15,-10 17 6 16,-9 8-3-16,-4 17-3 16,0 4 1-16,-2 8-1 15,5-7-5-15,4 3-42 16,8-12-47-16,7-2-87 16,5-10 15-16,8-8-372 0,2-12 83 15</inkml:trace>
  <inkml:trace contextRef="#ctx0" brushRef="#br0" timeOffset="41325.218">7989 7015 748 0,'-30'11'542'0,"3"0"-56"15,11-3-70-15,10 4-252 0,12-2-32 16,8 0-2-16,8 4-45 16,12-1-9-1,9-3-29-15,15-3-9 0,-1-4-33 16,11-8-67-1,-7-4-100-15,-1 0-413 16,-14-2 44-16</inkml:trace>
  <inkml:trace contextRef="#ctx0" brushRef="#br0" timeOffset="43143.324">9683 6401 1065 0,'3'-27'330'0,"-8"4"84"16,-5 8-292-16,-11 6-4 16,-6 9-33-16,-14 9 3 15,-3 8-24-15,-9 15-5 16,3 2-17-16,1 13-3 15,10 2-16-15,4 11 0 0,11-6-8 16,8 5 4-16,11-11-3 16,11-7 3-1,9-20-4-15,15-11-5 16,7-20-5-16,20-20-1 0,3-12-5 16,11-19 2-16,-9-3-5 15,-1-12 7-15,-17 9-4 16,-8 2 0-16,-13 16-1 15,-6 11 6-15,-13 23-10 16,-8 23 5-16,-10 19 0 0,-8 21 1 16,-3 6-3-16,-4 12 10 15,6-11-8-15,3 4-14 16,9-18-37-16,7-5-75 16,10-12-52-16,4-11-333 15,8-7 34-15</inkml:trace>
  <inkml:trace contextRef="#ctx0" brushRef="#br0" timeOffset="43385.642">9958 6555 1130 0,'-16'16'382'16,"4"-4"89"-16,14-2-312 16,11-3 4-16,9-2-52 15,14-2-27-15,2-2-41 16,8-1-25-16,-1 0-47 16,4-1-95-16,-8-1-56 15,1 3-334-15,-9 1 7 0</inkml:trace>
  <inkml:trace contextRef="#ctx0" brushRef="#br0" timeOffset="43709.928">10880 6450 1278 0,'10'-5'457'16,"-9"-5"57"-16,-5 3-340 15,-4-1-67-15,-8 4-38 16,-6 5-47-16,-7 3-6 16,-1 6-3-16,-6 7-1 15,4 4 4-15,-3 6 10 16,5 3 9-16,3 8-8 16,11-4-1-16,9 5-7 15,10-9-12-15,13-1-10 0,11-11-3 16,12-4-19-16,0-10-18 15,14-4-79-15,-2-4-47 16,9-2-389-16,-6 3 55 16</inkml:trace>
  <inkml:trace contextRef="#ctx0" brushRef="#br0" timeOffset="44143.079">9311 7157 1067 0,'-23'6'325'15,"17"-4"81"-15,19-4-248 16,16-2-21-16,26-3 18 15,13-1-20-15,22-4 4 16,3 0-43-16,31-4-18 16,-4 1-35-16,17-5-12 15,-5 7-15-15,26-2-17 0,-24 4-9 16,8 2-35-16,-18 3-19 0,7 7-70 16,-33 3-25-16,-6 8 60 15,-18 7-415-15,-11 6 155 16</inkml:trace>
  <inkml:trace contextRef="#ctx0" brushRef="#br0" timeOffset="44542.317">10384 7408 1164 0,'24'-12'376'0,"11"-2"116"15,7 3-327-15,-1 8 4 16,-11 2-53-16,-6 16-25 0,-13 9-62 15,-13 13-20-15,-10-1-36 0,-14 13-32 16,-7-2-4-16,-11 7 3 16,1-5 5-16,1 4 33 15,11-8 47-15,9-3 18 16,15-14 2-16,9-5 1 16,14-11-8-16,17-11-20 15,10-3-13-15,17-10-5 16,5-3-29-16,10-8-59 15,-9 0-420-15,-1-7 94 16</inkml:trace>
  <inkml:trace contextRef="#ctx0" brushRef="#br0" timeOffset="45923.742">11780 6962 968 0,'-20'-3'353'0,"0"-7"77"15,10 2-252-15,8-1 15 16,5 0-41-16,9 4-11 16,7 5-46-16,11 5-24 0,4 3-43 15,16 0-18-15,-2-1-22 16,5-1-98-16,-5-3-38 15,-3-4-377-15,-12 1 23 16</inkml:trace>
  <inkml:trace contextRef="#ctx0" brushRef="#br0" timeOffset="46134.935">11752 7095 817 0,'-21'6'507'16,"5"0"-36"-16,11-1-101 16,11-3-192-16,13-2-14 15,7 0-54-15,15 2-23 16,3-4-39-16,15 1-34 16,-5 0-50-16,6-4 100 15,-6 5-622-15,-5-1 213 16</inkml:trace>
  <inkml:trace contextRef="#ctx0" brushRef="#br0" timeOffset="51507.89">13073 6230 783 0,'-36'12'396'0,"5"-1"8"15,8-7-143-15,12-6-105 16,14-7-25-16,16-13 5 15,14-5-31-15,13-8-17 16,6 3-35-16,12 5-16 0,-5 15-19 16,-4 12-12-16,-14 15-10 15,-15 12-12-15,-19 8-10 16,-23 10-17-16,-13 1 3 16,-16 8 3-16,-2-7 15 15,-10 5 11-15,8-8 19 16,-1 2 6-16,10-9 9 15,3-2 10-15,12-8 8 0,8-1-1 16,13-8-3-16,11-4-11 16,12-4-10-16,17-5-10 15,6-3-5-15,15-2-24 16,4-3-35-16,15-2-100 16,-8 1 262-16,10-1-627 15,-15 0 221-15</inkml:trace>
  <inkml:trace contextRef="#ctx0" brushRef="#br0" timeOffset="51941.846">13939 6430 1032 0,'10'-10'361'0,"-8"0"65"16,-2 3-278-16,-7-3-19 15,-3 5-40-15,-10 3-6 0,-6 4-25 16,-10 3 0-16,-1 2-10 16,-7 4 2-16,5 4-16 15,-6 9 4-15,7 4-9 16,-1 7-1-16,10 0-10 16,0 6 6-16,15-7-7 15,9 0-1-15,9-8-8 0,12-6 0 16,9-12-6-16,10-12 0 15,5-8-5-15,10-14 2 16,1-6 0-16,7-8-2 16,-9-1 4-16,-3 0-1 15,-13 7 1-15,-10 8 0 16,-16 12 3-16,-6 11-4 16,-9 12 1-16,-5 9-2 15,-4 5 1-15,-4 8-6 16,3 1-5-16,-2 2-55 15,5-3-38-15,6 0-68 16,8-5-36-16,9-4-323 16,5-10 85-16</inkml:trace>
  <inkml:trace contextRef="#ctx0" brushRef="#br0" timeOffset="52212.038">14194 6504 1068 0,'-8'5'377'0,"6"-1"70"15,7-2-292-15,5 1-9 16,6 1-57-16,10-3-24 15,5 1-30-15,11 1-30 16,1-6-56-16,9-1-81 16,-6-2 13-16,6-1-362 15,-9-3 57-15</inkml:trace>
  <inkml:trace contextRef="#ctx0" brushRef="#br0" timeOffset="52689.784">15187 6372 1058 0,'1'-1'368'16,"-7"-3"53"-16,-3 0-258 0,0-1-62 16,-7 0 3-16,-3 3-25 15,-7 2 8-15,-1 5-16 16,-7 4 0-16,3 5-19 15,-3 5-3-15,5 2-11 16,3 7-2-16,5-5-12 16,3 5-5-16,5-3-8 15,7 1-3-15,7-7-2 0,7-1-1 16,6-6-4-16,11-8 2 16,0-6-5-16,7-8-2 15,0-6 4-15,5-6-4 16,-4-5-2-16,1-3 5 15,-5 5 2-15,-2 0-5 16,-7 8 6-16,-1 13 0 16,-10 8 1-16,-4 13-7 15,-5 9 9-15,-6 12-1 16,-3 4-2-16,-3 6 0 16,3-5 1-16,4-2-5 15,4-10-13-15,6-6-136 16,3-15-145-16,-4-2-258 15,-4-9-98-15</inkml:trace>
  <inkml:trace contextRef="#ctx0" brushRef="#br0" timeOffset="54095.409">15887 6531 948 0,'-27'5'317'0,"-3"-2"89"15,11 1-245-15,3 0 21 16,10-3-32-16,9 2-11 15,12-1-39-15,10-1-27 16,6 0-42-16,10-1-13 0,2-1-13 16,6-5-58-16,-3 1-53 15,-1-4-401-15,-8 1 67 16</inkml:trace>
  <inkml:trace contextRef="#ctx0" brushRef="#br0" timeOffset="54302.158">15989 6318 1118 0,'-19'5'344'16,"3"9"82"-16,4 16-301 16,6 6-46-16,2 11-19 15,2-1-39-15,0 9-15 16,4-10-28-16,0 4-69 15,1-9-26-15,4 3-320 16,1-9 30-16</inkml:trace>
  <inkml:trace contextRef="#ctx0" brushRef="#br0" timeOffset="54708.052">16799 6401 1117 0,'4'-1'370'0,"-13"-1"55"15,-4 2-317-15,-12 3-8 16,-5 0-47-16,-11 8-1 16,-4 0 1-16,-6 8 9 15,9 0-5-15,2 9 8 16,8 2-5-16,4 11-2 16,11-2-7-16,6 3-6 15,13-7-14-15,11-3-7 16,12-15-7-16,18-6-12 15,7-10-8-15,20-11-27 16,2-6-43-16,6-7 20 16,-9 2-496-16,-4-3 134 15</inkml:trace>
  <inkml:trace contextRef="#ctx0" brushRef="#br0" timeOffset="55692.93">12782 7156 656 0,'-8'6'313'0,"4"-3"4"15,5 1-145-15,11 0-58 16,8 1-32-16,15 3 2 15,1-1-16-15,12 3 1 16,0-1-17-16,11-1 8 16,-6-4-11-16,17-3 7 15,2-2-7-15,13-4-1 16,-4-1-15-16,9 2-2 16,-7 2-10-16,12 3-4 15,-8 2-7-15,6 5-2 16,-6 1-6-16,-1 5 2 15,-14-1-2-15,7 0 1 0,-6-2 0 16,6-3 5 0,-5-5-1-16,9-3 1 0,-10-4-1 15,17-3 2-15,-7-3-2 16,15-2 3-16,-11 1 2 16,16-2 4-16,-13 3 1 15,16 2 0-15,-12 4-3 16,19 4 2-16,-10 5-5 15,16 2-7-15,-14 1 0 16,15-1-3-16,-13-4-3 0,14-5 4 16,-19-4 0-16,11-5 9 15,-15-1 11-15,10-4 14 16,-18 2 6-16,5 0 2 16,-16 5-6-16,1 2-13 15,-17 6-12-15,1 3-12 16,-11 2-9-16,7 0-17 15,-11-1-56-15,-2-5-72 16,-11 0-391-16,-24-4 60 16</inkml:trace>
  <inkml:trace contextRef="#ctx0" brushRef="#br0" timeOffset="57574.006">15184 7563 956 0,'-21'8'341'0,"1"-2"64"16,12-3-255-16,12-3 4 0,8-5-35 16,11-1 0-16,5-1-28 15,3 2-15-15,-2 4-29 16,-4 7-18-16,-8 5-18 15,-13 10-9-15,-11 3-3 16,-15 14-8-16,-4 1 5 16,-10 10-6-16,1-7 5 15,2 3 3-15,10-11 20 16,7-8 25-16,14-8 8 16,15-8 13-16,15-8 3 0,23-10-15 15,6-3-30-15,18-5-5 16,-1-3-37-16,11-2-112 15,-17 1-431-15,0 1 91 16</inkml:trace>
  <inkml:trace contextRef="#ctx0" brushRef="#br0" timeOffset="59009.057">17808 7106 894 0,'-37'-2'419'0,"16"0"10"15,4-3-177-15,11-1-95 0,12-1-16 16,6 0-38-16,10 3-8 16,6 2-36-16,10 0-20 15,1 4-26-15,11-5-11 16,-1 1-59-16,7-2-101 16,-13 0-21-16,-3 4-341 15,-20 6 9-15</inkml:trace>
  <inkml:trace contextRef="#ctx0" brushRef="#br0" timeOffset="59201.715">17779 7332 887 0,'-24'13'513'15,"9"-17"-33"-15,13 0-142 16,12-4-184-16,11-3-31 15,9 1-51-15,13 0-24 0,3 2-26 16,14-3-50-16,1 1-99 16,11-4-405-16,-2-3 69 15</inkml:trace>
  <inkml:trace contextRef="#ctx0" brushRef="#br0" timeOffset="60823.704">19657 6516 882 0,'11'-17'339'0,"-6"-5"54"15,-5 6-238-15,-7-2 13 16,-5 2-42-16,-9 4 4 0,-7 2-27 15,-12 5-4-15,-2 3-28 16,-10 13-11-16,5 10-18 16,-6 11-4-16,7 8-10 15,3 13-3-15,13-4-10 16,8 0-7-16,14-10 3 16,16-9-6-16,12-15-5 15,14-10 1-15,7-12 0 16,12-10-5-16,-3-7 4 15,8-9 0-15,-9 0 5 0,0-8-2 16,-11 6-3-16,-3-3-3 16,-13 5 7-16,-6 5-8 15,-9 10 1-15,-7 11 6 16,-5 12-1-16,-8 17-4 16,-4 7 1-16,-9 16 7 15,0 3-4-15,0 6-4 16,4-6 2-16,7 2-27 15,10-12-45-15,11-4-100 16,7-12-34-16,10-14-334 16,4-14 27-16</inkml:trace>
  <inkml:trace contextRef="#ctx0" brushRef="#br0" timeOffset="61085.332">19932 6621 1148 0,'-23'6'398'0,"11"-4"74"15,13-1-319-15,11-1 4 16,10 1-54-16,13-1-17 15,4 1-33-15,13-3-12 16,-1 1-28-16,7-4-71 16,-8 0-77-16,0-1-390 15,-12 0 42-15</inkml:trace>
  <inkml:trace contextRef="#ctx0" brushRef="#br0" timeOffset="61283.987">20203 6415 609 0,'-26'26'562'15,"0"5"-96"-15,3-1-33 16,0 11-275-16,5-2-60 16,2 6-30-16,6-6-51 15,7 4-37-15,5-8-57 16,6 2-100-16,5-10-310 15,7-5 26-15</inkml:trace>
  <inkml:trace contextRef="#ctx0" brushRef="#br0" timeOffset="61659.998">21037 6470 878 0,'18'0'451'0,"-6"-6"9"16,-10-2-191-16,-5 0-119 15,-6 5-41-15,-15 0-21 16,-7 8-42-16,-13 5 2 15,-4 8-21-15,-9 8 7 16,10 7-1-16,-1 9 12 0,12 2-1 16,6 3 8-16,12-8-13 15,10 3-10-15,11-11-15 16,15-6 0-16,10-9-13 16,17-8-26-16,6-9-12 15,14-7-125-15,-2-4-28 16,11-7-374-16,-15 4 12 15</inkml:trace>
  <inkml:trace contextRef="#ctx0" brushRef="#br0" timeOffset="63556.508">19093 7182 880 0,'-46'-1'289'16,"6"-1"74"-16,14 2-246 0,10 0 30 16,15 1-28-16,15 1 5 15,11 1-15-15,26-1 12 16,9-1-28-16,30-7 1 15,11-4-17-15,33-5-4 16,-3-3-24-16,31-4-2 16,-8 3-11-16,21-3-5 15,-13 4-7-15,22-8 7 16,-22 5-5-16,15-1-5 16,-27 6-3-16,-1-1-6 15,-33 9-14-15,-3 1-58 16,-33 3-66-16,-12-2-277 15,-23-5-177-15,-26-13-96 16</inkml:trace>
  <inkml:trace contextRef="#ctx0" brushRef="#br0" timeOffset="64177.836">20310 7572 1241 0,'-11'-7'384'15,"12"-8"100"-15,14-2-341 16,9 1-8-16,0 1-35 16,2 8-20-16,-10 11-30 15,-7 15-17-15,-10 5-25 16,-9 12-6-16,-9 1 0 15,-10 10-3-15,-2-2 2 16,-2 9 0-16,5-5 12 0,5-5 15 16,15-10 6-16,11-5 4 15,16-14 0-15,14-7-9 16,10-5-19-16,17-3-7 16,3-2-24-16,8 1-118 15,-9 0-54-15,5 6-379 16,-18-1-6-16</inkml:trace>
  <inkml:trace contextRef="#ctx0" brushRef="#br0" timeOffset="70488.731">1704 8190 895 0,'4'-1'338'0,"-3"-11"40"16,5-10-203-16,2-3-77 15,4-10-12-15,1 1-39 16,3-3-9-16,-1 5-25 16,1 3 3-16,-3 10-9 15,-1 9-3-15,-7 13 3 16,-4 14 0-16,-3 7 0 15,-5 10 4-15,-1 0 0 0,0 4 3 16,6-8 0-16,3-7-1 16,6-10-5-16,8-11 7 15,3-12-5-15,11-14 1 16,2-5-5-16,5-11 3 16,-4 2-5-16,2-1 1 15,-10 11-8-15,-1 8 12 16,-9 13 1-16,-4 13 16 15,-6 8 8-15,-7 12 3 16,-1 5-11-16,-3 4-3 16,1-5-21-16,-2 2-58 15,3-8-39-15,3-2-387 16,2-9 66-16</inkml:trace>
  <inkml:trace contextRef="#ctx0" brushRef="#br0" timeOffset="78104.245">40 9209 1043 0,'-24'-2'300'16,"12"-3"74"-16,11 1-274 15,11 2-64-15,19 2-9 16,11-1-6-16,24-1-11 16,7-1-4-16,31-3-8 15,2-1 8-15,28-2-9 16,4 2 6-16,29-3 1 15,-7 2 0-15,38-1 0 16,-11 2-1-16,40-1 2 16,-12 2 2-16,46 0 6 0,-16 0-1 15,49 0 11-15,-19 0-4 16,55 0 13-16,-28 2 1 16,53 3 3-16,-26 0-4 15,55 5 0-15,-40 3-13 16,64 3-7-16,-40 1-7 15,42 4-1-15,-21-1-2 0,62 1 3 16,-40 0 7-16,65 2 11 16,-27-2 0-16,49 2 17 15,-44-1-8-15,63 3 2 16,-47-5-6-16,66 4 4 16,-51-2-6-16,68 7 5 15,-55-3-5-15,72 8 0 16,-63-3-6-16,70 5 1 15,-58-4-4-15,74 3 8 16,-67-2-6-16,89-2 2 16,-62-6-8-16,82 2 1 15,-67-2-1-15,85 2-1 16,-78 1 0-16,76 10 0 16,-84 0 5-16,69 10 1 15,-78-1 4-15,57 11 6 16,-101-4-2-16,89 7-4 15,-80-4-5-15,68 7-3 0,-72-6-9 16,80 2-4-16,-93-5-4 16,50 2-54-16,-80-8-107 15,41 2-423-15,-72-8 57 16</inkml:trace>
  <inkml:trace contextRef="#ctx0" brushRef="#br0" timeOffset="79437.231">1642 9935 1225 0,'2'-20'295'0,"-3"10"138"16,-2 17-345-16,-3 19 1 16,0 8-9-16,-2 20-12 15,-1 6-33-15,0 15-15 16,1-7-12-16,0 6-4 16,2-10-1-16,0 2 1 15,1-15-13-15,4-4-92 16,-2-14-51-16,2-15-319 15,-4-20-3-15</inkml:trace>
  <inkml:trace contextRef="#ctx0" brushRef="#br0" timeOffset="79640.076">1350 9870 1332 0,'-2'-15'468'16,"1"11"64"-16,10 10-354 15,13 4-58-15,6 1-48 16,15-2-26-16,5-1-18 16,16-8-11-1,5-7-8-15,24-6-21 16,-2-5-41-16,10 0-148 0,-10 8-360 0,-4 16 30 16</inkml:trace>
  <inkml:trace contextRef="#ctx0" brushRef="#br0" timeOffset="80038.401">2265 10347 1110 0,'-3'-17'415'0,"-4"3"57"16,-6 2-291-16,-6 5-49 15,-1 4-38-15,-7 5-7 16,-2 5-21-16,-6 6-6 16,4 4-11-16,-1 6-16 15,9 1-14-15,1 5-8 0,9 0-1 16,5 1-5-16,7-6 0 16,7-2-3-16,8-11 1 15,8-11-1-15,4-11 0 16,11-14-1-16,2-7 3 15,3-10-5 1,-5 2 2-16,-2 2-2 0,-10 10 3 16,-8 13-3-16,-10 14 5 15,-10 18-4-15,-6 10-1 0,-6 16-2 16,-3 4 5-16,-2 4-7 16,6-9 5-16,7-5-51 15,10-18-56-15,11-16-96 16,9-22-36-16,16-25-314 15,7-12 50-15</inkml:trace>
  <inkml:trace contextRef="#ctx0" brushRef="#br0" timeOffset="80569.893">2738 9689 1173 0,'15'-28'429'0,"-12"10"47"15,-11 21-329-15,-11 26-41 16,-7 18-71-16,-12 27-20 15,1 8-21-15,-6 23-7 16,5-8 5-16,1 4-5 0,11-17 11 16,5-2-1-16,10-28 3 15,10-9 2-15,13-21 0 16,9-13-5-16,5-17 4 16,10-15-4-16,1-8 6 15,3-10 0-15,-5 0 1 16,-2 1-15-16,-11 8-13 15,-7 8-7-15,-10 13 2 0,-10 12-1 16,-7 9 16-16,-5 12 17 16,2 4 2-16,0 6-6 15,5-3 4-15,8 1-2 16,6-11-1-16,10-3-2 16,8-10 9-16,7-9-5 15,3-5 5-15,9-8-8 16,-5-2 5-16,3-4-9 15,-4 3 7-15,0-4-9 16,-10 5 5-16,-1 2-3 16,-7 5 3-16,-3 6-3 15,-7 6 4-15,-4 11 0 16,-3 7 5-16,-5 9-3 16,-2 3 0-16,-2 7-2 15,1-5 0-15,0-2-4 16,3-11 0-16,4-8-61 0,3-15-46 15,3-21-329-15,6-11 31 16</inkml:trace>
  <inkml:trace contextRef="#ctx0" brushRef="#br0" timeOffset="80671.874">3248 9786 1330 0,'-14'4'321'0,"-16"18"89"16,-1 8-417-16,-1 15-414 15,4-2 89-15</inkml:trace>
  <inkml:trace contextRef="#ctx0" brushRef="#br0" timeOffset="81003.632">3408 10225 1110 0,'-14'19'404'15,"-4"2"38"-15,-3 9-268 16,-1 2-130-16,-2 11 10 16,3-1-8-16,6 1 9 15,10-8 3-15,9-7-3 16,10-13-24-16,13-13-15 16,1-15-6-16,8-13-6 15,-1-7 3-15,5-13 0 16,-5 1-2-16,-2-1-7 15,-5 12 5-15,-6 5-4 0,-11 18 1 16,-7 14-2-16,-8 13 2 16,-9 10-3-1,-3 7-7-15,-3 6-55 0,3-5-36 16,3 0-57-16,8-10-38 0,9-8-297 16,7-9 88-16</inkml:trace>
  <inkml:trace contextRef="#ctx0" brushRef="#br0" timeOffset="81403.311">3895 10258 986 0,'8'-14'365'15,"-12"11"57"-15,-9 3-250 16,-6 9-63-16,-13 6-21 16,-3 6-24-16,-5 11 15 15,2 2 2-15,2 6 7 16,11-4-8-16,10-5-19 15,12-13-35-15,13-5-9 16,6-14-18-16,10-12 4 16,4-5 1-16,6-9-2 15,-3-2-5-15,7-5 6 0,-7 4-5 16,-1-1 1-16,-7 10-1 16,0 7 3-16,-8 14 2 15,-3 17-1-15,-6 16-3 16,-6 19 2-16,-4 7-2 15,-8 20-1-15,-6-2 2 16,-12 18-1-16,-6-9 2 16,-15 9 5-16,-3-14 4 0,-9-3 22 15,4-23 12-15,-3-13-6 16,13-23-4-16,-5-17-16 16,7-19-40-16,-15-35-551 15,3-12 168-15</inkml:trace>
  <inkml:trace contextRef="#ctx0" brushRef="#br0" timeOffset="81955.37">5003 9867 905 0,'19'-72'395'16,"-6"29"11"-16,-5 19-192 15,-8 24-112-15,-10 28-27 16,-7 17-16-16,-9 21-17 16,-3 7-14-16,-5 19-9 15,2-12-10-15,-3 9-5 16,1-18-1-16,1 3-7 0,3-21-15 15,3-6-69 1,10-19-50-16,1-18-313 0,7-17 22 16</inkml:trace>
  <inkml:trace contextRef="#ctx0" brushRef="#br0" timeOffset="82421.271">4743 10159 846 0,'-8'16'326'0,"-5"20"61"16,1 3-212-16,1 10 3 15,8-9-25-15,9-2 0 16,9-15-30-16,11-11-10 16,8-15-35-16,12-18-21 15,1-13-22-15,11-20-10 16,-4-10-17-16,7-16-5 16,-8 1 3-16,4-6-6 15,-11 11-2-15,-3 8 3 16,-15 21 3-16,-8 15-7 15,-13 22 4-15,-15 22 2 16,-9 14 1-16,-8 17-7 16,-4 9 9-16,-4 16-3 15,7-3-3-15,0 8-1 16,9-9 5-16,4 1-8 0,9-18 6 16,8-6-2-16,7-18 2 15,14-10-2-15,6-17 7 16,9-16-11-16,2-10 9 15,4-9-3 1,-8-1 4-16,-1-4-7 16,-8 13 3-16,-5 5-2 15,-9 11-4-15,-6 16-2 16,-8 13 8-16,-11 18-3 16,-6 8 0-16,-7 16-1 0,-1-6-1 0,0 3-29 15,10-11-19 1,6-8-74-16,11-13-25 15,4-11-224-15,8-13-136 0,13-13-26 16</inkml:trace>
  <inkml:trace contextRef="#ctx0" brushRef="#br0" timeOffset="82786.679">5654 10286 1223 0,'-6'10'404'0,"14"2"99"16,10-5-342-16,12-4 2 15,2-7-53-15,9-7-12 16,-1-5-44-16,1-4-13 16,-10 2-20-16,-4 0-7 15,-15 5-7-15,-9 2 2 16,-13 5-2-16,-13 1-3 15,-5 6-1-15,-17 3 0 16,-1 4-2-16,-10 11-2 0,7 10 2 16,1 9 17-16,15 2 3 15,9 7-1-15,19-11 4 0,18-4-6 16,16-17-14-16,25-14-24 16,8-14-41-1,19-13-527-15,-9-8 146 16</inkml:trace>
  <inkml:trace contextRef="#ctx0" brushRef="#br0" timeOffset="83326.765">6696 10248 1126 0,'15'-39'333'0,"-11"11"85"16,-3 22-306-16,-5 15-2 16,-4 16-36-16,-6 17-17 0,-2 9-13 15,-4 18-30-15,3 0-2 16,-1 10-6-16,4-10 0 15,0 5-20-15,6-17-47 16,-1-7-81-16,4-19 119 16,1-14-442-16,-1-20 123 15</inkml:trace>
  <inkml:trace contextRef="#ctx0" brushRef="#br0" timeOffset="83619.863">6628 10248 922 0,'13'-30'444'0,"-4"3"49"16,0 10-216-16,5-1-64 16,3 6-62-16,5 2-34 15,1 5-66-15,3 7-20 16,-2 6-14-16,-1 6-9 16,-5 7-6-16,-4 9 1 15,-8-1-2-15,-9 11-6 16,-5 1 3-16,-11 0-2 15,-5-4 3-15,-5-2-3 16,4-11-1-16,-4-6-40 16,7-9-13-16,8-9-90 15,10-9-26-15,14-16 42 0,12-9-366 16,19-17 131-16</inkml:trace>
  <inkml:trace contextRef="#ctx0" brushRef="#br0" timeOffset="83759.583">7164 10052 934 0,'18'14'334'16,"-15"12"61"-16,-10 9-257 16,-7 10-18-16,-4 0-41 0,-4 8-32 15,2-7-28-15,4-2-17 16,5-10-2-16,1-5-44 16,7-10-41-16,1-13-329 15,2-8 63-15</inkml:trace>
  <inkml:trace contextRef="#ctx0" brushRef="#br0" timeOffset="84053.081">7229 10206 1034 0,'8'-1'401'0,"3"-2"76"16,1-2-272-16,9-5-9 15,1 2-46-15,8-6-42 16,0 1-49-16,6-3-19 15,-1 4-30-15,0 2-10 16,-7 8 0-16,-5 10-5 16,-11 10 0-16,-10 15 2 15,-7 7 0-15,-13 12-1 16,-2-3 6-16,-4 7-4 16,4-11 0-16,2-7-13 15,9-15-13-15,5-12-60 16,6-18-21-16,3-17-43 15,3-9-33-15,4-19-46 16,0-6-215-16,-1-17 52 0</inkml:trace>
  <inkml:trace contextRef="#ctx0" brushRef="#br0" timeOffset="84155.135">7552 9870 871 0,'-10'11'179'0,"-2"7"-179"0,1 1-171 0</inkml:trace>
  <inkml:trace contextRef="#ctx0" brushRef="#br0" timeOffset="84392.636">8019 10165 939 0,'13'7'495'15,"-14"-16"-9"-15,-9 4-180 16,-6 3-156-16,-11-1-22 15,-4 7-69-15,-9 4 3 16,4 7-15-16,-3 7-9 16,5 2-5-16,4 5-10 0,12 0-14 15,8 1-4-15,10-6-1 16,10-2-11-16,11-8 0 16,10-6-47-16,5-7-58 15,8-8-111-15,-1-4-329 16,9 0 19-16</inkml:trace>
  <inkml:trace contextRef="#ctx0" brushRef="#br0" timeOffset="84786.227">8271 10258 1115 0,'3'7'379'0,"4"0"86"16,5-7-295-16,9-5 11 16,3-4-36-16,1-2-22 15,-2-4-33-15,2-3-31 16,-7 2-33-16,-4-2-13 0,-6 3-6 16,-6 0-1-16,-10 3-2 15,-6 3 0-15,-8 2 3 16,-9 3-8-16,-3 4 0 15,-3 9 1-15,2 6 6 16,4 12-6-16,9 7 15 16,6 9-8-16,8-2 10 15,8 3-9-15,9-10-2 16,13-5-9-16,8-13 7 0,10-11-37 16,2-12-66-16,4-8-470 15,-7-3 105-15</inkml:trace>
  <inkml:trace contextRef="#ctx0" brushRef="#br0" timeOffset="85785.881">8930 10145 780 0,'21'-12'355'0,"-5"-1"30"16,-6 6-169-16,-8 5-45 16,-6 1-26-16,-9 2-7 15,-6 3-35-15,-11 3-5 16,-2 4-49-16,-5-1-1 16,5 1-17-16,3 3 5 15,9-3-7-15,8 1-4 16,8 3-6-16,6 4-9 15,8-1-6-15,5 9-4 16,1-2 1-16,3 7-4 16,-1-2 13-16,-3 3 8 15,-6-7 6-15,-4 1 9 0,-5-9 2 16,-6-2-2-16,-2-8-10 16,-4-4-5-16,-2-9-8 15,-3-9-19-15,0-6-40 0,-5-14-149 16,1-2-371-16,-10-22 36 15</inkml:trace>
  <inkml:trace contextRef="#ctx0" brushRef="#br0" timeOffset="86519.885">9660 10609 781 0,'-6'27'390'16,"6"-23"4"-16,2-23-161 16,8-28-92-16,3-16-21 15,10-26-1-15,-3-2-9 16,5-20-5-16,-6 12-19 15,1-13-23 1,-9 19-30-16,2 4-18 16,-5 30-11-16,-3 17-7 0,-2 27 0 15,0 17-6-15,-1 18 5 0,4 14-30 16,-1 4-32-16,3 8-71 16,3-4-46-16,-3-1-332 15,-5-11 49-15</inkml:trace>
  <inkml:trace contextRef="#ctx0" brushRef="#br0" timeOffset="86889.125">9638 10216 1099 0,'-22'10'485'16,"7"-9"28"-16,10 3-254 15,5-3-103-15,9-2-22 16,5 2-66-16,10-4-16 15,5-1-18-15,13-3-18 0,3-1-18 16,10-3-5-16,-4 2-14 16,4 2-47-16,-13 4-26 15,0 2-50-15,-12 3-9 16,-7 5 14-16,-12 0 49 16,-4 5 23-16,-7 3 56 15,-4 10 29-15,-7 0 25 16,0 10 30-16,-1 0 12 0,-4 7 3 15,5-6-14-15,1 2-26 16,6-7-30-16,4-4-11 16,5-7-9-16,4-6-38 15,2-8-43-15,2-11-84 16,-2-8-229-16,2-12-95 16,0-4-92-16</inkml:trace>
  <inkml:trace contextRef="#ctx0" brushRef="#br0" timeOffset="87320.219">10101 10291 850 0,'2'2'387'16,"-1"1"28"-16,7 1-148 15,4-1-92-15,7-3-7 16,4-2-45-16,7-4-23 0,1 0-48 16,7-6-18-16,-1-1-18 15,5-3-12-15,-6 1-1 16,-2 0 0-16,-10 2-3 15,-5 5-3-15,-13 2 9 16,-8 5 0-16,-8 2 2 16,-11 6-2-16,-3 2 2 15,-8 3-4-15,2 5 1 16,-5 8-5-16,10 0 4 16,0 7-3-16,11 0 0 0,6 3-1 15,9-6 0-15,11 0 3 16,8-9 12-16,10-5 6 15,3-11-1-15,11-10 4 16,-3-9-6-16,2-9-10 16,-7-1-4-16,-4-5 2 15,-14 1-1-15,-10 0-3 16,-12 4 3-16,-15 2-5 16,-11 6-1-16,-15 10-37 15,-1 10-17-15,-4 14-52 16,11 5-27-16,8 7-68 15,15-3 7-15,10 2-305 16,13-10 83-16</inkml:trace>
  <inkml:trace contextRef="#ctx0" brushRef="#br0" timeOffset="87851.904">10747 10212 1067 0,'14'-16'411'16,"-14"10"49"-16,-8 7-264 0,-3 5-61 15,-4 11-36-15,-4 2-49 16,0 4-17-16,2 2-18 16,4 5-8-16,5-7-2 15,6-1-7-15,8-6 4 0,7-4-5 16,3-10 7-16,9-5-8 16,1-6 3-16,4-10 0 15,-2-3 3-15,4-4-5 16,-8 1 8-16,1 5-3 15,-8 5-1-15,-5 5 3 16,-5 8 1-16,-6 7-8 16,-4 4 3-16,-3 7 0 15,0 5-4-15,-2 3 0 16,5-1 5-16,0 0-4 16,4-7 3-16,9-4-1 15,0-8 1-15,8-2 2 16,2-6 1-16,5-3 1 15,-2-3-5-15,9-4 2 16,-6-2-4-16,3-1 4 16,-6 0-7-16,-1 1 8 15,-8 3-4-15,0 2 3 0,-6 3-1 16,0 5 1-16,-4 1 2 16,0 12 15-16,-2 1 2 15,-1 7 3-15,0 2 4 16,-1 7 0-16,0-2-16 0,-1 2-2 15,1-5-2 1,1-4-4-16,3-9 0 0,2-10-119 16,3-8-408-16,4-7 96 15</inkml:trace>
  <inkml:trace contextRef="#ctx0" brushRef="#br0" timeOffset="88535.705">12208 10172 954 0,'20'0'378'16,"-10"-7"37"-16,-4-2-224 15,-9 2-45-15,-10-3-23 16,-8 1-55-16,-11-2 5 16,-2 2-17-16,-7 0-16 15,6 9-5-15,-3 6-2 16,8 10-4-16,2 10-9 0,11 1 6 16,10 9-6-16,10-1-2 15,9 2-6-15,9-10 1 16,3 6-7-16,-5-10 4 15,-1 1-1-15,-6-6-1 16,-7 3-6-16,-4-6 2 16,-5 1-2-16,-8-4-1 15,-5-4-1-15,-5-7 3 16,-8-6-9-16,0-6-11 0,-4-9-73 16,6-2-42-16,8-8-85 15,13-5-317-15,20-19 51 16</inkml:trace>
  <inkml:trace contextRef="#ctx0" brushRef="#br0" timeOffset="88904.138">12538 9733 1165 0,'23'-5'372'0,"-17"15"79"16,-12 13-324-16,-9 15-9 15,-7 4-58-15,-6 14-9 16,2 0-24-16,-8 12-20 15,9-3-2-15,-3 9-7 16,8-7 0-16,3 0-11 16,15-16-1-16,7-11-19 15,11-17-10-15,12-16-18 16,5-13 8-16,8-17 2 0,0-8 20 16,1-8 14-16,-5 4 24 15,0 3 11-15,-11 11 14 16,-4 12 15-16,-12 12 9 15,-6 15 1-15,-8 7-8 16,-5 12-13-16,-4 1-16 0,-1 6-8 16,1-7-7-16,3 0-4 15,3-11 0-15,4-7-16 16,5-16-55-16,7-19 82 16,5-13-491-16,7-17 136 15</inkml:trace>
  <inkml:trace contextRef="#ctx0" brushRef="#br0" timeOffset="89005.254">12876 9850 1100 0,'-17'12'231'0,"-6"12"92"16,5 5-343-16,9 6-71 16,11-1-95-16,11 5-150 15,9-4-32-15</inkml:trace>
  <inkml:trace contextRef="#ctx0" brushRef="#br0" timeOffset="89368.397">13128 10219 1007 0,'13'5'363'16,"-10"-9"48"-16,-5 2-280 15,-11 3-1-15,-6-2-51 16,-10 5-3-16,-4 7-9 16,-5 5 8-16,0 2-1 15,-5 14 8-15,8 0-16 16,4 7-5-16,9-4-23 0,17-5-16 15,18-14-20 1,17-15-3-16,12-16-3 0,13-15 2 16,-2-10 0-16,5-13 2 15,-7-2-2-15,6-15 0 16,-10 1 5-16,3-11-4 16,-11 9 3-16,-4 1 0 15,-15 22 1-15,-9 19-5 16,-14 25 5-16,-16 26-5 15,-9 20 2-15,-13 24-2 16,-2 9 1-16,-4 14-2 16,7-11 3-16,8-1-38 15,16-17-35-15,8-5-118 16,11-20-343-16,11-5 38 16</inkml:trace>
  <inkml:trace contextRef="#ctx0" brushRef="#br0" timeOffset="89736.294">13488 10296 980 0,'-3'8'347'16,"3"4"69"-16,5-2-233 16,4-2-16-16,5-3-18 0,7-7-8 15,1-9-28-15,8-6-28 16,-3-4-45-16,0-1-14 15,-6 5-18-15,-7 2-4 16,-11 5-6-16,-10 3 1 16,-8 2 6-16,-9 6-8 15,-4 2 1-15,-6 8 2 16,2 6 3-16,-4 11-9 16,6 5 20-16,-4 14 34 15,7 0 13-15,2 6 13 16,14-8 4-16,13-8-14 15,14-15-35-15,19-19-11 16,10-17-19-16,18-19-58 16,-4-7-131-16,1-7-124 15,-11 6-295-15</inkml:trace>
  <inkml:trace contextRef="#ctx0" brushRef="#br0" timeOffset="90437.795">14539 10039 934 0,'34'-97'350'15,"-3"11"76"-15,-8 29-264 16,-9 22 14-16,-14 28-52 15,-14 30-31-15,-8 16-41 16,-9 23-10-16,1 12-28 0,-7 22-4 16,3-10-2-16,2 8-9 15,7-17 4-15,9-7-4 16,9-26 0-16,17-14-4 16,10-21 6-16,15-18 3 15,7-18-2-15,17-19-3 16,0-3 6-16,6-5-5 15,-9 9-6-15,-7 10 3 16,-15 21 6-16,-14 11-5 16,-14 13 6-16,-13 18-2 15,-9 4 0-15,-13 12-2 16,-3 0 1-16,-11 6 3 16,4-7-4-16,-4-1 2 15,8-14-1-15,0-7 0 16,9-13-2-16,0-10-30 15,9-9-26-15,3-4-50 0,8-4-43 16,6-2-334-16,11 4 78 16</inkml:trace>
  <inkml:trace contextRef="#ctx0" brushRef="#br0" timeOffset="90801.961">15135 10294 1128 0,'6'7'366'15,"0"-5"87"-15,8-2-282 16,4-7-16-16,6-8-22 16,0 0-50-16,-1-5-19 15,-1 0-42-15,-5-2-13 16,-9 6-1-16,-12 0-4 15,-9 7 2-15,-17 3-5 16,-8 8 0-16,-10 12-6 16,1 6 7-16,-5 12 7 15,10 5 10-15,5 9 4 16,13-5 0-16,8 7-4 16,12-13-7-16,10-1-6 15,13-10-3-15,12-9-7 0,6-12-51 16,12-8-134-16,-4-10-355 15,3-6 24-15</inkml:trace>
  <inkml:trace contextRef="#ctx0" brushRef="#br0" timeOffset="91718.548">15476 10804 854 0,'-3'13'301'0,"3"-9"70"16,5-12-210-16,7-19-15 16,3-10-1-16,8-27-14 15,2-13-15-15,3-20 8 16,-2-2-25-16,-1-26-3 16,-8 10-15-16,-3-18-19 15,-6 18-28-15,3 2-14 16,-7 32-15-16,1 19-7 15,-1 34 0-15,-5 21-5 16,-4 25-14-16,-5 19-106 16,-1 13-41-16,-6 21-380 15,-5-5 16-15</inkml:trace>
  <inkml:trace contextRef="#ctx0" brushRef="#br0" timeOffset="92186.999">15419 10400 1262 0,'-6'2'419'16,"11"-5"75"-16,6-5-349 16,15-5-24-16,4-1-62 15,16-4-11-15,2 2-23 16,17-3-21-16,-5 2-9 16,4-3-21-16,-9 5-5 15,-3 2-3-15,-17 1 4 0,-6 3 2 16,-11 4 24-16,-7 2 4 15,-10-1 7-15,-7 2 3 16,-6 3 8-16,-7 3 3 16,-7-2 1-16,-4 7 5 15,1 1 6-15,-4 7 10 16,6 3-3-16,2 8 6 16,10 0-18-16,7 3-6 15,12-6-14-15,7-2-4 16,8-9-4-16,8-5 1 15,2-9-2-15,6-5 5 16,-2-7-2-16,2-4-4 16,-9-3 4-16,-1-4 1 15,-13 0-2-15,-8-1 0 16,-10 3 3-16,-13 6-1 0,-5 8-8 16,-9 10-36-16,2 8-33 15,-2 8-84-15,10 1-42 16,7 2-348-16,14-3 57 15</inkml:trace>
  <inkml:trace contextRef="#ctx0" brushRef="#br0" timeOffset="92324.003">16209 10197 1065 0,'23'-18'367'0,"-8"4"37"15,-11 9-295-15,-4 14-46 16,-3 10-46-16,-10 10-10 15,-1 4-7-15,-3 10 0 16,1-4-12-16,1 4-73 16,2-10-325-16,2-1 77 15</inkml:trace>
  <inkml:trace contextRef="#ctx0" brushRef="#br0" timeOffset="92718.337">16320 10311 999 0,'11'-1'318'16,"3"1"55"-16,4-1-278 15,9 0-2-15,-1-3-38 16,6-3-5-16,-2-3 10 16,6-5 10-16,-7 2-3 15,2-4 3-15,-5 1-9 16,2 1-13-16,-7 3-26 15,0 0-9-15,-8 5-9 16,-2-1 1-16,-7 4-7 0,-6 1 8 16,-7 1 1-16,-7-1 3 15,-4 2-5-15,-6 2 3 16,0 6-2-16,2 7 12 16,5 3-1-16,1 10 3 15,7-1-2-15,5 4 0 16,7-6-14-16,6 2 2 15,7-10-6-15,8-1 2 16,3-8-3-16,9-6-66 16,-1-6-63-16,8 0-379 15,-1-3 45-15</inkml:trace>
  <inkml:trace contextRef="#ctx0" brushRef="#br0" timeOffset="95408.941">882 11826 1003 0,'15'-67'381'0,"-3"17"58"16,-6 29-268-16,-9 27-23 16,-6 27-37-16,-6 26-25 15,-2 8-37-15,1 14-11 16,3-3-19-16,4 6-18 16,3-13-7-16,2 4 2 15,3-11-37-15,1-4-72 0,0-18-45 16,1-11-327-1,-1-21 25-15</inkml:trace>
  <inkml:trace contextRef="#ctx0" brushRef="#br0" timeOffset="95700.616">758 11895 1085 0,'-11'-16'347'0,"4"-8"105"16,16-3-285-16,10-9 1 15,11-4-19-15,15-3-7 16,4 7-45-16,5 4-19 16,-7 15-39-16,-2 10-15 15,-14 13-21-15,-6 15-2 16,-13 4-4-16,-7 10 3 16,-12 2-5-16,-7 4-9 15,-5-6-14-15,-8 4-35 16,0-8-30-16,-9-1-66 15,3-8-12-15,-2-3-48 16,9-9-268-16,3-8 87 16</inkml:trace>
  <inkml:trace contextRef="#ctx0" brushRef="#br0" timeOffset="96172.285">1358 11922 998 0,'17'12'407'0,"-5"-8"47"15,7-10-217-15,1-5-117 16,6-11 2-16,-4-2-59 0,2-9-20 16,-4 3-20-16,3-1-9 15,-10 3-11-15,-3 4-2 16,-10 7-2-16,-12 4 2 15,-8 10 2-15,-11 5-5 16,-7 6 4-16,-10 11 2 16,2 7-6-16,-4 9 1 15,10 3 2-15,5 8 1 16,13-5 2-16,11 3-1 16,13-11-1-16,12-7-2 15,11-12-3-15,17-6-2 16,5-13 8-16,8-8-4 15,1-9-1-15,4-10 2 16,-12-2-3-16,-2-6-1 16,-9 5 4-16,-6 4 3 15,-10 11-2-15,-9 8 0 16,-10 12-1-16,-6 11-1 16,-5 12-1-16,-6 12 3 15,1 6 3-15,-2 5-6 16,4-3 0-16,1-5-92 15,7-13-30-15,0-7-378 16,6-10 28-16</inkml:trace>
  <inkml:trace contextRef="#ctx0" brushRef="#br0" timeOffset="96605.689">1767 11794 979 0,'6'-6'426'0,"0"4"5"16,1 2-262-16,4 0-55 15,1-1-56-15,8-3-60 16,2 0 5-16,8 1-3 16,-4 1-5-16,3 2-8 15,-6 2-26-15,-3 4-37 16,-9 0-16-16,-2 5-37 16,-5 3 0-16,-6 7 30 15,-3 4 34-15,-4 13 18 16,0 5 38-16,-2 13 11 15,2 1 6-15,2 6 18 16,5-6 10-16,3-5 18 16,2-15-2-16,5-10 17 15,3-14-7-15,1-14 33 16,1-14 5-16,4-17 22 0,-2-11-8 16,2-22 8-16,-4-5-32 15,2-25-6-15,-4-1-17 16,0-30-8-16,-2-1-17 15,1-20-11-15,-5 19-18 16,-1 10-7-16,1 40-8 0,-1 27-6 16,-3 39-23-16,-1 31-119 15,-2 15-54-15,-3 17-340 16,2 6-17-16</inkml:trace>
  <inkml:trace contextRef="#ctx0" brushRef="#br0" timeOffset="96802.505">1986 11931 941 0,'10'5'310'0,"-5"-5"71"16,5-7-253-16,10-2-7 16,1-3-35-16,9-2-14 15,0 0-32-15,10-1-14 0,-4 1-24 16,6-2-29-16,-4 4-25 15,0-2 227-15,-11 2-596 16,1 5 250-16</inkml:trace>
  <inkml:trace contextRef="#ctx0" brushRef="#br0" timeOffset="97166.985">2439 11839 897 0,'2'6'269'0,"0"-2"85"16,6 0-246-16,4-4 9 15,1-3-4-15,6-4 34 16,3-2-8-16,3-7 18 16,1-1-23-16,1-5-22 15,-5 2-46-15,-3-3-24 16,-9 5-29-16,-2 2-6 16,-9 5 2-16,-12 3-11 15,-4 6 2-15,-11 8 1 16,-5-1-1-16,-6 9 1 15,3 6 1-15,-1 7 8 16,5 5 4-16,2 10 4 16,9 0 2-16,4 6 1 15,10-6-4-15,7-3-7 16,10-10-6-16,9-11-9 0,7-9 5 16,7-12-27-16,2-9-37 15,5-7-115-15,-5-2-19 16,4-9-360-16,-10 6 18 15</inkml:trace>
  <inkml:trace contextRef="#ctx0" brushRef="#br0" timeOffset="97701.315">3051 11778 1133 0,'-9'-14'531'0,"-4"8"-4"15,-8 1-251-15,2 3-170 16,-8 7-26-16,1 3-51 0,-6 8 2 16,5 5 0-16,-2 10-5 15,7 2-5-15,4 8-8 16,5-8-6-16,8 5-5 16,10-9 1-16,10-7-12 15,7-11 4-15,14-12-16 16,4-16-25-16,13-18-96 15,-1-8-30-15,5-20-385 16,-7 0 37-16</inkml:trace>
  <inkml:trace contextRef="#ctx0" brushRef="#br0" timeOffset="97866.781">3397 11333 688 0,'18'-60'526'16,"-14"24"-66"-16,-7 16-56 15,-4 23-243-15,-5 16-22 16,-6 15-65-16,-6 19-14 0,-2 4-19 15,-1 15-3-15,3-4-13 16,3 11-5-16,6-7-11 16,4 7-11-16,5-9-52 15,6 2-134-15,1-18-22 16,3-7-320-16,-2-23-30 16</inkml:trace>
  <inkml:trace contextRef="#ctx0" brushRef="#br0" timeOffset="98042.795">3141 11753 1211 0,'-7'2'546'0,"1"3"34"16,6-1-334-16,0-3-40 16,6-3-110-16,12-5-36 15,6-5-45-15,20-5 1 16,9-5-43-16,13-9 38 15,-3-9-604-15,2-8 174 16</inkml:trace>
  <inkml:trace contextRef="#ctx0" brushRef="#br0" timeOffset="98700.65">4216 11732 964 0,'10'-6'318'16,"-12"-1"94"-16,0 1-268 15,-9 0 21-15,-6-1-25 16,-10 1-21-16,-3 3-31 16,-12 8-3-16,3 3-28 15,-6 13-2-15,7 6-15 0,-1 9-9 16,11 3-11-16,8 6-7 16,11-7-9-16,14 0-4 15,9-8 1-15,12-4 1 16,8-14-44-16,11-9-98 15,3-11-20-15,13-13-75 16,-2-8-298-16,6-6 92 16</inkml:trace>
  <inkml:trace contextRef="#ctx0" brushRef="#br0" timeOffset="99000.082">4475 11765 1101 0,'-12'-2'389'0,"-8"2"72"16,-1 1-296-16,-6 6-20 15,1 1-48-15,-6 6-17 0,5 3-477 16,-1 11 440-16,6-1-21 16,4 9 2-16,10-3-5 15,9 4 438-15,9-11-449 16,10-4 1-16,5-10-3 16,10-8-7-16,0-13 7 15,6-8-6-15,-3-7-1 16,2-12-1-16,-7 1 3 0,-7-3-1 15,-9 2 0-15,-14 1 6 16,-13 11-6-16,-12 7-4 16,-7 9-8-16,-11 14-26 15,5 7-26-15,-2 13-62 16,8 0-24-16,8 7 141 16,12-6-480-16,16-5 209 15</inkml:trace>
  <inkml:trace contextRef="#ctx0" brushRef="#br0" timeOffset="103982.938">4817 11810 1004 0,'6'-13'337'0,"-2"6"63"16,2 12-286-16,-4 10-5 15,-4 9-43-15,-1 12-9 16,-1 0-18-16,-5 6-5 16,1-4-6-16,0-1 5 15,4-9-9-15,4-3 6 16,4-12 0-16,9-11-6 15,3-7-15-15,6-17 1 16,0-10-12-16,9-10 2 16,-1-2 0-16,1-6 4 15,-4 11-6-15,-2 5 7 16,-10 12-2-16,-4 8-4 0,-6 10-2 16,-3 8 3-16,-4 6-2 15,-4 6 4-15,-1 6 0 16,-1 6 2-16,-2 0 0 15,3 2-1-15,4-5-2 16,5 0 2-16,2-8-5 0,5-6 3 16,4-7 0-16,8-9-6 15,1-9 2-15,8-9 8 16,2-5-4-16,5-4 1 16,-5 3 2-16,-2 3-4 15,-7 8 0-15,-6 8 3 16,-10 8-8-16,-5 9 6 15,-6 5-3-15,-6 10 2 16,-6 5-7-16,-1 10-3 16,0-3-14-16,3 8-56 15,5-8-28-15,9 0 154 16,6-15-508-16,12-5 209 16</inkml:trace>
  <inkml:trace contextRef="#ctx0" brushRef="#br0" timeOffset="104182.023">5489 11819 1024 0,'6'-11'403'16,"-6"1"14"-16,-1 9-278 15,-2 7-48-15,0 6-49 16,-3 14-46-16,-1 8 12 16,-2 14 0-16,1 3-3 15,-2 9 1-15,0-5-8 16,1 6-3-16,2-10-6 0,4-4-54 15,3-10-42-15,0-9-319 16,2-12 46-16</inkml:trace>
  <inkml:trace contextRef="#ctx0" brushRef="#br0" timeOffset="104482.511">5437 11938 1148 0,'3'-18'408'16,"2"-3"74"-16,10-8-279 15,4-1-48-15,10-5-13 16,2 7-52-16,8 0-9 16,-3 9-34-16,3 7-13 15,-8 11-20-15,-5 9-4 0,-8 8-12 16,-11 10 1-16,-10 2-2 15,-13 11 3-15,-6 0-4 16,-9 4-5-16,0-8-11 16,-3-3-41-16,7-14-36 15,4-6-92-15,7-13-36 16,3-5-318-16,9-3 41 16</inkml:trace>
  <inkml:trace contextRef="#ctx0" brushRef="#br0" timeOffset="104901.056">6064 11822 1192 0,'-8'6'494'0,"-1"1"53"15,5-2-311-15,4-2-58 16,3 0-74-16,3 0-41 16,2 2-46-16,3-2-75 15,1-2-111-15,-5 2-399 16,-5-4 35-16</inkml:trace>
  <inkml:trace contextRef="#ctx0" brushRef="#br0" timeOffset="105099.17">6051 12092 1445 0,'-8'3'501'0,"1"0"50"16,7-2-412-16,4-1-110 15,1-2-175-15,-2-4-402 0,-2-2 33 16</inkml:trace>
  <inkml:trace contextRef="#ctx0" brushRef="#br0" timeOffset="108465.699">7889 11788 1240 0,'28'-55'400'0,"-9"13"78"15,-8 24-355-15,-7 19-2 16,-9 21-43-16,-7 21-29 16,-3 10-13-16,-1 21-6 15,2-1-16-15,-2 15-9 16,6-10-7-16,2 7-4 15,2-14-2-15,4-2-64 16,4-18-42-16,3-10-72 16,-2-19-322-16,4-17 41 15</inkml:trace>
  <inkml:trace contextRef="#ctx0" brushRef="#br0" timeOffset="108765.161">7751 11854 932 0,'-9'-27'386'0,"9"1"44"0,14-7-171 16,9 2-80-16,16-4 2 16,9 1-50-16,20-2-7 15,-1 10-50-15,10 3-20 16,-12 9-26-16,-4 13-6 15,-24 10-14-15,-12 14-7 16,-17 7-3-16,-12 14 4 16,-10-1-4-16,-11 7-3 15,-4-5-10-15,-10 4-27 16,-1-16-40-16,-2-3-85 16,7-13-35-16,-2-7-347 15,13-13 50-15</inkml:trace>
  <inkml:trace contextRef="#ctx0" brushRef="#br0" timeOffset="109157.345">8646 11792 1373 0,'-25'8'386'16,"16"2"116"-16,10 3-367 15,17-4-36-15,14-2-4 16,4-4-46-16,13-4-8 16,5-5-25-16,17-3-18 0,-4-1-58 15,8-3-109-15,-18 2-274 16,0 5-99-16,-20 5-154 15</inkml:trace>
  <inkml:trace contextRef="#ctx0" brushRef="#br0" timeOffset="109370.803">8719 11922 1132 0,'-19'10'371'0,"12"-1"86"15,10-2-285-15,9-2-25 16,8-3-21-16,8 2-10 16,3-1-34-16,11-2-17 15,0 0-48-15,14-2-15 16,0-3-66-16,14-7-123 16,-5-3-356-16,7-3 31 15</inkml:trace>
  <inkml:trace contextRef="#ctx0" brushRef="#br0" timeOffset="109849.023">10051 11794 997 0,'15'-7'404'0,"-1"-6"89"16,-10-2-252-16,-2-4-31 15,-7 0-49-15,-12 4-44 16,-7 7-68-16,-16 8-20 16,-2 11-16-16,-14 15 3 15,4 6 7-15,-4 19 20 16,12 1 2-16,1 11 23 16,17-7-10-16,9 4-2 15,12-14-17-15,15-2-5 16,15-16-27-16,17-6 2 15,15-14-15-15,25-6-55 16,1-9-37-16,15-3-494 16,-14 3-30-16,-10-13-187 15</inkml:trace>
  <inkml:trace contextRef="#ctx0" brushRef="#br0" timeOffset="112081.727">1146 13310 783 0,'20'3'288'16,"-2"-5"80"-16,-3-4-203 15,-2-5 13-15,-6-2-22 16,-7-2-4-16,-5 2-50 16,-10 1-4-16,-2 5-45 15,-9 1-16-15,-3 6-15 16,-7 7-6-16,5 7-10 16,-7 11-2-16,2 6 0 15,-1 15-8-15,11 2 5 16,1 8-1-16,13-4 0 15,12 6 1-15,14-13 3 0,11-5-8 16,6-14 2-16,13-15 5 16,-1-18-2-16,10-22-2 15,-7-14 4-15,6-19-1 16,-10-4-4-16,-6-10-1 16,-16 12 7-16,-11 0-6 15,-16 18 1-15,-13 13-4 16,-6 19 2-16,-11 20-13 15,1 17 2-15,-2 22-74 16,6 8-29-16,2 11-365 16,14-4 46-16</inkml:trace>
  <inkml:trace contextRef="#ctx0" brushRef="#br0" timeOffset="112481.696">1681 12846 1107 0,'-2'3'299'0,"-12"16"88"0,-3 21-290 15,-3 7-41-15,-3 17 5 16,2 2-15-16,-1 11-6 16,4-5-16-16,1 11-10 15,5-9-6-15,3 4-6 16,7-16 0-16,6-4-2 15,8-24 3-15,10-9-7 16,7-22 2-16,9-18-4 16,0-13 3-16,10-18-1 15,-5-6 5-15,4-6 0 16,-10 8 2-16,-5 6 2 16,-12 19 1-16,-8 12-4 15,-10 19 5-15,-10 17-4 16,-6 9-1-16,-6 14-3 15,0 3 3-15,-4 7-1 16,6-8 0-16,3-2-4 16,7-14-19-16,5-14-78 15,8-18 63-15,10-20-395 0,4-19 80 16</inkml:trace>
  <inkml:trace contextRef="#ctx0" brushRef="#br0" timeOffset="112588.261">2026 12905 1056 0,'-16'20'221'0,"-5"19"77"16,7 8-415-16,3 10-202 15,10-3 6-15</inkml:trace>
  <inkml:trace contextRef="#ctx0" brushRef="#br0" timeOffset="113047.768">2479 13412 920 0,'10'2'344'0,"-14"-4"52"16,-10-2-255-16,-15-2-20 15,-7-1-50-15,-12 1-11 16,-3 2-17-16,-8 6 4 16,10 5-2-16,0 8-1 15,14 3-14-15,7 7-10 16,15-5-10-16,10-1-8 15,12-8-5-15,13-6 3 0,6-10-3 16,9-7-1-16,1-7 3 16,7-7-1-16,-7-2 2 15,5-2 0-15,-8 7 3 16,-3 9-5-16,-11 11 4 16,-5 17-2-16,-11 16-3 15,-9 19 3-15,-5 8 0 16,-6 14 0-16,-7 1 0 0,-3 7 7 15,0-6-8-15,-7 2 2 16,2-11-1-16,-5-1 0 16,0-19 0-16,-6-5 3 15,3-14 0-15,-4-9-1 16,7-13-4-16,0-12-17 16,9-9-41-16,6-17-63 15,10-4 249-15,14-19-583 16,14 3 233-16</inkml:trace>
  <inkml:trace contextRef="#ctx0" brushRef="#br0" timeOffset="113381.455">2831 13386 1188 0,'10'-6'302'15,"-12"7"104"-15,-9 9-354 16,-12 0 1-16,-4 4-14 15,-11 4 4-15,-3 1 0 16,-4 1 9-16,7 0-6 16,1 4-6-16,12 2-19 15,4 5-8-15,13 0-7 16,7 3-4-16,9-5 1 16,13-7-2-16,9-11 1 0,15-15 0 15,4-11 3 1,15-14 2-16,-9-3-2 0,0-7 8 15,-14 3 4-15,-12-3 2 16,-18 8-3-16,-13 0-2 16,-13 9-11-16,-16 7-4 15,-6 12-9-15,-13 15-25 16,3 9-37-16,-4 16-63 16,13 4-25-16,4 7-314 15,14-4 58-15</inkml:trace>
  <inkml:trace contextRef="#ctx0" brushRef="#br0" timeOffset="113606.415">3230 13327 1254 0,'8'-25'337'15,"-6"14"87"-15,-6 13-364 16,-2 13-16-16,-8 8-31 15,-6 16-5-15,-1 5-1 16,-2 12-2-16,1-2-3 16,3 11-2-16,5-11-5 0,2 7-47 15,5-10-43-15,5 2-336 16,3-13 54-16</inkml:trace>
  <inkml:trace contextRef="#ctx0" brushRef="#br0" timeOffset="113914.253">3153 13382 1149 0,'20'-38'409'0,"9"-4"105"15,5 4-315-15,10 1-22 16,-2 10-33-16,4 9-67 15,-12 13-46-15,-1 11-16 16,-13 10-10-16,-3 10-6 0,-10 5-3 16,-5 11 3-16,-10 3 3 15,-8 9-4-15,-7-3-6 16,-14 2-5-16,-3-10-25 16,-8-6-43-16,4-12-24 15,0-9-48-15,16-9-29 16,5-6-323-16,11-4 92 15</inkml:trace>
  <inkml:trace contextRef="#ctx0" brushRef="#br0" timeOffset="114282.075">3775 13328 867 0,'31'-7'424'0,"-11"-2"1"16,-17 3-169-16,-9 4-166 15,-4 1-30-15,-15 3-9 16,-3 5-28-16,-10 6 3 16,4 2-6-16,0 9-1 15,11 3-5-15,1 7-3 16,8 1-9-16,5 3 0 16,8-6 3-16,6-3 12 15,7-11 2-15,11-10 6 0,7-5-3 16,11-10-2-16,3-8-14 15,6-9-1-15,-8-2-4 16,-5-8 3-16,-11 1-3 16,-11-1 0-16,-14 5 1 15,-10 4-2-15,-9 8-6 16,-14 8-4-16,-4 12-4 16,-5 5-57-16,5 4-25 15,4 2 435-15,12-5-812 16,8-9 395-16</inkml:trace>
  <inkml:trace contextRef="#ctx0" brushRef="#br0" timeOffset="114914.611">4432 12690 1275 0,'-10'-5'332'16,"-10"20"96"-16,-9 20-359 15,-1 11-43-15,-12 24-9 16,0 5-15-16,-6 18 0 16,6-2-1-16,5 10 2 15,13-16-1-15,10-4 1 16,15-24 0-16,12-13-1 16,7-22-2-16,11-18-1 0,2-16 5 15,9-17 3-15,-4-7 1 16,3-14 3-16,-6 1-1 15,-4 1-4-15,-11 12 1 16,-5 6 4-16,-9 15 1 16,-8 11 14-16,-2 8 0 15,-7 9-3-15,0 6-8 0,-4 9-3 16,4 2-14-16,2 5 0 16,6-1-2-16,1 0 2 15,8-7-5-15,5-2 3 16,1-10-4-16,7-6 5 15,1-7 0-15,6-5 4 16,0-4-2-16,5-6 5 16,-1-4-6-16,4-5 2 15,-5 2 0-15,1 0 4 16,-7 7-1-16,-4 7 3 16,-5 6 5-16,-2 14-1 15,-8 8 0-15,-6 15 0 16,-6 7 0-16,-8 14-7 15,-4 1 3-15,-8 10-5 16,2-5 0-16,-6 7 2 16,-1-11-1-16,-8 4 3 15,4-15 6-15,-8-6 3 0,5-17-4 16,-3-10 0-16,8-16-9 16,2-17-76-16,11-13-53 15,3-21-362-15,8-3 34 16</inkml:trace>
  <inkml:trace contextRef="#ctx0" brushRef="#br0" timeOffset="115295.928">5495 13312 1192 0,'-24'13'567'0,"5"-7"-12"16,7-1-245-16,10 0-221 15,6-3-32-15,3 1-48 16,7-1-21-16,2-1-50 0,3 1-144 15,-1 1-351-15,-3 0 25 16</inkml:trace>
  <inkml:trace contextRef="#ctx0" brushRef="#br0" timeOffset="115412.136">5479 13599 1253 0,'-19'19'541'15,"5"-8"3"-15,9 3-298 16,7-5-198-16,12-2-552 15,3-3 120-15</inkml:trace>
  <inkml:trace contextRef="#ctx0" brushRef="#br0" timeOffset="117280.865">7470 13169 1109 0,'-11'-27'496'0,"1"15"1"16,1 18-259-16,0 18-120 15,3 15-55-15,-3 21-18 16,-1 6-14-16,-3 17-8 16,-1-2-12-16,0 5-1 15,3-11-7-15,3 0-7 16,6-16-9-16,3-5-73 16,3-20-51-16,0-10 427 15,0-18-814-15,2-18 374 16</inkml:trace>
  <inkml:trace contextRef="#ctx0" brushRef="#br0" timeOffset="117547.485">7245 13460 890 0,'-14'-28'354'16,"4"-5"62"-16,7 4-221 15,12-8 0-15,6 2-32 16,14-3 0-16,7 6-37 15,15 2-13-15,0 10-45 0,10 10-19 16,-7 9-32-16,4 12-6 16,-17 6-14-16,-4 7 1 15,-16 3-1-15,-12 8 1 16,-12-3-8-16,-15 4-3 16,-7-5-18-16,-12-3-35 15,-1-9-34-15,-7-4-55 16,13-8-29-16,-1-1-337 15,14-6 82-15</inkml:trace>
  <inkml:trace contextRef="#ctx0" brushRef="#br0" timeOffset="117871.068">8063 13377 1297 0,'-14'3'366'0,"7"-5"104"16,19-4-371-16,18 0-6 16,6-2-29-16,12 5-14 15,1 2-22-15,7 2-13 16,-3 0-58-16,7 1 17 16,-11-1-474-16,-10-3 125 15</inkml:trace>
  <inkml:trace contextRef="#ctx0" brushRef="#br0" timeOffset="118068.037">8063 13549 1407 0,'-17'21'419'0,"17"-3"104"0,20-9-391 16,13-4-11-16,6-4-42 15,13-5-17-15,-1 0-26 16,11-3-133-16,-5 2-463 16,-6 2 103-16</inkml:trace>
  <inkml:trace contextRef="#ctx0" brushRef="#br0" timeOffset="122014.35">9787 12972 731 0,'13'-26'495'0,"-3"-3"-51"16,-9 0-83-16,-5 1-217 15,-7 6-22-15,-8 4-8 16,-4 8-36-16,-11 5-6 16,2 11-31-16,-11 10-10 15,4 8-15-15,-9 16 1 16,6 4-2-16,-1 14-7 15,15-3 1-15,8 7 2 16,17-13-5-16,14-4 0 16,13-18 2-16,20-12-5 15,6-18 2-15,11-18-3 16,-4-10 4-16,5-16-4 16,-13 0 5-16,-2-8-4 0,-13 9 3 15,-8 7-6-15,-12 16-2 16,-12 15 2-16,-8 19-2 15,-11 21 1-15,-4 10-1 16,-6 17 5-16,2-2-2 16,-1 3-4-16,11-9 0 15,7-2-38-15,11-15-68 16,8-6-105-16,7-18-336 16,7-13 13-16</inkml:trace>
  <inkml:trace contextRef="#ctx0" brushRef="#br0" timeOffset="122293.925">10236 13087 1096 0,'-32'18'382'0,"9"-2"93"0,14-5-291 15,15 1-18-15,11-6-27 16,13-3-8-16,8 1-47 16,13-4-5-16,1-4-42 15,15-2-14-15,-5-3-26 16,9-5-148-16,-14-4 182 15,-2-11-590-15,-18-6 117 16</inkml:trace>
  <inkml:trace contextRef="#ctx0" brushRef="#br0" timeOffset="122496.681">10577 12812 859 0,'-36'21'468'0,"3"12"-33"15,6 5-153-15,1 14-215 16,5 1-31-16,2 10-17 16,6-4-27-16,-1 5-28 15,6-11-34-15,2 2-70 16,6-14-291-16,4-5 52 16</inkml:trace>
  <inkml:trace contextRef="#ctx0" brushRef="#br0" timeOffset="122962.881">11081 12881 674 0,'-25'1'625'0,"15"-12"-128"16,12-9-9-16,18-8-326 15,10 1-39-15,10-7-10 16,-1 8-36-16,8 5-15 16,-9 12-34-16,2 8-12 15,-9 11-21-15,-6 11-15 16,-13 5-23-16,-12 12-26 15,-14 3-10-15,-15 12-9 16,-6-4 15-16,-13 10 21 16,0-7 32-16,-6 6 7 15,8-11 25-15,-4 5 19 16,14-11 15-16,10 0 7 16,15-14 1-16,19-7-8 15,19-14-23-15,18-11-11 0,9-7-13 16,14-4-11-16,-5 1-4 15,10 4-117-15,-9 5-30 16,7 5-371-16,-11 2 4 16</inkml:trace>
  <inkml:trace contextRef="#ctx0" brushRef="#br0" timeOffset="123295.964">12283 13145 1371 0,'9'-15'379'16,"-2"2"104"-16,-6-2-364 16,-5 4-29-16,-14 2-26 15,-10 5-14-15,-15 5-13 16,-3 7-30-16,-13 7-8 15,3 4 12-15,-13 11 26 16,10 3 14-16,-1 6 8 16,15-2 11-16,11 0-14 15,24-10-20-15,16-4-14 16,15-9-11-16,23-5-13 16,7-7 1-16,17-3-24 0,-2-1-35 15,9 3-153-15,-14 1-373 16,-2 6 38-16</inkml:trace>
  <inkml:trace contextRef="#ctx0" brushRef="#br0" timeOffset="124031.741">9400 13740 1032 0,'-10'22'260'15,"8"-4"83"-15,19 2-278 16,16-6-27-16,23-4 34 16,9-5 15-16,28-5 43 15,7-4 1-15,32-4 16 16,-3-3-23-16,37-7-11 16,-8 3-38-16,29 3-11 15,-17 5-28-15,21 8-18 16,-28 6-8-16,23 4-12 15,-30 1 1-15,13-1 1 0,-19-1 6 16,8-3-5-16,-27-4 2 16,11 4 0-16,-28-1 12 15,-4 2 1-15,-25 3-5 16,-5 4 5-16,-27-3-2 16,-4-3-20-16,-14-4-14 15,-4-5-128-15,-12-6-265 0,-7-9-154 16,-13-5-160-16</inkml:trace>
  <inkml:trace contextRef="#ctx0" brushRef="#br0" timeOffset="124749.657">11372 14033 659 0,'-22'-1'461'0,"11"2"-73"16,13-2-73-16,21-1-186 15,11 2-15-15,11 2 20 16,0-2-6-16,4 1-9 16,-11 3-34-16,-3 6-33 15,-11 1-40-15,-8 9-13 16,-12 4-7-16,-14 6-32 15,-9-1-21-15,-11 1-22 16,-4-7 0-16,-6 0 4 16,5-7 28-16,0 1 29 15,10-2 24-15,8 2 4 16,10-2 5-16,13 2 10 0,9-6 2 16,9 5 6-16,4-2-3 15,8 3-7-15,-5 1-7 16,2 6-5-16,-11-2-9 15,-8 8 6-15,-14 0-3 16,-16 6 5-16,-10-3-4 16,-15 3 7-16,-6-7 7 15,-15-2 8-15,5-6-5 16,-9-6-6-16,10-7-7 0,-3-8-126 16,19-3-369-16,-2-8 82 15</inkml:trace>
  <inkml:trace contextRef="#ctx0" brushRef="#br0" timeOffset="132061.734">958 15166 985 0,'3'-36'338'0,"0"4"83"16,1 10-266-16,-2 11-8 15,-1 11-42-15,-2 13-23 16,-3 12-40-16,-1 15-20 15,-1 5-11-15,-3 14-2 16,-1-5-7-16,5 6 5 16,2-12 3-16,7-5-5 15,3-17 0-15,10-12 0 16,6-20 0-16,5-15-1 16,1-13 0-16,4-14 4 15,-3-2-3-15,-1-1-6 0,-1 11 4 16,-4 5-3-16,-7 15-3 15,-4 7 5-15,-8 11 0 16,-1 5-2-16,-5 9 4 16,-4 8-8-16,1 4 6 15,-5 4-2-15,3-1-2 16,2 1 4-16,2-7 1 0,3 1-6 16,5-7 6-16,2-4-2 15,4-10-5-15,9-8 7 16,1-10 1-16,9-12-5 15,4-5 5-15,4-7-4 16,-2 4 1-16,-1 1 0 16,-12 14 1-16,-6 10-3 15,-8 13 1-15,-10 14-5 16,-5 9-1-16,-4 14 1 16,-5 5 2-16,-2 1-7 15,5-6-1-15,6-7-67 16,7-13-31-16,13-9-58 15,4-9-233-15,7-11-64 16,4-4-49-16</inkml:trace>
  <inkml:trace contextRef="#ctx0" brushRef="#br0" timeOffset="132394.979">1801 15169 788 0,'27'-26'408'0,"-11"3"-36"15,-7 2-170-15,-9 6-75 16,-9 8-76-16,-10 10 17 15,-9 9-15-15,-2 9-20 16,-7 8-4-16,4 3-5 16,3 11 8-16,8-3-5 0,4 10-5 15,8-4-1-15,6 1-6 16,9-10-8-16,10-7-1 16,4-14 9-16,13-13-6 15,2-13 1-15,6-13 3 16,-1-5 4-16,3-11-7 15,-10 0-6-15,-4-5 1 16,-13 6-6-16,-13-2 4 16,-12 12-3-16,-14 6-5 15,-6 13-7-15,-9 12-12 16,2 11-23-16,0 10-43 16,11 5-11-16,6 7-51 15,8-7-209-15,11 0-69 16,7-9-56-16</inkml:trace>
  <inkml:trace contextRef="#ctx0" brushRef="#br0" timeOffset="132761.419">2123 15073 1055 0,'-8'-3'281'15,"-7"13"91"-15,1 8-307 16,-3 14-15-16,2 4-17 15,0 12-6-15,5-4-12 16,3 2 11-16,9-10-8 16,3-4-3-16,6-13-1 15,6-7-3-15,1-8-9 0,6-8 3 16,0-7 1-16,7-12-1 16,-3-7 4-16,4-8-1 15,-4 0-4-15,0 0 3 16,-5 9-1-16,-3 8-3 15,-7 13 0-15,-8 14 7 16,-5 11-4-16,-8 17 1 16,-4 5 1-16,-3 9-8 15,1-6-4-15,5 0-32 16,5-10-31-16,10-11 127 16,5-10-471-16,11-9 171 15</inkml:trace>
  <inkml:trace contextRef="#ctx0" brushRef="#br0" timeOffset="133094.43">2667 15176 907 0,'11'-11'302'15,"-8"5"73"-15,-9 7-248 16,-9 8-29-16,-5 4-30 16,-7 4-12-16,-1 4-28 0,-3 3 13 15,6 1-5-15,2 3 7 16,5 0-8-16,6 4 0 15,6-4-21-15,7 3 0 16,5-7-8-16,9-3-1 16,3-9-4-16,10-9 2 15,3-9-2-15,8-10 1 16,-2-6 5-16,7-7 0 16,-6 0 1-16,-2-6 5 15,-11 4-2-15,-7-4-9 16,-14 8 4-16,-13 3-1 15,-11 9-6-15,-17 7-4 16,-4 11 2-16,-9 11-13 16,6 7-28-16,3 14-56 15,12 2-29-15,12 6-316 16,16-5 48-16</inkml:trace>
  <inkml:trace contextRef="#ctx0" brushRef="#br0" timeOffset="133327.773">3025 15111 1013 0,'-1'-21'352'15,"0"4"46"-15,-1 11-254 16,-3 14-88-16,-2 9-23 0,-2 17-12 16,-2 7-6-16,-3 17-4 15,-1-2-2-15,1 15 0 16,4-7-6-16,-1 10-14 15,8-12-10-15,5 2-53 16,3-16-36-16,0-10-298 16,2-22 44-16</inkml:trace>
  <inkml:trace contextRef="#ctx0" brushRef="#br0" timeOffset="133628.139">2982 15153 1042 0,'2'-25'353'0,"5"-2"87"0,4 7-286 15,10 2-11-15,1 10-42 16,6 12-16-16,-2 6-43 16,3 9-11-16,-2 2-23 15,-2 8-1-15,-8-1-7 16,-4 9 1-16,-11-3-3 15,-10 7 4-15,-8-2-6 16,-12 5-1-16,-3-11-1 16,-8 1-5-16,4-10-3 15,0-7-6-15,8-10-21 0,9-3-45 16,10-8-16-16,7-5-183 16,9-1-174-16,12-4 1 15</inkml:trace>
  <inkml:trace contextRef="#ctx0" brushRef="#br0" timeOffset="133994.698">3521 15164 1055 0,'14'-6'361'16,"-11"4"58"-16,-5 3-256 16,-7 2-90-16,-7 4-4 15,-6 2-38-15,-8 9 0 16,-1 1-18-16,-8 7 11 0,4 1-1 15,4 7 1-15,7-2-5 16,9 8 2-16,14-4-11 16,11 3-6-16,7-8 0 15,13-6-3-15,4-14-1 16,7-12-2-16,-1-11 3 16,4-12 1-16,-8-2 0 15,-4-10 13-15,-12 1 10 16,-9-3 0-16,-11 5-5 15,-11-4 0-15,-9 7-13 0,-6 2-22 16,-2 13-9-16,-5 15-45 16,3 15-28-16,-3 17-60 15,5 2-320-15,2 3 69 16</inkml:trace>
  <inkml:trace contextRef="#ctx0" brushRef="#br0" timeOffset="134595.879">3857 14711 1030 0,'17'-34'341'16,"-14"20"46"-16,-5 22-252 16,-6 19-108-16,-10 22-8 0,-4 13-5 15,-8 18-4-15,1-4 1 16,0 15-6-16,9-8-1 15,6 3-1-15,9-16-1 16,12-3-3-16,7-23 1 16,9-19 1-16,8-17-2 15,8-22 1-15,-2-13 5 16,2-19 1-16,-7-5-2 0,-3-4 2 16,-9 10 3-16,-6 3 0 15,-9 19 5 1,-5 10 15-16,-4 13 5 0,-5 12-8 15,-3 6 2-15,-1 13-6 16,4 4-13-16,0 7-7 16,4-6 1-16,5 4-7 15,5-12 2-15,3-2-1 16,4-10 4-16,6-7 0 16,2-11 3-16,5-7-6 15,0-9 2-15,10-10-1 16,-5-6-2-16,4-5 4 15,-5 3 4-15,2 0-1 16,-9 12 5-16,-2 9 4 16,-7 13-1-16,-3 17 4 15,-4 11 2-15,-5 19-9 16,-5 7 2-16,-4 16-3 16,-3-1-5-16,-9 10-3 15,-1-7 2-15,-4 8 3 0,-4-12 4 16,-8 1 27-16,2-14 11 15,-7-6 2-15,4-15-7 16,-2-10 0-16,9-14-32 16,-1-16-16-16,8-12-26 15,-5-19-115-15,5-9-363 0,-1-13 61 16</inkml:trace>
  <inkml:trace contextRef="#ctx0" brushRef="#br0" timeOffset="134950.261">4880 15159 1338 0,'-8'7'389'16,"-3"-2"93"-16,10 0-385 15,6 3-33-15,5 1-36 16,5 1-63-16,3-2-55 0,6-2-394 16,1-5 78-16</inkml:trace>
  <inkml:trace contextRef="#ctx0" brushRef="#br0" timeOffset="135257.299">4910 15415 1554 0,'-16'17'445'0,"7"-9"85"16,12-3-450-16,11-4 103 16,7 4-713-16,-1-18 261 15</inkml:trace>
  <inkml:trace contextRef="#ctx0" brushRef="#br0" timeOffset="138110.727">7741 14019 722 0,'1'0'314'15,"-2"-2"22"-15,1-3-135 16,1-1-68-16,-1-3 14 16,-2-1-22-16,-5-1 11 15,0 3-32-15,-6 2-5 16,-1 6-37-16,-3 5-11 16,1 2-28-16,-4 8-7 15,3 1-14-15,-2 5-2 16,7 1-1-16,1 1 3 0,4-2 1 15,5 2 1-15,4-2 0 16,5 3-4-16,1-6 1 16,5 0 0-16,1-4 0 15,3-6 2-15,-1-4 0 16,6-5 1-16,0-5 3 16,1-7-4-16,-2-1 1 15,0-8 2-15,-4 1-3 16,-4-6-2-16,-9 2 0 0,-7-2 2 15,-7 5-4-15,-12 3 1 16,-5 6-6-16,-10 8-13 16,0 9-17-16,-3 8-68 15,5 9-37-15,4 8-360 16,10 1 56-16</inkml:trace>
  <inkml:trace contextRef="#ctx0" brushRef="#br0" timeOffset="141593.473">7382 15228 1096 0,'-2'-2'311'0,"-4"8"75"15,3 19-292-15,-1 11-55 16,0 12-5-16,-2 3-6 16,-2 7 8-16,2-9-6 15,1 4-1-15,3-6-5 16,2 6-7-16,2-2-14 15,2 2-6-15,0-4 0 0,3-2-69 16,-1-11-48 0,-1-12-306-16,-2-14 23 0</inkml:trace>
  <inkml:trace contextRef="#ctx0" brushRef="#br0" timeOffset="141893.43">7336 15410 875 0,'-15'-15'361'0,"4"-1"45"15,2-1-210-15,11-7-24 16,6 1-32-16,10-8 7 16,6 2-30-16,12-5-17 0,2 7-40 15,11 1-16-15,-6 12-22 16,6 9-12-16,-8 8-3 15,-5 10-6-15,-14 8-5 16,-11 7 7-16,-14 6-4 16,-18 8 1-16,-8 0 2 15,-13 1-17-15,0-10-26 16,-3-2-45-16,11-12-20 16,5-9-46-16,14-7-20 0,8-5-322 15,10-2 104-15</inkml:trace>
  <inkml:trace contextRef="#ctx0" brushRef="#br0" timeOffset="142609.973">7647 16001 636 0,'-8'23'318'16,"1"-5"7"-16,2 1-106 15,2-8-82-15,3-2 0 16,5-6-24-16,3-8 10 15,5-6-22-15,3-10 5 16,1-6-19-16,4-10-16 16,0 2-27-16,-2-6-17 15,0 8-19-15,-1 4-6 16,-4 13-4-16,-3 6-1 16,-4 8 2-16,-2 13 1 15,-5 5-1-15,-2 7 2 16,-2 5 4-16,1 5-4 15,-1-6 3-15,3-1-1 16,3-6 0-16,5-8-6 0,4-6 1 16,5-7 2-16,3-8 2 15,7-12-4-15,-1-4 4 16,6-8 3-16,-1 5-9 16,0 0 0-16,-7 11 5 15,-3 6-3-15,-10 11 2 16,-6 8 2-16,-9 8 0 15,-3 10-2-15,-3 0 3 0,-2 7-2 16,4-3-4-16,1-1 1 16,3-5-37-16,4 0-71 15,3-6-42-15,2-5-338 16,0-6 29-16</inkml:trace>
  <inkml:trace contextRef="#ctx0" brushRef="#br0" timeOffset="143109.908">8367 15359 1187 0,'-36'2'408'0,"1"2"81"15,16-1-327-15,5-1-6 16,10-1-59-16,9 0-16 15,8 1-38-15,10-1-13 16,5-1-20-16,13 1-3 16,3-2-9-16,13-3 2 15,-2-3-16-15,7 0-104 16,-9-2-28-16,-5 0-386 16,-12-1 16-16</inkml:trace>
  <inkml:trace contextRef="#ctx0" brushRef="#br0" timeOffset="143370.279">8349 15501 1195 0,'-23'3'422'0,"4"-1"88"15,11 2-335-15,7 1-11 16,5 2-46-16,9 4-23 15,6-1-38-15,10 2-7 16,5-3-24-16,14-4-13 16,4-5-7-16,13-6-91 15,-4-9-82-15,8-2-400 16,-16-2 21-16</inkml:trace>
  <inkml:trace contextRef="#ctx0" brushRef="#br0" timeOffset="144759.516">10116 15120 391 0,'13'4'398'16,"-2"-4"-80"-16,0-1 36 15,-3-3-218-15,-2-3 15 16,-4-1-27-16,-5-4 7 16,-3 0-29-16,-8-1 7 15,-3 1-33-15,-8 1-12 16,-4 4-23-16,-11 5-1 16,3 4-18-16,-8 12 0 15,7 4-6-15,0 12-1 16,12 2-6-16,6 9-3 15,8-6-7-15,9 1 6 16,7-8-8-16,12-6 0 16,6-12 1-16,15-12 1 15,5-12-2-15,11-12 5 0,-6-9-5 16,5-9 4-16,-8 4-2 16,-5-1 3-16,-10 13-1 15,-5 5 3-15,-11 13-5 16,-9 15 3-16,-8 10-6 15,-8 11 4-15,-1 8 2 16,-4 9-3-16,1-1 3 0,2 2-2 16,5-9-5-16,4-2-47 15,6-12-50-15,9-9-81 16,3-7-319-16,10-14 34 16</inkml:trace>
  <inkml:trace contextRef="#ctx0" brushRef="#br0" timeOffset="144998.597">10510 15204 1136 0,'-16'9'372'0,"5"-1"81"0,11 0-310 16,10-1-13-16,6-3-38 16,11-4-23-16,3-1-28 15,11-5-12-15,0-5-22 16,6-1-86-16,-5-1-54 16,-2-3-361-16,-12 2 21 15</inkml:trace>
  <inkml:trace contextRef="#ctx0" brushRef="#br0" timeOffset="145222.022">10822 15037 1166 0,'-23'11'314'0,"-6"3"87"16,8 5-329-16,-4 11-34 15,3 2-18-15,1 11-10 16,4-1-4-16,4 10-7 16,2-12-4-16,5 3-34 15,8-11-44-15,3-4-324 16,10-9 63-16</inkml:trace>
  <inkml:trace contextRef="#ctx0" brushRef="#br0" timeOffset="145559.478">11702 15150 784 0,'7'6'563'0,"-11"-6"-81"0,-6 1-87 16,-4-1-290-16,-12 2-24 15,-4 2-64-15,-15 4-8 16,-4 5 10-16,-11 9 12 16,6 5 6-16,-5 9 9 15,13-1 0-15,5 5-6 16,19-8-20-16,9 1 2 16,14-10-13-16,19-4-3 15,13-8-2-15,24-6-1 16,7-7-8-16,22-10-41 15,-7-4-90-15,8-3-409 16,-19 0 62-16</inkml:trace>
  <inkml:trace contextRef="#ctx0" brushRef="#br0" timeOffset="147045.577">9653 15763 978 0,'-24'2'261'16,"4"-4"92"-16,8 1-259 16,8 2-18-16,14-2 24 15,5 2-21-15,17 3 13 16,9-3-18-16,16 3 13 16,6 0-20-16,21-2 5 15,1 0-20-15,16-2 14 16,-3-1-9-16,24-7-10 15,-8-3-8-15,28-8-3 16,0-6-23-16,27-10 1 16,-15 1-3-16,20-3-3 15,-24 6-3-15,-3 7 6 16,-30 11-11-16,-3 12 5 16,-33 10-1-16,-4 8-1 0,-26 3-10 15,-7-1-101-15,-16-2-46 16,-4-12-389-16,-14-7 15 15</inkml:trace>
  <inkml:trace contextRef="#ctx0" brushRef="#br0" timeOffset="147841.767">10968 16073 1101 0,'-34'4'360'0,"1"-1"92"15,11 1-297-15,7-2-6 16,9-1-28-16,7-2-23 15,7-1-29-15,8-1 4 16,5 1-35-16,6 2-3 16,-2 2-10-16,0 8-5 15,-6 3-16-15,-5 12 3 16,-10 3-10-16,-11 9 7 16,-8 0-6-16,-12 2 3 15,-6-5-3-15,-3-1 9 16,6-4-6-16,3-2 33 0,12-5 0 15,9-2 4-15,13-7-1 16,14-3 3-16,12-5-31 16,18-5-4-16,4-5-5 15,19-6-7-15,-2-5-35 16,8 2-312-16,-13 2-229 16,-4-4-60-16</inkml:trace>
  <inkml:trace contextRef="#ctx0" brushRef="#br0" timeOffset="156091.07">13721 13872 1045 0,'23'27'308'0,"17"8"86"0,7-1-289 16,17 5-6-16,-2-5-29 15,12 3 14-15,-7-4-13 16,13 2 12-16,-5-4-17 16,7 0 9-16,-12-3-23 15,4-2-10-15,-15-1-19 16,1 0-4-16,-10-6-8 15,1 3-3-15,-7-3-8 16,-1 4-88-16,-12-1-44 16,-1 9-382-16,-13-4 30 0</inkml:trace>
  <inkml:trace contextRef="#ctx0" brushRef="#br0" timeOffset="156690.805">13505 15515 905 0,'17'-10'329'15,"11"-6"54"-15,25-12-178 16,17-8-53-16,27-24 25 16,8-3-22-16,27-15-7 15,-7 4-51-15,15-5-26 0,-23 22-43 16,10-1-14-16,-23 17-41 15,-5 5-132-15,-21 5-376 16,-7-4 55-16</inkml:trace>
  <inkml:trace contextRef="#ctx0" brushRef="#br0" timeOffset="157891.789">14952 14354 730 0,'-9'-1'341'0,"-3"-6"6"15,5-2-160-15,1 1-73 16,3 0-35-16,1 1 9 15,1 4-14-15,-1 5 0 16,1 6-16-16,4 9 9 16,-3 6-14-16,3 6 2 15,-1 0-7-15,4 0-3 16,0-6-14-16,1 0-3 16,0-6-10-16,2 0-6 15,-2-2 0-15,-3-1-2 16,-1-5-5-16,-8 0 13 15,-3-3 4-15,-8-1 0 0,-5 0 0 16,-9 0-6-16,-2 0-14 16,-4 0 1-16,4-2-5 15,0 3-11-15,11-1-39 16,9 4-84-16,10-1-45 16,9 2-335-16,8-4 23 15</inkml:trace>
  <inkml:trace contextRef="#ctx0" brushRef="#br0" timeOffset="158690.095">14903 14776 806 0,'-15'1'254'16,"-3"-1"64"-16,3 3-219 15,0 1 25-15,7 0-26 16,2-1 14-16,9 0-9 15,6-3 17-15,7-5-24 16,6-3 13-16,4 0-16 0,4 0-7 16,-1 3-34-16,1 7-11 15,-7 4-27-15,-3 10-4 16,-11 6-12-16,-10 8 8 16,-10 4-12-16,-7 6-5 15,-3-4-6-15,-1-4-53 16,6-9-45-16,7-11 191 15,8-5-570-15,7-9 217 16</inkml:trace>
  <inkml:trace contextRef="#ctx0" brushRef="#br0" timeOffset="166755.884">16784 13816 929 0,'12'-2'260'16,"-6"-2"79"-16,1 0-230 15,0 1-13-15,-3-1 31 16,-4 0-22-16,-4 0 18 16,-3-2-33-16,-7-2 11 15,0 0-40-15,-13 0-3 16,-2 3-24-16,-10 5 2 16,0 6-26-16,-10 12 9 15,7 10-14-15,-3 17 4 16,5 3-8-16,5 12 3 15,12-7-8-15,10-1 8 16,13-14-9-16,15-10 5 16,10-15 1-16,17-13 1 15,4-13-5-15,13-15 5 16,-2-3-3-16,3-10 1 16,-11 3 0-16,-6-1 0 15,-15 13-1-15,-9 4 0 16,-10 19 2-16,-10 15 3 0,-9 12-3 15,-6 12 7-15,0 5-5 16,-2 4-2-16,4-9-5 16,6 1 2-16,7-10-30 15,4-4-99-15,5-12-52 16,12-6-319-16,2-8-12 0</inkml:trace>
  <inkml:trace contextRef="#ctx0" brushRef="#br0" timeOffset="167029.039">17129 13985 1237 0,'-21'10'407'0,"6"-7"80"15,12 2-327-15,13 1-21 16,7-3-41-16,14 2-25 0,7-2-24 16,16-2-22-16,1-2-19 15,7-8-120-15,-6 0-54 16,3-8-370-16,-16 0-11 15</inkml:trace>
  <inkml:trace contextRef="#ctx0" brushRef="#br0" timeOffset="167237.498">17441 13751 1203 0,'-25'15'273'0,"-7"12"111"16,7 9-356-16,1 9-14 16,5 0-10-16,1 8 1 15,4-6-8-15,3 2 1 16,6-6-39-16,2-1-342 16,9-11 101-16</inkml:trace>
  <inkml:trace contextRef="#ctx0" brushRef="#br0" timeOffset="167589.082">18164 13896 1126 0,'18'-5'366'0,"-7"3"69"15,-9 0-304 1,-7 5-2-16,-7-2-55 0,-17 4-13 16,-5 0-23-16,-13 6-23 15,-4 5-10-15,-9 10 27 16,6 5 9-16,-2 11 13 16,10-1 3-16,6 7-3 15,17-9-28-15,15-2-9 16,18-10-9-16,18-3-6 15,16-14 1-15,22-5-1 16,6-7-37-16,20-5-146 16,-6-2-353-16,6-1 28 15</inkml:trace>
  <inkml:trace contextRef="#ctx0" brushRef="#br0" timeOffset="168223.84">16157 14696 1111 0,'-7'2'363'0,"3"-7"62"16,30-2-266-16,14-4-59 15,25-4-6-15,8 1-22 16,31 5 4-16,0 4-23 0,30 3 4 16,-2 4-10-1,35-2 1-15,-11-2-12 0,33-5-6 16,-13-1-17-16,20-2-5 15,-27 3-3-15,4 2-4 16,-45 4-54-16,-12 5-486 16,-40 2 140-16</inkml:trace>
  <inkml:trace contextRef="#ctx0" brushRef="#br0" timeOffset="169920.443">17135 15086 1108 0,'-35'7'367'0,"15"-4"64"0,15-3-314 15,15-8 5-15,8-4-41 16,16-4-12-16,2 0-12 16,7 1-7-16,-6 6-31 15,-4 6-8-15,-12 10-8 16,-10 10-5-16,-14 8-2 15,-12 9 0-15,-8 2 0 16,-15 8-1-16,1-5 2 0,-4 5 4 16,7-8 28-16,9-3 16 15,15-11 8-15,15-5-2 16,18-11-1-16,19-7-28 16,12-8-18-16,21-9-69 15,-1-6 57-15,1-13-527 16,-11 7 134-16</inkml:trace>
  <inkml:trace contextRef="#ctx0" brushRef="#br0" timeOffset="171645.875">19028 14451 857 0,'-17'7'310'0,"0"-2"72"15,6-3-230-15,3-4 24 16,6-1-46-16,4-1 10 16,8-1-37-16,6 5-1 15,5 1-41-15,8 3-5 16,4 5-23-16,1 3-8 16,-4-1-23-16,1 5 3 15,-11 4-5-15,-7 5 16 16,-9 4-1-16,-9 8 11 15,-8 3-3-15,-14 8 6 16,-3-4-21-16,-10 5 3 16,1-9-8-16,-4-4 7 15,10-12-7-15,4-5 4 16,11-11-7-16,11-5-77 16,9-6-87-16,9-19-373 15,4-9 21-15</inkml:trace>
  <inkml:trace contextRef="#ctx0" brushRef="#br0" timeOffset="173171.508">20437 13932 1195 0,'-17'-18'343'0,"-2"-2"96"16,-6 0-321-16,-1 3-25 15,-10 7-4-15,1 3-26 16,-4 12 2-16,5 5-20 16,-5 12 2-16,9 6-22 15,-3 12 1-15,9 2-20 0,3 4-2 16,11-9-5-16,10-3 4 16,12-12-7-16,15-9 5 15,5-14-4-15,12-11 6 16,0-9 0-16,8-10 2 15,-5 0-3-15,5-5-1 16,-8 5-4-16,-1 5 2 16,-13 7-2-16,-9 10 3 15,-13 11 3-15,-12 12 2 16,-10 10-9-16,-7 11 9 16,-1 0-3-16,0 5-3 15,6-1-4-15,1 0-43 16,7-5-66-16,5-4-400 15,5-14 65-15</inkml:trace>
  <inkml:trace contextRef="#ctx0" brushRef="#br0" timeOffset="173495.201">20841 14062 1192 0,'-33'10'398'0,"5"-4"100"15,11 1-325-15,9 2-24 16,8 0-51-16,11 0-23 16,11-2-49-16,18-2-13 15,12-6-17-15,17-5 5 16,1-5-56-16,8 0-107 16,-16-1-364-16,-6 8 38 15</inkml:trace>
  <inkml:trace contextRef="#ctx0" brushRef="#br0" timeOffset="173733.667">21090 13824 1067 0,'-11'7'313'16,"-15"9"82"-16,2 11-296 0,-4 10-10 15,7 2-31-15,-3 8-14 16,6-4-22-16,3 4-9 16,8-1-18-16,2 4-17 15,5-8-24-15,7 1-61 16,3-9-313-16,3-16 65 16</inkml:trace>
  <inkml:trace contextRef="#ctx0" brushRef="#br0" timeOffset="174255.702">21654 13859 653 0,'2'-13'463'16,"13"-9"-40"-16,14-7-31 16,8 0-210-16,6-2-2 15,0 9-48-15,-2 10-37 16,-7 9-53-16,-8 16-16 16,-13 9-28-16,-14 15-7 15,-13 4-24-15,-14 11-15 16,-7-2-8-16,-13 7 5 15,2-7 11-15,-4 1 23 16,3-9 18-16,9 0 8 16,15-12-4-16,11-4 0 15,14-11-1-15,21-7-2 16,8-8-2-16,22-3 23 16,7-4-87-16,22-2-408 0,0 2 131 15</inkml:trace>
  <inkml:trace contextRef="#ctx0" brushRef="#br0" timeOffset="175740.327">22638 14043 941 0,'-5'-11'286'0,"-10"-2"72"16,-4 5-267-16,-13 3 3 16,-6 4-25-16,-17 7 26 15,1 5 1-15,-8 8 37 16,11 5-16-16,6 6-1 15,20 0-40-15,10 3-25 16,15-4-39-16,13-1-10 16,8-9-4-16,22-1-2 15,9-7 7-15,17-6-41 16,4-4-69-16,9-6-400 0,-18-5 73 16</inkml:trace>
  <inkml:trace contextRef="#ctx0" brushRef="#br0" timeOffset="176471.722">19915 14601 1129 0,'12'-1'280'0,"14"6"92"16,11 5-314-16,16 7-23 16,3 1 7-16,17 1 10 15,1-5 5-15,25-3 0 16,-1-7 8-16,21-8 14 16,2-4-4-16,33-8 1 15,-11-3 22-15,36-4-6 16,-7 4-27-16,13 3-13 15,-23 8-10-15,12 7-29 0,-32 5-14 16,9 10 0-16,-25 1-54 16,-3 3-122-16,-25-5-370 15,-10-6 27-15</inkml:trace>
  <inkml:trace contextRef="#ctx0" brushRef="#br0" timeOffset="180103.696">21317 14935 922 0,'-5'-5'380'15,"-3"-5"64"-15,5 7-240 16,2-2 10-16,3 2-65 15,7-3-19-15,8 3-49 16,11-4-23-16,4 0-38 0,8 1-3 16,-5 5-10-16,-2 2-9 15,-12 5-7-15,-7 9-16 16,-13 1-15-16,-13 8-22 16,-11 0 0-16,-8 5 3 15,-3-5 22-15,-3 2 10 16,8-7 20-16,8 1 6 15,7-5 3-15,11 0-4 16,10-2 7-16,13-2 2 16,6-3 2-16,9 3-3 15,2-3 7-15,0 3-6 16,-8 3 2-16,-7 4-3 16,-13 3 5-16,-15 7-3 15,-10 1 1-15,-16 2 9 16,-5-3 1-16,-9-3-1 0,2-7 3 15,0-4-5-15,9-7-15 16,5-3-56-16,14-8-59 16,9-7-384-16,7-10 56 15</inkml:trace>
  <inkml:trace contextRef="#ctx0" brushRef="#br0" timeOffset="182469.714">15436 16506 1727 0,'-23'8'466'15,"29"-5"-377"-15,13-2-47 0,31-4-22 16,11-5-6-16,22-3-3 15,4 3-7-15,14 1-22 16,-8 2-40-16,15 1-70 16,-20 0-37-16,6 0-308 15,-22 2 46-15</inkml:trace>
  <inkml:trace contextRef="#ctx0" brushRef="#br0" timeOffset="182735.925">15435 16676 1256 0,'-31'9'393'0,"14"-10"74"15,20-3-365-15,17-6 6 16,12 0-49-16,19 1-2 0,5 2-18 15,20 1-2-15,1 3-23 16,16-2-60-16,-7-1-60 16,11-1-305-16,-13-3-96 15,7-4-124-15</inkml:trace>
  <inkml:trace contextRef="#ctx0" brushRef="#br0" timeOffset="183086.014">16579 16246 925 0,'-10'-9'368'15,"0"2"27"-15,3-1-192 16,6 8-104-16,6 2 22 16,3 5-5-16,5 5 9 15,4 3-20-15,3 4-14 16,2 4-32-16,-1 7-28 0,-6 2-20 16,-10 7-3-16,-12 0-5 15,-19 9-10-15,-7-2 5 16,-14 11 3-16,-5-5 0 15,-4 1-4-15,10-8 4 16,2-5-81-16,16-17-71 16,14-11-383-16,13-18 28 15</inkml:trace>
  <inkml:trace contextRef="#ctx0" brushRef="#br0" timeOffset="184819.535">17371 16102 1162 0,'-23'7'327'0,"1"-5"127"16,15-3-320-16,9-5 6 15,8 0-12-15,10-4-13 16,4 2-44-16,7 4-19 0,-1 4-25 16,3 3-18-16,-8 4-16 15,-7 6-4-15,-10 2-5 16,-11 5-19-16,-11 3-4 16,-10 6-3-16,-3 1-1 15,-5 1 5-15,5 1 24 16,-2-1 5-16,7-6 6 15,6 2 8-15,9-3 4 16,8 2-5-16,10-2 6 16,10 6-3-16,2-2-7 0,5 3-1 15,-3-4-1-15,-3 4-1 16,-8-3 3-16,-11 7 3 16,-9-2 2-16,-12 0 0 15,-7-7-3-15,-7-1 0 16,3-11-4-16,-2-8-41 15,4-10-44-15,6-9-72 16,10-6-321-16,11-8 40 16</inkml:trace>
  <inkml:trace contextRef="#ctx0" brushRef="#br0" timeOffset="185252.79">18140 16606 1077 0,'-21'3'310'16,"-9"0"92"-16,1-3-299 16,-8-1 0-16,1-2-17 0,-7 3 6 15,1 4-16-15,-5 7-2 16,8 7-20-16,-3 8-4 15,9 4-10-15,2 5-7 16,12-7-11-16,9 0 0 16,12-11-11-16,15-4-2 15,9-8-6-15,9-10 0 16,3-4 1-16,9-8-5 16,-4-7-1-16,6-7 4 15,-7 5-1-15,-1-1-5 16,-11 9 6-16,-9 11-1 15,-13 16-1-15,-11 13 3 16,-7 7-2-16,-7 9-1 16,-2-1 1-16,1 2-4 15,4-8-6-15,4-2-117 16,7-11-46-16,4-4-343 16,4-8-19-16</inkml:trace>
  <inkml:trace contextRef="#ctx0" brushRef="#br0" timeOffset="185684.525">18492 16537 1074 0,'-26'9'378'15,"0"-1"77"-15,14 0-288 16,9 0 1-16,10-4-41 16,14-2-30-16,8-1-35 15,19-1-16-15,5-3-37 16,11-1-20-16,-4 1-48 15,2-2-100-15,-16 3-243 16,-4 1-112-16,-16 1-128 16</inkml:trace>
  <inkml:trace contextRef="#ctx0" brushRef="#br0" timeOffset="185894.057">18766 16359 1138 0,'-15'6'314'16,"2"10"93"-16,-3 15-301 15,1 7-41-15,-4 14-7 16,3 5-17-16,0 6-15 16,6-6-19-16,6-1-80 15,5-14-132-15,5 0-230 16,1-15-29-16</inkml:trace>
  <inkml:trace contextRef="#ctx0" brushRef="#br0" timeOffset="187602.482">19401 16214 995 0,'-22'15'276'16,"6"-10"107"-16,10-8-272 16,13-6 25-16,10-7-8 15,14-11 0-15,4 2-30 16,12 0-26-16,-3 5-33 16,3 6-13-16,-10 8-23 15,-7 5-5-15,-14 8-4 16,-12 10-8-16,-13 8-3 15,-13 9 2-15,-6 2-6 0,-11 3 8 16,3-5 7-16,0 0-2 16,9-8 4-16,6-3 9 15,13-5 0-15,8 1 2 16,9-4-1-16,8 3 0 16,4 4-8-16,8 6 0 15,-1 2 0-15,-2 5 0 16,-5-2-2-16,-7 2 4 15,-11-2-2-15,-12 0 3 16,-7-4-4-16,-10-3 7 16,-2-8 0-16,-7-7-2 15,6-7-64-15,-1-7-68 16,4-5-334-16,4-4 25 16</inkml:trace>
  <inkml:trace contextRef="#ctx0" brushRef="#br0" timeOffset="188002.288">20241 16509 1201 0,'-8'-20'318'0,"-5"1"85"16,-1 6-343-16,-12 5-13 15,-5 4-17-15,-14 9 9 16,-2 8 15-16,-7 11 23 15,4 6-6-15,4 13 1 16,14 2-8-16,7 4-10 16,15-6-28-16,14-4-7 15,15-15-7-15,21-6-8 16,15-14-7-16,18-5-59 16,4-7-59-16,10-10-391 0,-12-8 55 15</inkml:trace>
  <inkml:trace contextRef="#ctx0" brushRef="#br0" timeOffset="189868.63">20916 16261 834 0,'-13'1'281'15,"-2"-3"71"-15,5 2-226 16,2 1 3-16,3 2-20 15,3 0 6-15,4 0-25 16,4 1 15-16,2 1-12 0,3 1-3 16,2-1-22-16,4 5-7 15,1 0-35-15,2 0-2 16,1 0-18-16,-1 1 1 16,-4-1-3-16,-5 5 0 15,-6 0 3-15,-13 8-1 16,-7 0-7-16,-7 6 0 15,-3-5 4-15,-5-1-6 16,4-7 2-16,0-1 2 16,5-6 7-16,3-3-5 15,5 0-9-15,5-2-40 16,7-1-58-16,5-2-409 16,7-3 78-16</inkml:trace>
  <inkml:trace contextRef="#ctx0" brushRef="#br0" timeOffset="191506.452">21538 16091 959 0,'-32'7'327'0,"14"-4"59"0,13-4-236 15,19-4-44-15,9-4-14 16,13-4 16-16,0-1-20 16,9 2-7-16,-4 6-38 15,0 6-7-15,-11 9-30 16,-7 15-18-16,-14 9-30 16,-14 15-39-16,-15 2-2 15,-14 9 4-15,-7-6 13 16,-12 3 29-16,0-11 47 15,-5 6 18-15,9-12 7 0,5 1 29 16,15-10 4-16,13 0 0 16,18-9-15-16,18-4-6 15,12-6-29-15,17-4-9 16,6-5-14-16,14-1-64 16,-1-3-49-16,8 1-360 15,-8-3 44-15</inkml:trace>
  <inkml:trace contextRef="#ctx0" brushRef="#br0" timeOffset="191955.646">22407 16462 922 0,'4'-12'304'0,"-10"4"50"16,-9 4-210-16,-1 1-66 16,-10 3 10-16,-4 4-10 0,-10 3 12 15,5 2-22-15,-7 10 6 16,5 1-18-16,-1 11-9 15,9 1-22-15,4 12 5 16,9-6-12-16,10 4 5 16,10-11-3-16,12-8 3 15,9-15-13-15,13-13 0 16,4-11-7-16,12-9 2 16,-2-4-3-16,4-3 4 15,-4 5-4-15,-6 4-1 16,-15 11-3-16,-9 8 5 15,-17 10-2-15,-16 12-7 16,-7 7-4-16,-10 10-70 0,-1 3-48 16,-2 8-369-1,6-4 41-15</inkml:trace>
  <inkml:trace contextRef="#ctx0" brushRef="#br0" timeOffset="192956.517">22544 16552 697 0,'-3'-9'267'0,"1"0"25"16,-2 5-187-16,0 2-31 15,-2 5-32-15,-1 4-3 16,0 3-12-16,-3 8-1 15,2 1-7-15,-1 9-12 16,3-3-6-16,-2 3-14 16,4-5 270-16,-1-6-580 15,0-10 276-15</inkml:trace>
  <inkml:trace contextRef="#ctx0" brushRef="#br0" timeOffset="194449.372">22910 16589 961 0,'-24'-5'293'16,"12"0"82"-16,9 3-275 15,9 0 3-15,4-1-34 16,14 2-11-16,6-1-33 15,16 1-7-15,2-1-11 16,7 0-18-16,-5 2-23 0,0-1-364 16,-11 1 100-16</inkml:trace>
  <inkml:trace contextRef="#ctx0" brushRef="#br0" timeOffset="194706.349">23104 16424 809 0,'-9'31'254'15,"-1"3"55"-15,2 13-215 16,3-2-37-16,0 9-20 0,5-7-16 16,2 1-17-16,3-10-323 15,6 4 106-15</inkml:trace>
  <inkml:trace contextRef="#ctx0" brushRef="#br0" timeOffset="195437.533">22459 16507 720 0,'-13'9'229'16,"2"3"56"-16,5-1-193 16,5 2-5-16,7-2-18 15,7 0 1-15,2-3-19 16,4-3-10-16,0-2-14 15,4-1-11-15,-4-2-16 16,2-1-336-16,-4-4 105 16</inkml:trace>
  <inkml:trace contextRef="#ctx0" brushRef="#br0" timeOffset="197567.425">24017 16025 969 0,'15'-38'266'15,"-8"8"71"-15,-8 9-269 16,-7 19-36-16,-14 12-10 16,-9 14-11-16,-18 13-5 15,1 7 1-15,-10 15 4 16,10 0 5-16,2 6 11 16,16-4 7-16,5 1-4 15,16-17 2-15,11 0-13 0,12-14-10 16,17-1-6-16,9-10-3 15,16-1-57-15,-2-9 223 16,11-4-546-16,-9-6 203 16</inkml:trace>
  <inkml:trace contextRef="#ctx0" brushRef="#br0" timeOffset="197761.597">24113 16302 904 0,'-25'-3'272'16,"3"6"63"-16,-3 8-231 16,3 5-55-16,-4 10-3 15,0 2-24-15,-3 13-5 16,4-3-11-16,2 7-7 16,6-5-8-16,6 6-54 15,6-8-289-15,6 1 71 16</inkml:trace>
  <inkml:trace contextRef="#ctx0" brushRef="#br0" timeOffset="202218.709">24477 16424 716 0,'6'6'312'16,"-2"-1"32"-16,4 5-148 15,-2-1-41-15,-2 0 6 0,-1-3-26 16,-6 1-2-16,-7 0-37 16,-7 2-17-16,-7 2-39 15,-15 4-18-15,-6 3-21 16,-13 5-1-16,0 3-2 16,-2 13 4-16,12 3 3 15,4 7 5-15,19-1 5 16,12 4 1-16,17-9-3 15,20-2-9-15,16-10 0 16,31-13-3-16,8-14-1 16,17-13-121-16,-5-4-366 0,-2-4 76 15</inkml:trace>
  <inkml:trace contextRef="#ctx0" brushRef="#br0" timeOffset="-209748.766">20289 17668 640 0,'6'-15'370'15,"-1"-3"-26"-15,-1 1-67 16,-3 4-162-16,-1-3 4 15,-4 4-18-15,-3-1 14 16,-2 5-27-16,-6-1-8 16,-1 3-8-16,-8 1-6 15,-2 5-26-15,-6 4 1 16,1 5-7-16,-5 13-10 16,3 8-8-16,-4 14-1 15,5 3-10-15,-2 12-2 16,11-9-2-16,5 2 0 15,11-12-5-15,10-7 8 16,11-13-4-16,11-8 1 0,7-11-2 16,8-9 4-16,-2-8-8 15,7-14 6-15,-5-6 5 16,3-9-6-16,-10 2 2 16,1 0-1-16,-13 11 2 15,-6 9-10-15,-9 15 10 16,-3 10-1-16,-8 12 7 15,-3 13-2-15,-3 5 11 0,-2 9 7 16,1 1-5-16,2 0-5 16,8-4-2-16,3 4 1 15,5-9-49-15,3 2-102 16,-3-9 317-16,2-8-717 16,-3-15 231-16</inkml:trace>
  <inkml:trace contextRef="#ctx0" brushRef="#br0" timeOffset="-206416.832">21199 17517 827 0,'-11'-7'294'0,"5"0"53"16,3 2-194-16,5 3-40 15,4 0-12-15,4 3 17 16,3 3-28-16,6 3-11 15,2 1-27-15,6 6-8 16,-3 0-27-16,2 2-5 16,-4 0-6-16,-5 6-4 15,-6-2-1-15,-9 6 0 0,-11-3 3 16,-8 4-1-16,-6-4 0 16,-7 0 9-16,3-6 13 15,-2 1-1-15,6-7-2 16,4-2 4-16,7-2-13 15,3-1-41-15,5-2-54 16,7 4-395-16,2 2 82 16</inkml:trace>
  <inkml:trace contextRef="#ctx0" brushRef="#br0" timeOffset="-205500.878">22570 17616 657 0,'2'-4'368'16,"-5"-6"-21"-16,-7 2-94 16,-3 2-170-16,-11 3-19 15,-8 3-20-15,-11 4-18 16,-1 2-17-16,-13 7 20 16,7 2 15-16,-3 7 21 15,9 3 14-15,1 10 22 16,15-1-9-16,10 7-4 15,13-5-27-15,20 2-13 16,13-9-21-16,23-4-12 16,11-9-7-16,22-4 5 15,3-7-43-15,14-3-471 16,-12-2 148-16</inkml:trace>
  <inkml:trace contextRef="#ctx0" brushRef="#br1" timeOffset="-164455.938">8185 17648 892 0,'-15'0'305'0,"-4"16"48"16,-5 8-219-16,-1 23-59 16,1 3-20-16,1 17 2 15,8 2-23-15,5 17-5 16,5-14-25-16,8 10 1 16,3-16-8-16,3-2-11 15,0-21-25-15,1-6-56 16,-3-22-293-16,-3-10 57 15</inkml:trace>
  <inkml:trace contextRef="#ctx0" brushRef="#br1" timeOffset="-164124.303">7977 17783 976 0,'2'-33'368'0,"2"-2"56"0,7-9-221 15,5 5-49-15,11-4-3 16,1 8-48-16,7 1-5 16,0 16-45-16,3 7-7 15,-7 15-30-15,1 11 1 16,-7 10-14-16,-7 11 5 15,-9 3-10-15,-10 9 9 16,-8-1-6-16,-13 2-1 16,-2-6-2-16,-6-3-11 15,3-12-17-15,0-7-64 16,8-13-38-16,2-8-76 16,7-8-303-16,-5 0 55 15</inkml:trace>
  <inkml:trace contextRef="#ctx0" brushRef="#br1" timeOffset="-155292.095">8429 18296 725 0,'2'-2'262'15,"-3"-1"46"-15,-2 2-198 16,-2 2-4-16,-2-1-29 15,-3 2-4-15,-3-1-13 16,-3 3 1-16,0 2-11 16,-4 4-7-16,2 3-13 15,-5 7-10-15,3 3-6 0,-1 7-9 16,2 1-1-16,0 7-5 16,7 0 3-16,2 1 2 15,7-5-2-15,6-6-3 16,9-8-2-16,3-5-2 15,4-9-9-15,6-6-50 16,-1-6-22-16,4-4-301 16,-5-4 41-16</inkml:trace>
  <inkml:trace contextRef="#ctx0" brushRef="#br1" timeOffset="-154854.961">8566 18574 648 0,'5'-7'245'16,"-2"0"36"-16,-4 1-164 16,-1 1-9-16,-3 1-33 15,-2-1 4-15,-1 2-21 16,-3 0-1-16,-2 0-16 15,-2 3 8-15,-1 0-17 16,0 4-3-16,2 3-12 16,0 6-2-16,4 0-16 0,2 7 7 15,3-2 2-15,4 2-2 16,1-5-10-16,3 4 6 16,4-4-3-16,5-1 4 15,2-2-1-15,4-5 9 16,2-9-1-16,4-2 0 15,-5-5-5-15,1-8 2 16,-3 1-4-16,-6-1 1 16,-9-1-5-16,-4-1 5 15,-10 6-8-15,-9 4 0 16,1 5-4-16,-7 8 0 16,3 5-9-16,1 9-41 15,7-1-30-15,0-1-290 16,6-3 45-16</inkml:trace>
  <inkml:trace contextRef="#ctx0" brushRef="#br1" timeOffset="-154256.744">8702 18530 765 0,'-1'0'267'16,"-1"4"32"-16,-1 2-199 15,1 4-50-15,0 1-19 16,0 4-21-16,-1 2 0 16,2-2-3-16,-1 2-1 15,2-4-4-15,1 0 9 16,1-5 0-16,5-1 14 15,1-6 2-15,1-2 14 16,1-2-9-16,2-7 4 16,0 0-14-16,2-3-6 15,-3 0-8-15,0-4-2 0,-3 7-5 16,-3 1 2-16,-1 5 4 16,-3 7-4-16,-2 4 7 15,-1 3-3-15,-2 0 1 16,2 3-2-16,1-1 2 15,1-1-1-15,1-3 4 16,2 2-3-16,1-1 1 16,1-6-3-16,4-1-1 15,1-4-2-15,3-4 1 16,-1-5 1-16,2-2-4 16,1-2 4-16,-2 2-1 0,-3 2-4 15,-1 5 2-15,-3 7 3 16,-4 3-5-16,0 3-1 15,-4 4 3-15,-2 5-5 16,-2 0 2-16,3 1-6 16,-1-2-4-16,6-5-63 15,4-9-118-15,3-9-190 16,2-4-32-16</inkml:trace>
  <inkml:trace contextRef="#ctx0" brushRef="#br1" timeOffset="-154069.63">9098 18539 711 0,'5'-2'281'16,"-3"5"32"-16,-6 9-187 15,-3 8-30-15,-2 1-36 16,1 5-12-16,1-2-22 16,-1 1 0-16,4-5-21 15,1 2 2-15,2-1-8 16,0 3-3-16,1-8-7 15,0 0-250-15,-4-7-81 0,4-1-58 16</inkml:trace>
  <inkml:trace contextRef="#ctx0" brushRef="#br1" timeOffset="-153759.246">9092 18626 893 0,'4'-15'315'0,"1"-7"55"15,2 6-242-15,0-4-21 16,2 5-40-16,0-1-14 16,-1 6-20-16,4-1-14 15,-4 10-3-15,1 6-6 16,-5 6-4-16,-1 8-4 0,-2 4 0 15,-3 3-4-15,-3-2 8 16,0 1-9-16,-5-6 3 16,-2-4-2-16,3-4-6 15,-5-8-26-15,2-4-32 16,-3-7-338-16,2-11 78 16</inkml:trace>
  <inkml:trace contextRef="#ctx0" brushRef="#br1" timeOffset="-151906.632">9644 17640 662 0,'12'4'254'0,"-3"1"40"16,-1 2-175-16,-1 0 2 15,-3 0-29-15,-2-1 7 16,-2-4-22-16,-4 2 3 16,0 0-29-16,-7 2-6 0,1 1-22 15,-14 3-6-15,-3 3-10 16,-10 4-1-16,-1-1-5 15,-6 6 11-15,9-1 11 16,0 2 16-16,11-3 6 16,4-1 26-16,11-5-3 15,4-1 15-15,10-5-10 16,8-1 15-16,5 0-15 0,10 0 10 16,3 1-21-16,7 2 3 15,-2-1-13-15,3 4-4 16,-6-2-16-16,1 3 1 15,-7-3-18-15,2 1-8 16,-3-1-8-16,-1-3-15 16,-4-4-40-16,-1-4-144 15,-5-5-383-15,-2-7 41 16</inkml:trace>
  <inkml:trace contextRef="#ctx0" brushRef="#br1" timeOffset="-150126.874">10580 17889 816 0,'13'-38'322'0,"-2"5"41"15,-3 12-229-15,-4 13-13 16,-6 14-54-16,-2 12-15 16,-3 8-21-16,-1 10-1 15,0 3-5-15,0 13-7 16,1 2-6-16,0 8-6 15,-1-5-1-15,-3 11-6 0,3-9 4 16,-4-2-4-16,5-10-2 16,0-6-8-16,6-16-14 15,0-12 347-15,3-16-720 16,-5-10 341-16</inkml:trace>
  <inkml:trace contextRef="#ctx0" brushRef="#br1" timeOffset="-149825.944">10529 17881 922 0,'2'-32'343'0,"9"-7"66"16,5 2-242-16,7-5 9 15,0 5-42-15,7 0-23 16,0 6-35-16,8 5-20 15,-2 8-37-15,5 9-11 16,-7 9-3-16,0 11-5 16,-11 7-1-16,-10 13-2 15,-11 4 5-15,-16 12-4 16,-9 0 0-16,-11 4-2 16,0-10 1-16,-4 0-8 0,6-14 0 15,1-7-59-15,8-12-24 16,4-7-385-16,11-6 65 15</inkml:trace>
  <inkml:trace contextRef="#ctx0" brushRef="#br1" timeOffset="-147957.046">10942 18385 510 0,'-1'-4'276'16,"-2"2"-14"-16,-3 1-86 15,2 2-118-15,-1 0-1 16,-1 0-20-16,0 2 7 16,0-2-6-16,-3 0 5 15,2 2-13-15,-3 3-1 16,-1 2-12-16,-1 4-1 15,1 3-7-15,0 3 1 16,2-1-6-16,-2 5-2 16,3 0 1-16,1 4-2 15,1-3-4-15,3 1 5 16,3-4 3-16,1 0 9 16,5-6 6-16,2 1 10 15,4-7-7-15,4 1 2 0,0-6-10 16,8-3 0-16,-2-6-2 15,6-4 4-15,-4-8 1 16,0-8 7-16,-9-2 2 16,-2-8-6-16,-10 2 0 15,-5-2-7-15,-7 10-8 0,-9-1-5 16,-1 12 0-16,-9 7-8 16,-2 9 3-16,-2 9-4 15,5 7-6-15,1 6-66 16,7 2 234-16,2 2-537 15,10-8 194-15</inkml:trace>
  <inkml:trace contextRef="#ctx0" brushRef="#br1" timeOffset="-147374.361">11157 18318 908 0,'-5'-10'231'0,"-2"7"79"16,0 10-262-16,-1 7-2 16,-1 3-12-16,2 6-9 15,1 0-3-15,3 6-2 16,0 0-10-16,1 9-1 15,2-1-4-15,0 1-3 16,0-1-1-16,0-4-4 16,1-10 0-16,2-5 0 15,1-9 0-15,3-7-6 16,2-4 0-16,5-7-13 16,1-4-10-16,2-4-23 15,-2-2 7-15,2 0 2 16,-6 4 11-16,-2 4 19 15,-4 7 24-15,-2 5 3 0,-3 5-1 16,-1 1 12-16,-1-1-5 16,1 5-1-16,0-5-1 15,-2 1-9-15,2 3-3 16,-1 0-5-16,0-1-9 16,-4 2-291-16,0-2 97 15</inkml:trace>
  <inkml:trace contextRef="#ctx0" brushRef="#br1" timeOffset="-147211.848">11360 18324 891 0,'-4'1'215'0,"-6"6"71"15,-2 3-258-15,2 3-25 16,4-4-16-16,1 1-273 15,2-3 87-15</inkml:trace>
  <inkml:trace contextRef="#ctx0" brushRef="#br1" timeOffset="-146676.974">11497 18565 698 0,'2'0'302'0,"-1"-5"15"16,-2-5-156-16,-2 0-91 15,-2-1-8-15,-3 2-29 16,-5 3 1-16,-3 4-6 0,-2 4 11 16,-1 6-10-16,-2 6 3 15,3 2-12-15,2 4 7 16,2 0-11-16,6 3 6 15,4-8-3-15,4 1 0 16,5-3-10-16,3-2 2 16,5-9-7-16,4-2-5 15,2-6 2-15,2-4 1 16,1-3-1-16,-1 2 0 16,-5 1 0-16,-1 3 1 15,-4 5 2-15,-3 3-4 16,-4 6-4-16,0 4 5 15,-2 2-6-15,-1 3 2 16,-1 2 2-16,-1 5 7 16,-2-1-1-16,-3 8 0 15,-3 2 0-15,-5 5-2 0,-1-4-1 16,-5 2-1-16,1-7-2 16,-3-7 1-16,0-8-4 15,-2-9 1-15,2-9-2 16,-4-8-1-16,4-4-4 15,1-6-76-15,1-1-307 16,4 3 75-16</inkml:trace>
  <inkml:trace contextRef="#ctx0" brushRef="#br1" timeOffset="-145144.095">12471 17687 650 0,'9'0'265'16,"-3"1"32"-16,0-2-132 15,-3 2-54-15,-1 2 4 0,-4-2-28 16,-2 1-14-16,-5 4-34 16,-7 4-9-16,-4 3-20 15,-10 5-4-15,-2 2-5 16,-7 0 4-16,5-3-1 16,-3 0 10-16,7-3 10 15,1 0 21-15,7-3 4 16,5 1 20-16,6-2-2 15,4-2 5-15,6-1-17 16,7 0 2-16,1-3-14 16,8 0 3-16,2 1-10 15,5-2 12-15,1 2 0 0,7 3 2 16,-3 0-12-16,6 4 4 16,-3 2-21-16,5 3-5 15,-5 0-8-15,2 3-6 16,-7-5-1-16,1 0 3 15,-8-6-5-15,-2 1-9 16,-5-3-5-16,-3-1-142 16,-5-6-387-16,0-7 77 15</inkml:trace>
  <inkml:trace contextRef="#ctx0" brushRef="#br1" timeOffset="-143327.961">13424 17736 903 0,'12'-29'273'16,"-11"20"56"-16,-4 20-229 15,-8 11-43-15,-4 15 1 16,3 3-18-16,-3 9 1 16,1-5-23-16,2 9 3 15,5-8-17-15,-1 10 3 16,4-9-9-16,0 1 5 16,4-10-14-16,-1 2-49 15,3-13-37-15,-2-1-270 16,-1-4 26-16</inkml:trace>
  <inkml:trace contextRef="#ctx0" brushRef="#br1" timeOffset="-142993.741">13294 17882 774 0,'1'-17'273'16,"6"-6"59"-16,6 1-215 16,10-5 14-16,6 2-35 15,9-7-1-15,1 2-18 16,5-1 4-16,-3 4-25 0,3 9-3 16,-8 11-26-16,-3 11-3 15,-10 10-18-15,-7 8-1 16,-12 5-5-16,-10 7 10 15,-8-4-11-15,-8 6 7 16,-3-4-11-16,-4-1 2 16,2-9-15-16,-2-3-32 15,8-11-33-15,1-4-88 16,10-4-257-16,4-1 33 16</inkml:trace>
  <inkml:trace contextRef="#ctx0" brushRef="#br1" timeOffset="-141561.655">13602 18324 755 0,'0'-15'223'16,"-1"3"58"-16,0 6-215 0,-2 6-6 15,0 5-27-15,1 4-2 16,-3 3-16-16,1 3 6 15,3-3-8-15,0 3 12 16,0-2 1-16,0 2 5 16,1-1-1-16,-1 1 0 15,0-1-15-15,-1 0 7 16,1-3-11-16,0-2-1 16,0-4-7-16,1-3 11 15,1-2-8-15,-1-4 12 16,2-3-6-16,3-5 8 15,0-2-8-15,3-5 8 16,1 0-13-16,0-4 3 16,0 4-4-16,-1-1 2 15,-4 5-9-15,-3 4 9 16,-4 7-7-16,-3 4 5 16,-1 4-6-16,-2 4 1 15,1 0-4-15,1 2 7 0,0 0-4 16,0 5 5-16,1-1-5 15,0 5 0-15,2-3-2 16,-1 2-2-16,2-2-1 16,-1 1 7-16,2-1-2 15,1 2 4-15,1-3 0 16,0 4 4-16,1-3-1 0,-1-1 15 16,1-3-8-16,-2-1 7 15,0-2-10-15,-2 0 0 16,1-2-10-16,-3-1 3 15,1 0-9-15,-1-1 13 16,1 0-7-16,-1-3 0 16,3 1 1-16,1-4 3 15,1-4 1-15,2-5 9 16,2-5 1-16,5-13 4 16,0-4-6-16,6-13 0 15,1 0-12-15,4-6 5 16,-3 8-2-16,-1 4 29 15,-6 14-5-15,-3 6 7 16,-6 14-3-16,-4 6-3 16,-1 7-28-16,-1 2 7 15,0 2-5-15,2 0-4 16,1-2 1-16,1-2 4 0,2-3-6 16,1 5 3-16,-2-2-1 15,0 7 2-15,0 1-8 16,-2 3 2-16,1 0 3 15,1-1 0-15,1-4-2 16,2-5 7-16,0-4-7 16,4-4 3-16,-1-4-3 15,3-7 5-15,2 0-8 16,4-7 12-16,-1-2-12 0,8-4 6 16,-1 0-6-16,5-4 10 15,-3 2-10-15,-2 1 11 16,-3 6-7-16,-7 5 0 15,-5 8-1-15,-8 8 4 16,-2 7-4-16,-8 8 5 16,-2 3-2-16,-2 9 2 15,0 1-4-15,-3 6 5 16,6-4-8-16,2 2 11 16,4-7-14-16,5-3 9 15,3-11-7-15,5-5 0 16,0-6-7-16,4-8-65 15,-3-3 0-15,-4-6-371 16,-2-3 59-16</inkml:trace>
  <inkml:trace contextRef="#ctx0" brushRef="#br1" timeOffset="-140994.521">14040 18431 785 0,'2'-10'294'16,"-3"1"37"-16,-2 3-192 15,-2 2-51-15,-3 4-7 16,-1 4-37-16,-5 4 3 16,-1 1-9-16,-1 5 0 15,3-2-10-15,-3 4 6 0,3 1-12 16,3 3-4-16,3 0-7 15,-1 3 1-15,4-2-10 16,3 2 10-16,1-1-4 16,5-5 7-16,2-4-11 15,4-2 9-15,3-6-13 16,5-7 7-16,-1-2-8 16,3-6 11-16,-3-4-9 15,1-6 6-15,-4 1-4 0,-6-3-3 16,-4 2-5-16,-7 2 4 15,-3 5-1-15,-6 2 1 16,-1 4-5-16,-6 2 1 16,2 4-10-16,-1 3-31 15,3 6-23-15,3 5-51 16,2 2-287-16,9 0 60 16</inkml:trace>
  <inkml:trace contextRef="#ctx0" brushRef="#br1" timeOffset="-140625.56">14183 18433 793 0,'-4'-2'245'0,"-2"4"55"15,-3 5-203-15,1 5-36 16,-1 7 1-16,2 5-28 15,0 5 13-15,4 0-14 16,2-1 1-16,2-7-6 16,6-4 1-16,1-9-11 15,5-6 8-15,0-5-2 16,9-11 6-16,-2-6-4 16,8-6-1-16,-3-2-1 0,0-1 4 15,-4 9 1-15,-1 5 4 16,-8 10-1-16,-4 8-4 15,-2 11-10-15,-6 10-2 16,-3 6-10-16,-4 6 0 16,0-5-8-16,0-1-20 15,1-11-55-15,0-5-350 16,2-14 78-16</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24:28.456"/>
    </inkml:context>
    <inkml:brush xml:id="br0">
      <inkml:brushProperty name="width" value="0.05292" units="cm"/>
      <inkml:brushProperty name="height" value="0.05292" units="cm"/>
      <inkml:brushProperty name="color" value="#FF0000"/>
    </inkml:brush>
  </inkml:definitions>
  <inkml:trace contextRef="#ctx0" brushRef="#br0">12273 11945 1381 0,'-57'-17'309'0,"9"2"117"16,6 0-402-16,-4-6 13 16,7 0-7-16,-8-7 1 15,2 3 4-15,-10-8 2 16,6-1-11-16,-12-6-5 15,5 1 6-15,-10-6 5 0,4 5-5 16,-14-2 15-16,4 10-2 16,-14 2 6-16,6 7-7 15,-9-2 3-15,12 5-24 16,-9-6 1-16,14 2-12 16,-8-3 3-16,10 4-11 15,-11-1 3-15,13 5-4 16,-6-3 4-16,10 4 0 15,-6-5 7-15,11 4-1 0,-9-4 1 16,10 2-2-16,-5-2-4 16,10 3-3-16,-8 0 2 15,8 1-5-15,-9 1 1 16,5 2 0-16,-9-2 2 16,6 2 0-16,-7-1 4 15,7 2-7-15,-4-1 8 16,5 4-7-16,-8-1 4 15,7 3 2-15,-9 0 7 16,6 2-4-16,-9-3 3 16,9 3-2-16,-12-1 0 15,7 1-6-15,-13 1 3 16,7 4 0-16,-13 0-6 16,8 1 2-16,-14 1 4 15,11 0-7-15,-13-2 3 0,11-1-4 16,-11-1 5-16,9 2-4 15,-13-1 1-15,8 5 0 16,-13 2 6-16,9 0-5 16,-13 2 0-16,9 0-4 15,-10 4 4-15,12-4-5 16,-13 2 6-16,16 0-1 0,-13 0 4 16,13-2-9-16,-14 0 7 15,11 0-8 1,-17 4 2-16,15 2 5 0,-13-1 5 15,13-2-8-15,-12 1 14 16,18-2-9-16,-13 0 3 16,16-1-1-16,-11 1 4 15,15 1-13-15,-13 1 15 16,12-1-11-16,-11 1 8 16,12 1-4-16,-12-2 9 15,13-4-13-15,-12 1 3 16,13-2 0-16,-13-1 0 15,11-2-9-15,-9 0 8 16,9-3-1-16,-10 0 1 16,11-2-6-16,-11 1 9 15,10-1-2-15,-12 0 1 16,9 3-4-16,-10 1 6 16,12-1-2-16,-9-2-2 15,11-1 3-15,-9-3-5 0,14-2 3 16,-11-3-1-16,9-2-5 15,-11-1 5-15,9-1-1 16,-11 1 0-16,9 1-3 16,-9 0 8-16,10 2-5 15,-9 0 3-15,10 2 0 0,-6-1 3 16,8 3-8-16,-10 0 5 16,10 2-2-16,-13 4 3 15,11 0-4-15,-7 4 8 16,12 1-7-16,-7 2 2 15,10 2-6-15,-10 3 7 16,13 3-9-16,-3 2 3 16,8-3 2-16,-3 4-2 15,8-2-9-15,-6 3 12 16,8 1-5-16,-5 4-4 16,10-2 6-16,-4 8 3 15,11-2-6-15,-5 7 5 16,10-3 2-16,-2 6-5 15,7-4 4-15,-4 5 0 16,9-3-5-16,-3 5-3 16,6-1 3-16,-4 9-6 0,6-2-2 15,-2 12 3-15,5 0 3 16,-6 11-4-16,7-4 1 16,1 12 3-16,4-9 2 15,2 12-2-15,7-4 2 16,-1 11 2-16,4-6-2 15,4 15-1-15,2-11-1 16,-1 15 3-16,4-8-5 16,-1 14 4-16,-1-12-4 0,0 14 4 15,1-11-2-15,-3 9 9 16,1-12-6-16,-2 12 8 16,1-13-11-16,-3 10 10 15,0-11-5-15,1 14 2 16,-1-12-7-16,2 13 9 15,3-13-9-15,1 12 6 16,1-12-2-16,1 11 8 16,-2-12-5-16,-3 12 3 15,0-12-6-15,-2 7 1 16,0-12-2-16,-1 7 3 16,1-12-1-16,-1 9 0 15,3-12 2-15,1 9-3 16,0-13 1-16,2 12 2 15,2-12-5-15,-2 10 3 0,3-11-6 16,3 9 5-16,1-14-6 16,3 12 7-16,4-9-1 15,4 7 3-15,4-9-8 16,6 12 9-16,-3-14-3 16,6 10-7-16,-3-6 8 15,7 6 3-15,-2-15-5 16,13 2-2-16,4-14 2 0,12-3-3 15,0-10 2-15,12 2 2 16,-4-8-2-16,12 2 4 16,-7-7 1-16,15 1-5 15,-1-6-3-15,16-4 6 16,-7-9-6-16,23-4 2 16,-9-7 1-16,17-5 4 15,-8-1-5-15,20-2 7 16,-18 2-3-16,15 1 1 15,-16 2-6-15,17 2 8 16,-20 0-8-16,12 1 6 16,-12 2-7-16,14-2 7 15,-17 2-7-15,13-2 12 16,-15-1-9-16,14 3 6 16,-19 0-5-16,14 2 1 15,-15 4-2-15,13 2 2 16,-18 1 1-16,11 2 1 15,-18 2-2-15,12 4-3 0,-15 0 6 16,8 2-7-16,-13 1 7 16,13 2 2-16,-16-4-2 15,12 1-2-15,-13-3 1 16,11 1-2-16,-11-4-1 16,9 1 4-16,-11-5-3 0,12 0 4 15,-12-1-7-15,9 0 7 16,-11-2-6-16,10 2 3 15,-12 1-2-15,11-1 5 16,-13 0-2-16,8-1 3 16,-11-1-1-16,10 0 3 15,-8-1-1-15,8-1-1 16,-9-2-2-16,10 1 3 16,-12-5-7-16,9 1 4 15,-8 1-1-15,9 0-3 16,-10-1-3-16,7 0 11 15,-11 1-1-15,9 0-2 16,-10-3-2-16,9 3 3 16,-8-1-5-16,7 1-5 15,-11 0 2-15,9 1 5 16,-11 0-4-16,13 1 6 16,-8-2-6-16,10-1 6 0,-6-1-6 15,9-3 8-15,-13 0-9 16,13 0 9-16,-9-1-6 15,6 2 5-15,-7 2-5 16,9-2 1-16,-12 3-1 16,9-2 0-16,-8 1 1 15,11 0-1-15,-10-1 2 0,10-1 0 16,-11 3-2-16,10-3-2 16,-12 1 2-16,12 3-2 15,-12 3-3-15,8-4 6 16,-9 4-3-16,7 1 2 15,-10 1 0-15,7 0 3 16,-6 6-7-16,9 0 8 16,-10 0-7-16,8 2 6 15,-8-3-4-15,9 1 3 16,-10-1 1-16,10 0-3 16,-6 1-4-16,6 2 8 15,-6-1-5-15,9 1 0 16,-9-3 5-16,9 1 2 15,-6 0-10-15,11 0 12 16,-14-2-6-16,13-1 1 16,-10-2-7-16,9-2 11 0,-10-3-9 15,12 0 4-15,-10 1-5 16,8-2 10-16,-11 0-5 16,7-1 1-16,-10-1-2 15,9-3 3-15,-9 1-6 16,10-5 5-16,-8-2 3 15,6-8 0-15,-10-3-4 16,8-9 8-16,-10-4-9 0,8-10 5 16,-8 0-5-16,1-15 6 15,-10 2-6-15,5-11 5 16,-12 6-8-16,4-8 6 16,-4 8-4-16,6-13 2 15,-9 8-2-15,7-11 6 16,-5 8-8-16,2-9 6 15,-10 12-7-15,2-11 3 16,-11 11-2-16,-2-8 8 16,-6 5-13-16,-5-5 10 15,-1 15 0-15,-2-17-3 16,-2 9-1-16,0-14 5 16,2 6 1-16,1-14 0 15,-2 16-2-15,3-10-4 16,-4 11 3-16,-2-9-1 15,-1 8-4-15,-2-8 1 16,-2 10 0-16,-1-14 3 0,-1 9-3 16,2-15 0-16,0 8 5 15,3-9 2-15,1 10-7 16,-1-11-1-16,1 14 5 16,0-6-2-16,-2 10-3 15,0-7 8-15,-5 11-6 0,-1-9 3 16,-1 8-4-16,-3-8 6 15,-1 14-7-15,-4-6 6 16,-2 9-5-16,-2-5 6 16,0 8-6-16,0-8 9 15,4 11-5-15,-2-2 2 16,3 11-7-16,-4-2 2 16,1 10-2-16,-4-4 0 15,1 9 5-15,-4-1 0 16,3 8-3-16,-2-1-1 15,5 5 6-15,-2 0-4 16,6 2-3-16,-2 1 7 16,1 6-3-16,-2-2-5 15,4 6 3-15,-8 0 1 16,4 4 1-16,-3 1 4 0,0 2-8 16,-1 0 5-1,2 0-3-15,-3-1-4 0,4 2-3 16,-1-3 14-16,2-3-8 15,-2 1 3-15,4-3 1 16,-2-3 3-16,1-2-7 16,-2-5-3-16,1 1 8 15,-5-7-3-15,-1 1-1 16,-4-4 0-16,0 5 3 16,-3-2-6-16,1 5 6 15,-3 3-2-15,3 6 1 0,-3 0-8 16,6 4-37-16,0-1-128 15,14-3-159-15,2-12-269 16,5-8-80-16</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32:38.379"/>
    </inkml:context>
    <inkml:brush xml:id="br0">
      <inkml:brushProperty name="width" value="0.05292" units="cm"/>
      <inkml:brushProperty name="height" value="0.05292" units="cm"/>
      <inkml:brushProperty name="color" value="#00B050"/>
    </inkml:brush>
  </inkml:definitions>
  <inkml:trace contextRef="#ctx0" brushRef="#br0">3393 6555 1094 0,'-7'-4'252'16,"-3"19"109"-16,-2 16-313 16,2 23 16-16,1 10-1 15,1 21 14-15,3-4-9 16,7 9-8-16,3-17-25 0,4-4-9 15,4-19-16-15,-4-6-12 16,-1-18-7-16,-4-5-81 16,-2-13-342-16,0-13 81 15</inkml:trace>
  <inkml:trace contextRef="#ctx0" brushRef="#br0" timeOffset="716.116">3909 7109 854 0,'3'-8'351'0,"-2"-1"42"16,-4 6-200-16,-5 0-54 16,1-1-24-16,-7 3 8 15,-2 1-27-15,-6 1 3 16,-1 4-24-16,-6 9-4 15,2 3-20-15,-1 8-6 16,5 5-15-16,1 6-1 16,8-4-19-16,6-2-5 15,9-7-5-15,7-7 0 16,7-9-4-16,10-9 3 16,2-7 2-16,9-13 0 0,-2-6 0 15,5-9-2-15,-7-1 5 16,1-1-1-16,-10 8-4 15,-5 8 3-15,-8 11-5 16,-8 17 1-16,-8 15 0 16,-5 18 0-16,-5 7-1 15,-3 16 7-15,2-4-5 0,-2 8 1 16,4-12 4-16,2 0-9 16,4-14-11-16,3 1-58 15,4-12-50-15,4-3-78 16,3-7-10-16,2-7-310 15,5-7 87-15</inkml:trace>
  <inkml:trace contextRef="#ctx0" brushRef="#br0" timeOffset="1202.205">4251 7199 661 0,'9'-11'442'16,"-4"-5"-33"-16,-2 0-97 15,0-1-132-15,-6 3-43 16,-6 2 1-16,-4 6-36 15,-5 6-8-15,-3 6-28 16,-2 8-11-16,2 4-20 0,-3 11-7 16,7 2-13-16,0 10 2 15,5 0-5-15,3 1 1 16,8-11-5-16,3-3 0 16,6-16-6-16,8-11 0 15,4-5-5-15,6-9 2 16,4-9 1-16,5-8 3 15,-5-2-1-15,1-7-1 16,-8 4 0-16,-2 5 3 16,-10 12-4-16,-4 9 0 15,-6 9 0-15,-3 10-1 16,-4 7-2-16,-1 9 1 16,-3 2-3-16,-2 6-13 15,3-4-25-15,3 1-76 16,3-9-38-16,9-3-69 15,3-7-182-15,4-4-96 16,1-9-20-16</inkml:trace>
  <inkml:trace contextRef="#ctx0" brushRef="#br0" timeOffset="2465.402">4592 7165 982 0,'8'-16'364'0,"0"-1"58"0,-3 5-263 16,-5 5-16-16,-3 6-38 16,-7 5-14-16,1 1-22 0,-4 6 1 15,-2-1-21-15,-2 4 1 16,1 2-9-16,-2 5 0 16,-1 1-5-16,2 8-3 15,4 0-9-15,2 3-2 16,4-4-6-16,3-1-3 15,6-10-1-15,8-4-8 16,4-10 1-16,5-12-2 16,5-7-2-16,2-11-2 15,-3-8 4-15,3-6-4 16,-5 3-1-16,-4 1 1 16,-2 9 3-16,-4 5-5 15,-8 14-1-15,-4 9 2 16,-7 9-4-16,-2 17-8 15,-4 5 4-15,0 8-16 16,1-3-23-16,5 3-53 16,5-14-21-16,6-6-40 15,6-11 6-15,8-9-9 16,0-7 50-16,5-7 29 16,0-4 39-16,2-9 11 0,-2 1 31 0,1-9 9 15,-1 6 2-15,0 3 26 16,-7 6 16-16,-5 6 24 15,-2 11 8-15,-7 6 18 16,-3 7-11 0,-4 10-6-16,0 4-15 0,-2 9-7 15,3-3-19-15,-1 2-9 16,5-9-11-16,4-3-9 16,5-9-6-16,4-4-2 15,1-9-1-15,6-6 1 16,-4-7 3-16,2-7-3 15,-1-5-2-15,4-6 2 16,-3 3 1-16,4 3-7 0,-6 8 4 16,0 7-3-16,-7 13-6 15,-5 16 5-15,-4 4-2 16,-3 16 3-16,-3 6 2 16,-2 3 2-16,3-8-5 15,2-2-1-15,6-15-6 16,7-9-15-16,5-12-16 15,6-11-30-15,-1-15-5 0,7-14-4 16,0-8 16 0,9-15 15-16,0 0 36 15,9-11 8-15,-4 10 13 0,2-3 29 16,-11 9 15-16,-1 2 9 16,-7 18 9-16,-7 4 16 15,-3 17-26-15,-4 12 11 16,-5 15 0-16,-7 15 3 15,-2 5-19-15,-6 14-1 16,-4 1-25-16,-1 10-14 16,0-7-13-16,-3 9-6 15,4-8-7-15,0 4-6 16,0-11-17-16,5-3-43 16,1-12-14-16,-2-12-26 15,4-13-8-15,-3-11 8 16,-2-11 38-16,0-5 17 15,-2-1 34-15,1 1 18 0,3 7 16 16,3 4 46-16,3 10 20 16,6 8 48-16,-1 5 21 15,5 5 25-15,5 1-28 16,9-4-6-16,6-5-42 16,11-7-19-16,0-6-29 15,6-6-11-15,-7 2-15 16,0-1-7-16,-9 5-8 0,-1 6-1 15,-11 5-1-15,-4 7-7 16,-10 5 1-16,-5 10 1 16,-6 1 1-16,-6 11-1 15,0-4 9-15,-4 4-4 16,6-8-3-16,4-5-9 16,8-12-13-16,7-5-35 15,6-14-22-15,3-13-79 16,3-9-21-16,1-13-47 15,-3-7-282-15,5-7 79 16</inkml:trace>
  <inkml:trace contextRef="#ctx0" brushRef="#br0" timeOffset="2579.904">5686 6849 1171 0,'13'-25'442'0,"-7"6"28"0,-5 11-330 15,-2 11-41-15,2 4-80 16,0 6-64-16,2 2-36 15,4 0-74-15,8-4-315 16,6-12 56-16</inkml:trace>
  <inkml:trace contextRef="#ctx0" brushRef="#br0" timeOffset="2799.243">5981 6681 1002 0,'7'-7'457'0,"-10"8"26"15,-8 9-259-15,-6 16-57 16,-2 10-74-16,-9 17-35 15,1 3-37-15,-4 18-11 16,2-5-2-16,-3 9-1 16,6-7-8-16,-1 4-3 15,9-16 3-15,7-3-26 16,10-18-20-16,7-11-54 16,7-19-17-16,3-15-60 15,1-15-15-15,-1-14-269 16,-1-3 82-16</inkml:trace>
  <inkml:trace contextRef="#ctx0" brushRef="#br0" timeOffset="3299.037">5822 7167 981 0,'-7'5'339'0,"-2"5"60"16,1 1-264-16,-1 5-10 0,7 0-40 16,-1 1-10-16,7-1-24 15,6-2-13-15,4-4-22 16,4-5-6-16,4-6-9 15,5-6-1-15,-3-2 1 16,-2-5 0-16,-5 5-2 16,-3 1 6-16,-5 4-2 15,-4 7-3-15,-2 2-1 0,-2 5 5 16,-3 1-9-16,-2 2 4 16,-2 1 1-16,1 2 5 15,2-5-2-15,2 0 1 16,3-3 1-16,5-6-3 15,3-5-5-15,4-7 2 16,4-3 1-16,7-10-2 16,1-2 0-16,3-1 4 15,0 3-6-15,-4 1 3 16,-4 10 2-16,-7 7 5 16,-6 7-2-16,-1 16 2 15,-5 11 9-15,-5 20 3 16,-4 5 1-16,-5 11 18 15,-3-3 12-15,-3 3 26 16,-3-16 7-16,-2 4 26 16,-2-11-3-16,-7-1 17 0,1-11-30 15,-4-4-5-15,1-13-29 16,0-13-39-16,2-14-71 16,-1-19-153-16,6-11-437 15,-13-11 53-15</inkml:trace>
  <inkml:trace contextRef="#ctx0" brushRef="#br0" timeOffset="5298.969">2713 5663 972 0,'-1'-7'286'0,"7"-18"94"15,9-13-263-15,13-22 23 16,7-7-8-16,10-19 18 16,-1 3-28-16,5-1-12 15,-8 16-48-15,-1 3-16 16,-11 20-36-16,0 9-34 16,-10 10-53-16,-3 7-74 0,-5 5-356 15,-5 3 48-15</inkml:trace>
  <inkml:trace contextRef="#ctx0" brushRef="#br0" timeOffset="6117.132">3762 4862 736 0,'12'-12'340'0,"-7"-4"37"0,-2 1-173 16,-7-5-9-16,-5 3-40 16,-11 2-11-16,-4 6-42 15,-9 8-12-15,-3 8-41 16,-4 10-12-16,6 5-16 16,1 7-2-16,10 1-9 15,6 8-6-15,8-6-2 16,8 1-2-16,8-4-5 15,8-3-31-15,6-11-43 16,8-9-70-16,2-6-38 0,6-8-305 16,2-7 53-16</inkml:trace>
  <inkml:trace contextRef="#ctx0" brushRef="#br0" timeOffset="6416.825">4000 4805 796 0,'17'-31'406'16,"-10"6"-9"-16,-6 4-140 15,-6 8-136-15,-5 9-10 16,-3 4-31-16,-4 7-7 16,-1 8-25-16,-3 8-7 15,4 3-19-15,-3 11 3 16,4 0-7-16,3 6 9 16,6-7 5-16,10 7-1 0,7-15-12 15,9-7 2 1,7-11-11-16,8-12-4 15,0-15 0-15,3-9-1 16,-5-6-5-16,-2-10 2 0,-10 4-3 16,-11-1-2-16,-11 11 4 15,-13 5-47-15,-9 14-26 16,-8 14-53-16,0 7-17 16,-2 12-68-16,10 4 18 0,4 6-246 15,13-8 68 1</inkml:trace>
  <inkml:trace contextRef="#ctx0" brushRef="#br0" timeOffset="6748.21">4392 4791 884 0,'4'-17'290'16,"-12"3"54"-16,-11 4-227 15,-3 8-44-15,-8 5 1 16,1 8-20-16,0 9 22 15,12 5 1-15,6 5-4 16,13-3-11-16,10 2-14 16,7-7-26-16,8 0-10 15,2-7-5-15,2 1-4 0,-7-4 4 16,-3 1-2-16,-9-1 7 16,-8 0 15-16,-5-1 5 15,-8-1 3-15,-6 0 5 16,-8 1-9-16,-4-5-21 15,-6-2-15-15,-2-2-55 16,1-6-102-16,4-8-325 16,6-11 32-16</inkml:trace>
  <inkml:trace contextRef="#ctx0" brushRef="#br0" timeOffset="6948.442">4629 4353 1002 0,'19'1'318'16,"-14"16"79"-16,-5 16-273 16,-5 8-17-16,-8 18 9 15,-3 4-45-15,-6 13-6 16,3-7-12-16,2 7-17 16,6-13-33-16,2-2-59 15,7-17-34-15,0-9-161 16,-2-19-210-16,4-20-5 15</inkml:trace>
  <inkml:trace contextRef="#ctx0" brushRef="#br0" timeOffset="7289.032">4455 4738 828 0,'3'-2'534'0,"6"2"-35"15,7 1-97-15,3-2-220 16,10-1-12-16,5-2-75 15,13-4-29-15,4-1-51 0,14-1-266 16,-6 0-316-16,-9-2 3 16</inkml:trace>
  <inkml:trace contextRef="#ctx0" brushRef="#br0" timeOffset="9030.354">8583 5697 996 0,'-2'-2'346'16,"9"-11"90"-16,10-7-259 16,14-13 18-16,8-5-49 15,12-15-4-15,-1 0-63 0,13-12-28 16,2 2-73-16,10-5-137 16,-7 12-362-16,-4-5 47 15</inkml:trace>
  <inkml:trace contextRef="#ctx0" brushRef="#br0" timeOffset="9997.904">9817 4961 725 0,'12'-5'366'15,"-3"-5"27"-15,-5-2-159 16,-1-3-48-16,-3 1-42 15,-6-1-6-15,-3 3-46 16,-10 1-10-16,-2 6-28 0,-7 7-7 16,-2 7-29-16,-5 17-2 15,5 8-5-15,-6 13 0 16,9 3-9-16,3 6 1 16,7-9 2-16,12-7-1 15,12-11-1-15,12-13-1 16,8-16 1-16,14-19 0 15,3-11 1-15,9-18-2 16,-5-6 3-16,7-7-1 16,-14 9-3-16,-3 6-7 15,-14 17 7-15,-9 14-5 16,-10 17 3-16,-14 21 1 16,-9 12 4-16,-9 17-6 0,-1 7 7 15,-4 11-2-15,8-7-2 16,2 0-14-1,11-15-26-15,8-5-79 0,7-17-28 16,3-10 216-16,5-13-569 16,2-10 266-16</inkml:trace>
  <inkml:trace contextRef="#ctx0" brushRef="#br0" timeOffset="10464.34">10218 4877 1010 0,'0'-11'327'0,"-2"10"60"16,-3 8-287-16,-3 15-28 16,-2 9-40-16,-4 12-4 15,-1 2-19-15,1 5 12 0,2-6-4 16,2-5 11 0,9-13-2-16,6-7 8 0,5-14-11 15,10-13 2-15,3-9-16 16,9-10 1-16,-2-6-11 15,6-15 5-15,-4 6-4 16,3-2 7-16,-9 7-6 16,-3 8 8-16,-11 17 3 15,-8 9 14-15,-9 14 0 0,-9 14 2 16,-2 5 0-16,-4 10-9 16,3-2-15-16,3 3-33 15,7-11-35-15,6-4-63 16,7-11-38-16,5-4-300 15,5-10 58-15</inkml:trace>
  <inkml:trace contextRef="#ctx0" brushRef="#br0" timeOffset="11363.937">10743 4944 688 0,'22'-12'426'15,"-12"5"-42"-15,-8 4-94 16,-5 6-147-16,-9 5-28 15,-4 1-37-15,-8 9 7 16,-3-1-27-16,-5 4 10 0,1 1-13 16,-1 3 1-16,8-2-15 15,1 5-7-15,10-5-15 16,8-4-6-16,8-4-13 16,8-8-3-16,8-7 2 15,5-11-3-15,2-3 2 16,5-7 7-16,-3-2-3 15,2-5-5-15,-5 6 3 16,-4-1-2-16,-7 6-10 16,-5 6 3-16,-6 9-5 15,-8 13 3-15,-4 5-4 0,-6 12 9 16,-1 3 3-16,1 6 5 16,3-5-3-16,6-1 6 15,9-8-11-15,6-6-7 16,5-11-13-16,4-8 0 15,2-10-8-15,5-8 7 16,-1-3 6-16,4-6 9 16,-2 6 6-16,1-4 5 15,-6 8-1-15,-5 1-1 16,-5 7 5-16,-6 2-1 16,-2 12 6-16,-7 7 2 15,-3 8-3-15,-5 6 2 0,2 4-3 16,0 4-6-1,4-6-1-15,8-1 5 0,4-9-6 16,8-7-2-16,7-11 3 16,4-10 2-16,0-4-5 15,6-11 6-15,-3 3-2 16,1-6 3-16,-5 4-6 16,0-1 5-16,-5 9-2 15,0 0 5-15,-6 10-9 16,-1 5 9-16,-6 8-8 0,0 7 1 15,-6 5-1-15,-6 9 8 16,-3 4-8-16,-3 8 8 16,0-2-4-16,6-1-2 15,7-7-9-15,12-10-25 16,7-15-8-16,4-18-14 16,2-9-8-16,9-16-6 15,-3 0 16-15,11-18 3 16,2 3 12-16,7-12 6 15,-5 6 10-15,4-9 18 16,-10 13 9-16,0 2 21 16,-10 17 12-16,-2 11 11 15,-12 15-2-15,-7 14 5 16,-11 10-16-16,-8 13 7 16,-6 5-12-16,-6 10 0 0,2-1-12 15,1 6 3-15,3-3-17 16,3 7 3-16,1-7-14 15,4 6-5-15,2-8-33 16,1-1-59-16,-3-14 115 16,1 4-439-16,-1-9 132 15</inkml:trace>
  <inkml:trace contextRef="#ctx0" brushRef="#br0" timeOffset="11699.098">11486 4985 1153 0,'-1'-18'421'0,"1"0"75"16,5 8-326-16,1 4-4 16,1 11-61-16,2 6-14 15,1 5-49-15,3 5-1 16,2 2-27-16,1 3-4 16,-2-5-14-16,2 6 9 15,-2-4-9-15,-5 1 5 16,-3-1-4-16,-3 0 4 15,-3-4-7-15,-2-2 8 16,2-3-4-16,-4-1 2 16,1-6-2-16,-2 2-5 15,1-2-8-15,-1 0-2 16,4-5-19-16,2-1-33 0,4-4-9 16,5-9-43-16,4-8-20 15,4-11-28-15,4-7 5 16,2-20-288-16,-5-2 94 15</inkml:trace>
  <inkml:trace contextRef="#ctx0" brushRef="#br0" timeOffset="11832.49">11837 4802 1163 0,'-13'8'510'16,"-6"6"-3"-16,-1 1-324 0,4 2-52 16,8-3-102-16,7-3-44 15,6-3-48-15,13-4-88 16,0-5 273-16,9-10-628 15,0-4 234-15</inkml:trace>
  <inkml:trace contextRef="#ctx0" brushRef="#br0" timeOffset="12032.908">12152 4581 1104 0,'0'-9'458'0,"-7"8"15"15,-3 11-303-15,-5 14-39 16,-3 10-80-16,-10 17-10 15,1 3-9-15,-6 15-3 0,6-2-12 16,-1 8-5 0,8-9-19-16,1 3-82 0,7-14-34 15,2-5-57-15,2-19-49 16,-3-14-266-16,3-14 90 16</inkml:trace>
  <inkml:trace contextRef="#ctx0" brushRef="#br0" timeOffset="12330.964">11862 5054 1101 0,'-2'15'424'16,"-4"-6"29"-16,10 1-277 15,6-5-80-15,8-1-27 16,5-1-26-16,6 0 11 16,0-3-13-16,5-3 0 15,-3-2-19-15,2-6-5 16,-2-4-19-16,0-2 5 15,-5 2-7-15,-4 3 8 16,-10 10-10-16,-9 14 9 16,-10 8 5-16,-13 15 6 15,-3 4-1-15,-6 6 22 16,6-8-9-16,5-2-2 16,10-14-9-16,6-9-24 15,11-11-64-15,8-14-100 0,6-11-49 16,8-15-312-16,-2-9 8 15</inkml:trace>
  <inkml:trace contextRef="#ctx0" brushRef="#br0" timeOffset="12432.749">12384 4784 1184 0,'-1'-9'464'0,"-10"6"24"16,-1 7-301-16,3 4-122 15,3 7-124-15,3-1-84 0,0 5-345 16,1 0 16-16</inkml:trace>
  <inkml:trace contextRef="#ctx0" brushRef="#br0" timeOffset="12734.975">12378 5145 1088 0,'-10'12'380'0,"1"-8"49"15,8-1-305-15,7-6-10 16,5-1-33-16,12-8 9 15,4-3-4-15,6-9 7 16,2-2-19-16,1-7-19 16,-9 6-36-16,-4-1-4 15,-9 9-14-15,-12 6 3 16,-10 14 0-16,-14 13 3 16,-8 8 0-16,-12 10 1 15,-3 7-7-15,-1 5 1 16,8-7-2-16,8 5 0 0,15-9-6 15,15-5-20-15,14-8-43 16,17-10-75-16,7-11-38 16,15-10-318-16,-2-9-8 15,10-5-95-15</inkml:trace>
  <inkml:trace contextRef="#ctx0" brushRef="#br0" timeOffset="12999.223">12823 5084 987 0,'12'-16'394'0,"-6"0"56"16,-8 4-258-16,-9 2-16 15,-3 4-61-15,-4 5-14 16,0 5-34-16,-2-1-21 16,5 7-25-16,1 3-3 15,4-1-10-15,4 5-10 16,4 0 6-16,1 5-1 16,1 6-6-16,0 9 2 15,-3-2 1-15,-1 10 10 16,-4-5 15-16,-5 0 21 15,-1-9 7-15,-1-2-2 16,0-10-14-16,1-5-20 16,4-8-44-16,-2-8-165 15,1-27-373-15,4 10 48 16</inkml:trace>
  <inkml:trace contextRef="#ctx0" brushRef="#br0" timeOffset="14380.561">9279 6457 958 0,'-19'18'315'16,"4"-7"65"-16,8-2-266 16,12-2 1-16,9-3-17 15,15-6 21-15,10-2-12 16,22-8 7-16,8-5-27 0,19-6-9 16,0-6-36-16,18-3 2 15,-8 2-14-15,7 1-2 16,-17 9-9-16,-2 7-6 15,-22 7-11-15,-12 4 3 16,-19 5 1-16,-11 4-6 16,-18 2 9-16,-17 5-4 15,-15 3 1-15,-21 4-3 16,-16 0 5-16,-24 2-12 16,-4 0 6-16,-15 0 0 15,11-6 1-15,-6 1-4 16,21-7 5-16,5-5-4 15,19-5 1-15,8-1-5 16,21-3 9-16,14 1-12 16,15 1-65-16,16-5-474 0,9-3 131 15</inkml:trace>
  <inkml:trace contextRef="#ctx0" brushRef="#br0" timeOffset="15230.363">9754 6543 714 0,'-6'-14'320'16,"1"3"18"-16,5 6-135 16,8 6-74-16,7 13 36 15,4 5-16-15,14 15 9 16,6 4-25-16,14 5-4 16,0-8-61-16,14 0-5 15,-4-10-19-15,6-4-2 0,-10-9-15 16,7-1 1-16,-5-5-4 15,2-4-139-15,-8-7-430 16,-10 1 106-16</inkml:trace>
  <inkml:trace contextRef="#ctx0" brushRef="#br0" timeOffset="19463.021">10965 7170 1204 0,'-16'-29'351'0,"16"-22"87"16,6-10-354-16,7-24-6 15,2-2-41-15,4-13-10 16,-4 13-16-16,1 6-8 16,-2 24 4-16,-1 13 5 15,-3 25 2-15,4 16 5 16,-1 14 14-16,4 11 5 16,1 4-9-16,8 8-2 15,-2-6-5-15,8-1-14 16,-1-7-10-16,3-4-21 15,-8-6-63-15,-8-2-350 16,-15 0-50-16,-12 1-162 16</inkml:trace>
  <inkml:trace contextRef="#ctx0" brushRef="#br0" timeOffset="19762.993">10912 6838 837 0,'-30'30'423'16,"12"-14"-12"-16,13-1-142 0,17-5-138 15,15-5-12 1,9-3-33-16,13 0-12 0,1-2-35 0,8-3-14 16,-7 2-22-16,2-5-3 15,-8 0-3-15,-4-1-3 16,-13 3 0-16,-3 3 1 16,-12 4-3-16,-7 9 5 15,-9 6 4-15,-4 10 3 16,-5 3-5-16,-4 11 5 15,1-4 0-15,1 4 0 16,5-11-11-16,5-6-73 16,8-13-26-16,2-18-376 15,4-9 41-15</inkml:trace>
  <inkml:trace contextRef="#ctx0" brushRef="#br0" timeOffset="19887.547">11537 6566 867 0,'-21'5'461'0,"4"14"-43"16,2 8-144-16,7 5-233 15,7 3-38-15,8-1-75 16,3 4-347-16,10-5 76 16</inkml:trace>
  <inkml:trace contextRef="#ctx0" brushRef="#br0" timeOffset="20089.816">11686 6973 873 0,'4'-7'427'0,"-1"3"-2"0,0 3-172 15,1 2-130-15,1 5-12 16,0 3-52-16,2 7-6 16,0 5-17-16,1 7-15 15,-1-3-19-15,3 9-9 16,-3-5-20-16,0-1-103 15,-5-5 26-15,-2-3-371 16,-4-11 42-16</inkml:trace>
  <inkml:trace contextRef="#ctx0" brushRef="#br0" timeOffset="20255.218">11582 7156 1055 0,'-10'3'366'0,"-2"-2"91"15,13-2-287-15,7-6 11 16,9-6-40-16,11-7-33 16,8-4-47-16,11-6-21 15,2 3-70-15,8 1-149 16,-1 2-343-16,4-1 35 16</inkml:trace>
  <inkml:trace contextRef="#ctx0" brushRef="#br0" timeOffset="20629.128">12111 7007 677 0,'-7'21'375'0,"5"0"-10"16,4-5-131-16,9-6-96 15,4-5-31-15,9-9 10 16,1-6-15-16,6-9 0 16,-2 0-26-16,0-3-15 0,-9 5-37 15,-7 2-13-15,-11 7-6 16,-13 3-5-16,-10 5-1 16,-9 0 5-16,-3 6-4 15,-6 9 0-15,2 2-1 16,1 7 2-16,7 2-1 15,9 2 6-15,10-4-8 16,13-3 1-16,9-8-7 16,13-4-44-16,6-9-43 15,7-8-384-15,0-2 75 0</inkml:trace>
  <inkml:trace contextRef="#ctx0" brushRef="#br0" timeOffset="20996.677">12530 7065 870 0,'3'-19'409'16,"-4"1"-2"-16,0 1-168 15,-7 3-127-15,-4 3-13 16,-5 7-34-16,-5 6 3 16,-2 7-21-16,-3 10 3 15,3 6-11-15,-1 7-5 16,7 0-14-16,6 1 2 0,8-11-17 15,14-6 2-15,9-14-5 16,13-14 6-16,5-13-10 16,11-15 6-1,-3-8-7-15,1-17 0 16,-7 1-3-16,-1-13 12 0,-8 8 4 16,-2 0 8-16,-9 17 3 15,-5 12 5-15,-7 23-7 16,-13 23 7-16,-4 22 0 0,-13 25 13 15,-3 15-2-15,-7 22 2 16,3-5-14-16,3 3-11 16,14-21-15-16,10-15-139 15,19-30-424-15,12-17 96 16</inkml:trace>
  <inkml:trace contextRef="#ctx0" brushRef="#br0" timeOffset="21896.598">13527 6890 591 0,'-5'-2'541'15,"-2"-9"-129"-15,-8 2 11 16,-1 4-324-16,-14 8-5 0,-5 8-27 16,-14 8 15-16,0 8-23 15,-4 12-1-15,9 0-23 16,8 7-4-16,16-5-23 15,13-4-1-15,17-12-14 16,22-10-2-16,14-14-15 16,22-11-53-16,2-9-28 15,13-7-15-15,-10-3-10 16,0-6 7-16,-18 6 56 0,-5-3 32 16,-18 8 23-16,-12 2 23 15,-19 8 16-15,-19 4 33 16,-10 8 18-16,-16 6 29 15,-1 11 9-15,-6 7 16 16,8 6-25-16,2 9-1 16,12-1-26-16,8 4-11 15,13-7-26-15,14-3-6 16,12-9-22-16,18-11-4 16,7-12-5-16,16-11-5 15,-4-8-3-15,4-9 2 16,-13 0-5-16,-10-5-14 15,-20 4-4-15,-20 3-24 16,-19 9-23-16,-18 7-79 16,-5 14-11-16,-10 16-37 15,10 11 9-15,7 9-11 16,18-2 60-16,14 1-244 16,18-12 87-16</inkml:trace>
  <inkml:trace contextRef="#ctx0" brushRef="#br0" timeOffset="22162.916">13974 7043 796 0,'46'-34'291'16,"-13"-4"41"-16,-20 11-203 16,-11 0-28-16,-14 9-32 0,-6 2-3 15,-4 12 0-15,-4 9 12 16,6 9 2-16,1 8 14 16,8 5-12-16,3 4-19 15,6-1-24-15,9 3-14 16,6-5-20-16,4 1-4 15,3-7 4-15,0 1-8 16,-8-7 2-16,-6 3 1 16,-8-3 3-16,-11 2-6 15,-7-4 9-15,-7-2-3 16,0-9-8-16,-5-9-33 16,5-7-31-16,2-9-82 15,10-8-315-15,14-11 55 16</inkml:trace>
  <inkml:trace contextRef="#ctx0" brushRef="#br0" timeOffset="22362.06">14415 6372 996 0,'11'-9'365'0,"-18"18"49"16,-11 25-226-16,-6 11-101 15,-13 23 23-15,0 3-32 0,-2 18 3 16,5-9-18-16,5 11-5 15,12-13-31-15,2 0-33 16,8-19-76-16,4-8-79 16,2-22-338-16,-3-9 25 15</inkml:trace>
  <inkml:trace contextRef="#ctx0" brushRef="#br0" timeOffset="22643.563">14075 7007 989 0,'-5'-18'463'0,"8"4"52"15,8 6-235-15,12-3-30 16,5 6-65-16,11 2-49 16,2 4-58-16,15-1-40 15,-2 3-145-15,16-20-482 16,-9-7 108-16</inkml:trace>
</inkml:ink>
</file>

<file path=ppt/ink/ink15.xml><?xml version="1.0" encoding="utf-8"?>
<inkml:ink xmlns:inkml="http://www.w3.org/2003/InkML">
  <inkml:definitions>
    <inkml:context xml:id="ctx0">
      <inkml:inkSource xml:id="inkSrc0">
        <inkml:traceFormat>
          <inkml:channel name="X" type="integer" max="11748" units="cm"/>
          <inkml:channel name="Y" type="integer" max="6604"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19-10-24T11:33:11.865"/>
    </inkml:context>
    <inkml:brush xml:id="br0">
      <inkml:brushProperty name="width" value="0.05292" units="cm"/>
      <inkml:brushProperty name="height" value="0.05292" units="cm"/>
    </inkml:brush>
    <inkml:context xml:id="ctx1">
      <inkml:inkSource xml:id="inkSrc1">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1" timeString="2019-10-24T11:33:12.223"/>
    </inkml:context>
  </inkml:definitions>
  <inkml:trace contextRef="#ctx0" brushRef="#br0">14505 13936 0</inkml:trace>
  <inkml:trace contextRef="#ctx1" brushRef="#br0">2903 7253 695 0,'16'-110'489'16,"4"13"-26"-16,-4 34-67 15,0 26-254-15,-11 39-26 16,-6 40-18-16,-10 24-66 16,-5 37-9-1,-5 6-4-15,-2 17-7 0,2-13-10 16,-4 10-1-1,7-24-2-15,1 2-83 16,3-26-38-16,-4-14-75 0,3-31-299 0,-5-24 35 16</inkml:trace>
  <inkml:trace contextRef="#ctx1" brushRef="#br0" timeOffset="433.264">2673 7554 965 0,'-5'-34'425'15,"-2"19"54"-15,4 17-229 16,2 13-71-16,7 11-29 15,7 1-80-15,14 5-29 16,10-12-22-16,21-7-9 16,2-12-3-16,12-11-5 15,-7-6 1-15,2-6 0 16,-17 1 0-16,-5 1-2 16,-16 9 4-16,-12 2-7 15,-12 6 2-15,-16 5-1 16,-7 4 2-16,-14 7 0 0,-3 8 2 15,-3 7-4-15,4 3 4 16,1 9-4 0,11 0 5-16,8 6 2 15,11-6-3-15,13 1-1 16,10-13 4-16,13-9 6 0,4-14 5 16,12-13 4-16,-5-10 2 15,6-11-6-15,-14-6-7 16,-5-9-6-16,-18 7-1 0,-19 2-3 15,-14 9-1-15,-17 14-13 16,-4 14-12-16,-9 20-29 16,10 11-25-16,2 11-68 15,16 0-19-15,10-7-356 16,19-22 70-16</inkml:trace>
  <inkml:trace contextRef="#ctx1" brushRef="#br0" timeOffset="633.554">3645 6960 1221 0,'5'-50'442'0,"-10"21"54"0,-9 33-343 15,-12 32-44 1,-4 21-60-16,-5 34-30 0,2 13-12 16,-1 16-6-16,11-9 2 15,8 7-4-15,7-21 1 16,7 0-100-16,7-24-43 15,5-5-357-15,1-22 7 0</inkml:trace>
  <inkml:trace contextRef="#ctx1" brushRef="#br0" timeOffset="1067.84">3436 7543 1103 0,'-4'-1'324'0,"1"13"105"16,6 8-293-16,10 6-13 15,4-1-11-15,15-5-3 16,7-11-32-16,16-8-12 16,5-9-24-16,10-6-16 15,-6-2-9-15,-2-5-8 16,-17 2-4-16,-10 0-5 16,-18 5-2-16,-15 6 6 15,-12 9-1-15,-17 12-6 16,-11 6 10-16,-16 9-1 15,2 6-4-15,-4 7-4 0,10-3 7 16,7 5-3-16,20-10 1 16,10-6-4-16,13-14 9 15,15-11-5-15,8-15-3 16,17-13-1-16,3-10 6 16,13-12-5-16,-5-3 1 15,-2-4 1-15,-15 11 2 16,-7 10-12-16,-17 17 4 0,-12 18-3 15,-11 19 3-15,-9 16 2 16,-5 7 9-16,-1 14-8 16,5-5 3-16,6 1-4 15,9-11-17-15,13-9-111 16,8-16-39-16,9-22-342 16,7-19-10-16</inkml:trace>
  <inkml:trace contextRef="#ctx1" brushRef="#br0" timeOffset="1232.708">4395 6993 1107 0,'27'-91'507'0,"-8"16"18"15,-13 41-302-15,-12 39-45 16,-11 42-90-16,-18 38-35 16,-10 22-25-16,-11 35 3 0,4-11-4 15,0 10-7-15,16-25-9 16,18-5-26-16,16-37-98 15,6-10-448-15,8-35 96 16</inkml:trace>
  <inkml:trace contextRef="#ctx1" brushRef="#br0" timeOffset="2351.696">5257 7430 901 0,'30'-24'438'0,"-15"3"14"15,-23 7-161-15,-15 6-169 16,-10 6-28-16,-19 12-8 16,-8 8-40-16,-11 13-17 15,5 5-11-15,-1 10-2 16,14 1-9-16,4 11-8 15,21-3-1-15,16 5-6 16,18-14-2-16,25-8-20 16,19-22-35-16,23-20-37 15,5-19-1-15,21-19-5 16,-9-5 20-16,3-12 34 16,-21 8 38-16,-11-2 2 15,-30 15 12-15,-16 4 16 16,-21 14 28-16,-17 12 18 15,-9 15 11-15,-17 11 9 16,1 11-6-16,-10 14-8 16,7 2-10-16,5 5 14 15,15-3-13-15,14-4-6 0,20-12-19 16,23-10-9 0,11-16-19-16,18-18-2 15,3-13 1 1,8-14 1-1,-9-2 0-15,-3-10-4 0,-17 7-6 0,-14 0-14 0,-19 10-13 16,-19 9-14 0,-17 17-3-16,-15 18-6 0,-1 17 13 0,-10 19-6 31,10 6-5-31,15 8-31 16,23-10 6-16,25-7-31 0,23-22-7 0,28-17-15 15,8-18 31-15,19-15 4 16,-7-8 29-16,4-10 28 15,-18 1 40-15,-13-1 11 16,-29 9 29-16,-19 2 49 16,-15 16 15-16,-14 9 13 15,-3 9-1-15,-5 12-4 16,6 11-35-16,0 10-4 16,8 3-13-16,6 12 0 15,7-4-20-15,6 5-12 0,4-8-12 16,0 2-4-1,2-10-10-15,-3-1 1 0,-4-10-2 16,-7-2 0-16,-8-9-3 16,-13-1 3-16,-10-4 2 15,-11-4-1-15,1-6-23 16,0-8-71-16,12-3-33 16,17-18-72-16,21-7-178 15,24-20-83-15,18-3-16 0</inkml:trace>
  <inkml:trace contextRef="#ctx1" brushRef="#br0" timeOffset="2485.645">6188 6999 1060 0,'76'-76'466'16,"-27"25"20"-16,-15 18-268 15,-20 32-97-15,-15 27-40 16,-13 24-61-16,-15 25-7 16,-9 10 2-16,-14 19 1 15,4-7-3-15,-3 9-9 16,9-15 0-16,5 1-85 15,19-23-53-15,8-7-373 16,7-29 30-16</inkml:trace>
  <inkml:trace contextRef="#ctx1" brushRef="#br0" timeOffset="2882.936">6063 7388 1020 0,'-1'-14'413'0,"-2"15"16"16,8 14-247-16,9 8-125 15,17 5-30-15,12-4-25 16,18-7-13-16,6-10-13 16,15-5-11-16,-7-10-3 15,7-4-1-15,-14 0 10 16,-10-2 11-16,-19 5 16 0,-19 2 5 16,-26 5 2-1,-22 1-2-15,-14 4 8 0,-14 3-2 16,-3 3 0-16,-2 6-4 15,12 2 5-15,4 5 25 16,17 0 4-16,9 2-2 16,13-3 5-16,13 2-5 15,13-3-18-15,8 1 15 16,2-3 6-16,2 6 9 16,-8-1 6-16,-9 6-9 15,-14 1-19-15,-12 5-2 16,-11-4-16-16,-12-1-5 15,2-10-84-15,-5-11-416 16,0-22 112-16</inkml:trace>
  <inkml:trace contextRef="#ctx1" brushRef="#br0" timeOffset="6765.575">8292 7167 1125 0,'7'-16'405'15,"-7"1"61"-15,-4 3-294 16,-3 1-55-16,-11 4-20 15,-3 4-55-15,-15 10-9 16,-5 5-18-16,-16 16 3 16,0 8-18-16,-8 18 1 15,6 3-1-15,-1 17 1 16,12-2-2-16,5 10 9 16,13-12 9-16,13 4 3 15,15-19 3-15,19-5 0 16,14-20-9-16,21-13-8 15,10-15-5-15,20-11-12 16,-2-10-72-16,10-9-437 16,-14 0 113-16</inkml:trace>
  <inkml:trace contextRef="#ctx1" brushRef="#br0" timeOffset="7216.98">8515 7818 1048 0,'12'-44'330'0,"-7"8"73"0,-7 18-279 16,-1 7-36-16,-2 12-18 15,-4 11-5-15,-1 10-18 16,-5 14-9-16,3 4-13 16,0 13-7-16,1 1-18 15,2 7 1-15,2-10-4 16,0 5 3-16,2-12-50 16,1-2-82-16,-2-15-319 15,0-6 29-15</inkml:trace>
  <inkml:trace contextRef="#ctx1" brushRef="#br0" timeOffset="7650.177">8307 8010 758 0,'-7'-10'496'16,"3"6"-57"-16,8 5-110 16,6 1-202-16,11 3-35 15,3 0-68-15,13-2-6 16,3-1-18-16,12-4-42 15,-2-2-32-15,4 0-47 16,-9 1-19-16,-2-2-7 16,-16 3 43-16,-5-1 31 15,-11-1 51-15,-6-2 58 16,-7 1 21-16,-6-2 26 16,-6 1 7-16,-4 2 25 15,-1 4-33-15,-8 5 2 16,4 5-25-16,-3 10 9 0,2 4-23 15,2 6 17-15,8 2-5 16,7 2 7-16,7-9-12 16,13-2-6-16,7-11-29 15,7-9-3-15,4-8-8 16,6-9-5-16,-4-7 2 0,-2-3 3 16,-7-3-6-16,-6 0-2 15,-7 5-2-15,-10 3-6 16,-9 8-14-16,-11 6-22 15,-6 6-23-15,-5 7-37 16,0 3-18-16,-1 7-17 16,10 2-4-16,7 4 428 15,9-3-694-15,17-3 375 16</inkml:trace>
  <inkml:trace contextRef="#ctx1" brushRef="#br0" timeOffset="7882.276">9086 7562 980 0,'4'-21'324'0,"-8"16"62"15,-6 18-285-15,-9 22 21 0,-5 14-41 16,-6 23-8-16,1 1-14 16,3 13-4-16,5-11-32 15,4 0-11-15,5-18-11 16,3-4-51-16,5-17-46 15,1-6-346-15,2-14 55 16</inkml:trace>
  <inkml:trace contextRef="#ctx1" brushRef="#br0" timeOffset="8005.926">8828 8001 1103 0,'2'0'393'0,"2"1"65"16,6 1-324-16,8 4-18 15,4-2-61-15,12-1-17 16,3-4-97-16,15-4-396 16,-2-5 122-16</inkml:trace>
  <inkml:trace contextRef="#ctx1" brushRef="#br0" timeOffset="8457.374">9401 7375 1151 0,'-22'-7'400'0,"6"10"66"16,18 0-329-16,12-1 28 15,9 3-59-15,13 2-25 16,6-2-17-16,14 5-17 16,-2-2-31-16,7-1-61 15,-8-4-77-15,-2 3-408 16,-19-5 61-16</inkml:trace>
  <inkml:trace contextRef="#ctx1" brushRef="#br0" timeOffset="8656.178">9472 7474 1317 0,'-25'13'480'15,"5"-6"64"-15,16 2-338 16,11-2-44-1,13 1-28-15,9 1-54 0,15 4-13 16,2-4-28-16,13 0-15 16,-1-3-73-16,3-3-143 15,-9 0-419-15,-4-4 43 16</inkml:trace>
  <inkml:trace contextRef="#ctx1" brushRef="#br0" timeOffset="9715.613">10681 7177 1107 0,'-20'23'316'0,"15"-6"121"16,18-11-301-16,22-19 33 15,13-19-25-15,25-21-2 16,2-6-49-16,6-11-27 15,-9 9-41-15,-3 7-13 16,-24 22-12-16,-14 17 1 16,-16 24-3-16,-16 24 2 15,-15 12 1-15,-12 15-1 16,-2-2-1-16,-3 6 0 16,6-10 2-16,6 2-33 15,8-8-54-15,0 1-93 16,10-8-349-16,-1-7 31 15</inkml:trace>
  <inkml:trace contextRef="#ctx1" brushRef="#br0" timeOffset="9947.831">10715 7548 1263 0,'-33'8'451'16,"4"0"84"-16,20-2-360 15,18-6 21-15,13-7-59 0,19-2-22 16,11-2-36-16,22 0-9 16,2-1-37-16,14 2-20 15,-5 4-20-15,4 1-87 16,-19 5-54-16,-4 6 47 16,-23 9-509-16,-17 2 140 15</inkml:trace>
  <inkml:trace contextRef="#ctx1" brushRef="#br0" timeOffset="10350.48">10963 7759 1054 0,'-10'8'457'15,"15"-9"40"-15,11-7-246 16,14 0-111-16,7 1-47 15,5 4-34-15,-6 6-39 16,0 5-13-16,-7 2-11 16,-7 5-38-16,-13 1-28 0,-12 5-54 15,-14 1-6-15,-11 4 0 16,-2 0 41-16,-5-1 28 16,9-3 55-16,4 0 12 15,11-5 4-15,9 2-4 16,12-3 1-16,9 5-4 15,7-3-1-15,5 5 2 16,-3-2 1-16,-1 6-1 16,-11-1 15-16,-9 6 47 15,-13 0 11-15,-12 6 30 16,-10-6 5-16,-9-1-10 16,-4-9-49-16,-9-7-15 15,5-11-31-15,-2-11-95 16,5-13-423-16,2-20 109 15</inkml:trace>
  <inkml:trace contextRef="#ctx1" brushRef="#br0" timeOffset="11381.297">12782 7234 1038 0,'6'-29'379'0,"-12"-9"74"0,-2 7-290 16,-10-3 3-16,-7 7-56 15,-15 4-12-15,-5 8-43 16,-15 12-2-16,-2 12-8 16,-16 16-7-16,3 11-10 15,-6 27 0-15,9 11-13 16,0 22-6-16,19-3-6 16,12 13-3-16,20-19 2 15,19-3-5-15,19-24 1 0,23-9-1 16,13-27 0-16,28-18 0 15,0-24 7-15,23-22-1 16,-8-18 1-16,11-20 4 16,-19-1-4-16,-4-13 0 15,-24 9 0-15,-16-2 0 16,-28 16-5-16,-30 0 4 16,-21 22-3-16,-25 16-8 15,-8 22 0-15,-17 22-22 16,8 18-24-16,-7 19-75 15,15 6-18-15,5 10-151 16,21-4-210-16,15 7 21 16</inkml:trace>
  <inkml:trace contextRef="#ctx1" brushRef="#br0" timeOffset="11573.763">12722 7472 680 0,'-18'-16'558'0,"-10"17"-101"16,-2 2-10-16,6 9-308 16,1 14-9-16,7 10-57 15,7 12-9-15,9 2-34 0,13 9-9 16,10-13-17-16,14 0 3 16,4-10-38-16,9-5 193 15,-1-13-685-15,4-18 261 16</inkml:trace>
  <inkml:trace contextRef="#ctx1" brushRef="#br0" timeOffset="12148.541">13231 6626 754 0,'2'-18'548'0,"1"2"-62"15,14-3-77-15,7 1-224 0,10 2-40 16,0 5-70-16,2 4-27 16,-9 5-33-16,-4 9-15 15,-11 4-10-15,-11 7-38 16,-8 4-21-16,-16 6-8 16,-8-3 1-16,-7 4 9 15,1-5 36-15,-1-1 21 16,14-7 10-16,9 1 8 15,12-6-8-15,13 2 11 16,9-4 0-16,10 5 14 16,2 1 1-16,3 7 7 15,-6 2-7-15,-3 5 6 16,-12 1-18-16,-6 2 1 16,-10-3-9-16,-13 1 1 15,-6-5-7-15,-10 0 8 16,-2-4-10-16,-3-5 4 15,4-6-7-15,-2-5-87 0,8-5 222 16,1-1-628-16,8-5 196 16</inkml:trace>
  <inkml:trace contextRef="#ctx1" brushRef="#br0" timeOffset="13164.884">13592 7510 1142 0,'-21'-4'403'0,"8"-1"77"15,14 0-320-15,13 0-26 16,11 2-57-16,19 3-29 16,13 3-34-16,21-2-4 15,2-1-61-15,17-6 226 16,-8-4-668-16,7-16 237 16</inkml:trace>
  <inkml:trace contextRef="#ctx1" brushRef="#br0" timeOffset="13518.228">14382 7263 1103 0,'-12'10'423'16,"-15"-3"85"-16,16-2-311 16,11-6 12-16,13-5-68 15,20-8-31-15,9-3-54 16,16-3-21-16,1 5-17 0,7 6-8 15,-11 10-12-15,-9 12-21 16,-18 11-22-16,-21 14-60 16,-18 5-31-16,-23 10-9 15,-10-4 23-15,-16 7 22 16,5-8 61-16,-10 5 37 16,11-5 35-16,1 3 22 15,17-6 11-15,11 0 9 16,17-9-11-16,16-4-22 15,16-10-23-15,15-6-11 16,7-9-8-16,18-4 12 16,-1-7-71-16,10-3-433 15,-5-3 132-15</inkml:trace>
  <inkml:trace contextRef="#ctx1" brushRef="#br0" timeOffset="13947.764">15527 7333 1478 0,'-6'-31'446'0,"-6"12"75"16,-1 4-437-16,-7 1-6 15,-3 6-65-15,-11 7 0 16,-3 9 3-16,-12 8-5 15,5 7 0-15,-8 15-8 16,7 1 0-16,-3 14-5 16,15 1 5-16,2 13-7 15,12-5 8-15,10 11-5 16,10-12 0-16,19-2-3 16,11-19 4-16,21-13-3 15,9-20 2-15,17-20-4 16,-4-15 7-16,2-19-4 15,-13-7 0-15,-7-15 4 16,-20 4 5-16,-12-4-5 16,-17 8 2-16,-19-6-1 15,-12 11-10-15,-18 6-67 16,-7 18-38-16,-11 21-80 0,3 26-44 16,-12 31-293-16,13 17 70 15</inkml:trace>
  <inkml:trace contextRef="#ctx1" brushRef="#br0" timeOffset="14146.072">15459 7713 1126 0,'-10'-15'454'16,"-2"4"30"-16,2 10-277 15,5 13-80-15,5 13-35 16,4 10-52-16,7 10-5 15,9 0-16-15,6 1-10 16,7-11-8-16,9-3-101 16,2-13-70-16,2-10-350 15,-3-12 0-15</inkml:trace>
  <inkml:trace contextRef="#ctx1" brushRef="#br0" timeOffset="14547.818">15828 7036 1219 0,'-8'-15'410'15,"14"-2"82"-15,12-1-338 16,13-1 6-16,3 3-55 15,5 5-29-15,-6 7-31 16,0 7-21-16,-13 7-21 0,-8 11-8 16,-13 3 5-16,-15 9-3 15,-7-2 5-15,-7 9 0 16,-1-6 0-16,-1 4 4 16,13-6 3-16,4-1-3 15,14-8 5-15,11-2 0 16,12-10-8-16,17-4 1 15,8-5-5-15,19-7-125 16,4-5-362-16,13-5-59 16,-10-2-218-16</inkml:trace>
  <inkml:trace contextRef="#ctx1" brushRef="#br0" timeOffset="15514.439">16213 7640 1192 0,'-39'-13'382'0,"12"3"102"15,12 5-323-15,19 5-17 16,15 8-19-16,10 3-64 15,20 2-23-15,7-5-25 16,19-7-18-16,-3-9-82 0,13-8 126 16,-9-2-560-16,-6 1 157 15</inkml:trace>
  <inkml:trace contextRef="#ctx1" brushRef="#br0" timeOffset="15704.681">16483 7481 1197 0,'-38'36'351'0,"-1"5"76"15,14 4-355-15,8 11 0 16,11-9-51-16,6 5-20 16,4-7-5-16,3 1-53 15,2-11-37-15,1-1-334 16,4-9 56-16</inkml:trace>
  <inkml:trace contextRef="#ctx1" brushRef="#br0" timeOffset="16047.337">17198 7303 1014 0,'9'-27'229'0,"-23"11"111"16,-11 9-305-16,-10 6-16 0,-6 9 12 15,-3 4-5-15,-1 13 3 16,9 1 5-16,4 7 18 16,10 1 1-16,8 5 0 15,9 0-19-15,11 7 27 16,6-3-5-16,6 10-3 16,3-6-11-16,4 4 4 15,-2-8-20-15,0 3-10 16,-8-13-8-16,-7-2-2 15,-9-6-6-15,-11-6-1 16,-8-11-2-16,-8-9-43 16,0-12-31-16,-5-27-373 15,11-13 68-15</inkml:trace>
  <inkml:trace contextRef="#ctx1" brushRef="#br0" timeOffset="16168.365">17192 7208 1157 0,'32'2'440'16,"-1"6"45"-16,-3 1-332 16,10 3-32-16,4-1-69 15,9 0-91-15,2-4-69 16,12-6-376-16,-5-2 57 16</inkml:trace>
  <inkml:trace contextRef="#ctx1" brushRef="#br0" timeOffset="16580.65">18242 7333 986 0,'2'-10'468'16,"-7"0"7"-16,-9-1-219 15,-2 4-137-15,-19 0-15 16,-6 6-61-16,-18 7 4 15,-3 7 3-15,-9 12-7 16,11 4-16-16,-1 14-3 16,13 2-15-16,-1 12-5 15,11-1-7-15,8 12 2 16,15-6-3-16,21 1 2 16,17-17-1-16,21-10 2 0,12-19 1 15,18-16-1-15,1-17-4 16,14-16-1-16,-11-9 2 15,1-17 0-15,-19 1 7 16,-10-9-2-16,-22 8 2 16,-19-7-3-16,-17 12 1 15,-22-4-44-15,-16 13-40 0,-21 13-43 16,3 23-19-16,-11 24-33 16,8 22-308-16,12 22 128 15</inkml:trace>
  <inkml:trace contextRef="#ctx1" brushRef="#br0" timeOffset="16838.95">17977 7629 1167 0,'-13'-2'457'16,"9"9"62"0,9 8-328-16,10 14 14 0,7 5-88 15,14 14-35-15,2-2-38 16,12 7-22-16,-1-10-159 16,12 2-425-16,-11-15 92 15</inkml:trace>
  <inkml:trace contextRef="#ctx1" brushRef="#br0" timeOffset="17595.108">18868 7554 1129 0,'-36'1'394'0,"2"-2"95"15,18-1-327-15,11 2 12 16,15 3-64-16,15 1-21 0,10 1-52 16,20 0-13-16,6-4-14 15,16-4-87-15,-6-5-73 16,7 1-376-16,-18-3 24 15</inkml:trace>
  <inkml:trace contextRef="#ctx1" brushRef="#br0" timeOffset="17770.683">19091 7330 1295 0,'-55'56'370'0,"1"10"102"16,13-1-383-16,6 6 7 15,16-13-37-15,14 2-31 16,14-15-13-16,14-4-98 16,7-13-227-16,7-15-179 15,0-13-107-15</inkml:trace>
  <inkml:trace contextRef="#ctx1" brushRef="#br0" timeOffset="18083.622">19651 7506 1089 0,'-13'19'427'0,"19"-12"42"16,8-5-252-16,12-10-89 15,19-12-17-15,3-4-50 16,12-7-9-16,-4-1-24 15,5-5-11-15,-15 8-15 16,-7 5-2-16,-17 12 2 0,-19 18-3 16,-21 19 0-16,-17 20 4 15,-8 8 2-15,-10 13-5 16,9-7 2-16,6 0 0 16,20-16-36-16,11-6-100 15,15-14-27-15,13-14-361 16,7-16 8-16</inkml:trace>
  <inkml:trace contextRef="#ctx1" brushRef="#br0" timeOffset="18382.395">20517 7237 1047 0,'-22'-30'278'0,"3"4"76"15,-1 10-308-15,-10 8-3 16,0 10-25-16,-3 10 31 15,8 5 7-15,3 10 9 16,11 4 1-16,4 9-3 0,10 4-34 16,5 9-16-16,5-1-10 15,4 9-4-15,2-7 0 16,0 8 3-16,-1-9 3 16,-8 3-3-16,-5-14 4 15,-11 1 47-15,-8-16 5 16,-13-7 6-16,0-9 4 0,-8-14-5 15,3-10-76-15,0-17-108 16,7-13-372-16,9-15 60 16</inkml:trace>
  <inkml:trace contextRef="#ctx1" brushRef="#br0" timeOffset="18678.628">20513 7276 1351 0,'41'8'579'15,"-24"-2"21"-15,22 5-324 16,-1 1-156-16,7 1-76 16,-3-1-160-16,6-11-483 15,-11-8 90-15</inkml:trace>
  <inkml:trace contextRef="#ctx1" brushRef="#br0" timeOffset="21895.857">2774 9666 1119 0,'2'-49'306'0,"-2"3"109"15,2 16-329-15,-1 14-2 0,-4 19-26 16,-2 26-14-16,-5 14-27 16,-1 20-9-16,2 5-4 15,2 5-1-15,4-12 0 16,7-1 3-16,5-18 8 16,11-8 7-1,3-13-2-15,11-17 4 0,2-15-6 16,10-17 0-16,-3-11-6 15,5-17-6-15,-5 5-9 16,-2-2-75-16,-11 14-41 0,-1 11-338 16,-10 15 30-16</inkml:trace>
  <inkml:trace contextRef="#ctx1" brushRef="#br0" timeOffset="22429.64">3455 9682 979 0,'19'-13'382'0,"-6"-2"76"15,-5 5-256-15,-5-1-16 16,-4 7-42-16,-7 6-40 16,-5 5-49-16,-8 6-10 15,0 2-27-15,-14 7-6 16,-1 1-6-16,-9 8-1 16,5 1 0-16,-4 8-4 15,13-4-3-15,7-1 1 16,15-10 5-16,12-5-4 0,12-12 4 15,16-9-5-15,7-10 7 16,11-11-6-16,-2-5-1 16,1-10-5-16,-11 1 10 15,-7-2-5-15,-10 8-1 16,-8 7-7-16,-8 11 10 0,-8 17-8 16,-2 16 0-16,-8 16 0 15,-4 8 2 1,2 5-11-16,5-8 1 0,5-4-55 15,7-15-12-15,11-13-37 16,6-12 0-16,9-14-11 16,5-13 49-16,7-16 12 15,-1-3 37-15,6-10 8 16,-7 6 16-16,-4 3 5 16,-6 15 9-16,-8 10 9 15,-8 16 11-15,-7 16 11 16,-5 13 6-16,-6 14 6 15,-3 7 1-15,-2 13-10 16,0-4-14-16,2 5-8 16,5-11-17-16,4 0-33 15,6-16-64-15,2-11-329 16,-1-14 64-16</inkml:trace>
  <inkml:trace contextRef="#ctx1" brushRef="#br0" timeOffset="22697.276">3838 9750 988 0,'7'-1'327'16,"2"-3"70"-16,4 4-273 0,10-6 0 15,0 1-30-15,7-8-18 16,1 1-24-16,6-1-11 16,-3 1-26-16,2 9-17 15,-8 6-7-15,-2 11-6 16,-13 6-3-16,-7 13-1 15,-12 4 3-15,-10 8 7 16,-5-3 5-16,-6 3 4 16,4-9 2-16,1-6 3 15,10-10-4-15,5-11-53 16,10-12-45-16,7-18-335 16,4-12 46-16</inkml:trace>
  <inkml:trace contextRef="#ctx1" brushRef="#br0" timeOffset="22796.093">4350 9281 673 0,'-16'25'-77'0,"-1"7"155"16</inkml:trace>
  <inkml:trace contextRef="#ctx1" brushRef="#br0" timeOffset="23162.868">4554 9699 959 0,'12'4'401'0,"-7"-8"49"16,-6-2-244-16,-7-1-45 15,-4 0-48-15,-14 4-30 16,-4 3-29-16,-9 10-7 16,2 9-12-16,-10 14 3 15,8 9-1-15,1 10-11 16,8-4-1-16,12 1-8 15,17-15-8-15,18-12-7 16,11-19-1-16,13-13-6 16,0-13 5-16,7-13-3 15,-7-1 2-15,-2-9 0 16,-10 6 5-16,-8 1-2 16,-9 11-2-16,-5 10-1 15,-8 19 5-15,-7 15-5 16,-4 13 1-16,-3 11 4 15,2 4-2-15,2-1-9 0,8-8-1 16,7-5-46-16,8-14-63 16,7-13-92-16,6-15-318 15,8-18 18-15</inkml:trace>
  <inkml:trace contextRef="#ctx1" brushRef="#br0" timeOffset="23496.289">4872 9373 915 0,'15'-58'476'0,"-4"11"-11"15,-11 22-218-15,-4 26-91 16,-3 24-77 0,-8 28-34-16,-2 13-23 0,-3 24-5 15,2-3-6-15,3 4-3 16,9-17-1-16,6-7-5 16,8-27-1-16,11-10-3 15,3-19-4-15,8-15-2 16,2-11 8-16,8-13-1 15,-4-8 2-15,0 1 7 16,-7 9-1-16,-3 8-4 16,-9 17 0-16,-5 13 1 15,-6 10-2-15,-11 15 5 16,-8 1-2-16,-9 5 7 16,-2 0 10-16,-8-1 0 0,4-10-2 15,-6-2-3-15,3-9-5 16,-1-8-26-1,7-7-23-15,0-9-90 0,10-5-47 16,10-10-342-16,10-1 23 16</inkml:trace>
  <inkml:trace contextRef="#ctx1" brushRef="#br0" timeOffset="23730.514">5485 9157 1178 0,'20'-56'449'0,"-2"18"28"15,-17 24-284-15,-6 27-142 16,-5 20-27-16,-12 28-13 16,-9 12-6-16,-11 25 9 15,1 0 2-15,-9 15-1 16,12-11-4-16,6 10-25 16,8-19-46-16,9-3-77 15,17-22-35-15,11-15-317 16,8-27 41-16</inkml:trace>
  <inkml:trace contextRef="#ctx1" brushRef="#br0" timeOffset="24029.893">5504 9759 994 0,'-1'10'320'15,"1"12"82"-15,5-6-255 16,3-4 2-16,4-4 3 15,11-15 20-15,3-9-22 16,8-12-16-16,2-2-45 16,0-10-36-16,-13 7-37 0,-10 0-12 15,-15 11-4-15,-17 9-7 16,-12 17 1-16,-12 17-2 16,0 13 8-16,-9 22 4 15,11 1 20-15,4 9 8 16,14-10 3-1,10-5-9-15,20-17-4 0,16-11-19 16,13-18-12-16,23-14-44 16,8-10-83-16,22-9-449 15,-4-1 88-15</inkml:trace>
  <inkml:trace contextRef="#ctx1" brushRef="#br0" timeOffset="25663.828">6790 9746 797 0,'0'-12'328'0,"-5"-1"38"16,-2 1-193-16,-2 1-44 15,-8 1-19-15,-5 3-45 16,-8 3-6-16,-4 3-17 16,-5 10-1-16,2 6-8 15,-2 14-5-15,8 10-12 16,2 14-2-16,11 0-9 15,7 4-8-15,13-11-1 16,17-10-10-16,9-14-36 0,21-12-55 16,6-11-20-16,11-13-313 15,-4-4 52-15</inkml:trace>
  <inkml:trace contextRef="#ctx1" brushRef="#br0" timeOffset="25997.702">7212 9753 1130 0,'-9'-18'425'0,"-15"2"49"16,-8 5-310-16,-12 7-32 16,0 7-63-16,-6 8-19 15,8 7-20-15,-1 10-11 16,12 4-6-16,0 8-7 16,12 1 1-16,8 5-6 0,12-6 1 15,17-4 0 1,11-13 2-16,20-12-5 0,10-16 2 15,17-16-1-15,-7-8-2 16,0-11-4-16,-18 2 2 16,-13-3-7-16,-22 6 2 15,-15 2-7-15,-13 9 7 16,-23 7-12-16,-9 10-7 16,-11 13-23-16,1 11-2 15,-4 12-42-15,20 2-9 0,13 6-43 16,18-8 5-16,22-4-295 15,17-10 80-15</inkml:trace>
  <inkml:trace contextRef="#ctx1" brushRef="#br0" timeOffset="26231.49">7630 9630 782 0,'-13'-19'248'0,"-10"7"54"16,3 8-212-16,-2 11-2 15,4 9-10-15,3 13 2 16,6 5-5-16,7 8 1 16,3 0-23-16,6 5-11 15,1-7-17-15,0 4-13 16,-2-8-5-16,-4-3-3 16,-4-8-2-16,-4-7-4 0,-7-8 6 15,-7-8-7-15,-1-8 2 16,-6-14-4-16,4-6-25 15,1-26-363-15,13-9 108 16</inkml:trace>
  <inkml:trace contextRef="#ctx1" brushRef="#br0" timeOffset="26429.548">7930 8886 1209 0,'10'21'336'0,"-12"12"107"16,-12 24-349-16,-8 32-11 15,-8 4-22-15,-6 25-14 16,1-6-26-16,-2 16-2 16,7-17-11-16,2 10-49 15,11-21-58-15,-2-8-365 16,8-28 60-16</inkml:trace>
  <inkml:trace contextRef="#ctx1" brushRef="#br0" timeOffset="26828.891">7645 9696 876 0,'2'-21'301'0,"2"13"43"0,5 16-232 15,6 10-38-15,6 7-25 16,12 1-14-16,8-4-10 16,8-6-6-16,5-8-10 15,18 1-4-15,-4-5-4 16,4-2 0-16,-10 3 1 15,-7-1-2-15,-21-2-2 16,-9-4 3-16,-15 0 1 16,-11-6 1-16,-11-4 0 15,-14-5 4-15,-10 3-4 0,-13 2 17 16,0 7 18-16,-2 9 24 16,10 7 11-16,9 10 14 15,17 4-19-15,11 7-16 16,12-2-20-16,13 3-10 15,5-4 6-15,6-1 21 16,-6-7 1-16,-6 3-4 16,-13-3-3-16,-15 3-18 15,-14-2-22-15,-12 2 0 16,-2-5-6-16,-2-1-9 16,5-6-36-16,0-9-107 15,11-7-360-15,6-11 52 16</inkml:trace>
  <inkml:trace contextRef="#ctx1" brushRef="#br0" timeOffset="29513.963">2954 12422 977 0,'-10'24'306'0,"-2"-12"76"16,9-17-276-16,4-29 8 15,6-22-27-15,4-34 2 16,4-12-20-16,7-34 11 16,-2 7-31-16,-2-25-7 15,-2 18-20-15,2-3-6 16,-7 34-19-16,-2 13 4 16,-1 39 0-16,-1 26-4 15,-4 29-3-15,-2 26-2 16,-1 14-8-16,-3 21-35 15,2 5-18-15,-2 14-45 16,-1-11-28-16,-6 4-96 0,-4-15-181 16,-9-3 27-16</inkml:trace>
  <inkml:trace contextRef="#ctx1" brushRef="#br0" timeOffset="29778.456">2863 11894 837 0,'-37'19'373'0,"9"-6"28"15,12 1-156-15,14-3-96 0,11-3 2 16,13-1-35-16,11-7-1 15,7-4-42-15,12-5-8 16,-1-3-30-16,9-4-6 16,-2 2-28-16,2 5 5 15,-9 7-4-15,-6 12-5 16,-15 12-6-16,-11 19 1 16,-15 8-4-16,-14 15-1 15,-6-5 6-15,-4 7 3 16,-1-13 1-16,1-4-3 15,8-16-11-15,6-11-62 16,8-19-31-16,11-23-70 16,8-18-19-16,4-28-292 15,7-12 84-15</inkml:trace>
  <inkml:trace contextRef="#ctx1" brushRef="#br0" timeOffset="29902.461">3423 11570 1026 0,'-11'8'347'15,"-3"11"55"-15,5 5-308 16,4 8-33-16,7-1-52 16,8 7-64-16,3-2-60 15,7 6-271-15,2-4 34 16</inkml:trace>
  <inkml:trace contextRef="#ctx1" brushRef="#br0" timeOffset="30054.959">3574 12112 909 0,'6'14'358'15,"-5"-5"33"-15,4 3-212 16,-1-1-94-16,6 4-19 16,-2 1-43-16,5 7-8 15,2 0-25-15,3 7-19 16,-1-1-43-16,2 0-57 16,-6-7-277-16,-2-4 43 15</inkml:trace>
  <inkml:trace contextRef="#ctx1" brushRef="#br0" timeOffset="30266.932">3477 12339 1003 0,'-22'11'389'0,"11"-9"36"15,10-8-225-15,11-8-86 16,13-11 20-16,7-6-41 15,14-10-3-15,4 3-28 16,19-8-21-16,-2 5-56 16,9-1-143-16,-9 6-357 0,6-4 59 15</inkml:trace>
  <inkml:trace contextRef="#ctx1" brushRef="#br0" timeOffset="30678.507">4099 12117 1070 0,'-18'12'361'0,"7"7"79"16,12-5-292-16,13-7 3 15,9-6-35-15,16-7 0 16,6-8-28-16,11-9-12 0,-2 1-36 16,0-9-9-16,-14 4-29 15,-10 1-4-15,-16 5-3 16,-15 3 2-16,-13 9-4 16,-17 6 2-16,-9 9-4 15,-17 12 6-15,1 9-5 16,-8 11 6-16,11 5 3 15,5 10 4-15,15-5-10 16,10 1 5-16,15-8-14 0,15-5-50 16,15-14-28-16,17-11-46 15,13-11-33-15,24-15-36 16,-1-8 518-16,9-10-742 16,-10-3 420-16</inkml:trace>
  <inkml:trace contextRef="#ctx1" brushRef="#br0" timeOffset="31010.841">4689 12079 874 0,'14'-22'351'0,"-13"0"58"16,-12 6-228-16,-14 3-15 16,-4 6-50-16,-10 9-5 15,1 8-36-15,-2 10 0 16,8 8-16-16,3 8-1 16,11-2-26-16,10 3-4 15,13-9-22-15,12-7 3 0,11-14-9 16,17-16 7-16,6-14-10 15,14-15 9-15,-2-10-8 16,1-21 1-16,-11-2 2 16,4-14 12-16,-19 3-4 15,-4-13 17-15,-6 13 4 16,-6 2-7-16,-13 24-12 16,-7 21 15-16,-8 36-7 15,-12 41 0-15,-6 28 5 0,-9 35 13 16,0 9-18-16,-1 21-7 15,5-22-2-15,12-1-48 16,11-29-67-16,16-13-463 16,11-33 91-16</inkml:trace>
  <inkml:trace contextRef="#ctx1" brushRef="#br0" timeOffset="31894.729">6091 11833 1192 0,'-6'-15'305'0,"-8"1"101"15,-2 6-345-15,-15 6 6 16,-5 6-16-16,-14 14 27 16,-5 11-3-16,-15 19 14 0,6 7-12 15,-6 15-4-15,17-4-39 16,8 4-7-16,26-19-21 16,20-3-11-16,24-22-6 15,33-14-10-15,13-18-37 16,25-21-55-16,0-9-17 15,17-14-58-15,-16-2-12 16,-5-6-11-16,-23 11 56 0,-11-1 33 16,-33 11 73-16,-19 10 95 15,-17 15 74-15,-20 11 43 16,-10 13 9-16,-23 12 37 16,1 6-46-16,-6 14 0 15,9 5-38-15,3 12-9 16,23-5-48-16,11 3-9 15,17-13-33-15,22-10-1 16,13-21-16-16,25-16-1 16,8-17-13-16,14-16 4 15,-8-4-4-15,3-9 0 16,-24 5-7-16,-15-3-5 16,-22 9-7-16,-19 1-11 15,-15 10-15-15,-21 9-18 0,-7 17 2 16,-9 19-6-16,7 10 5 15,7 14-21-15,19 1 2 16,20 2-55-16,22-12-27 16,29-14-274-16,18-12 56 15</inkml:trace>
  <inkml:trace contextRef="#ctx1" brushRef="#br0" timeOffset="32163.057">6716 11948 926 0,'-32'-17'332'15,"-9"6"48"-15,-10 7-220 16,3 10-55-16,1 12-6 16,12 8-29-16,9 12-5 15,13 1-22-15,14 2-11 16,13-6-16-16,12 1-5 16,6-11-5-16,7-2-1 15,-7-3-2-15,-1 2-1 16,-12-7-1-16,-12 2 0 15,-14-2-2-15,-13-2 1 16,-10-3-2-16,-10-1 1 16,1-4-6-16,-1-10-36 15,13-6-30-15,6-22-376 16,19-13 77-16</inkml:trace>
  <inkml:trace contextRef="#ctx1" brushRef="#br0" timeOffset="32361.345">7168 11142 1201 0,'24'-4'331'16,"-28"33"103"-16,-17 24-350 15,-17 30 1-15,-9 9-22 16,-11 26-14-16,3-7-18 0,2 16-2 16,13-15-14-16,5 7-16 15,15-28-66-15,7-8-76 16,8-30-328-16,15-19 37 15</inkml:trace>
  <inkml:trace contextRef="#ctx1" brushRef="#br0" timeOffset="32730.074">6852 11804 1021 0,'-6'18'315'15,"5"7"69"-15,11 8-269 16,10 1-55-16,17 0-2 15,10-7-25-15,19-10-3 16,3-9-10-16,8-8 0 16,-10-7-9-16,-4-4-1 15,-21 2-7-15,-13 0 3 16,-20 5 0-16,-17-1-2 16,-13 3-2-16,-15-2 3 0,-4 0-6 15,-12 4 4-15,6 3 1 16,-2 9 0-16,12 5 3 15,8 13 15-15,18 2-1 16,8 4 4-16,13-2-2 16,10 2 10-16,3-6-2 15,5 3 15-15,-6-4-3 0,-6 1 17 16,-10-6-8-16,-14 2 1 16,-11-4-20-16,-12-1-1 15,-5-5-17-15,-5-2-6 16,3-8-23-16,1-8-98 15,11-9-412-15,3-13 93 16</inkml:trace>
  <inkml:trace contextRef="#ctx1" brushRef="#br0" timeOffset="34077.204">10361 9541 1105 0,'16'-19'425'0,"-12"-9"51"15,-13 5-295-15,-15-1-50 16,-7 6-50-16,-17 4-33 16,-5 11-16-16,-17 11 2 15,-1 11-1-15,-9 15-4 16,8 11 0-16,-1 13-2 15,19-2-10-15,12 6 0 16,17-12-1-16,20-2-7 16,18-15-1-16,23-4-6 15,14-12-5-15,26-2-27 16,5-7-74-16,12-2-287 16,-8-1-146-16,-1 4-122 15</inkml:trace>
  <inkml:trace contextRef="#ctx1" brushRef="#br0" timeOffset="34427.365">10548 10021 1089 0,'11'-29'359'0,"-2"7"47"16,-7 15-303-16,-2 14-33 16,-5 10-46-16,-3 17-9 15,-1 6-3-15,-5 13-3 16,4-1-3-16,-2 1 2 15,8-10-8-15,5-8 11 16,10-14-4-16,10-13 17 16,6-14 3-16,8-11 2 15,3-8-7-15,5-11-3 16,-7-2-42-16,5-2-27 16,-10 4-397-16,-1 3 99 15</inkml:trace>
  <inkml:trace contextRef="#ctx1" brushRef="#br0" timeOffset="34996.757">11090 10029 980 0,'11'-11'349'0,"-6"3"49"16,-2 1-242-16,-4 2-51 16,-6 4-20-16,-4 4-40 15,-11 4-2-15,-5 3-21 16,-10 5 7-16,-1 1 3 0,-3 9 20 15,3 0 2-15,2 7 1 16,13-2-8-16,7 1-18 16,10-6-16-16,14-5-3 15,8-9-6-15,14-6-2 16,5-8 0-16,9-11 3 16,-2-7-10-16,0-9 5 15,-9-2-5-15,-5-4 8 16,-10 8-5-16,-5-1 4 15,-8 9-8-15,-3 6 4 16,-4 11-4-16,-6 10-2 16,-3 12 2-16,-1 14-1 15,-1 5-8-15,1 7-36 0,5-7-17 16,7-4-46 0,9-11-11-16,4-10-36 0,6-8 23 15,5-13-34-15,-1-5-97 16,4-12-97-16,-4-3-18 15,1-11-41-15,-5 1 341 16,5-6 351-16,-5 7 110 16,1 2-60-16,-4 13-50 15,-3 12-64-15,-9 14-74 16,-6 16-15-16,-4 10-39 0,-5 14-11 16,-1 2-30-16,1 4-13 15,2-8-17-15,4 0-3 16,5-12-7-16,1-6-72 15,0-10-69-15,5-9-249 16,1-10-4-16</inkml:trace>
  <inkml:trace contextRef="#ctx1" brushRef="#br0" timeOffset="35117.451">11354 10144 1008 0,'6'-1'349'0,"2"-3"51"16,7 1-283-16,12 0-41 15,7-4-45-15,8-6 276 16,8-3-708-16,8-12 331 16</inkml:trace>
  <inkml:trace contextRef="#ctx1" brushRef="#br0" timeOffset="35542.242">11666 9535 1190 0,'-30'15'379'0,"5"0"89"15,20-1-333-15,13 1 10 16,12-3-46-16,11-2-8 16,9-2-32-16,19-4-13 0,5-4-28 15,11-5-33-15,-4-1-100 16,-3-4-412-16,-16-1 80 16</inkml:trace>
  <inkml:trace contextRef="#ctx1" brushRef="#br0" timeOffset="35773.248">11598 9771 1327 0,'-8'6'423'0,"4"4"87"16,16-7-364-16,16-3 4 15,6-1-50-15,17-2-10 16,5-1-25-16,20 3-31 15,-3 1-49-15,13-4 171 16,-13 2-732-16,-10-16 278 16</inkml:trace>
  <inkml:trace contextRef="#ctx1" brushRef="#br0" timeOffset="39260.08">13190 9254 978 0,'-45'66'331'0,"3"-5"71"15,15-15-272-15,16-13-5 16,20-23-40-16,25-22 0 15,21-20-30-15,33-26-5 0,9-13-17 0,22-20-3 32,-8 8-18-32,4 2-4 0,-31 24-3 15,-11 19 2-15,-31 26-13 0,-15 20 10 16,-29 16-5-16,-19 20 2 16,-10 9-4-16,-12 17 5 15,-2 1-7-15,0 8-2 16,11-12-31-16,5 1-57 15,11-14-42-15,6-5-326 16,11-13 40-16</inkml:trace>
  <inkml:trace contextRef="#ctx1" brushRef="#br0" timeOffset="39529.136">13183 9744 631 0,'-33'22'521'16,"8"-20"-88"-16,13 4-13 16,13-4-266-16,15-3 10 15,10 0-37-15,19 2-2 16,8 0-33-16,18 3-19 15,2 0-42-15,16-1-12 0,-6-1-22 0,17-2-63 32,-8-2-52-32,5-2-325 0,-13 1-114 15,-5-8-118-15</inkml:trace>
  <inkml:trace contextRef="#ctx1" brushRef="#br0" timeOffset="43326.147">13538 10114 1085 0,'-21'-6'338'15,"6"-3"81"-15,9-1-274 16,9 1-30-16,10 0-15 16,5 5-47-16,8 4-7 15,4 6-35-15,1 3-5 16,-2 2-12-16,-3 7-8 0,-10 0-29 15,-6 6-30-15,-9 2-8 16,-11 2-1-16,-4-1 12 16,-4 2 29-16,1-7 25 15,2 1 15 1,9-8 8-16,8-4-1 0,9-1-7 16,12-2 8-16,1-3-12 15,7 6 7-15,-2 0-2 0,-4 4 3 16,-8 1-3-16,-12 4 7 15,-12 0-11 1,-13 4 10-16,-9-2-4 0,-14 4 9 16,1-3-6-16,-5-1 3 15,9-8-5-15,5-6-5 16,14-8-61-16,11-10-326 16,15-6 86-16</inkml:trace>
  <inkml:trace contextRef="#ctx1" brushRef="#br0" timeOffset="43959.413">14993 9502 1103 0,'32'-45'409'0,"-12"-7"72"16,-4 8-308-16,-8 0-3 16,-9 12-62-16,-14 7-19 15,-9 11-34-15,-17 12-13 16,-5 11-7-16,-23 15-1 15,1 15-12-15,-13 20-11 16,7 7-1-16,-2 20-3 16,19 0-9-16,10 7 5 15,23-16 1-15,15 0 2 16,19-22-3-16,21-8 2 16,14-18-8-16,22-13 7 15,8-16-1-15,12-15-1 16,-5-10-1-16,6-17 1 0,-20-3 0 15,-7-13 1-15,-17 5-2 16,-11-11 1-16,-18 6 2 16,-14-5-7-16,-16 10-1 0,-15 2-21 15,-8 18-22-15,-13 12-53 16,1 19-31-16,-9 18-75 16,4 10-7-16,-2 16-299 15,12-2 77-15</inkml:trace>
  <inkml:trace contextRef="#ctx1" brushRef="#br0" timeOffset="44221.216">14968 9678 965 0,'-22'7'356'0,"6"9"61"15,3 6-249-15,8 16-4 16,5 2-49-16,6 7-24 16,8-3-31-16,10 4-22 15,3-10-32-15,8 1-75 0,-3-8-53 16,2-9-355-16,-7-12 26 15</inkml:trace>
  <inkml:trace contextRef="#ctx1" brushRef="#br0" timeOffset="44775.838">15532 9028 1082 0,'-18'-9'361'0,"8"-3"75"15,11-3-254-15,11-1-28 16,12-3-3-16,7 0-57 16,11 3-6-16,-2 5-49 15,4 5-14-15,-10 8-20 16,-9 11-12-16,-18 5-28 16,-21 10-51-16,-16 4-6 0,-18 7 1 15,0-2 13-15,-5 1 22 16,10-7 48-16,8-2 11 15,15-9 0-15,12-1-6 16,16-6 12-16,12 2-4 16,12-6 5-16,12 3 2 15,-3-3 4-15,4 4-4 16,-6 2 2-16,-9 5-7 16,-17-1 4-16,-14 6-2 15,-14 0-1-15,-13 1 3 16,-5-4 2-16,-5 0-8 15,7-7 3-15,-1-6-21 16,9-4-56-16,4-2-397 16,8-3 99-16</inkml:trace>
  <inkml:trace contextRef="#ctx1" brushRef="#br0" timeOffset="46591.011">16054 9835 1220 0,'-20'-9'430'0,"2"0"74"15,15 3-361-15,14-1 1 16,12-1-77-16,21 3-28 16,10 2-36-16,21 3-50 15,0 0-67-15,13 1-398 16,-9 2 65-16</inkml:trace>
  <inkml:trace contextRef="#ctx1" brushRef="#br0" timeOffset="46994.18">16938 9444 1089 0,'-16'-3'408'0,"12"-5"74"15,9-4-284-15,16-6-16 0,7-4-51 16,14-5-22-16,2 8-45 16,7 1-19-16,-8 12-30 15,-4 14-8-15,-16 11-4 16,-15 16-71-16,-21 7-41 15,-19 13-32-15,-12-2-5 0,-11 7 0 16,-1-6 71-16,-2 3 41 16,9-6 46-16,1 6 26 15,13-12 9-15,9-4 9 16,14-10 3-16,19-4-10 16,16-15-26-16,20-8-12 15,9-6-12-15,19-9-70 16,-1-4 341-16,18-1-730 15,-10 1 291-15</inkml:trace>
  <inkml:trace contextRef="#ctx1" brushRef="#br0" timeOffset="47325.476">17818 9455 1197 0,'-5'-22'410'0,"-10"2"56"0,-4 9-344 16,-14 3-5-16,-1 5-51 15,-15 10-12-15,1 8-6 16,-11 14 6-16,10 9-20 16,-1 17 0-16,11 4-5 15,5 13 0-15,15-5-3 16,11 1-2-16,14-14-8 0,18-6-10 16,11-20-2-16,20-12-1 15,6-17-1-15,11-13 1 16,-4-14-3-16,4-12 3 15,-16-3-6-15,-5-13 1 16,-19-2 4-16,-10-2-1 16,-16 5-4-16,-16 0-17 15,-12 15-24-15,-17 13-102 16,-10 16-27-16,-17 19-373 16,3 13 35-16</inkml:trace>
  <inkml:trace contextRef="#ctx1" brushRef="#br0" timeOffset="47539.96">17750 9749 1188 0,'-10'-12'389'15,"-10"-2"83"-15,7 5-331 16,2 6 15-16,7 12-61 15,3 10-19-15,7 9-32 16,1 4-18-16,9 2-19 16,4 0-13-16,0-6 7 0,8 1-96 15,0-5-43-15,3-2-384 16,-2-6 29-16</inkml:trace>
  <inkml:trace contextRef="#ctx1" brushRef="#br0" timeOffset="47941.939">18174 8938 1157 0,'-14'-22'437'16,"6"2"52"-16,15 0-280 16,8 1-49-16,12 3-37 0,4 4-56 15,5 4-13-15,-5 6-37 16,1 12-17-16,-10 4-18 16,-12 11-34-16,-12 7 1 15,-14 6-4-15,-7 0 9 16,-6 7 14-16,4-8 28 15,0 2 10-15,14-8 3 16,5 1-4-16,12-12-1 0,12 0-3 16,11-7-2-16,14-4 12 15,5-5-65-15,10 1-441 16,-9-11 138-16</inkml:trace>
  <inkml:trace contextRef="#ctx1" brushRef="#br0" timeOffset="49225.202">18617 9762 1222 0,'-16'2'384'0,"11"-2"103"16,14 4-340-16,13 7-18 16,6 0-53-16,11 2-13 15,6-3-43-15,12-4-16 16,0-11-55-16,9-7-98 15,-10-7-358-15,-4-13 36 16</inkml:trace>
  <inkml:trace contextRef="#ctx1" brushRef="#br0" timeOffset="49417.626">18903 9541 1104 0,'-34'14'356'0,"2"-1"79"15,1 9-287-15,11 2-38 0,4 10-18 16,8 0-59-16,4 8-7 16,4-1-32-16,4 5-52 15,3-5-32-15,0 6-232 16,1-7-138-16,8 0-57 16</inkml:trace>
  <inkml:trace contextRef="#ctx1" brushRef="#br0" timeOffset="49791.159">19778 9386 825 0,'-5'-20'205'0,"-11"3"70"0,-7 7-236 16,-10 6-1-16,-8 7 7 15,-8 8 23-15,1 6 16 16,-4 7 22-16,11 3-7 16,6 7-1-16,15-2-25 15,8 11-1-15,13-6-19 16,10 9 4-16,6-3-13 16,6 3 0-16,0-7-17 0,-3 4 1 15,-7-9-5-15,-7 2 6 16,-9-9-7-16,-9 0 2 15,-3-8-13-15,-7-4 1 16,2-10-18-16,-6-7-5 16,6-12-65-16,-1-14-64 15,7-12-343-15,8-29 38 16</inkml:trace>
  <inkml:trace contextRef="#ctx1" brushRef="#br0" timeOffset="49912.93">19576 9326 1185 0,'24'1'411'16,"-5"4"56"-16,6 9-321 16,5 1-69-16,9 4-29 0,2-5-43 15,12-3-122 1,0-4-353-16,11 1 85 0</inkml:trace>
  <inkml:trace contextRef="#ctx1" brushRef="#br0" timeOffset="50324.946">20667 9392 945 0,'1'-19'439'0,"-7"4"7"0,-9 1-182 16,-3 4-151-16,-19 2 4 15,-5 9-50-15,-18 11 15 16,-1 9-18-16,-10 16-8 15,10 7-19-15,-3 15-5 16,19 3-28-16,5 9 4 16,16-5-6-16,11 2 2 15,16-15-2-15,16-6 4 16,11-18-11-16,19-11 3 16,9-14 0-16,17-12-2 15,-1-8 0-15,9-14 9 16,-13-5-5-16,0-17 1 15,-17-1 4-15,-10-13-1 16,-15 4 0-16,-14-4 6 16,-18 9-9-16,-18 1 0 15,-10 12-22-15,-20 13-106 0,-6 18-39 16,-13 21 235-16,4 17-609 16,4 18 265-16</inkml:trace>
  <inkml:trace contextRef="#ctx1" brushRef="#br0" timeOffset="50645.157">20519 9772 1356 0,'-29'7'458'0,"6"1"83"16,17 2-366-16,13 9 5 15,8 2-62-15,13 9-19 0,4 2-27 16,14 7-23-16,2-2-85 16,9 0-142-16,-5-9-433 15,-2-6 49-15</inkml:trace>
  <inkml:trace contextRef="#ctx1" brushRef="#br0" timeOffset="52307.973">10617 11826 1090 0,'4'-21'285'0,"-10"-2"85"15,-11 6-326-15,-17 2 21 16,-7 6-28-16,-21 7 10 16,-6 8 12-16,-15 17 35 15,9 11-10-15,-10 21 31 16,15 9-16-16,7 13-4 15,22-4-30-15,14 1-13 16,30-16-30-16,28-9 1 16,20-23-16-16,28-13-4 15,11-17-15-15,22-10-118 16,-6-5-404-16,2 0 83 0</inkml:trace>
  <inkml:trace contextRef="#ctx1" brushRef="#br0" timeOffset="52790.611">10734 12858 778 0,'-2'38'371'0,"7"-16"7"16,3-21-148-16,5-24-79 0,2-17-23 15,5-24 5-15,-2-6-10 16,3-21-19-16,-3 1-45 16,-2-20-9-16,-6 14-29 15,-3 1-9-15,-5 24-10 16,-5 16 1-16,-1 36 0 15,-6 28-1-15,0 20-7 16,-3 20 4-16,3 10-26 16,1 8-100-16,4-7-53 15,-2-1-328-15,3-13-5 0</inkml:trace>
  <inkml:trace contextRef="#ctx1" brushRef="#br0" timeOffset="53024.089">10723 12622 942 0,'-1'-8'355'15,"6"-5"51"-15,8 0-184 16,6 0-54-16,5 5 1 16,1 7-44-16,7 7-15 15,-2 3-64-15,4 5-17 16,-4 3-25-16,0 9-5 16,-13 0 3-16,-5 13 2 15,-12 3-5-15,-9 10 4 16,-5-7-2-16,2 0-5 0,2-15-4 15,4-12-33-15,9-17-25 16,7-21-61-16,5-16-46 16,4-22-338-16,6-4 70 15</inkml:trace>
  <inkml:trace contextRef="#ctx1" brushRef="#br0" timeOffset="53157.759">11162 12267 741 0,'0'-19'454'16,"-7"13"-50"-16,-5 14-156 15,-2 13-128-15,6 6-78 0,6 7-20 16,6 0-35-16,4 5-394 16,10-5 128-16</inkml:trace>
  <inkml:trace contextRef="#ctx1" brushRef="#br0" timeOffset="53296.512">11341 12739 1098 0,'0'7'365'16,"-6"0"60"-16,5 3-285 16,3 1-86-16,3 5-6 15,1 2-50-15,2 4-29 16,0 2-53-16,-2 2-341 16,-2 0 67-16</inkml:trace>
  <inkml:trace contextRef="#ctx1" brushRef="#br0" timeOffset="53491.478">11260 12939 1009 0,'-9'-13'466'0,"2"-5"24"16,8-7-182-16,10 2-144 16,10-3-14-16,4 0-71 15,15 0-13-15,4 4-78 0,7-2 96 16,1 8-634-16,5-2 213 15</inkml:trace>
  <inkml:trace contextRef="#ctx1" brushRef="#br0" timeOffset="53953.908">11840 11939 1315 0,'-23'1'395'16,"8"-7"87"-16,21 1-344 15,16-2-38-15,16 1-8 16,3 0-44-16,15 2-2 16,-2 3-25-16,11 2-65 15,-10 2-88-15,3 1-398 16,-20-1 56-16</inkml:trace>
  <inkml:trace contextRef="#ctx1" brushRef="#br0" timeOffset="54166.438">11786 12130 1390 0,'-32'18'499'15,"9"-7"47"-15,25-4-396 16,23-11-8-16,18-6-85 15,23-5-26-15,4-2-1 0,18-4-127 16,-10-1-397-16,-3-10-76 16,-16 6-223-16</inkml:trace>
  <inkml:trace contextRef="#ctx1" brushRef="#br0" timeOffset="55591.725">13224 12320 1320 0,'-18'-3'360'0,"21"-21"122"16,23-9-373-16,28-19 16 15,8-11-35-15,23-17-11 16,2 4-33-16,22-10-20 16,-11 14-21-16,4 6-1 15,-23 23-4-15,-17 19 0 16,-33 22 1-16,-24 26 4 15,-24 15-2-15,-27 25-2 16,-11 7 2-16,-16 17 3 16,1-9-6-16,-2 8 1 15,23-16-3-15,7-3-31 16,21-17-41-16,17-5-102 16,15-19 123-16,20-18-476 15,9-18 130-15</inkml:trace>
  <inkml:trace contextRef="#ctx1" brushRef="#br0" timeOffset="55890.759">14458 11805 1113 0,'27'-46'287'0,"-24"19"97"16,-13 7-319-16,-11 13-16 16,-12 11-12-16,-11 11-21 15,-11 12-8-15,4 4-4 16,-1 10 3-16,11-2 10 0,11 7 11 15,14-6 8-15,6 5 13 16,14-3 6-16,5 2 1 16,4-8-16-16,5 3-4 15,-1-7-11-15,-2 2-13 16,-4-5-12-16,-8-1 7 16,-9-6-3-16,-10-1-3 15,-4-10 4-15,-10-7 0 16,2-7-5-16,0-13-59 15,6-13-55-15,10-21-358 16,13-14 44-16</inkml:trace>
  <inkml:trace contextRef="#ctx1" brushRef="#br0" timeOffset="56001.189">14455 11637 1390 0,'30'-9'595'15,"-2"1"27"-15,-5 8-374 16,7 4-63-16,1 7-104 15,11 4-35-15,5 0-41 16,16 1-177-16,8 0-463 16,7-2 82-16</inkml:trace>
</inkml:ink>
</file>

<file path=ppt/ink/ink1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35:10.970"/>
    </inkml:context>
    <inkml:brush xml:id="br0">
      <inkml:brushProperty name="width" value="0.05292" units="cm"/>
      <inkml:brushProperty name="height" value="0.05292" units="cm"/>
    </inkml:brush>
  </inkml:definitions>
  <inkml:trace contextRef="#ctx0" brushRef="#br0">3470 7163 1163 0,'11'-74'279'0,"-3"21"100"16,0 29-315-16,-6 32 7 0,-3 31 18 15,-5 21-5-15,-1 32 3 16,-2 0-29-16,0 18-13 16,4-13-30-16,3 9-6 15,0-20-7-15,4 9 6 16,2-17-32-16,0-5-92 15,1-22-63-15,1-15-289 16,-1-25-20-16</inkml:trace>
  <inkml:trace contextRef="#ctx0" brushRef="#br0" timeOffset="269.224">3422 7329 1048 0,'-8'-19'356'0,"9"-14"100"0,12-3-278 16,13-11 11-16,11-2-38 16,15-4-26-16,1 12-55 15,14 2-23-15,-5 16-35 16,1 9-4-16,-15 14-5 16,-10 13 1-16,-20 12-1 15,-18 14-2-15,-16 6-3 16,-21 12-4-16,-6-3-9 0,-13 6-53 15,4-11-34 1,-2 0-63-16,15-17-40 16,2-3-311-16,19-13 81 15</inkml:trace>
  <inkml:trace contextRef="#ctx0" brushRef="#br0" timeOffset="632.635">4282 7292 984 0,'-43'5'434'16,"12"-8"35"-16,13-1-210 16,16 0-104-16,12-4-27 15,12 1-56-15,15-1-25 0,5 2-28 0,16-3-6 16,-1 2-1-16,6 1-69 31,-8 2-69-31,-2 3-392 0,-17 1 45 16</inkml:trace>
  <inkml:trace contextRef="#ctx0" brushRef="#br0" timeOffset="838.578">4239 7435 743 0,'-31'15'488'0,"8"-5"-10"16,9-6-82-16,18-1-220 15,12-3-27-15,16-2-25 16,9 1-72-16,16-4-18 16,2 0-24-16,11-1-116 15,-5-5-59-15,3-11-365 0,-12 1-8 16</inkml:trace>
  <inkml:trace contextRef="#ctx0" brushRef="#br0" timeOffset="1233.157">5260 7381 1216 0,'-34'33'406'0,"8"-11"84"16,21-9-348-16,20-12 19 15,15-13-44-15,17-17-29 16,9-6-22-16,13-19-11 15,-2 2-29-15,9-4-15 16,-13 14-5-16,-5 11-7 16,-20 18 2-16,-16 16 2 15,-23 18 2-15,-21 23-6 16,-13 10 6-16,-11 18-9 16,0-3 2-16,-5 7-22 15,14-13-19-15,5-3-76 16,14-15-31-16,10-3-83 0,11-16-304 15,14-11 66 1</inkml:trace>
  <inkml:trace contextRef="#ctx0" brushRef="#br0" timeOffset="1599.743">6206 7276 1015 0,'29'-30'308'0,"-9"3"69"16,-15 11-286-16,-7 5 25 15,-11 7-30-15,-10 5 6 16,-7 3-7-16,-11 7-2 16,1 4-28-16,-4 8-6 15,7 3-13-15,-4 11-7 16,13 3-12-16,-1 8 12 16,6 1-4-16,4 11-6 15,10-8-2-15,11 2 6 16,10-10-16-16,14-8-2 15,3-16-1-15,15-12 2 16,3-17-6-16,13-15 2 16,-7-13-1-16,12-19 5 0,-12 0-2 15,-5-10 1 1,-17 7-3-16,-10 3-1 16,-18 17 1-16,-20 7-1 0,-15 17 4 15,-28 10-79-15,-8 13-50 16,-11 12-397-16,7-3 37 15</inkml:trace>
  <inkml:trace contextRef="#ctx0" brushRef="#br0" timeOffset="6501.746">7947 7302 1029 0,'14'-42'235'0,"-3"2"118"16,0 19-295-16,-2 8-2 15,-2 14 1-15,-5 14-3 16,-4 9-20-16,-3 19-3 16,-2 5-8-16,2 9 3 15,-2-5-5-15,4 2-1 16,5-16 1-16,6-8 2 15,4-14-8-15,10-13-3 16,6-12-2-16,6-13-6 0,-1-7-2 16,4-7 3-16,-9 2-1 15,-3 2 0-15,-10 11-2 16,-4 8 1-16,-7 15 1 16,-7 9-4-16,-2 9 0 15,-6 11 3-15,-3 2-2 16,3 4-2-16,2-3-1 15,4-2-37-15,5-11-37 16,12-5-346-16,3-9 69 0</inkml:trace>
  <inkml:trace contextRef="#ctx0" brushRef="#br0" timeOffset="6865.519">8586 7407 1021 0,'3'-14'362'16,"-13"3"46"-16,-5 4-254 16,0 3-77-16,-7 4-9 15,0 6-25-15,-2 7 5 16,3 2-9-16,0 9-2 16,5 4-13-16,4 9-5 15,5-6-10-15,5 3 4 16,9-7 8-16,11-4 9 15,4-14 4-15,12-5 1 16,2-9-5-16,4-8-6 16,-3-4-13-16,-2-7-3 15,-13-2-5-15,-9-2 0 16,-9 2-8-16,-13 2 5 0,-11 8-3 16,-13 8-9-16,-7 8-34 15,-8 10-71-15,4 3 98 0,4 8-482 16,12-6 129-1</inkml:trace>
  <inkml:trace contextRef="#ctx0" brushRef="#br0" timeOffset="7664.936">9388 7284 995 0,'4'-32'312'0,"-6"8"59"16,-1 21-279-16,-4 15-21 15,-2 9-30-15,-2 18-6 16,1 2-8-16,1 9-3 16,4-5 1-16,3 0-8 15,5-16-2-15,7-8 0 16,5-13-1-16,8-12 1 16,3-11 2-16,6-11-1 0,1 0-4 15,1-11-5-15,-5 1-2 16,-1 2-4-16,-9 7 1 15,-2 6-2-15,-11 13 3 16,-4 12-5-16,-6 12 4 16,-10 10 3-16,-1 8-2 0,-4 6 6 15,1 1 3-15,3-2-3 16,11-9-6-16,8-7 4 16,8-11-6-16,10-8-3 15,0-10 0-15,9-7-1 16,-3-5-4-16,2-6-6 15,-3 1-5-15,2-1-32 16,-6 6-10-16,-2 0-23 16,-5 7-11-16,-2 3-42 15,-6 4-249-15,-1-1 73 16</inkml:trace>
  <inkml:trace contextRef="#ctx0" brushRef="#br0" timeOffset="7835.133">10118 7233 759 0,'-12'6'229'0,"-3"4"56"16,4 3-224-16,-1 2-9 15,3-1-29-15,-2-3-296 16,-2-5 80-16</inkml:trace>
  <inkml:trace contextRef="#ctx0" brushRef="#br0" timeOffset="8198.404">9656 7528 972 0,'-17'6'324'16,"8"-3"64"-16,5 0-239 15,9-3-22-15,8-11 10 16,7-4-26-16,11-13 11 16,6-10-26-16,12-14-12 15,1 2-33-15,3-2-15 16,-9 13-23-16,-6 12-6 15,-14 22-8-15,-13 17-3 16,-14 14 1-16,-12 19-3 16,-6 3-2-16,-8 10 2 15,3-9-6-15,2 1-15 16,8-15-36-16,5-8-70 16,10-13-53-16,7-9-322 15,7-8 34-15</inkml:trace>
  <inkml:trace contextRef="#ctx0" brushRef="#br0" timeOffset="8598.568">10301 7271 925 0,'6'-16'436'15,"-7"2"-9"-15,-6 8-188 16,-3 8-169-16,-9 8-21 15,-2 7-32-15,-7 10-4 16,0 0-3-16,-4 9 12 16,3 0 1-16,-2 7 8 15,6-7-1-15,5 4 12 16,12-9-11-16,10-6-3 16,12-11-7-16,11-16-1 0,9-13-11 15,8-16-1-15,0-8-3 16,1-9-1-16,-7 3-2 15,-6 1-7-15,-11 13-1 16,-8 12-2-16,-11 15 1 16,-7 18-3-1,-5 12 5-15,-8 14-7 0,-1 0 2 16,-1 6-43-16,5-7-23 0,8-5-47 16,7-11-28-16,10-12-323 15,8-11 93-15</inkml:trace>
  <inkml:trace contextRef="#ctx0" brushRef="#br0" timeOffset="8998.975">10539 7326 700 0,'16'-16'332'15,"-13"12"-2"-15,-10 14-142 16,-1 12-130-16,-10 9-10 16,2 4-39-16,-5 5-7 15,5-4-1-15,0-2 0 16,5-5-7-16,4-5 5 15,9-6 1-15,6-7-6 16,9-10-1-16,9-11 5 0,6-6-5 16,10-16 1-16,1-5 7 15,10-19 10-15,-7-1 19 16,11-17 54-16,-9 4 24 16,8-11 12-16,-7 14-9 15,5 2-20-15,-14 17-54 16,-4 5-26-16,-13 17-15 15,-12 13-4-15,-14 16 1 16,-9 22-4-16,-15 14 0 0,-16 22-2 16,-4 4 2-16,-6 17 2 15,8-9 2-15,5 5 1 16,16-16 5-16,9-3 3 16,13-19-2-16,6-12 0 15,9-16 1-15,13-13-1 16,6-11-1-16,13-14-1 15,0-4-16-15,4-7-89 16,-14 2-324-16,-3-2 61 16</inkml:trace>
  <inkml:trace contextRef="#ctx0" brushRef="#br0" timeOffset="9131.792">10887 7521 670 0,'-5'19'293'0,"8"-2"-10"0,7-10-132 15,11-2 98-15,4-7-530 16,15 1 253-16</inkml:trace>
  <inkml:trace contextRef="#ctx0" brushRef="#br0" timeOffset="9465.064">11259 7430 909 0,'-8'19'363'0,"0"1"60"16,5-1-235-16,3-3-30 15,4-7-41-15,9-8-19 16,4-6-40-16,9-9-11 16,-3-5-17-16,3 1-10 15,-9-3-17-15,-8 0-3 16,-14 6-4-16,-15 3-1 15,-6 4 2-15,-8 12-1 16,-3 8 3-16,-6 10 2 16,7 7 2-16,-2 6 1 15,8-1 2-15,11 5-1 16,17-8-2-16,13-4-1 16,13-15-5-16,14-12-10 15,8-16-22-15,16-12-103 0,0-11-346 16,11-16 62-16</inkml:trace>
  <inkml:trace contextRef="#ctx0" brushRef="#br0" timeOffset="9636.925">11771 6873 1090 0,'13'-55'382'16,"-6"18"36"-16,-12 30-287 16,-6 34-36-16,-7 17-27 0,-11 26 13 15,-1 9 5-15,-4 19-2 16,0-9-20-16,3 15-18 15,8-15-35-15,4 8-55 16,4-21-75-16,1-4-271 16,5-22-126-16,-2-13-105 15</inkml:trace>
  <inkml:trace contextRef="#ctx0" brushRef="#br0" timeOffset="9784.523">11456 7390 1439 0,'2'-21'572'16,"-1"6"32"-16,13 0-365 16,9 5-132-16,12-3-74 15,9 3-93-15,8-8-544 0,-1 1 141 16</inkml:trace>
  <inkml:trace contextRef="#ctx0" brushRef="#br0" timeOffset="10275.449">12293 7403 1123 0,'6'-28'357'0,"-8"21"57"15,-4 21-281-15,-1 17-70 16,-4 20-9-16,-4 2-10 0,0 14 0 15,5-5-21-15,6 6-8 16,5-12-12-16,6 0-14 16,0-17-54-16,0-5-389 15,-3-14 102-15</inkml:trace>
  <inkml:trace contextRef="#ctx0" brushRef="#br0" timeOffset="10566.609">12250 7503 1119 0,'1'-28'443'0,"7"-5"84"15,9-2-291-15,15-7-1 16,10 2-53-16,10 0-39 16,-4 12-59-16,3 9-24 0,-12 12-41 15,-7 13-19-15,-12 11-5 16,-12 14-8-1,-13 7-4-15,-11 8-17 0,-8-4 0 16,-13 0-18-16,1-9-6 16,-5-7-37-1,5-9-26-15,4-4-82 16,13-7-23-16,6-6-314 16,11-2 48-16</inkml:trace>
  <inkml:trace contextRef="#ctx0" brushRef="#br0" timeOffset="10864.846">12873 7328 901 0,'24'-12'322'0,"-12"5"50"15,-18 5-240-15,-15 8-5 16,-5 3-28-16,-12 9-1 16,-1 3-5-16,-6 8 12 15,8 0-22-15,1 6-6 16,12-2-17-16,7 5-11 15,11-6-25-15,13-1-4 16,11-9-4-16,12-9-6 16,6-14-5-16,14-10-1 15,-2-7 1-15,4-10-4 16,-10-1 0-16,-5-3-1 16,-15 2 3-16,-11-6-8 0,-15 5 0 15,-10 1-12-15,-10 7-2 16,-10 10-42-16,-3 15-41 15,-4 11-78-15,9 11-325 16,4 10 48-16</inkml:trace>
  <inkml:trace contextRef="#ctx0" brushRef="#br0" timeOffset="11364.354">13157 7298 1356 0,'3'-12'404'16,"-4"4"78"-16,0 9-375 16,-4 6-61-16,0 12-29 15,-5 5-16-15,4 6-3 16,0 1 6-16,2 1-5 16,4-4 5-16,6-5-1 15,2-5 2-15,4-5-6 16,4-7 3-16,6-5-5 15,0-7 3-15,4-8-1 16,-1-1 2-16,0-3 1 0,-7 2 1 16,-1 2-2-16,-5 6 1 15,-4 1-1-15,-2 6-2 16,1 4 1-16,-4 4 1 16,-1 4-1-16,3 1 0 15,-3 7 4-15,-2-1-1 16,2 5-4-16,-1 0-1 15,-1 5-1-15,1-5 2 16,7 0-2-16,3-8 3 16,11-5 2-16,5-12-3 15,10-12 0-15,0-8 0 0,6-10 2 16,-3 0 0-16,2-5 2 16,-7 9-6-16,-2 4-29 15,-10 7-62-15,-6-4-394 16,-9 6 82-16</inkml:trace>
  <inkml:trace contextRef="#ctx0" brushRef="#br0" timeOffset="11799.667">14066 7386 1099 0,'17'-15'381'16,"-6"-3"45"-16,0-2-271 15,0 4-70-15,-3-2 13 0,-4 5-25 16,-6 3 9-16,-3 4-14 16,-13 7-14-16,-4 4-36 15,-9 7-6-15,-3 6-8 16,-8 9 0-16,5 3 7 16,-4 7 7-16,9-2 2 15,7 4 2-15,13-9-3 0,9-1-5 16,16-8-8-16,15-9-2 15,3-11-3-15,12-11 0 16,3-6-5-16,4-11 0 16,-6 1-2-16,3-5-3 15,-12 3 1-15,-4-4 3 16,-10 6 0-16,-6 2 0 16,-8 10 8-16,-8 12-2 15,-5 12-2-15,-8 14 7 16,-3 7 1-16,-6 9-5 15,3 0 4-15,4 8-4 16,7-8-6-16,4-3-20 16,11-11-66-16,4-6-91 15,2-12 339-15,0-9-687 16,-1-6 274-16</inkml:trace>
  <inkml:trace contextRef="#ctx0" brushRef="#br0" timeOffset="11921.974">14201 7516 1024 0,'8'-6'521'0,"3"-1"18"16,12-5-197-16,7 1-104 16,13-6-37-16,1-2-101 15,12-2-24-15,-4 3-89 16,9-9-592-16,-9 0 168 0</inkml:trace>
  <inkml:trace contextRef="#ctx0" brushRef="#br0" timeOffset="12579.574">15264 7338 1255 0,'-39'6'398'0,"11"-6"117"0,19-3-351 16,16 7 10-16,13-1-48 15,17 4-27-15,5 3-48 16,21-1-23-16,0-7-27 16,13-5-46-16,-6-3-69 15,4-3 101-15,-17-4-549 16,-12 0 157-16</inkml:trace>
  <inkml:trace contextRef="#ctx0" brushRef="#br0" timeOffset="12775.201">15196 7524 1185 0,'-10'0'437'0,"8"0"77"16,17 0-315-16,16 0-8 15,8 0-68-15,15 1-35 16,-1 0-46-16,14-1-35 16,-4-2-49-16,15-5-164 15,-6-3-354-15,14-2 35 16</inkml:trace>
  <inkml:trace contextRef="#ctx0" brushRef="#br0" timeOffset="13098.011">16001 7174 1193 0,'5'-15'405'0,"10"-3"93"15,11 2-334-15,12 7 1 16,0 7-61-16,4 13-29 15,-9 9-42-15,-3 14-20 16,-14 4-14-16,-13 10-2 16,-16 1-3-16,-16 7-5 15,-7-4 8-15,-13 4-2 16,4-12 4-16,-1-1 1 16,11-12-3-16,5-10-104 15,14-15-41-15,14-6-379 16,10-12 16-16</inkml:trace>
  <inkml:trace contextRef="#ctx0" brushRef="#br0" timeOffset="14115.964">17079 7265 666 0,'-1'-34'493'15,"-8"22"-94"-15,-2 27-66 16,1 26-244-16,-3 22-20 16,3 8-31-16,-1 17-4 15,4-5-2-15,2 9-15 16,2-14-20-16,3 0-21 15,2-15-35-15,-2-11-377 16,0-19 95-16</inkml:trace>
  <inkml:trace contextRef="#ctx0" brushRef="#br0" timeOffset="14414.763">17003 7368 1112 0,'-5'-28'428'15,"12"-5"72"-15,10 3-298 16,16-5-16-16,7 4-59 16,13-1-24-16,-2 10-51 15,4 5-20-15,-9 10-19 16,-5 13-13-16,-17 11-7 16,-11 20-2-16,-16 11 1 15,-18 17-4-15,-10 2-2 0,-16 8 5 16,-3-12 0-16,-8-3-22 15,9-15-13-15,3-7-52 16,17-16-39-16,16-12-44 16,16-13-11-16,17-16-304 15,13-13 104-15</inkml:trace>
  <inkml:trace contextRef="#ctx0" brushRef="#br0" timeOffset="14563.548">17606 7232 1077 0,'-8'25'325'0,"-7"16"66"16,-4 0-304-16,-1 8-30 15,0-3-36-15,0 4-7 16,7-8-15-16,3 4-7 0,7-13-11 16,3-3-376-16,2-12 117 15</inkml:trace>
  <inkml:trace contextRef="#ctx0" brushRef="#br0" timeOffset="14791.844">17698 7393 705 0,'10'-3'504'16,"-5"2"-59"-16,3 5-51 16,1-1-230-16,5 2-35 15,1-1-54-15,2 3-25 16,0 3-45-16,-2 7-8 15,-7 5-3-15,-7 9-7 16,-7 2-3-16,-6 4-1 16,-3-5-4-16,-2-3-57 15,6-11-17-15,-2-6 42 16,6-11-423-16,8-7 139 16</inkml:trace>
  <inkml:trace contextRef="#ctx0" brushRef="#br0" timeOffset="14980.819">17969 7068 1188 0,'7'-3'245'0,"0"3"-245"16,0 12-232-16</inkml:trace>
  <inkml:trace contextRef="#ctx0" brushRef="#br0" timeOffset="15482.82">18312 7492 968 0,'-18'-21'480'15,"-3"-1"18"-15,-5-5-201 0,-3 5-127 0,-8 7-33 16,-1 11-76-16,-7 9-24 16,8 15-23-16,3 8-4 15,11 3-5-15,8 3-9 16,11 0 0-16,12-2-9 16,11-5-15-16,15-4-96 15,9-8-25-15,11-7-381 16,1-8 29-16</inkml:trace>
  <inkml:trace contextRef="#ctx0" brushRef="#br0" timeOffset="15848.889">18564 7449 957 0,'-8'-4'309'0,"-4"1"68"16,4 5-254-16,-2 6 39 15,4 3-21-15,4 2 24 16,5 5-21-16,12-6-15 16,7-5-52-16,14-7-20 15,4-7-35-15,6-9-5 16,-4-2-6-16,-3-6-1 0,-13 4-6 16,-8-3-4-16,-14 6 0 0,-14 3-9 15,-11 8-1-15,-16 8-8 16,-9 11 7-16,-14 10-1 15,2 6 1-15,-7 12 10 16,12 2 12-16,9 4 3 16,18-6 1-16,14-3 2 15,20-13-4-15,24-10-9 16,16-12-11-16,23-9-99 16,6-12-91-16,12-8-347 15,-15-5-10-15</inkml:trace>
  <inkml:trace contextRef="#ctx0" brushRef="#br0" timeOffset="16380.027">19737 6956 1125 0,'29'-63'365'16,"-18"17"58"-16,-9 29-325 16,-9 28-7-16,-7 20-54 15,-12 27-13-15,-4 11-5 16,-13 23-2-16,3-1-12 16,-2 12 0-16,8-14-2 15,2 0-13-15,15-21-5 16,5-13-67-16,8-21-36 15,3-15-324-15,2-17 36 16</inkml:trace>
  <inkml:trace contextRef="#ctx0" brushRef="#br0" timeOffset="16525.996">19456 7415 1148 0,'0'1'425'0,"6"5"78"16,8 0-316-16,15 4-24 15,4-3-65-15,14 1-36 16,1-2-51-16,11-5-66 16,-2-1-64-16,5 0-56 15,-9-1-346-15,7 0 46 16</inkml:trace>
  <inkml:trace contextRef="#ctx0" brushRef="#br0" timeOffset="16880.474">20211 7368 939 0,'-12'-7'414'15,"-17"7"28"-15,-7 5-236 16,-11 3-52-16,-1 6-51 16,-8 6-17-16,8 5-23 15,-3 7 0-15,13 1-17 16,6 9-5-16,12-5-12 0,10-2-5 16,11-7-9-1,14-7-4-15,8-13-2 16,17-14-2-16,6-10-2 15,12-16-3-15,0-4-3 0,1-7-1 16,-15 4 3-16,-6 3-7 16,-16 13 1-16,-14 7 0 15,-11 10 1-15,-6 13-2 16,-8 7-1-16,-3 8 2 16,-1 7-4-16,-3 10-25 15,1-2-29-15,1 3-57 16,9-6-20-16,13-7-57 15,14-14-15-15,14-14-251 16,9-17 81-16</inkml:trace>
  <inkml:trace contextRef="#ctx0" brushRef="#br0" timeOffset="17213.24">20556 7163 829 0,'54'-87'453'16,"-10"2"27"-16,-21 22-208 15,-13 16-75-15,-14 30-79 16,-16 28-54-16,-12 19-63 15,-17 25-2-15,-2 8-4 16,-9 21-5-16,3 1 1 16,0 10 0-16,14-8-2 15,5 3 3-15,11-20 3 0,16-10 3 16,13-22 0-16,18-11 2 16,10-22 0-16,16-12 6 15,6-11-1-15,10-12 3 16,-9-1-2-16,-1-1-3 15,-16 5-17-15,-11 7-56 16,-19 13-15-16,-12 10-11 16,-14 9 6-16,-13 10 11 15,-4 5 55-15,-7 5 17 16,6 2 10-16,5 0-19 16,12-6-41-16,7-3-326 15,11-7 76-15</inkml:trace>
  <inkml:trace contextRef="#ctx0" brushRef="#br0" timeOffset="17782.223">20775 7589 984 0,'-12'15'374'0,"3"1"62"16,8-4-267-16,9-3 13 15,9-8-52-15,12-9-4 16,7-9-29-16,9-7-9 16,0-4-40-16,2-2-9 15,-12 5-24-15,-8 2-13 16,-14 7-5-16,-17 4-4 15,-16 6-3-15,-15 5 3 16,-8 7 3-16,-13 11-4 16,7 5 7-16,-6 9 0 15,14 4 2-15,2 7 0 16,13-6 4-16,9 1-3 16,14-7 1-16,13-5-3 15,12-10 0-15,15-9-6 16,7-12 1-16,13-10-23 0,0-6-29 15,8-6-24-15,-7-4 3 16,4-7 3-16,-12 3 19 16,-2 0 33-16,-13 6 26 15,-4 2 4-15,-12 11-4 16,-6 6 4-16,-7 9-3 16,-5 8-2-16,-5 4 5 15,-4 9 5-15,0 1-2 16,-3 8 1-16,2-1-2 15,0 4-9-15,1-4-16 0,2 4-46 16,5-6-54-16,1-6-350 16,4-10 56-16</inkml:trace>
  <inkml:trace contextRef="#ctx0" brushRef="#br0" timeOffset="18097.184">21271 7612 1168 0,'14'-9'425'0,"11"-6"76"16,10-3-318-16,14-3-31 16,3 1-60-16,10 1-68 15,-2 6-17-15,5-4-524 16,-19-5 137-16</inkml:trace>
  <inkml:trace contextRef="#ctx0" brushRef="#br0" timeOffset="23696.052">4213 9229 1168 0,'23'-56'361'16,"-6"24"70"-16,-5 31-339 15,-5 30 13-15,-7 11-47 16,-4 20-8-16,-2 1-10 0,-3 12-5 16,4-9-27-16,-5 12-6 15,5-11-9-15,0 10-52 16,1-13-33-16,2-3-50 16,-2-20-326-16,-3-7 63 15</inkml:trace>
  <inkml:trace contextRef="#ctx0" brushRef="#br0" timeOffset="23962.673">4120 9364 1209 0,'-7'-25'433'0,"8"-7"92"15,13 3-339-15,21-13 10 16,9-1-61-16,17-8-15 15,2 9-55-15,13 1-11 16,-14 16-33-16,4 12-14 16,-18 17-30-16,-10 18-24 15,-21 9-13-15,-16 19-21 0,-16 8 1 16,-18 11-5-16,-7-5 17 16,-5 0-36-16,6-15-14 15,-1-8-28-15,20-18-342 0,10-11 87 16</inkml:trace>
  <inkml:trace contextRef="#ctx0" brushRef="#br0" timeOffset="24309.052">4895 9329 1291 0,'-24'5'436'0,"15"-1"66"16,15-5-329-16,14-2-90 16,15-2-17-16,3-3-40 15,15 3-5-15,4 0-8 0,12 3-84 16,-6 0-52-16,3 2-399 16,-16 2 40-1</inkml:trace>
  <inkml:trace contextRef="#ctx0" brushRef="#br0" timeOffset="24494.211">4929 9465 1199 0,'-26'9'461'0,"11"2"71"16,12-6-311-16,16-3-30 15,10-6-46-15,13-5-23 16,6-3-42-16,24 0-17 15,0-1-74-15,13 3-165 16,1 8-435-16,-3 6 52 16</inkml:trace>
  <inkml:trace contextRef="#ctx0" brushRef="#br0" timeOffset="26197.031">6377 9087 1140 0,'-7'-14'311'0,"-3"1"99"15,-4 2-314-15,0 3-22 16,-5 3 4-16,1 4-32 16,-7 6 1-16,3 3-12 15,-4 7-9-15,4 4-12 16,3 7 7-16,7 0-5 15,7 5 4-15,8-5 1 16,11-7 3-16,8-8-10 16,9-15 3-16,2-13-5 15,11-15 2-15,-1-8-4 16,6-15 1-16,-3-4-7 0,6-13-1 16,-9 4-2-16,2-8 1 15,-13 14-3-15,-6 12 2 16,-14 21-1-16,-11 23 11 15,-11 27-1-15,-12 23 7 16,-4 12-2-16,-4 20 4 16,3-3-10-16,2 5-2 15,11-12-5-15,5-1-7 16,9-18-39-16,6-9-87 16,6-14-34-16,2-12-344 15,0-16 23-15</inkml:trace>
  <inkml:trace contextRef="#ctx0" brushRef="#br0" timeOffset="26561.718">7218 8877 902 0,'45'-34'390'0,"-8"-6"50"16,-15 6-216-16,-5 0-80 15,-13 9-29-15,-11 6-9 16,-9 14-45-16,-14 8-3 16,-10 12-9-16,-16 14-4 15,-1 4-11-15,-9 15 7 16,6 0 1-16,3 7 2 15,17-6-11-15,10 6-9 16,14-13-10-16,15 2-1 16,17-13-11-16,20-5-3 15,12-13-7-15,27-9-85 16,5-9-71-16,5-6-392 16,-10 0 31-16</inkml:trace>
  <inkml:trace contextRef="#ctx0" brushRef="#br0" timeOffset="26928.507">6189 9486 1041 0,'-30'9'390'0,"5"1"77"16,19-3-272-16,25 0 8 15,18-6-39-15,22-8-6 16,10-2-37-16,28-6-13 16,2 0-44-16,21-2-14 15,-6 2-35-15,22-1-53 16,-13 4-49-16,2 2-137 0,-22 5-376 16,-10 9 46-16</inkml:trace>
  <inkml:trace contextRef="#ctx0" brushRef="#br0" timeOffset="27632.128">6654 10063 1103 0,'1'-9'378'0,"-5"-2"61"16,-4 0-279-16,-2 1-61 15,-10 1-8-15,-2 3-37 16,-9 5 4-16,-2 3-16 0,-9 12 8 16,4 8-10-16,-3 10-3 15,8 8-7-15,3 8 1 16,13-3-11-16,11-2-5 16,13-11 0-16,17-15-4 15,11-16-1-15,18-22-4 16,6-12-4-16,14-24 1 15,-5-4-1-15,3-16-3 16,-13 3 3-16,-4-2 1 16,-18 15-3-16,-8 7 4 15,-13 18-5-15,-9 18 5 16,-12 15-7-16,-7 22 2 16,-8 14-2-16,-8 19 5 15,1 3-9-15,-3 10 1 16,7-8-14-16,2 1-55 15,8-13-54-15,11 0-71 16,7-15-83-16,11-7-238 16,7-16 33-16</inkml:trace>
  <inkml:trace contextRef="#ctx0" brushRef="#br0" timeOffset="28029.126">7286 9812 1204 0,'24'-32'398'0,"-16"2"78"15,-7 15-330-15,-9 10-11 16,-8 8-58-16,-8 8-5 16,-3 4-26-16,-15 7-13 15,2 2-9-15,-6 11-2 16,2-1-12-16,-2 17 6 16,15 1-8-16,1 12 6 15,10-4 5-15,9 5 0 16,8-12-8-16,11-3 10 15,10-17-17-15,13-8 3 16,7-12-5-16,16-12 4 16,-2-12-5-16,8-15 6 15,-8-9-11-15,0-15 14 16,-13-2-8-16,-5-8 4 16,-13 6-7-16,-10 1 7 15,-16 13-14-15,-13 0 7 16,-15 15-18-16,-8 10-20 15,-5 12-18-15,-12 10-39 16,7 9-40-16,-1 13-46 0,11 0-13 16,6 7-306-16,18-2 79 15</inkml:trace>
  <inkml:trace contextRef="#ctx0" brushRef="#br0" timeOffset="28305.082">7242 10160 1075 0,'-28'20'436'0,"5"2"73"16,10-2-272-16,12 8-55 16,11-4-51-16,11 2-43 15,10-4-57-15,11-4-20 16,2-6-71-16,6-3-358 16,-6-2-125-16,-2-1-129 15</inkml:trace>
  <inkml:trace contextRef="#ctx0" brushRef="#br0" timeOffset="29520.766">8039 9230 772 0,'-39'8'516'16,"-1"-2"-58"-16,16 3-63 15,17 2-269-15,12 3-17 16,15-3-42-16,16-1-25 15,11-2-33-15,14-1-10 16,-2-9-28-16,8-4-115 16,-14-1-284-16,-6-3-71 15,-17-4-178-15</inkml:trace>
  <inkml:trace contextRef="#ctx0" brushRef="#br0" timeOffset="29701.64">7960 9467 902 0,'-24'4'486'16,"6"-3"6"-16,11-4-170 0,19-7-154 15,12-1-52-15,18-3-21 16,8 2-55-16,17 2-25 16,-2 3-102-16,7 1-439 15,-12 5 102-15</inkml:trace>
  <inkml:trace contextRef="#ctx0" brushRef="#br0" timeOffset="30630.238">8987 9694 802 0,'3'6'343'15,"4"-2"48"-15,3-7-184 16,6-13 3-16,4-13-27 16,10-21 0-16,5-13-29 15,6-20-21-15,-1-4-51 16,0-17-13-16,-5 14-26 16,-4-7-11-16,-10 22-11 0,-5 13-4 15,-8 29-10 1,-9 18-5-16,-9 29-1 0,-5 18-3 15,-1 17-1-15,-5 26 0 16,2 5-2-16,2 5-1 16,7-9 7-16,8-9 0 15,9-25 0-15,13-16 2 16,6-18-2-16,12-19-3 16,2-14 1-16,11-14-5 15,-1-6 7-15,6-17-1 16,-6 2-5-16,5-9 9 15,-10 7 0-15,0 2-5 16,-11 21 6-16,-7 14 7 16,-14 22-9-16,-12 24 7 15,-12 12 0-15,-7 24-7 16,-5 7-2-16,-3 11 3 16,3-5-10-16,0 9-10 15,3-16-22-15,7 4-58 0,6-12-71 16,6-4-49-16,8-17-351 15,9-17 57-15</inkml:trace>
  <inkml:trace contextRef="#ctx0" brushRef="#br0" timeOffset="30995.291">10411 9148 1140 0,'46'-32'405'0,"-5"-1"74"15,-10 9-307-15,-4 1-6 16,-14 9-43-16,-10 5-25 16,-7 6-21-16,-14 2-15 15,-8 3-29-15,-15 6 1 16,-6 2-12-16,-12 16 8 15,-2 7-1-15,-7 20 22 16,8 5-3-16,-2 13 10 16,12-5-8-16,9 4 1 15,16-12-15-15,15 3-4 0,20-16-15 16,21-6-10-16,12-15-4 16,24-14-13-16,3-15-33 15,15-11-62-15,-7-6-67 16,1-5-330-16,-13 6-131 15,-3-1-102-15</inkml:trace>
  <inkml:trace contextRef="#ctx0" brushRef="#br0" timeOffset="39059.952">3973 12348 803 0,'5'23'271'0,"-3"-12"81"16,6-19-217-16,6-22 14 16,2-14-30-16,8-26-12 15,4-11-41-15,8-21-13 16,-1 8-8-16,7-4 0 16,-4 23-4-16,-3 10-2 15,-9 31-7-15,-3 20-12 16,-14 22-9-16,-5 21-1 15,-6 12-3-15,-7 21 0 16,-2-1 0-16,-1 10-2 0,2-13-3 16,8-1-3-16,5-19 2 15,11-12 1-15,7-25-2 16,12-22 7-16,4-17-2 16,12-21-1-16,-2-8-4 15,8-11 5-15,-3 14-7 16,-2 6 4-16,-15 23-1 0,-5 17-1 15,-15 26-7-15,-14 25 4 16,-11 16-2-16,-10 19 4 16,-4 2 3-16,0 9 2 15,4-13-18-15,5 2-66 16,9-12-32-16,3-4-357 16,4-13 43-16</inkml:trace>
  <inkml:trace contextRef="#ctx0" brushRef="#br0" timeOffset="39393.406">5515 11827 1108 0,'26'-19'382'0,"-11"1"56"15,-8 6-281-15,-13 4-65 16,-13 10-23-16,-14 8-41 16,-19 17 1-16,-5 9-17 15,-23 15 16-15,5 8 8 16,-10 17 21-16,11 0 5 16,2 11 14-16,24-9-15 0,13 1-7 15,20-18-24-15,23-9-13 16,20-24-17-16,29-15-3 15,14-17-32-15,27-14-94 16,0-7-48-16,12-11-367 16,-17 4 9-16</inkml:trace>
  <inkml:trace contextRef="#ctx0" brushRef="#br0" timeOffset="39764.668">6142 12000 1206 0,'-36'14'400'0,"6"-7"68"16,21-4-350-16,14-1 5 15,13-2-57-15,15 0-18 16,5 0-7-16,14 1-7 15,1 0-22-15,11 1-34 16,-10 0-66-16,2 4-97 16,-13 1-321-16,-15 0 19 15</inkml:trace>
  <inkml:trace contextRef="#ctx0" brushRef="#br0" timeOffset="39951.408">6045 12160 1200 0,'-21'14'427'0,"7"0"71"0,14-1-331 15,20-4-20-15,13-8-55 16,21 0-17-16,8-2-34 16,14-1-15-16,-4 2-110 15,4 3-450-15,-21 1 105 16</inkml:trace>
  <inkml:trace contextRef="#ctx0" brushRef="#br0" timeOffset="46858.825">7627 11862 984 0,'-6'-8'273'16,"-6"0"88"-16,-7-3-262 15,-1 1 3-15,-9-2 6 16,-1 3-15-16,-7 5-2 15,4 4-15-15,-7 9-15 16,6 7-15-16,0 17-10 16,0 7-7-16,2 16-16 15,8 3-1-15,2 9 1 16,13-7 1-16,12 2 2 16,11-14 8-16,12-4-3 15,9-14-4-15,9-11-4 16,3-16-5-16,15-13-4 15,1-16 2-15,8-13-10 16,-8-5 7-16,-6-10-6 16,-20 3 5-16,-15-4-4 15,-20 9 3-15,-17-1-21 16,-15 9-11-16,-18 3-61 16,-4 13-16-16,-12 10-23 15,7 14-7-15,-1 9-23 16,15 10-253-16,10 8 87 0</inkml:trace>
  <inkml:trace contextRef="#ctx0" brushRef="#br0" timeOffset="47158.322">7534 12156 1014 0,'-10'-6'347'0,"1"15"79"16,6 12-268-16,7 18-1 15,5 6-41-15,8 5-22 16,5-4-36-16,15-1-30 15,1-15-27-15,6-5-68 16,-5-10-41-16,3-8-375 16,-11-14 54-16</inkml:trace>
  <inkml:trace contextRef="#ctx0" brushRef="#br0" timeOffset="47559.189">7989 11525 1146 0,'-3'-26'342'0,"9"5"99"16,9 3-306-16,10-3 4 16,0 3-32-16,1 8-27 15,-4 9-27-15,-4 10-35 16,-9 10-22-16,-5 12-16 16,-7 3-1-16,-13 9-8 15,1-2 11-15,-4 3 2 0,2-8 16 16,3 1 7-16,9-9 10 15,8-3-2-15,7-8 0 16,14-4-10-16,7-6 7 16,13-7-17-16,3-5-18 15,8-3-119-15,-7-1-339 16,4 3 51-16</inkml:trace>
  <inkml:trace contextRef="#ctx0" brushRef="#br0" timeOffset="48904.289">8458 12135 1103 0,'-19'16'323'0,"8"-8"96"16,11-1-299-16,11 1 9 0,9-3-27 15,17 2-18-15,4-1-22 16,18-2-33-16,2-3-30 16,14-8-93-16,-6-4-41 15,9 2-346-15,-9-1 25 16</inkml:trace>
  <inkml:trace contextRef="#ctx0" brushRef="#br0" timeOffset="49308.949">9550 11842 1069 0,'15'-14'310'0,"-10"9"86"15,-7 10-314-15,-13 13-20 16,-9 8-25-16,-11 13-19 16,-3 6-14-16,-4 11 7 0,5-4-2 15,0 4 13-15,10-9 11 16,5-2 3-16,13-10 5 15,13-10-8-15,14-12-12 16,19-8-18-16,11-12-5 16,20-8-73-16,0-7-330 15,10 2-35-15,-17-1-159 16</inkml:trace>
  <inkml:trace contextRef="#ctx0" brushRef="#br0" timeOffset="49433.229">9627 12090 1125 0,'-45'31'315'0,"-6"13"84"16,8-1-325-16,3 7-15 15,12-6-27-15,9 6-28 16,11-11-13-16,10-2-83 16,7-12-311-16,11-6 71 15</inkml:trace>
  <inkml:trace contextRef="#ctx0" brushRef="#br0" timeOffset="49808.274">10163 11969 1176 0,'15'-31'295'16,"-5"3"94"-16,-10 12-332 15,-7 7-7-15,-5 9-1 16,-10 10 2-16,-9 9 5 15,-10 13-10-15,0 5-20 16,-8 14-11-16,6 1 4 0,0 12 10 16,12-3 9-16,7 4 6 15,13-9 4-15,11 0-9 16,13-15-17-16,18-10-10 16,10-12-1-16,16-18-6 15,1-14-2-15,11-18-4 16,-10-7 9-16,-3-16-2 15,-12 2 0-15,-10-9 3 16,-15 8 1-16,-13-3-10 16,-17 10-6-16,-19 6-80 15,-8 16-46-15,-14 15-373 16,-6 21 35-16</inkml:trace>
  <inkml:trace contextRef="#ctx0" brushRef="#br0" timeOffset="50076.276">10199 12277 1198 0,'-10'17'422'0,"1"9"69"15,8-1-339-15,8 7-17 16,6-2-60-16,6 1-38 16,5-4-21-16,11-2-130 15,-2-11-393-15,1-15 88 16</inkml:trace>
  <inkml:trace contextRef="#ctx0" brushRef="#br0" timeOffset="51385.134">10830 12140 1083 0,'-11'-5'301'0,"6"2"89"15,11-1-288-15,9 2-5 16,13-3-14-16,5 3-24 0,13 0-10 15,1-2-29-15,9-4-61 16,-9 0-54-16,4-1-345 16,-15-5 54-16</inkml:trace>
  <inkml:trace contextRef="#ctx0" brushRef="#br0" timeOffset="51611.419">11134 11880 967 0,'-18'-1'313'16,"4"2"48"-16,1 12-240 16,5 8-75-16,-5 17-11 0,2 4-9 15,1 16-5 1,1-1-11-16,1 6-20 0,3-12-36 15,1-1-338-15,2-14 87 16</inkml:trace>
  <inkml:trace contextRef="#ctx0" brushRef="#br0" timeOffset="52043.911">11845 11868 1159 0,'7'-14'260'0,"-15"0"99"16,-10 8-332-16,-13 6-25 15,-7 4 1-15,-14 8-2 16,3 6 8-16,-8 6-5 15,12-1 10-15,2 6 16 16,15-2 8-16,8 9 0 16,15-4 0-16,13 9-5 0,11-3-14 15,12 3-9 1,2-6-1-16,7 6-2 0,-7-5-1 16,-4 2 9-16,-10-3 1 15,-9 2 19-15,-12-11 7 16,-11 0 7-16,-5-8-14 15,-12-9-6-15,-1-11-22 16,-6-14-61-16,1-14-57 16,-7-20-350-16,9-5 48 0</inkml:trace>
  <inkml:trace contextRef="#ctx0" brushRef="#br0" timeOffset="52164.632">11760 11813 1285 0,'50'-2'548'0,"7"0"41"16,-1 6-358-16,5 6-35 16,-9 0-105-16,8 0-73 15,-10-2-93-15,5-2-522 16,-13-7 115-16</inkml:trace>
  <inkml:trace contextRef="#ctx0" brushRef="#br0" timeOffset="53560.902">12801 12079 1002 0,'-20'-5'355'16,"5"3"75"-16,12 4-268 15,8 0 12-15,11 5-53 16,14 4-15-16,6-3-42 0,13-1-19 16,1-2-38-16,11-6-10 15,-8-3-18-15,7-4-91 16,-11-5-41-16,-4 2-342 16,-16 1 19-16</inkml:trace>
  <inkml:trace contextRef="#ctx0" brushRef="#br0" timeOffset="53750.353">12770 12311 1127 0,'-11'9'399'16,"9"-5"66"-16,17 1-263 15,15-8-47-15,16-1-18 16,3-4-57-16,15-4-15 15,-4 0-47-15,8-2-128 16,-9-1 173-16,-2 4-595 0,-16 4 149 16</inkml:trace>
  <inkml:trace contextRef="#ctx0" brushRef="#br0" timeOffset="54124.24">13362 10812 1004 0,'14'-43'240'16,"-16"14"87"-16,-5 16-268 16,-4 15-9-16,-8 17 17 0,-8 11 6 15,-2 17 1 1,3 2-22-16,2 10-18 0,6-7-26 15,7 6-17-15,5-7-54 16,0 7-335-16,3-6 86 16</inkml:trace>
  <inkml:trace contextRef="#ctx0" brushRef="#br0" timeOffset="54469.998">13171 11750 739 0,'-4'-3'268'0,"-3"-3"42"16,2 4-183-16,-2 2-42 15,2 4-18-15,-1 2-4 16,2 2-12-16,1 3 0 16,2 0-16-16,2-3-9 15,4-1-5-15,1-5-11 0,1-4-7 16,2-3 0-16,-2-2-2 16,1 0 1-16,-2 4-6 15,-5 1-22-15,-2 2-200 16,-1 8-145-16,-2 0-41 15</inkml:trace>
  <inkml:trace contextRef="#ctx0" brushRef="#br0" timeOffset="62989.445">14123 11958 739 0,'-8'15'443'0,"-6"6"-68"15,-2 21-73-15,1 8-284 16,-1 13-1-16,3-1 6 16,2 9-8-16,7-12-5 0,3 6-12 15,4-14 3-15,2-4-49 16,1-10-30-16,-3-3-311 15,1-13 57-15</inkml:trace>
  <inkml:trace contextRef="#ctx0" brushRef="#br0" timeOffset="63288.882">14031 12114 936 0,'-3'-32'417'16,"7"2"29"-16,12-10-171 16,9-2-104-16,15-5 0 15,5 7-42-15,12 2-13 16,-3 12-42-16,5 15-31 0,-12 14-22 16,-6 17-15-16,-18 14-9 15,-16 22-9-15,-16 5 4 16,-17 10-13-16,-6-9 3 15,-13 1-21-15,3-19-10 16,0-11-98-16,10-16-25 16,2-12-367-16,10-9 32 0</inkml:trace>
  <inkml:trace contextRef="#ctx0" brushRef="#br0" timeOffset="64801.72">15256 12021 1153 0,'-37'5'332'0,"7"-3"109"16,17 1-316-16,9 2 27 15,12 1-31-15,14-1-14 16,9 0-31-16,14-1-26 16,4-3-36-16,13-4-15 15,-6 2-11-15,7-2-109 16,-10-2-43-16,-3-5-354 16,-15-1 8-16</inkml:trace>
  <inkml:trace contextRef="#ctx0" brushRef="#br0" timeOffset="65010.346">15307 12125 857 0,'-36'12'467'0,"10"5"-19"15,14-8-115-15,14-1-183 16,20-1-20-16,8-3-39 0,15-4-21 15,4-3-45 1,16-6-87-16,-2-6-57 0,12-3-399 16,-5 3 50-16</inkml:trace>
  <inkml:trace contextRef="#ctx0" brushRef="#br0" timeOffset="65524.547">16469 12008 1119 0,'-23'28'366'16,"6"-4"91"-16,13-10-306 0,13-8 3 16,11-11-31-16,18-10-27 15,8-10-25-15,16-11-21 16,1-4-27-16,6-9-7 15,-10 5-3-15,-5 5-10 16,-17 12 6-16,-11 9-3 16,-15 16-6-16,-15 16-5 15,-12 12 9-15,-16 20-5 16,-7 9 3-16,-17 12-1 16,2-4 7-16,-4 4-12 15,10-12 1-15,7-2-8 16,16-11-2-16,10-2-91 15,14-11-36-15,12-7 193 16,5-13-575-16,10-10 219 16</inkml:trace>
  <inkml:trace contextRef="#ctx0" brushRef="#br0" timeOffset="65888.475">17262 11879 684 0,'33'-26'573'15,"-9"-3"-106"-15,-15 8-40 16,-7 5-273-16,-5 6-44 16,-10 5-23-16,-6 7-27 0,-14 9-17 15,-4 4-26-15,-8 8-13 16,-1 4 8-16,-4 11-1 16,7 3 5-16,3 9 2 15,8 1 7-15,7 5 0 16,8-7-7-16,10 1 2 15,10-10-3-15,12-5-8 16,9-13-9-16,19-6 0 16,2-11 5-16,16-9-9 15,-2-7 7-15,7-10-4 16,-10-8 5-16,4-16-10 16,-11-7 12-16,-1-17-8 15,-13 1 8-15,-14-3-5 16,-16 11-9-16,-23 10-33 15,-19 21-19-15,-22 16-62 16,-7 17-38-16,-16 15-390 0,6 11 87 16</inkml:trace>
  <inkml:trace contextRef="#ctx0" brushRef="#br0" timeOffset="70638.117">8025 13715 875 0,'18'3'289'15,"-1"-2"76"-15,-4-2-227 16,-5-4 24-16,-8-3-17 15,-9-2-9-15,-10 1-16 16,-11-3-18-16,-2 4-36 16,-10 5-7-16,0 5-19 15,-8 11-15-15,7 9-3 16,-4 18-10-16,8 8-6 16,0 19-5-16,11 2 2 15,5 11-4-15,9-12 4 0,18 2-1 16,10-18 4-16,17-3-9 15,7-18 3-15,16-12-5 16,-1-19 3-16,17-17-6 16,-1-15 10-16,9-20-2 15,-11-7 4-15,-2-14-6 16,-21 2 7-16,-13-7-4 16,-22 12 3-16,-16-2-4 15,-14 18 3-15,-21 12-21 16,-6 23-17-16,-17 19-75 15,1 20-23-15,-7 17-56 16,15 9-309-16,11 10 85 16</inkml:trace>
  <inkml:trace contextRef="#ctx0" brushRef="#br0" timeOffset="70901.391">7956 14063 1077 0,'-12'17'389'0,"1"4"74"16,14 8-292-16,8 10-12 15,10-1-57-15,11 6-38 16,4-6-29-16,12-5-23 16,0-9-44-16,3-9-107 15,-2-12-355-15,-2-20 43 16</inkml:trace>
  <inkml:trace contextRef="#ctx0" brushRef="#br0" timeOffset="71354.273">8541 13318 1027 0,'-3'-10'342'16,"3"0"74"-16,4 0-256 15,5 1-25-15,2 1-25 16,-1 3-42-16,-4 7-22 15,-4 9-26-15,-7 9-19 16,-4 8 1-16,-12 13-8 16,1 0 7-16,-6 6-5 15,4-4 6-15,3-2-2 16,11-12 5-16,11-3 14 16,12-11-3-16,16-10 0 15,11-6 1-15,13-7 15 0,0-5-96 16,8 1-416-16,-13 0 126 15</inkml:trace>
  <inkml:trace contextRef="#ctx0" brushRef="#br0" timeOffset="72747.405">8922 14051 976 0,'-19'-1'314'16,"-1"4"85"-16,10 1-274 16,9-1 29-16,10 1-34 0,12 0 2 15,7 0-43-15,21-1-7 16,9 0-47-16,15-3-50 15,1-6-77-15,8 0-376 16,-16-1 63-16</inkml:trace>
  <inkml:trace contextRef="#ctx0" brushRef="#br0" timeOffset="74104.272">10148 13660 938 0,'38'-50'316'0,"-20"12"55"15,-6 8-247-15,-12 17-51 16,-9 12-10-16,-7 12-46 16,-10 17 1-16,-1 7-13 15,-8 14 4-15,3 3-8 16,-3 13 16-16,6-8 0 16,3 3 12-16,12-15-6 0,10-3 0 15,14-18-14-15,13-8-3 16,9-13-33-16,8-7-385 15,4-12 123-15</inkml:trace>
  <inkml:trace contextRef="#ctx0" brushRef="#br0" timeOffset="74274.644">10353 13772 1003 0,'-36'46'265'16,"-4"4"84"-16,-4 10-279 15,8-5-34-15,0 5-1 16,7-6-29-16,6 2-6 16,10-13-11-16,7-5-73 15,12-13-270-15,12-14 61 16</inkml:trace>
  <inkml:trace contextRef="#ctx0" brushRef="#br0" timeOffset="74637.491">10819 13650 1111 0,'9'-28'347'16,"-17"13"67"-1,-12 13-293-15,-7 10-54 16,-14 11-11-16,-1 7-35 0,-6 14 4 16,6 3-8-16,0 15 7 15,8-2-3-15,3 13 22 16,8-4-3-16,9 4 3 15,10-15-6-15,18-4-3 16,10-19-24-16,18-16-3 16,6-17-10-16,14-20 7 15,-2-12-8-15,12-19 7 16,-9-3-6-16,1-16 4 16,-18 5-5-16,-8-12 9 15,-20 9-4-15,-14-3 3 16,-13 22 1-16,-17 11-5 15,-10 27-45-15,-12 26-77 16,-6 19-43-16,-10 20-325 0,8 6 19 16</inkml:trace>
  <inkml:trace contextRef="#ctx0" brushRef="#br0" timeOffset="74945.495">10800 13943 1237 0,'-13'23'434'16,"1"0"79"-16,11 9-310 15,8 2-58-15,11 7-24 16,6-4-67-16,16 5-15 16,1-9-24-16,11 2-146 15,0-12-421-15,-4-7 98 16</inkml:trace>
  <inkml:trace contextRef="#ctx0" brushRef="#br0" timeOffset="76457.349">11527 13958 832 0,'-29'-7'400'16,"8"2"1"-16,10 2-138 16,8 2-124-16,11 2-8 15,7 2-41-15,14 0-11 16,8-1-40-16,15-1-18 16,2-7-16-16,18-4-91 15,-3-3-62-15,14-8-333 0,-9-2 1 16</inkml:trace>
  <inkml:trace contextRef="#ctx0" brushRef="#br0" timeOffset="76820.431">12676 13702 1056 0,'-17'-6'241'16,"-9"3"90"-16,-10 3-302 15,-1 1-16-15,-13 6-5 16,4 1-3-16,-5 4 31 16,10 3 1-16,3 3 23 15,15-3 13-15,9 4 9 16,13-1-28-16,11 4 17 16,10-3-29-16,12 9-5 15,3-2-9-15,4 5-2 16,-4-3-23-16,-2 4 6 15,-11-4-11-15,-6 3 6 16,-12-3-1-16,-11 3 28 16,-8-5 0-16,-13 2 4 15,-6-6-4-15,-8-5 1 16,1-10-31-16,-3-14-61 0,10-10-48 16,3-14-375-16,12-7 51 15</inkml:trace>
  <inkml:trace contextRef="#ctx0" brushRef="#br0" timeOffset="76967.148">12623 13634 1306 0,'13'6'460'0,"2"5"53"16,0 4-373-16,9 0-26 16,2-3-79-16,16-3-14 15,6-5-32-15,12-1-141 16,1-3-368-16,10 0 60 15</inkml:trace>
  <inkml:trace contextRef="#ctx0" brushRef="#br0" timeOffset="77461.565">13484 13808 1211 0,'-37'7'390'0,"11"-1"89"16,14-2-342-16,16 0 1 16,11-3-41-16,16 1-26 15,8-3-26-15,19 0-11 16,4-1-20-16,19-4-12 16,-5 0-38-16,5 0-121 15,-18 2-240-15,-3-2-131 16,-24 1-153-16</inkml:trace>
  <inkml:trace contextRef="#ctx0" brushRef="#br0" timeOffset="77657.995">13419 13968 1179 0,'-19'6'328'0,"12"-5"112"16,18-1-321-16,15-1 18 15,10-3-17-15,13 0-34 16,6 0-20-16,16 1-37 16,1-2-103-16,8 1-285 15,-5 0-142-15,-1 2-122 16</inkml:trace>
  <inkml:trace contextRef="#ctx0" brushRef="#br0" timeOffset="78220.208">14860 13665 1233 0,'-5'-12'375'0,"-6"3"81"15,-6 2-342-15,-11 2 4 16,-6 2-51-16,-12 7 1 15,-1 3-11-15,-9 8-11 16,8 5-19-16,0 10 6 16,8 4-13-16,5 15-3 15,7 2-10-15,5 10 0 16,9-3-2-16,9 2 4 16,11-13-5-16,15-4 6 15,11-17-3-15,16-7-4 16,9-16-2-16,20-12 3 15,1-13-2-15,8-13-4 16,-10-5 2-16,-5-14-3 16,-22 0 1-16,-11-6-1 15,-22 6 5-15,-18-2-1 16,-19 16 1-16,-25 5-25 16,-14 14-30-16,-23 17-95 0,0 14-47 15,-3 13-342-15,18 8 25 16</inkml:trace>
  <inkml:trace contextRef="#ctx0" brushRef="#br0" timeOffset="82182.776">8420 13257 715 0,'-12'0'251'16,"0"1"47"-16,1 0-191 15,2 0 4-15,3-1-25 16,3 0 11-16,6-1-18 15,8-3 0-15,6-3-20 16,9-3-11-16,4-2-23 0,8-3-5 16,-1 1-11-16,-2 2-4 15,-9 7-3-15,-7 6 4 16,-18 7-30-16,-18 8-376 16,-12 1 122-16</inkml:trace>
  <inkml:trace contextRef="#ctx0" brushRef="#br0" timeOffset="84851.807">8675 15694 1114 0,'1'-14'261'0,"-9"-2"119"16,1 8-311-16,-7 1 27 16,-5 2-4-16,-8 1 21 15,-7 3-8-15,-8 4-7 16,-1 4-26-16,-5 8-3 15,6 6-26-15,-2 13-15 16,6 7-11-16,-2 18-10 16,6 5-5-16,2 16 1 0,6-4-1 15,9 12 3 1,15-13 4-16,13-2 1 0,13-18 2 16,20-10-4-16,6-23-2 15,24-15 2-15,4-18-6 16,15-18-3-16,-8-10 2 15,6-18 5-15,-21-2-8 16,-6-12 8-16,-22 3-2 0,-13-7 6 16,-21 11-10-16,-21-4 5 15,-19 14-5-15,-18 2-23 16,-7 16-15-16,-17 16-34 16,6 23-28-16,-8 26-54 15,13 14-14-15,1 17-328 16,25 0 83-16</inkml:trace>
  <inkml:trace contextRef="#ctx0" brushRef="#br0" timeOffset="85198.386">8581 16146 1244 0,'-16'8'431'16,"4"1"78"-16,10 11-319 15,10 2-60-15,13 9-24 16,4-3-65-16,11 4-15 16,2-6-24-16,7 1-104 15,-1-4-436-15,-5 3 110 16</inkml:trace>
  <inkml:trace contextRef="#ctx0" brushRef="#br0" timeOffset="105054.14">9025 16594 1086 0,'6'-2'300'15,"9"-8"104"-15,9-4-302 16,11-10-7-16,-1-1-19 0,5-1-17 15,-8 5-29-15,1 5-12 16,-13 9-16-16,-6 13-2 16,-11 11-5-16,-8 12-2 15,-7 6-16-15,-6 10-52 16,0-3-39-16,-2 1-317 16,7-7 45-16</inkml:trace>
  <inkml:trace contextRef="#ctx0" brushRef="#br0" timeOffset="105623.375">9424 16775 864 0,'-4'-1'333'0,"-6"5"14"15,-3 7-205-15,1 2-110 16,-2 4-20-16,5 0-7 15,1 2-17-15,5-5-19 16,2-3-316-16,2-3 85 16</inkml:trace>
  <inkml:trace contextRef="#ctx0" brushRef="#br0" timeOffset="106032.186">9718 16608 1054 0,'1'-9'305'0,"2"0"68"0,2 1-300 16,3 2-27-16,-1 5-31 16,0 3-16-16,-4 4-7 15,-3 7-15-15,-5 2 6 16,-6 6 0-16,-4 4 4 16,-3 7 8-16,-1-1 21 15,1 5 26-15,3-4 15 0,2-1 23 16,9-10 3-1,7-3 4-15,8-10-24 16,12-6-16-16,5-8-22 16,12-2-11-16,-1-3-27 0,2 0-186 15,-3 7-260-15,-5 4 12 16</inkml:trace>
  <inkml:trace contextRef="#ctx0" brushRef="#br0" timeOffset="129460.976">10194 15882 1159 0,'-20'15'338'0,"8"-13"105"16,9 2-322-16,13-4-3 15,8 0-29-15,11-3-19 16,4 1-33-16,16-3-21 16,0 2-13-16,11-2-80 15,-6 3-40-15,2 0-363 16,-12 10 38-16</inkml:trace>
  <inkml:trace contextRef="#ctx0" brushRef="#br0" timeOffset="129685.495">10207 16093 1252 0,'-19'2'437'0,"11"-2"79"0,14-3-339 16,14-2-41-16,7-2-54 15,14 0-26-15,6 3-32 16,15-1-122-16,-5 2-52 16,13-1-389-16,-9-2 8 15</inkml:trace>
  <inkml:trace contextRef="#ctx0" brushRef="#br0" timeOffset="131237.706">11139 15987 1150 0,'-12'2'346'0,"2"2"97"16,13 0-314-16,7 1 6 0,10-2-35 15,13 1-25-15,6-5-29 16,20-4-14-16,5-2-76 15,12-2-445-15,0 1 135 16</inkml:trace>
  <inkml:trace contextRef="#ctx0" brushRef="#br0" timeOffset="136167.088">12243 15484 999 0,'-15'-8'285'0,"3"-2"87"15,13 3-287-15,12-1 2 16,11 3-34-16,18-1-10 16,6 4-27-16,13-3-40 15,-1 1-56-15,8-5-309 16,-14-4 54-16</inkml:trace>
  <inkml:trace contextRef="#ctx0" brushRef="#br0" timeOffset="136443.766">12971 15060 1045 0,'-8'-12'249'0,"-3"9"87"16,-8 10-297-16,-3 7-26 15,-9 11-3-15,-3 4-5 16,-7 12 0-16,4 1-4 15,0 7 2-15,10-4 3 16,5 2 16-16,10-15-3 16,11-6 6-16,14-13-6 15,15-8 1-15,10-10-17 0,17-7-4 16,4-4-45-16,2-8-316 16,-10-4 82-16</inkml:trace>
  <inkml:trace contextRef="#ctx0" brushRef="#br0" timeOffset="136582.18">13114 15171 860 0,'-16'12'299'0,"-12"14"57"16,0 7-239-16,-7 12-7 15,3 0-41-15,-2 5-23 16,8-5-22-16,3-2-8 16,9-5-18-16,8 0-3 15,10-5-55-15,4-1-320 16,4-8 85-16</inkml:trace>
  <inkml:trace contextRef="#ctx0" brushRef="#br0" timeOffset="136912.55">12082 15842 1112 0,'-36'6'325'16,"14"-6"108"-16,12 0-278 15,20-3-4-15,20-4 16 16,12-2-53-16,31-5-13 15,11 0-43-15,26-1-20 16,-3 0-30-16,29 1 2 16,-12 6-13-16,10 1-60 15,-21 5-68-15,3 8-403 16,-33 0 50-16</inkml:trace>
  <inkml:trace contextRef="#ctx0" brushRef="#br0" timeOffset="137326.963">12582 16061 1037 0,'-17'0'342'0,"9"-3"73"16,15 0-292-16,13-4 14 15,6 0-42-15,10 5-20 16,-4 3-28-16,3 6-11 16,-10 5-34-16,-6 10-1 15,-13 3-7-15,-10 10 5 16,-9 3 2-16,-12 7-1 15,-1-1-1-15,-9 5 5 16,5-9-2-16,2-1 19 16,13-8 21-16,10-4 4 15,14-11 1-15,16-8-2 16,10-8-20-16,24-8-19 16,9-2-17-16,16-9-115 15,0 9-382-15,-1-1 78 16</inkml:trace>
  <inkml:trace contextRef="#ctx0" brushRef="#br0" timeOffset="138646.008">13941 15649 1125 0,'-23'-2'285'0,"10"-7"121"15,13 0-318-15,13-1 22 16,8-1-14-16,14-2-18 15,3 4-28-15,15 1-14 16,0 2-31-16,12 1-64 16,-9 4-41-16,2-1-356 15,-18 2 43-15</inkml:trace>
  <inkml:trace contextRef="#ctx0" brushRef="#br0" timeOffset="138838.298">14167 15406 853 0,'-20'-20'333'0,"1"5"43"16,0 6-174-16,8 6-88 15,1 11-9-15,5 9-45 16,-2 16-18-16,3 9-38 0,3 13-10 16,2 0-26-16,3 15-67 15,0-8-30-15,-1 12-285 16,1-9 21-16</inkml:trace>
  <inkml:trace contextRef="#ctx0" brushRef="#br0" timeOffset="139142.234">13902 16069 1140 0,'-2'10'384'16,"5"-1"92"-16,11 1-308 15,12-6-4-15,8-5-50 16,17-2-28-16,4-3-39 15,17-2-118-15,1 2-341 16,10-3-107-16,-19-1-170 16</inkml:trace>
  <inkml:trace contextRef="#ctx0" brushRef="#br0" timeOffset="139976.533">14905 16026 632 0,'-22'-31'395'0,"6"7"-34"16,-1 12-77-16,8 13-190 16,7 11-24-16,5 16-1 15,9 7-36-15,9 21 0 16,4 1-16-16,8 12-4 16,1-6-3-16,3 4 2 15,-3-13-10-15,3-4-1 0,-4-9-3 16,-1-7 6-16,-6-12-6 15,2-7 6-15,-8-11-3 16,-2-16 8-16,-6-13-5 16,-2-22 5-16,-8-11-4 15,-4-32 3-15,-5-11-4 16,-8-38-1-16,1-4-2 16,-3-37 1-16,5 14-9 15,4-12 56-15,6 30 15 0,1 3 12 16,5 39 5-1,7-3 17-15,0 29-43 0,10 1 2 16,6 23-6-16,5 6-3 16,2 21-14-16,13 11-11 15,2 11-15-15,19 2-6 16,9 4-1-16,30-6 4 16,2-4-6-16,26-5-61 15,-4-3-75-15,11-1-408 16,-23 2 50-16</inkml:trace>
  <inkml:trace contextRef="#ctx0" brushRef="#br0" timeOffset="141806.338">16128 15323 955 0,'-17'4'297'0,"2"-4"77"16,12 2-268-16,11-5-6 16,7-4-27-16,15-5-14 15,11 0-25-15,13-6-11 16,5 0-15-16,11-4-82 16,-8 1-332-16,4-6 80 15</inkml:trace>
  <inkml:trace contextRef="#ctx0" brushRef="#br0" timeOffset="142046.319">16934 14927 1012 0,'-12'-13'303'0,"-4"7"65"16,-4 8-275-16,2 6-56 15,-5 9-16-15,1 9-11 16,-8 8-7-16,2 2-1 15,-4 9 1-15,7-3-1 0,4-1-4 16,15-9 3-16,13-5 0 16,14-13 0-16,16-9-9 15,5-8 8-15,10-11 170 16,-4-8-541-16,3-3 241 16</inkml:trace>
  <inkml:trace contextRef="#ctx0" brushRef="#br0" timeOffset="142204.775">17120 15010 476 0,'-21'14'437'16,"-12"10"-90"-16,-4 13 18 15,5 5-278-15,-1 9-10 16,6-4-34-16,5 1-19 16,11-7-16-16,1 2-31 15,8-8-39-15,1 5-314 0,4-4 69 16</inkml:trace>
  <inkml:trace contextRef="#ctx0" brushRef="#br0" timeOffset="142609.479">15841 15745 663 0,'-63'22'437'15,"16"-9"-35"-15,13 0-47 16,22-1-195-16,25-3 14 16,18-4-29-16,24-4-15 15,13-4-41-15,28-2-15 16,8-2-40-16,24-7-10 0,-4-1-16 16,26-2-8-16,-15 3 0 15,3 1-9-15,-21 6-50 16,0 7-98-16,-30 4-42 15,-8 1-340-15,-26-1 8 16</inkml:trace>
  <inkml:trace contextRef="#ctx0" brushRef="#br0" timeOffset="143009.351">16481 15983 1152 0,'-8'-3'357'0,"10"-1"103"15,8 2-323-15,10 3-28 16,1 3-35-16,3 3-22 15,-5 2-39-15,-2 7-13 16,-9 2-2-16,-12 7-3 16,-11 2 1-16,-10 13-2 15,-9-1 5-15,-6 7 3 0,4-3-3 16,3 0 4-16,9-13 3 16,10-3-1-16,14-11 2 15,16-7-1-15,13-8-3 16,23-9-2-16,10-8 8 15,22-13-71-15,2-3-411 16,7-14 121-16</inkml:trace>
  <inkml:trace contextRef="#ctx0" brushRef="#br0" timeOffset="144425.219">16015 14942 721 0,'8'-24'252'16,"-9"16"28"-16,-11 8-158 0,-4 13-76 15,-12 13 2-15,-2 5-9 16,-11 13 5-16,-1 3-4 16,-9 19 15-16,3 3-1 15,-6 19 12-15,10 5-6 16,2 25-7-16,11-5-23 15,4 14-4-15,13-17-15 16,8 8-1-16,9-27-4 16,15-2-2-16,10-22-2 0,11-2 1 15,7-16-39-15,13-4-358 16,-5-14 108-16</inkml:trace>
  <inkml:trace contextRef="#ctx0" brushRef="#br0" timeOffset="145026.158">17389 14998 1056 0,'-9'-28'341'0,"-3"4"82"15,5 10-297-15,6 12 0 16,5 11-51-16,4 19-21 15,3 10-30-15,7 19-15 16,0 7-5-16,2 16 2 16,-3-2-2-16,-4 14 3 15,-10-5-2-15,-6 19-4 16,-9-5-3-16,-16 20 4 16,-4-13 1-16,-7 13-3 15,-4-22 3-15,-5-1 0 16,6-26-3-16,-1-5-3 0,6-26 1 15,3-6-34-15,12-14-33 16,7-10-64-16,8-10-318 16,10-9 51-16</inkml:trace>
  <inkml:trace contextRef="#ctx0" brushRef="#br0" timeOffset="145478.322">17769 14893 957 0,'-33'-7'314'15,"7"-2"74"-15,4-1-231 16,8 2-15-16,8 0-14 0,10 1-38 16,8 2-18-16,7 0-37 15,7 6-19-15,2 1-10 16,-1 6-3-16,-5 6 0 15,-9 9-5-15,-12 3 2 16,-12 11 0-16,-9 1 1 16,-6 5-2-16,-2-6 3 15,1 3 1-15,11-10-4 0,6-4 21 16,12-9 1-16,17-4 0 16,11-8-2-16,16-5 15 15,4-4-87-15,8-3-429 16,-11-1 131-16</inkml:trace>
  <inkml:trace contextRef="#ctx0" brushRef="#br0" timeOffset="146667.287">17916 15769 1104 0,'-16'-8'272'15,"12"17"101"-15,16-1-318 16,16-3-5-16,10-5-15 16,19 0-10-16,3-6-9 15,10-1-28-15,-7 1-52 0,-1-6-323 16,-21-4 72-16</inkml:trace>
  <inkml:trace contextRef="#ctx0" brushRef="#br0" timeOffset="146851.715">18167 15580 1067 0,'-25'17'268'0,"-11"13"89"16,7 9-315-16,4 12-11 15,10-5-21-15,7 6-1 16,7-7-11-16,5 0 99 15,3-10-456-15,4-1 183 0</inkml:trace>
  <inkml:trace contextRef="#ctx0" brushRef="#br0" timeOffset="147210.357">18963 15357 888 0,'-12'-2'190'0,"-19"-3"89"16,-6 12-256-16,-10 6 39 16,-2 4 20-16,-6 8 37 15,6 2 8-15,1 7 8 16,13-2-34-16,9 9-17 16,16-3-39-16,16 6-8 15,11-3-21-15,14 5-5 16,4-9-6-16,1 4-2 15,-4-7-4-15,-8 2 2 16,-15-6-3-16,-10 4 5 16,-9-6-1-16,-15-1 0 15,-4-11-2-15,-9-10-8 16,3-12-38-16,0-22-80 16,12-17-317-16,8-28 45 15</inkml:trace>
  <inkml:trace contextRef="#ctx0" brushRef="#br0" timeOffset="147311.387">18812 15333 1042 0,'26'-25'428'16,"6"3"37"-16,1 13-281 15,11 8-46-15,3 5-74 16,14 5-27-16,-1 3-107 16,14-11-404-16,-12-9 105 15</inkml:trace>
  <inkml:trace contextRef="#ctx0" brushRef="#br0" timeOffset="148178.055">16300 14531 628 0,'-18'3'354'0,"7"6"-31"15,5 1-110-15,6 1-118 16,9 1-32-16,10-1 6 16,7-2-9-16,16-4 2 15,4-3-19-15,31-3 1 16,10-2-16-16,24-2-5 15,5 2-9-15,37-2-7 16,-10 0-8-16,31-6 3 16,-3-3-8-16,36-5 26 0,-14-1-3 15,31-4 5-15,-15 4-5 16,24 5 8-16,-23 6-24 16,17 3 4-16,-23 10-5 15,15 6 4-15,-36 6-3 16,11 11 2-16,-36 3-6 15,-12 2 7-15,-37-2-2 16,-9-4 1-16,-37-7-5 0,-9-4 9 16,-23-7-5-16,-8-5 64 15,-13-3 10-15,-8-2 23 16,-4-1 2-16,-1 0 3 16,-1 3-61-16,3 9-8 15,1 5-30-15,-1 14 0 16,0 7-3-16,-6 12 0 15,-4 0-5-15,-5 7 9 16,-1-3-10-16,-3 4-4 16,3-10-38-16,2 7-118 15,8-7-375-15,8-8 54 16</inkml:trace>
  <inkml:trace contextRef="#ctx0" brushRef="#br0" timeOffset="160606.378">10827 17736 935 0,'1'-15'235'15,"-9"2"72"-15,-5 5-262 16,-9 1-7-16,-4 5 0 15,-12 5 5-15,-2 8 8 16,-12 9 10-16,2 8-17 0,-9 15 10 16,6 3 0-16,0 20 5 15,13 4-5-15,5 8 3 16,18-7-11-16,15 0 2 16,13-19-19-16,20-13 2 15,13-16-13-15,20-15 1 16,2-19-7-16,15-17 5 15,-4-7-10-15,10-19 1 16,-12 0-6-16,-7-7 1 16,-18 4-4-16,-14-2 3 15,-24 17-3-15,-25-1-30 16,-16 16-37-16,-20 6-51 16,-12 12-22-16,-13 11-20 15,8 13 11-15,-4 10-247 16,13 5 119-16</inkml:trace>
  <inkml:trace contextRef="#ctx0" brushRef="#br0" timeOffset="160928.743">10770 18191 1021 0,'-8'-10'362'0,"1"3"80"15,4 8-273-15,5 4 2 16,5 1-45-16,5 9-10 16,3 9-47-16,11 6-20 15,3 1-28-15,11 4-108 16,1-7-57-16,5-1-367 16,-7-10 9-16</inkml:trace>
  <inkml:trace contextRef="#ctx0" brushRef="#br0" timeOffset="165233.827">11452 18396 800 0,'1'-18'269'16,"-6"9"42"-16,-3 11-203 15,-1 11-38-15,-3 9-13 16,0 6-16-16,0 12-8 0,4 0-13 16,4 3-7-16,4-8-5 15,3-2-8-15,3-10 3 16,4-5-19-16,-1-4-32 15,-5 0-303-15,-4-7 76 16</inkml:trace>
  <inkml:trace contextRef="#ctx0" brushRef="#br0" timeOffset="165538.357">11386 18463 805 0,'2'-31'252'0,"5"-6"77"16,4 4-218-16,7-4 13 15,2 7-29-15,4 2 1 16,-1 11-38-16,5 5-18 16,-6 11-17-16,-2 7-7 15,-5 7-19-15,-4 7 3 16,-6 2-1-16,-7 6-8 15,-5 0 4-15,-9 2-8 16,0-5-9-16,-7-2-31 16,4-4-19-16,-1-7-310 15,5-7 71-15</inkml:trace>
  <inkml:trace contextRef="#ctx0" brushRef="#br0" timeOffset="165949.079">11667 18498 803 0,'-2'4'240'16,"-4"6"46"-16,2 3-222 16,0 7-17-16,3 2-28 15,-1 2-5-15,2-1-3 16,1-2-15-16,1-7-4 16,2-3-27-16,0-4-116 15,-1-8-146-15,0 0-12 16</inkml:trace>
  <inkml:trace contextRef="#ctx0" brushRef="#br0" timeOffset="166373.813">11785 18602 868 0,'11'-3'262'0,"7"-1"72"15,1-3-244-15,7-6-14 16,-3 0-25-16,3-2-13 15,-5 2-21-15,-4 1-8 16,-9 6-3-16,-6 3-2 16,-10 4-2-16,-10 6 2 15,-4 1 0-15,-7 8-2 16,1 1 0-16,-2 4 3 16,8-4 5-16,1 8 11 15,8-6 5-15,8 2 4 0,6-5-1 16,9-1-3-16,6-3-8 15,8-8-5-15,3-6-3 16,4-4-1-16,0-5-2 16,-2-8-2-16,-7 0-1 15,-5-6-3-15,-10 3-1 0,-11-1-3 16,-8 7-5-16,-9 4-10 16,-3 7-2-16,-4 7-11 15,4 10-11-15,2 0-23 16,10 3-9-16,5 3-301 15,4-7 76-15</inkml:trace>
  <inkml:trace contextRef="#ctx0" brushRef="#br0" timeOffset="166638.178">12085 18830 890 0,'1'-5'300'15,"0"-6"53"-15,4-15-224 16,-3-5-36-16,4-10-1 16,-2-10-32-16,2-19-6 0,-1-1-15 15,5-11-11-15,2 8-19 16,1 4-4-16,-1 25-3 16,-2 8 0-16,-4 21-5 15,-2 6-2-15,-3 11 0 16,0 4-5-16,-2 5-21 15,-2 6-51-15,-1 3-6 16,-2 6-317-16,0 0 54 16</inkml:trace>
  <inkml:trace contextRef="#ctx0" brushRef="#br0" timeOffset="166907.093">12057 18591 980 0,'1'15'304'0,"6"-3"75"15,6-5-272-15,4-4-17 16,3-3-34-16,7-5-17 16,0 0-20-16,5-9-11 15,-1-5-7-15,3 0 1 16,-10-2-1-16,-1 6-3 16,-8 7 1-16,-5 9 0 15,-6 7-1-15,-4 12-1 16,-5 1-2-16,-3 7 4 15,-2-1 2-15,1 1-1 16,0-5 1-16,4-5-2 0,2-5-6 16,7-5-57-16,0-5-28 15,3-11-303-15,0-6 40 16</inkml:trace>
  <inkml:trace contextRef="#ctx0" brushRef="#br0" timeOffset="167054.827">12376 18374 1054 0,'-20'11'247'0,"5"3"87"15,8-4-308-15,8-2-45 16,3-7-210-16,7-5-105 16,4-6-60-16</inkml:trace>
  <inkml:trace contextRef="#ctx0" brushRef="#br0" timeOffset="167234.14">12644 18170 981 0,'-4'7'284'16,"-7"11"71"-16,-5 12-257 16,-2 6-45-16,0 14-4 15,1 0-20-15,1 13-7 0,6-9-13 16,5 4-11-16,2-10-4 15,3 0-371-15,0-21 116 16</inkml:trace>
  <inkml:trace contextRef="#ctx0" brushRef="#br0" timeOffset="167410.063">12441 18471 1045 0,'-9'4'357'0,"4"-3"79"15,10-1-275-15,7-4-14 16,8-3-39-16,9 1-20 16,3-2-33-16,8-3-148 15,2 2-385-15,-1-3 77 16</inkml:trace>
  <inkml:trace contextRef="#ctx0" brushRef="#br0" timeOffset="168021.79">12840 18509 964 0,'4'-3'252'0,"-1"-2"77"16,-3 2-283-16,-6-3-14 16,-4 3-12-16,-4-1-4 15,-2-1-1-15,-5 4 5 16,1 1 3-16,1 3 13 15,1 2 3-15,3 8 11 16,7 2 3-16,5 8-3 16,4 0-15-16,7 3-3 0,5-5-18 15,3 0-5-15,-1-9-3 16,3 0-3-16,-5-5 6 16,-3 3 16-16,-5-5 3 15,-6 5-3-15,-6-4 2 16,-5 0-10-16,0-5-21 15,-4 1-45-15,1-8-35 0,-2-7-352 16,4-8 64-16</inkml:trace>
  <inkml:trace contextRef="#ctx0" brushRef="#br0" timeOffset="169832.482">13082 18682 709 0,'9'-12'286'0,"-5"1"7"16,-3 10-178-16,-5 11-65 15,-1 5-28-15,-6 7-9 16,2 3-1-16,-1 4 0 16,3-3-8-16,2 2-13 0,5-4-6 15,-1-1-290-15,1-8 84 16</inkml:trace>
  <inkml:trace contextRef="#ctx0" brushRef="#br0" timeOffset="170521.462">13442 18568 845 0,'-2'-9'236'0,"-2"9"66"16,-1 9-248-16,-2 6-6 0,-3 4-21 15,1 9-11 1,-2-5-3-16,0 4 6 0,4-5 4 16,5 0 0-16,4-11 6 15,7-2-6-15,5-7-6 16,4-7-13-16,2-3 0 15,1-6-6-15,0-1 0 16,0-1 1-16,-1 3 4 16,-4 1-1-16,-4 6 0 15,-3 0 2-15,-4 4-1 0,-2 3-3 16,-2 2 0-16,0 5 6 16,-2 3-6-16,1 4 0 15,-2-2 2-15,2-2 0 16,1-3-4-16,4-1 4 15,-1-5 0-15,5-3-3 16,1-2 3-16,6-8-3 16,1 1 6-16,4-6-4 15,-2-3 3-15,6 2-3 16,-7 2 0-16,-2 4 0 16,-4 7 3-16,-5 8-3 15,-7 4 1-15,-5 9-3 16,-2 0-2-16,-4 4 0 15,3 0-3-15,1 0-7 0,4-8-29 16,3-7-302-16,7-5 82 16</inkml:trace>
  <inkml:trace contextRef="#ctx0" brushRef="#br0" timeOffset="170987.963">14065 18565 891 0,'-7'2'248'0,"-4"-2"68"0,-3 3-239 15,-1 1-20-15,-3 3 2 16,-1-5-14-16,-4 5 6 16,4-1-10-16,-3 3-3 15,5 0-10-15,5 6-4 16,3-2-11-16,4 1 0 15,7 0-7-15,5-4-5 16,4-3 0-16,5 1-5 16,1-6 1-16,3 1 0 15,-2-1 5-15,4-4-10 16,-4-4 8-16,1-2-4 16,-4-5-2-16,2-1-4 15,-5 0 7-15,0 2-6 16,-4 0 4-16,-1 3-3 0,-4 4 11 15,-2 4-4-15,-2 1 8 16,-3 6-3-16,0-1 6 16,0 4-7-16,1 2 4 15,-2 4-4-15,2 1 0 16,0 5 0-16,2-2 0 16,2 1-3-16,2 0 0 15,3-3-8-15,4-4 6 16,0-8-74-16,0-7-301 0,3-13 82 15</inkml:trace>
  <inkml:trace contextRef="#ctx0" brushRef="#br0" timeOffset="171219.02">14311 18527 562 0,'1'-6'424'0,"-4"5"-60"16,-1 4-60-16,1 9-195 16,2 4-42-16,1 7-12 15,3 0-27-15,5 2-5 16,2-3-7-16,4-1-3 0,1-4-7 16,1-1-9-16,-2-2-2 15,2 1-24-15,-3 0-40 16,-3-3-326-16,2-8 81 15</inkml:trace>
  <inkml:trace contextRef="#ctx0" brushRef="#br0" timeOffset="171445.598">14232 18733 885 0,'-9'9'361'0,"2"-8"39"16,5 0-222-16,8-4-17 16,6-4-36-16,13-6-1 15,5-4-23-15,11-7-17 16,1 0-35-16,7-9-53 16,-7 3-86-16,0-4-411 15,-9 2 79-15</inkml:trace>
  <inkml:trace contextRef="#ctx0" brushRef="#br0" timeOffset="172058.761">14894 18176 1024 0,'-9'2'305'0,"0"2"86"15,12-2-290-15,12-3 2 16,9 0-34-16,12-3-15 16,3-2-26-16,11-5-14 15,-2 1-19-15,7-4-54 16,-8 1-40-16,-5 2-321 16,-12-1 46-16</inkml:trace>
  <inkml:trace contextRef="#ctx0" brushRef="#br0" timeOffset="172284.616">14886 18259 954 0,'-26'6'381'0,"7"4"52"0,10-2-239 16,9-1-14-16,10-2-35 15,12-4-3-15,7-2-35 16,11-4-16-16,5-2-45 16,17-2-22-16,-1 1-31 15,14-2-143-15,-6 4-389 16,4-2 67-16</inkml:trace>
  <inkml:trace contextRef="#ctx0" brushRef="#br0" timeOffset="173724.595">16667 17441 1017 0,'-19'0'212'16,"-22"12"100"-16,-2 10-301 16,-8 16-2-16,2 0-8 15,-2 12 14-15,9-2 8 16,1 3 25-16,11-11 11 16,11 2 18-16,16-12-6 15,11-1 0-15,14-7-30 0,12-1 1 16,7-4-15-16,5 1 4 15,-2-1-15-15,0 5 7 16,-10 0-13-16,-6 8 4 16,-15 0-3-16,-11 9 18 15,-15-2-9-15,-14 0 7 16,-5-6-6-16,-13-1-5 16,2-14-17-16,-7-5-7 15,4-11-40-15,-3-12-67 16,10-16-90-16,3-22-244 15,13-10-6-15</inkml:trace>
  <inkml:trace contextRef="#ctx0" brushRef="#br0" timeOffset="173889.878">16596 17443 1024 0,'19'-1'568'0,"-13"-2"-44"16,14 9-157-16,9 2-265 15,16-2-24-15,3-3-42 16,20-4-30-16,6-3-78 16,30-5-473-16,1-1 120 15</inkml:trace>
  <inkml:trace contextRef="#ctx0" brushRef="#br0" timeOffset="174720.682">17620 17970 750 0,'28'-43'305'16,"-10"17"3"-16,-8 8-166 16,-8 15-100-16,-10 12-8 15,-9 8-6-15,-11 17 4 16,2 5-1-16,-5 15 3 15,4-3-3-15,2 1 7 0,10-11 2 16,7-3 1-16,10-18-14 16,12-7-3-16,11-10-11 15,12-8-6-15,8-8-4 16,8-14 5-16,-1-6-7 16,2-11 0-16,-9 1-4 15,-3-1 4-15,-15 13-6 16,-5 12 7-16,-11 16-2 0,-11 14 4 15,-10 11-8-15,-6 18 9 16,-4 0-9-16,-3 8 7 16,2-7-3-16,3 2 5 15,7-14-7-15,7-4-1 16,9-10-15-16,9-10-52 16,7-14-30-16,6-12-288 15,2-5 37-15</inkml:trace>
  <inkml:trace contextRef="#ctx0" brushRef="#br0" timeOffset="175187.813">18092 18003 869 0,'-3'6'278'0,"-4"3"52"16,0 5-242-16,-1 7-20 16,2 1-29-16,-1 8-7 0,4-4-9 15,0 2 0-15,5-9-9 16,5 0-1-16,4-10-8 15,9-4 1-15,3-3-5 16,9-5 3-16,0-7-1 16,6-8 4-16,-3-1-4 15,2-6 5-15,-8 2-6 16,-1-3 0-16,-3 8 0 16,-6-1 2-16,-5 7-4 0,-5 5 2 15,-5 7-3 1,-7 12 7-16,-5 6-5 0,-3 11 9 15,2 0-2-15,-3 2 6 16,4-6-10-16,5 1 5 16,3-9-12-16,5-3 5 15,7-3-5-15,8-7 0 16,4-8-6-16,9-7 5 16,1-4-4-16,8-11 2 15,-5 1 1-15,2-4 6 16,-9 5-4-16,-7 3 3 15,-12 12 2-15,-11 7-3 16,-11 14 3-16,-9 8 0 16,-1 4-4-16,-5 4 6 15,7 0 2-15,-1-1-3 16,8-4-6-16,4 0-16 0,8-7-35 16,3-7-318-16,6-13 78 15</inkml:trace>
  <inkml:trace contextRef="#ctx0" brushRef="#br0" timeOffset="175337.266">18826 17522 1188 0,'-11'-16'285'0,"-6"11"94"16,2 15-348-16,-1 11-48 15,4 3-51-15,4 8-313 16,5 0 69-16</inkml:trace>
  <inkml:trace contextRef="#ctx0" brushRef="#br0" timeOffset="175587.2">19065 17570 980 0,'5'-13'307'0,"-13"8"54"15,-11 16-266-15,-2 18-41 0,-3 4-29 16,-2 14 10-16,2 2-13 16,-2 12 3-16,4-4-11 15,3 17-2-15,6-1-13 16,2 4-43-16,4-16-10 16,2-3-220-16,1-24-113 15,0-10-36-15</inkml:trace>
  <inkml:trace contextRef="#ctx0" brushRef="#br0" timeOffset="175987.61">18817 18070 769 0,'9'-1'285'0,"3"2"38"16,7 1-221-16,8 2-17 15,6-2-46-15,15-4-24 16,3-3-15-16,9-5 0 15,-4-3-2-15,2 0 2 16,-16 3 5-16,-3-3 4 16,-15 5 0-16,-9-1 13 15,-12 3 1-15,-7-1 4 16,-7 1-5-16,-8-4 2 16,-4 3-14-16,-9-2 0 15,1 1-8-15,-4 2 2 16,5 4-4-16,3 3 17 0,9 5-3 15,10 7 16-15,10 2 0 16,11 10 16-16,4 1-11 16,9 15 22-16,1-2-4 15,-3 1 13-15,-7-6-7 16,-4 0 0-16,-9-12-15 16,-9-1-2-16,-7-2-13 15,-6-2-7-15,-5-8-8 16,-6-7-11-16,-1-3-79 0,-6-3-407 15,1-1 106-15</inkml:trace>
</inkml:ink>
</file>

<file path=ppt/ink/ink1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49:13.778"/>
    </inkml:context>
    <inkml:brush xml:id="br0">
      <inkml:brushProperty name="width" value="0.05292" units="cm"/>
      <inkml:brushProperty name="height" value="0.05292" units="cm"/>
    </inkml:brush>
  </inkml:definitions>
  <inkml:trace contextRef="#ctx0" brushRef="#br0">2515 7099 1027 0,'11'-88'311'0,"-2"24"83"15,-3 18-280-15,-5 32-16 16,-5 27-15-16,-3 30-38 16,-6 27-4-16,4 15-15 15,-1 21-14-15,3-4 2 0,1 3-5 16,6-22-6-16,2-10-1 15,6-26 6 1,6-15-4-16,7-22 6 0,10-20 1 16,2-14 7-1,11-16 4-15,0-3-3 0,8-6-4 16,-9 15-2-16,0 11-8 16,-10 16 0-16,-9 16-4 15,-13 15 0-15,-14 16-1 16,-13 5 3-16,-13 10-6 15,-4-5 10-15,-11 0-8 16,6-14 5-16,-5-8-4 16,7-13 4-16,1-10-18 15,10-12 6-15,2-9-92 16,12-5-26-16,10-6-339 16,9 1 26-16</inkml:trace>
  <inkml:trace contextRef="#ctx0" brushRef="#br0" timeOffset="161.701">3127 7340 762 0,'-4'37'267'0,"-5"-1"28"16,-5 12-184-16,-1-3-95 0,0 7-3 15,2-5-14 1,1 2 256-16,6-13-548 0,9-6 271 15</inkml:trace>
  <inkml:trace contextRef="#ctx0" brushRef="#br0" timeOffset="535.612">3213 7481 996 0,'-4'18'297'0,"1"3"70"16,6 0-284-16,7 0-8 16,6-5-29-16,12-1-11 15,3-7-11-15,12-8-6 16,-1-8-13-16,9-12-6 16,-5-5 7-16,4-11 18 15,-9-1 6-15,0-4 7 0,-13 10 2 16,-7-1-9-16,-10 12-18 15,-16 2-2 1,-8 10-4-16,-14 9 0 0,-7 8 6 16,-10 11 1-16,3 10 13 15,-9 14 15-15,8 3 4 0,0 10 0 16,9-10-7-16,12-1-18 16,19-15-13-16,17-10-18 15,12-15-3-15,18-10-111 16,1-9-352-16,9-5 73 15</inkml:trace>
  <inkml:trace contextRef="#ctx0" brushRef="#br0" timeOffset="1166.018">3937 7428 1154 0,'-35'9'360'16,"-7"7"86"-16,-7 9-288 15,0 1-26-15,-3 12 5 16,11-3-46-16,7 2-7 16,16-5-31-16,8-2-20 15,13-12-20-15,11-4-8 16,8-10-1-16,11-10-4 16,6-7 1-16,10-11 5 15,-3-7-4-15,2-12-2 16,-10-1 0-16,2-6-3 15,-15 6-3-15,-4-1 2 16,-10 15 3-16,-5 13-3 16,-11 14 3-16,-7 19-3 0,-4 18 6 0,-6 19-3 15,0 2 8 1,3 5-7-16,9-8-1 0,10-7-12 16,11-19-32-16,12-11-95 15,7-17-17-15,11-17-41 16,0-15-9-16,10-20 10 15,-3-9 87-15,9-22 30 16,-6-1 45-16,2-19 74 16,-10 7 58-16,0-5 95 15,-12 20 13-15,-4 6 18 16,-12 28-58-16,-6 16-36 16,-8 28-88-16,-11 26-19 15,-9 21-19-15,-13 27-4 16,-8 8 1-16,-12 25-2 15,1-9 0-15,2 7 2 16,12-15 4-16,12-5 0 0,20-27 0 16,15-11 0-16,14-21-3 15,18-17-1-15,5-13 0 16,11-14-4-16,-8-7 5 16,1-7-116-16,-15-1-52 15,-7-6-353-15,-14 6-13 0</inkml:trace>
  <inkml:trace contextRef="#ctx0" brushRef="#br0" timeOffset="1264.329">4377 7584 1241 0,'-14'45'440'0,"1"-2"45"16,10-7-354-16,7 1-33 16,11-9-139-16,9-3-439 15,3-8 110-15</inkml:trace>
  <inkml:trace contextRef="#ctx0" brushRef="#br0" timeOffset="2268.958">5245 7478 990 0,'-12'6'327'16,"9"0"83"-16,13-5-267 0,13-3 20 31,5-6-30-31,12-7-9 0,-2-2-37 0,4-6-22 31,-8 1-35-31,-3-4-16 0,-12 3-9 0,-10 3-8 16,-12 2 3-16,-15 7-4 15,-9 6 0-15,-14 11-2 16,0 7 7-16,-14 15-2 16,4 8 4-16,-3 11 1 15,11 1 0-15,4 5-2 16,19-10 1-16,13-2-3 16,16-13 4-16,20-7-3 15,10-13-7-15,16-10-16 16,0-9-50-16,11-11-66 15,-10-6-27-15,1-8-52 16,-11 1-19-16,-6-1 43 16,-12 8 52-16,-10 2 56 15,-10 10 70-15,-10 7 90 16,-7 8 27-16,-6 9 38 16,-4 7-13-16,-1 13 8 15,1 3-44-15,2 8-9 0,7-2-24 16,5 1-4-16,7-10-18 15,9-4 4-15,7-12-7 16,10-11 15-16,5-10-3 0,16-16-1 16,-1-8-13-16,7-13-4 15,-5-3-20-15,1-8-10 16,-14 6-8-16,-5-2-78 16,-9 14-43-16,-4 7-344 15,-8 13 29 1</inkml:trace>
  <inkml:trace contextRef="#ctx0" brushRef="#br0" timeOffset="2932.543">6063 7502 1165 0,'14'0'392'0,"11"-6"74"15,4-1-330-15,9-6-19 16,-4-3-58-16,2-6-22 16,-9 2-28-16,-4 0-6 15,-12 0-4-15,-8 2-1 16,-11 8 3-16,-13 5-2 16,-12 1 5-16,-16 11-5 15,1 6 6-15,-7 8-2 0,6 1 6 16,7 13 1-16,13 2 12 15,6 7-2-15,12-3 5 0,12 1-7 16,12-10-3-16,12-7-10 16,10-13 1-16,14-9-6 15,0-10 8-15,8-9-7 16,-4-4 5-16,-4-9-5 16,-14 0 0-16,-3-5-4 15,-11 1 1-15,-5-1 0 16,-5 7 4-16,-1 3-5 15,-6 9 4-15,-3 7 1 16,1 12-6-16,-6 9-2 16,-2 10 9-16,-3 14-4 15,0 5 3-15,-3 3 1 16,5-7-1-16,5 1-2 16,6-12 2-16,5-7-2 0,4-8-1 15,6-8 0 1,3-9 0-16,7-11 1 15,0-7-1-15,8-11 1 16,-2-3 6-16,8-3-6 16,-4 6 7-16,-1 2-7 15,-8 13 5-15,-3 8-7 0,-12 12 10 16,-10 12-13-16,-5 9 7 0,-8 12-6 16,-4 5-1-16,-4 5-51 15,3 0-55-15,0 1-399 16,7-11 72-16</inkml:trace>
  <inkml:trace contextRef="#ctx0" brushRef="#br0" timeOffset="3143.707">7024 7564 1192 0,'-6'3'456'0,"1"1"21"0,8-5-321 16,3-4-150-16,4-3-78 15,-3 8-409-15,-5 4 48 16</inkml:trace>
  <inkml:trace contextRef="#ctx0" brushRef="#br0" timeOffset="3252.398">7003 7796 1345 0,'-7'5'353'0,"-2"-8"54"16,4-5-788-16,2-6 83 15</inkml:trace>
  <inkml:trace contextRef="#ctx0" brushRef="#br0" timeOffset="5265.861">7937 7237 891 0,'23'-87'358'0,"1"3"40"0,-1 33-260 16,-2 27 1-16,-10 36-61 15,-10 26-8-15,-6 20-26 16,-9 23 7-16,-2-1-14 16,-4 10-7-16,2-10-21 15,-1 8-3-15,3-14-10 16,-1 1-41-16,4-15-30 16,3-13-70-16,2-24-44 15,-4-23-258-15,4-27 40 16</inkml:trace>
  <inkml:trace contextRef="#ctx0" brushRef="#br0" timeOffset="5734.246">7854 7435 621 0,'-4'-17'442'16,"-4"20"-33"-16,-2 14-50 15,1 11-135-15,3 10-15 16,6-2-56-16,9-5-18 16,8-12-45-16,14-12-29 15,9-17-27-15,13-20-8 16,4-10-15-16,7-21-8 15,-8-5-2-15,3-13-2 16,-13 7 4-16,-4-9-4 16,-12 18 5-16,-5 10-4 15,-11 22-2-15,-11 19-5 0,-9 25 10 16,-11 27-11-16,-4 14 8 16,-5 27 1-16,1 2 5 15,-2 16-7-15,7-11 9 16,3 2-5-16,10-25 0 15,10-7 0-15,9-22-1 16,10-17-3-16,7-17 0 16,8-19 6-16,1-13-9 15,6-17 2-15,-6-1-2 16,2-3-4-16,-10 13-8 0,-7 8 4 16,-14 21 2-16,-9 17-2 15,-11 11 9-15,-10 16-3 16,-1 7-8-16,-3 5-26 15,5-6-11-15,5 0-67 16,11-15-29-16,9-7-48 16,11-16-10-16,12-16-285 15,6-9 92-15</inkml:trace>
  <inkml:trace contextRef="#ctx0" brushRef="#br0" timeOffset="6066.255">8804 7465 1015 0,'-21'25'375'0,"2"4"78"15,10-4-272-15,9-2-5 16,11-9-42-16,13-9-3 16,5-13-47-16,12-13-10 15,4-8-30-15,6-7-14 16,-12 2-18-16,-3-2-3 15,-17 13-5-15,-19 4-2 16,-18 8-3-16,-17 12 1 0,-10 11-4 0,-12 13 0 16,4 13 0-16,-7 16 3 15,11 2 5-15,3 9 26 16,17-6 7-16,13-5 4 16,19-19 0-16,22-13-7 15,16-21-28-15,27-22-26 16,12-16-39-16,29-17-524 15,-6-5 142-15</inkml:trace>
  <inkml:trace contextRef="#ctx0" brushRef="#br0" timeOffset="6522.627">9615 7505 910 0,'6'-39'392'0,"-1"10"26"15,-4 23-241-15,-5 19-4 16,-1 15-71-16,-4 16-18 16,-1 7-27-16,-3 16-17 15,5-3-21-15,-2 6-13 16,0-10 0-16,-1 5-16 16,2-14-34-16,0-3-72 15,0-16-42-15,2-10-321 0,-3-18 34 16</inkml:trace>
  <inkml:trace contextRef="#ctx0" brushRef="#br0" timeOffset="6816.125">9545 7520 941 0,'14'-24'385'16,"3"2"48"-16,10-1-204 15,3 3-54-15,8 3-29 16,-3 7-50-16,2 4-29 15,-6 8-42-15,-4 10-16 16,-11 4-3-16,-10 12-5 16,-12 3 4-16,-10 4-4 15,-7-1 0-15,-6 0-3 16,0-10-1-16,-4-6-20 16,4-9-21-16,1-3-52 15,9-5-22-15,4-1-72 16,10-1-14-16,15-4-255 15,13 1 61-15</inkml:trace>
  <inkml:trace contextRef="#ctx0" brushRef="#br0" timeOffset="7148.344">10178 7423 860 0,'33'-18'377'16,"-11"4"22"-16,-16 9-218 15,-12 9-23-15,-9 3-58 16,-14 4 2-16,-4 1-13 15,-13 2-7-15,0-3-10 16,-6 9-2-16,8 4-25 16,-1 9-8-16,16 6-8 0,9 5-6 15,13-4-8-15,16-3-1 16,14-12-4-16,17-10-4 16,6-14-4-16,13-14 0 15,-5-11 3-15,4-13 1 16,-13-2-2-16,-6-5 0 15,-15 5-2-15,-13 0-5 16,-15 8 1-16,-14 3-6 16,-9 11-7-16,-10 11-22 15,2 9-13-15,-6 16-47 16,10 7-16-16,5 4-47 16,13-2-1-16,13 3-58 15,15-11-223-15,15-5 65 16</inkml:trace>
  <inkml:trace contextRef="#ctx0" brushRef="#br0" timeOffset="7341.757">10480 7445 724 0,'30'-21'397'15,"-11"2"-8"-15,-14 8-159 16,-10 8-74-16,-1 10-56 16,-11 9-15-16,-1 7-24 15,-4 11 4-15,2 0-17 16,2 5-15-16,8-4-6 15,4-3-16-15,8-10-16 0,9-3-48 16,1-14-25-16,8-12-73 16,-3-9-181-16,3-15-128 15,-2-10-43-15</inkml:trace>
  <inkml:trace contextRef="#ctx0" brushRef="#br0" timeOffset="7983.616">10602 7069 1000 0,'-15'-3'339'0,"-2"12"40"16,2 11-284-16,2 6-40 16,7-3-44-16,13 4-16 15,5-9-11-15,11-2-31 16,2-6-13-16,6 0-27 16,-4-4 8-16,2 0 6 15,-9 0 36-15,-1 4 39 16,-8 0 50-16,-6 9 32 0,-7 2 16 15,-7 11 16 1,-4 3-10-16,-8 11-14 0,2-1-28 16,-1 4 0-16,5-8-11 15,5-2-1-15,8-12-14 16,9-9-8-16,6-11-12 16,9-11-10-16,3-11-9 0,4-13 0 15,0-3 3-15,5-8-2 16,-6 3 1-16,0 3-4 15,-5 8 5-15,-7 5-3 16,-8 14 4-16,-7 9-2 16,-7 9 1-16,-5 11-5 15,-3 8 8-15,-2 6-8 16,3 0 3-16,6-1 1 16,9-9-1-16,10-5-34 15,10-15-30-15,16-13-43 16,5-11-22-16,12-16-29 15,-3-9 15-15,7-17 7 16,-10-3 41-16,3-19 17 16,-8 1 35-16,11-14 69 15,-5 11 57-15,1-1 51 16,-10 26 21-16,-10 19 22 0,-17 29-36 16,-21 27-13-16,-12 26-50 15,-18 21-16-15,-6 9-25 16,-4 18-18-16,5-4-15 15,1 7-3-15,13-14-1 16,9-1-30-16,7-22-53 16,7-9-83-16,5-20-317 15,5-14 28-15</inkml:trace>
  <inkml:trace contextRef="#ctx0" brushRef="#br0" timeOffset="8334.154">11162 7361 1398 0,'-5'10'542'0,"8"0"56"16,11-2-374-16,9-6-60 15,5-2-82-15,14-5-20 16,7 1-38-16,13-9-169 16,6-4-476-16,-1-4 98 15</inkml:trace>
  <inkml:trace contextRef="#ctx0" brushRef="#br0" timeOffset="9997.946">12356 7398 943 0,'-2'-10'332'0,"-2"-1"61"0,-5-1-231 16,-5 1-40-16,-8-2-16 16,-3 2-33-16,-10 4-12 15,2 8-24-15,-6 10 7 16,5 6-6-16,-3 15 2 16,7 5-5-16,0 11 0 15,5-5-12-15,5 3 3 16,13-11-3-16,12-10 0 15,11-16-1-15,16-13-3 16,7-15-7-16,10-13-7 16,-3-6-1-16,5-8-4 15,-10 3 2-15,-2-2-4 16,-12 12-2-16,-9 5 1 16,-11 13 2-16,-7 19-2 15,-9 14 3-15,-9 12 5 0,-2 6-3 16,-2 9-1-16,1-7-1 15,3 2 2-15,7-8-8 16,6-6-42-16,8-11-50 16,9-13-81-16,6-15-261 15,9-15-69-15,7-16-103 16</inkml:trace>
  <inkml:trace contextRef="#ctx0" brushRef="#br0" timeOffset="10165.474">12738 6855 1210 0,'2'-14'451'0,"-9"26"51"16,-8 21-333-16,-11 26-21 16,0 12-70-16,-3 19-26 15,5-3-20-15,2 8-14 16,10-14-17-16,4 1-33 16,6-16-27-16,4-9-85 15,1-19-27-15,-1-12-357 16,1-17 55-16</inkml:trace>
  <inkml:trace contextRef="#ctx0" brushRef="#br0" timeOffset="10317.881">12497 7247 1093 0,'-4'-5'464'0,"-1"6"43"16,6 4-252-16,7 0-62 15,12 0-32-15,8 0-76 16,12 1-18-16,8-3-47 15,22 2-74-15,1-4-102 16,14-1-417-16,-5-5 48 16</inkml:trace>
  <inkml:trace contextRef="#ctx0" brushRef="#br0" timeOffset="16880.093">13354 7411 956 0,'20'-52'331'0,"-1"-1"72"16,0 11-277-16,-3 12-3 16,-8 22-44-16,-6 19-19 15,-3 13-27-15,-5 16 1 16,-2 6-9-16,-1 11-2 16,0-4-3-16,0 2 3 15,5-10-1-15,5-5 5 16,6-15-4-16,7-8 1 15,6-16-10-15,5-14 4 16,1-11-2-16,8-10-2 16,-4-4-3-16,2 2 1 15,-9 8-6-15,-3 10-6 0,-9 11 1 16,-6 9-1-16,-6 7 1 16,-4 11 3-16,-4-2 1 15,-1 11-2-15,0-3 1 16,2-1-1-16,5-7-5 15,6-5 6-15,10-10-3 16,7-8 0-16,5-9 0 16,11-6 1-16,-1 1-3 0,10-8 2 15,-1 4-3 1,3-3-53-16,-7 1-46 0,1-8-70 16,-10-3-317-16,2-12 39 15</inkml:trace>
  <inkml:trace contextRef="#ctx0" brushRef="#br0" timeOffset="17416.656">14138 6892 994 0,'-3'-14'372'0,"-9"16"51"15,-2 18-266-15,-5 17-24 16,0 7-53-16,-2 13-11 16,3 0-27-16,-1 11-7 15,6-3-10-15,0 10-6 16,4-9-5-16,2 4-8 0,4-15 1 15,7-10-5 1,5-20 3-16,8-15-5 0,3-17 12 16,8-14-10-16,-2-9 1 15,4-17-3-15,0 1 3 16,1-6-6-16,-8 9 4 16,2 2 2-16,-12 19-3 15,-5 15 2-15,-6 17-3 16,-9 16 3-16,-5 9-5 0,0 5 4 15,-1-2-1-15,4 1 4 16,4-10-8-16,6-2 0 16,6-7 0-16,8-7-4 15,4-11-2-15,13-11 3 16,0-8-1-16,8-10-3 16,-3-5 3-16,3-6 2 15,-13 5 1-15,0 3 2 16,-12 9 5-16,-4 13 1 15,-8 14-1-15,-7 11 1 16,-5 7 1-16,-7 10 0 16,0 0-3-16,-3 8 3 15,4-5-2-15,2-3-5 16,9-7-9-16,2-14-74 16,8-9-33-16,9-18-74 15,2-10-273-15,2-18 43 16</inkml:trace>
  <inkml:trace contextRef="#ctx0" brushRef="#br0" timeOffset="17513.306">14558 7020 838 0,'-10'12'193'16,"2"12"70"-16,4 3-255 16,4 4-263-16,3-2 73 0</inkml:trace>
  <inkml:trace contextRef="#ctx0" brushRef="#br0" timeOffset="17714.987">14815 7374 920 0,'15'-3'291'0,"-11"-2"59"15,-8 0-253-15,-12 2-12 16,-9 3-37-16,-9 4 1 16,-3 7-2-16,-7 6 12 15,7 1 6-15,4 8 7 16,10 3-15-16,7-3-11 15,13-3-23-15,15-4-20 16,12-11-9-16,17-14-53 16,12-8-46-16,16-16-340 15,-3-13 51-15</inkml:trace>
  <inkml:trace contextRef="#ctx0" brushRef="#br0" timeOffset="18046.308">15137 6727 654 0,'-12'-15'375'16,"-8"25"-36"-16,-3 24-83 16,-5 23-190-16,3 11 4 15,-4 21 25-15,5-3-3 16,3 14 6-16,6-10-22 0,8 2-10 16,10-21-36-16,8-6-15 15,7-29-13-15,12-14-4 16,2-23-3-16,9-16 2 15,-1-10 7-15,1-15-4 16,-5 0 5-16,-3-2-5 16,-7 13-1-16,-8 9-3 15,-9 18 6-15,-5 19 0 16,-8 9 2-16,-5 12-2 16,-1 5-3-16,-2 6-52 15,-1-8-54-15,1 3-340 16,3-13 48-16</inkml:trace>
  <inkml:trace contextRef="#ctx0" brushRef="#br0" timeOffset="20913.878">16151 7149 1035 0,'-5'-24'278'0,"-2"4"84"15,2 14-297-15,-3 10-6 16,-1 10-24-16,-1 13-5 15,0 8-12-15,-3 13-6 16,1 3-5-16,3 6 0 16,3-10 1-16,4-2 1 15,4-18 1-15,8-7 3 0,2-15-3 16,8-10 11-16,2-8 3 16,9-12-1-16,-1-5-2 15,5-10 1-15,-5 2-13 16,0-4-5-16,-9 13-3 15,-3 4 3-15,-8 13-3 16,-5 9-2-16,-6 11 1 16,-5 13 2-16,-2 10-3 0,-5 9 6 15,0 3 3-15,0 2-3 16,3-9-1-16,1-8-1 16,9-9-1-16,7-10 2 15,8-10-2-15,7-13 2 16,6-7 1-16,3-12-1 15,0-4-4-15,3-7-1 16,-6 8 0-16,-4 4-4 16,-6 14 2-16,-9 13-2 15,-10 16 4-15,-6 13 2 16,-6 5-2-16,0 5-5 16,3-3-3-16,3-3-52 15,5-10-43-15,4-5-317 16,5-4 45-16</inkml:trace>
  <inkml:trace contextRef="#ctx0" brushRef="#br0" timeOffset="21346.754">16855 7232 830 0,'19'-21'377'0,"-12"9"5"16,-9 2-169-16,-6 8-94 15,-9 10-18-15,-5 2-26 0,-10 9 7 16,-6 3-24-16,-7 8-3 15,1 1-14-15,-3 6 5 16,9-1-17-16,4 4 2 16,14-3-14-16,6-3 0 15,15-11-15-15,12-8 1 16,9-16-7-16,14-14 5 16,7-9-2-16,10-12 0 15,-6-4-3-15,4-7 2 16,-13 4 5-16,-2-4-6 15,-14 10-1-15,-5 6 6 16,-8 11-2-16,-6 10-6 16,-7 10 6-16,-4 11 2 15,-1 9-1-15,-4 10-1 16,2 4 3-16,-2 13-1 16,4-5 1-16,2 5-8 15,3-10 1-15,8-4-9 16,5-14-7-16,5-6-80 0,3-14-73 15,6-10 7-15,-2-6-18 16,3-8-192-16,-2-5-19 16,2-12 18-16</inkml:trace>
  <inkml:trace contextRef="#ctx0" brushRef="#br0" timeOffset="21468.063">17064 7230 430 0,'8'-21'397'16,"-5"12"-56"-16,-5 14-62 15,-4 13-94-15,-2 7-81 0,-3 11-26 16,2 1-37-16,-1 2-18 15,5-7-15-15,1 2-2 16,3-10-12-16,0-1-42 16,2-7 279-16,-1 4-608 15,1-7 253-15</inkml:trace>
  <inkml:trace contextRef="#ctx0" brushRef="#br0" timeOffset="22013.581">17205 7329 961 0,'24'-1'318'16,"-6"-3"58"-16,10-4-230 15,-2-2-49-15,6-5 3 0,-5-3-29 16,3-1-5 0,-6 4-24-16,-2-1-17 15,-8 6-19-15,-7 6 3 0,-9 5-4 16,-9 6-3-16,-6 6 5 15,-7 5 2-15,-1 2-4 16,-7 7 2-16,4 4 3 16,-2 8 13-16,3-1 4 15,3 4 5-15,9-6-5 0,8-5-1 16,9-10-17-16,10-12-1 16,10-12-6-16,10-15 3 15,0-8-2-15,5-11 2 16,-1-5-4-16,-2-5-1 15,-8 6 0-15,-3-2 1 16,-8 8-1-16,-4 9 4 16,-6 13-3-16,-5 15-1 15,-3 13 1-15,-4 22 3 16,-1 11-6-16,-4 13 8 16,2 1-1-16,-4 11-3 15,1-10 3-15,-3 11-3 16,1-7-4-16,-8 2 6 15,-1-14-2-15,-5-2 6 16,-1-16 4-16,-8-9 3 16,3-13-7-16,-3-9 2 15,5-10-11-15,1-12-9 0,11-7-33 16,9-17-81-16,13-5-53 16,13-12-323-16,9 2 15 15</inkml:trace>
  <inkml:trace contextRef="#ctx0" brushRef="#br0" timeOffset="22171.776">17718 7192 1096 0,'2'8'336'0,"-6"10"72"16,-2 6-312-16,-3 13-8 16,-1 2-43-16,-5 8-11 15,6-8-15-15,0-1-10 16,3-8-33-16,4-11-83 15,2-11-319-15,5-9 57 16</inkml:trace>
  <inkml:trace contextRef="#ctx0" brushRef="#br0" timeOffset="22313.548">17874 6850 861 0,'-7'20'189'0,"-3"9"-189"0,6 8-161 16</inkml:trace>
  <inkml:trace contextRef="#ctx0" brushRef="#br0" timeOffset="22646.358">17866 7303 891 0,'0'17'285'16,"-2"-1"68"-16,0-1-252 0,-3 4-1 15,-1 2-27-15,2 3-2 16,0 0-12-16,1-2 3 16,3-4-17-16,3-5-3 15,3-7-13-15,6-6-8 16,4-6-12-16,6-10-2 16,3-4-7-16,6-8-4 15,-1-2-4-15,2-2 1 16,-5 7 4-16,-4 2-1 15,-9 11 1-15,-5 8 7 16,-7 13-2-16,-6 11-3 16,-4 5 0-16,-5 8-1 15,0-1-6-15,-3 3 0 16,6-8 1-16,5-1-22 16,6-9-14-16,12-4-50 15,11-11-20-15,13-9-304 16,6-8 65-16</inkml:trace>
  <inkml:trace contextRef="#ctx0" brushRef="#br0" timeOffset="23013.308">18462 7353 914 0,'36'-30'351'0,"-12"8"38"15,-6 4-213-15,-13 7-60 16,-8 4-10-16,-10 7-29 0,-11 4-3 16,-6 4-15-16,-8 9 11 15,0 4-12-15,-6 7 8 16,8 2-3-16,2 4-1 15,10-5-23-15,7-1-5 16,13-5-16-16,4-5-9 16,9-9-11-16,10-4 2 15,1-8-2-15,8-7-1 16,1-5 1-16,4-7 0 16,-5-2 2-16,4-5-8 15,-6 1-3-15,0-4-14 16,-8 8-4-16,-1 3-12 15,-10 10 11-15,-6 11-3 16,-6 10 12-16,-5 16 7 16,-4 4 5-16,-3 8-29 15,0-4-20-15,5 1-42 16,6-11-26-16,8-2-59 0,5-10-273 16,11-10 80-16</inkml:trace>
  <inkml:trace contextRef="#ctx0" brushRef="#br0" timeOffset="23214.906">18920 6801 831 0,'24'-64'359'0,"-8"21"32"16,-10 36-196-16,-13 27-19 16,-9 24-36-16,-12 24-9 15,-3 8-23-15,-6 19-8 16,6-5-45-16,1 9-14 15,11-14-14-15,1 2-16 16,9-19-13-16,0-7-156 16,4-20-359-16,-3-5 68 15</inkml:trace>
  <inkml:trace contextRef="#ctx0" brushRef="#br0" timeOffset="24228.9">19563 7292 983 0,'11'-9'370'0,"-8"-6"66"15,-6 2-265-15,-8 0-17 16,-4 5-47-16,-11 6-17 0,-4 7-32 15,-7 10-3-15,1 8-19 16,-4 12 4-16,9 6-11 16,1 5-6-16,8-4-9 15,9 3-6-15,12-12-9 16,13-6-12-16,11-9-16 16,12-11-54-1,9-10-24-15,17-8-34 0,0-8-8 16,10-7-9-16,-9-1 58 0,-4-6 25 15,-18 2 33-15,-7-4 34 16,-15 7 46-16,-11 0 26 16,-10 9 23-16,-9 5 31 15,-10 10 0-15,-8 4-10 16,-3 6-22-16,-5 10 2 16,3 3-19-16,-3 11 3 15,5 5-4-15,5 7 1 16,9-2-20-16,11 3-6 15,13-8-20-15,14-6-5 16,12-11-11-16,12-11-1 16,2-13-4-16,9-11 0 15,-9-6-1-15,-1-9-2 16,-12 1 1-16,-9-5-9 0,-14 6 3 16,-11 0-12-16,-14 8-9 15,-10 4-37-15,-7 13-1 16,-8 11-29-16,2 10-8 15,2 10-40-15,9 4 11 16,11 2-32-16,18-8 10 16,15-6-289-16,13-10 106 15</inkml:trace>
  <inkml:trace contextRef="#ctx0" brushRef="#br0" timeOffset="24495.934">20098 7365 923 0,'27'-39'317'16,"-19"6"57"-16,-9-2-227 15,-8 10-41-15,-9 4-5 16,-3 8-32-16,-3 10 2 16,1 9-21-16,2 12-3 15,8 7-9-15,5 10-8 16,8 1-5-16,5 6 11 16,6-7 2-16,1 6 5 15,0-8 10-15,-3 4-7 16,-4-7-12-16,-8 3-7 15,-6-4-9-15,-7 0-7 0,-4-7-6 16,-6-1 2 0,2-10-7-16,0-7-2 0,5-10-1 15,4-14-37-15,9-7-60 16,9-16 264-16,6-2-687 16,8-23 259-16</inkml:trace>
  <inkml:trace contextRef="#ctx0" brushRef="#br0" timeOffset="24728.853">20433 6778 1330 0,'5'-10'393'0,"-8"17"81"16,-5 19-391-16,-9 15 3 16,-3 10-44-16,-7 16 5 15,2-1-4-15,-4 14-6 16,4-4-12-16,-4 15-14 15,6-10-12-15,0 6-5 16,8-18-8-16,6-8-92 16,6-21-71-16,5-13 15 15,0-20-347-15,5-10 56 16</inkml:trace>
  <inkml:trace contextRef="#ctx0" brushRef="#br0" timeOffset="25086.565">20176 7238 868 0,'-4'-1'609'16,"13"2"-48"-16,5-2-145 15,11-3-176-15,9-3-84 16,12-1-52-16,2-1-53 16,15 0-59-16,-3 1-142 15,10 0-459-15,-11-3 68 0</inkml:trace>
  <inkml:trace contextRef="#ctx0" brushRef="#br0" timeOffset="31761.482">7968 8628 805 0,'-5'12'266'0,"3"-1"64"16,3 1-210-16,7 1 14 16,6 0-11-16,7-1 17 15,5-1-8-15,12-7 3 16,1-10-32-16,5-10-3 15,-6-5-27-15,-2-7-21 16,-12 2-18-16,-6 0-7 16,-13 6-19-16,-8 1-8 15,-11 5 4-15,-14 6-5 16,-9 7 1-16,-16 12 2 0,-2 6-2 16,-8 19 0-16,4 4 5 15,1 15-4-15,14 2-1 0,8 2 3 16,14-11 0-16,11-4-1 15,16-16-3-15,16-11-6 16,12-11-7-16,20-10-37 16,11-7-48-16,15-8-67 15,-5-2-30-15,5-3-311 16,-14 0 58-16</inkml:trace>
  <inkml:trace contextRef="#ctx0" brushRef="#br0" timeOffset="32644.673">8639 8612 532 0,'14'-24'476'16,"-7"3"-88"-16,-6 3-9 15,-7 5-247-15,-9 6-4 16,-6 10-50-16,-10 9-7 16,-2 8-20-16,-7 12-7 15,6 6-19-15,-1 15-1 16,6 0-8-16,1 11-2 15,6-7 0-15,6-1 7 16,9-15-5-16,10-9 2 16,10-18 0-16,14-13-6 15,6-15-12-15,9-16 3 16,2-7-2-16,6-12-2 16,-9-3 2-16,1-10 2 0,-11 7-3 15,-6 4 2-15,-11 15-2 16,-8 15 0-16,-8 23 3 15,-11 25-1-15,-7 16-2 16,-9 18 6-16,-1 3-4 16,-5 13-1-16,2-9-1 15,2 6-1-15,7-11-10 16,5 2-17-16,9-14-51 16,9-10-56-16,8-17-30 0,6-18-323 15,4-21 63-15</inkml:trace>
  <inkml:trace contextRef="#ctx0" brushRef="#br0" timeOffset="33011.019">8900 8583 981 0,'4'-8'330'16,"-12"13"50"-16,-5 13-260 15,-3 7-47-15,-4 12-18 16,2 1-17-16,-3 9 12 15,5-6-3-15,2 4 6 16,7-10-1-16,6-4-9 16,7-11-13-16,9-8-7 15,6-14-7-15,10-13-11 16,1-7 2-16,8-14-4 0,-3-1 2 16,1-4-5-1,-8 5 1-15,-1-1-5 0,-10 10 2 16,-8 8 0-16,-10 12 1 15,-5 9 8-15,-6 12-2 16,-7 11-4-16,0 4 1 16,-2 8-4-16,4-2-9 0,2 2-16 15,8-6-42-15,10-2-65 16,6-11 447-16,11-4-770 16,6-9 361-16</inkml:trace>
  <inkml:trace contextRef="#ctx0" brushRef="#br0" timeOffset="33377.712">9425 8686 1008 0,'24'-22'354'0,"-5"3"67"15,-12 9-269-15,-10 8-6 16,-9 6-39-16,-13 7-11 16,0 5-35-16,-12 8-7 15,3 1-27-15,-4 9-6 16,6-2-2-16,0 6 11 15,10-4-7-15,5-4 4 16,10-10-9-16,9-8-5 16,11-14-9-16,11-12-2 0,6-7-4 15,6-9 5-15,-2-2 1 16,7-8-5-16,-8 4-2 16,2-5 4-16,-10 9-4 15,-5 5-2-15,-11 14 3 16,-5 9-1-16,-10 12-3 15,-6 16 4-15,-3 9-6 0,-6 13 2 16,2 1-2-16,2 6-5 16,5-8-27-16,9-2-75 15,7-14-22-15,11-12-55 16,4-14-307-16,7-12 87 16</inkml:trace>
  <inkml:trace contextRef="#ctx0" brushRef="#br0" timeOffset="33577.442">9808 8342 913 0,'22'-60'359'0,"-7"13"44"15,-7 23-238-15,-8 25-9 16,-7 25-43-16,-13 25-20 16,-6 10-25-16,-8 19-2 15,2-3-27-15,-1 11-8 16,6-11-9-16,5 5-7 0,7-13-21 15,4-1-73-15,6-19-43 16,4-4-368-16,4-18 44 16</inkml:trace>
  <inkml:trace contextRef="#ctx0" brushRef="#br0" timeOffset="37760.353">10637 8632 680 0,'3'-4'345'0,"-3"-1"18"15,-4 1-155-15,-6 0-62 16,-1 2-51-16,-5 3-7 16,-4 2-33-16,-5 0-1 0,-1 4-20 15,-6 3 11-15,2 3-11 16,-3 11-3-16,5 4-2 15,0 10 4-15,8 2-16 16,5 5-3-16,8-9-4 16,8-5-3-16,9-16-6 15,16-13 6-15,5-15-8 16,12-14 1-16,2-10-2 16,2-11 1-16,-9 0 1 15,-3 2 3-15,-12 8-4 16,-5 9 4-16,-8 19-3 0,-8 15 0 15,-9 13-3-15,-3 20 2 16,-4 6 0-16,-4 9 4 16,4-5-10-16,5-1 4 15,6-17-7-15,6-10-62 16,11-13-29-16,6-10-57 16,1-15-296-16,6-7 57 15</inkml:trace>
  <inkml:trace contextRef="#ctx0" brushRef="#br0" timeOffset="37993.761">10873 8610 848 0,'2'5'339'0,"-10"10"27"15,-4 13-197-15,-1 3-93 16,0 11-16-16,2-3-21 16,0 2-7-16,8-9-11 15,4-4 2-15,6-12-8 16,9-9-1-16,5-11-6 15,8-8 11-15,1-7-4 16,9-11-2-16,-3 0-1 16,3-8-11-16,-6 1-27 0,4 1-75 15,-12 6-313-15,8 1 60 16</inkml:trace>
  <inkml:trace contextRef="#ctx0" brushRef="#br0" timeOffset="38493.259">11227 8706 434 0,'0'18'430'0,"5"-3"-79"15,0-5 5-15,8-4-214 16,3-7-30-16,8-6-1 16,1-5-37-16,5-7-14 15,-3-3-28-15,0-6-15 16,-8 3-15-16,-6 2-3 15,-6 5 1-15,-15 5 1 0,-9 7 4 16,-11 8-3-16,-6 5-2 16,-6 10 3-16,4 6-5 15,2 10-1-15,8 1 5 16,6 8-2-16,8-7 1 16,8 2 4-16,8-10-4 15,12-6 0-15,7-12 0 16,13-10-4-16,4-6 4 15,10-10-2-15,-3-4 0 0,4-8 2 16,-8-1 0-16,-2-7-3 16,-11 5 3-16,-2 0-1 15,-10 8-2-15,-4 9 3 16,-7 13-5-16,-4 11 8 16,-5 9-7-16,-5 10 4 15,-3 7-2-15,-6 7 4 16,2-1-4-16,0 2 1 15,6-8-5-15,6-3-25 16,9-13-26-16,3-10-45 16,6-10-16-16,6-10 99 15,-2-7-379-15,3-7 173 16</inkml:trace>
  <inkml:trace contextRef="#ctx0" brushRef="#br0" timeOffset="38895.432">11786 8749 498 0,'25'-6'342'16,"10"-4"-22"-16,2-2-73 15,7-1-90-15,-2-5-38 16,3-2-13-16,-9 1-27 16,-2 1-12-16,-10 3-30 15,-2 5-10-15,-10 6-13 16,-5 4-8-16,-10 6-4 16,-10 5 4-16,-6 1-4 15,-11 6-1-15,-4 2 4 16,-10 7-1-16,4 2 20 15,-4 7 23-15,8-5 10 0,6 3-1 16,15-9-2-16,11-7-18 16,13-6-22-16,15-11-5 15,10-11-8-15,10-13 8 16,-4-6-6-16,5-10 2 16,-11 2-4-16,-4-4 4 15,-8 10-6-15,-6 2 2 16,-9 11-3-16,-6 10-7 15,-7 14 5-15,-7 12 4 16,-2 12-2-16,-2 9 1 16,0 0 7-16,4 1-9 15,6-9-8-15,4-4-27 16,8-9-39-16,4-3-60 16,2-6-22-16,5-4-301 0,2 1 62 15</inkml:trace>
  <inkml:trace contextRef="#ctx0" brushRef="#br0" timeOffset="39361.409">12530 8651 989 0,'12'-11'337'0,"-6"0"57"16,-5 5-268-16,-4 4-10 15,-6 2-44-15,-9 5 5 16,0 3-17-16,-11 6-3 15,-1 4-11-15,-6 9 6 16,5 4-12-16,-1 6-2 16,8-4-13-16,9 2-8 15,10-11-11-15,12-8-6 16,10-10-6-16,12-12 6 16,6-9-3-16,5-13 1 15,-4-5-2-15,0-7 6 16,-8 3-8-16,-5-1 8 15,-8 12-3-15,-1 10 2 16,-7 13 3-16,-6 17 2 16,-4 12-5-16,-6 22 4 15,-4 7-1-15,-5 15-3 16,-1-2 2-16,-5 8 4 16,-3-11-5-16,-7 7 12 0,-3-14-3 15,-6-2 5-15,2-15-4 16,-3-9 5-16,7-15-8 15,1-7 2-15,7-13-11 16,4-11-7-16,8-9-64 0,6-19-101 16,9-8-344-16,11-6 24 15</inkml:trace>
  <inkml:trace contextRef="#ctx0" brushRef="#br0" timeOffset="39761.46">12859 8653 999 0,'11'-3'301'16,"-8"1"65"-16,3 4-241 16,0 1-8-16,1 4 18 15,2-1-18-15,5-4 8 16,3-2-40-16,6-8-14 15,-1-4-37-15,5-4 10 0,-4-3-11 16,0-2 4-16,-6 5-13 16,-2 0 0-16,-8 6-21 15,-7 4 3-15,-8 4-10 16,-11 3 8-16,-5 5-6 16,-9 3 1-16,-2 6-4 15,-8 10 10-15,4 5-9 16,0 12 11-16,10 1 9 15,6 3 25-15,12-9-6 16,11-3 11-16,11-15-10 0,18-11-13 16,6-10-24-16,13-10-12 15,0-9-48-15,8-15-282 16,-10-2-224-16,-3-7-58 16</inkml:trace>
  <inkml:trace contextRef="#ctx0" brushRef="#br0" timeOffset="40358.824">14000 8268 507 0,'13'-58'445'0,"-8"26"-101"16,-10 19 10-16,-6 21-283 15,-13 24 9-15,-5 15-11 16,-14 22 4-16,-1 5-14 15,-4 12-9-15,7-13-24 16,0 5-10-16,15-16-15 16,5-5-4-16,9-15-7 0,8-7-84 15,5-19-34-15,0-15-289 16,4-10 5-16</inkml:trace>
  <inkml:trace contextRef="#ctx0" brushRef="#br0" timeOffset="40809.909">13681 8604 1022 0,'-3'22'329'0,"5"4"86"15,7-2-274-15,12 1 6 16,7-9-22-16,13-5 5 16,4-6-35-16,11-6-14 15,-4-7-32-15,3-5-19 16,-12-1-24-16,-2-4 0 15,-11 1-6-15,-7 0 0 16,-14 2 0-16,-10 2 5 16,-10 3-9-16,-12 6 7 0,-5 4-7 15,-8 11 5-15,2 8-4 16,-4 12 9-16,6 3-9 16,5 13 13-16,8-5-8 15,10 5 13-15,11-10-8 16,12-3 10-16,8-16-9 15,13-11 6-15,-1-13-8 16,9-10 6-16,-6-6-7 0,-4-9 2 16,-8 4-7-16,-9-7 2 15,-11 4-5-15,-13-1-1 16,-8 8-6-16,-9 4-8 16,-2 13-27-16,-4 8-52 15,6 9-29-15,2 10-51 16,8 0-19-16,4 1-296 15,13-6 96-15</inkml:trace>
  <inkml:trace contextRef="#ctx0" brushRef="#br0" timeOffset="41043.13">14624 8151 982 0,'17'-35'300'0,"-12"14"59"15,-12 23-262-15,-9 22-40 0,-4 14 1 16,-8 23 11-16,-1 8 3 16,-3 16 0-16,5-8-15 15,0 6-20-15,8-12-31 16,5 4-22-16,6-19-31 16,4 2-66-16,5-20-30 15,-5-11-286-15,4-17 34 16</inkml:trace>
  <inkml:trace contextRef="#ctx0" brushRef="#br0" timeOffset="41509.888">14399 8626 912 0,'4'11'346'0,"4"3"46"16,6-1-241-16,10-1 8 15,5-8-42-15,9-4 4 16,5-7-25-16,7-3-8 15,0-4-38-15,4-2-15 16,-6 1-23-16,-7 0 0 16,-13 4-13-16,-9 2 3 15,-12 4 1-15,-15 7-3 16,-10 2-2-16,-15 7 5 16,-3 2-1-16,-11 8-3 15,6 2-1-15,1 8 6 0,11 3-6 16,3 2 0-16,13-5 6 15,8-5-1-15,11-8-6 16,12-12 9-16,7-7-6 16,11-10-3-16,2-7 3 15,8-9 1-15,-6-2-6 16,-2-6 6-16,-10 7 0 0,-3-2-1 16,-14 7-7-16,-5 8 0 15,-8 11-1-15,-6 17 5 16,-9 12 0-16,-8 17 8 15,-1 3-1-15,0 9-3 16,7-8-6-16,11-1-4 16,12-15-34-16,13-11-74 15,9-15-35-15,4-17-237 16,1-10-99-16,2-21-48 16</inkml:trace>
  <inkml:trace contextRef="#ctx0" brushRef="#br0" timeOffset="41709.602">15267 8006 1078 0,'12'-9'401'0,"-12"22"43"16,-12 21-271-16,-5 13-67 16,-7 24-25-16,-3 3-34 15,-9 21 2-15,4-7-10 16,-2 13-11-16,6-18-10 15,3 2-16-15,9-25-7 16,2-6-110-16,6-24 221 16,8-9-599-16,2-19 174 0</inkml:trace>
  <inkml:trace contextRef="#ctx0" brushRef="#br0" timeOffset="42378.289">16061 8638 1083 0,'15'-13'343'0,"-10"-4"59"15,-10 7-302-15,-11 1-7 16,-8 5-46-16,-13 7-6 16,-5 4-1-16,-10 10 2 15,2 6-6-15,-9 8 8 0,7 5-6 16,2 5-2-16,13-4-17 15,16 4-8-15,18-11-14 16,21-4-13-16,15-9-38 16,22-5-58-16,6-12-26 15,15-8-54-15,-1-7-136 16,13-13-96-16,-8-2-5 16</inkml:trace>
  <inkml:trace contextRef="#ctx0" brushRef="#br0" timeOffset="42647.759">16385 8658 915 0,'5'-23'345'0,"-14"5"54"15,-9 5-247-15,-18 5-13 16,-3 4-41-16,-12 8 0 16,3 5-24-16,-6 12 0 15,11 6-20-15,3 14 3 16,12 0-21-16,10 7-1 16,13-10-6-16,14-2-4 15,11-15-13-15,17-7 1 16,8-13-11-16,12-9-1 15,-2-9-6-15,3-5 5 16,-14-5-4-16,-8-6-2 16,-15 2-7-16,-14-1-6 15,-14 3-22-15,-11 7-51 16,-7 14-20-16,-15 10-12 16,-1 12-4-16,-4 11-26 15,8 3 33-15,6 3-272 16,19-6 66-16</inkml:trace>
  <inkml:trace contextRef="#ctx0" brushRef="#br0" timeOffset="42976.222">16805 8656 650 0,'20'-36'340'16,"-20"7"-28"-16,-11 0-105 15,-11 9-171-15,-13 6-4 16,-2 8-6-16,-9 9 15 15,7 10 4-15,3 9 23 16,16 5 1-16,7 5-4 16,14-2-23-16,9 3-2 15,9-5-18-15,7 1 3 16,1-7-6-16,1 3 10 16,-9-8-4-16,-6-1 10 15,-10-2-8-15,-11-1 3 16,-6-5-3-16,-9 4-8 15,-1-6-11-15,-7 0 0 16,3-5-7-16,-2-2-9 16,5-5-6-16,4 0-78 15,7-3-34-15,9-4-325 16,9-2 29-16</inkml:trace>
  <inkml:trace contextRef="#ctx0" brushRef="#br0" timeOffset="43210.024">17305 8130 1175 0,'28'-30'382'0,"-17"9"67"15,-16 19-321-15,-8 19-48 16,-7 16-22-16,-11 23-12 16,-4 6-2-16,-6 19 3 15,2-4-18-15,-1 10-4 16,9-15-15-16,5 9-15 15,10-15-12-15,5-5-71 16,7-16-36-16,3-12 82 16,-1-18-447-16,1-12 155 15</inkml:trace>
  <inkml:trace contextRef="#ctx0" brushRef="#br0" timeOffset="43395.32">17010 8520 1054 0,'14'-3'462'0,"-1"6"40"16,7 2-233-16,3 2-95 16,14 1-31-16,2-1-84 15,13 0-17-15,1-6-140 16,16-1-444-16,-15-6 112 16</inkml:trace>
  <inkml:trace contextRef="#ctx0" brushRef="#br0" timeOffset="47591.837">7604 10035 1165 0,'-57'6'330'16,"20"-1"102"-16,20 3-307 15,20 1-10-15,25 1 27 16,16-1-34-16,24-1 3 16,7-5-27-16,25-3-13 15,-1-4-41-15,14-2-6 16,-11 3-16-16,8 1-5 15,-16 5-8-15,1 0-37 16,-19 2-48-16,-3 4-115 16,-23 3-58-16,-11 7-281 15,-28 1-6-15</inkml:trace>
  <inkml:trace contextRef="#ctx0" brushRef="#br0" timeOffset="47858.687">7721 10398 1003 0,'-39'8'334'16,"7"-1"74"-16,19 0-281 0,15 0 33 16,18-3-36-16,17 0 17 15,10-3-22-15,18-5-3 16,4-4-42-16,22-3-19 15,-2-3-34-15,9-1-11 16,-14 2-13-16,10 3-65 16,-16-1-71-16,8 3-399 15,-10 5 49-15</inkml:trace>
  <inkml:trace contextRef="#ctx0" brushRef="#br0" timeOffset="48276.956">9008 9904 900 0,'-51'6'381'16,"7"1"46"-16,16-2-196 0,10 0-86 15,15-1-14-15,5 0-2 16,8 3-27-16,10 5-2 16,3 1-29-16,12 6-15 15,0 3-17-15,6 9-20 16,-10-1-13-16,-8 11-5 15,-14-1 2-15,-16 8-8 16,-14-4-1-16,-11 2 8 16,-1-9-2-16,-9-2 0 15,8-10-5-15,-5-3-3 16,11-7-15-16,-1 0-116 16,10-9-52-16,9-4-350 15,11-5-9-15</inkml:trace>
  <inkml:trace contextRef="#ctx0" brushRef="#br0" timeOffset="49712.272">9674 10374 1000 0,'4'63'307'16,"5"-12"79"-16,8-21-282 15,10-22 37-15,1-29-17 16,9-32 14-16,0-17-13 15,8-33-7-15,-6-2-42 0,2-19-26 16,-13 15-32-16,-8-18-6 16,-15 18-10-16,-10-6-6 15,-6 21 1-15,-6 7 5 16,6 35-7-16,-3 21 4 16,5 27 9-16,0 25-3 15,2 15-6-15,3 14 4 16,7 8-1-16,10 9-4 15,9-6-2-15,12 1-4 16,4-11-44-16,1-3-84 16,-7-10-49-16,-6 2-333 15,-11-9 20-15</inkml:trace>
  <inkml:trace contextRef="#ctx0" brushRef="#br0" timeOffset="50008.396">9766 10176 1104 0,'-17'20'337'16,"11"-9"89"-16,15-6-297 16,13-7 21-16,7-7-33 15,17-6 5-15,4-2-34 16,12-7-22-16,-2 2-39 16,5-2-12-16,-15 6-18 15,-4 3 5-15,-13 7-10 16,-8 6 5-16,-10 7 2 0,-8 8-3 15,-6 4-1-15,-7 14 7 16,-3 0-4-16,-6 14-2 16,-1-2 1-16,-1 7-11 15,4-11-31-15,7-6-72 16,7-17-14-16,11-18-58 16,6-21-308-16,9-24 101 15</inkml:trace>
  <inkml:trace contextRef="#ctx0" brushRef="#br0" timeOffset="50149.938">10554 9530 694 0,'-1'-7'298'0,"-11"19"0"16,-8 14-150-16,-1 19-113 0,3 1-20 16,2 13-12-16,7-4-8 15,4 3-279-15,8-13-15 16,3 3-89-16</inkml:trace>
  <inkml:trace contextRef="#ctx0" brushRef="#br0" timeOffset="50400.744">10573 9965 699 0,'-10'15'283'0,"-3"6"27"16,4 2-175-16,-1 7-36 16,2 0-36-16,-1 13 0 15,5-2-23-15,-3 7-1 16,4-3-23-16,-2 1 1 16,5-11-10-16,2 1-10 15,4-13-40-15,0-9-310 16,2-9 82-16</inkml:trace>
  <inkml:trace contextRef="#ctx0" brushRef="#br0" timeOffset="51041.914">10588 10221 886 0,'-3'4'330'15,"-2"-1"54"-15,6-4-222 16,4-2-1-16,4-4-32 15,7 0-18-15,3-5-29 0,4 0-19 16,0 0-37-16,5-4-13 16,-2 0-11-16,2-2 1 15,-4 0-3-15,1-2-3 16,-4 4 4-16,-4 7 0 16,-7 4-2-16,-6 12 1 15,-7 11 1-15,-8 12 1 16,-2 5-6-16,-2 7 5 15,2-3-2-15,1-1 1 16,8-10-5-16,0-5 4 16,7-8 1-16,5-6-2 15,3-7 4-15,8-7 3 16,3-7 0-16,9-9 0 16,1-1-3-16,6-9-2 15,-3 4-1-15,-1-7 2 16,-11 9-2-16,-2 2 4 15,-8 9-5-15,-5 7 3 0,-4 10-2 16,-4 10 0-16,-4 7 2 16,-4 5 2-16,-2 4-7 15,-3 8 3-15,0-4-1 16,1 2 2-16,7-7-4 16,3-9 6-16,8-10-2 15,9-7 2-15,4-11-7 16,9-9 10-16,2-6-1 15,10-5-2-15,-7 2 1 0,7 2 3 16,-7 8-6-16,-3 4-2 16,-11 10 0-16,-1 3 1 15,-13 5 1-15,-4 8-1 16,-5 4-4-16,-6 5 5 16,-4 0-14-16,-2 6-62 15,4-5-47-15,-2 0-345 16,5-6 36-16</inkml:trace>
  <inkml:trace contextRef="#ctx0" brushRef="#br0" timeOffset="53107.879">12006 10075 907 0,'8'-25'264'15,"-8"11"65"-15,-1 14-242 16,-2 12-29-16,-4 16-6 16,-4 8-12-16,0 10-6 15,1-2-10-15,0 0 3 16,7-11-8-16,5-7-1 0,5-12 2 16,6-7 0-16,3-9-7 15,5-10-3-15,-1-4 1 16,5-10 2-16,-3-3-6 15,1-1 1-15,-5 0-5 16,-1 3 1-16,-3 14-5 16,-2 10 2-16,-7 13-1 15,-3 15 5-15,-5 7-5 16,-4 10 3-16,-1-3-3 0,4 0 2 16,1-11 3-16,8-5-3 15,7-13-2-15,8-9 6 16,8-9-3-16,11-10 2 15,4-6-4-15,11-9 8 16,-2 5-3-16,2-8 2 16,-9 6-2-16,-2-1 3 15,-12 8-5-15,-4 1 1 16,-8 10-1-16,-5 8 6 16,-7 7 5-16,-5 5 21 15,-3 5 6-15,-5 6 5 16,-2 4-3-16,-2 6-6 15,-3 0-26-15,0 3-5 16,3-2-10-16,3-2-8 16,2-8-10-16,8-5-60 15,2-7-43-15,5-14-333 16,2-7 41-16</inkml:trace>
  <inkml:trace contextRef="#ctx0" brushRef="#br0" timeOffset="53237.28">12741 9907 975 0,'-14'0'328'0,"-8"5"40"16,2 9-270-16,2 5-41 15,6 1-46-15,4 2-68 16,6-4-312-16,9-1 78 16</inkml:trace>
  <inkml:trace contextRef="#ctx0" brushRef="#br0" timeOffset="53557.789">13039 9656 997 0,'15'-43'346'15,"-4"13"55"1,-6 23-272-16,-6 23-9 0,-7 21-44 16,-8 18-22-16,-6 7-17 15,-4 16-17-15,-1-2-13 16,-6 11-7-16,4-5 0 16,0 5-9-16,6-15-5 15,10-9-26-15,14-27-11 16,16-23-48-16,10-22-21 0,11-28-301 15,4-17 66-15</inkml:trace>
  <inkml:trace contextRef="#ctx0" brushRef="#br0" timeOffset="53723.794">13244 9689 835 0,'-1'-12'366'16,"-18"23"18"-16,-8 20-171 15,-4 14-103-15,-5 19-4 16,5 5-36-16,0 14-16 15,7-5-22-15,2 5-13 16,10-12-28-16,6-2-83 16,7-18-302-16,14-6-45 15,4-17-160-15</inkml:trace>
  <inkml:trace contextRef="#ctx0" brushRef="#br0" timeOffset="54493.189">13728 9875 936 0,'19'-68'360'16,"0"2"61"-16,-2 18-250 15,-4 13-7-15,-5 18-61 16,-10 21-23-16,-6 20-40 16,-8 21-14-16,-6 9-23 0,-4 15 1 15,2-2-2-15,-3 13-3 16,8-13-2-16,6-3 2 16,9-15-3-16,9-14 5 15,11-23 1-15,12-14-5 16,4-17 6-16,11-10-3 15,-1-3 0-15,2-1 3 16,-8 4 2-16,-4 10-7 16,-11 12 5-16,-8 12 0 15,-8 11-1-15,-6 12 0 16,-8 4 3-16,-7 6-3 16,-5 0-1-16,-11 0-1 15,0-7-2-15,-6-2 0 16,2-8 2-16,-2-7-4 15,10-10 1-15,3-10-5 16,11-9-6-16,5-11-52 16,6-1-20-16,8-1-65 15,1 2-306-15,3 7 70 16</inkml:trace>
  <inkml:trace contextRef="#ctx0" brushRef="#br0" timeOffset="54724.259">14198 9939 1109 0,'-7'0'275'0,"-3"9"90"16,-2 8-326-16,-4 11 8 16,-1 4-15-16,-3 11 7 15,2 0-4-15,-1 3-8 16,6-5-13-16,3 2-13 15,5-10-16-15,5-4-63 16,5-10-169-16,5-9-149 16,3-12-66-16</inkml:trace>
  <inkml:trace contextRef="#ctx0" brushRef="#br0" timeOffset="55424.102">14231 10098 923 0,'8'6'303'0,"6"-2"81"0,5 0-248 16,7-4 17-16,3-1-31 15,9-5-10-15,-3-4-32 16,6-8-23-16,-4 0-28 0,0-8-9 16,-9 1-11-16,-4-1-6 15,-10 4 2-15,-7 2-4 16,-10 6-1-16,-9 5 2 15,-9 7-2-15,-10 4 1 16,1 8 0-16,-6 11-1 16,4 7-2-16,-3 14 6 15,10 5-7-15,2 3-2 16,12-6 5-16,12-1-4 16,11-13-3-16,9-8 11 15,8-10-6-15,5-7 1 16,0-10 2-16,11-10-4 15,0-4-3-15,10-10 7 16,-2 0-8-16,10-4 4 16,-6 5-1-16,-1-3 1 15,-12 8 3-15,-5-1 1 16,-16 6 1-16,-4 3 6 0,-15 6 1 16,-7 3-6-16,-9 6 7 15,-12 5-1-15,-7 3 1 16,-14 10 1-16,-1 3 20 15,-6 11 12-15,7 1 3 16,3 5 1-16,16-7 1 16,7 2-18-16,13-12-17 15,9-6-6-15,10-7 0 16,10-6-6-16,7-8 2 0,8-11-3 16,1-1 2-16,3-12-8 15,-4-1-2-15,-3-9-2 16,-7 3 2-16,-5 1 2 15,-8 8 4-15,-7 7 1 16,-9 16 3-16,-7 13 0 16,-5 9-3-16,-9 14 4 15,6 6-3-15,-4 7 2 16,7-4-2-16,6 3-4 16,9-11-6-16,4-4-6 15,11-15-39-15,6-10-64 16,3-13-16-16,7-15-63 15,1-9-305-15,5-15 98 16</inkml:trace>
  <inkml:trace contextRef="#ctx0" brushRef="#br0" timeOffset="55724.11">15465 9508 1038 0,'18'-45'470'0,"-12"25"18"15,-12 17-250-15,-9 17-105 16,-11 17-39-16,-4 11-73 0,-12 18-8 15,2 5-8 1,-8 14-3-16,4-3-6 0,-7 17-1 16,10-10-2-16,3 7 1 15,12-20 4-15,10-4 1 16,16-26 0-16,14-15 0 16,9-20 2-16,18-11-5 15,3-13-7-15,12-11 0 16,-9-5-1-16,0-6-42 15,-15 0-31-15,-2 0-50 16,-12 8-32-16,-5 10-314 16,-9 12 75-16</inkml:trace>
  <inkml:trace contextRef="#ctx0" brushRef="#br0" timeOffset="55816.951">15357 10104 952 0,'-19'35'385'0,"-1"2"52"15,4-6-253-15,5 2-9 16,0-10-68-16,14 2-22 15,4-5-45-15,5-4-51 16,3-2-93-16,12 2-374 0,-3-8 65 16</inkml:trace>
  <inkml:trace contextRef="#ctx0" brushRef="#br0" timeOffset="56723.924">16032 10151 806 0,'-16'15'306'0,"2"1"47"0,7-2-208 16,11-1-6-16,7-6-26 16,13-7 17-16,6-10-14 15,14-12 0-15,-1-8-15 16,4-8-19-16,-12 4-32 15,-5-1-21-15,-14 11-11 16,-14 3-16-16,-12 6 2 16,-16 6-3-16,-7 8 0 15,-15 11-8-15,-1 11 11 16,-7 16-4-16,10 9-2 0,-3 13 5 16,13-3 4-16,6 3-9 15,15-12 7-15,11-6 4 16,12-15 3-16,16-7-7 15,8-12 5-15,17-9-15 16,3-8-6-16,15-9-100 16,-6-6-22-16,3-8-75 15,-12-2-296-15,-5-6 54 16</inkml:trace>
  <inkml:trace contextRef="#ctx0" brushRef="#br0" timeOffset="56990.955">16410 10096 813 0,'-8'9'293'15,"-3"4"48"-15,-1 4-191 16,4 4-41-16,1 5-7 16,3 1-32-16,1 1 12 15,3-1-24-15,1-4 11 16,5-8-8-16,5-5 1 16,4-5-20-16,8-11-1 15,2-6-21-15,7-10 0 16,0-7-2-16,9-14 2 0,-4 1 5 15,9-10-4-15,-5 3-2 16,1 2-4-16,-11 11-7 0,2 5-19 16,-12 14 4-1,-5 8-83-15,-5 5-57 0,0 8-347 16,-3 1 29-16</inkml:trace>
  <inkml:trace contextRef="#ctx0" brushRef="#br0" timeOffset="57690.362">16905 10134 913 0,'-16'16'338'0,"1"-2"64"15,8-4-248-15,8 0 25 16,6-1-41-16,8-13 11 16,3-3-29-16,9-8-10 0,0-4-38 15,6-9-15-15,-6 6-35 16,-1-5-14-16,-9 7-8 16,-7 0-4-16,-11 6-1 15,-10 6 3-15,-9 9 2 0,-10 7-4 16,-3 7 5-16,-6 8-1 15,3 5-2-15,0 7 2 16,7-2 4-16,3 4-5 16,7-4 0-16,9 1 0 15,8-6 2-15,10-4-3 16,9-6 5-16,11-7-2 16,3-10 0-16,7-8 0 15,-1-4-2-15,7-9 3 16,-6-2-4-16,2-6 7 15,-7 3-8-15,1-6 2 16,-7 4 0-16,-1-1 4 16,-7 8-5-16,-4 2 3 15,-7 12 4-15,-10 6-9 16,-1 10 5-16,-8 9 0 16,2 5 2-16,-2 6-2 15,5-2 3-15,-1 3-2 0,7-5-3 16,6-3 1-16,6-10-1 15,9-7 3-15,1-10-6 16,10-9 7-16,1-6-1 16,5-8 1-16,-1-1-1 15,6 1 1-15,-7 4-3 16,-1 7-1-16,-9 10 1 16,-4 7-3-16,-10 9 4 0,-5 9-1 15,-6 0-4-15,-5 8-4 16,0-3-30-16,-2 3-117 15,1-10-194-15,3 6-182 16,2-9-114-16</inkml:trace>
  <inkml:trace contextRef="#ctx0" brushRef="#br0" timeOffset="59802.478">17998 10100 1023 0,'-20'13'396'16,"1"-7"58"-16,2-1-255 15,9-1-64-15,4-1-36 0,7-5-58 16,6 0-26-16,5-4-78 15,5 1-415-15,-2-1 117 16</inkml:trace>
  <inkml:trace contextRef="#ctx0" brushRef="#br0" timeOffset="59972.874">17965 10273 1018 0,'-6'12'342'0,"0"-13"54"16,7-2-294-16,8-4-23 15,3-2-42-15,2 5-421 16,-3-9 125-16</inkml:trace>
  <inkml:trace contextRef="#ctx0" brushRef="#br0" timeOffset="61108.058">18734 10076 854 0,'7'-51'329'0,"1"8"35"15,-2 16-233-15,-7 12-16 16,-1 17-56-16,-6 16-2 16,-3 7-16-16,-3 13-8 15,5 2-13-15,-1 9 3 0,2-7-13 16,3 2-3-1,6-11 1-15,5-7-5 0,2-14 0 16,7-9 1-16,2-10 0 16,5-12-8-16,1-10 10 15,6-10-5-15,2-3-2 16,4-2 1-16,-5 8 3 16,-2 8-2-16,-11 15-3 0,-4 13 3 15,-10 11-1-15,-8 15 3 16,-4 7-4-16,-5 9 7 15,-1-1-5-15,0 3-5 16,4-10 3-16,4-6-5 16,6-9-4-16,8-9-47 15,5-10-34-15,9-10-323 16,6-7 52-16</inkml:trace>
  <inkml:trace contextRef="#ctx0" brushRef="#br0" timeOffset="61439.582">19251 10015 775 0,'-9'3'283'0,"-10"8"55"16,-1 4-205-16,-7 6-16 15,0 0-36-15,0 7-7 16,3 0-27-16,-1 3-5 16,8-3-16-16,8 0 13 0,7-3-2 15,10 0 5-15,4-8-5 16,11-5 5-16,4-8-15 15,6-12-6-15,1-9-12 16,3-8 2-16,-7-4-12 16,-4-5 2-16,-7 4-1 15,-11 2-2-15,-8 5-4 16,-10 4-3-16,-5 9-1 0,-9 9-4 16,-1 6-5-16,-4 13-12 15,4 8-2-15,-1 5-31 16,12-1-11-16,12-1-42 15,9-12-284-15,16-11 77 16</inkml:trace>
  <inkml:trace contextRef="#ctx0" brushRef="#br0" timeOffset="61673.772">19725 9534 897 0,'-4'-15'287'15,"-11"23"60"-15,-8 18-220 16,-1 16-23-16,-6 17-12 16,-1 3-24-16,1 13-4 0,3-9-35 15,3 10-6-15,9-8-14 16,6 6-4-16,7-12-13 16,4 0-50-16,3-17-46 15,-4-8-306-15,-2-13 37 16</inkml:trace>
  <inkml:trace contextRef="#ctx0" brushRef="#br0" timeOffset="61810.345">19449 10030 1052 0,'-1'-5'373'16,"-1"5"68"-16,5 4-258 15,6 0-58-15,9 2-20 16,5-1-52-16,17-5-22 15,5-6-66-15,14-8-436 16,-1-3 122-16</inkml:trace>
  <inkml:trace contextRef="#ctx0" brushRef="#br0" timeOffset="62506.276">20187 10104 756 0,'-10'22'327'16,"4"-6"22"-16,7-1-153 15,7-5-64-15,8-8 14 0,6-5-30 16,8-10 22-16,-1-5-29 15,3-9-2-15,-3 1-37 16,-2-3-18-16,-8 4-33 16,-7 0-5-16,-10 8-11 15,-10 1-7-15,-9 7 9 16,-12 5-3-16,-2 7 1 16,-12 8-6-16,3 9 3 15,-3 11 0-15,6 3-3 0,4 11 0 16,10-2 0-16,10 3 3 15,13-9-8-15,13-3 2 16,7-10-10-16,17-12-29 16,4-9-50-16,11-14-64 15,-2-6-26-15,9-16-304 16,-6-2 60-16</inkml:trace>
  <inkml:trace contextRef="#ctx0" brushRef="#br0" timeOffset="63005.742">20699 9942 895 0,'3'-18'320'16,"-8"8"45"-16,-5 6-224 16,-3 6-66-16,-8 9-13 15,-3 5-34-15,-10 10 2 16,1 3-11-16,-8 12 23 0,6-1 3 16,0 4 14-16,11-6-3 15,7 0 8-15,11-15-18 16,10-6-13-16,13-11-8 15,11-12-11-15,7-8-4 16,6-12-11-16,-1-5 5 16,0-10-6-16,-9 2 4 15,-4-6-2-15,-9 11 4 16,-6 2-3-16,-7 13 1 16,-12 11-3-16,-4 14 3 0,-7 13-6 15,-2 10 4-15,-5 12 1 16,5 2-4-16,3 4 1 15,5-7 1-15,8-2-5 16,7-13-1-16,8-9-9 16,4-8-43-16,7-10-33 15,0-11-18-15,6-9-27 16,-3-5-1-16,6-11 23 16,-5-2 22-16,0-2 32 15,-6 7 28-15,-4 4 28 16,-4 11 22-16,-7 8 34 15,-2 9-11-15,-4 12 18 16,-3 8-13-16,-4 9 5 16,2 5-17-16,-1 9-7 0,2-2-11 15,1 2-4-15,3-7-13 16,3 2-36-16,4-13-16 16,0-5-309-16,-2-7 61 15</inkml:trace>
  <inkml:trace contextRef="#ctx0" brushRef="#br0" timeOffset="63673.223">20864 10114 1010 0,'-1'15'324'16,"1"-8"62"-16,9-6-247 15,7-5-34-15,9-9-2 16,4-4-19-16,8-4-12 15,-3 1-24-15,1 1-20 16,-8 5-22-16,-3 5-2 16,-9 4 2-16,-5 5-5 15,-5 5 0-15,-5 7 0 16,-5 3 0-16,-4 9 0 16,-1 3-2-16,1 4-2 15,-1-2 3-15,7 1 2 16,4-8-3-16,4-5-1 15,4-8 6-15,6-6-4 16,1-8-2-16,5-9 5 0,3-7 1 16,2-6-7-16,2-3 5 15,2-6 2-15,-5 7-2 16,1 4-2-16,-8 9 5 16,-4 4-4-16,-6 12-2 15,-8 9-1-15,-6 9 0 16,-5 9 6-16,-1 6-5 0,-3 5 6 15,4-4 1-15,2 2 2 16,5-9-8-16,5-4 6 16,6-10-8-16,9-7-1 15,5-9 1-15,9-10 3 16,0-5-1-16,12-11 3 16,-6-1-3-16,5-5 0 15,-7 5-2-15,3-1 0 16,-11 10 0-16,-1 5 4 15,-8 7-7-15,-4 8 8 16,-7 8-2-16,-5 8-2 16,-5 4 3-16,-5 6 6 15,1 0-8-15,-1 3 3 16,0-5 2-16,3-3-7 16,5-3-10-16,3-6-54 0,3-7-27 15,4-6-381 1,2-7 68-16</inkml:trace>
  <inkml:trace contextRef="#ctx0" brushRef="#br0" timeOffset="63784.742">21826 9750 1086 0,'0'-13'424'16,"-5"9"18"-16,0 6-306 15,-2 11-40-15,3 6-77 0,-1 12-114 16,-1 0-346-16,4 9 80 15</inkml:trace>
  <inkml:trace contextRef="#ctx0" brushRef="#br0" timeOffset="64572.484">21907 10008 812 0,'5'-3'343'15,"-6"-2"18"-15,-2 6-167 16,0 5-101-16,-4 9-8 15,-1 6-27-15,-4 6 5 16,2 0-15-16,1 3 15 16,3-5-6-16,6-1 13 0,3-9-17 15,14-4 3-15,4-11-23 16,14-12-1-16,2-9-17 16,9-9 1-16,-4-3-6 15,1-3-6-15,-9 6 1 16,-1 5-2-16,-7 9-4 15,-6 7 0-15,-8 7 3 16,-8 14-3-16,-7 5-8 16,-10 13 6-16,-4 5-8 0,-4 5-4 15,3-5-6-15,5-4-30 16,10-13-39-16,11-7-39 16,7-10-19-16,10-5-23 15,4-6 33-15,10-3 36 16,0-3 48-16,11-5 29 15,-2 1 36-15,3-3 45 16,-11 4 21-16,-3 1 24 16,-12 5 15-16,-10 3 27 15,-7 4-21-15,-8 1 1 16,-8 4-22-16,-11 5-11 16,-4 3-30-16,-7 6-11 15,-3 6-22-15,-5 11-10 16,4 2-4-16,0 6-4 15,6-2-7-15,6-2 1 0,12-12 1 16,10-9-2-16,11-12-1 16,14-11 0-16,8-5-2 15,8-9 2-15,-2-3-3 16,4-7 1-16,-7 1 1 16,-2-2 1-16,-7 5-6 15,-4 5 9-15,-6 15 1 16,-5 13-8-16,-8 15 2 15,-5 22 9-15,-6 12-10 16,-8 16 3-16,-5 5 0 16,-9 15 0-16,-8-5 0 0,-16 11 9 15,0-10 31-15,-9-2 23 16,4-20 4-16,-1-14 24 16,13-21-5-16,0-13-34 15,11-17-21-15,0-10-16 16,9-12-62-16,3-14-147 15,2-12-433-15,-6-23 64 16</inkml:trace>
  <inkml:trace contextRef="#ctx0" brushRef="#br0" timeOffset="66441.577">23176 10150 886 0,'5'-46'331'16,"-4"7"56"-16,0 19-244 16,-3 19 9-16,-5 17-43 15,-4 19-3-15,-1 6-28 16,-3 13-7-16,2-3-27 16,2 5-14-16,2-6-21 0,-1 4-6 15,8-10-7-15,0 2-8 16,4-9-36-16,3-7-55 15,1-13-28-15,-1-12-121 16,1-13-206-16,2-13 37 16</inkml:trace>
  <inkml:trace contextRef="#ctx0" brushRef="#br0" timeOffset="66705.479">23141 10243 741 0,'5'-24'316'0,"4"-11"38"15,3 4-185-15,7-8-3 16,0 6-29-16,7 0 20 16,-2 10-32-16,1 7-8 0,-4 13-47 15,-1 10-16 1,-9 10-45-16,-5 13 0 0,-8 3-8 16,-9 8 4-16,-7-7-3 15,-8 2 0-15,0-9-5 16,-5-3-3-16,4-8-5 15,1-3-25-15,7-6-37 16,7-3-50-16,8-3-35 16,5-5-318-16,8-1 66 15</inkml:trace>
  <inkml:trace contextRef="#ctx0" brushRef="#br0" timeOffset="66887.839">23534 9970 968 0,'-6'7'288'0,"-4"6"74"16,0 3-276-16,0 7-10 15,1 1-35-15,-3 8-11 16,5-1-20-16,-1 6-13 16,3-6-5-16,1 1 350 15,-2-13-715-15,4 2 354 16</inkml:trace>
  <inkml:trace contextRef="#ctx0" brushRef="#br0" timeOffset="67338.811">23673 10081 959 0,'11'-1'313'15,"1"-3"63"-15,2-1-276 16,4-4-11-16,-1 3-45 0,1-2-14 15,-2 1-23-15,1 2-2 16,-7 1-7-16,-4 3 1 16,-7 2 0-16,-9 2 6 15,-4 0-3-15,-7 5 4 16,-2 2-1-16,-4 8-3 16,3 3-2-16,1 8 23 15,7 1 8-15,2 4 26 16,7-6 11-16,8-2 17 15,5-10-20-15,6-4 8 16,7-11-22-16,6-3-5 16,2-9-20-16,6-4-3 15,-3-4-17-15,4-7-4 16,-8-1-8-16,-2-7 5 16,-8 3-5-16,-10 0-3 15,-8 9-1-15,-10 4-8 16,-6 9-27-16,-4 12-41 0,5 5-6 15,1 7-51-15,4 4-17 16,5 6-291-16,4-1 86 16</inkml:trace>
  <inkml:trace contextRef="#ctx0" brushRef="#br0" timeOffset="67572.095">23903 10537 937 0,'18'-38'341'15,"1"-10"38"-15,4-18-219 16,-1-3-56-16,4-25 5 16,-3 2-18-16,5-29 6 15,-3 1-29-15,5-17-12 16,-1 22-27-16,-2 6-12 16,-9 37-10-16,-8 23 41 15,-10 36-1-15,-10 18-5 16,-5 21 3-16,-2 13-11 15,2 8-40-15,4 14-71 16,6 0-52-16,-2 5-396 16,3-1 52-16</inkml:trace>
  <inkml:trace contextRef="#ctx0" brushRef="#br0" timeOffset="67874.313">23920 10148 548 0,'-7'3'515'0,"8"-8"-105"15,9 0 50-15,3-3-297 16,12-3 0-16,2-1-27 16,10-5-20-16,0 2-55 15,6-2-22-15,-6 4-22 0,-1 1-17 16,-8 5-3-16,-4 3 0 16,-9 7 1-16,-8 6-2 15,-8 6 6-15,-7 8 1 16,-2 2-1-16,-2 6 1 15,1 1-1-15,3-2-2 16,4-7-1-16,4-4 0 16,4-6-11-16,4-5-46 15,1-6-52-15,0-5-72 16,0-8-343-16,0-11 48 16</inkml:trace>
  <inkml:trace contextRef="#ctx0" brushRef="#br0" timeOffset="68003.777">24427 9798 960 0,'-10'0'300'15,"-7"11"49"-15,-1 5-272 16,3 1-44-16,6-2-61 16,7-5-314-16,8-6 85 15</inkml:trace>
  <inkml:trace contextRef="#ctx0" brushRef="#br0" timeOffset="68238.168">24605 9467 997 0,'-2'2'405'0,"-11"15"58"16,-6 15-269-16,-2 25-31 16,-3 5-65-16,-1 17-31 15,2-3-45-15,-1 13-8 16,5-9-11-16,0 10-9 15,5-15-5-15,2-3-73 16,4-19-23-16,4-11-63 16,0-26 114-16,1-16-418 15,4-12 185-15</inkml:trace>
  <inkml:trace contextRef="#ctx0" brushRef="#br0" timeOffset="68671.92">24380 10018 504 0,'-1'-15'456'0,"2"5"-74"0,-3 7-22 15,4 6-200-15,3 4-56 16,6 3-20-16,3-2-43 16,10-1-22-16,6-4-22 15,9-2-13-15,1-2-3 16,7-1-58-16,-4 2-27 16,6 0-45-16,-4-2 7 15,6-1 10-15,-9-6 67 16,-1-4 81-16,-16-1 71 15,-8-2 35-15,-13 1 16 16,-13 0 16-16,-9 3-46 0,-10 4-23 16,-5 4-31-1,-6 1-16-15,3 7-26 0,-1 2 12 16,13 2 5-16,3 3 7 16,11 1-1-16,6-1 0 15,6 1-12-15,6 0-9 16,3 0-5-16,4 2-2 15,-1 3-4-15,0 4-2 16,-4-2 0-16,-1 7-3 16,-6-4-3-16,-5 1 3 15,-4-6 3-15,-4-3 2 16,-3-5-1-16,-2-5-1 16,3-6-3-16,1-3-81 15,4-6-56-15,2-9-348 0,6-2 25 16</inkml:trace>
  <inkml:trace contextRef="#ctx0" brushRef="#br0" timeOffset="68884.673">25018 10218 1006 0,'-8'14'425'16,"-4"0"37"-16,-8 10-220 16,2-2-123-16,-7 6-5 15,0-1-59-15,0 5-26 16,3-6-16-16,0 4-102 16,5-6 142-16,-3-2-551 15,6-7 149-15</inkml:trace>
  <inkml:trace contextRef="#ctx0" brushRef="#br0" timeOffset="71520.961">9957 11275 944 0,'13'-73'304'16,"0"0"78"-16,0 17-263 15,-8 14 6-15,-5 26-24 0,-6 22-23 16,-7 23-23-16,-6 22-5 16,1 10-31-16,-5 15-6 15,3-3-4-15,1 1-1 16,5-16 2-16,7-3 4 15,7-19 2-15,10-11 1 16,6-17-2-16,11-16 1 16,5-10-5-16,10-13-1 15,0-7-3-15,7-4 1 16,-10 6-7-16,-3 6 2 16,-13 17-7-16,-7 21 6 15,-14 15 2-15,-5 25 2 16,-9 7-4-16,-5 14 7 15,-5-7-5-15,-3 3-3 16,-1-17 1-16,0-6 0 16,2-17 0-16,1-10-3 15,3-11 1-15,4-10-16 16,3-7-25-16,4-4-56 16,4-2-43-16,2-2-332 15,4 7 56-15</inkml:trace>
  <inkml:trace contextRef="#ctx0" brushRef="#br0" timeOffset="71854.711">10363 11460 1083 0,'13'-7'361'16,"-11"4"61"-16,-3 7-279 16,-4 3-71-16,-5 9-18 15,-4 3-26-15,2 15 2 16,-4 2-5-16,0 5 9 15,3-2 0-15,6-2-1 16,5-13-11-16,9-11-2 16,8-12-13-16,10-11-4 15,1-10 0-15,11-13-3 16,0-4-3-16,5-8 0 16,-10 2 1-16,-3 4 1 15,-10 16 1-15,-7 12 1 16,-11 15-2-16,-4 16 3 15,-2 9-3-15,-4 5 4 0,2 2-1 16,3 2-3-16,3-8-5 16,2-4-10-16,4-7-64 15,9-11 234-15,1-12-623 16,11-19 225-16</inkml:trace>
  <inkml:trace contextRef="#ctx0" brushRef="#br0" timeOffset="72054.306">10930 11034 989 0,'12'-25'416'0,"-11"20"24"16,-8 22-259-16,-9 24-38 15,-3 11-70-15,-3 19-19 16,2-4-28-16,1 13-11 16,7-8-10-16,3 4-9 15,8-12-8-15,3 0-62 16,3-20-44-16,0-12-353 15,0-19 41-15</inkml:trace>
  <inkml:trace contextRef="#ctx0" brushRef="#br0" timeOffset="72211.749">10759 11353 940 0,'-9'10'393'0,"3"9"69"0,4 5-234 16,9 3-21-16,4-6-60 15,17-3-27-15,5-13-62 16,21-10-27-16,2-7-21 16,9-13-124-16,1 2-406 15,-2-2 100-15</inkml:trace>
  <inkml:trace contextRef="#ctx0" brushRef="#br0" timeOffset="72643.271">11718 11469 961 0,'9'-51'345'0,"-3"16"56"15,-4 9-224-15,-4 18-49 16,-7 14-15-16,-4 12-48 16,-2 13-6-16,0 5-34 15,1 11-11-15,3-3-12 16,2 6-3-16,1-11-16 0,2 1-57 16,3-12-39-16,2-6-344 15,5-14 52-15</inkml:trace>
  <inkml:trace contextRef="#ctx0" brushRef="#br0" timeOffset="72795.65">11749 11005 1260 0,'-11'-9'395'15,"-3"8"65"-15,2 9-348 16,7 5-78-16,6 6-126 15,3 4-366-15,4 8 72 16</inkml:trace>
  <inkml:trace contextRef="#ctx0" brushRef="#br0" timeOffset="73073.711">12152 10829 1100 0,'21'-42'412'0,"-11"24"39"0,-7 21-275 15,-7 18-60-15,-8 23-35 16,-3 14-44-16,-5 19-1 16,1-1-22-16,-5 14-10 15,1-8-8-15,-5 10-5 16,1-15 1-16,0 6-10 15,6-17-50-15,3-6-59 16,5-24-31-16,0-17-321 16,7-16 42-16</inkml:trace>
  <inkml:trace contextRef="#ctx0" brushRef="#br0" timeOffset="73237.215">11987 11321 1091 0,'7'-7'462'15,"-3"7"53"-15,5 4-241 0,3 0-86 16,8 1-29-16,0-2-81 16,13-3-35-16,2-3-45 15,6-6 58-15,-3 2-624 16,-5-1 223-16</inkml:trace>
  <inkml:trace contextRef="#ctx0" brushRef="#br0" timeOffset="74223.955">12630 11418 1028 0,'5'-28'295'16,"-3"8"66"-16,0 7-268 15,-2 11-31-15,-1 7-5 16,-1 12-13-16,-3 10 0 15,3 5-20-15,0 8-13 16,-1-2-11-16,2 2 3 16,3-8-4-16,4-4 4 15,2-11 2-15,8-6 8 16,4-12-1-16,9-9 14 0,-3-8-11 16,9-12 7-16,-4 1-12 15,2 0-1-15,-7 3-10 16,-5 6 7-16,-9 13-11 15,-5 8 10-15,-8 9-6 16,-4 8 3-16,-2 7 0 16,-2 8 8-16,5-5-8 15,6 2 4-15,6-9 1 16,8-7 15-16,5-10 5 0,3-10 18 16,3-8 2-16,4-8 5 15,-2-1-16-15,4-7-4 16,0 2-19-16,1-4-5 15,-5 7-5-15,2 0 0 16,-7 6-9-16,1 3 5 16,-5 6-4-16,-5 5 0 15,-5 5 0-15,-5 11 7 16,-7 3-6-16,-4 9 11 16,-2 2-3-16,-1 7 2 15,-1-5-3-15,3 2 7 16,5-5-13-16,2-1 0 15,1-6 0-15,3-5 5 16,-1-4-7-16,0-2-4 16,-2-4-14-16,-2-4-77 0,-3-1-44 15,-4-7-346 1,0-2 37-16</inkml:trace>
  <inkml:trace contextRef="#ctx0" brushRef="#br0" timeOffset="74393.451">13391 11078 1173 0,'-10'-8'426'15,"-4"3"41"-15,4 3-308 16,5 3-88-16,4 3-44 16,5 2-63-16,4 5-89 15,-1-2-342-15,6 9 57 16</inkml:trace>
  <inkml:trace contextRef="#ctx0" brushRef="#br0" timeOffset="74722.711">13681 10948 994 0,'10'-44'301'16,"-8"17"67"-16,-7 26-283 15,-6 22-5-15,-6 16-26 16,-7 24 7-16,0 8-21 16,-6 21 2-16,4-4-21 15,-1 10-10-15,6-15-11 16,8-4 6-16,8-23-9 0,11-16-8 15,9-24-8-15,8-24-38 16,6-19-21-16,10-22-53 16,-2-10-27-16,5-20-234 15,-1 1 48-15</inkml:trace>
  <inkml:trace contextRef="#ctx0" brushRef="#br0" timeOffset="74856.306">13867 10978 875 0,'15'-38'412'15,"-13"32"7"-15,-17 28-155 16,-9 23-102-16,-13 25-32 15,0 8-49-15,-4 15-11 16,9-12-49-16,7 5-15 16,13-21-15-16,6 1-108 15,6-20-187-15,5 5-188 16,-2-20-100-16</inkml:trace>
  <inkml:trace contextRef="#ctx0" brushRef="#br0" timeOffset="78003.659">14341 11303 846 0,'-4'-9'300'16,"-5"7"37"-16,-1 12-219 16,2 7-54-16,-3 7-21 15,1 5-16-15,3 3-6 16,2-4-3-16,4-2 0 15,2-5-1-15,6-4-4 16,0-9 4-16,8-8-4 16,4-9 3-16,5-13-5 15,4-5 4-15,3-9-2 16,-4 3-6-16,2-1 1 16,-6 12-6-16,-4 6-4 15,-5 14-1-15,-6 11 7 16,-7 8-3-16,-4 14 5 15,-3 5 2-15,-4 7-8 16,1-5-2-16,1 0 0 16,5-13-8-16,5-5-3 0,6-13-10 15,7-13-56 1,6-8-20-16,9-11-281 0,1-5 37 16</inkml:trace>
  <inkml:trace contextRef="#ctx0" brushRef="#br0" timeOffset="78306.424">14822 11305 648 0,'13'-16'306'15,"-11"10"15"-15,-12 6-127 16,-10 5-67-16,-7 4-11 16,1 2-45-16,-6 4-2 15,6 0-21-15,-3 4-1 16,8 1-13-16,2 5 5 16,7 0-4-16,6 3 1 15,9-3-12-15,7-4 6 16,9-9-5-16,8-9-5 15,3-10-4-15,12-10 1 16,-7-7-8-16,1-9 0 16,-9 2-5-16,-5-2-1 15,-15 7-5-15,-11 3 3 16,-5 9-5-16,-10 10 0 16,-6 8-4-16,-4 11-8 0,3 10-7 15,0 6-36 1,8-1-23-16,12-4-42 15,13-12-14-15,13-14-287 0,15-16 82 16</inkml:trace>
  <inkml:trace contextRef="#ctx0" brushRef="#br0" timeOffset="78503.594">15246 10874 903 0,'23'-40'335'0,"-16"12"46"15,-16 26-247-15,-13 22-13 16,-12 23-39-16,-10 19-2 15,5 11-19-15,-1 13 4 16,6-6-23-16,7 2-14 16,7-13-14-16,4 1-16 15,7-14-14-15,4-1-63 16,5-17-32-16,3-13-340 16,-2-20 48-16</inkml:trace>
  <inkml:trace contextRef="#ctx0" brushRef="#br0" timeOffset="78658.62">15001 11269 894 0,'-5'-15'355'16,"0"8"30"-16,3 9-242 15,4 6-22-15,5 4-59 16,9 0-25-16,4 1-14 0,14-5-16 16,6-8-11-16,16-6-44 15,2-6-41-15,13-5-319 16,-9-5 54-16</inkml:trace>
  <inkml:trace contextRef="#ctx0" brushRef="#br0" timeOffset="79037.331">15790 10738 1056 0,'-6'11'280'15,"-13"17"76"-15,-9 19-293 16,3 6-45-16,-9 18-11 15,3 1-2-15,-4 15-2 16,8-7-2-16,0 3-3 16,9-17 9-16,9-7 10 15,11-22 2-15,14-12 3 16,9-19 0-16,15-13-3 0,5-11-15 16,10-14 1-16,-4-2-2 15,1-6-3-15,-11 5 2 16,-5 4 22-16,-13 12 2 15,-5 9 10-15,-8 12 3 16,-7 13-1-16,-8 7-20 16,-7 10-2-16,-4 5-8 15,-11 7-5-15,-1-3 1 16,-6 1-3-16,4-11-5 0,-7-6 1 16,9-14 3-16,-1-7-14 15,10-10-8-15,3-5-67 16,6 0-334-16,4-4 82 15</inkml:trace>
  <inkml:trace contextRef="#ctx0" brushRef="#br0" timeOffset="79469.616">16205 11275 863 0,'-11'8'352'16,"-2"8"47"-16,5 2-202 16,8 0-31-16,9-3-24 15,11-3-11-15,6-9-29 16,10-6-15-16,-2-9-34 15,4-8-15-15,-6 0-17 16,-5-3-4-16,-8 5-5 0,-8 2-10 16,-11 7-2-16,-12 5 0 15,-8 9-3-15,-13 7-2 16,-6 4 1-16,-9 11 5 16,3 2-2-16,-6 12 6 15,12 2 2-15,6 6 11 16,15-7 3-16,16-2-1 15,16-15-6-15,23-12-2 16,10-14-10-16,15-18-107 16,3-11-47-16,9-11-381 15,-17-2 11-15</inkml:trace>
  <inkml:trace contextRef="#ctx0" brushRef="#br0" timeOffset="80170.377">17207 11054 777 0,'40'-69'339'0,"-9"11"12"16,-17 28-206-16,-10 20-18 15,-16 23-66-15,-14 27-7 16,-8 11-11-16,-10 22-8 16,-2 1-9-16,-6 10-7 15,11-10-8-15,1 3-7 16,10-15-7-16,8 3-8 16,10-17 1-16,8-5-73 15,7-14 439-15,6-7-752 16,6-21 334-16</inkml:trace>
  <inkml:trace contextRef="#ctx0" brushRef="#br0" timeOffset="80653.231">17411 11310 819 0,'2'-11'318'0,"-1"0"65"15,-1-2-216-15,-3-2-1 16,-4 5-41-16,-8 3-18 15,-3 3-41-15,-9 9-9 16,-2 8-24-16,-6 11-4 16,0 5-9-16,-4 13-5 15,6 0-2-15,5 5 1 16,12-7 7-16,12 1 4 16,13-15-1-16,18-5-1 15,5-12 1-15,11-10-10 16,-1-10-5-16,7-11-2 15,-8-6 4-15,1-7-6 16,-12 3-4-16,-7 0 0 0,-15 6 0 16,-12 7-15-16,-11 7-8 15,-12 8-49-15,-5 6-25 16,-8 7-17-16,7 5-2 16,-1 6-42-16,11-1 26 15,10 1-272-15,13-6 61 16</inkml:trace>
  <inkml:trace contextRef="#ctx0" brushRef="#br0" timeOffset="80986.442">17782 11302 454 0,'45'-30'418'0,"-14"-4"-86"16,-18 8-14-16,-12 1-211 16,-11 8-35-16,-11 3-4 15,-9 6-25-15,-14 6 2 16,-1 4-10-16,-11 10 7 15,4 2-12-15,2 10 6 16,15 1-2-16,8 5 6 16,19-2-12-16,14 4-2 15,12-5-3-15,13-2-7 16,5-3-8-16,7 0-5 16,-5-5 4-16,-3 2 13 15,-8-6 0-15,-7 0 2 16,-12-4 5-16,-8-1-5 0,-10-2-13 15,-5 0-3-15,-6-5-1 16,-8-1-8-16,0-2-3 16,-1-3-9-16,5-1-3 15,2 2-84-15,8 1-20 16,6 1-336-16,7 1 30 16</inkml:trace>
  <inkml:trace contextRef="#ctx0" brushRef="#br0" timeOffset="81570.117">17891 11252 894 0,'8'-6'364'15,"0"-5"62"-15,-1-1-223 16,-3 2-13-16,-4-2-43 15,-7 3-15-15,-4 1-39 16,-10 7-11-16,-4 2-22 16,-9 5-6-16,0 4-9 15,-10 10-3-15,2 2-11 16,-4 9-6-16,7 4-4 0,1 9-3 16,13-1-10-16,7 4 0 15,14-8 4-15,9-1-3 16,14-10 1-16,14-6-2 15,4-13 3-15,14-11-5 16,-1-10-6-16,4-16 2 16,-6-10 3-16,1-10-5 15,-14 3-1-15,-6-3 5 16,-15 9-5-16,-13 2-8 16,-14 14-1-16,-14 5-9 15,-9 14-7-15,-9 8-22 16,1 11-8-16,-5 7-59 15,8 5-43-15,3 4-75 16,12-2-299-16,5 1 43 16</inkml:trace>
  <inkml:trace contextRef="#ctx0" brushRef="#br0" timeOffset="81935.935">18304 11356 1105 0,'30'-31'346'0,"-22"-4"60"16,-5 5-312-16,-11 1-23 16,-7 11-40-16,-12-1-6 15,-2 11-3-15,-10 7 7 16,3 3-4-16,-2 5 19 16,8 6-8-16,2 5 6 15,11 2-2-15,7 9-2 16,7 1-14-16,7 7-3 15,5-4-7-15,6 8-7 16,-1-8 1-16,4 2-5 16,-6-9 4-16,-1-2 0 15,-4-6 1-15,-9-2-7 16,-7-5 2-16,-8-2 0 16,-5-3-3-16,-8-6-3 15,2 0-5-15,-2-9-9 16,7 2-54-16,4-6-74 15,6 0-9-15,6-9-330 16,12 2 41-16</inkml:trace>
  <inkml:trace contextRef="#ctx0" brushRef="#br0" timeOffset="82111.745">18439 11085 1091 0,'15'-21'407'0,"-9"8"33"16,-8 13-291-1,-7 17-65-15,-3 4-49 0,-5 13-20 16,-1 2-6-16,-3 7-6 16,2-5-7-16,-1 6-15 15,7-6-24-15,3 3-81 16,7-11-322-16,10-8 62 16</inkml:trace>
  <inkml:trace contextRef="#ctx0" brushRef="#br0" timeOffset="82259.534">18586 11016 855 0,'9'-22'349'0,"-8"8"2"16,-4 17-228-16,-8 14-64 16,-1 7-63-16,-10 14-348 15,-1 4 105-15</inkml:trace>
  <inkml:trace contextRef="#ctx0" brushRef="#br0" timeOffset="82965.785">18519 11187 844 0,'7'-21'335'0,"-4"3"58"15,-3 8-231-15,-6 10 7 16,-5 10-45-16,-6 13-9 16,-4 6-37-16,-3 11-12 15,2 1-23-15,0 5-15 16,5-6-18-16,3 4-6 15,5-7-6-15,-1 0-11 16,6-9-8-16,1-7-63 16,3-12-28-16,5-13-266 15,1-13-82-15,9-14-82 0</inkml:trace>
  <inkml:trace contextRef="#ctx0" brushRef="#br0" timeOffset="83217.884">18580 10780 1036 0,'-20'4'290'0,"-3"7"83"15,4 7-294-15,-1 5-7 16,5 0-24-16,7 0-11 16,7-6-19-16,8-5-6 15,6-11-5-15,6-7-6 16,0-5-5-16,2-8 6 15,-3 0-5-15,-3-2-5 16,-10 4-5-16,-5 3 0 16,-8 7-24-16,-4 8-49 15,-4 7-304-15,-4 12 72 16</inkml:trace>
  <inkml:trace contextRef="#ctx0" brushRef="#br0" timeOffset="83686.07">18688 11284 932 0,'4'-20'372'0,"-4"5"30"15,0 12-262-15,-6 11-24 16,-3 6-67-16,-4 10-17 16,2 5-17-16,-6 7-1 15,6-4-11-15,3 4 6 16,3-8-2-16,9-2 0 16,5-9 3-16,7-5 3 15,4-9-3-15,4-7 4 16,-1-7-2-16,2-7-5 15,0-4 0-15,2-6-1 16,-1 1-8-16,0-2 3 16,-4 6 1-16,-4 3-3 15,-6 9 4-15,-5 6 3 0,-6 9-4 16,-8 8-2-16,-4 8 0 16,-6 9-5-16,2 3-7 15,0 3-24-15,9-7-25 16,3-1-73-16,8-12-299 15,8-9 53-15</inkml:trace>
  <inkml:trace contextRef="#ctx0" brushRef="#br0" timeOffset="84119.325">19273 11312 764 0,'28'-17'383'0,"-5"3"4"15,-11 6-188-15,-4 4-55 16,-10 4-50-16,-8 3-8 15,-8 2-27-15,-7 7 4 16,-5 2-16-16,-7 5-8 16,4 3-9-16,-3 7 18 15,9-1-3-15,6 2-5 16,10-7-5-16,11-5-5 16,9-9-22-16,8-6-5 15,4-10 0-15,7-6-5 16,-4-2-1-16,5-3 4 15,-4 0-2-15,2 3 6 16,-5 5-1-16,2 4 1 16,-3 10-5-16,-2 12 5 15,-5 6-8-15,-2 15-2 16,-9 8 5-16,-6 8-1 16,-6 0 2-16,-10 14 1 0,-4-10 5 15,-10 11-4-15,-2-4 0 16,-8 1 31-16,3-10 9 15,-10-7 9-15,7-19 2 16,-7-13-2-16,7-17-31 16,-4-17-13-16,9-8-16 0,-2-19-74 15,5-7-75-15,4-12-402 16,6-7 39-16</inkml:trace>
  <inkml:trace contextRef="#ctx0" brushRef="#br0" timeOffset="85385.201">19909 11335 823 0,'21'-45'346'0,"-5"7"36"15,-6 15-226-15,-4 11-14 16,-7 16-53-16,-7 13-28 16,-3 9-27-16,-6 12-6 0,2 3-12 15,-1 5-10-15,4-5-7 16,2 0 5-16,7-9-3 15,6-5 2-15,4-9 1 16,7-7 8-16,6-11-9 16,7-8 8-16,3-9-5 15,10-13 2-15,-5-2-3 16,4-7 1-16,-5 3-3 16,-4 2 0-16,-11 9 0 15,-4 7-1-15,-8 9 0 0,-7 8-3 16,-4 8 5-16,-7 6-3 15,0 4 1-15,-5 8 1 16,1 1 2-16,-1 4-1 16,3-2 7-16,4 2 2 15,5-7 3-15,7-7-3 16,7-7 1-16,7-10-7 16,5-8 0-16,7-12-4 15,3-3 3-15,6-12-3 16,-1-1-2-16,3-4-3 15,-5 5 1-15,-1 4-4 16,-11 12 1-16,-10 10-6 16,-10 12 0-16,-11 11 2 15,-10 7 5-15,-6 7 2 16,1 2 10-16,-3 6-5 16,6-4-1-16,4 1-12 0,7-5-9 15,6-3-60-15,8-8-15 16,9-7-35-16,5-10-14 15,14-7-5-15,2-7 59 16,13-8 11-16,-2 0 36 16,3-4 25-16,-8 3 15 15,-2-2 1-15,-14 4 16 16,-6-1 11-16,-10 6 7 0,-6 4 26 16,-7 6 23-16,-9 4-7 15,-3 8-4-15,-9 4 1 16,-2 5-12-16,-6 7-6 15,1 2 15-15,0 9 11 16,7 2-5-16,3 5 0 16,10-3-15-16,11-1-6 15,7-9-20-15,15-4-4 16,6-16-15-16,14-8-3 16,0-8-11-16,7-10 2 15,-9-6-3-15,2-7 1 16,-11 2-6-16,-3-7-2 15,-9 8-8-15,-9 0-4 16,-12 7-10-16,-10 6-39 16,-6 10-13-16,-10 7-16 0,2 8 3 15,-3 8-9-15,10 4 37 16,0 5-16-16,10-2 8 16,6 3-313-16,9-8 87 15</inkml:trace>
  <inkml:trace contextRef="#ctx0" brushRef="#br0" timeOffset="85919.101">20888 11341 782 0,'24'-22'357'15,"-9"5"8"-15,-3 6-164 16,-9 9-104-16,-4 9-22 16,-6 5-37-16,-3 10-9 15,-2 1-16-15,-2 9-8 16,3-4-1-16,0 5 2 15,6-6 4-15,4 1 15 16,3-7 6-16,8-5-3 16,5-9-4-16,9-8-4 15,3-9-15-15,10-8-4 16,-3-5-4-16,6-7 6 16,-7 1 0-16,2-1-7 15,-12 4 3-15,0 3 3 16,-8 8-5-16,-4 2-2 0,-4 6 4 15,-2 6 0-15,-3 3-4 16,-2 7-2-16,0 1-4 16,-3 2 1-16,-2 2 1 15,-2 3-5-15,0 0 0 16,1-2-10-16,3-2-8 16,2 2-14-16,3-5-7 15,5-2-9-15,2-3 14 16,5 1 7-16,0-5 8 15,2 2 14-15,-4-1 7 0,0 3 8 16,-5-2-2-16,-1 5 2 16,-3-1 1-16,-1 3 3 15,-4-2-1-15,0 5 3 16,0-4 2-16,0 2 3 16,-2-2 0-16,3-1-5 15,2-3 5-15,0-7-338 16,4-7 110-16</inkml:trace>
  <inkml:trace contextRef="#ctx0" brushRef="#br0" timeOffset="86919.533">21583 11371 581 0,'-10'6'324'0,"-5"-1"13"15,3 2-114-15,2 2-39 16,0 1-41-16,4 0 7 15,6 2-34-15,3 0 15 16,4-3-24-16,12-4 7 16,-1-6-25-16,6-8-8 15,2-5-34-15,0-5-17 16,-5 1-18-16,-5-2-5 0,-11 5-3 16,-7 3-6-16,-9 1 4 15,-11 6 0-15,-4 2-5 16,-9 7 2-16,-4 3-1 15,-3 8 1-15,5 3-1 16,-2 9 5-16,9 1-2 16,8 7 4-16,8-3-1 0,10 2-2 15,10-9 2-15,11-3-3 16,7-7-1-16,12-10 3 16,1-10-3-16,10-7-1 15,-4-7 2-15,7-10 3 16,-8 0-5-16,3-8 3 15,-11 5 0-15,0 0-2 16,-12 9-1-16,-5 5 0 16,-10 11 0-16,-8 10-2 15,-7 7 4-15,-7 11 1 16,-4 5-2-16,-3 9 0 16,3 1 3-16,0 1-4 15,8-9-1-15,9-3 2 16,7-12 1-16,9-7-1 15,7-8-1-15,5-7 0 0,2-4 2 16,6-8-1-16,-5-1 3 16,4-1 0-16,-6 3-4 15,1 0 1-15,-7 6-4 16,-3 5 2-16,-5 5-4 16,-5 8 8-16,-2 7-2 15,-4 16 4-15,-1 5-6 16,-3 14 6-16,-3 4-4 15,-7 13-3-15,-4-4 3 16,-11 13 0-16,-1-4 0 0,-9 8 2 16,-1-14 3-16,-3 4 1 15,5-19 13-15,-3-9 14 16,4-18 3-16,1-8-2 16,5-14-4-16,0-10-24 15,7-9-32-15,0-19-138 16,4-8 152-16,-1-14-563 15,7 4 117-15</inkml:trace>
  <inkml:trace contextRef="#ctx0" brushRef="#br0" timeOffset="87751.973">22544 11445 943 0,'-21'6'326'0,"0"4"61"16,9 2-252-16,6 2 26 15,3-2-31-15,10-2 13 16,5-3-14-16,6-5-6 16,6-5-40-16,9-6-17 0,-2-4-32 15,2-3-12-15,-3-1-15 16,-6-1-5-16,-7 1-4 15,-11-2 1-15,-8 6-4 16,-8-1 3-16,-9 6-3 16,-8 5 6-16,-2 9-6 15,-8 11 7-15,4 9-1 16,-7 13 3-16,7 4-5 16,2 6 9-16,10-5-9 0,8-2 1 15,14-12 2-15,14-5-1 16,10-12-1-16,10-8 3 15,1-9 1-15,13-11-3 16,-6-7 2-16,9-12-3 16,-6 0 0-16,6-3-4 15,-13 6 2-15,-2 2 2 16,-11 11 2-16,-8 8-1 16,-11 8-2-16,-6 10-2 15,-7 7 4-15,-4 12 1 16,-3-1 2-16,1 6 5 15,-1-3 1-15,2 1-6 16,4-7-4-16,1-2-4 16,5-9-6-16,4-6-58 15,5-10-53-15,5-13-83 0,2-11 181 16,3-18-511-16,-2-6 202 16</inkml:trace>
  <inkml:trace contextRef="#ctx0" brushRef="#br0" timeOffset="88085.325">23012 11042 833 0,'-13'4'450'0,"1"6"-41"0,0 10-152 15,2 3-198-15,5 3-32 16,5-2-28-16,11-4-5 16,7-11-8-16,9-9-32 15,3-8-22-15,6-10-29 16,-3-7-6-16,4-8 4 15,-4 1 31-15,0-3 28 16,-5 6 33-16,-5 6 39 16,-9 12 34-16,-11 17 33 15,-10 13 12-15,-9 24 31 16,-7 9-12-16,-7 16 4 16,1 0-25-16,-3 11-8 15,4-8-33-15,0 9-19 16,7-11-33-16,1 4-13 15,11-18-10-15,3-4-56 16,6-21-54-16,6-14 175 0,1-18-563 16,4-10 199-16</inkml:trace>
  <inkml:trace contextRef="#ctx0" brushRef="#br0" timeOffset="88585.556">23059 11416 996 0,'-9'24'354'15,"-2"0"69"-15,8 4-234 16,6-6-64-16,8-3-7 16,2-9-21-16,14-12-26 15,3-9-27-15,9-15-16 16,0-5-18-16,11-15-3 16,-4 0-8-16,7-8 2 15,-9 2 1-15,-1-9-2 16,-11 9-3-16,-6 2 4 15,-11 17-2-15,-7 13 1 16,-8 24 3-16,-9 20 0 16,-7 14-2-16,-12 16 4 15,-5 5 7-15,-6 17 13 16,2-7 5-16,-1 9 5 16,12-13-3-16,8-1-7 15,10-22-11-15,10-6-4 16,9-16-5-16,7-12-3 0,5-12 0 15,13-11-3-15,-3-10 0 16,11-15-5-16,-4-3 0 16,3-4 1-16,-8 6-3 15,-3 7 2-15,-11 14 6 16,-6 11 0-16,-12 10 1 16,-9 13 6-16,-7 8-3 0,-9 8-1 15,-3 2 0 1,2 7-2-16,5-9-6 0,1 4-10 15,9-9-31-15,5-1-92 16,7-9-21-16,6-4-367 16,5-12 35-16</inkml:trace>
  <inkml:trace contextRef="#ctx0" brushRef="#br0" timeOffset="89085.476">23839 11477 1085 0,'11'1'335'0,"1"-5"88"15,5 0-292-15,1-4-9 16,-3 1-32-16,1-3-20 0,-4 3-31 16,-2-3-14-16,-1 2-27 15,-2 0 3-15,-6 2-5 16,-3 2 3-16,-7 0 0 15,-7 2 1-15,-6 2-1 16,-6 7 3-16,0 3-4 16,-5 12-2-16,1 3 3 15,-2 11 6-15,7 1 0 16,-1 5 7-16,9-8-4 16,10 0 9-16,9-13-7 0,12-6-1 15,9-13 1-15,11-6-2 16,5-7-8-16,11-9-4 15,-1-5-5-15,4-9-7 16,-5 0 7-16,2-2 0 16,-12 10 3-16,-4 3 7 15,-12 15 7-15,-7 9-3 16,-13 11 8-16,-10 10 8 16,-8 7 8-16,-2 7 10 15,-1 0-5-15,2 2-7 16,8-5-6-16,2-1-18 15,3-7-12-15,2-2-31 16,4-8-61-16,-1-4-253 16,1-7-151-16,6 0-91 0</inkml:trace>
  <inkml:trace contextRef="#ctx0" brushRef="#br0" timeOffset="89232.801">24107 11624 1205 0,'18'-13'458'16,"11"-2"74"-16,2 1-329 0,14-1-33 16,0 1-67-16,16-1-50 15,-1 1-70-15,15-8-529 16,-10 1 148-16</inkml:trace>
  <inkml:trace contextRef="#ctx0" brushRef="#br0" timeOffset="93867.673">1973 13253 1010 0,'-2'32'320'15,"3"-16"79"-15,8-20-278 16,7-28 14-16,7-22-28 15,9-30 4-15,2-12-13 16,9-25-10-16,-5 9-21 16,2-4-10-16,-5 23-19 15,-6 13-15-15,-11 34-11 16,-6 19-3-16,-9 30-7 16,-7 33 1-16,-4 18 1 0,-6 28 0 15,2 5 4-15,-3 12 2 16,3-14 2-16,6-8 2 15,9-24 0-15,12-18-3 16,12-25-4-16,17-28-5 16,6-18-3-16,6-24 0 15,-2-4-2-15,4-19 7 16,-13 9-2-16,2-1 1 16,-10 18 1-16,-6 11 0 15,-13 27-7-15,-9 22 0 16,-13 24-2-16,-9 25 3 15,-9 11-2-15,-6 21 5 16,0-3-3-16,2 2-2 16,6-12-9-16,6-4-41 15,10-19-40-15,6-13-66 16,7-13-35-16,5-15-330 0,6-8 73 16</inkml:trace>
  <inkml:trace contextRef="#ctx0" brushRef="#br0" timeOffset="94217.64">3367 12629 1066 0,'25'-17'368'15,"-23"9"55"-15,-7 5-259 16,-10 3-85-16,-18 7-2 16,-6 3-28-16,-17 11 23 15,-4 3-1-15,-7 11 17 16,12-1 6-16,-2 12-4 16,14 1-23-16,4 8-8 15,14-6-22-15,6 6-11 16,15-12-13-16,14-5-9 15,12-12-10-15,18-11-7 16,8-12-18-16,14-5-99 16,0-5-55-16,14-3-377 0,-3 3 15 15</inkml:trace>
  <inkml:trace contextRef="#ctx0" brushRef="#br0" timeOffset="94650.409">3844 12760 1136 0,'-46'13'417'0,"7"2"84"16,10-3-310-16,12 1-14 0,14-3-51 15,11 1-13-15,8-3-42 16,11-1-8-16,3-3-21 16,11-1-10-16,0-5-22 15,7-2-12-15,-4-2-9 16,4-2-37-16,-8 0-50 16,-2-1-129-16,-13 3-237 15,-6 1-102-15,-14 3-137 16</inkml:trace>
  <inkml:trace contextRef="#ctx0" brushRef="#br0" timeOffset="94842.288">3836 12911 1069 0,'-32'15'364'0,"-1"2"102"16,10-1-283-16,11 1 8 15,8-4-33-15,11 1-4 16,8-5-51-16,12-2-14 15,4-3-36-15,10-3-11 16,1-5-23-16,7-1-22 16,-3 0-21-16,5-1-157 15,-7-5-402-15,-6-8 71 0</inkml:trace>
  <inkml:trace contextRef="#ctx0" brushRef="#br0" timeOffset="97000.123">5612 12021 991 0,'17'-24'322'0,"-13"11"88"16,-13 6-285-16,-13 0 4 15,-7 4-30-15,-12 4-24 16,-3 5-37-16,-10 6-2 16,5 8-18-16,-8 9 13 15,6 4-2-15,-3 12 14 16,9 1-2-16,-1 11 7 15,13-4-19-15,13 7-3 16,10-9-19-16,16-1 4 16,15-11-10-16,18-3-3 15,8-13-8-15,15-3-17 16,-1-12-67-16,8-10-78 16,-10-9-328-16,6-13 25 15</inkml:trace>
  <inkml:trace contextRef="#ctx0" brushRef="#br0" timeOffset="97600.276">6408 12000 1014 0,'1'-6'329'15,"-9"2"62"-15,-3 0-243 16,-4 2-24-16,-5-1 14 15,-3 0-27-15,-8 2 11 16,0 1-37-16,-11 2 1 16,4 5-33-16,-7 7-2 15,7 5-17-15,0 13-3 16,9 7-19-16,-1 12-2 0,9 2-14 16,5 7 6-16,7-5 1 15,10 2-3-15,8-10-2 16,13 0 3-16,6-12-7 15,15-10-1-15,3-10 4 16,11-8 0-16,-2-13 0 16,5-13 4-16,-11-7-6 15,4-17 5-15,-7-5-1 0,-1-12 4 16,-10 6-2-16,-10-8 3 16,-12 13-5-16,-18-4 3 15,-11 13-5-15,-18 1-11 16,-7 11-15-16,-12 9-49 15,4 20-31-15,-12 15-49 16,12 14-36-16,1 15-321 16,13 2 94-16</inkml:trace>
  <inkml:trace contextRef="#ctx0" brushRef="#br0" timeOffset="97874.405">6345 12337 1260 0,'-4'23'369'16,"8"6"91"-16,7-2-354 16,8 5-8-16,1-5-38 0,7 2-13 15,-1-8-21-15,10-4-19 16,-1-1-95-16,0 0-401 16,-8-1 98-16</inkml:trace>
  <inkml:trace contextRef="#ctx0" brushRef="#br0" timeOffset="98386.459">6219 11616 1037 0,'3'7'321'0,"-11"11"62"16,-8 6-295-16,-15 10 10 15,-5 4-36-15,-10 13 12 16,2 1-5-16,-4 15 6 15,8-1-15-15,-2 12 6 16,10-4-21-16,6 9-2 16,11-11-16-16,11 6-9 15,11-15-12-15,12-1-9 16,7-12-8-16,12-5-32 16,0-14-53-16,11-8 12 0,-1-9-405 15,12-5 93-15</inkml:trace>
  <inkml:trace contextRef="#ctx0" brushRef="#br0" timeOffset="98784.039">6884 11726 1105 0,'-9'-22'387'16,"2"14"63"-16,1 10-296 16,3 11-57-16,2 12-9 15,2 9-46-15,5 14-5 16,2 4-5-16,9 15-12 15,-2-5-13-15,0 11-9 16,-8-6 0-16,-8 7-4 16,-12-8 7-16,-8 8-2 15,-4-7 6-15,-6 4-4 0,3-14 1 16,-3-2-10-16,4-18-25 16,1-8-84-16,7-15-35 15,-1-6-330-15,5-11 26 16</inkml:trace>
  <inkml:trace contextRef="#ctx0" brushRef="#br0" timeOffset="99382.757">5706 12453 1005 0,'4'-10'340'16,"-1"6"43"-16,-4 7-251 15,-4 6-62-15,-1 12-23 16,-1 5-20-16,-3 11-3 16,2 2-17-16,-1 5-6 15,1-6-7-15,-2 4-10 16,3-9-12-16,2 1-68 16,0-10-273-16,-1-6-34 15,-1-10-137-15</inkml:trace>
  <inkml:trace contextRef="#ctx0" brushRef="#br0" timeOffset="99530.837">5565 12646 975 0,'4'-1'340'16,"3"2"57"-16,3 2-267 16,7 1-22-16,3 0-49 15,11 1-24-15,-1-3-33 0,10 4-410 16,-4-4 114-16</inkml:trace>
  <inkml:trace contextRef="#ctx0" brushRef="#br0" timeOffset="100669.929">5875 12816 682 0,'5'-4'290'0,"-8"0"23"15,-4 1-149-15,-1 2-66 0,-1-2-12 16,-1 2 6-16,-3 1-22 16,2 3-1-16,-1-1-23 15,1 0-5-15,2 3-17 16,4 2 0-16,4 0-7 16,2 3 2-16,5 3-9 15,5-1 9-15,0 1-1 16,7-1 4-16,-1-4-8 15,2-4 2-15,-3-3-10 0,2-4-3 16,-6-2-4 0,-1-3 1-16,-5-1 0 0,-2-1-1 15,-5 0-2-15,-5 0-1 16,-3 1-3-16,-3-1-6 16,2 1-3-16,-1 3-12 15,3 2-17-15,4 8-47 16,2 1-29-16,-1 1-291 15,5 0 52-15</inkml:trace>
  <inkml:trace contextRef="#ctx0" brushRef="#br0" timeOffset="100876.201">6100 12519 523 0,'-6'13'419'0,"-5"6"-81"15,-3 14-30-15,4 1-229 16,-2 11-24-16,4-5-28 16,1 8-8-16,4-10-5 15,3 0-11-15,3-8-6 16,3-1-19-16,-3-11-32 0,-1-4-308 16,-2-6 80-16</inkml:trace>
  <inkml:trace contextRef="#ctx0" brushRef="#br0" timeOffset="101299.669">6069 12785 855 0,'12'3'358'0,"3"-1"35"16,0 1-224-16,5-1-17 15,1-1-59-15,2-4-22 16,-2-1-29-16,0-3-15 15,-6 0-18-15,-5 0-2 16,-5 2-8-16,-9 4 1 16,-6 4 2-16,-11 5-1 15,0 3-5-15,-6 6 3 16,2 2-2-16,2 3-1 16,8-1 3-16,6 0 5 0,7-3-5 15,6-4 6-15,6-4-5 16,5-3 2-16,1-8-2 15,6-6 3-15,-3-6-8 16,4-8 10-16,-4-3-4 16,0-5-2-16,-7 6-7 15,-3 4 5-15,-3 9-11 16,-6 6-10-16,-2 8-4 0,-2 3-33 16,-1 4-25-16,1 0-43 15,2-1-285-15,0-6 66 16</inkml:trace>
  <inkml:trace contextRef="#ctx0" brushRef="#br0" timeOffset="101460.15">6422 12644 773 0,'3'-5'405'16,"-7"6"-8"-16,-6 12-139 15,-1 7-146-15,-4 13-17 16,0 1-61-16,0 8-13 15,3-2-16-15,3 3-7 16,5-7-14-16,0-1-35 16,5-7-40-16,3-1-331 0,5-10 63 15</inkml:trace>
  <inkml:trace contextRef="#ctx0" brushRef="#br0" timeOffset="102118.631">4883 13154 767 0,'-11'-2'333'0,"4"-2"21"15,6 1-167-15,6 1-63 0,11 2-2 16,6 1-27-16,16 7 17 15,3 0-12-15,24 5 2 16,5-2-22-16,21 0-9 16,-1-5-28-16,29-2-8 15,-5-4-23-15,27-4-7 16,-5-4 1-16,35-5-7 16,-15-4 1-16,21-6 5 15,-19 3 2-15,5-1-2 16,-35 7 1-16,7 7-1 15,-28 7-2-15,-3 2-5 16,-22 3 2-16,-1-5-8 16,-24-3-36-16,-6-8 154 15,-10 1-621-15,-10-11 220 16</inkml:trace>
  <inkml:trace contextRef="#ctx0" brushRef="#br0" timeOffset="102949.524">6594 13537 1026 0,'13'-13'341'0,"-9"1"62"15,-3-2-260-15,-6 1-62 16,-5 2 9-16,-8-2-22 0,-11 6 15 16,-5 1-5-16,-8 7-3 15,-2-2-20-15,-10 7-3 16,3 3-20-16,-10 12-5 15,7 5-7-15,-5 16-3 16,10 6-8-16,7 12-8 16,18-1-1-16,5 9 3 15,15-7-2-15,13 4-6 16,9-12 5-16,16-5-5 16,9-17 5-16,14-10 1 15,-1-19 3-15,10-14-2 16,-8-11 1-16,6-14-3 15,-6-5-5-15,5-10 5 16,-8 4-3-16,-2-6 3 16,-16 8 1-16,-9 2 4 0,-16 12-9 15,-12 1 10 1,-15 10-3-16,-15 1-2 0,-9 7 1 16,-14 3 6-16,-3 3-10 15,-5 0-5-15,11 0-8 16,2 3-87-16,15 3-30 0,11 7-63 15,13 11-320-15,12 14 62 16</inkml:trace>
  <inkml:trace contextRef="#ctx0" brushRef="#br0" timeOffset="103357.111">6444 13853 1124 0,'-11'24'384'0,"2"14"92"15,10-1-310 1,5 11 10-16,6-3-51 0,7-1-31 16,4-8-48-16,8-1-10 15,3-17-107-15,4-3-455 16,-11-12 129-16</inkml:trace>
  <inkml:trace contextRef="#ctx0" brushRef="#br0" timeOffset="109931.617">2277 14488 694 0,'18'-28'455'15,"-10"7"-55"-15,-5-5-59 16,-6 5-227-16,-7-3-3 15,-6 3-26-15,-10 4-12 16,-4 7-26-16,-8 12-16 16,1 10-16-16,-5 15-3 15,7 8-4-15,-3 16-4 16,6 3-1-16,4 18 0 16,7-1-6-16,8 13 2 15,12-10 2-15,15-1 0 16,8-18-1-16,13-13-1 15,7-21-1-15,11-19 0 16,-3-18 2-16,13-16-1 16,-5-12 7-16,2-16-4 15,-11 0-4-15,-4-9 5 16,-21 5 1-16,-12-2-6 16,-16 8 5-16,-20 5-2 0,-10 15-7 15,-11 13-15-15,-4 19-9 16,-5 22-52-16,10 15-16 15,0 18-50-15,11 0-313 16,11 8 82-16</inkml:trace>
  <inkml:trace contextRef="#ctx0" brushRef="#br0" timeOffset="110164.149">2328 14688 1056 0,'-28'26'348'0,"10"10"86"15,11 4-282-15,8 3-18 16,9-4-40-16,12-2-26 16,5-8-37-16,10-4-20 15,0-4-21-15,8-5-99 16,-5-4-30-16,5-6-327 15,-7-6 2-15</inkml:trace>
  <inkml:trace contextRef="#ctx0" brushRef="#br0" timeOffset="110531.569">2685 14029 1170 0,'-5'-6'318'0,"14"-4"110"16,12-1-322-16,13-3-1 16,5 2-29-16,3 3-5 15,-9 6-32-15,-3 12-15 16,-14 7-22-16,-11 13-2 15,-12 3-2-15,-11 13 2 16,-8-5-9-16,-8 5 6 16,0-9 6-16,3 3 0 15,10-10 0-15,10 0 3 16,13-10-7-16,15-5-1 16,13-9-1-16,15-5-13 15,5-5-45-15,11-3-75 16,-4 0-329-16,4 0 37 15</inkml:trace>
  <inkml:trace contextRef="#ctx0" brushRef="#br0" timeOffset="110837.534">3008 14676 1223 0,'-18'15'392'0,"6"-1"92"15,14-5-340-15,11-2 1 16,8-4-33-16,11-3-19 15,6-5-20-15,15-5-14 16,8 0-32-16,14-5-33 16,-4 0-86-16,5 2-465 15,-14 7 106-15</inkml:trace>
  <inkml:trace contextRef="#ctx0" brushRef="#br0" timeOffset="112380.633">4069 14417 896 0,'17'-32'297'16,"-7"9"56"-16,-4 12-239 15,-6 12-48-15,-6 15-11 16,-9 11-30-16,-5 12-5 15,-2 0 1-15,-5 10 7 16,4-8-8-16,-1 4 5 16,8-7-7-16,2 0-8 15,7-8-6-15,9-1 0 16,9-8-16-16,10-10-51 16,4-6-28-16,8-12-300 0,2-7 37 15</inkml:trace>
  <inkml:trace contextRef="#ctx0" brushRef="#br0" timeOffset="112543.921">4288 14522 913 0,'-31'20'277'0,"-4"9"61"0,-5 11-240 16,8 3-41-16,-1 8-9 16,9-5-24-16,2 4-5 15,9-8-17-15,3 0-8 16,8-10-20-16,2-3-332 15,4-6 99-15</inkml:trace>
  <inkml:trace contextRef="#ctx0" brushRef="#br0" timeOffset="112948.101">4565 14525 915 0,'10'-28'354'15,"-12"12"30"-15,-5 9-218 16,-6 8-89-16,-7 9-19 16,-3 6-32-16,-8 9-4 15,2 3-9-15,-5 10-1 16,4-1-5-16,-2 11-4 0,5 2-3 16,-1 11 4-16,13-7-2 15,5 6 6-15,12-10 5 16,13-8 1-16,11-15-10 15,9-12 3-15,6-18 3 16,8-16-1-16,-3-12 4 16,6-19 12-16,-3-4-7 15,0-15-8-15,-11 4-4 0,-7-4-2 16,-16 13-7-16,-17 2 4 16,-16 16 1-16,-17 12-14 15,-5 18-13-15,-10 21-33 16,3 15-22-16,-1 23-57 15,6 6-285-15,-2 14 71 16</inkml:trace>
  <inkml:trace contextRef="#ctx0" brushRef="#br0" timeOffset="113395.911">4520 14880 1111 0,'-17'6'338'0,"6"2"84"15,10 2-312-15,9 4-7 16,7 1-33-16,10-1-19 16,5 1-26-16,14-2-36 15,2-4-84-15,7 2-356 0,-7-1 68 16</inkml:trace>
  <inkml:trace contextRef="#ctx0" brushRef="#br0" timeOffset="114933.651">5287 14811 1010 0,'-16'-8'342'15,"5"0"75"-15,0 4-244 16,9 5-49-16,5 6-10 16,9 3-44-16,6 1-23 15,8 0-30-15,7-8-10 16,4-3-14-16,6-9-69 15,-3-4-57-15,2-8-333 16,-11 2 30-16</inkml:trace>
  <inkml:trace contextRef="#ctx0" brushRef="#br0" timeOffset="115123.781">5516 14561 1119 0,'-28'19'294'16,"0"12"77"-16,10 6-318 16,-1 8-25-16,8 0-22 0,2 9-7 15,2-7 0-15,3 6-30 16,3-8-39-16,1-5-303 16,7-5 64-16</inkml:trace>
  <inkml:trace contextRef="#ctx0" brushRef="#br0" timeOffset="115580.725">6350 14539 1055 0,'-15'-8'253'15,"-13"1"96"-15,-7 7-305 16,-10 2 3-16,2 6 0 16,-5 5 10-16,9 1-5 15,6 3-1-15,15-1-7 16,8 4-18-16,7-1-9 0,10 8 2 15,6-2-9-15,10 8 8 16,2-1 8-16,6 4 0 16,-3-4 0-16,-3 7 1 15,-10-3-9-15,-6 3 3 16,-12-6-3-16,-7 2-3 16,-7-9-1-16,-10-4-1 15,-1-10-6-15,-4-9-5 16,2-10 0-16,-1-10-12 15,6-7-44-15,2-16-83 16,4-5-324-16,9-16 39 16</inkml:trace>
  <inkml:trace contextRef="#ctx0" brushRef="#br0" timeOffset="115738.081">6300 14494 1153 0,'24'1'442'15,"2"-7"66"-15,2 4-327 16,8 1-26-16,-3 2-67 16,10-1-45-16,-1 1-39 15,10-1-107-15,-6-2-40 16,9 4-376-16,-9 0 13 16</inkml:trace>
  <inkml:trace contextRef="#ctx0" brushRef="#br0" timeOffset="116319.731">7256 14656 1074 0,'-31'-1'383'15,"9"0"61"-15,11 1-267 16,12 0-69-16,12-1 7 16,4 1-43-16,10 1-3 15,6-1-19-15,11 0-11 16,1-2-35-16,10 1-8 15,-3-2-26-15,1 3-117 16,-15 3-113-16,-6 4-243 16,-19 1-69-16</inkml:trace>
  <inkml:trace contextRef="#ctx0" brushRef="#br0" timeOffset="116517.364">7237 14818 1199 0,'-12'9'374'0,"2"-4"94"16,11-2-332-16,11 1 20 15,5-3-38-15,12-1-20 16,3-1-29-16,15-3-22 16,1-2-36-16,14-2-170 15,-2-3-381-15,4-8 74 16</inkml:trace>
  <inkml:trace contextRef="#ctx0" brushRef="#br0" timeOffset="118013.627">8446 14324 1039 0,'-33'36'354'16,"4"-15"75"-16,13-7-248 16,16-17-55-16,22-21 4 0,11-12-36 15,24-18-18-15,5-1-31 16,13-7-8-16,-9 13-25 16,2 4-11-16,-21 20-2 15,-3 10 0-15,-18 17-2 16,-11 19 0-16,-14 12 4 15,-11 16 0-15,-11 7-4 0,-8 11-1 16,3-3 0-16,-5 1-6 16,8-8-10-16,0-1-73 15,9-13-21-15,5-5 81 16,7-13-459-16,10-4 165 16</inkml:trace>
  <inkml:trace contextRef="#ctx0" brushRef="#br0" timeOffset="118246.442">8405 14700 1065 0,'-28'15'403'16,"5"-7"63"-16,11 0-245 15,17-4-64-15,12-8 5 16,10 0-54-16,17-3-17 0,4-2-34 15,19-3-14-15,0-1-33 16,14-2-15-16,-9-1-19 16,8 0-95-16,-12 5-53 15,4 6-384-15,-22 11 24 16</inkml:trace>
  <inkml:trace contextRef="#ctx0" brushRef="#br0" timeOffset="118680.409">8624 14956 1282 0,'-14'-1'388'0,"13"-5"74"15,12 2-364-15,12-2-33 16,2 1-43-16,6 3-6 15,-1 2-10-15,3-1-7 16,-6 1-4-16,-2 6-14 16,-10 0-10-16,-12 12-28 15,-9 3-7-15,-12 7-2 16,-4-1 16-16,-4 1 6 16,2-7 33-16,-1-2 6 15,7-6 12-15,4-2-3 0,12-2-2 16,8 2-2-16,7-2 6 15,13 2-5-15,1 2 3 16,5 4-1-16,-4 2-3 16,0 4 0-16,-11 2-3 15,-10 4-2-15,-10-2 5 16,-17 4 7-16,-7-5-2 16,-13 2 3-16,0-7 3 0,-12-4-5 15,6-8-4-15,-5-4-10 16,9-10-52-16,1-1-351 15,17 2 91-15</inkml:trace>
  <inkml:trace contextRef="#ctx0" brushRef="#br0" timeOffset="119149.731">9923 14442 874 0,'-9'-13'368'16,"-13"4"28"-16,-5 7-217 15,-8 3-45-15,0 1-45 16,-6 7 8-16,0 4-20 15,-4 7 11-15,7 4-21 16,-6 11 0-16,9 1-23 16,-1 14-6-16,12-2-22 0,8 8-5 15,14-8-7-15,14 2-4 16,15-16 0-16,11-5 4 16,7-16-1-16,11-11-1 15,0-10 3-15,9-17-5 16,-4-9 0-16,6-14 1 15,-10-4 4-15,-9-13 1 16,-13 8-2-16,-16-2-2 16,-22 14 1-16,-22 0-13 15,-13 14-7-15,-18 8-48 16,-3 17-23-16,-10 20-48 16,10 16-34-16,-4 18-332 15,11 8 103-15</inkml:trace>
  <inkml:trace contextRef="#ctx0" brushRef="#br0" timeOffset="119507.776">9856 14712 1269 0,'-19'-4'475'0,"5"5"63"16,9 6-350-16,6 12-6 15,6 6-77-15,9 11-35 16,3-1-30-16,14 4-20 16,5-8-32-16,10-4-144 15,-3-8 164-15,6 4-586 16,-13-13 112-16</inkml:trace>
  <inkml:trace contextRef="#ctx0" brushRef="#br0" timeOffset="121081.741">10541 13940 684 0,'-18'-2'389'0,"5"-2"-23"16,5-6-112-16,8 0-107 0,4 0-24 15,6 0-7-15,0 3-19 16,5 4-20-16,-5 5-44 15,0 6-15-15,-2 6-24 16,-5 10-7-16,-6 1-3 16,-8 5 4-16,-4 0 1 15,-10 1 3-15,0-6 7 16,-4 2 9-16,6-4-1 0,4-1 5 16,9-6 0-1,5-1 6-15,10-1-10 0,9-2 2 16,8-3-8-16,15 1 1 15,4-5-18-15,13-5-85 16,-2-4-363-16,3-2 80 16</inkml:trace>
  <inkml:trace contextRef="#ctx0" brushRef="#br0" timeOffset="121899.517">10833 14753 1143 0,'-15'6'387'0,"7"1"87"16,10-2-300-16,11-2-10 15,6-2-44-15,16-4-19 16,4-4-43-16,14-6-22 16,1-3-34-16,10-2-115 15,-10 0 320-15,-1 0-738 16,-15 7 243-16</inkml:trace>
  <inkml:trace contextRef="#ctx0" brushRef="#br0" timeOffset="123745.988">11995 14466 911 0,'-42'5'301'0,"8"-3"64"16,5-3-218-16,15-4-8 0,14-2-13 16,9-3-16-16,17-4-2 15,4 0-38-15,10-1-16 16,-3 4-11-16,1 2-21 15,-10 5-14-15,-5 12-6 16,-10 10-2-16,-9 8-11 16,-12 7 8-16,-13 11-6 15,-4-2 5-15,-13 4-4 16,-2-6 11-16,-6 1-3 16,5-7 5-16,-3 5 2 15,12-2 5-15,2 3-5 16,14-7 4-16,9-4 5 15,10-10 0-15,17-3-8 16,10-9 5-16,19-10-13 16,7-3-8-16,12-12-52 15,-5-4-46-15,7-5-357 16,-11 4-27-16,0-7-154 0</inkml:trace>
  <inkml:trace contextRef="#ctx0" brushRef="#br0" timeOffset="124112.141">12798 14472 1037 0,'8'-20'374'0,"-12"3"49"15,-8 7-282-15,-7 2-13 16,-4 5-51-16,-11 3-16 16,-2 4-13-16,-6 7-3 15,0 7-18-15,-6 9 6 16,2 7-1-16,-4 12-4 15,9 1 0-15,3 11-4 16,13-2-6-16,15 5-3 16,17-9 3-16,16-3-6 15,8-15-5-15,14-10 0 16,2-13-1-16,12-15-1 16,-4-10-4-16,12-14 4 15,-7-9-3-15,5-15 1 16,-13-2-5-16,-6-12 6 15,-17 10-6-15,-15-4 0 16,-18 13 0-16,-22 6-3 0,-11 14-13 16,-18 14-28-16,-3 15-43 15,-9 20-49-15,10 15-30 16,-1 12-338-16,16 3 89 16</inkml:trace>
  <inkml:trace contextRef="#ctx0" brushRef="#br0" timeOffset="124337">12721 14772 959 0,'-29'-7'348'0,"-1"16"76"15,11 9-253-15,4 10 17 16,12 2-44-16,8 6-21 15,7-6-45-15,8 1-25 16,6-9-37-16,7 1-13 16,-2-7-97-16,3 4-409 15,-9-4 105-15</inkml:trace>
  <inkml:trace contextRef="#ctx0" brushRef="#br0" timeOffset="124741.541">13485 14663 1124 0,'-33'7'400'16,"10"0"71"-16,9 0-278 15,15 0-55-15,10 2-13 16,11-2-49-16,10 0-27 16,4-1-18-16,12-4-19 15,0-3-20-15,10-4-112 16,-10-2-42-16,1-1-365 16,-21 1-1-16</inkml:trace>
  <inkml:trace contextRef="#ctx0" brushRef="#br0" timeOffset="124933.295">13696 14505 1248 0,'-23'22'362'0,"-1"9"87"0,2 14-349 15,7-1-42-15,1 9-19 16,9-3-37-16,1-1-43 15,5-6-54-15,2 2-360 16,1-8 63-16</inkml:trace>
  <inkml:trace contextRef="#ctx0" brushRef="#br0" timeOffset="126613.961">14498 14409 1148 0,'0'-37'410'0,"-5"6"48"15,-5 13-332-15,-10 9-21 16,-4 9-68-16,-11 8-13 15,-2 7-11-15,-6 8 3 0,5 0-2 16,-1 6-2-16,13-2 0 16,8 4-5-16,9-4-2 15,15 7 2-15,12-3 4 16,11 7 0-16,6-3 6 16,5 4 0-16,-6-7-6 15,-3 6 6-15,-14-8-2 16,-8 5-5-16,-9-5 3 15,-13-2 3-15,-9-5-7 16,-11-1-1-16,-3-10-3 0,-12-6-9 16,6-8-5-16,0-6-59 15,10-10-45-15,8-12-70 16,11-8-323-16,11-14 46 16</inkml:trace>
  <inkml:trace contextRef="#ctx0" brushRef="#br0" timeOffset="126761.43">14407 14394 1008 0,'31'-5'417'16,"-8"3"69"-16,2 3-212 15,0 1-72-15,9 4-14 16,2-2-74-16,12 2-45 16,2 0-45-16,14-6-159 15,0-9-425-15,5-11 89 16</inkml:trace>
  <inkml:trace contextRef="#ctx0" brushRef="#br0" timeOffset="128563.735">15166 14738 867 0,'-17'-1'371'0,"-1"-5"43"15,3 2-191 1,4-1-51-16,10 4-44 0,9 1-4 16,8 1-50-16,15 0-28 15,10 0-42-15,12-2-8 16,-1-3-14-16,9-4-87 15,-11-2-42-15,-1 0-335 16,-13 0 13-16</inkml:trace>
  <inkml:trace contextRef="#ctx0" brushRef="#br0" timeOffset="128755.011">15365 14563 1071 0,'-34'21'304'0,"-4"13"71"16,7 4-308-16,2 11-15 15,8-5-34-15,6 6-10 16,9-8-3-16,6 2-8 0,3-12-43 16,4-1-333-16,4-7 94 15</inkml:trace>
  <inkml:trace contextRef="#ctx0" brushRef="#br0" timeOffset="129211.314">16031 14409 900 0,'-24'35'350'0,"8"-16"33"15,12-10-194 1,17-6-65-16,17-18-5 0,12-11-37 16,22-17-4-16,2-6-36 15,10-14-13-15,-8 9-25 16,-3 1 6-16,-18 17-8 16,-8 11 6-16,-19 17-9 15,-11 15 6-15,-15 13-7 16,-12 15 7-16,-6 6-6 15,-6 13 2-15,3-3-10 16,1 2-48-16,10-8-37 0,6-3-373 16,9-11 69-16</inkml:trace>
  <inkml:trace contextRef="#ctx0" brushRef="#br0" timeOffset="129546.657">16971 14077 962 0,'-3'-10'224'16,"-8"7"80"-16,-7 2-280 15,-1 4-13-15,-5 5 5 16,1 3 22-16,-3 4 26 16,4 4 5-16,2 5 10 15,5-1-11-15,3 9-8 0,7-2-19 16,7 8 2-16,2 0-11 15,4 4 14-15,-1-3-14 16,1 1-3-16,-3-7-6 16,-4-3-2-16,-4-9-16 15,-4-5-2-15,-5-8-1 16,-5-8-8-16,-3-7-3 16,-3-11-48-16,2-7-39 0,-2-18-344 15,10-8 61-15</inkml:trace>
  <inkml:trace contextRef="#ctx0" brushRef="#br0" timeOffset="129649.473">16900 14098 1061 0,'19'-4'371'0,"5"-2"75"16,0 0-297-16,8 2-20 16,2 1-60-16,11 2-18 15,-1 2-100-15,12 4-406 16,-3-2 110-16</inkml:trace>
  <inkml:trace contextRef="#ctx0" brushRef="#br0" timeOffset="130112.072">15900 14759 1115 0,'-45'9'364'16,"12"-4"78"-16,17 2-275 15,18-5-34-15,19-2 21 16,17-3-37-16,30-5 16 16,15-4-15-16,29-6-6 15,5-3-33-15,30 0-12 16,-6 6-25-16,13 0-25 15,-13 6-17-15,18 3-12 16,-26 3-24-16,3 3-121 16,-26 3-45-16,-13 9-405 15,-42 1 7-15</inkml:trace>
  <inkml:trace contextRef="#ctx0" brushRef="#br0" timeOffset="130627.637">16961 15026 1039 0,'6'3'321'0,"-7"-7"79"15,-1 0-287-15,-8 0-8 16,-2-1-23-16,-11 0-1 16,-5 1-18-16,-10 2 1 15,-6 2-14-15,-12 7 4 16,0 3-9-16,-2 11-6 0,7 5-16 15,5 8-1-15,16 2-16 16,8 9-4-16,13-5-1 16,10 5 11-16,9-6 0 15,13 1-1-15,7-13-2 16,16-4 1-16,6-10-8 16,10-7 2-16,-3-11-5 15,9-10 5-15,-12-4 2 0,-1-14 1 16,-10 0-6-16,-5-8 8 15,-17 5-6-15,-11-7 0 16,-17 8-4-16,-17-2 6 16,-11 7-8-16,-13 0-2 15,0 10-8-15,-7 8-15 16,5 12-59-16,-4 11-93 16,9 7-336-16,-3 11 31 15</inkml:trace>
  <inkml:trace contextRef="#ctx0" brushRef="#br0" timeOffset="130905.925">16869 15294 1166 0,'-10'9'426'15,"5"7"83"-15,4 5-325 16,7 6-17-16,4-1-59 16,5 4-33-16,4-3-50 15,8-2-21-15,5-5-118 0,5 0-425 16,-8-5 95-16</inkml:trace>
  <inkml:trace contextRef="#ctx0" brushRef="#br0" timeOffset="139457.327">7692 15409 1040 0,'-29'-2'294'0,"5"5"62"15,7 9-281-15,11 4-74 16,10 1-31-16,5-5-86 16,5-8-240-16,6 2 33 15</inkml:trace>
  <inkml:trace contextRef="#ctx0" brushRef="#br0" timeOffset="139615.779">7701 15740 1034 0,'2'10'199'0,"-8"3"-199"16,5 6-212-16</inkml:trace>
  <inkml:trace contextRef="#ctx0" brushRef="#br0" timeOffset="139838.666">7680 16314 1144 0,'-4'3'250'0,"18"-1"-250"15,9-4-215-15</inkml:trace>
  <inkml:trace contextRef="#ctx0" brushRef="#br0" timeOffset="141759.155">7382 16386 756 0,'6'-38'231'0,"-8"18"40"16,-8 15-203-16,-3 18-38 16,-12 21-16-16,-2 8-3 15,-16 20 3-15,3 7-9 16,-11 11 11-16,8-5 9 16,-1 6 14-16,16-12-6 15,6-3 9-15,16-14-1 16,16-4 5-16,15-16 1 15,21-10 17-15,7-14-1 16,22-13-9-16,4-13-15 16,26-7-14-16,-3-2-15 0,19-1-13 15,-13 8-50-15,8 7-338 16,-22 9 88-16</inkml:trace>
  <inkml:trace contextRef="#ctx0" brushRef="#br0" timeOffset="142192.614">8188 16807 749 0,'-8'-6'341'16,"7"3"-11"-16,9 7-129 15,5 1-124-15,10 0-4 16,2 1-18-16,6 1 4 16,0 1-26-16,3 4-14 15,-8 1-18-15,-7 10 2 16,-16 6-8-16,-18 15 1 16,-14 5-1-16,-18 16 10 15,-5-3 0-15,-10 4 0 16,5-12-2-16,-1-1 0 15,13-17-9-15,8-7-385 16,19-9 129-16</inkml:trace>
  <inkml:trace contextRef="#ctx0" brushRef="#br0" timeOffset="144127.736">9591 16574 548 0,'18'-19'398'16,"-13"-5"-74"-16,-3 0-48 16,-3 5-192-16,-8 1-16 15,-5 4-12-15,-15 4 0 16,-1 5-10-16,-16 6-8 16,-1 7-20-16,-11 12-2 15,6 9-9-15,-9 15-6 16,10 6 3-16,-12 18 12 15,9 0 12-15,-1 12 15 16,16-10 7-16,7 3-4 16,24-13-7-16,22-1-18 0,17-15-10 15,20-2-6-15,9-17-2 16,15-12 0-16,-1-16 1 16,14-16-3-16,-7-10 1 15,7-15 1-15,-12-3-7 16,-3-15 4-16,-22 2 5 15,-11-8 1-15,-24 6-1 0,-20-5 5 16,-20 15-6-16,-23 4-9 16,-12 12-36-16,-18 15-28 15,3 15-17-15,-9 14-45 16,14 13-30-16,4 16-247 16,23 6 62-16</inkml:trace>
  <inkml:trace contextRef="#ctx0" brushRef="#br0" timeOffset="144450.862">9435 16959 966 0,'-18'-22'350'16,"-2"3"79"-16,7 15-274 15,6 11 16-15,8 9-53 16,10 10-23-16,9 7-44 0,17 10-9 15,10 1-27-15,16 6-68 16,-1-5-61-16,8 7-366 16,-17-11 40-16</inkml:trace>
  <inkml:trace contextRef="#ctx0" brushRef="#br0" timeOffset="147286.52">10247 17281 717 0,'-1'-4'220'0,"-5"6"47"16,-2 10-163-16,1 2-26 15,-2 6-6-15,2 3-12 0,1 8-5 16,2-3-32-16,1 8-15 16,3-3-8-16,1 5 1 15,4-6-2-15,2 0-42 16,-1-10-277-16,1-8 81 15</inkml:trace>
  <inkml:trace contextRef="#ctx0" brushRef="#br0" timeOffset="147744.55">10192 17306 738 0,'-6'-11'251'0,"6"2"40"16,7 1-190-16,9 0-5 15,4-5-26-15,10-2-11 0,0-1-13 16,8-1-13-16,-3 4-18 16,2 7-7-16,-8 9-2 15,-8 9-5-15,-15 6-4 16,-13 7-2-16,-13 2-9 15,-10 3 2-15,-3-3 5 16,-4 1-1-16,7-6 2 16,1-5 6-16,9-5 2 0,7-4 1 15,7-7-1 1,7-1-3-16,7-4 3 0,6 1 1 16,2 1-3-16,4 2 2 15,-2 4 1-15,0 7 2 16,-6 2-3-16,-4 7 0 15,-8 3 0-15,-8 6 5 16,-5 1-3-16,-5 4-1 16,-2-1-3-16,-3-1 3 15,4-7-8-15,-2 0-3 16,4-9-3-16,-3-4-327 16,7-2 104-16</inkml:trace>
  <inkml:trace contextRef="#ctx0" brushRef="#br0" timeOffset="148141.927">10722 17343 898 0,'0'-8'244'0,"-8"4"63"16,-2 10-258-16,-8 9-7 16,-1 6-23-16,-8 7-2 15,3 2 1-15,-4 5 19 16,4-2-7-16,3 3 12 15,7-6 2-15,8 1-2 16,8-8-24-16,9-1-3 16,7-7-12-16,8-2 2 15,3-5-5-15,6-1 5 16,-2-3-8-16,4 1-59 16,-8-4-306-16,-2 0 78 0</inkml:trace>
  <inkml:trace contextRef="#ctx0" brushRef="#br0" timeOffset="148369.808">10646 17518 832 0,'-1'3'277'0,"0"0"64"15,6 0-226-15,9 2-8 16,5-2-41-16,7 2 0 16,1-2-38-16,6 2-7 15,-2-2-22-15,3-3-36 16,-9-2-48-16,-5-6-283 16,-11-4 41-16</inkml:trace>
  <inkml:trace contextRef="#ctx0" brushRef="#br0" timeOffset="148533.726">10753 17405 977 0,'-10'-1'307'0,"6"0"70"16,9 2-268-16,11-2-26 0,5 1-33 16,12 0-6-16,6 3-27 15,11 2-13-15,-3-2-40 16,10 2-360-16,-9-4 104 15</inkml:trace>
  <inkml:trace contextRef="#ctx0" brushRef="#br0" timeOffset="149165.552">11136 16834 933 0,'-17'0'282'16,"7"2"75"-16,13 2-222 15,11-1-37-15,14-1 7 16,7-2-41-16,19 0-5 16,4-2-39-16,16 2-7 15,-4 3-15-15,6 0-9 16,-14 1-38-16,-6 0-363 0,-21 4 97 15</inkml:trace>
  <inkml:trace contextRef="#ctx0" brushRef="#br0" timeOffset="149436.563">11169 16959 973 0,'-15'0'321'16,"8"1"65"-16,9 2-213 15,8 1-36-15,11-2 3 16,4 0-23-16,17 0-13 16,5 0-52-16,16 4-18 15,1-1-25-15,8 5-83 16,-8 0-7-16,-3-2-408 15,-17-5 55-15</inkml:trace>
  <inkml:trace contextRef="#ctx0" brushRef="#br0" timeOffset="151578.133">12721 16560 702 0,'24'-30'249'16,"-10"3"40"-16,-10 13-197 16,-11 13-8-16,-12 14-40 15,-12 18-11-15,-6 11-21 16,-9 16 6-16,3 0 13 16,-2 7 12-16,7-10 3 15,4 3 6-15,12-16-12 16,10 4-14-16,12-8-17 15,17 2-3-15,8-8-1 16,15-3-16-16,3-7-43 0,5-15-301 16,-4-12 70-16</inkml:trace>
  <inkml:trace contextRef="#ctx0" brushRef="#br0" timeOffset="151756.501">12823 16930 836 0,'-27'1'242'0,"-10"7"87"16,5 5-234-16,-4 8 7 16,8 4-25-16,-2 12-18 15,6 2-32-15,5 12-10 16,6-1-17-16,3 7-8 16,5-6-44-16,4 5-305 15,3-13 77-15</inkml:trace>
  <inkml:trace contextRef="#ctx0" brushRef="#br0" timeOffset="152227.37">13130 17260 570 0,'-15'-3'334'0,"-2"10"-33"15,-6 10-83-15,2 7-162 16,-2 9-17-16,5 3-25 16,4 1-10-16,9-4-4 15,5 3-27-15,3-11-282 16,12-5 90-16</inkml:trace>
  <inkml:trace contextRef="#ctx0" brushRef="#br0" timeOffset="152658.283">13497 16925 923 0,'-6'-16'277'0,"13"-5"67"16,8 3-262-16,7-1 8 16,3 4-37-16,5 6-11 15,-7 8-13-15,-1 8-10 0,-9 8-20 16,-10 7-15-16,-12 4-10 16,-9 7-14-16,-10-4-2 15,-8 3 6-15,-1-5 16 16,-3 3 15-16,2-5 13 15,1 2 29-15,10-5-1 0,3-1 9 16,12-5 1-16,11 1-1 16,9-3-25-1,12 1-6-15,8 1-9 0,10-1-4 16,3-2 2-16,9 1-84 16,-5-11-304-16,7 2 76 15</inkml:trace>
  <inkml:trace contextRef="#ctx0" brushRef="#br0" timeOffset="152958.308">14201 16890 901 0,'-2'-28'311'0,"-18"1"50"16,-8 11-253-16,-10 1-12 15,-2 5-45-15,-5 3-18 16,9 8-15-16,-2 3-9 15,11 4-9-15,3 5 2 0,10 5-2 16,2 4 3-16,10 3 0 16,7 5-1-16,4-1 0 15,6 5 2-15,2-4-3 16,2 6 0-16,-8-1 2 16,-2 6 20-16,-7-4 4 15,-8 1 4-15,-7-6 6 16,-5-5 4-16,-4-11-20 0,-6-2-5 15,4-8-4 1,-1-6-25-16,6-7-49 0,-3-19-363 16,6-11 84-16</inkml:trace>
  <inkml:trace contextRef="#ctx0" brushRef="#br0" timeOffset="153120.884">14027 16805 1118 0,'13'-25'434'16,"2"20"57"-16,8-18-273 16,4 7-63-16,11 5-43 15,1 5-63-15,11 11-4 16,-1 8-87-16,2 9 121 16,-5 4-598-16,-1 4 180 0</inkml:trace>
  <inkml:trace contextRef="#ctx0" brushRef="#br0" timeOffset="154024.764">15048 17049 774 0,'6'-27'215'0,"-7"8"78"16,-3 13-219-16,-8 9-1 16,-4 10-17-16,-6 11-17 15,0 5-19-15,-2 10-10 16,6 0 5-16,1 1 13 15,8-9 6-15,8-3-4 16,6-7 2-16,7-5-12 16,5-4-14-16,8-6-3 0,3-8-6 15,7-9 3-15,1-6-1 16,6-11 1-16,-4-3 3 16,1-4-1-16,-10 6 4 15,-5 2-4-15,-10 9 2 16,-7 6-5-16,-10 7 2 15,-5 8 0-15,-6 7 1 16,-4 12-1-16,-2 7 0 16,0 6 3-16,3 0-10 0,6 2 5 15,5-10 1-15,6-2-4 16,7-8 1-16,9-5 2 16,3-9-33-16,5-8-316 15,1-3 100-15</inkml:trace>
  <inkml:trace contextRef="#ctx0" brushRef="#br0" timeOffset="154524.308">15486 17036 866 0,'-10'2'281'0,"-3"9"53"16,-1 1-244-16,-1 13-27 15,2 0-32-15,0 6-8 16,4-1-14-16,3 1-1 15,3-9-5-15,3 0 1 0,6-9-4 16,4-6 2-16,4-7 0 16,10-7 3-16,3-8-3 15,5-6 5-15,0-2-6 16,5-4 2-16,-7 3-1 16,0 2-3-16,-8 6 3 15,-2 2-2-15,-8 8-1 16,0 4-1-16,-4 4 5 0,-1 5-3 15,-4 5 0-15,-3 6 7 16,-4 3 1-16,-1 4-2 16,-2-2 3-16,2 1 3 15,3-8-4-15,6-2-1 16,1-5-4-16,7-3 0 16,2-5-8-16,7-2 5 15,-1-5 0-15,7-6 3 16,-3 0-4-16,3-8 6 15,-4 3-3-15,1 1-8 16,-8 3 3-16,-1 6-1 16,-7 9 3-16,-5 5 1 15,-4 5 3-15,-2 4-3 16,-1 0 6-16,2 0-7 16,1 0 2-16,0-1 1 15,1-3-37-15,2 0-328 0,4-8 97 16</inkml:trace>
  <inkml:trace contextRef="#ctx0" brushRef="#br0" timeOffset="154669.878">16077 16684 971 0,'-14'-29'269'0,"-4"8"62"15,2 16-283-15,5 12-19 16,7 7-29-16,1 5-330 15,8 3 107-15</inkml:trace>
  <inkml:trace contextRef="#ctx0" brushRef="#br0" timeOffset="154890.802">16301 16593 715 0,'-1'-1'361'0,"-11"15"5"16,-6 9-180-16,-7 20-15 15,0 3-71-15,-3 13-21 16,6-4-27-16,3 8-20 16,5-6-21-16,3 15-7 15,1-5-5-15,1 5-50 16,0-12-12-16,-2-4-90 0,2-22-263 16,-2-10 45-16</inkml:trace>
  <inkml:trace contextRef="#ctx0" brushRef="#br0" timeOffset="155291.198">16100 17060 740 0,'7'-1'168'0,"6"2"67"16,5 4-219-16,12-1-6 16,0 2-6-16,9 3-1 15,-3-1-1-15,7-1 2 16,-4-2 30-16,6-5 34 15,-6-5 20-15,3-4 15 16,-11-2 11-16,-5-3-33 16,-12 3-38-16,-12 0-12 15,-11 2-20-15,-10 2-4 16,-8 2-3-16,-6 3 5 16,1 4-9-16,0 3 4 15,8 3-4-15,2 2 3 16,7 1-3-16,6 4-1 15,4 0 5-15,9 5 24 0,6 1 3 16,9 8 4 0,0-3 5-16,4 1-2 15,-6-2-28-15,-5-2-3 0,-11-7 16 16,-11 1 15-16,-9-4-6 16,-9-2 8-16,0-3 0 15,-3 0-19-15,7-3-11 16,-3-4 53-16,5 4-499 15,-4-1 186-15</inkml:trace>
  <inkml:trace contextRef="#ctx0" brushRef="#br0" timeOffset="162376.452">13323 18989 1422 0,'39'-25'-366'16</inkml:trace>
  <inkml:trace contextRef="#ctx0" brushRef="#br0" timeOffset="172071.236">11823 18301 795 0,'18'-68'364'16,"-8"25"10"-16,-6 16-168 15,-5 24-89-15,-6 13-26 16,-3 18-33-16,-5 19 1 16,1 7-19-16,2 16-5 15,4-1-8-15,3 5-9 0,2-13-13 16,4 7-6-16,2-14-8 15,3 4-31-15,2-11-40 16,-1-3-174-16,-4-19-181 16,-1-15-30-16</inkml:trace>
  <inkml:trace contextRef="#ctx0" brushRef="#br0" timeOffset="172404.437">11716 18235 898 0,'6'-7'323'0,"5"-9"66"16,9 3-241-16,13-8 9 16,7-4-34-16,12-4-12 15,0 2-37-15,5 1-14 16,-12 12-34-16,-4 12-17 15,-13 9-16-15,-9 15 2 16,-13 4-8-16,-10 7 5 16,-11-1 0-16,-11 8 2 0,-4-7 4 15,-7 1-11-15,2-5-44 16,-3-4-55-16,5-13-17 16,2-4-326-16,9-8 57 15</inkml:trace>
  <inkml:trace contextRef="#ctx0" brushRef="#br0" timeOffset="172940.963">12126 18637 791 0,'5'-18'330'16,"-5"5"24"-16,0 9-176 15,0 6-101-15,-1 8-13 16,-2 5-25-16,-1 8-18 16,0 3-7-16,-3 6 1 15,3-3-12-15,1 5-8 16,3-4 6-16,2 3-14 15,1-10-26-15,1 1-55 16,-3-9-279-16,3-5 45 16</inkml:trace>
  <inkml:trace contextRef="#ctx0" brushRef="#br0" timeOffset="173987.448">12100 18635 851 0,'-3'0'269'0,"5"-5"71"16,3 0-235-16,9-6 8 15,2-1-41-15,7-7-3 16,2 2-22-16,5 2-15 16,-5 2-16-16,1 7 1 0,-6 11-9 15,-7 8-14-15,-11 5-5 16,-7 7 0-16,-7-1 3 16,-8 2-2-16,-2-5 6 15,-2 2-1-15,4-9 6 16,1 3-5-16,5-5 1 15,6-4 5-15,6-5-2 0,5 4 4 16,5-6-3-16,5 3 1 16,1 1-4-16,-2 7 11 15,-1 1-12-15,-4 6 11 16,-5 2-3-16,-7 4 0 16,-5-1-5-16,-5 2 3 15,0-3-7-15,-5-1 3 16,5-5 4-16,0-4 0 15,3-6-5-15,-1-6 5 16,1-7-10-16,4-5-56 16,-1-4-25-16,2-4-293 15,5 2 37-15</inkml:trace>
  <inkml:trace contextRef="#ctx0" brushRef="#br0" timeOffset="174337.478">12624 18575 1008 0,'-14'-3'237'0,"-6"13"103"15,-1 3-293-15,-7 9 4 16,1 2-5-16,-6 3 7 16,6 0-3-16,-1 8 12 15,8-3-6-15,2 4 5 16,8-1-20-16,5 4-8 16,6-7-17-16,6 0-4 15,6-8-11-15,5-2-1 16,2-7-6-16,7-5-9 15,1-3-11-15,5-3-34 16,-1-3-34-16,1-7-323 16,-6-3 68-16</inkml:trace>
  <inkml:trace contextRef="#ctx0" brushRef="#br0" timeOffset="174595.191">12497 18840 554 0,'-9'11'438'0,"5"-2"-77"0,4 0-10 15,4-2-248-15,5 0 9 16,5-5-29-16,8 0-4 15,2-2-33-15,8-1-7 16,1-2-31-16,6-4-16 16,-7-1-36-16,3-6-18 15,-10-1-377-15,-5-5 96 16</inkml:trace>
  <inkml:trace contextRef="#ctx0" brushRef="#br0" timeOffset="174798.873">12605 18651 1068 0,'-4'-1'319'16,"8"-1"103"0,7-1-288-16,11 2-1 0,1-2-33 15,11-1-9-15,1 3-42 16,9-1-26-16,-2-2-95 15,6-12-395-15,-9-6 99 16</inkml:trace>
  <inkml:trace contextRef="#ctx0" brushRef="#br0" timeOffset="175792.244">13450 18299 1076 0,'-11'-10'335'15,"7"3"54"-15,11 5-297 16,5 3-33-16,11 0-36 16,4 4-11-16,10 1-7 15,1-1-12-15,8 2-11 16,-3-1-44-16,2-4-338 15,-7 2 96-15</inkml:trace>
  <inkml:trace contextRef="#ctx0" brushRef="#br0" timeOffset="176033.867">13461 18432 652 0,'-10'6'477'0,"5"-3"-76"16,6 2-26-16,10 1-237 0,10-4-12 16,4-3-31-16,18-3-16 15,3 0-44-15,16-4-105 16,1-4-411-16,10-2 102 15</inkml:trace>
  <inkml:trace contextRef="#ctx0" brushRef="#br0" timeOffset="180039.093">14392 18697 768 0,'-8'27'277'0,"6"-16"45"16,9-10-168-1,8-10-52-15,1-10-6 0,10-17 11 16,1-8-28-16,9-22-20 16,2-5-25-16,11-19-10 15,-1 12-19-15,4-8 4 16,-11 22-4-16,-6 14 3 15,-17 28-8-15,-11 21 5 16,-14 22 3-16,-10 19 3 16,-5 10-10-16,-4 13 7 15,2-6-1-15,4 15-3 16,6-11-2-16,11-6 7 16,12-22 0-16,14-24 0 15,13-27-4-15,16-23-3 16,4-14 2-16,11-16-8 15,-7 6 0-15,4-8 7 16,-12 15 2-16,-3 9-7 16,-18 23 3-16,-12 21-2 15,-16 21-2-15,-17 19 3 16,-11 14-1-16,-13 16-1 0,-1-5 1 16,0 14-4-16,10-5-7 15,5-2-41-15,13-18-37 16,7-6-334-16,11-18 57 15</inkml:trace>
  <inkml:trace contextRef="#ctx0" brushRef="#br0" timeOffset="180369.81">15778 18251 1010 0,'11'-17'302'16,"-23"12"55"-16,-7 6-257 15,-5 3-82-15,-13 5-2 16,-6 3-4-16,-12 7 28 16,-1 3 8-16,-7 10 36 15,5 3 17-15,-9 16 31 16,13 3-20-16,0 9-1 15,15-5-38-15,10-1-14 0,21-13-32 16,22-9-13-16,19-17-12 16,24-10-2-16,12-10-11 15,21-13-109-15,0-3-27 16,19-13-375-16,-8-4 11 16</inkml:trace>
  <inkml:trace contextRef="#ctx0" brushRef="#br0" timeOffset="180856.006">16559 17979 928 0,'0'-17'262'15,"-12"7"76"-15,-6 12-260 16,-12 10-2-16,-6 11-13 0,-11 21 8 16,0 5 5-16,-14 19 9 15,3 5 5-15,-2 22-7 16,13-3-14-16,3 12-8 15,16-11-14-15,8 8-18 16,10-23-6-16,11-4-3 16,11-10-10-16,13-8-10 15,7-24-74-15,2-23-408 16,-7-24 107-16</inkml:trace>
  <inkml:trace contextRef="#ctx0" brushRef="#br0" timeOffset="182519.258">17103 18311 855 0,'4'-35'288'15,"-9"5"60"-15,-7 4-220 16,-4 11-40-16,-10 3-9 16,-3 9-30-16,-9 4-9 15,0 7-12-15,-9 11 4 16,3 7-9-16,-14 10 0 15,4 3-10-15,-7 12-1 16,8-2-8-16,1 11 8 16,17-3 5-16,10-1 10 15,15-13 7-15,17-4-3 16,12-13-7-16,22-6-2 16,8-7-8-16,19-6-7 15,0-11 4-15,12-11-3 16,-10-10 3-16,8-14-2 15,-12-10-1-15,2-10-5 16,-17 1-2-16,-10-6 0 16,-23 13-5-16,-20-1 5 0,-22 14 2 15,-20 2-8-15,-11 14-4 16,-11 12 0-16,4 14-14 16,-2 18-69-16,9 9-33 15,-3 7-319-15,8 4 30 16</inkml:trace>
  <inkml:trace contextRef="#ctx0" brushRef="#br0" timeOffset="182846.85">17003 18628 789 0,'-16'-2'351'0,"1"1"28"16,5 5-193-16,7 7-35 15,4-2-59-15,7 8-21 0,5 3-30 16,12-1-18-16,4-1-24 16,13 1-41-16,3-6-45 15,4-2-333-15,-3-6 55 16</inkml:trace>
  <inkml:trace contextRef="#ctx0" brushRef="#br0" timeOffset="183115.657">17695 18520 579 0,'-15'-4'343'16,"-5"9"-33"-16,-3 16-74 15,2 5-171-15,4 6-10 16,4 0-32-16,5 1-5 16,9-11-12-16,5 2-1 15,3-4-3-15,4 0-9 16,0-3-23-16,-4-2-300 0,-5-6 85 16</inkml:trace>
  <inkml:trace contextRef="#ctx0" brushRef="#br0" timeOffset="183568.922">17549 18569 950 0,'-11'-19'316'0,"7"-3"68"15,10 3-256-15,9 2-22 16,6 1-34-16,6 5-22 15,2 9-26-15,4 6-22 16,-8 4-6-16,-2 7-16 16,-8 3-1-16,-9 6 1 15,-10-1 6-15,-8 7-5 16,-6-4 17-16,-6 0 0 16,2-4-2-16,-1-5 7 15,9-4 3-15,5-4-3 16,9-4-4-16,8-4 3 15,4 1-3-15,4 2 2 16,1 1 1-16,0 5 3 16,-5 4-2-16,-1 6-2 15,-5 5-5-15,-7 1 0 16,-5 0 1-16,-6 0 1 16,-6-4 1-16,-6-1 2 15,0-6-1-15,-3-3-1 0,3-5-2 16,0-7-70-16,6-7 1 15,-1-6-316-15,8-4 37 16</inkml:trace>
  <inkml:trace contextRef="#ctx0" brushRef="#br0" timeOffset="183838.972">17946 18607 849 0,'-6'-3'238'0,"-9"12"66"15,-3 6-240-15,-8 6-21 16,-1 3-14-16,-4 8-12 16,3 1-7-16,0 3 24 15,9-2 4-15,4-1 5 16,8-8-1-16,8-5 5 15,7-6-26-15,7-1-9 16,6-6-8-16,9-2-6 0,0-3-7 16,5-4-46-16,-5-3-304 15,0-8 85-15</inkml:trace>
  <inkml:trace contextRef="#ctx0" brushRef="#br0" timeOffset="184031.938">17889 18804 891 0,'-4'6'271'0,"4"-1"72"16,6-1-253-16,9 0-15 16,3-2-37-16,8 2-9 15,3-3-33-15,5-2 353 16,-7-2-700-16,1-2 347 15</inkml:trace>
  <inkml:trace contextRef="#ctx0" brushRef="#br0" timeOffset="184237.223">18000 18704 1039 0,'-11'4'293'16,"9"-1"86"-16,10-2-297 15,16 0-14-15,8-3-29 16,15 0-12-16,4-5-163 16,13-14-250-16,-9-11 30 15</inkml:trace>
  <inkml:trace contextRef="#ctx0" brushRef="#br0" timeOffset="185795.185">18326 18267 974 0,'-22'0'273'0,"6"8"84"15,5 3-255-15,7 0-30 16,10 0 2-16,9-3-28 16,10-1-8-16,10-5-23 0,15-2-3 15,4-2-16-15,14-3-2 16,-3-2-42-16,0-1-345 15,-15 4 98-15</inkml:trace>
  <inkml:trace contextRef="#ctx0" brushRef="#br0" timeOffset="186049.088">18318 18494 896 0,'-27'21'285'0,"2"3"70"0,13 2-250 16,8-4-1-16,13-5-37 16,16-6-12-16,6-7-24 15,20-6-15-15,3-5-14 16,17-8-3-16,-4-4-13 15,6 0-373-15,-12-2 122 16</inkml:trace>
  <inkml:trace contextRef="#ctx0" brushRef="#br0" timeOffset="186501.378">19176 18185 588 0,'7'-23'384'0,"-12"13"-62"16,-7 10-58-16,-6 10-211 15,-9 6-15-15,-4 6-20 16,-6 8-2-16,2 3-15 15,0 8 26-15,11-2 4 0,6 7-3 16,10-4 4-16,8 1 2 16,10-9-23-16,11 0-6 15,7-14-3-15,13-9-15 16,2-12-40-16,6-16-320 16,-3-6 80-16</inkml:trace>
  <inkml:trace contextRef="#ctx0" brushRef="#br0" timeOffset="186676.791">19341 18251 997 0,'-24'13'275'0,"-7"11"83"16,1 6-281-16,-2 11-19 16,7-1-22-16,-1 8-2 15,6-3-21-15,4 3-6 0,3-6-8 16,6-1-24-16,6-8-48 15,2 2-299-15,5-5 65 16</inkml:trace>
  <inkml:trace contextRef="#ctx0" brushRef="#br0" timeOffset="187186.687">19495 18696 871 0,'6'-9'284'16,"-8"7"43"-16,-6 8-217 16,-3 7-65-16,-2 7-9 15,-1 3-18-15,0 3-5 16,5 0-10-16,2-3-8 15,3-4-47-15,2-1-291 16,0-9 76-16</inkml:trace>
  <inkml:trace contextRef="#ctx0" brushRef="#br0" timeOffset="187552.43">19735 18377 1019 0,'9'-33'303'0,"8"-5"83"0,1 7-286 16,5 2-13-16,-2 6-36 16,-2 10-13-16,-4 7-21 15,-4 8-14-15,-8 8-16 16,-6 10-8-16,-8 5-18 15,-11 12-29-15,-4 3-1 16,-8 7 13-16,1-2 9 16,-3 9 20-16,7-8 34 15,1 4 10-15,7-10-3 0,2-2 12 16,9-14 6-16,10-3-5 16,7-8-6-16,10-5 0 15,8-7-14-15,10-5-10 16,0 0-33-16,8-10-332 15,-3 1 94-15</inkml:trace>
  <inkml:trace contextRef="#ctx0" brushRef="#br0" timeOffset="187868.09">20246 18215 781 0,'-28'-2'212'15,"-11"-1"98"-15,0 5-210 16,-5 4 13-16,8 3-11 16,3 4-6-16,12 0-36 15,11 6-17-15,11 2-23 16,9 5-5-16,9-1-11 16,5 8-5-16,1-3 1 15,4 4 5-15,-6-3-2 16,-2 4 4-16,-7-5 0 15,-6 2-8-15,-9-6 2 0,-11-3 1 16,-1-8-2-16,-11-3-3 16,-1-5 6-16,-6-7-12 15,4-6-21-15,-3-8-347 16,11-13 103-16</inkml:trace>
  <inkml:trace contextRef="#ctx0" brushRef="#br0" timeOffset="188005.357">20164 18251 1124 0,'7'-15'386'15,"1"6"62"-15,8 2-304 16,8 3-68-16,12 2-59 16,9 1-112-16,24 0-353 15,13-5 60-15</inkml:trace>
  <inkml:trace contextRef="#ctx0" brushRef="#br0" timeOffset="188784.572">20787 17519 962 0,'0'-13'276'0,"1"18"65"16,3 17-268-16,4 19-15 15,2 5-26-15,1 17-4 16,-3-2-4-16,3 16 0 15,-6-2 1-15,-3 20-3 16,-5-3-5-16,-13 22-2 0,-5-7-5 16,-11 14-7-1,-4-21 1-15,-8 5 2 0,6-24-3 16,-5-6-3-16,6-23-6 16,-1-3 1-16,8-16-8 15,1-10-371-15,7-16 119 16</inkml:trace>
  <inkml:trace contextRef="#ctx0" brushRef="#br0" timeOffset="189142.611">21142 18454 1009 0,'-10'7'287'15,"1"-5"78"-15,14 2-285 16,10-3 5-16,8-4-19 16,13 0-2-16,5 0-17 15,19 0-6-15,0 1-31 16,11 2-13-16,-4 1-10 16,1 3-65-16,-19 0-15 15,-3 0-316-15,-17-1 41 0</inkml:trace>
  <inkml:trace contextRef="#ctx0" brushRef="#br0" timeOffset="189410.69">21180 18685 936 0,'-5'-2'322'0,"6"10"77"15,7-2-252-15,8-3 23 16,7-3-36-16,10-3-14 16,5-3-37-16,21-2-29 0,5 1-31 15,16-6-83-15,-5 1-51 16,3-14-370-16,-20-1 46 15</inkml:trace>
  <inkml:trace contextRef="#ctx0" brushRef="#br0" timeOffset="191685.098">22763 17845 836 0,'-11'-2'205'0,"-11"9"76"16,-2 11-249-16,-13 7 2 15,3 1-16-15,-11 10 4 16,-3 2-3-16,-10 15 20 16,5-4 1-16,-9 13 13 15,7-4-10-15,0 13-3 16,13-10-23-16,2 19-1 15,13-9-10-15,11 0 13 16,12-15-2-16,14-7 3 16,11-18-2-16,15-9 0 15,5-15-15-15,17-6 3 16,-3-10 0-16,7-9-2 16,-12-7-1-16,-4-6 2 15,-18 0-6-15,-15-3-1 0,-16 4-6 16,-15 5-8-16,-15 10-35 15,-15 6-311-15,-4 6 85 16</inkml:trace>
  <inkml:trace contextRef="#ctx0" brushRef="#br0" timeOffset="191959.741">22735 18731 983 0,'-22'18'211'0,"-2"6"90"16,3-1-292-16,3 4-20 16,5-8-115-16,3-5-177 15,7-6 10-15</inkml:trace>
  <inkml:trace contextRef="#ctx0" brushRef="#br0" timeOffset="192500.59">23357 18181 788 0,'-15'0'262'0,"-2"-1"59"16,0 1-218-16,-4 1-11 16,-1 1-30-16,-2 4-9 15,-1 1-21-15,-3 4-4 16,3 5-4-16,-5 12-3 15,2 2-6-15,-2 13-8 16,3 2 0-16,0 11-5 16,7 1-3-16,5 0 17 15,8-7 10-15,11-3-2 0,7-15-7 16,8-7 2-16,6-9-11 16,9-8-10-16,0-8 3 15,8-9 8-15,-2-6-4 16,6-11-4-16,-4-5 7 15,3-15-3-15,-6 1-7 0,-2-10 0 16,-13 4 4-16,-10-1-9 16,-17 8 5-16,-13 3 1 15,-11 10-5-15,-14 10-12 16,-3 16-27-16,-10 19-345 16,6 13 98-16</inkml:trace>
  <inkml:trace contextRef="#ctx0" brushRef="#br0" timeOffset="193037.043">23844 18162 450 0,'0'-1'311'0,"-7"1"-52"16,-2-2-13-16,-2-2-192 15,-5 1 16-15,-2 2-2 16,-6 0 1-16,1 2-9 0,-6 5-4 15,1 0-19-15,-1 5-4 16,4 1-11-16,-4 14-9 16,6 3-4-16,-1 9-6 15,7 2-1-15,-1 11 17 16,10-4-4-16,6 10 2 16,6-6 8-16,8 2 0 15,4-9-20-15,7-5 7 16,-1-13-4-16,7-8-9 15,-1-10 1-15,4-8 5 16,-4-5-5-16,-1-7 3 16,-8-3 9-16,-8-2 6 15,-10-1 0-15,-11 2-2 16,-10 1-4-16,-11 3-5 16,-2 1-14-16,-3 1-41 15,1 5-25-15,8-9-321 0,11 0 56 16</inkml:trace>
  <inkml:trace contextRef="#ctx0" brushRef="#br0" timeOffset="193842.67">22459 18523 470 0,'0'-11'258'16,"-3"-4"9"-16,-3 3-85 15,-4 2-64-15,-2 3-25 16,-9 1-12-16,-2 4-35 15,-8 4-16-15,-1 3-16 0,-3 5-9 16,7 3-6-16,3 3-9 16,9-2 3-16,11-14-306 15,8-11 96-15</inkml:trace>
  <inkml:trace contextRef="#ctx0" brushRef="#br0" timeOffset="195483.438">24668 17384 694 0,'3'-17'270'0,"-9"1"36"16,-6 5-195-16,-14 11-21 16,-9 12-43-16,-19 11-22 15,-11 9-20-15,-15 11 6 16,6-1 3-16,-2 12 21 16,16-6 0-16,10 8 10 15,24-7-1-15,10 3-2 16,16-14-14-16,16-3-6 0,15-11-6 15,27-9-7-15,10-11-3 16,22-7-6-16,-1-8-10 16,12-6-75-16,-18-4-286 15,2-3 58-15</inkml:trace>
  <inkml:trace contextRef="#ctx0" brushRef="#br0" timeOffset="195771.247">23958 17682 800 0,'-22'-11'252'15,"12"1"65"-15,11-2-191 16,10 2-33-16,13-6 3 16,7 2-13-16,14-3-6 15,4 0-27-15,24-2-13 16,3 3-13-16,12 0-10 0,-9 3-18 16,5-1-47-16,-20 6-41 15,-6-1-304-15,-21 4 41 16</inkml:trace>
  <inkml:trace contextRef="#ctx0" brushRef="#br0" timeOffset="196033.346">23955 17853 879 0,'12'-1'252'0,"13"-3"96"16,6-2-243-16,16-6-1 15,6-3-19-15,20-4-17 16,0 0-32-16,10-3-12 16,-7 6-56-16,4-1-346 15,-21 0 101-15</inkml:trace>
  <inkml:trace contextRef="#ctx0" brushRef="#br0" timeOffset="196600.925">23971 18459 839 0,'9'6'218'16,"-3"-4"85"-16,17-8-238 15,22-15 1-15,16-9-13 0,33-19-1 16,8-4-14-1,25-18-7-15,-4 4-7 0,15-6-4 16,-22 11-8-16,4 0-11 16,-24 18-21-16,-6 5-327 15,-31 17 100-15</inkml:trace>
  <inkml:trace contextRef="#ctx0" brushRef="#br0" timeOffset="197167.482">24490 18421 902 0,'-3'-11'202'16,"0"9"83"-16,-5 8-268 15,1 6-11-15,-8 8-2 16,-1 5-2-16,-7 10 10 16,2-2 11-16,-2 3 15 15,9-6 0-15,6-3 9 16,11-10-12-16,10-2-9 16,7-11-15-16,7-5-3 15,2-6-8-15,8-9 4 16,-2-5-1-16,6-6-2 15,-4-1 1-15,1-1 7 16,-9 4-6-16,-4 5 3 16,-10 10 2-16,-4 8 8 15,-9 6-3-15,-7 11 4 16,-4 8-5-16,-8 7-5 0,-1 1-16 16,-2 3-56-16,2-8-41 15,3-3-246-15,9-10 21 16</inkml:trace>
  <inkml:trace contextRef="#ctx0" brushRef="#br0" timeOffset="197553.546">24816 18525 624 0,'6'-2'310'0,"-9"7"-4"16,-5 6-145-16,-6 8-74 15,2 0-48-15,-3 6-7 16,2-6-18-16,2 2 1 15,4-3-2-15,5-2 2 16,6-4-2-16,7-5-2 16,8-6-8-16,10-6 0 15,4-6 1-15,7-6-2 16,-1-3-1-16,2-8 4 16,-8 1-3-16,0-2-1 15,-9 5 2-15,-4 3 7 16,-10 9 5-16,-4 7 22 15,-7 5-3-15,-6 10 3 16,-1 4-5-16,-4 9-4 0,0 2-23 16,0 4 3-16,-1-2-10 15,0 0-3-15,5-6 1 16,4-1 3-16,4-8-5 16,6-4-4-16,3-6 4 15,6-7-24-15,-1-5-10 16,2-3-29-16,-4-1-36 15,-2 0-258-15,-8 1 60 16</inkml:trace>
  <inkml:trace contextRef="#ctx0" brushRef="#br0" timeOffset="197867.658">25209 18321 806 0,'14'-17'268'0,"-11"7"59"16,-4 7-219-16,-5 9-36 16,-7 8-15-16,-7 6-34 15,-2 5-22-15,2 0-7 16,0 4-76-16,4-5-252 0,4-2 55 16</inkml:trace>
  <inkml:trace contextRef="#ctx0" brushRef="#br0" timeOffset="198249.73">25348 18344 936 0,'7'-19'277'0,"-2"6"73"0,-3 12-270 16,-1 8-9-16,-4 6-29 15,-3 11-13-15,-2 3-15 16,-6 14-4-16,-3 1-10 15,-5 12-5-15,4-6 3 16,-1 5-4-16,4-10-7 16,4 3-45-16,4-11-40 15,0 0-262-15,3-12 26 16</inkml:trace>
  <inkml:trace contextRef="#ctx0" brushRef="#br0" timeOffset="198385.781">25230 18715 998 0,'2'3'288'15,"6"-2"77"-15,11-1-265 16,6-1-50-16,11-2-6 16,2 1-22-16,10-13-387 15,-4-8 118-15</inkml:trace>
</inkml:ink>
</file>

<file path=ppt/ink/ink1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42:35.11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context xml:id="ctx1">
      <inkml:inkSource xml:id="inkSrc173">
        <inkml:traceFormat>
          <inkml:channel name="X" type="integer" max="11748" units="cm"/>
          <inkml:channel name="Y" type="integer" max="6604"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19-10-24T11:46:24.262"/>
    </inkml:context>
  </inkml:definitions>
  <inkml:trace contextRef="#ctx0" brushRef="#br0">3173 7407 776 0,'17'-8'293'16,"-9"0"57"-16,0-5-162 16,-5-2-53-16,-12-4 4 15,-6 3-41-15,-14-2-11 16,-5 6-31-16,-11 0 1 0,3 3-11 16,-8 7 1-16,6 5-9 15,0 11-2-15,10 7-15 16,2 12 0-16,11 3-9 15,9 9 6-15,12-3-3 16,12 7 0-16,7-10-2 16,7 3-2-16,0-10-8 0,4-1-1 15,-8-8-2-15,-1 0 2 16,-11-7 1-16,-8-2-1 16,-11-6 2-16,-11-2 1 15,-11-7-3-15,-13-5-3 16,-4-3-1-16,-3-7-21 15,1 1-40-15,4-3-85 16,16 2 269-16,14-2-617 16,11 3 229-16</inkml:trace>
  <inkml:trace contextRef="#ctx0" brushRef="#br0" timeOffset="832.586">3291 6816 1191 0,'8'3'280'0,"-20"16"133"0,-5 16-354 16,-4 24-3-16,-1 6-6 15,-3 14-4-15,4-1-20 16,1 11 6-16,7-12-6 16,3 3-3-16,7-14-13 15,4 1-4-15,4-22-8 16,9-8 0-16,2-18 4 15,10-14-3-15,3-18 1 16,8-14 0-16,-2-5 3 0,-1-7-5 16,-5 6 3-16,-5 5-3 15,-9 14 1-15,-7 12 0 16,-4 11 3-16,-8 13-2 16,0 7 2-16,-8 6 0 15,4-3-5-15,1 2 2 16,7-9-9-16,5-7-23 15,6-9-15-15,10-8-31 16,2-12-9-16,8-11 3 16,-1-7 27-16,6-9 9 15,-6 0 38-15,0-1 9 16,-8 8 0-16,-4 7 3 16,-9 13 2-16,-6 12 18 15,-8 13 4-15,-5 13 23 16,-5 6 1-16,-1 7 18 15,2 0-17-15,1 1 11 16,5-9-12-16,7-4-3 16,5-11-16-16,8-7-2 15,5-15-17-15,9-8-8 16,-1-6-3-16,5-9 0 16,-3 0 0-16,0 0-2 15,-7 5 1-15,-4 4 3 0,-9 10 0 16,-5 9-1-16,-6 8-1 15,-5 14-1-15,0 4 1 0,-5 10 1 16,5 0-4-16,5 2-2 16,5-12-9-16,10-8-52 15,8-15-14-15,11-19-42 16,5-16-12-16,12-20-43 16,-4-7-143-16,7-22-49 15,-6 2-51-15,1-16-7 16,-11 9 642-16,1-6 202 15,-11 20-84-15,-4 11 26 16,-10 28-172-16,-9 16-24 16,-7 25-32-16,-10 29 14 15,-6 15-22-15,-4 21-4 16,0 8-27-16,2 10-22 16,8-14-35-16,6 5-12 15,6-18-16-15,4-3-119 16,4-16-52-16,0-7-341 15,-1-17-17-15</inkml:trace>
  <inkml:trace contextRef="#ctx0" brushRef="#br0" timeOffset="999.348">3913 7442 1257 0,'15'-8'504'0,"2"-3"37"0,7 1-352 16,12-3-34-16,9 3-92 0,19-3-30 15,-1 4-114-15,16-8-464 16,-8-1 118-16</inkml:trace>
  <inkml:trace contextRef="#ctx0" brushRef="#br0" timeOffset="1458.97">4547 7597 1186 0,'-9'14'368'0,"8"-10"87"16,10-4-336-16,19-7-17 15,10-4-42-15,23-6-26 16,1 1-23-16,17-7-112 0,-3 6-368 15,-1-4 86-15</inkml:trace>
  <inkml:trace contextRef="#ctx0" brushRef="#br0" timeOffset="1949.466">5487 7520 982 0,'2'-21'337'0,"-1"1"65"16,-5 1-253-16,-8 3-25 16,-4 5-23-16,-12 4-13 15,-3 2-17-15,-7 6-5 16,0 6-20-16,-7 8-2 15,8 6-14-15,2 12-5 16,7 0-6-16,9 5-15 16,17-8-4-16,17-6 1 15,12-16-3-15,19-15-1 16,7-14 3-16,14-19 3 16,-5-9-4-16,9-19 4 15,-10-3-2-15,2-11 1 16,-16 7-2-16,-4 2 2 0,-18 24 0 15,-9 17 2-15,-18 24-2 16,-13 26 3-16,-12 20 0 16,-11 23 3-16,0 9-5 15,3 12 0-15,7-11-6 16,9-1-34-16,14-19-52 16,8-10-75-16,9-14-35 15,7-12-302-15,4-11 47 0</inkml:trace>
  <inkml:trace contextRef="#ctx0" brushRef="#br0" timeOffset="2252.034">5908 7374 976 0,'2'-16'345'0,"-10"3"50"16,-5 8-280-16,-8 5-5 16,0 5-48-16,-8 9 10 15,-1 2-11-15,-3 8 10 16,6 3-9-16,0 11-3 15,9-3-17-15,6 9-6 16,10-6-13-16,11-3-1 16,10-12-6-16,11-10-6 15,7-15-4-15,6-11-3 16,-2-9 0-16,0-15-4 16,-10 0 7-16,-4-5-3 0,-13 6 1 15,-11-3-3-15,-11 11-1 16,-10 5-38-16,-8 10-16 15,-7 15-59-15,4 17-15 16,-4 13-71-16,6 4-266 16,1 7 77-16</inkml:trace>
  <inkml:trace contextRef="#ctx0" brushRef="#br0" timeOffset="2686.277">6111 7449 980 0,'15'-22'318'16,"-10"7"54"-16,-4 6-252 16,-3 7-67-16,-5 7-2 15,-2 8-15-15,-5 6 3 16,3 3-2-16,-1 10-8 16,4-4-11-16,3 1-1 15,8-5-10-15,5-4 5 16,6-10-3-16,10-4-2 15,0-10 5-15,8-8-3 16,-3-6-10-16,2-7 4 16,-8-4-1-16,0 0-3 15,-6 4 4-15,-4 4-2 16,-6 5 2-16,0 8 2 0,-4 8 0 16,-5 7-4-16,-1 3 6 15,-2 9-3-15,1 1-2 16,0 3-7-16,3 0 8 15,1 4-8-15,2 0 0 16,4-2 3-16,1-4 5 0,7-6-3 16,2-8 4-16,8-8-6 15,4-11 1-15,5-10 3 16,1-2-8-16,3-8 5 16,-7 3-11-1,-5 1 18-15,-10 12-438 0,-10 6 140 16</inkml:trace>
  <inkml:trace contextRef="#ctx0" brushRef="#br0" timeOffset="3084.615">6738 7390 686 0,'2'-1'499'0,"1"4"-79"15,-6 2-77-15,-2 9-264 16,0 2-33-16,-5 8-23 16,-2 0-20-16,1 8 11 0,3 0 2 15,3 0 2-15,2-6-7 16,10-1 6-16,0-9-8 16,7-7-7-16,2-9 0 15,6-8 9-15,-2-7-7 16,6-9 3-16,-1-3-1 15,5-4 1-15,-3 0-8 16,2 1 4-16,-6 8-1 0,-7 1 1 16,-5 12 7-16,-2 9-5 15,-8 9 0-15,-2 10 20 16,1 7 4-16,-4 7-4 16,-1-3 0-16,5-1 2 15,2-8-19-15,1-6-39 16,5-9-47-16,0-6-399 15,-1-3 83-15</inkml:trace>
  <inkml:trace contextRef="#ctx0" brushRef="#br0" timeOffset="4353.04">7361 7408 1315 0,'-7'-4'470'0,"2"4"57"15,2 1-378-15,5 5-33 16,1 2-76-16,3 3-22 15,3-3-23-15,4 0-155 16,-3-4-366-16,3-3 65 16</inkml:trace>
  <inkml:trace contextRef="#ctx0" brushRef="#br0" timeOffset="4515.358">7373 7614 1010 0,'-8'12'410'16,"6"-3"16"-16,3-5-244 15,3-3-138-15,2-2-213 16,6-1-253-16,-5-2-17 16</inkml:trace>
  <inkml:trace contextRef="#ctx0" brushRef="#br0" timeOffset="7774.932">8405 7082 1086 0,'10'-55'299'16,"-6"17"91"-16,-4 16-312 16,-5 25-19-16,-4 19 15 15,-5 13-28-15,-5 15-2 16,3 8-4-16,-1 14 3 15,1-3-31-15,-3 8-2 16,3-7-8-16,-2 2-5 16,4-18-5-16,0-9-46 15,7-17-20-15,2-15-70 16,0-15-288-16,0-12 58 16</inkml:trace>
  <inkml:trace contextRef="#ctx0" brushRef="#br0" timeOffset="8216.894">8182 7443 872 0,'-4'11'318'16,"-1"4"62"0,4 0-234-16,5 0 21 0,7-4-37 15,10-11 9-15,3-12-34 16,15-17-17-16,5-12-36 16,13-22-15-16,-2-3-29 0,7-11-2 31,-8 9-7-31,-4-3 0 15,-18 16-1-15,-4 1-3 16,-15 15 2-16,-9 11 3 0,-9 20 0 0,-5 20-3 16,-6 18 3-16,-10 28 1 15,-1 9 1-15,-3 17-4 16,3-4 8-16,7 4-2 16,9-21-2-16,9-4-1 15,8-21 3-15,9-14-5 16,5-13-2-16,10-14 4 15,0-11-1-15,6-12-3 16,-6-4 4-16,1-3 5 16,-10 4-5-16,-3 9-3 15,-10 14 1-15,-4 14-1 16,-9 10-5-16,-5 12 6 16,-4 1 3-16,-3 8 0 15,2-3-2-15,1 0-42 16,6-9-33-16,6-1-51 0,7-11-41 15,3-9-321-15,10-2 85 16</inkml:trace>
  <inkml:trace contextRef="#ctx0" brushRef="#br0" timeOffset="8551.038">8978 7458 842 0,'0'9'318'0,"-3"2"50"15,1-3-220-15,4-4-7 16,8-4-32-16,3-4-18 16,6-6-24-16,4-5-14 15,1-3-25-15,4-1-12 16,-9-2-5-16,-2 1-8 16,-8 2 0-16,-7 1-4 15,-12 4 2-15,-8 2-5 16,-7 5 7-16,-11 11-3 15,-2 10-7-15,-1 10 53 16,3 9 14-16,3 11 22 16,9 1 13-16,6 2 14 15,13-9-51-15,14-3-13 16,13-15-29-16,22-15-3 16,10-13-7-16,14-10-134 15,-2-7-416-15,5-1 100 16</inkml:trace>
  <inkml:trace contextRef="#ctx0" brushRef="#br0" timeOffset="9121.625">9699 7443 971 0,'8'-38'342'0,"-2"8"50"15,-1 14-275-15,-4 13 0 16,-2 21-46-16,-6 12-14 16,-3 10-16-16,-4 15-6 15,-1 0-20-15,-3 9-10 16,5-4-4-16,-4 4 2 15,8-11-4-15,1-3-26 16,6-13-32-16,2-10-262 16,3-15-114-16,2-14-79 15</inkml:trace>
  <inkml:trace contextRef="#ctx0" brushRef="#br0" timeOffset="9405.051">9683 7488 908 0,'12'-20'340'0,"0"0"59"15,10-10-197-15,3 2-34 16,5-1-17-16,-2 8-47 16,2 10-20-16,-5 11-52 0,-4 10-14 15,-6 7-13-15,-8 5 0 16,-7 1-3-16,-8 2 0 15,-8-5-2-15,-7 3 0 16,-1-1-5-16,-7 0-1 16,2-6-15-16,2-1-69 15,6-7-25-15,3-6-71 16,9-6-294-16,8 3 66 16</inkml:trace>
  <inkml:trace contextRef="#ctx0" brushRef="#br0" timeOffset="9797.874">10221 7355 960 0,'10'-8'334'0,"-8"2"54"16,-8 3-268-16,-6 5-4 0,-6 3-45 15,-9 6-2-15,-2 2-21 16,-8 4-9-16,0 1-11 15,-3 5-2-15,6-4-15 16,2 10 11-16,10 2 1 16,8 5 18-16,12-4-6 15,14 2 5-15,10-12-8 0,14-7-1 16,8-12-16-16,9-13-3 16,-2-8-7-16,1-13 2 15,-9-4-4-15,-7-5-4 31,-11 6 4-31,-13-3-1 0,-12 9-4 16,-12 3 5-16,-9 8-6 16,-11 10-13-16,-2 9-13 15,-5 13-23-15,4 5-24 16,0 10-38-16,8-3-22 0,8 5 124 16,6-6-431-16,14 5 175 15</inkml:trace>
  <inkml:trace contextRef="#ctx0" brushRef="#br0" timeOffset="10024.148">10490 7400 995 0,'7'-16'330'16,"-9"1"65"0,-5 5-285-16,-5 5-7 0,1 10-44 15,-6 4 0 1,0 7-23-16,0 9-9 0,2 3-6 15,1 8-6 1,5 0-12-16,5-1-4 0,6-6 1 16,8-5-5-1,4-12-4-15,6-12-48 0,-1-10-51 0,0-16-321 32,-9-8 47-32</inkml:trace>
  <inkml:trace contextRef="#ctx0" brushRef="#br0" timeOffset="10151.643">10523 7024 970 0,'-19'20'271'0,"0"13"58"15,6 2-285-15,4 7-53 16,7-6-319-16,7 1 80 16</inkml:trace>
  <inkml:trace contextRef="#ctx0" brushRef="#br0" timeOffset="10532.054">10662 7326 1024 0,'-5'2'313'0,"-1"6"61"0,-3 6-286 15,-1 11 5 1,1 0-42-16,-3 8 7 0,2-1-9 16,2 2-13-1,3-6-19-15,5 1-3 0,4-7-9 16,6-4-4-1,2-10 3-15,7-7-1 0,1-7 1 16,9-11-4 0,-3-4 1-16,4-9-3 0,-9 2 0 0,2-1-1 31,-9 7 0-31,-4 6 2 0,-6 9-1 0,-4 12 3 16,-7 7-2-1,-6 15-1-15,-2 5 4 0,1 10-2 16,4-4 0-16,4 2 5 15,8-10-2-15,8-8-26 16,5-12-59-16,10-14-23 16,3-15-48-16,9-16-274 15,3-9 78-15</inkml:trace>
  <inkml:trace contextRef="#ctx0" brushRef="#br0" timeOffset="10697.658">11233 7018 922 0,'33'-65'378'0,"-4"12"19"15,-15 25-244-15,-5 19-1 16,-14 19-60-16,-7 19-11 16,-3 9-10-16,-4 18-17 15,3-2-24-15,0 12-14 16,5-5-17-16,-4 10-4 16,2-8-52-16,-1 6-64 0,2-13-348 0,2-4 51 15</inkml:trace>
  <inkml:trace contextRef="#ctx0" brushRef="#br0" timeOffset="10896.064">11085 7322 1109 0,'-7'-7'499'0,"3"3"48"16,5 6-284-16,7 1-5 15,6-1-90-15,11-5-30 16,6-4-59-16,15-8-28 15,6-3-35-15,14-5-25 16,-4 3-63-16,7 1-352 16,-10 7-203-16,-9 0-99 15</inkml:trace>
  <inkml:trace contextRef="#ctx0" brushRef="#br0" timeOffset="12947.693">12254 7407 796 0,'9'-1'300'0,"-2"-5"72"16,-3-1-212-16,-4-2 2 16,-5 0-39-16,-5 1-7 15,-6 1-43-15,-9 2-6 16,-1 5-15-16,-6 10-3 16,1 3-12-16,-2 12 2 15,6 3-15-15,1 9-2 16,9-7-8-16,8 0-6 15,8-10-8-15,11-9 2 16,7-11-2-16,10-11 3 0,2-6-3 16,9-11 1-16,-3-2 1 15,3-2-1-15,-7 4-2 16,-1 3 7-16,-11 12-5 16,-5 12 4-16,-12 9-1 15,-5 13-5-15,-8 7-2 16,-6 13 2-16,-3-2-4 15,0 5 2-15,3-10-1 16,11-7-3-16,8-19-36 16,14-18-51-16,10-16-24 0,14-16-51 15,2-10-32-15,10-19-237 16,-6 1 48-16,9-15-101 16,-9 6 28-16,-1-4 483 15,-10 19 397-15,-2 5 18 16,-16 23-88-16,-9 14 15 15,-9 21-219-15,-12 17 2 16,-6 14-30-16,-7 19 6 16,1 1-28-16,-3 15-9 15,6-4-34-15,1 12-10 16,8-11-25-16,1 4-9 16,6-16-7-16,4-5-63 15,6-18-35-15,-2-12-76 0,1-16-303 16,3-13 45-16</inkml:trace>
  <inkml:trace contextRef="#ctx0" brushRef="#br0" timeOffset="13110.02">12421 7280 901 0,'-13'6'399'16,"-1"7"71"-16,8 3-221 16,7 0-9-16,12-1-62 15,9-5-27-15,9-4-72 0,13-7-25 16,5-2-36-16,13-9-89 15,-2-2-107-15,4-8-370 16,-10 0 6-16</inkml:trace>
  <inkml:trace contextRef="#ctx0" brushRef="#br0" timeOffset="13881.045">13081 7469 891 0,'-1'-46'342'15,"1"13"51"-15,0 9-221 16,1 12-37-16,-2 11-20 15,1 13-53-15,-3 8-10 16,3 2-24-16,-1 8-5 16,1-1-12-16,1 2 1 0,-1-6-9 15,3 0 0-15,1-9-5 16,4-7 8-16,3-10-10 16,4-5 5-16,0-3 1 15,2-7 3-15,-1 0-7 16,1-4 7-16,-3 5-5 15,0 0-1-15,-4 8 0 16,0 5 1-16,-7 6-1 0,-2 9 4 16,-3 2-2-16,0 6 4 15,-1-3-2-15,5 1-4 16,1-7-2-16,8-2 4 16,4-7-5-16,5-3 3 15,3-3 3-15,7-5-2 16,-2 1 1-16,3-4-1 15,-6 1 4-15,3-3-105 16,-7-1-205-16,5-12-145 16,-2-13-125-16</inkml:trace>
  <inkml:trace contextRef="#ctx0" brushRef="#br0" timeOffset="14414.247">13752 6851 1075 0,'2'-18'417'15,"-11"12"30"-15,-5 19-282 16,-1 11-63-16,-5 18-40 0,1 7-57 16,-4 15 5-16,3-3-11 15,-1 15 3-15,5-2-5 16,1 3 6-16,5-13-3 16,4-5-1-16,5-20 1 15,7-13 4-15,5-19-2 16,10-14-3-16,4-8 2 0,7-12 0 15,-1-4 1-15,1 0 0 16,-7 3 1-16,-3 2-1 16,-10 10 0-16,-5 5-6 15,-6 9 0-15,-2 10 9 16,-4 9-8-16,-1 8 7 16,1 2-3-16,-2 6 1 15,1-5-5-15,4 1 1 16,2-6 1-16,6-7 4 15,6-6-5-15,9-12 3 16,2-9-3-16,9-9 0 16,-2-3-3-16,2-7 4 15,-3 5-4-15,-4 2 8 16,-8 6-6-16,-2 4 1 16,-6 8-1-16,-3 5 8 15,-4 6-3-15,-3 8 26 0,-3 4-3 16,0 9 6-16,-1 1-11 15,-2 5 1-15,1-5-23 16,2 2 5-16,1-7-14 16,5-7-34-16,1-12-38 15,6-12-64-15,3-11-41 16,-3-17-288-16,3-7 63 16</inkml:trace>
  <inkml:trace contextRef="#ctx0" brushRef="#br0" timeOffset="14522.197">14101 7074 923 0,'1'-27'428'0,"-5"8"3"16,-2 12-253-16,-1 12-46 16,3 5-81-16,3 10-99 15,2 3-26-15,6 9-358 16,4-2 60-16</inkml:trace>
  <inkml:trace contextRef="#ctx0" brushRef="#br0" timeOffset="14747.019">14354 7361 1137 0,'-6'0'383'0,"-6"0"60"15,-4 0-322-15,-8 1-8 0,2 3-57 16,-6 5 8-16,5 4-25 16,3 5-6-16,5 2-18 15,4 5-9-15,8 2-11 16,7-1 7-16,11-4-6 15,14-9-68-15,8-12-33 16,11-19-376-16,4-10 41 16</inkml:trace>
  <inkml:trace contextRef="#ctx0" brushRef="#br0" timeOffset="15047.539">14658 6809 1174 0,'-8'-4'313'0,"-14"19"86"15,0 21-333-15,-8 19 13 16,-1 9-16-16,-3 17 6 16,6-4 0-16,0 9-16 15,13-11-14-15,6 2-21 16,11-15-14-16,7-12-4 16,9-20 2-16,10-12-6 15,7-17 5-15,10-17 2 16,1-8-1-16,5-4-2 15,-7 1 0-15,-3 4 5 16,-12 13-9-16,-7 10 29 16,-13 10 2-16,-10 11 9 15,-6 3-3-15,-6 8 2 16,-2-1-24-16,-1 5-132 0,2-5-383 16,-2-3 84-16</inkml:trace>
  <inkml:trace contextRef="#ctx0" brushRef="#br0" timeOffset="17263.79">15388 7330 653 0,'22'-89'323'0,"2"2"18"16,-7 17-148-16,-3 17-76 16,-8 30-38-16,-11 22-15 15,-6 23-25-15,-10 23 0 16,0 9-3-16,-5 18-1 16,4-3-5-16,-3 3-14 15,7-10-4-15,-4-5-11 16,4-14 2-16,1-7-5 15,7-16-1-15,-1-6-61 16,5-10-24-16,1-15-309 16,-2-7 34-16</inkml:trace>
  <inkml:trace contextRef="#ctx0" brushRef="#br0" timeOffset="17730.822">15239 7389 871 0,'-6'9'344'15,"-3"12"49"-15,0 4-236 16,3 7-2-16,4-4-46 15,7-1-19-15,7-14-29 16,11-6-14-16,5-11-22 16,10-14-13-16,0-7-6 0,8-15-5 15,-5-5 4-15,4-16-2 16,-4 2-2-16,4-10 1 16,-7 9 2-16,2 2-4 15,-9 17 2-15,-7 9-2 16,-11 22 1-16,-12 17-5 15,-10 15 5-15,-11 17-4 16,-4 7 7-16,-5 15-5 16,4-1 11-16,0 4-9 15,5-9 5-15,4 3 1 16,8-17 5-16,4-5-11 16,8-14 6-16,9-10 3 15,4-12-7-15,9-10-4 16,3-7 7-16,9-9-2 15,-2 2-6-15,2-2 1 16,-8 5 2-16,-2 4-8 0,-11 11 4 16,-7 9-2-16,-9 9 3 15,-7 11-1-15,-8 6 4 16,-6 6-5-16,1-1 5 16,-3 4-5-16,7-9 0 15,7-3-42-15,6-11-30 16,10-4-68-16,9-9 277 15,10-9-594-15,7-4 263 0</inkml:trace>
  <inkml:trace contextRef="#ctx0" brushRef="#br0" timeOffset="18100.898">16078 7436 780 0,'-11'13'281'15,"1"-3"40"-15,4 0-169 16,4 0-32-16,6-5 6 16,4-1-18-16,6-4 3 15,3-4-35-15,6-5-11 16,2-2-23-16,2-4-17 16,-4-1-7-16,-2-4-6 15,-11 1-8-15,-10-2-5 0,-7 1 1 16,-13 3-5-16,-8 4 4 15,-8 8 0-15,-2 12 4 16,-6 13 0-16,5 9 21 16,-1 17 28-16,7 2 10 15,7 6 7-15,11-7 0 16,13-7-25-16,14-18-34 16,21-16-4-16,14-17-6 15,24-16-104-15,9-8-91 0,12-18-316 16,-11-5-32-16</inkml:trace>
  <inkml:trace contextRef="#ctx0" brushRef="#br0" timeOffset="18979.726">16868 7374 868 0,'3'-39'303'15,"-1"9"62"-15,0 9-233 16,1 9-34-16,-3 12-16 15,-2 11-36-15,-3 13-7 16,-3 5-11-16,-2 8-1 16,1 1 0-16,1 3-11 0,1-6-8 15,2-1 4-15,4-6-3 16,6-6-2-16,3-11-2 16,7-8 2-16,3-11-1 15,9-8-1-15,-2-8-4 16,4-8 1-16,-2 3 1 15,1-3-5-15,-7 8 3 16,-5 2-1-16,-6 9-1 0,-5 5-3 16,-4 8 8-16,-4 5-3 15,-3 3-2-15,-2 9 4 16,-2 2 0-16,-2 5-2 16,3 1 1-16,0 3 4 15,3-5 0-15,7-3-3 16,4-9 1-16,10-7-2 15,4-11 1-15,11-10-6 16,4-6 3-16,7-4 0 16,-4-6 4-16,1 0-2 15,-9 4 3-15,-5 5-3 16,-12 7-2-16,-4 9-3 16,-7 12 2-16,-6 8-4 15,-2 5 6-15,-2 7 0 16,-5 3-7-16,-1 4-52 15,2-1-45-15,-5 0-324 16,5-4 42-16</inkml:trace>
  <inkml:trace contextRef="#ctx0" brushRef="#br0" timeOffset="19582.136">17538 7366 768 0,'7'-12'296'0,"-10"5"34"15,-6 5-194-15,-7 4-18 16,-4 6-33-16,-6 4 2 16,-2 2-2-16,-3 8 11 15,2 1-12-15,-2 4 2 16,8 1-24-16,0 3-14 16,8-3-23-16,12-2-14 15,5-10-7-15,12-5-2 16,9-11 1-16,7-11-4 15,-1-5-1-15,6-10 3 16,-5-1 5-16,1-7-4 16,-5 1-1-16,-3-2 0 15,-7 8 0-15,-6 1-4 16,-7 9 1-16,-4 12 2 16,-6 9 4-16,-5 12-4 0,-1 4-1 15,-3 9-3-15,2 1 3 16,2 1-1-16,3-6-2 15,4 3-1-15,6-7 3 16,7-6-10-16,4-8-14 16,7-6-28-16,5-6-2 15,11-10-21-15,0-4-1 16,5-10 7-16,-3 1 32 16,-4-5 3-16,-8 0 19 15,-6 1 17-15,-6 8 5 0,-5 3 4 16,-7 11 11-16,-2 14 19 15,-4 10 0-15,-5 12 14 16,-2 6-3-16,-1 6-10 16,0-3-18-16,2 1-4 15,5-7-14-15,2-1-8 16,5-9 1-16,4-4-38 16,-1-5-23-16,5-8-90 15,1-4-271-15,-4-9 39 16</inkml:trace>
  <inkml:trace contextRef="#ctx0" brushRef="#br0" timeOffset="20113.8">17828 7428 838 0,'11'-9'334'16,"-4"6"41"-16,-2 5-185 0,3 3-47 16,7 3-14-16,3-2-45 15,7-5-5-15,5-4-39 16,9-8-11-16,-2-4-10 15,6-5-8-15,-4 0-7 16,-3-1-1-16,-12 2 0 16,-4 4-4-16,-16 7 4 15,-6 4-3-15,-10 5 6 0,-8 9-5 16,-8 2 1-16,-6 7-1 16,1 3 1-16,-4 8 10 15,6 0 22-15,0 7 4 16,10-3 5-16,6 1-7 15,8-11-10-15,11-6-18 16,7-13-8-16,10-12-5 16,4-8 6-16,9-8-4 15,-2-7 3-15,8-5 3 16,-5 1 1-16,0-5-7 16,-9 5 8-16,-4 9-5 15,-12 9-3-15,-2 15 1 16,-3 17 6-16,-4 16-7 15,-3 7 6-15,-2 17-4 16,-1 1 4-16,-11 11-5 16,1-2 7-16,-10 9-7 15,-1-12 7-15,-8 6-7 16,4-12 6-16,-8-6-5 0,6-18 6 16,-1-4 8-16,3-18 18 15,1-13-1-15,6-11 2 16,1-15-5-16,9-8-15 15,5-13-88-15,8 1-50 16,8-6-88-16,6 4-316 16,10 0 33-16</inkml:trace>
  <inkml:trace contextRef="#ctx0" brushRef="#br0" timeOffset="20283.828">18413 7317 987 0,'12'9'311'15,"-9"8"54"-15,-7 5-275 16,-3 2-22-16,-2 5-24 16,-2-6-22-16,-2 4-2 15,5-6-7-15,2-3-20 16,4-8-58-16,3-7-320 16,5-6 73-16</inkml:trace>
  <inkml:trace contextRef="#ctx0" brushRef="#br0" timeOffset="20449.233">18633 7024 1166 0,'-2'-2'356'0,"-16"9"64"16,0 14-313-16,2 3-73 16,2 9-23-16,2-1-34 15,3 9-63-15,5-2-33 16,1 2-300-16,4-7 34 0</inkml:trace>
  <inkml:trace contextRef="#ctx0" brushRef="#br0" timeOffset="20781.732">18666 7436 830 0,'6'0'334'0,"-2"-1"28"16,-4 0-235-16,-3 4-14 15,-1 4-55-15,-4 7-20 16,-3 4-9-16,-3 4-3 15,4 0-6-15,5 1-6 16,4-8-5-16,9-3-7 16,6-7 2-16,7-7 1 15,2-7 1-15,8-5-4 0,-2-5 1 16,6-5-2-16,-8 4-3 16,-1 0-3-1,-9 6 5-15,-3 6 2 0,-7 8 1 16,-6 5-2-16,-4 5 2 15,-3 9-8-15,-2 1 5 16,-2 2-4-16,5-1-2 16,3-2-27-16,9-9-25 15,7-3-78-15,7-8-259 16,10-6 38-16</inkml:trace>
  <inkml:trace contextRef="#ctx0" brushRef="#br0" timeOffset="21145.964">19155 7486 622 0,'45'-21'365'16,"-13"1"-6"-16,-4 5-102 15,-9 5-99-15,-6 1-7 16,-8 4-61-16,-6 4 3 16,-7 1-16-16,-11 3 4 15,-3 2-11-15,-6 4-1 16,-3 3-10-16,-4 6-4 16,7-1-19-16,2 6-9 15,7-1-5-15,9 1-12 16,8-3-6-16,6-4-4 15,9-7 4-15,8-6-7 16,1-7 1-16,6-7-6 16,-2-3 11-16,3-5-9 0,-8 0 0 15,4-2 3 1,-7 3 5-16,-1 2-11 0,-5 5 6 16,-5 9 1-16,-7 6-5 15,-5 11 0-15,-2 4 1 16,3 4 4-16,0-3-9 15,8 1-57-15,3-4-34 16,6-4-103-16,2-6 342 0,5-9-639 16,-1-7 285-16</inkml:trace>
  <inkml:trace contextRef="#ctx0" brushRef="#br0" timeOffset="21318.576">19748 6851 1036 0,'14'-29'392'16,"-13"26"46"-16,-10 30-231 16,-10 18-58-16,-9 24-21 15,-3 3-37-15,-7 20-8 16,8-9-35-16,2 4-21 16,8-15-11-16,6 3 16 15,8-20-94-15,1-5-95 16,-1-11-369-16,-8-7 7 15</inkml:trace>
  <inkml:trace contextRef="#ctx0" brushRef="#br0" timeOffset="22171.941">20080 7350 897 0,'3'-20'269'0,"-4"8"62"16,-2 15-251-16,-4 13 17 15,-2 7-32-15,-5 11-7 16,0 3-12-16,-1 7-10 16,6-7-28-16,-2 2 1 0,7-9-6 15,3-1-5-15,2-9-30 16,4-8-61-16,7-9-47 16,3-13-241-16,2-5 6 15</inkml:trace>
  <inkml:trace contextRef="#ctx0" brushRef="#br0" timeOffset="22664.975">20181 7434 643 0,'0'-3'363'0,"-2"5"-6"0,0 1-106 15,-1 6-87 1,5 0-3-16,-2 0-46 0,4 0-8 16,2-2-32-16,7-5-25 15,2-2-34-15,6-3-2 16,3-6-18-16,2 3 0 15,1-4-2-15,4 0-55 16,-5 1-27-16,2-2-48 16,-4 2-38-16,0 1-61 15,-6 3 40-15,-2 2 26 16,-7 4 61-16,0 1 70 16,-5 3 89-16,0-2 52 15,0 1 17-15,-1-5 37 16,2-5-16-16,-1-4 15 15,-2-3-33-15,-2-4-13 0,-2 2-46 16,-3 2-13-16,-5 4-38 16,-6 3-1-1,-2 6-8-15,-8 7 0 0,1 2-5 16,-5 11 3-16,5 4 1 16,-2 6 18-16,8 1 5 15,1 6 7-15,9-8-5 16,6 1 5-16,7-8-19 15,9-4-3-15,5-9-6 0,9-3 5 16,3-7-8-16,7-4-2 16,0-3-23-16,6-6-69 15,-3 1-42-15,0-7-347 16,-7 3 35-16</inkml:trace>
  <inkml:trace contextRef="#ctx0" brushRef="#br0" timeOffset="23029.405">20728 7370 546 0,'10'-27'407'16,"-1"2"-39"-16,-1 2-37 0,-1 8-161 15,-3 8-14-15,-3 10-59 16,-5 7-18-16,-2 11-34 16,-4 9-18-16,-1 3-19 15,-2 9 3-15,-2-2-5 16,0 4-6-16,4-5 0 16,1-3 3-16,8-8-4 15,6-9-3-15,6-11 1 16,10-10 7-16,3-10 3 15,8-11 2-15,2-4-1 0,8-8-4 16,-5 4-12-16,8-2-87 16,-7 5-50-16,-1-3-311 15,-7 4 7-15</inkml:trace>
  <inkml:trace contextRef="#ctx0" brushRef="#br0" timeOffset="23695.868">21106 7443 870 0,'6'6'353'0,"2"-2"53"0,3-4-230 16,7-5-6-16,-1-2-60 16,4-6-23-16,-3-4-45 15,0-4-15-15,-5 2-18 16,-4-2-4-16,-6 3-1 15,-9 6 0-15,-7 6-4 16,-7 3 0-16,-5 9-1 16,-6 7-2-16,5 5 2 15,-5 8 2-15,5 3-3 16,-2 4 4-16,10-1-2 16,4 2 1-16,8-7-2 0,12 2 2 15,10-10-3-15,7-7 4 16,3-8 2-16,8-9 12 15,-3-6-4-15,4-8 7 16,-5-3-8-16,3-3 3 16,-8 2-13-16,-1-4 3 15,-6 4-8-15,-2 1 11 16,-4 6-10-16,-2 5 6 16,-6 7-4-16,-4 11 6 15,-6 7-8-15,-2 10 5 16,-2 0-2-16,-2 9 10 15,3-2-3-15,3 2 5 16,4-5-5-16,3-4 5 16,7-8-9-16,6-8 2 15,2-8-2-15,7-10 1 0,4-6-4 16,6-11 1-16,0 0-2 16,6-11-3-16,-4 3 5 15,-2-2-1-15,-7 9 1 16,-3 4 1-16,-9 14 2 15,-7 10-2-15,-6 9-3 16,-6 8 1-16,-4 5-2 16,-6 6 4-16,2-1-2 0,-3 6 0 15,3-2-4-15,1 1-30 16,5-4-42-16,5-5-51 16,6-9-31-16,6-9-321 15,1-8 76-15</inkml:trace>
  <inkml:trace contextRef="#ctx0" brushRef="#br0" timeOffset="24062.644">21825 7377 938 0,'1'4'324'0,"-6"4"43"16,-6 6-264-16,-3 7-9 15,1 3-50-15,-5 6 3 16,5-3-10-16,-1 8 18 15,4-8-11-15,4 3 15 0,3-9-13 16,8-2 2-16,3-11-8 16,8-7 4-16,5-8-14 15,5-10 1-15,1-6-9 16,6-9-11-16,-2 4-11 16,4-5 3-16,-6 5-4 15,-2 0 5-15,-6 7-6 0,-6 3 5 16,-8 11-4-16,-5 6 2 15,-7 10-1-15,-8 8 5 16,-4 7-6-16,-5 6 2 16,1 1-2-16,1-1-3 15,11-4-1-15,5-6-50 16,9-7-43-16,7-7 200 16,3-6-578-16,7-1 216 15</inkml:trace>
  <inkml:trace contextRef="#ctx0" brushRef="#br0" timeOffset="24495.904">22284 7479 824 0,'9'3'295'16,"6"-4"57"-16,3 2-216 16,5-4 17-16,0-2-34 15,6-3 2-15,-3 0-23 16,2-2-13-16,-6 1-37 16,-4-1-10-16,-6 1-24 15,-7 1-1-15,-3 1-8 16,-7 0 5-16,-7 3-2 0,-8 1 6 15,-6 1-4-15,-9 3 3 16,1 2-9-16,-4 5 28 16,7 6-3-16,0 8 6 15,8 4 2-15,2 8 16 16,7 4-25-16,5 2 12 16,8-4-4-16,10-3-2 15,12-10-16-15,11-10-3 16,6-8-13-16,11-7-16 15,-3-5-16-15,-1-8-175 16,-4 2-338-16,1 0 42 16</inkml:trace>
  <inkml:trace contextRef="#ctx0" brushRef="#br0" timeOffset="27878.693">8188 8676 788 0,'-2'4'282'0,"-2"2"49"16,4 1-212-16,5 1 2 16,1 0-30-16,5 0 9 15,1-4-15-15,6-5 15 16,2-4-19-16,5-8 8 16,-1-2-28-16,1-4-7 15,-6 3-27-15,-2 1-4 16,-9 3-25-16,-4 1 7 15,-9 4 1-15,-7 0-4 16,-6 3 0-16,-5 0 5 0,-3 3-6 16,-7 5-3-16,4 3 5 15,-6 4-7-15,6 5 13 16,-1 6 12 0,8 2 5-16,3 6 3 15,11 0 5-15,5 5-8 0,11-6-12 16,12-2-4-16,3-8-7 15,10-3 1-15,2-14-3 0,4-2-46 16,-4-4-59-16,2-7-88 16,-13-1-317-16,2-1 14 15</inkml:trace>
  <inkml:trace contextRef="#ctx0" brushRef="#br0" timeOffset="28595.17">8782 8705 952 0,'5'-22'359'0,"-6"-1"56"16,-2 3-264-16,-5 1 16 16,-4 6-47-16,-8 4-10 15,-1 5-29-15,-7 4-8 16,-1 5-22-16,-3 12-18 15,3 4-10-15,-5 15-4 16,5 7-6-16,1 8-10 16,10-3 1-16,6 2-10 15,11-11 2-15,10-6 2 16,9-12 4-16,9-10-1 16,3-11 6-16,8-13-7 15,-1-12 2-15,7-9-2 16,-8-5-4-16,1-5 3 0,-12 6 6 15,-3 7-8-15,-11 12 4 16,-7 15 2-16,-9 13-1 16,-9 16-3-16,-3 9 3 15,-6 9-4-15,1 4-1 0,-3 7-2 16,5-5 6-16,-1 10-3 16,6-8-4-16,3-2-7 15,5-9-27-15,6-6-81 16,3-14-27-16,5-10-307 15,0-11-44-15,10-15-89 16</inkml:trace>
  <inkml:trace contextRef="#ctx0" brushRef="#br0" timeOffset="28997.751">8973 8667 1065 0,'2'-17'344'0,"-4"5"58"16,-1 9-295-16,-4 8-3 0,-1 7-50 16,-4 10 3-16,2 4-10 15,-2 5-11-15,3-3-18 16,1 5-5-16,6-8-2 16,5-2-5-16,6-8-1 15,7-4-4-15,5-13 5 16,9-6-2-16,0-8 0 15,7-10-2-15,-5-5 5 16,2-7-6-16,-8-4-1 0,1-3 2 16,-6 9 1-16,-5 7-1 31,-7 13 3-31,-8 15 24 0,-8 15 1 0,-8 14 3 16,-2 7 1-1,-3 13-3-15,4-3-23 0,-1 1-6 16,10-7-5-16,6-3-52 15,3-13-36-15,11-8-78 16,4-9 346-16,4-9-668 16,2-3 313-16</inkml:trace>
  <inkml:trace contextRef="#ctx0" brushRef="#br0" timeOffset="29363.476">9467 8674 816 0,'19'-12'376'0,"-7"3"5"15,-10 5-190-15,-7 5-44 0,-6 5-46 16,-11 4-13-16,-2 2-6 16,-6 5-13-16,2 3-18 15,-2 4 0-15,6 0-19 16,3 5-8-16,6-4 1 16,5 1-5-16,7-6-8 15,9-4 1-15,7-6-6 0,9-12-3 16,4-8-3-16,8-7-3 15,0-5 1-15,3-8 5 16,-3 1-6-16,-3-4 0 16,-10 2 5-16,-5 3-5 15,-9 9 0-15,-10 10 4 16,-5 10 0-16,-6 14-5 16,-2 6 2-16,-3 10-3 15,5 1 1-15,1 4-5 16,9-7-1-16,2-1-58 15,8-10-32-15,3-5 122 16,2-6-513-16,3-3 183 16</inkml:trace>
  <inkml:trace contextRef="#ctx0" brushRef="#br0" timeOffset="29561.852">9853 8278 1034 0,'7'-25'398'0,"-8"24"58"16,-5 24-251-16,-7 18-66 16,-8 19-39-16,-1 3-41 15,-2 12-27-15,1-7-29 16,5 6-7 0,6-14 0-16,3 1-52 0,5-14-40 15,2-4 179 1,4-14-563-16,11-4 207 0</inkml:trace>
  <inkml:trace contextRef="#ctx0" brushRef="#br0" timeOffset="29928.328">10154 8675 960 0,'19'-23'349'0,"-5"1"44"15,-15 9-248-15,-7 3-45 16,-11 3-29-16,-9 4-17 15,-4 3-17-15,-8 3-9 16,6 3-1-16,-2 5 16 16,9 2 2-16,5 6 12 15,11-1 12-15,5 5-12 16,10-1-20-16,7 2-9 16,3-4-10-16,9 5-10 15,0-6-5-15,-1 0-3 16,-6-2 2-16,-6 0 4 15,-11-4 8-15,-8 3 0 16,-6 0 4-16,-9-1-1 16,-2-1-3-16,-2-2-13 0,2-6-19 15,-3-4-103-15,8-7-21 0,1-2-384 16,5-7 26 0</inkml:trace>
  <inkml:trace contextRef="#ctx0" brushRef="#br0" timeOffset="33162.721">10818 8749 735 0,'7'-37'266'0,"0"0"54"0,1-5-158 16,-1 8-14-16,-2 7 2 15,-1 9-41-15,-4 11-14 16,-4 14-45-16,-3 20-12 16,-1 7-28-16,0 19-2 15,1 2 0-15,-1 10-5 16,4-7-3-16,1-2 0 16,4-14 1-16,5-9-4 15,6-16 6-15,11-19 22 16,3-13 27-16,12-13-16 15,3-8 3-15,4-9-4 16,-6 2-26-16,4-2-27 16,-10 7-5-16,0 2-87 15,-10 11 267-15,3 6-614 16,-7 9 212-16</inkml:trace>
  <inkml:trace contextRef="#ctx0" brushRef="#br0" timeOffset="33760.918">11529 8657 950 0,'2'-10'339'15,"-4"1"54"-15,-5 5-261 16,-8 3-21-16,-2 4-53 0,-12 3-5 16,-2 2-24-16,-6 5 0 15,1 0 1-15,-4 9 22 16,8 1 2-16,3 6-1 15,8-5-8-15,7 3-4 16,11-5-22-16,5-4-11 16,8-5 0-16,10-5-6 15,5-8 1-15,9-7-3 16,2-3 3-16,5-9-2 16,-5-4 4-16,-2-3-4 15,-6-3 2-15,-5-4-3 16,-10 3-1-16,-2 3-1 15,-6 9 2-15,-5 4-2 16,-5 11 5-16,-3 12-2 16,-3 8-5-16,-5 14 3 15,-1 6-2-15,1 8 1 0,4-5-1 16,4 1 6-16,10-15-11 16,8-8-1-16,8-8-5 15,7-14-14-15,3-7-5 16,6-10 9-16,1-6-2 15,2-11 5-15,-2-1 19 16,2-6 4-16,-10 5-3 16,-2 3 6-16,-9 15 0 0,-5 9-5 15,-8 15 2-15,-6 13 1 16,-7 8 0-16,-1 13 1 16,-3 6-3-16,-1 5 1 15,4-3 1-15,1 0-5 16,6-8 2-16,3-8-50 15,3-8-32-15,4-10-72 16,-1-8-300-16,2-12 47 16</inkml:trace>
  <inkml:trace contextRef="#ctx0" brushRef="#br0" timeOffset="34028.964">11824 8727 758 0,'9'-10'331'0,"1"1"49"16,0 3-184-16,5 2-10 15,1 1-32-15,6-2-20 16,2 2-40-16,3-2-23 16,-4 1-31-16,1 5-19 15,-4 2-19-15,-4 6 2 16,-5 6-1-16,-2 9-10 16,-6 0 4-16,-3 9 2 15,-6-1-11-15,-2 6 0 16,-4-5 7-16,3 0-5 0,1-10 4 15,1-7-15-15,6-10-22 0,3-8-43 16,3-9-14-16,1-13-77 16,3-1-268-16,5-18 79 15</inkml:trace>
  <inkml:trace contextRef="#ctx0" brushRef="#br0" timeOffset="34160.986">12222 8348 905 0,'-10'20'244'0,"-3"4"62"16,6-5-251-16,6 4-252 15,5-8-102-15,7 8-47 16</inkml:trace>
  <inkml:trace contextRef="#ctx0" brushRef="#br0" timeOffset="34562.381">12541 8716 920 0,'4'-15'376'16,"-7"-6"43"-16,0 4-238 0,-9 1-5 31,-5 4-52-31,-8 7-21 0,-4 9-21 0,-9 9-10 16,2 6-32-16,-4 13-4 15,6 3-15-15,3 5-13 16,10-4-6-16,9 0 1 16,12-13 1-16,10-6-5 15,10-10 6-15,12-8-3 16,3-9-6-16,7-9 1 16,-1-2 3-16,0-10 1 15,-9-1-5-15,2-6 2 16,-11 4 0-16,-3 3-1 15,-9 11-1-15,-5 8 5 16,-8 13-1-16,-7 14 0 16,-2 6-1-16,-6 14 0 15,2 4-1-15,0 6-2 16,7-7 0-16,4 0-55 0,8-12-41 16,6-6-78-16,5-12 179 15,6-11-508-15,3-11 205 16</inkml:trace>
  <inkml:trace contextRef="#ctx0" brushRef="#br0" timeOffset="34961.015">12814 8364 973 0,'9'-13'365'0,"-9"15"19"16,-7 15-269-16,-7 20-23 15,-4 10-59-15,-2 12-4 16,1 1 3-16,3 7-3 15,8-16-10-15,8-6-8 16,7-16-8-16,7-8-1 16,2-15-3-16,9-7 4 15,1-7 2-15,4-12 2 16,2-2-1-16,3-7-4 16,-10 4 0-16,0 1 4 15,-6 10 5-15,-7 9 10 16,-4 11 2-16,-2 12-1 15,-3 8-4-15,-7 10-8 16,-5 0-10-16,-6 8-1 16,-2-2 5-16,-10 3 1 15,-1-7 0-15,-2 1 0 0,2-9 2 16,0-9-9-16,9-14 3 16,4-14-15-16,9-13-20 15,2-15-70-15,4-4-31 16,-1-8-314-16,2 8 40 15</inkml:trace>
  <inkml:trace contextRef="#ctx0" brushRef="#br0" timeOffset="35260.085">13483 8270 1107 0,'11'-57'377'15,"-8"17"49"-15,-6 17-300 16,-6 19-45-16,-8 21-24 16,-4 17-30-16,-9 19-1 15,0 2-7-15,-2 16 0 16,4-5-18-16,1 12 2 0,7-9-1 15,5 10-6-15,8-11-4 16,7 3-91 0,4-19 337-16,3-3-691 0,2-18 252 15</inkml:trace>
  <inkml:trace contextRef="#ctx0" brushRef="#br0" timeOffset="35660.189">13489 8754 828 0,'10'4'327'0,"6"-1"57"16,3-5-218-16,9-4 11 15,-1-8-37-15,5-4-11 16,-3-1-39-16,-2-2-15 15,-11 3-36-15,-6 3-13 16,-10 5-20-16,-9 6 0 16,-8 4-2-16,-11 3 3 15,-1 5-4-15,-6 7 5 16,3 4 14-16,-1 11 32 16,5 2 10-16,1 12 21 0,6-1 4 15,1 5-5-15,12-7-29 16,8-1-11-16,9-13-20 15,16-8-9-15,9-15-6 16,16-9-17-16,4-9 12 16,9-7-121-16,-5-1-98 15,-3 4-380-15,-15-1-17 16</inkml:trace>
  <inkml:trace contextRef="#ctx0" brushRef="#br0" timeOffset="37476.564">14741 8321 775 0,'41'-27'295'16,"-14"3"31"-16,-3 5-208 15,-13 9-33-15,-10 5-11 16,-11 6-28-16,-9 8 11 15,-10 5 1-15,-9 12 9 16,-2 4-9-16,-9 16 15 16,4 3-7-16,-2 18 4 15,5 0-17-15,3 15-8 16,10-9-20-16,4 4-12 16,9-15-6-16,9-3-5 15,8-19-1-15,10-4 1 16,6-14 3-16,9-7-75 15,1-9-46-15,4-8-349 16,-6-4 29-16</inkml:trace>
  <inkml:trace contextRef="#ctx0" brushRef="#br0" timeOffset="38010.79">14816 8632 1046 0,'-15'-2'319'15,"1"9"70"-15,2 4-298 16,-1 9 12-16,2 5-35 0,0 7 0 16,2-1-14-16,2 1-9 15,3-5-22-15,4-3-9 16,4-7-10-16,4-4 2 16,4-8-3-16,6-8 0 15,1-6 2-15,7-8-2 16,-2-6-6-16,4-5 4 15,-5 2 1-15,-4 0-2 16,-5 7-2-16,-4 6 7 16,-6 11-6-16,-2 5 1 15,-2 5 1-15,-4 8 5 16,-2 2-5-16,1 5 2 16,-1-3-4-16,1 7 1 15,2-5-1-15,3 2 2 16,1-8 0-16,4-3 2 15,5-9-3-15,7-6-1 0,1-8-1 16,7-9-2-16,2-1-2 16,2-9 8-16,-2 1-2 15,0-3 0-15,-5 6 2 16,-4 2 3-16,-7 9-8 16,-6 9 1-16,-6 7 6 15,-6 11-3-15,-5 6-3 0,-3 7 3 16,0-1 3-16,1 5-8 15,5-5 4-15,2-4-35 16,4-4-30-16,7-2-71 16,3-10-34-16,3-2-283 15,4-3 52-15</inkml:trace>
  <inkml:trace contextRef="#ctx0" brushRef="#br0" timeOffset="38610.119">15438 8702 816 0,'21'-21'322'0,"-9"3"34"16,-8 4-221-16,-5 7-4 16,-7 8-46-16,-9 6-5 15,-4 5-18-15,-7 7 7 16,0 2-9-16,-7 8 9 16,5 1-11-16,-3 7 0 0,7-4-13 15,5 0-13-15,11-5-14 16,9-8-6-16,12-9-7 15,9-10-1-15,8-6-5 16,7-14-4-16,0-3 6 16,3-9-1-16,-6-2-1 15,2-9-9-15,-8 3-6 16,-3 0-11-16,-8 7 4 16,-5 6-4-16,-8 13 14 0,-6 12 9 15,-3 7 5-15,-2 9-1 16,-1 4 2-16,-2 7-2 15,3-1 0-15,-2 9-4 16,3 0 6-16,-2 3-4 16,3-4 5-16,5 2-6 15,4-9 11-15,9-9-75 16,4-10-22-16,7-12-50 16,0-9-17-16,8-10-20 15,-3-8 72-15,3-8 23 16,-3-1 47-16,3-3 22 15,-10 5 24-15,0 7 18 16,-6 11 13-16,-4 7 12 16,-6 11 5-16,-5 8-12 15,-5 7-20-15,-6 8-6 16,0 5-14-16,-3 6-4 0,0 0-1 16,2 3 2-16,4-6-1 15,4-4-28-15,5-6-24 16,6-4-45-16,1-7 187 15,4-7-449-15,3-8 193 16</inkml:trace>
  <inkml:trace contextRef="#ctx0" brushRef="#br0" timeOffset="39110.136">15796 8761 514 0,'23'-21'320'0,"0"2"-14"16,-1 8-123-16,1 3-29 16,-1 6-65-16,3 0-23 15,3 2-22-15,-3-1 5 16,-2-1-15-16,3-3 2 15,-8-2-6-15,-2 3-4 16,-7 0-11-16,-4 3-5 16,-11 2-7-16,-9 4-1 15,-6 2-2-15,-8 0 18 16,-3-3 7-16,0 6 9 16,6-1 12-16,0 5 7 15,10 2-13-15,3 6 12 16,5 0-5-16,7 1-4 15,6-7-5-15,5-7-5 16,5-5-21-16,9-7-2 0,2-8-5 16,5-5-2-16,-3-4-4 15,0-7 5-15,-5 1-5 16,2 3 0-16,-7 6 1 16,-3 4-3-16,-2 9 2 15,-6 8-1-15,-4 7 3 16,-5 9-1-16,0 7 5 0,-5 11-1 15,-3 2 2-15,-6 12-6 16,0 0 2-16,-8 10-1 16,1-3-7-16,-6 8 35 15,4-12 1-15,-5-1 9 16,3-15 12-16,-2-9 8 16,4-16-33-16,-2-10 2 15,4-10-9-15,0-13-16 16,7-8 1-16,7-13-75 15,7-2-52-15,11-10-78 16,6 6-324-16,14 0 28 16</inkml:trace>
  <inkml:trace contextRef="#ctx0" brushRef="#br0" timeOffset="39292.259">16360 8647 906 0,'21'-11'299'0,"-12"9"53"15,-7 10-236-15,-6 8-26 16,-6 8-22-16,-3 6-36 16,-3 7 2-16,1-7-16 15,1 4-7-15,5-9-4 16,3-6-16-16,6-8-61 16,2-11-319-16,4-9 72 0</inkml:trace>
  <inkml:trace contextRef="#ctx0" brushRef="#br0" timeOffset="39441.18">16506 8356 924 0,'2'-2'316'16,"-6"10"33"-16,-4 13-228 16,0 6-95-16,1 12-48 15,1-2-46-15,2 8-282 16,2-7 46-16</inkml:trace>
  <inkml:trace contextRef="#ctx0" brushRef="#br0" timeOffset="39743.206">16477 8771 357 0,'5'16'326'15,"-2"-7"-58"-15,2-3 22 16,-3-6-133-16,0 1 2 0,0 2-44 16,-4 1 1-16,1 3-52 15,-1 5-20-15,0 2-23 16,-1 3-13-16,2-2-5 15,1 1 7-15,3-6 7 16,3-5 2-16,4-6-2 16,7-10 0-16,3-5-9 15,7-7-5-15,3-1-2 0,4-1 1 16,-3 4-5-16,-2 5 5 16,-9 9-1-16,-2 9-2 15,-11 4 2-15,-6 9-4 16,-6 1-11-16,-2 2-31 15,-1-1-33-15,3-1-328 16,1-9 74-16</inkml:trace>
  <inkml:trace contextRef="#ctx0" brushRef="#br0" timeOffset="40110.44">17018 8709 1014 0,'7'-7'317'15,"-5"2"56"1,-7 5-287-16,-6 6-1 0,-5 3-44 16,-8 6 1-16,-3 5-4 15,-5 5 17-15,3 4-5 16,-2 4 22-16,7-1-3 16,2-1-6-16,8-7-18 15,9-6-14-15,9-10-22 16,10-5-7-16,4-10 2 15,10-8-4-15,-2-5 0 16,4-5-3-16,-4 2 7 0,1-6-3 16,-6 6 0-16,-4 0 0 15,-4 7 5-15,-5 3-6 16,-6 11 1-16,-2 5-6 16,-2 8 7-16,-3 7-5 15,1 4-2-15,0 2-12 16,2-1-10-16,4 3-59 15,4-8-8-15,4-5-106 16,1-10-263-16,5-9 57 16</inkml:trace>
  <inkml:trace contextRef="#ctx0" brushRef="#br0" timeOffset="40343.216">17301 8318 781 0,'23'-75'387'16,"1"6"-10"-16,-5 30-211 15,-2 14 7-15,-8 24-82 16,-8 23 4-16,-7 19-14 16,-7 21 0-16,-6 7-23 15,-7 16 1-15,2-5-20 16,-5 14-3-16,2-12-10 16,1 5-11-16,8-16-11 15,2-4-2-15,8-22-3 16,3-10-158-16,4-17-333 15,-11-11 56-15</inkml:trace>
  <inkml:trace contextRef="#ctx0" brushRef="#br0" timeOffset="43676.5">17726 8215 701 0,'-12'-17'265'0,"-2"2"60"16,4 4-182-16,1 8 7 15,4 9-33-15,5 17-7 16,1 10-39-16,0 14-15 16,7 0-28-16,3 7-8 15,-2-9-17-15,0 6-3 16,-1-6 2-16,-8 9 0 15,-10-3 0-15,-11 9 4 16,-4-5 2-16,-10 6-6 16,-2-10 1-16,-1-1-2 0,10-13 0 15,0-8-3-15,11-10 1 16,7-12-68-16,13-12 232 16,7-4-566-16,7-5 201 15</inkml:trace>
  <inkml:trace contextRef="#ctx0" brushRef="#br0" timeOffset="44292.553">18414 8700 940 0,'3'-7'305'0,"-5"-7"66"15,1 0-256-15,-4-1-1 16,2 0-32-16,-6 2-5 16,-3 5-12-16,-6 4-11 15,-3 2-18-15,-7 9 17 16,2 6-15-16,-4 6-6 15,4 2-3-15,1 11-2 16,10-2-26-16,6 4 0 16,7-3 1-16,7 0-7 15,10-6 1-15,6-5-56 16,4-7-24-16,11-10-77 16,0-5-304-16,8-9 54 15</inkml:trace>
  <inkml:trace contextRef="#ctx0" brushRef="#br0" timeOffset="44627.014">18660 8695 579 0,'19'-25'405'0,"-19"4"-49"16,-6 4-46-16,-10 6-186 15,-8 4-8-15,-4 7-37 16,-5 4 0-16,1 7-25 0,-4 5-2 16,7 5-17-16,0 7 4 15,8 2-6-15,4 2 2 16,10-2-5-16,11-1-1 15,7-6-9-15,12-7-11 16,7-7-5-16,12-6-2 16,-1-8 0-16,4-5 0 15,-8-4 1-15,-5-8 0 16,-12 2-2-16,-8-5 1 16,-12-2-4-16,-12 3 5 15,-8 6-5-15,-13 2 1 16,-3 10 1-16,-4 9-2 15,3 8-4-15,2 8-15 16,14 4-36-16,4 5-71 16,13-4-32-16,10 0-316 15,10-5 42-15</inkml:trace>
  <inkml:trace contextRef="#ctx0" brushRef="#br0" timeOffset="44959.185">18973 8650 961 0,'7'-20'250'16,"-12"-2"74"-16,-3 7-272 16,-7 0 4-16,-1 5-9 0,-6 9 8 15,2 6 9-15,-4 8 1 16,8 8-7-16,-1 10 6 16,9 2-17-16,3 6-6 15,7-5-11-15,3 4-8 16,5-6-14-16,0-4-2 15,-1-7-4-15,0-1-3 16,-4-5 22-16,-5 0 7 16,-5-5 4-16,-3 3 5 15,-6-6 1-15,-5-2-25 16,-1-2-5-16,-1-2-2 16,2-5-3-16,0-3-8 15,7-3-29-15,5-11-97 16,5-4-338-16,12-19 47 15</inkml:trace>
  <inkml:trace contextRef="#ctx0" brushRef="#br0" timeOffset="45193.043">19305 8100 947 0,'6'-5'302'0,"-10"15"57"16,-6 17-222-16,-3 13-61 15,-4 13 36-15,0 2-14 16,-3 11 8-16,2-8-23 16,2 8-22-16,3-9-32 0,-1 9-18 15,6-8-17-15,0 2-58 16,1-9-36-16,-1-3-366 16,2-13 49-16</inkml:trace>
  <inkml:trace contextRef="#ctx0" brushRef="#br0" timeOffset="45388.845">19077 8591 963 0,'9'-8'437'0,"1"5"58"16,2-1-231-16,6 2-29 15,5 0-57-15,7-2-37 0,4 0-58 16,9-3-24-16,-2-1-36 15,11-4-42-15,-2 0-111 16,-8 3-449-16,-14 1 82 16</inkml:trace>
  <inkml:trace contextRef="#ctx0" brushRef="#br0" timeOffset="46625.017">20378 8132 973 0,'28'-50'313'0,"-8"7"64"15,-12 22-270-15,-9 22 19 16,-10 21-30-16,-12 27-5 16,-6 15-10-16,-10 23-7 15,-2 1-31-15,-7 13-6 16,5-9-13-16,-5 8-6 16,6-14-5-16,-1 1-6 15,10-16-4-15,5-8-4 16,9-23-1-16,13-9-82 15,8-17-52-15,5-14-340 16,4-11 14-16</inkml:trace>
  <inkml:trace contextRef="#ctx0" brushRef="#br0" timeOffset="47224.759">20692 8675 825 0,'10'-37'311'15,"-4"1"54"-15,1 11-226 16,-2 7 2-16,-4 11-38 15,-5 13-17-15,-3 13-27 16,-3 17-4-16,-1 6-20 0,-2 9-10 16,5-3-12-1,0 0 0-15,5-12-3 0,5-5-1 16,3-14-3-16,7-4 1 16,4-12 0-16,7-8-5 15,1-7-1-15,6-5 1 16,-1-2-14-16,6-4-79 15,-1 4-34-15,7-6-318 16,-5 6 18-16</inkml:trace>
  <inkml:trace contextRef="#ctx0" brushRef="#br0" timeOffset="47792.983">21189 8637 914 0,'15'-8'312'15,"-8"-1"54"-15,-1 1-221 16,-6 2-38-16,-5 6 0 15,-5 2-36-15,-8 8 0 16,-2 2-26-16,-8 6-9 0,-1 1-10 16,-8 9 9-16,1 0 0 15,-4 6 14-15,2 1 2 16,3 5-6-16,12-5-12 16,8-4-8-16,13-12-12 15,11-6-7-15,10-15-1 16,13-11-3-16,1-8 0 15,10-7-2-15,-5-5 3 0,3-7-2 16,-8 3 1-16,-2-2-2 16,-10 5-3-16,-4 6 4 15,-9 11-1-15,-5 9-1 16,-8 13 4-16,-4 12 2 16,-5 7-7-16,-2 13 3 15,0 1 1-15,-3 4-7 16,4-5 3-16,2 0-3 15,7-11-9-15,6-4-37 16,9-10-12-16,7-10-25 16,6-8 7-16,7-12 3 15,1-5 39-15,5-12 14 16,-1 1 19-16,4-10 4 16,-6 6 2-16,3-2-1 15,-8 13 0-15,-4 7 7 16,-9 13-1-16,-6 12 7 0,-10 11 7 15,-7 13 6-15,-3 2-4 16,-3 7-2-16,3-6-8 16,-1 3-6-16,4-9-7 15,-1 0-16-15,4-7-29 16,1-1-70-16,1-11-27 16,1-9-290-16,1-2 36 15</inkml:trace>
  <inkml:trace contextRef="#ctx0" brushRef="#br0" timeOffset="48058.586">21468 8769 855 0,'25'-11'334'16,"-7"-2"46"-16,9-4-191 15,-3 0-50-15,8-4-2 16,-8 4-48-16,5 2-11 16,-8 7-31-16,0 3-17 15,-8 9-19-15,-3 7-8 16,-6 5-2-16,-7 11-2 15,-3 3 1-15,-5 8-6 16,-2-2 6-16,0 2-6 16,2-6 0-16,2-4-13 15,6-11-27-15,5-11-80 16,4-11-32-16,4-14-294 16,5-14 22-16</inkml:trace>
  <inkml:trace contextRef="#ctx0" brushRef="#br0" timeOffset="48158.594">21877 8331 875 0,'-10'12'224'15,"-9"10"-224"-15,0 6-143 16</inkml:trace>
  <inkml:trace contextRef="#ctx0" brushRef="#br0" timeOffset="48559.945">22138 8672 997 0,'-5'1'332'15,"-9"-1"52"-15,-5 0-253 16,-3-1-49-16,-7 3 5 16,0 5-20-16,-4 6 13 15,7 4-6-15,-1 6-5 16,8-1-25-16,8 2-8 15,6-4-18-15,10-5-9 16,10-8-6-16,9-7-1 16,5-7-3-16,6-9 2 15,-1-3 1-15,2-6-2 0,-9 1 1 16,0-2-4-16,-8 7-1 16,-5 5-3-16,-7 9 2 15,-8 11 1-15,-6 8 4 16,-8 12-4-16,-2 6 4 15,-2 3-5-15,4-2 7 16,4-3-5-16,7-10 9 16,10-9-9-16,5-9-8 0,9-10-58 15,2-11-23-15,8-15-64 16,0-4-23-16,5-13-285 16,-5-1 80-16</inkml:trace>
  <inkml:trace contextRef="#ctx0" brushRef="#br0" timeOffset="48891.314">22441 8332 869 0,'20'-37'388'16,"-12"20"17"-16,-11 18-184 16,-8 20-82-16,-10 15-24 15,-4 11-46-15,-8 15-10 16,6-3-29-16,-1 9-7 16,11-10-11-16,6-2-6 15,13-15 1-15,8-11-5 16,8-16 0-16,12-13-5 15,0-9 5-15,9-13-2 16,-3-2 1-16,2-8 1 0,-7 6 2 16,-1 3-3-16,-11 12 2 15,-4 10 1-15,-7 10-4 16,-6 11-2-16,-6 3 3 16,-6 8-2-16,-3-2 2 15,-8 4 1-15,-5-3 5 16,-1 1-7-16,-2-9 1 15,1 0-5-15,4-8 5 0,4-2-8 16,7-9-3-16,2-4-80 16,7-5-49-16,0-5-335 15,3-5 19-15</inkml:trace>
  <inkml:trace contextRef="#ctx0" brushRef="#br0" timeOffset="49158.424">23016 8135 834 0,'13'-6'495'16,"-7"8"-71"-16,-17 17-107 16,-4 5-281-16,-9 21 1 15,-6 6-7-15,-9 14 12 16,-1 2 3-16,-7 14 9 0,9-6-22 15,2 7-12-15,9-11-13 16,7-2-11-16,12-19-29 16,7-9-73-16,8-18-49 15,3-4-317-15,4-12 14 16</inkml:trace>
  <inkml:trace contextRef="#ctx0" brushRef="#br0" timeOffset="49491.693">22937 8732 687 0,'2'14'379'0,"5"-4"5"16,3-5-123-16,6-5-80 16,3-5-22-16,5-5-15 15,-1-3-39-15,0-5-25 16,-3 1-44-16,-6-1-20 15,-10 3-10-15,-8 5-6 16,-9 4 8-16,-10 5-5 16,-3 5 0-16,-9 10-4 15,0 3 15-15,-5 12 29 16,5 4 11-16,-1 5 13 16,11-6 5-16,10 2-9 0,14-13-29 15,17-1-12-15,14-12-12 16,15-7-5-16,5-8 0 15,12-3-82-15,-6-5-96 16,1-9-395-16,-11-2 19 16</inkml:trace>
  <inkml:trace contextRef="#ctx0" brushRef="#br0" timeOffset="50378.06">23952 8743 1032 0,'4'-7'338'0,"-8"-8"79"16,-3 4-288-16,-9-1 3 15,-4 3-22-15,-13 2-15 16,0 5-20-16,-6 7 2 16,3 4-27-16,1 10-16 15,9 6-8-15,4 3-10 16,9 0-10-16,7 2-4 16,10-8 3-16,9-1-15 15,7-7-39-15,15-3-85 16,5-7-41-16,12 0-85 15,-1-6-101-15,3-2-98 0,-8-3 13 16,-2-4 27-16,-12-1 432 16,-3-1 337-16,-10-2 34 15,-7-3 8-15,-10 4-118 16,-8-2-32-16,-8 0-68 16,-8 2-12-16,0 9-55 15,-7 2-12-15,5 8-26 16,-8 9-6-16,3 6-14 0,-1 7-12 15,9 1-16-15,4 0-6 16,12-3-9-16,16-9 0 16,9-7-1-16,10-10-2 15,3-8-1-15,6-10-4 16,-6-2 0-16,2-6 1 16,-9 3 1-16,-3-5 0 15,-10 3 3-15,-8 3-8 16,-13 5 1-16,-11 6-19 15,-3 10-16-15,-3 10-48 16,1 4-27-16,4 6-67 16,12-1-20-16,6 2-299 15,9-8 73-15</inkml:trace>
  <inkml:trace contextRef="#ctx0" brushRef="#br0" timeOffset="50677.193">24330 8708 816 0,'15'-27'254'0,"-10"4"56"16,-5 1-206-16,-7 8-32 16,-2 7 31-16,-4 7-6 15,-1 10 11-15,3 3-11 16,1 8-16-16,6 2-38 0,6 5-13 16,4-2-15-1,6 7 2-15,-2-4-2 0,0 3-1 16,-2-5 0-16,-5 2 0 15,-8-7 12-15,-6 1 10 16,-4-4 11-16,-7-4 3 16,0-5-3-16,0-6-14 15,5-7-17-15,3-9-14 16,7-6-43-16,6-12-88 16,7-5-40-16,7-20-324 15,5-3 13-15</inkml:trace>
  <inkml:trace contextRef="#ctx0" brushRef="#br0" timeOffset="50876.062">24684 8215 1153 0,'6'-2'367'16,"-10"10"74"-16,-6 13-316 16,-5 12-23-16,-2 6-34 15,-7 12-14-15,3-1-18 16,-3 6-12-16,5-3-15 15,-1 7-11-15,5-4-1 16,0 2-90-16,2-9-44 16,-1-8-339-16,4-15 13 15</inkml:trace>
  <inkml:trace contextRef="#ctx0" brushRef="#br0" timeOffset="51054.365">24438 8600 928 0,'2'-5'395'0,"3"-1"63"16,-1 6-224-16,4 0 6 16,4 0-49-16,5 1-15 15,0 1-51-15,8-1-33 16,3 2-46-16,10-3-20 16,2-3-35-16,5 1-171 15,-7-1-405-15,-3-7 61 16</inkml:trace>
  <inkml:trace contextRef="#ctx0" brushRef="#br0" timeOffset="56209.429">8175 9963 1139 0,'-26'19'380'16,"14"0"83"-16,18 3-281 16,14-5-39-16,18 1-5 15,7-6-47-15,16-5-6 16,4-3-32-16,22-3-9 16,-5-3-19-16,15-2-20 15,-17 1-37-15,8-2-101 16,-19-1-39-16,-2 3-381 15,-17-2 28-15</inkml:trace>
  <inkml:trace contextRef="#ctx0" brushRef="#br0" timeOffset="56473.282">8387 10167 1146 0,'-27'15'366'0,"11"-2"91"0,11-1-288 16,13-2-25-16,13 0 7 15,7 0-43-15,16 0-6 16,5-5-29-16,17-2-16 16,-1-6-27-16,15-1-13 15,-9-4-15-15,14 2-62 16,-12-3-69-16,8-3-170 15,-8 0-266-15,-1-9-31 16</inkml:trace>
  <inkml:trace contextRef="#ctx0" brushRef="#br0" timeOffset="56892.312">9273 9901 1073 0,'-28'6'348'0,"6"-2"85"16,14-1-286-16,11-2-7 15,9-1-18-15,11-3 5 16,4 2-22-16,10 1 7 16,1-1-33-16,10 5-8 15,-3 1-26-15,2 10-16 16,-11 5-16-16,-14 11-5 16,-19 8-9-16,-18 14-3 15,-17-1 6-15,-15 7-7 16,2-6 6-16,-7-2 1 15,11-14 2-15,-1-4-15 16,12-12-16-16,1-9-71 16,11-7-69-16,9-8-404 15,11-7 58-15</inkml:trace>
  <inkml:trace contextRef="#ctx0" brushRef="#br0" timeOffset="58173.062">10035 10626 1135 0,'21'38'305'16,"-1"-28"102"-16,5-25-280 16,-1-21 4-16,2-31 7 15,-3-13-30-15,-1-22-11 16,-2 2-50-16,-3-20-21 16,-6 11-22-16,-6-13-4 15,-6 13 2-15,-2 10-5 0,-3 32 5 16,0 20-5-16,4 34 1 15,2 30 4-15,3 17-1 16,4 15-7-16,2 1 6 16,9 8-5-16,1-13-22 15,7 0-91-15,-3-8-47 16,-1-3-338-16,-11-9 10 16</inkml:trace>
  <inkml:trace contextRef="#ctx0" brushRef="#br0" timeOffset="58473.536">10113 10207 1093 0,'-23'26'366'0,"9"-8"83"15,12-10-293-15,12-3 12 16,11-7-36-16,10-4-26 16,5-1-29-16,14-2-22 15,-3-3-38-15,12 2-9 16,-7-1-6-16,1-1-6 15,-10 4-1-15,-5 1-3 16,-13 6-1-16,-9 6-5 16,-10 9 2-16,-12 13 6 15,-7 5 4-15,-6 12 2 16,-7-1 5-16,0 7-1 0,3-8-2 16,4-2-2-1,10-15-27-15,10-8-79 16,7-19-25-16,12-17-63 0,4-13-322 15,13-19 88-15</inkml:trace>
  <inkml:trace contextRef="#ctx0" brushRef="#br0" timeOffset="58588.823">10735 9775 1019 0,'-7'13'330'0,"-6"8"50"15,0 7-286-15,2 15-43 16,4-3-38-16,2 12-74 15,3-4-319-15,6 7 83 16</inkml:trace>
  <inkml:trace contextRef="#ctx0" brushRef="#br0" timeOffset="58868.081">10823 10160 715 0,'0'1'278'16,"-3"10"36"-16,0 4-195 16,-6 11-16-16,4 4-45 15,-9 9-8-15,2-3-23 16,0 6-13-16,1-9-2 15,1-2-7-15,9-8-5 16,1-5-25-16,4-9 400 0,2-9-715 16,1-7 347-16</inkml:trace>
  <inkml:trace contextRef="#ctx0" brushRef="#br0" timeOffset="59506.24">10840 10319 949 0,'4'6'339'0,"3"-2"67"16,5-3-246-16,7-6 14 16,4-4-36-16,10-7-9 15,-1-4-34-15,5-2-22 16,-6 0-44-16,1 0-14 16,-8 4-11-16,-3 6-5 0,-8 3-2 15,-5 14 2-15,-7 4 0 16,-6 12 0-16,-3 0-2 15,-7 10 6-15,2-6-4 16,-5 5-1-16,6-5-4 16,2 2 10-16,9-8-6 15,2-2 6-15,7-8 1 16,6-8 1-16,2-6-7 16,6-10 1-16,3-3-1 0,2-9 2 15,0 2 4-15,-1-5-4 16,-4 6 3-16,0-4-7 15,-5 9 2-15,-1 0-4 16,-6 5 6-16,-3 7-4 16,-6 10 3-16,-6 8-2 15,-4 5 1-15,-4 11-2 16,-2 3 3-16,0 4 0 16,3-4 1-16,1 3-1 15,5-10 2-15,5-1 2 16,5-10 0-16,5-4 0 15,2-6-2-15,10-9 1 16,1-8-1-16,9-7-2 16,0-2-2-16,9-9 5 15,-5 1-4-15,2-3-3 16,-6 4 6-16,-3 5-2 16,-10 11-1-16,-6 8 2 0,-6 10 3 15,-5 10-7-15,-8 5 4 16,-3 8 0-16,-2 0-6 15,-3 4-14-15,0-1-49 16,-1 3-74-16,2-4-40 0,0 0-320 16,4-5 38-16</inkml:trace>
  <inkml:trace contextRef="#ctx0" brushRef="#br0" timeOffset="59843.477">11901 10243 980 0,'22'-23'337'0,"-12"2"46"16,-14 10-260-16,-12 1-43 15,-4 3-28-15,-11 3-2 16,-3 1-4-16,-1 3 15 16,6 0 1-16,2 5 9 15,7 4-11-15,6 6 7 16,6 1-20-16,6 6-8 15,7 1-13-15,6 3-7 16,3-2-11-16,6 3-7 16,-1-5 0-16,-1 0-3 0,-2-3 3 15,-4 1 0-15,-9-6 4 16,-7 0-2-16,-5-3 5 16,-11-2-5-16,-1-3-6 15,-6 0-12-15,0-5-59 16,-6-3-83-16,10-2-350 15,0 0 38-15</inkml:trace>
  <inkml:trace contextRef="#ctx0" brushRef="#br0" timeOffset="61589.782">12574 10202 866 0,'2'-41'293'0,"-1"9"51"16,0 7-220-16,-1 13-31 15,-1 13-15-15,-4 12-26 16,-2 16-2-16,1 1-15 15,-3 14-6-15,1-2-7 0,3 3 0 16,-1-10-6-16,5-3 1 16,4-12-3-16,4-9 2 15,6-10-2-15,4-6-7 16,3-8 1-16,5-11-1 16,-2-4-3-16,4-6-3 15,-4 0 4-15,0 1-5 16,-8 7 2-16,-1 8-3 15,-6 10 1-15,-6 12 5 16,-6 10-2-16,0 12 3 16,-4 2 2-16,-3 8 2 15,3-4 0-15,1 0 4 16,4-9 0-16,4-6 3 16,7-10-3-16,7-8-4 15,4-7-3-15,8-11-2 16,3-2-5-16,9-10 1 15,-4 2 3-15,4-5-3 16,-6 6-1-16,-6 4-2 16,-10 11 1-16,-3 9-7 15,-9 11 3-15,-6 13-3 16,-6 3 1-16,-7 9-12 16,-1-1-1-16,1 2-35 0,2-8-16 0,5 0-51 15,8-9-22-15,6-8-278 16,4-8 64-16</inkml:trace>
  <inkml:trace contextRef="#ctx0" brushRef="#br0" timeOffset="62689.748">13280 10211 836 0,'39'-35'317'16,"-17"9"41"-16,-9 4-197 16,-13 9-51-16,-14 9-3 15,-7 8-34-15,-12 9 1 16,-3 8-14-16,-6 6 6 15,4 4-7-15,-4 6 8 16,11-2-10-16,1 1-7 16,10-9-19-16,9-1-13 15,10-12-14-15,11-6 1 16,10-10-3-16,7-9-3 16,6-6 5-16,10-10-1 0,-3-4-7 15,5-7 4-15,-6 3 4 16,0-4-5-16,-13 8 1 15,-4 1 3-15,-9 12-4 16,-8 4 0-16,-5 13-3 16,-8 10 3-16,-4 7-5 15,-6 11 4-15,-1 1 1 16,-2 9 3-16,4-4-3 16,6 1-4-16,6-11-3 0,10-3-8 15,5-11-1-15,11-6-11 16,4-9 6-16,9-8-3 15,-1-6 6-15,5-5 1 16,-8-4 10-16,0 1 2 16,-8 5 1-16,-3 2 4 15,-8 9 0-15,-2 11 1 16,-7 5-1-16,-4 8 5 16,-3 4-4-16,-3 9 3 15,-3 1-3-15,-1 7 0 16,2-2-3-16,-2 1-18 15,5-5-36-15,4-6-46 16,2-11-25-16,7-5-53 16,4-8-6-16,2-8 19 15,-1-4 49-15,3-6 26 16,-6-1 61-16,2-1 48 0,-2 4 28 16,2 1 23-16,-2 6 10 15,3 4 21-15,-2 2-6 16,8 2 12-16,0-1-1 15,8-2 18-15,3-4-19 16,10-3 5-16,0-1-15 16,6-3-14-16,-4 2-23 0,-1-1-9 15,-7 4-24-15,-5 1-7 16,-7 5-10-16,-8 4-6 16,-5 5 1-16,-8 5 2 15,-8 5-2-15,-11 3 3 16,0 1 0-16,-14 0-2 15,3-1 3-15,-2 3-2 16,4 0-1-16,-1 5 4 16,8 0-4-16,7 5 5 15,6-4-1-15,10-7 2 16,9-7-4-16,11-10 5 16,6-10-10-16,5-13 0 15,-1 1 2-15,0-11 2 16,-4 1-1-16,-4-2 1 15,-7 7 2-15,-4 4-4 16,-2 14-1-16,-5 15 1 0,-2 16 4 16,-4 20-1-16,-3 8 2 15,0 19 4-15,-3-1 1 16,-1 13-1-16,-2-11 3 16,-6 10 0-16,-2-15-5 15,-9-2 0-15,-3-21 0 16,-8-8 3-16,1-18 10 0,-5-11 1 15,4-11-1 1,-4-10 0-16,11-10-13 0,2-8-14 16,12-5-8-16,8-16-71 15,12 6-47-15,13-10-59 16,7 5-21-16,14-5-306 16,6 9 100-16</inkml:trace>
  <inkml:trace contextRef="#ctx0" brushRef="#br0" timeOffset="62828.064">14167 10129 925 0,'32'-7'278'16,"-11"11"72"-16,-7 8-239 15,-10 8-32-15,-6 8 0 16,-7 2-25-16,-6 6-12 16,0 0-19-16,-3-1-9 15,5-9-15-15,2-3-35 16,3-10-42-16,2-13-315 15,8-9 61-15</inkml:trace>
  <inkml:trace contextRef="#ctx0" brushRef="#br0" timeOffset="62967.09">14380 9826 869 0,'7'-15'397'15,"-8"11"-19"-15,-5 15-198 0,-2 8-130 16,-1 7-71-16,-3 5 177 15,2 0-535-15,-3 4 215 16</inkml:trace>
  <inkml:trace contextRef="#ctx0" brushRef="#br0" timeOffset="63322.424">14393 10205 797 0,'-5'7'270'0,"-3"5"45"15,2 1-215-15,-2 7-10 16,2 0-34-16,2 4-8 16,3-2-15-16,1-1-11 15,4-4-15-15,7-3-3 0,-1-6-4 16,2-5-1-16,0-5-4 16,3-4 5-16,-1-3-2 15,5-6 0-15,-2-1-3 16,7-6 0-16,-4 1-5 15,0 0-3-15,-3 6 5 16,-2 4 8-16,-9 9 3 16,0 7 14-16,-6 7 9 15,-4 7-2-15,-1 2-7 0,-1 1-2 16,0-5-17-16,4 1-26 16,3-7-26-16,0-3-307 15,4-3 77-15</inkml:trace>
  <inkml:trace contextRef="#ctx0" brushRef="#br0" timeOffset="63725.132">15004 10210 700 0,'19'-14'413'0,"-7"1"-28"16,-9 5-128-16,-7 5-131 15,-8 5-42-15,-11 6-16 16,-3 1-23-16,-11 6 15 0,-2 1-5 15,-9 6 16-15,8 0-10 16,1 7 10-16,8-4-21 16,9 3-13-16,12-6-19 15,12-4-3-15,8-8-10 16,13-7 0-16,7-5-5 16,8-9-3-16,0-3 0 15,5-11-4-15,-7 1-3 16,-2-9 7-16,-6 3-1 15,-4-3 3-15,-8 8 1 16,-4 3 2-16,-9 12 0 0,-5 9 1 16,-4 10-3-16,-5 8 2 15,-2 11-7-15,-4 10-12 16,3-1-22-16,0 2-50 16,7-6-22-16,6-5-41 15,9-13 51-15,7-13-362 16,8-10 145-16</inkml:trace>
  <inkml:trace contextRef="#ctx0" brushRef="#br0" timeOffset="63889.225">15448 9661 1160 0,'8'-33'371'0,"-7"29"87"15,-10 32-318-15,-13 31-15 16,-7 13-30-16,-11 25 13 15,-1-2-30-15,2 10-10 0,9-19-19 16,6 3-25 0,11-22-90-16,3-7-104 0,4-19-369 15,-3-9 26-15</inkml:trace>
  <inkml:trace contextRef="#ctx0" brushRef="#br0" timeOffset="65439.024">15821 10398 599 0,'14'-58'317'15,"-1"12"15"-15,-2 6-100 16,-5 13-33-16,-3 12-8 15,-4 12-50-15,-2 15-16 16,-4 11-52-16,-2 17-28 16,-2 1-27-16,-1 13-9 15,1-4-8-15,1 5-2 16,4-9-6-16,5 2-26 16,1-14-33-16,2-3-52 15,2-13-21-15,-2-12-310 0,-3-11 67 16</inkml:trace>
  <inkml:trace contextRef="#ctx0" brushRef="#br0" timeOffset="65707.541">15856 10296 936 0,'7'-27'348'0,"4"-7"74"16,2 5-235-16,9-1 2 15,3 5-43-15,7 0-14 16,-4 7-46-16,3 8-25 15,-7 8-41-15,-4 9-4 16,-10 6-15-16,-6 13-2 16,-12 4-5-16,-12 12-3 15,-6-1 2-15,-10 6-6 16,2-7-1-16,-1-2-27 16,6-10-14-16,5-11-57 15,12-7-20-15,6-9-30 16,9-9-302-16,15-7 94 15</inkml:trace>
  <inkml:trace contextRef="#ctx0" brushRef="#br0" timeOffset="65862.705">16271 10111 441 0,'16'-1'433'16,"-10"9"-92"-16,-12 8-1 15,-7 10-249-15,-5 3-32 16,-4 7-29-16,1 0-25 15,-3-1-17-15,3-5-19 16,3 0-52-16,4-10-264 16,4-4 55-16</inkml:trace>
  <inkml:trace contextRef="#ctx0" brushRef="#br0" timeOffset="66305.076">16350 10222 741 0,'13'-1'362'0,"4"2"11"16,-1 1-177-16,7-6-49 16,1 3-50-16,3-4-18 15,-1-2-30-15,0-4-11 16,-4 4-18-16,-5-4-13 16,-5 2-4-16,-10 1-4 15,-6 4 5-15,-10 3-4 16,-5 1 1-16,-5 4 2 15,0 8 3-15,-4 3-6 0,4 0 9 16,0 10 7 0,6 2 3-16,5 1 4 0,5 1 10 15,9 0-3-15,8-8 8 16,5-7 2-16,8-10 1 16,8-9-5-16,1-9-2 15,8-12-14-15,-3-1-9 16,2-8-7-16,-7 3-1 15,-7-5-4-15,-12 5-5 16,-9 2-10-16,-12 7-2 0,-11 4-28 16,-4 13-8-16,-5 13-32 15,2 9-5-15,-1 9-37 16,7 5-3-16,5 11-44 16,8-2-228-16,2 6 55 15</inkml:trace>
  <inkml:trace contextRef="#ctx0" brushRef="#br0" timeOffset="66539.334">16686 10538 629 0,'36'-7'363'0,"0"-14"11"15,-7-12-117-15,1-15-51 16,-9-6-33-16,-1-13-18 16,-5-2-41-16,-3-19-25 15,-3 4-39-15,2-13-25 16,-3 11-13-16,-1 1-11 0,-3 27 4 15,-1 11-10-15,-2 27 1 16,0 14-3-16,-1 16 0 16,0 12-27-16,-1 7-41 15,-1 10-85-15,-2-2-161 16,-3 3-161-16,0-1-63 16</inkml:trace>
  <inkml:trace contextRef="#ctx0" brushRef="#br0" timeOffset="66838.837">16771 10145 646 0,'-10'30'461'0,"1"-4"-51"16,7-10-69-16,12-7-148 16,3-8-44-16,10-8-6 15,4-2-28-15,6-7-31 16,-1 1-40-16,6-6-19 16,-4 4-14-16,3 2-17 15,-9 4 7-15,-1 3-13 16,-8 8 3-16,-4 10-6 15,-9 3 11-15,-8 14-4 16,-2 3 9-16,-8 10-6 16,0-3 3-16,-2 2-2 15,5-8 0-15,3-6-11 16,6-13-4-16,6-8-41 16,4-13-25-16,6-13-53 15,3-7-28-15,1-16-323 0,-1-7 85 16</inkml:trace>
  <inkml:trace contextRef="#ctx0" brushRef="#br0" timeOffset="66936.244">17235 9873 943 0,'-12'7'297'0,"-4"7"52"0,1 3-263 16,6-2-44-16,6 0-27 16,10-7-45-16,9-7-68 15,6-8-248-15,6-7 39 16</inkml:trace>
  <inkml:trace contextRef="#ctx0" brushRef="#br0" timeOffset="67110.103">17500 9626 1035 0,'-1'7'324'0,"-7"19"63"16,-6 9-291-16,-7 17-18 15,-1 3-39-15,-7 11-16 16,3-3-10-16,-3 9-12 15,5-5-6-15,-2 6-27 16,8-14-29-16,1-5-338 16,7-16 79-16</inkml:trace>
  <inkml:trace contextRef="#ctx0" brushRef="#br0" timeOffset="67320.223">17247 10083 1152 0,'6'5'489'0,"1"-3"38"0,10-2-274 16,7-2-91-16,13-4-43 15,4-2-77-15,14-3-51 16,-3 0-126-16,0-2-421 16,-15 2 66-16</inkml:trace>
  <inkml:trace contextRef="#ctx0" brushRef="#br0" timeOffset="68038.141">18137 9874 909 0,'38'-63'331'16,"-16"21"21"-16,-6 16-222 15,-10 24-93-15,-10 22-10 16,-10 13-3-16,-13 17 2 16,-4 7 1-16,-9 14-8 0,3-8-7 15,-1-1-1-15,14-14 9 16,9-5 1-16,15-18 4 15,13-12-5-15,14-13 2 16,18-14-14-16,2-10 2 16,11-12-3-16,-3-1 2 15,0 3-9-15,-15 11 2 16,-3 10-1-16,-18 18-2 16,-11 18 4-16,-12 9 14 15,-14 14-5-15,-8 4-4 0,-12 5 8 16,-3-10-6-16,-9-1-9 15,4-14 5-15,-4-8-5 16,8-13-3-16,2-9-9 16,14-8-4-16,4-6-26 15,8-2-12-15,5-3-61 16,4 0-301-16,7 0 71 16</inkml:trace>
  <inkml:trace contextRef="#ctx0" brushRef="#br0" timeOffset="68405.215">18527 10233 868 0,'14'10'335'0,"0"-6"52"16,9-4-186-16,4-7-35 15,6-8-4-15,-3-4-48 16,2-4-22-16,-9 0-42 16,-2-4-26-16,-6 4-22 15,-7-2-6-15,-8 5 6 16,-7 0-4-16,-9 8 0 0,-15 9-1 16,-2 11 7-16,-13 15 6 15,2 9 11-15,-4 11 5 16,12-1 8-16,2 5-9 15,16-9-5-15,10-2-10 16,14-10-8-16,15-6-13 16,8-11 3-16,17-6-82 15,1-6-35-15,9-6-381 16,-4-1 44-16</inkml:trace>
  <inkml:trace contextRef="#ctx0" brushRef="#br0" timeOffset="68640.365">19181 10146 1121 0,'8'-15'348'15,"-5"0"82"-15,-5 7-297 16,-11 3-22-16,-8 5-29 16,-10 7 0-16,-2 4-17 15,-10 7-16-15,3 3-6 16,1 8-14-16,6-4-8 15,6 8-12-15,12-8-6 0,10 3-17 16,12-10-26-16,15-3-87 16,10-8-26-16,19-5-82 15,1-10-258-15,10-4 64 16</inkml:trace>
  <inkml:trace contextRef="#ctx0" brushRef="#br0" timeOffset="68971.333">19400 10217 939 0,'17'-15'429'0,"-10"-1"26"15,-5 5-238-15,-10 1-28 16,-5 4-65-16,-8 0-29 16,-5 4-23-16,-6 5-12 15,0 6-14-15,-2 7-10 16,4 4-4-16,0 10-11 16,7 3-6-16,8 2 3 15,7-6-3-15,12-2-13 0,11-11 7 16,13-8-5-16,7-10-4 15,12-8-3 1,-1-3 4-16,3-10-4 0,-8 1 1 16,-3-4-8-16,-11 2 1 15,-11-1-4-15,-11 7 1 16,-16 0-17-16,-10 8-4 16,-12 12-40-16,-3 6-12 15,-5 10-59-15,7 8 1 0,6 3-51 16,9-5 288-16,13 1-549 15,13-9 269-15</inkml:trace>
  <inkml:trace contextRef="#ctx0" brushRef="#br0" timeOffset="69506.557">19717 10103 1068 0,'15'-20'417'16,"-10"7"0"-16,-1 12-273 15,-8 12-71-15,-5 13-67 16,-3 9 15-16,-6 6 2 16,2-2-12-16,2 1-4 15,5-11 0-15,7-5-4 16,8-7 0-16,5-7 0 0,6-7 6 16,9-6-11-1,0-4 7-15,6-8-5 16,-3-4 1-16,4-4-7 0,-6-2 10 15,3-3-10-15,-8 6 10 16,-2 3-6-16,-8 9 9 16,-7 9-11-16,-8 11 9 15,-9 11-9-15,-3 4 7 16,-5 6-3-16,4-1 6 0,1 5-2 16,7-8 2-16,5-2-3 15,4-6-1-15,6-4-3 16,4-8-2-16,6-5 1 15,2-5 6-15,8-6 0 16,-2-8 5-16,8-5-5 16,-1 2 2-16,2-9-8 15,-3 3 4-15,-2 1-4 16,-6 4 9-16,-4 3-6 16,-7 12 3-16,-6 8-4 15,-6 11 6-15,-7 11-9 16,-6 5 8-16,-5 5-4 15,0 2-11-15,-1-2-53 16,8-9-36-16,1-4-359 16,10-5 57-16</inkml:trace>
  <inkml:trace contextRef="#ctx0" brushRef="#br0" timeOffset="69875.238">20448 10203 875 0,'8'8'269'15,"2"-2"76"-15,10-5-212 16,4 0-9-16,8-4 4 16,0-6-10-16,5-4-9 15,-4-3-30-15,-1-5-11 16,-7 0-19-16,-2-2-19 15,-8 6-6-15,-4-1-10 16,-9 5-3-16,-12-2-4 16,-8 6 5-16,-11 4-9 15,-6 5 5-15,-15 8-6 16,-2 8 11-16,-5 10 19 16,7 4 1-16,4 8 5 15,15-2 2-15,11 3-13 16,14-7-20-16,12-1 6 15,10-12-13-15,15-5-4 16,8-8-8-16,8-6-85 0,-2-7-40 16,0-3-383-16,-7-4 36 15</inkml:trace>
  <inkml:trace contextRef="#ctx0" brushRef="#br0" timeOffset="70237.961">21055 10124 992 0,'8'-9'284'0,"-5"2"79"15,-7 2-274-15,-6 0 4 16,-2 4-19-16,-10 0 7 16,-2-2-3-16,-2 6-1 15,1-1-3-15,-3 5 2 16,7 2-15-16,1 6-3 15,6 1-13-15,6 8-10 16,7-2-15-16,6 7-6 16,5-1-5-16,4 4-6 15,1-3-2-15,-2 3 8 16,-4-5 1-16,-3 3 4 16,-8-7 10-16,-7 0 11 15,-3-6-2-15,-8-2 0 16,1-7-6-16,-2-4-12 0,2-8-13 15,2-7-78-15,1-3-74 16,2-5-398-16,3 1 36 16</inkml:trace>
  <inkml:trace contextRef="#ctx0" brushRef="#br0" timeOffset="71907.499">21667 10084 718 0,'-7'-11'394'0,"3"7"-29"16,-3 11-123-16,-2 8-155 16,-1 12-12-16,0 4-21 15,-1 10-1-15,0-4 2 0,1 6 0 16,2-9-6-16,3-3 0 15,2-11-3-15,7-6-10 16,7-12-11-16,9-13-7 16,3-9-6-16,12-11-3 15,0-2-8-15,4-10 2 16,-5 8-1-16,0 1-4 16,-11 12 2-16,-5 4 4 15,-10 13-1-15,-5 9-3 16,-6 11 7-16,-9 12-10 15,-4 6 7-15,-11 10-2 16,3 0 4-16,-1-1-9 16,8-11 3-16,9-4-30 15,12-12-40-15,7-7-68 16,8-7-21-16,4-7-310 16,2-1 55-16</inkml:trace>
  <inkml:trace contextRef="#ctx0" brushRef="#br0" timeOffset="72639.69">22090 10178 872 0,'-4'9'319'0,"-1"1"51"16,4-2-226-16,5 3 18 16,4-5-29-16,5 1-2 15,5-4-10-15,8-2-18 16,1-9-40-16,6-4-22 15,-3-3-22-15,0-3-10 16,-8-1-5-16,-6 1-10 16,-11 4 14-16,-12 1-7 15,-8 7-7-15,-14 1 4 16,-6 6 6-16,-8 5-12 16,1 4 5-16,-3 9 8 15,6 3 1-15,0 8-4 16,11-1 2-16,9 3 0 15,12-6-7-15,18-1-9 16,13-8 2-16,19-8-34 16,5-8-34-16,17-8-37 0,-4-4-2 15,9-4-8-15,-6 0 33 16,0-5 35-16,-14 3 46 16,-5-6 10-16,-17 1 21 15,-10-1 23-15,-11 3 13 16,-9 3 28-16,-9 6 12 15,-6 4-12-15,-5 7-18 0,-6 5-18 16,1 5-26-16,-4 9-18 16,3 4 4-16,0 6 18 15,9-3 3-15,6 1 0 16,10-9 10-16,9-6-10 16,11-10-15-16,9-12 0 15,4-4-8-15,5-7-9 16,-5 0 7-16,2 5-7 15,-9 8 3-15,-2 5 0 16,-7 11 3-16,-3 14 1 16,-7 5-4-16,-4 15 6 15,-6 2 0-15,-7 11-2 16,-2-3 0-16,-13 7 21 16,-3-4-8-16,-11 5 6 15,-2-13 3-15,-8 1-5 16,6-16-9-16,0-9-3 0,10-15-2 15,4-8-5-15,11-16-4 16,7-12-36-16,10-6-44 16,13-11-128-16,6 0-334 15,14-2 28-15</inkml:trace>
  <inkml:trace contextRef="#ctx0" brushRef="#br0" timeOffset="73204.869">22965 10164 916 0,'41'-21'410'16,"-26"9"8"-16,-12 9-182 16,-10 8-152-16,-10 7-8 15,-9 3-28-15,-12 8-3 16,-2-3-5-16,-4 6-6 16,6-3-1-16,3 4 13 15,11-6-5-15,6-1-5 16,12-9 1-16,12-8-9 15,12-8-14-15,13-8-11 16,6-6 5-16,10-5-12 16,-3-1 4-16,2-7-5 15,-11 4 7-15,-6-1-8 16,-10 8 10-16,-8 7-7 16,-10 13 4-16,-6 12-5 0,-7 11 11 15,-4 10-10-15,-1 4 6 16,2 5 5-16,5-5-1 15,6-2-15-15,6-10 8 16,11-6-17-16,6-11-34 16,13-11-51-16,2-12-9 15,10-16-27-15,-1-8 9 16,6-16 9-16,-5-4 56 0,4-16 18 16,-4 6 32-16,3-11 34 15,-11 11 41-15,0 2 14 16,-12 22 6-16,-8 16 7 15,-11 23-9-15,-11 20-5 16,-9 15-12-16,-11 19-8 16,-7 1-16-16,-5 15-17 15,4-3-15-15,-3 9-9 16,8-7-1-16,4 3-45 16,6-12-42-16,5-5-62 15,6-17 48-15,3-8-375 16,2-16 125-16</inkml:trace>
  <inkml:trace contextRef="#ctx0" brushRef="#br0" timeOffset="73503.715">23226 10225 782 0,'1'-31'323'0,"0"4"53"0,2 8-186 15,2 9 15-15,0 7-32 16,5 4 5-16,4 1-35 16,9-3-20-16,5-2-47 15,9-7-21-15,0-4-23 16,5-6-14-16,-4 4-8 15,-1 3-7-15,-8 8 3 16,-3 12-8-16,-12 12 2 16,-8 17-11-16,-8 3-1 15,-8 10-13-15,-7-3 3 0,-2 3-5 16,4-15 8-16,2-5-10 16,7-14 8-16,8-9-37 15,6-14-52-15,8-14-24 16,5-10-21-16,4-19-56 15,3-5-17-15,5-17-170 16,-3 1 24-16</inkml:trace>
  <inkml:trace contextRef="#ctx0" brushRef="#br0" timeOffset="73550.325">23779 9839 878 0,'12'-21'264'16,"-13"16"47"-16,-6 14-232 16,-4 8-78-16,-1 2-307 15,1 0 90-15</inkml:trace>
  <inkml:trace contextRef="#ctx0" brushRef="#br0" timeOffset="73870.924">23874 10002 869 0,'1'6'371'16,"-4"1"17"-16,-4 1-231 16,-7 6-46-16,0 4-51 15,-6 11-10-15,3 2-16 16,-4 11-6-16,5-3-1 15,4 0-17-15,8-8-2 0,8-2-5 16,7-13 1-16,11-8-4 16,5-8 9-16,8-9-8 15,0-6 3-15,3-3-2 16,-6 0 1-16,-2 1-12 16,-8 4 4-16,-2 4-19 15,-8 5-12-15,0 5-40 16,-4 0 0-16,-1 2-13 15,-1 1 16-15,1-2 7 16,1-2 27-16,2-2-41 16,0 1-254-16,4-1 60 15</inkml:trace>
  <inkml:trace contextRef="#ctx0" brushRef="#br0" timeOffset="74207.711">24267 10188 697 0,'21'-10'265'0,"1"-4"42"0,-2 2-175 15,4-3 7-15,-5 2-11 16,1 4 22-16,-6 2-4 16,-4 3 5-16,-3 0-31 15,1 1-23-15,-3-2-40 16,3 1-21-16,0-2-18 16,-4-2-13-16,-1 1 3 15,-3 0-6-15,-6-1 3 16,-6 4-7-16,-4 4 4 0,-9 7 4 15,-2 5 13-15,-6 7-1 16,2 5 10-16,-3 7-5 16,9-1 2-16,-3 4 11 15,10-2 7-15,7 1 6 16,13-8 7-16,11-2-13 16,15-6-18-16,16-4-14 15,3-5-13-15,9-4-11 16,-3-4-33-16,4-3-524 15,-10 0 159-15</inkml:trace>
  <inkml:trace contextRef="#ctx0" brushRef="#br0" timeOffset="133427.557">2567 11351 899 0,'0'23'245'16,"0"-10"92"-16,5-15-257 16,6-17 27-16,3-13-12 0,4-25 8 15,5-8-26-15,8-23-11 16,3 3-25-16,3-10-16 16,-2 18-18-16,-1 7-4 15,-12 27 2-15,-4 22-6 16,-11 26 1-16,-8 22-2 15,-10 15 5-15,-6 23-5 16,-2 1 4-16,-3 12 17 16,6-13 6-16,6-1 12 15,11-23 3-15,14-15 1 16,8-23-10-16,14-21-8 16,3-16-14-16,6-19-5 15,-5-4 1-15,4-9-5 16,-10 13-2-16,-2 8 2 15,-11 21 0-15,-8 18-3 16,-15 21 0-16,-11 22 3 16,-6 11-1-16,-9 16 5 15,1-1-5-15,0 5-4 0,8-15-7 16,5-1-78-16,9-15-49 16,11-8-324-16,9-12 20 15</inkml:trace>
  <inkml:trace contextRef="#ctx0" brushRef="#br0" timeOffset="133660.892">3479 10776 844 0,'-4'-12'409'0,"-3"16"0"15,-4 10-159-15,-4 18-170 16,0 7-20-16,-6 16 4 15,4 3-30-15,-3 12-3 16,4-7-10-16,3 6-3 16,6-13-22-16,3-3-21 15,5-12-30-15,6-10-98 16,2-17-292-16,5-10 41 16</inkml:trace>
  <inkml:trace contextRef="#ctx0" brushRef="#br0" timeOffset="133995.225">3367 10852 1057 0,'-5'-16'372'16,"11"-5"79"-16,9-2-275 16,11-9-11-16,9 3-35 15,11-3-10-15,-2 4-41 0,7 6-16 16,-5 13-40-16,-2 8-8 15,-12 8-25-15,-10 17-17 16,-18 6-20-16,-15 11-13 16,-12 2 4-16,-14 9 5 15,-2-7 18-15,-5 7 26 16,5-7 17-16,2 6 12 16,10-8 10-16,4 0 8 15,10-10-6-15,11-2-1 16,9-11-18-16,12-6-16 15,9-5-13-15,15-3-93 16,5-6-60-16,16 2-342 16,-4-1 12-16</inkml:trace>
  <inkml:trace contextRef="#ctx0" brushRef="#br0" timeOffset="134377.276">4062 10997 1151 0,'-32'15'442'16,"10"-7"54"-16,12-1-283 15,15-2-113-15,12-3-10 16,5-3-57-16,13-1-12 15,3 0-10-15,13-2-2 16,-2 0-13-16,3 2-73 16,-9 1-50-16,-8 0-386 15,-14 1 46-15</inkml:trace>
  <inkml:trace contextRef="#ctx0" brushRef="#br0" timeOffset="134544.03">4049 11139 1126 0,'-19'24'416'0,"2"-5"68"16,13-4-306-16,10-2-22 16,7-2-48-16,13-4-26 15,3-1-30-15,13-3-12 16,3-2-24-16,13 1-117 16,1 3-431-16,2 1 97 15</inkml:trace>
  <inkml:trace contextRef="#ctx0" brushRef="#br0" timeOffset="138160.157">4927 11386 979 0,'-4'7'300'0,"5"-14"79"15,7-13-281-15,8-23 11 16,3-10-26-16,5-19-12 16,0-1-25-16,6-11 1 15,-4 13-27-15,2-1-9 16,-3 21-13-16,-1 11 4 16,-10 22-9-16,-5 18 3 15,-8 17-1-15,-8 21 6 16,-5 11-6-16,-2 19 8 15,-1-3-2-15,3 4 7 16,6-17-5-16,10-12 7 16,6-22-1-16,16-19 5 0,6-21-11 15,11-19 6-15,0-8-1 0,8-16-2 16,-7 5-6 0,-1 3 3-16,-10 13 0 0,-7 12-2 15,-11 21-7-15,-9 19 9 16,-10 13-7-16,-8 19 3 15,-3 8-4-15,-5 14-15 16,1-5-35-16,-1 11-58 16,4-12-284-16,6 0-39 15,6-15-123-15</inkml:trace>
  <inkml:trace contextRef="#ctx0" brushRef="#br0" timeOffset="138659.997">6175 10855 1051 0,'22'-20'304'0,"-9"2"83"16,-16 8-284-16,-8 8-35 15,-11 6-14-15,-17 11 3 16,-6 7-11-16,-12 12 18 16,3 3 12-16,-4 10 26 15,12-3-5-15,4 9 10 16,14-10-14-16,12 2-18 15,14-10-24-15,13-5-14 0,16-12-17 16,15-6-12-16,8-9-5 16,19-5-23-16,5-4-45 15,10-5-125-15,-7 4-371 16,0-5 35 0</inkml:trace>
  <inkml:trace contextRef="#ctx0" brushRef="#br0" timeOffset="154374.082">2512 12294 1022 0,'9'-21'289'0,"-13"0"76"15,-3 4-293-15,-7 4 18 16,-6 4-17-16,-17 5 4 16,-4 7-7-16,-9 12 3 15,-1 6-22-15,-3 17-12 16,10 6-14-16,1 18-1 16,12 2-9-16,6 11-2 15,11-7 0-15,13 1 5 16,11-16-1-16,17-5-3 15,10-19 1-15,18-14-5 16,4-16-5-16,12-18-3 16,-5-11 1-16,4-16-1 0,-16-1 0 15,-4-11-1-15,-19 2 1 16,-7-5 0-16,-17 9 1 16,-15-3-4-16,-12 13-4 15,-11 7-14-15,-7 16-21 16,-10 12-46-16,1 15-4 15,-8 15-34-15,9 7-7 16,3 7 34-16,10 0-302 16,11 7 108-16</inkml:trace>
  <inkml:trace contextRef="#ctx0" brushRef="#br0" timeOffset="154582.075">2472 12607 1067 0,'-21'22'331'0,"5"7"92"15,5 5-295-15,7 3-8 16,9-4-30-16,9 2-25 16,3-9-28-16,14-1-21 15,1-9-13-15,10-5-65 16,-4-7-47-16,3-8-352 15,-8-5 48-15</inkml:trace>
  <inkml:trace contextRef="#ctx0" brushRef="#br0" timeOffset="154957.183">2906 12051 1146 0,'3'-20'341'0,"3"0"98"16,8 1-318-16,9 3-16 15,-1 7-30-15,-2 5-28 16,-2 9-24-16,-3 9-12 15,-6 3-9-15,-7 8-4 16,-3 3-1-16,-11 7 0 16,-3 0-2-16,-6 3 6 15,1-4 10-15,3 2 22 16,9-11 8-16,6-5-2 16,13-7 0-16,11-7-7 0,9-7-21 15,15-7-10-15,5-4-19 16,13-4-123-16,0 4-360 15,9 5 60-15</inkml:trace>
  <inkml:trace contextRef="#ctx0" brushRef="#br0" timeOffset="156373.218">3227 12634 873 0,'-31'3'362'0,"3"2"45"0,8 0-188 15,7 0-78-15,13-2-27 16,13 0-14-16,6 3-44 15,22-3-20-15,10-2-24 16,20-6-5-16,-1-3-65 16,10-7-406-16,-12 0 116 15</inkml:trace>
  <inkml:trace contextRef="#ctx0" brushRef="#br0" timeOffset="159506.571">4111 12224 969 0,'12'-20'264'0,"-6"8"81"15,-11 12-278-15,-5 12-10 16,-6 10-24-16,-7 17-1 16,-2 9-10-16,-3 16-7 0,0 0-7 15,0 6 6-15,5-12 10 16,5-1-5-16,6-20 2 15,11-3 0-15,10-16-9 16,12-10-13-16,8-10-5 0,10-14-75 16,1-12-305-16,3-18 76 15</inkml:trace>
  <inkml:trace contextRef="#ctx0" brushRef="#br0" timeOffset="159664.718">4211 12397 849 0,'-28'38'355'0,"-8"13"23"16,3-1-192-16,0 9-108 16,8-7-31-16,3 1-17 15,8-11-20-15,7 0-17 16,10-10-13-16,5-3-68 16,7-11-298-16,4-9 60 15</inkml:trace>
  <inkml:trace contextRef="#ctx0" brushRef="#br0" timeOffset="160072.634">4659 12328 1116 0,'12'-15'321'16,"-8"4"79"-16,-6 8-309 15,-8 6-5-15,-8 6-15 16,-11 10 0-16,-3 5-4 0,-7 11-2 15,0-1-17-15,-5 10-12 16,7 0-8-16,0 8-3 16,8-5-11-16,7 8 1 15,9-10-1-15,9 1-8 16,11-11-1-16,11-6 0 16,8-13-2-16,14-10-5 15,3-12 1-15,10-14 1 16,0-7 4-16,6-15-2 15,-7 2 6-15,-2-10-3 16,-13 5-1-16,-9-5-7 16,-15 7 5-16,-18-2-6 15,-16 9-6-15,-19 4-89 16,-9 15-24-16,-11 14-74 0,5 18-29 16,-6 25-265-1,15 14 98-15</inkml:trace>
  <inkml:trace contextRef="#ctx0" brushRef="#br0" timeOffset="160450.137">4607 12677 1048 0,'-21'-10'346'0,"1"1"106"15,9 7-291-15,9 8 29 0,5 7-35 16,8 11-22-16,6 6-50 16,11 10-20-16,4-2-38 15,15 1-34-15,3-9-109 16,10-4-417-16,-9-18 84 15</inkml:trace>
  <inkml:trace contextRef="#ctx0" brushRef="#br0" timeOffset="161857.908">5224 12607 1023 0,'-20'0'299'0,"0"1"86"16,12 1-293-16,8 2 16 16,10-3-23-16,10 0-12 15,5 1-22-15,11-2-10 16,1-2-27-16,9-6-6 15,-3 0-52-15,2-5-35 16,-8-4-357-16,-4-9 64 16</inkml:trace>
  <inkml:trace contextRef="#ctx0" brushRef="#br0" timeOffset="162046.397">5456 12429 1023 0,'-20'0'320'0,"-4"9"66"16,4 5-297-16,2 8-8 0,2 2-41 16,2 10-20-16,4-4-13 15,4 5-7-15,5-3-7 16,4 2-75-16,2-5-136 16,5 2-175-16,-1-6-57 15</inkml:trace>
  <inkml:trace contextRef="#ctx0" brushRef="#br0" timeOffset="162408.525">6022 12393 959 0,'-1'-4'207'0,"-12"4"92"16,-4 1-288-16,-9 2 2 15,-4 3-5-15,-10 2 10 16,3 3 14-16,-2 4 26 16,5 0 6-16,3 2 11 15,11 0-8-15,2 6-5 16,11 0-21-16,11 6 2 16,7 2-12-16,8 4 0 15,4-5-16-15,6 1 2 16,-3-6-13-16,-2 2 2 0,-5-5 2 15,-4 2 15-15,-12-7-4 16,-6 3 1-16,-5-6-1 16,-8-4-4-16,-4-7-9 15,-4-8-20-15,-2-11-39 16,-4-17-380-16,0-5 93 16</inkml:trace>
  <inkml:trace contextRef="#ctx0" brushRef="#br0" timeOffset="162557.23">5880 12362 1131 0,'22'-3'459'0,"4"3"50"15,1 3-310-15,6 4-38 16,0 1-78-16,12 1-35 16,0-1-27-16,9 2-143 15,-2-6-398-15,5-3 97 16</inkml:trace>
  <inkml:trace contextRef="#ctx0" brushRef="#br0" timeOffset="165128.438">6379 12599 1061 0,'-17'13'309'0,"2"-5"86"15,10-5-300-15,10 4 15 16,6-5-29-16,11 0-18 15,7-2-16-15,13 1-14 16,1-3-32-16,14 0-65 16,-4-2-41-16,6 7-337 15,-12 2 38-15</inkml:trace>
  <inkml:trace contextRef="#ctx0" brushRef="#br0" timeOffset="165397.679">6343 12752 903 0,'-19'2'347'15,"7"0"38"-15,10 3-199 16,8-1-55-16,10 0 6 15,6 1-27-15,10 2-9 16,3-3-33-16,12 2-21 16,3 0-33-16,11 1-42 15,-5-3-64-15,9 1-396 16,-12-3 80-16</inkml:trace>
  <inkml:trace contextRef="#ctx0" brushRef="#br0" timeOffset="170823.623">7629 12416 995 0,'-30'11'308'0,"8"-9"69"16,17-9-267-16,18-7-18 15,18-14-13-15,10-12-23 16,18-13-8-16,1 1-11 15,5-1-13-15,-7 13-11 0,0 9-6 16,-16 17-1-16,-7 18-7 16,-17 14-2-16,-17 20 1 15,-16 9 0-15,-11 13-3 16,-6-2 5-16,-2 4 1 16,7-11-1-16,5-6-39 15,11-12-18-15,4-7-80 16,5-15-292-16,7-10 54 15</inkml:trace>
  <inkml:trace contextRef="#ctx0" brushRef="#br0" timeOffset="171123.176">7614 12714 1012 0,'-32'10'330'0,"7"-3"82"16,13 0-246-16,13-5-34 16,13-2 0-16,9-1-37 0,14-1-23 15,6 0-33-15,14-4-17 16,1 0-23-16,10-3-30 15,-5-2-39-15,11 2-76 16,-8 2-54-16,0 2-279 16,-14 6 28-16</inkml:trace>
  <inkml:trace contextRef="#ctx0" brushRef="#br0" timeOffset="171556.033">7823 12919 1047 0,'-20'4'331'16,"6"-10"71"-16,13-1-278 16,9-2-34-16,10 1-19 0,3 1-37 15,9 3-5-15,-1 4-18 16,1 2-13-16,-6 2-10 15,-3 3-27-15,-12 3-7 16,-9 8 0-16,-10 0 2 16,-3 4 9-16,-5-1 33 15,-4-1 2-15,6-5 3 16,3 0-2-16,1-4 4 0,11 0-3 16,7 1 0-16,4 2 3 15,3-1 3-15,4 7-5 16,-2 0-1-16,-4 5-1 15,-4-2 0-15,-12 5 14 16,-4-4 8-16,-12 2 17 16,-1-7 5-16,-5-4 1 15,1-8-15-15,-2-7-13 16,8-8-35-16,-2-5-79 16,7-3-341-16,-2-3 71 15</inkml:trace>
  <inkml:trace contextRef="#ctx0" brushRef="#br0" timeOffset="172870.392">8913 12284 985 0,'8'-13'330'15,"-10"4"63"-15,-7 3-250 16,-4 7-36-16,-9 5-4 16,-4 6-28-16,-9 7-3 15,-1 7-11-15,-10 7-7 16,4 2-18-16,-8 12 3 0,6-1-11 16,-1 9-4-16,13-2-11 15,7 7 4-15,14-11-3 16,15-2 3-16,14-14-7 15,17-8 6-15,7-22-6 16,15-12-1-16,-2-15-7 16,7-17 5-16,-7-5-5 15,0-7 1-15,-14 2-5 16,-7-5 1-16,-16 11 1 0,-14-1-9 16,-13 10-10-16,-16 10-26 15,-6 13-20-15,-10 12-57 16,-1 15-3-16,-5 13-36 15,5 9-7-15,-4 11-278 16,8-1 95-16</inkml:trace>
  <inkml:trace contextRef="#ctx0" brushRef="#br0" timeOffset="173108.376">8827 12626 904 0,'-22'11'338'16,"1"0"68"-16,10 5-241 16,2 11 1-16,9 0-42 15,6 7-26-15,5-2-45 16,9-1-16-16,5-9-29 15,9-1-85-15,0-8-56 0,-1-12-326 16,-5-7 15 0</inkml:trace>
  <inkml:trace contextRef="#ctx0" brushRef="#br0" timeOffset="173987.452">9250 12009 899 0,'-9'-4'317'0,"3"-3"55"16,6 0-243-16,4-1 2 15,7 1-39-15,3 1-8 16,1 2-26-16,0 5-18 15,-2 2-25-15,-3 8-13 16,-7 4-9-16,-5 8-5 16,-7 0 3-16,-8 4 0 15,0 1 5-15,-2 1 1 16,2-6 12-16,6 2 10 16,5-4 9-16,5-1 13 15,7-5 4-15,6-4-10 16,7-4-9-16,10-5-13 15,2-5-45-15,3-3-190 16,-1 2-242-16,-8-2-10 16</inkml:trace>
  <inkml:trace contextRef="#ctx0" brushRef="#br0" timeOffset="175382.035">9701 12627 1029 0,'-26'5'337'16,"8"0"70"-16,9-1-245 15,7 0-47-15,8 0-7 16,7 4-37-16,11 0-14 15,5-1-36-15,14-2-17 16,3-6-40-16,15-6-58 16,1-4-53-16,11-6-315 15,-4-2 32-15</inkml:trace>
  <inkml:trace contextRef="#ctx0" brushRef="#br0" timeOffset="175770.509">10353 12472 1121 0,'-18'-8'351'16,"8"2"87"-16,13-4-308 16,12-5 10-16,5-3-33 15,8 4-16-15,1 4-28 16,4 3-17-16,-5 8-34 15,-3 5-21-15,-7 4-21 16,-11 9-34-16,-12 3-11 0,-9 8-1 16,-9-1 9-16,-7 6 21 15,0-5 36-15,-1 5 22 16,3-7 7-16,4 4 22 16,5-6-2-16,5 2 10 15,8-6-8-15,6-1-5 16,7-9-17-16,11-1-7 15,8-7-19-15,12-3-37 16,6-4-34-16,10-4-65 16,-4-2-38-16,7-6-289 15,-9 0 58-15</inkml:trace>
  <inkml:trace contextRef="#ctx0" brushRef="#br0" timeOffset="176137.558">11158 12414 990 0,'12'-18'326'0,"-9"7"63"16,-10 4-235-16,-7 7-48 15,-10 5 6-15,-5 5-22 16,-15 5 1-16,0 5-30 16,-11 6-6-16,2 4-22 0,-3 10-2 15,11-1-14-15,0 9 10 16,13-1-5-16,8 8 0 15,14-6 2-15,10 3 0 16,15-12-7-16,16-7 0 16,9-15-4-16,21-14-2 15,4-14-3-15,11-14-2 16,-6-7-3-16,3-15-4 16,-18 2 2-16,-4-7-2 15,-17 5 1-15,-10-2 2 16,-18 8 0-16,-15-3-16 15,-11 8-15-15,-15 9-69 16,-5 11-33-16,-10 11-51 16,2 15-24-16,-10 16-293 15,7 9 103-15</inkml:trace>
  <inkml:trace contextRef="#ctx0" brushRef="#br0" timeOffset="176366.935">11151 12688 912 0,'-17'-8'343'0,"-6"7"93"16,2 7-225-16,3 9 9 16,7 7-39-16,3 10-16 15,4 2-64-15,9 5-29 16,7-6-40-16,6 1-13 15,9-9-15-15,11 0-107 16,-2-11-73-16,7-10-367 16,-8-10-2-16</inkml:trace>
  <inkml:trace contextRef="#ctx0" brushRef="#br0" timeOffset="176684.411">11693 12603 986 0,'-22'15'388'16,"1"-2"64"-16,13-2-261 16,9 3-16-16,10-2-48 0,9-2-30 15,7-1-43-15,12-1-10 16,5-6-30-16,15-5-32 16,-2-4-65-16,4-4-71 15,-8-1-355-15,-4-4 34 16</inkml:trace>
  <inkml:trace contextRef="#ctx0" brushRef="#br0" timeOffset="176873.913">11892 12451 768 0,'-23'25'464'0,"-1"4"-35"16,2 0-121-16,2 10-189 15,8-1-44-15,4 5-18 16,3-3-41-16,4 3-80 0,4-10-64 16,4 1-324-16,-1-12 19 15</inkml:trace>
  <inkml:trace contextRef="#ctx0" brushRef="#br0" timeOffset="177237.438">12603 12436 930 0,'6'-14'252'0,"-6"-4"59"16,-7 3-248-16,-11 3-59 16,-7 6 0-16,-15 6 0 15,-5 9 16-15,-4 7 25 16,5 4 17-16,2 8 43 15,14 1 13-15,6 5 9 16,11-1-13-16,10 4-5 16,9-4-42-16,10 4-2 15,5-4-21-15,5 3-11 16,-3-5-12-16,-1 5-9 16,-8-6-9-16,-7 0-1 15,-6-6-3-15,-9-1 0 16,-8-9 3-16,-7-5-15 15,-2-6-14-15,-7-13-70 0,3-6-27 16,1-14-88-16,8-8-278 16,5-8 54-16</inkml:trace>
  <inkml:trace contextRef="#ctx0" brushRef="#br0" timeOffset="177381.244">12432 12450 803 0,'35'-14'466'0,"-1"1"31"16,-4 8-177-16,3 3-61 15,0 8-88-15,0 7-46 16,0 1-80-16,5 2-58 16,-4-2-95-16,5-9-432 15,-4-9 80-15</inkml:trace>
  <inkml:trace contextRef="#ctx0" brushRef="#br0" timeOffset="183169.63">8807 11357 987 0,'7'-28'332'0,"-4"10"52"16,1 5-262-16,-3 10-39 16,0 8-17-16,-2 8-36 15,-1 12 5-15,-2 8-16 16,2 9 3-16,1-1-10 15,1-1-1-15,3-11-8 16,8-9 8-16,3-18-7 0,9-11 11 16,3-11 2-16,9-13 5 15,-1-3-7-15,5-1-11 16,-4 7-42-16,0 5-77 16,-10 8-329-16,4 9 55 15</inkml:trace>
  <inkml:trace contextRef="#ctx0" brushRef="#br0" timeOffset="183569.153">9477 11243 1005 0,'11'-3'342'0,"-7"0"60"16,-4 4-277-16,-7 3-12 15,-6 3-49-15,-9 3-8 16,-5 5-17-16,-8 5-12 0,1 0-11 15,-7 8 1-15,9 1-3 16,-3 6 1-16,9-1 2 16,6-1 5-16,11-5-5 15,7-4-2-15,11-12-8 16,7-10-2-16,5-9-5 16,9-10 1-16,-1-6 2 15,3-7-2-15,-4 2-3 16,-2-1 3-16,-9 7-3 15,-6 5-1-15,-9 10 1 0,-5 6 0 16,-8 10-5-16,-3 10 4 16,-2 4 2-16,-1 10-11 15,3 1-4-15,5-1-42 16,4-5-22-16,11-5-54 16,3-12-9-16,10-10-155 15,4-10-102-15,9-10-3 16</inkml:trace>
  <inkml:trace contextRef="#ctx0" brushRef="#br0" timeOffset="183717.169">9621 11351 677 0,'17'-17'359'0,"-9"5"7"15,-4 10-155-15,-6 7-55 16,-4 7-55-16,-2 7-25 16,-3 4-36-16,2 4-8 15,1 1-21-15,3 1-8 0,4-6-7 16,2 0-28-16,3-8-47 15,-1-7-330-15,1-7 72 16</inkml:trace>
  <inkml:trace contextRef="#ctx0" brushRef="#br0" timeOffset="183866.243">9691 11389 891 0,'11'-10'310'16,"-2"2"42"-16,4 2-239 15,-3 4-58-15,2 2-48 16,-3 2-29-16,3 0-330 16,1 1 82-16</inkml:trace>
  <inkml:trace contextRef="#ctx0" brushRef="#br0" timeOffset="184319.944">9861 11532 733 0,'-9'6'341'0,"2"-4"-19"15,3-1-149-15,8 2-148 16,3-8-339-16,3-5 96 15</inkml:trace>
  <inkml:trace contextRef="#ctx0" brushRef="#br0" timeOffset="184802.316">10576 11298 1063 0,'10'-15'322'0,"-9"4"71"16,-5 4-295-16,-10 3-2 16,-9 7-39-16,-12 5-2 15,-2 4-16-15,-8 10-12 0,6 2-11 16,0 9-1-16,9-3-10 15,6 4 2-15,10-5-9 16,8-1-6-16,9-8-6 16,11-2-37-16,6-10-22 15,17-7-45-15,5-7-18 16,14-8-290-16,-1-3 83 16</inkml:trace>
  <inkml:trace contextRef="#ctx0" brushRef="#br0" timeOffset="185102.273">10789 11350 870 0,'2'-12'318'0,"-11"3"43"16,-7 7-238-16,-10 3-9 16,-4 5-47-16,-8 5 2 15,5 3-12-15,1 7-7 16,6-1-13-16,8 6-1 16,10-2-15-16,8 5-2 15,7-6-5-15,11 0 7 16,5-10-6-16,13-7-1 15,1-11-7-15,6-10 1 16,-7-7-6-16,0-4 1 16,-10-2-2-16,-9-1 0 15,-11 4-6-15,-12 2-1 16,-9 5-8-16,-13 8-22 0,-3 9-9 16,-5 9-11-16,4 6-14 15,2 8-22-15,14 0 4 16,10-2-46-16,13-5-250 15,15-3 65-15</inkml:trace>
  <inkml:trace contextRef="#ctx0" brushRef="#br0" timeOffset="185368.878">11121 11321 842 0,'0'-13'290'0,"-8"4"47"15,-7 5-247-15,-5 3-1 16,3 3-50-16,-3 7 10 15,5 4-12-15,5 6 6 16,5 3-8-16,8 6 0 16,6-3-19-16,4 4-5 15,0-2-6-15,2 0-3 16,-4-4 4-16,-3 0-4 16,-6-5-1-16,-6-1-2 15,-5-3 8-15,-7-4-1 16,-1-1-1-16,-6-4 1 15,0-5 1-15,-1-8-20 16,5-5-40-16,0-17-338 16,5-5 87-16</inkml:trace>
  <inkml:trace contextRef="#ctx0" brushRef="#br0" timeOffset="185570.862">11448 10865 1267 0,'-14'1'355'16,"5"15"83"-16,-5 9-366 16,-5 19 9-16,-2 9-29 0,-2 13 1 15,6-4-2-15,2 6-5 16,8-10-29-16,2 2-34 16,4-10-45-16,2 3-76 15,0-11 88-15,-1-4-437 16,-1-10 127-16</inkml:trace>
  <inkml:trace contextRef="#ctx0" brushRef="#br0" timeOffset="185900.795">11228 11321 1035 0,'2'-1'415'0,"2"0"68"0,4-1-273 15,10 0-9-15,4-1-62 16,15-1-22-16,6 0-52 16,19-1-25-16,3-2-138 15,17-1-443-15,-16-16 98 16</inkml:trace>
  <inkml:trace contextRef="#ctx0" brushRef="#br1" timeOffset="192001.085">6626 10937 807 0,'-30'-8'301'16,"-6"-3"19"-16,-4-2-148 16,4 0-119-16,-1-6 8 15,5-3-2-15,-5-12-3 16,5-1-28-16,-9-20-9 16,1-1-10-16,-18-18-5 15,1 2 1-15,-15-13-4 16,1 12 0-16,-16-10 3 15,7 15 19-15,-17-5 7 0,1 13 6 16,-11-2 3-16,4 13-3 16,-14 0-13-16,9 11-9 15,-10-2 5-15,8 9-6 16,-17-2 3-16,16 5-2 16,-17-1 1-16,12 8-7 15,-24 0-2-15,15 9-1 0,-16 6-1 16,10 9-7-16,-20 8 0 15,24 8 0-15,-20 7-2 16,13 5 2-16,-15 11 1 16,20-3 3-16,-27 14-1 15,22 0 1-15,-16 15-1 16,11-1 1-16,-19 20-2 16,25-3 1-16,-15 21-3 15,20-7-1-15,-2 20-1 16,25-9 3-16,1 19-2 15,23-13 2-15,-2 15-1 16,19-16 3-16,-3 21-4 16,15-11 2-16,3 14-1 15,17-14 1-15,11 19 0 16,9-20 1-16,10 5 1 0,11-17-1 16,8 16-2-16,7-21-3 15,16 15 5-15,1-12-1 16,17 14 1-16,1-17-2 15,11 16-3-15,-6-18 2 16,19 14 1-16,-4-20-1 16,17 9 2-16,-7-18 2 15,19 6-3-15,-7-19-3 16,18 7 3-16,-12-12 1 16,18 5 0-16,-11-12 1 0,14 7 3 15,-18-14-3-15,20 3 2 16,-15-11 3-16,20-1-3 15,-19-11 3-15,18-8 1 16,-13-12-5-16,14-10 3 16,-19-13 0-16,19-10-2 15,-16-6-1-15,10-11 4 16,-18 1-7-16,12-9 4 16,-13 1 1-16,6-7-1 15,-13 2 8-15,7-11 2 16,-14 8-5-16,9-6 3 15,-19 6 2-15,10-2-5 16,-14 8-3-16,5-2 6 0,-17 6-5 16,10-3-1-16,-12 3-2 15,5-5 4 1,-13 4-8-16,2-9 11 0,-13 1-1 16,0-6 7-16,-8 6-1 15,-1-6 10-15,-5 7-2 16,-1-5 5-16,-5 6 2 15,1-5 12-15,-6 1-6 16,-2-7 2-16,-7 4-4 0,-2-8-5 16,-6 2-14-16,-2-2 0 15,-1 8-4-15,-2-5 3 16,-1 5-2-16,-2-6 6 16,2 6-1-16,-1-6-2 15,3 5-4-15,0-7-2 16,3 8-2-16,2-9-3 15,-1 4 0-15,3-11-1 16,-1 6 2-16,1-12-1 16,-1 4 5-16,1-10 6 15,-3 8 2-15,0-16 0 16,0 8 1-16,-2-10-4 16,-7 10-4-16,-6-8-2 15,-3 11-1-15,-9-7 1 16,-1 12 2-16,-7-2-8 15,3 14 3-15,-6 3-9 16,1 13-32-16,-4-3-131 16,5 5-379-16,-8-14 54 0</inkml:trace>
  <inkml:trace contextRef="#ctx0" brushRef="#br1" timeOffset="202268.082">12372 11345 726 0,'-7'-1'329'15,"-10"0"-16"-15,-4-1-144 16,2-5-123-16,7 0-14 16,0-5 1-16,4 0 5 15,0-6 3-15,0 0-20 16,-2-4-4-16,-4 4-1 16,-4-4-2-16,0 4-7 15,-5-1 0-15,1-1-4 16,-3-6 3-16,3 0-7 15,-2-4 5-15,2 3-3 0,-6-4 8 16,1 5-3 0,-7-1 2-16,0 3-4 0,-7-1 8 15,2 6-9-15,-5-3 4 16,4 3-2-16,-7 0 3 16,8 2-4-16,-8-1 4 15,5 2-5-15,-7-1 6 16,-1-1-9-16,-10 0 4 15,7 4-5-15,-9 1 8 16,7 3-4-16,-5 1 6 16,7-1-4-16,-12 0 5 15,5 1-5-15,-11 0 3 16,4 3-8-16,-10 4 6 16,9 2-5-16,-10 2 4 15,8-1-3-15,-12-1 2 0,11-2-4 16,-12 2 3-16,7-3-4 15,-10 5-3-15,8 0 7 16,-18 3-5-16,12-2 3 16,-13 5-2-16,12-1 4 15,-16 1-6-15,11 0 7 16,-14 2-2-16,12 0 3 16,-16 4-3-16,16-2 5 0,-10 1-4 15,12 0 0-15,-10-2 0 16,14-3-2-16,-7 3 2 15,8-1-3-15,-8 1-1 16,10 2-1-16,-6 3 3 16,13-1-4-16,-11 4 0 15,12-1 5-15,-9 6 1 16,10 1-5-16,-2 6 1 16,13-1 4-16,-5 7-2 15,12-3-1-15,-9 7-2 16,7-2 5-16,-4 10-5 15,12-4 1-15,-2 11 1 16,11-5 3-16,2 11-2 16,8-6 0-16,-1 10-3 15,5-6 1-15,-1 8 3 16,2-5-1-16,1 9-3 0,4-9 1 16,3 13 2-16,6-6-5 15,4 8 2-15,6-8 4 16,9 13 1-16,5-8-5 15,9 9 2-15,4-4 2 16,8 12-3-16,-1-14 1 16,6 11 1-16,-3-11-1 15,8 7-5-15,-2-14 5 0,8 10-3 16,-3-13 4-16,12 7-2 16,-4-8 5-16,10 5-3 15,-9-8 1-15,8 4-7 16,-8-14 8-16,15 2-2 15,0-11-2-15,18-3-1 16,-4-10 7-16,15 0-5 16,-9-6-2-16,16-2 3 15,-11-3 3-15,13 2-4 16,-10-6 0-16,19 3 2 16,-15-7-2-16,16 0 2 15,-11-6-3-15,23-2 2 16,-16-6-4-16,14-2 4 15,-12 1-7-15,22-2 8 16,-23 2-6-16,14 0 8 16,-12 3-5-16,18 0 4 0,-22 1-5 15,10 4 6-15,-7 0-3 16,19-3-2-16,-19-1 3 16,13-4-2-16,-7 0-2 15,13-5 0-15,-23-1 5 16,14-1-1-16,-11 1 0 15,11-4 2-15,-20 4-4 0,9-3 4 16,-16-1-5 0,10-5 4-16,-18-3 2 0,12-7 3 15,-13-2-7-15,7-8 8 16,-15 1-4-16,10-5 1 16,-14 3-5-16,4-6 4 15,-15 5-4-15,0-6 5 16,-19 4-1-16,2-5 5 15,-8 6-7-15,3-7 6 16,-7 5-8-16,6-6 2 16,-10 5-1-16,-3-8 3 15,-7 6-3-15,-7-8 3 16,-7 6-3-16,-8-6 1 16,-4 8-2-16,-3-6 1 15,-4 8-1-15,-5-4 4 16,0 7-5-16,-6-5 10 15,-4 5-4-15,-3-6 4 16,-2 5-4-16,-4-5 3 0,5 6-8 16,-3-5 1-16,4 7-1 15,-5-5 2-15,3 6-2 16,-5-4-1-16,2 5 2 16,-5-4-4-16,3 3-1 0,-10-5 5 15,2 7 0-15,-7-5-4 16,3 5 5-16,-7-2 1 15,8 6-3-15,-5-4 4 16,9 5 0-16,-7-5 1 16,5 4-3-16,-8-6 7 15,2 3-3-15,-5-5 3 16,5 3-5-16,-6-6 3 16,9 4-4-16,-2-5-3 15,8 3-2-15,-2-3 3 16,10 2-2-16,-5-6-3 15,9 4 4-15,1-6-4 16,6 4-7-16,2-9-36 16,7 7-41-16,-7-3-364 15,-1 8 74-15</inkml:trace>
  <inkml:trace contextRef="#ctx1" brushRef="#br0">20109 18678 0,'0'0'0,"0"0"0,0 0 0,0 0 0</inkml:trace>
  <inkml:trace contextRef="#ctx0" brushRef="#br0" timeOffset="-199569.066">7859 11329 859 0,'-2'-3'228'16,"-4"3"82"-16,-1 1-239 0,-3 2 3 16,-3 2-12-16,-3 2 2 15,-3 2-13-15,-4 3-8 16,0-1-9-16,-4 5 6 15,4 3-4-15,0 5-7 16,3 1 0 0,4 4-6-16,8-5-12 0,5-1-8 15,7-10 3-15,12-5-4 16,4-11 0-16,8-16-1 16,0-7 2-16,6-11 0 15,-4-3-3-15,1-2 0 16,-6 10 1-16,-3 5-1 15,-9 13-1-15,-5 10 0 16,-7 11 2-16,-5 10-2 16,-6 7 3-16,-1 7 0 15,0-1 0-15,3 1-9 16,6-8 2-16,3-8-67 0,3-9 390 16,3-10-716-16,1-8 310 15</inkml:trace>
  <inkml:trace contextRef="#ctx0" brushRef="#br0" timeOffset="-199300.561">8030 11253 847 0,'-9'19'231'0,"-6"7"74"16,0 4-247-16,0 8-10 15,5-2-14-15,-1 4-9 16,8-6-13-16,5-2-3 15,5-10-2-15,8-9 2 16,4-10 6-16,7-10 10 16,-1-7 6-16,7-10 1 15,-4-4-6-15,4-6-11 16,-6 4-16-16,0-4-43 16,-8 8-304-16,5 2 84 15</inkml:trace>
  <inkml:trace contextRef="#ctx0" brushRef="#br0" timeOffset="-198835.502">8423 11287 750 0,'8'-4'304'16,"-4"1"37"-16,-7-1-194 15,-2 4-31-15,-3 4-35 0,-9 1-21 16,0 2-18-16,-6 7-8 16,1 1-8-16,-4 5-2 15,3-1-5-15,-2 4-1 16,8-2 8-16,1 0-3 16,10-6-7-16,6-2-2 15,4-10-1-15,8-4-11 16,4-7-1-16,9-8 3 15,0-5 3-15,7-6-11 16,-2 1 5-16,0 2-1 16,-7 6-1-16,-4 6 0 15,-9 12 6-15,-6 10-3 16,-7 10 2-16,-7 13 1 16,-3 5-5-16,-2 9 3 15,-1 0-4-15,-2 4 3 16,3-10 1-16,-6 0 3 15,4-10-3-15,-5-4 1 16,3-11-2-16,0-6-2 0,4-8-1 16,0-14-6-16,4-8-5 15,6-9-26-15,1-5-18 16,1-6-60-16,3 6-297 16,5-1 69-16</inkml:trace>
  <inkml:trace contextRef="#ctx0" brushRef="#br0" timeOffset="-198529.178">8500 11544 1062 0,'2'18'379'15,"-6"-4"61"-15,1 1-287 16,0-8-53-16,2-3-34 15,0-1-82-15,-5-19-424 16,-2-11 119-16</inkml:trace>
  <inkml:trace contextRef="#ctx0" brushRef="#br1" timeOffset="-189803.161">10332 13916 804 0,'-7'-8'212'16,"1"9"76"-16,3 4-235 16,4 4 1-16,6-2-10 0,5 5-2 15,2-1-13-15,3 5 1 16,1 3-7-16,7 4-9 16,-4 1-3-16,5 11-6 15,-4-1-1-15,3 9 2 16,-5 0 3-16,7 7-7 15,-1-5 9-15,8 5-7 16,1-9 1-16,10 1-3 16,0-11 9-16,10 0 6 15,-1-6 7-15,12 0-1 16,-4-6 5-16,9 1-8 16,-8-5-6-16,10-4-2 15,-9-3-1-15,16 0-5 16,-6-4 5-16,12-2 1 15,-10-1 2-15,14 1 1 16,-13-1 8-16,16-1 1 0,-10 0-4 16,11-5-6-16,-7-2-1 15,14-4-6-15,-12-1-5 16,13-5 2-16,-8 2 7 16,8-4 3-16,-12 2-4 15,14-6 4-15,-14 0-2 16,10-8-3-16,-11-1 2 15,10-8 11-15,-12 2 6 16,8-6 2-16,-12 3 2 0,10-5-4 16,-16 4-7-16,9-6-9 15,-10 5 1-15,7-6-7 16,-12 4-1-16,2-11-1 16,-11 6 1-16,4-11-5 15,-8 5 7-15,6-9-6 16,-9 7 2-16,2-9-5 15,-13 7 5-15,0-11-7 16,-10 8 8-16,-2-7-2 16,-8 8 2-16,0-7 0 15,-6 13 13-15,-2-15 5 16,-5 9 7-16,4-11 3 16,-1 7 0-16,2-10-6 0,1 16-12 15,2-10-8-15,-2 9 3 16,3-6-7-16,-2 9-1 15,4-9-3-15,-2 13 5 16,4-5-4-16,0 9 1 16,3-5 1-16,-1 9 4 15,5-6-8-15,-2 8 5 16,6-5 0-16,0 8-6 16,8-2 4-16,0 8 3 0,6 1-6 15,-3 5 2 1,10 1-2-16,-8 6 2 0,8-1 1 15,-8 5 3-15,5 2-2 16,-9 4 2-16,4 2-1 16,-7 3 1-16,2 5 3 15,-8 0-1-15,3 0 5 16,-8 4-5-16,1 2-4 16,-8-3-29-16,-1 6-107 15,-7 0-32-15,1-3-337 16,-2-1-1-16</inkml:trace>
  <inkml:trace contextRef="#ctx0" brushRef="#br1" timeOffset="-189187.051">15981 11397 879 0,'-18'0'283'0,"3"4"52"15,8 3-248-15,4 3-20 16,7 4-26-16,5 3 2 16,2-1-4-16,4 5 6 0,-1 0-1 15,-1 3-6-15,-2-2-13 16,-2 4-8-16,-5-3-6 16,-8 5-4-16,-6-4-2 15,-9 5 11-15,-6-1 13 16,-12 3 11-16,0-2 5 15,-8 4 3-15,5-6-11 16,1 3-15-16,10-7-21 16,10-4-70-16,15-7 44 15,3-16-419-15,10-9 94 0</inkml:trace>
  <inkml:trace contextRef="#ctx0" brushRef="#br1" timeOffset="-187654.198">16996 11431 870 0,'16'-7'272'0,"-8"-5"80"15,-4 5-240-15,-7 0 14 16,-5 2-25-16,-8 0-6 15,-4 3-30-15,-7 4 4 16,0 4-17-16,-5 8 6 0,0 5-8 16,-2 14 0-16,3 5-17 15,0 10-12-15,3-3-15 16,10 3 2-16,10-10-7 16,14-6 0-16,10-16 3 15,15-11-3-15,6-13 0 16,7-15 2-16,-3-9-4 15,3-11-2-15,-8 3 0 16,-2-1 0-16,-10 11 0 0,-5 9 1 16,-8 14 0-16,-7 14 2 15,-9 11-1-15,-7 15-2 16,-3 3-5-16,-2 8 3 16,4-6-11-16,6-3-47 15,6-12-31-15,5-9-139 16,8-11-228-16,3-4 5 15</inkml:trace>
  <inkml:trace contextRef="#ctx0" brushRef="#br1" timeOffset="-187417.754">17322 11381 871 0,'2'2'302'0,"-10"11"46"15,-4 14-218-15,-1 4-61 16,-2 14-14-16,4 1-24 15,1 7-5-15,3-8-10 16,10-1 7-16,5-16-6 16,7-7 4-16,6-14-9 15,6-9 0-15,1-9-5 16,6-8-2-16,-4-3 0 16,7-14-5-16,-7 3-12 15,3-8-380-15,-7 5 117 16</inkml:trace>
  <inkml:trace contextRef="#ctx0" brushRef="#br1" timeOffset="-186920.865">17864 11435 700 0,'8'-2'346'15,"-8"1"4"-15,-6 2-137 16,-3 1-109-16,-6 5-14 15,-3 5-37-15,-8 2-2 16,-1-1-4-16,-7 7 10 16,2-3-5-16,-4 4-3 15,9 0-12-15,0 5-2 16,10-5-18-16,6 2 1 0,11-7-4 16,11-3 2-16,9-13-12 15,14-8 2-15,2-9-9 16,6-13 1-16,-4-4 1 15,2-5-3-15,-9 7 3 16,-3 5 4-16,-7 12-1 16,-5 14 0-16,-6 14 3 0,-9 13-6 15,-5 8 4-15,-4 14-1 16,-3 1 0-16,-5 6-1 16,1-4 4-16,-3 5-5 15,1-7 3-15,-1 5-1 16,-1-6 1-16,-5 1 0 15,1-10-4-15,-8-5 3 16,1-12 2-16,-6-11 1 16,4-13-1-16,-2-14 2 15,8-11-7-15,3-14-9 16,9-5-44-16,7-5-80 16,6 5 213-16,7 5-537 15,2 13 178-15</inkml:trace>
  <inkml:trace contextRef="#ctx0" brushRef="#br1" timeOffset="-186777.918">18119 11819 1323 0,'0'16'413'0,"-16"-3"70"16,6-1-362-16,5-9-71 15,-3-6-97-15,1-2-437 16,-6-8 115-16</inkml:trace>
  <inkml:trace contextRef="#ctx0" brushRef="#br1" timeOffset="-186137.633">18551 11440 1002 0,'11'-32'304'0,"-5"3"76"16,-1 14-286-16,-3 13-3 15,-6 15-35-15,-5 20-15 16,-3 8-20-16,-2 17-4 16,1 4-11-16,4 6-1 15,5-9-2-15,8-4 1 16,8-17-4-16,14-14 4 16,9-17 1-16,12-15 0 0,-1-9 1 15,7-12 0-15,-7-3-5 16,1-10-23-16,-7 1-59 15,3-9-331-15,-9 5 72 16</inkml:trace>
  <inkml:trace contextRef="#ctx0" brushRef="#br1" timeOffset="-185604.325">19275 11454 999 0,'-9'7'321'0,"-10"3"79"16,0 2-282-16,-10 4 8 15,-1 0-40-15,-8 6-18 16,2 0-24-16,-5 4 4 16,6 0-9-16,1 7 1 15,7-4-2-15,9 0 0 16,10-9-15-16,10-3-6 16,12-14-7-16,13-9 0 15,7-9-5-15,11-11-3 16,0-5 0-16,4-12-5 15,-8 1-1-15,-2-3-3 16,-11 11 6-16,-7 2-2 16,-8 15 6-16,-6 13-1 15,-8 12 4-15,-7 14-8 0,-6 10 3 16,-4 14-1-16,-1 3-4 16,1 6 4-16,3-9-3 15,7-1-6-15,8-13-2 16,4-7-22-16,8-14-30 15,7-9-27-15,4-9-8 16,5-11-2-16,2-9 24 16,3-12 27-16,0-2 36 0,1-11 8 15,-3 5 8 1,-1-2-1-16,-5 15 1 0,-6 5 3 16,-7 16 0-16,-8 12 17 15,-5 11 17-15,-6 16 24 16,-4 4-1-16,-2 12 4 15,0-2-23-15,2 3-14 16,3-8-27-16,3 0-18 16,3-11-31-16,0-1-39 15,0-6-362-15,1-3 80 16</inkml:trace>
  <inkml:trace contextRef="#ctx0" brushRef="#br1" timeOffset="-185449.395">19561 11605 764 0,'23'-21'426'0,"-4"0"-21"16,7-2-113-16,3 2-159 15,7-2-31-15,-4 4-58 16,7 2-63-16,-7 2-92 16,1 4-331-16,-9 7 42 15</inkml:trace>
  <inkml:trace contextRef="#ctx0" brushRef="#br1" timeOffset="-185328.97">19844 11760 1152 0,'-9'8'265'0,"4"-8"77"16,9-4-683-16,4-1 95 15</inkml:trace>
  <inkml:trace contextRef="#ctx0" brushRef="#br1" timeOffset="-184421.485">21018 11415 919 0,'12'0'302'0,"-8"-3"70"16,-9 3-252-16,-13 1 12 15,-7-1-27-15,-17 3 6 16,0 1-17-16,-16 4 1 0,4 2-21 16,-6 6-6-16,10 3-17 15,-4 9-11-15,13 3-19 16,3 7-9-16,12-2-3 15,9-1-13-15,17-8-1 16,19-1-4-16,12-11-6 16,17-9-53-16,9-3-26 15,9-8-63-15,-1-4-20 16,11-6-47-16,-7 1 45 16,2-3 34-16,-16 1 65 0,-5-10 37 15,-19 6 72-15,-11-5 50 16,-12 5 23-16,-10 1 32 15,-11 11 11-15,-13 1 7 16,-9 5-37-16,-10 4-7 16,2 6-31-16,-6 7-15 15,10 8-23-15,3 11-11 16,12 3-10-16,8 5-4 16,14-4-3-16,13-4-7 15,12-14 0-15,22-10-5 16,6-14 2-16,13-13-1 15,-4-10 6-15,4-8-6 16,-16-1 4-16,-7-8-9 16,-18 6 4-16,-12 1-5 15,-14 8 6-15,-16 9-4 0,-10 12 5 16,-12 12-7-16,-2 11-3 16,-10 13-19-16,7 1-27 15,5 3-60-15,15-1-31 16,15-6-333-16,20-7 60 15</inkml:trace>
  <inkml:trace contextRef="#ctx0" brushRef="#br1" timeOffset="-184085.912">21582 11434 974 0,'-17'-18'264'0,"-9"4"82"16,2 8-276-16,-5 10 6 15,6 7-11-15,1 9-2 16,11 0-8-16,7 6-6 16,11-3-18-16,9 6-7 15,6-5-14-15,5 4-4 16,-2-1-2-16,-2 6-1 16,-8-6-7-16,-8 7 4 15,-7-6 0-15,-11 5 4 16,-7-7 6-16,-9 1 16 15,-4-6 2-15,-6-7 1 16,3-7-6-16,2-8-4 16,8-9-20-16,6-14-18 0,12-10-35 15,8-15-382-15,9-11 102 16</inkml:trace>
  <inkml:trace contextRef="#ctx0" brushRef="#br1" timeOffset="-183888.189">21972 11006 1104 0,'18'6'330'16,"-31"11"83"-16,0 20-269 15,-7 9-51-15,-4 14 6 16,-6 2-33-16,-1 11-11 16,7-7-30-16,0 12-20 15,7-7-29-15,1 5-60 16,7-15-37-16,0-3-348 15,6-20 48-15</inkml:trace>
  <inkml:trace contextRef="#ctx0" brushRef="#br1" timeOffset="-183718.966">21705 11431 1116 0,'2'-7'424'15,"7"0"78"-15,7 2-293 16,12 3-7-16,3 0-55 16,13 0-24-16,2 2-52 15,15-3-31-15,0-2-67 16,15 0-541-16,-8-3 154 16</inkml:trace>
  <inkml:trace contextRef="#ctx0" brushRef="#br1" timeOffset="-177072.619">16860 12445 905 0,'4'-8'299'16,"-6"1"61"-16,-5-3-224 15,-2 1-22-15,-6-3-10 16,-7 1-31-16,-11-2 6 16,-4 3-24-16,-12-1 8 15,1 3-3-15,-6 7 2 16,8 6-10-16,-6 7 2 0,9 10-18 16,-4 14-9-16,8 3-13 15,-2 11-6-15,8-3-6 16,-2 5 0-16,11-7 2 15,9 0-1-15,11-10 4 16,16 0-4-16,12-8-2 16,16-6-4-16,5-7-1 15,12-2-41-15,-1-8-37 16,13 1-54-16,-2-3-35 0,8 1-318 16,-11-2 29-16,8-4-104 15</inkml:trace>
  <inkml:trace contextRef="#ctx0" brushRef="#br1" timeOffset="-176254.16">17603 12404 782 0,'25'-16'376'0,"-6"-4"11"15,-13 5-176-15,-8-1-56 16,-9 4-41-16,-8 2-2 16,-7 2-21-16,-10 4 5 15,-4 6-27-15,-7 2-1 16,3 9-15-16,-3 6-7 15,7 6-19-15,-4 7-6 0,8 3-11 16,1 8-5-16,8-3-3 16,3 8-1-16,12-7 3 15,7 7-2-15,8-9-2 16,12 5 0-16,7-9-2 16,8 2 2-16,3-9 1 15,11-4-3-15,-1-8 3 16,10-9 0-16,0-11-3 15,12-11-2-15,-6-7-1 0,3-10-3 16,-11-2-4-16,-4-5-25 16,-18 2-11-16,-6-5-18 15,-11 9-4-15,-10-7-4 16,-8 3 26-16,-8-6 14 16,-5 5 23-16,-12-2 4 15,-3 7 8-15,-7 7-1 16,-1 11 2-16,-6 8 2 15,9 11-29-15,-3 6-83 16,8 5-319-16,9 0-15 16,9-2-188-16</inkml:trace>
  <inkml:trace contextRef="#ctx0" brushRef="#br1" timeOffset="-175584.999">17628 12709 903 0,'-20'-7'333'0,"5"4"55"16,9 4-242-16,7 5 7 15,6 4-36-15,11 5 3 16,0 1-29-16,11 5-13 16,1-4-35-16,9 2-18 15,-3-5-29-15,8-2-93 16,-10-5 26-16,4-7-409 16,-8-4 56-16</inkml:trace>
  <inkml:trace contextRef="#ctx0" brushRef="#br1" timeOffset="-175087.442">17359 12189 809 0,'7'-20'284'0,"-8"2"53"16,-7 9-216-16,-7 9-21 15,-4 8-30-15,-9 12-5 16,-6 4-16-16,-10 9 7 16,0 2 6-16,-4 11 19 0,5 1 2 15,4 16-1-15,10-6-15 16,6 11-17-16,8-10-25 15,10 5-11-15,7-14-9 16,8 3-18-16,11-10-35 16,12 4-65-16,5-10-42 15,20 0-318 1,4-11 44-16</inkml:trace>
  <inkml:trace contextRef="#ctx0" brushRef="#br1" timeOffset="-174672.824">18269 12222 1081 0,'-14'-7'302'0,"5"3"95"16,6 6-263-16,4 4-17 15,5 10 14-15,1 5-29 16,5 11-6-16,-1 5-40 15,3 12-20-15,-4-1-22 16,-4 13 0-16,-8-2-7 16,-10 8-5-16,-5-6-3 15,-8 5-1-15,-2-12 2 0,-5-1-6 16,5-14-5-16,-1-5-34 16,5-17-35-16,2-6-76 15,6-11 38-15,4-8-368 16,8-5 99-16</inkml:trace>
  <inkml:trace contextRef="#ctx0" brushRef="#br1" timeOffset="-174056.293">15988 13329 778 0,'-25'-2'250'0,"3"1"65"15,9 1-210-15,8 3-11 16,7 3-19-16,13 1 3 16,9 1-22-16,18 1 5 15,9-2-1-15,30-1 9 16,2-1-4-16,30-1-1 16,7 1-18-16,31-4-10 15,-3-3-21-15,36-12 8 16,-11-6 1-16,22-6 36 15,-22-2 10-15,9-1 7 16,-34 7-20-16,6 5-4 0,-35 6-35 16,-9 1-14-16,-29 6-8 15,-14-1-11-15,-30 2-32 16,-14 0-71-16,-18 1-42 16,-9 4-348-16,-7 3 47 15</inkml:trace>
  <inkml:trace contextRef="#ctx0" brushRef="#br1" timeOffset="-173221.996">17839 13632 1072 0,'-3'-9'291'0,"-4"1"90"16,-1 3-301-16,-4-3-3 15,-2 2-14-15,-8-1 12 16,-3 0 1-16,-12 0 14 15,-5 1-4-15,-11 3 8 16,2 3-17-16,-4 8-8 16,8 5-26-16,0 10-8 15,12 5-19-15,-3 12-6 16,10-1-7-16,4 10-1 0,10-5-3 16,6 6 3-16,12-10-4 15,9 2 0-15,5-12 1 16,9-2 0-16,5-9-1 15,10-6 2-15,1-9 1 16,17-5-1-16,1-6 0 16,8-10 0-16,-8-3 0 15,6-11 0-15,-16-6-1 16,-4-9 1-16,-15 1 0 0,-5-6 2 16,-14 6-2-16,-13 3 1 15,-17 5 0-15,-14 2-2 16,-9 8-6-16,-22 0-48 15,-2 8-28-15,-4 14-39 16,7 11-14-16,5 18-52 16,19 10 16-16,8 13-272 15,15-6 71-15</inkml:trace>
  <inkml:trace contextRef="#ctx0" brushRef="#br1" timeOffset="-172747.716">17772 13852 732 0,'-15'-7'358'0,"0"1"20"16,4 5-148-16,3 2-55 16,6 6-26-16,2 6 4 15,6 6-30-15,2 9-12 0,3 3-42 16,4 7-18-16,3-2-27 15,6-2-12-15,1-5-18 16,10-5-109-16,-4-10-20 16,5-3-380-16,-9-7 17 15</inkml:trace>
  <inkml:trace contextRef="#ctx0" brushRef="#br1" timeOffset="-169855.477">16564 13068 846 0,'1'-13'285'0,"-2"-7"66"16,2 8-240-16,1 6-5 15,-1 7-43-15,-3 11-13 16,0 5-34-16,-2 12-1 0,1 1-12 16,0 3 3-1,6-4 0-15,5-4 10 0,3-11-6 16,10-8 13-16,4-11-3 15,8-8 1-15,0-4-8 16,5-7-1-16,-4 2-13 16,0-1-9-16,-7 6-56 15,-5 0-331-15,-5 10 85 16</inkml:trace>
  <inkml:trace contextRef="#ctx0" brushRef="#br1" timeOffset="-169423.044">17022 13091 786 0,'-1'-2'266'16,"-3"0"53"-16,-4 2-193 16,-2 3-41-16,-2 1-3 15,-1 0-34-15,-3 3-4 16,1 1-21-16,-1 1 0 15,0 1-10-15,-2 6 8 16,4 1-10-16,1 1 6 16,5 0-4-16,4 0 5 15,6-6-15-15,5-3 8 0,5-7-2 16,4-7-5 0,2-6-10-16,6-5 9 0,-3-5-5 15,4-1 0-15,-6 1-4 16,0-1 11-16,-7 7-6 15,-2 4 2-15,-7 4-5 16,-4 6 10-16,-3 4-13 16,-5 9 10-16,0 1-10 0,-1 7 9 15,2 1-12-15,-1 0 6 16,7-6-34-16,4-5-43 16,5-5-42-16,4-7-252 15,1-2 27-15</inkml:trace>
  <inkml:trace contextRef="#ctx0" brushRef="#br1" timeOffset="-169292.944">17132 13117 359 0,'20'-17'231'16,"-7"3"-13"-16,-2 6-29 15,-5 6-55-15,-4 6 5 16,-3 3-27-16,-3 6-1 16,-3 3-43-16,0 3-15 15,-1-3-31-15,0 2-14 16,4-5-21-16,0-2-317 15,1-5 98-15</inkml:trace>
  <inkml:trace contextRef="#ctx0" brushRef="#br1" timeOffset="-169157.674">17239 13161 918 0,'17'-8'289'15,"5"-1"52"-15,-1 1-266 16,3-6-152-16,3 10-244 15,-3 2 11-15</inkml:trace>
  <inkml:trace contextRef="#ctx0" brushRef="#br1" timeOffset="-168125.18">18756 13132 743 0,'-24'1'359'0,"10"4"12"16,6-3-141-16,6 3-106 15,10-2-24-15,10 0-9 16,4 0-34-16,11-2-17 15,2-3-28-15,10-1-17 16,-3-2-23-16,0-1-327 16,-3 2-71-16,-12 5-103 15</inkml:trace>
  <inkml:trace contextRef="#ctx0" brushRef="#br1" timeOffset="-167908.027">18755 13294 1144 0,'-1'1'314'15,"9"-1"113"-15,7-1-323 16,9-2-14-16,4 1-21 16,9 3-18-16,-1 0-103 15,3-2-386-15,-7-2 98 0</inkml:trace>
  <inkml:trace contextRef="#ctx0" brushRef="#br1" timeOffset="-163675.128">19744 12436 900 0,'-11'20'281'16,"4"-10"58"-16,9-9-225 16,9-10-32-16,11-16-1 15,7-10-16-15,15-16 7 0,5-2-20 16,13-3-2-16,-7 8-10 15,-1 12-7-15,-17 18-13 16,-8 18-6-16,-20 12-4 16,-9 17-7-16,-10 4-3 15,-7 11 2-15,-4-3-1 16,-2 4-3-16,4-9-4 16,3-3-30-16,8-8-42 15,4-5-354-15,3-7 75 0</inkml:trace>
  <inkml:trace contextRef="#ctx0" brushRef="#br1" timeOffset="-163316.899">19796 12656 961 0,'-15'4'297'0,"6"-3"73"15,9-4-232-15,9 0-30 16,11-3 19-16,3-3-37 16,13-1 0-16,1 0-35 15,12 4-15-15,2 0-29 0,4 0-13 16,-4 4-51-16,-3 2-75 16,-12-1 170-16,-8 5-499 15,-10 5 154-15</inkml:trace>
  <inkml:trace contextRef="#ctx0" brushRef="#br1" timeOffset="-162822.357">19900 12775 932 0,'-8'3'301'15,"6"-1"69"-15,6-2-222 0,9-3-42 16,7 1 1-16,1 1-31 16,7 2-14-16,0 2-34 15,2 2-5-15,-7 0-20 16,-4 4-8-16,-7-1-5 15,-10 5-3-15,-9-2-16 16,-5 3-14-16,-8-3-3 0,-3 2 3 16,2-5 3-16,2 1 16 15,4-2 13-15,5 0 13 16,8-2-4-16,4 0 5 16,5-1-8-16,5 4 10 15,-2-1-5-15,4 3 1 16,-5 3-4-16,-1 2 9 15,-4 1-10-15,-5-1 5 16,-7-2 3-16,-5 0 4 16,-4-5-9-16,-3-1 6 15,0-4-11-15,2-2-27 16,4-4-43-16,3-6-305 16,5-4 60-16</inkml:trace>
  <inkml:trace contextRef="#ctx0" brushRef="#br1" timeOffset="-161258.421">20882 12511 874 0,'12'-31'263'16,"-11"3"68"-16,-5 6-224 15,-6 5-30-15,-7 3 7 16,-4 6-27-16,-9 6 5 16,0 6-19-16,-3 12-1 15,0 8-19-15,0 12 5 16,5 7-16-16,2 9-1 16,5-4-8-16,6 8 7 15,9-11-6-15,11 0 7 0,9-12-1 16,11-6 8-16,5-14-3 15,13-9 3-15,-2-13-10 16,11-11 9-16,-5-5-9 16,5-11-2-16,-10 1-4 15,-5-6 4-15,-14 5-7 16,-13-4-1-16,-16 6-1 16,-17 0-3-16,-9 7-7 15,-14 6-6-15,1 15-14 16,-2 9-26-16,7 11-20 0,4 10-49 15,11 3-283-15,10 8 71 16</inkml:trace>
  <inkml:trace contextRef="#ctx0" brushRef="#br1" timeOffset="-161068.139">20826 12669 956 0,'-12'13'316'0,"3"7"70"16,4 3-270-16,9 5-9 15,5-5-46-15,8 1-18 0,5-4-28 16,9-3-11 0,2-3-27-16,6-5-374 15,-3-5-3-15,11-8-141 0</inkml:trace>
  <inkml:trace contextRef="#ctx0" brushRef="#br1" timeOffset="-160558.529">21202 12098 953 0,'-7'3'352'16,"3"-1"59"-16,7 4-222 15,2-1-58-15,6 3-21 16,-1 2-52-16,5-2-16 15,-1 0-38-15,3-2-6 16,-2-3-9-16,-2 2-2 16,-6-2-10-16,-5 2-5 0,-8 0-6 15,-4 1 2-15,-5 1 8 16,-5 0 10-16,2 0 9 16,-2 0 9-16,6 0 4 15,2 2 0-15,6-1-4 16,4 1 6-16,6 2-9 15,7 1 4-15,3 0-3 16,7 2 1-16,2 0-7 0,2 2 8 16,-7 1-12-16,-6 4 1 15,-11 2-17-15,-13 6-7 16,-7-2-10-16,-11 3-5 16,2-8-30-16,-5-5 495 15,6-11-808-15,5-7 412 16</inkml:trace>
  <inkml:trace contextRef="#ctx0" brushRef="#br1" timeOffset="-159062.571">21443 12720 973 0,'-15'3'282'16,"8"-2"75"-16,12 0-279 15,12-3-6-15,10-1-27 16,10-3-18-16,2 0-11 16,11-1-16-16,1 1-29 15,4 2-345-15,-5 1 101 16</inkml:trace>
  <inkml:trace contextRef="#ctx0" brushRef="#br1" timeOffset="-158609.436">22165 12426 1021 0,'-8'-5'315'0,"9"-3"95"16,11 1-277-16,6-2 21 15,4 1-28-15,5 1-13 0,-3 5-35 16,0 4-24-16,-3 6-31 15,-5 9-14-15,-9 5-17 16,-7 9-12-16,-8 0-1 16,-13 10-13-16,-4-6 2 15,-7 6 11-15,1-7 6 16,-4 7 5-16,6-10 10 16,3 2 8-16,6-7-1 0,7-1 4 15,9-8-6-15,9-2 4 16,9-3-6-16,12-3-1 15,6-4-5-15,12-3-24 16,3-2-45-16,12-1-62 16,-2-3-21-16,3-3-307 15,-7-2 63-15</inkml:trace>
  <inkml:trace contextRef="#ctx0" brushRef="#br1" timeOffset="-158206.02">22980 12459 953 0,'-4'-21'335'0,"-12"5"52"16,-13 2-230-16,-6 6-72 15,-10 6 0-15,-2 8-32 16,-5 11 3-16,7 6-7 15,-2 9-1-15,10 4-15 16,1 10-1-16,8-2-14 16,1 11-10-16,6-4-5 15,7 6 6-15,11-12-2 16,13-3 1-16,10-16-1 0,15-8 3 16,6-15-5-16,12-8-7 15,1-10 6-15,13-8-5 16,-9-5-6-16,3-9 2 15,-12-1 7-15,-4-9-11 16,-18-1 3-16,-10-7 0 16,-18 6-5-16,-16-3-27 15,-16 11-16-15,-14 10-45 16,-2 19-31-16,-9 16-325 16,8 12 76-16</inkml:trace>
  <inkml:trace contextRef="#ctx0" brushRef="#br1" timeOffset="-157951.654">22798 12713 982 0,'-4'9'328'0,"-1"5"58"0,7 8-249 16,5 0-64-16,9 3-12 15,3-4-33-15,12 2-11 16,2-7-17-16,10-1-69 16,-4-9-335-16,9-8 81 15</inkml:trace>
  <inkml:trace contextRef="#ctx0" brushRef="#br1" timeOffset="-157559.531">23216 12039 980 0,'1'-16'311'16,"6"-2"86"-16,3 2-279 16,2 8 6-16,-1 6-37 0,-2 9-25 15,-4 11-40 1,-4 7-9-16,-3 4-20 0,-6 7-16 15,-5-2 4-15,-2 3 2 16,-1-3 4-16,-1-1 6 16,5-7 12-16,5-1 3 15,6-8 4-15,9-3-5 16,6-7-2-16,15-4-3 16,4-1-11-16,14-2-406 15,4 3 129-15</inkml:trace>
  <inkml:trace contextRef="#ctx0" brushRef="#br1" timeOffset="-156089.301">23473 12778 953 0,'-1'3'282'0,"6"-3"77"16,9 0-267-16,8 0-10 16,3-1-32-16,10 1-8 15,-2 3-22-15,6 0-21 16,-4 2-43-16,1-1-332 0,-11-3 85 16</inkml:trace>
  <inkml:trace contextRef="#ctx0" brushRef="#br1" timeOffset="-155895.088">23606 12656 849 0,'-23'28'253'16,"4"4"64"-16,4 3-238 15,6-5-16-15,5 3-19 16,9-6-29-16,6 0-23 15,5-5-182-15,9-8-138 16,0-9-26-16</inkml:trace>
  <inkml:trace contextRef="#ctx0" brushRef="#br1" timeOffset="-155526.05">24377 12451 422 0,'-11'-15'335'0,"-15"2"-74"0,-7 9-7 15,-9 8-233-15,-1 7 12 16,-3 9 39-16,7 7 10 16,2 8 23-16,14-1-5 15,4 5 2-15,14-3-39 16,7 4-5-16,7-3-14 15,6 3 1-15,2-5-13 0,2 4 2 16,-4-6-14-16,-4 1-1 16,-6-6-3-1,-8-2 4-15,-7-5-8 0,-8-8 1 16,-3-10-9-16,-7-12-9 16,4-12-19-16,1-17-57 15,8-8-24-15,12-10-326 16,11 0 49-16</inkml:trace>
  <inkml:trace contextRef="#ctx0" brushRef="#br1" timeOffset="-155417.632">24303 12458 1059 0,'32'-10'402'0,"0"0"39"16,-4 6-298-16,5 1-40 15,-5 5-71-15,7 1-65 16,-3 2-68-16,6 4-338 15,-3 0 49-15</inkml:trace>
  <inkml:trace contextRef="#ctx0" brushRef="#br1" timeOffset="-154992.36">25072 12567 999 0,'2'-21'396'0,"-11"-6"52"16,-4 4-267-16,-9-1-15 16,-2 3-61-16,-9 4-19 15,-2 7-37-15,-12 9-10 16,1 8-20-16,-9 14-3 16,8 7-8-16,-7 14 1 15,10 3-1-15,2 14-2 16,9-6 0-16,7 9 1 15,13-10-2-15,15 5-1 16,15-16-2-16,12-3 1 16,12-16-5-16,14-10 6 15,5-13-6-15,8-13 5 16,-4-7-2-16,0-14 5 16,-14-2-3-16,-8-10-2 15,-15 5 0-15,-11-9 3 0,-16 6-4 16,-14-7-11-16,-9 6-36 15,-10-1-93-15,-4 11-48 16,-9 6-330-16,2 16 19 16</inkml:trace>
  <inkml:trace contextRef="#ctx0" brushRef="#br1" timeOffset="-154745.55">24878 12775 1222 0,'-16'5'405'0,"2"3"90"16,14 3-330-16,7 4-33 15,9 1-48-15,18 0-23 16,6 1-31-16,16-1-32 16,4-4-103-16,10-6-416 15,-6-5 94-15</inkml:trace>
  <inkml:trace contextRef="#ctx0" brushRef="#br1" timeOffset="-153808.128">19918 13235 773 0,'5'6'206'0,"4"1"64"15,12 8-207-15,7 2-24 16,19 2 2-16,4 0-2 15,20-3 4-15,5-4-4 0,30-3 7 16,0-7 9-16,28-2 0 16,1-2-1-16,29 1-9 15,-18 0-11-15,34 5-13 16,-16 2-11-16,24 2-8 16,-17-3 1-16,28 0-1 15,-19 1 2-15,26-2-2 16,-22 0 1-16,26 5 1 15,-23 4 4-15,24 0-8 16,-24 3 13-16,31 1 20 16,-31-5 6-16,28-1-1 15,-27 0 6-15,19-4-11 16,-28-3-19-16,25-3-14 16,-28-3-5-16,22-5-52 15,-30-7 168-15,6-11-529 16,-31-3 186-16</inkml:trace>
  <inkml:trace contextRef="#ctx0" brushRef="#br1" timeOffset="-152709.19">22793 13974 876 0,'0'-6'291'0,"-7"-12"62"16,-4 0-249-16,-6 0 10 15,-6-2-34-15,-8 2 16 16,-4 2-18-16,-7 3 6 16,3 5-30-16,-2 9-1 15,5 10-32-15,-4 9-6 16,8 7-12-16,-3 10 7 15,10 1-6-15,4 9 22 16,13-1-1-16,12 8 14 0,11-5-4 16,18 1 5-16,6-7-18 15,14-6 0-15,2-14-8 16,14-10 2-16,-7-13-8 16,9-14 0-16,-10-8 2 15,-1-10-6-15,-17-2-3 16,-11-9-1-16,-20 0 2 15,-19-7-1-15,-15 4-3 0,-19-3-4 16,-7 6-13-16,-11 5-73 16,5 11-27-16,-4 14-45 15,13 14-18-15,5 14-300 16,11 7 121-16</inkml:trace>
  <inkml:trace contextRef="#ctx0" brushRef="#br1" timeOffset="-152465.504">22776 14178 821 0,'-19'-10'401'15,"0"10"21"-15,9 11-202 16,8 14-25-16,7 4-72 16,13 12-14-16,7-1-46 15,19 4-21-15,7-8-29 16,18-1 186-16,5-5-682 0,-1 0 293 16</inkml:trace>
  <inkml:trace contextRef="#ctx0" brushRef="#br0" timeOffset="-113047.512">5483 15454 965 0,'5'-8'307'15,"-8"0"64"-15,-7 2-247 16,-2 1-34-16,-10 1-15 16,-4 3-11-16,-13 3 5 15,-2 6-15-15,-17 14 1 16,0 8-3-16,-8 22-6 15,7 10-15-15,-2 19-7 16,16 0-4-16,8 11 4 16,17-13-1-16,14-1 1 15,17-21 0-15,20-13-4 16,15-25-11-16,24-22-1 16,4-21-4-16,18-24 0 15,-9-10 5-15,-2-15 7 16,-23 4-3-16,-10-8 3 0,-25 10-5 15,-15-7-2-15,-17 13-11 16,-21 1-12-16,-13 15-29 16,-14 15-24-16,-4 23-15 15,-15 25-25-15,10 21-11 16,4 24-46-16,14 9-140 16,16 17-128-16,21-8-51 15</inkml:trace>
  <inkml:trace contextRef="#ctx0" brushRef="#br0" timeOffset="-112719.311">5359 15925 975 0,'-23'-23'404'0,"7"9"56"16,5 13-209-16,7 12-71 15,5 13-19-15,5 9-53 16,5 9-35-16,6-3-40 15,13 3-15-15,3-11-20 16,8-3-130-16,-2-10-38 16,-1-14-366-16,-10-7-14 15</inkml:trace>
  <inkml:trace contextRef="#ctx0" brushRef="#br0" timeOffset="-111554.694">6758 13837 982 0,'-1'15'242'0,"-13"-1"77"16,10-4-288-16,3-3-26 15,6-11-56-15,7-8-267 16,3-6 61-16</inkml:trace>
  <inkml:trace contextRef="#ctx0" brushRef="#br0" timeOffset="-111375.52">6754 14123 990 0,'-16'16'300'0,"2"-2"70"16,0-2-272-16,6 0-43 15,4-2-13-15,7-4-40 16,6-1-59-16,5-2-49 16,0-1-270-16,0-1 21 15</inkml:trace>
  <inkml:trace contextRef="#ctx0" brushRef="#br0" timeOffset="-111250.736">6772 14418 810 0,'-5'25'283'0,"0"-3"48"15,4-8-229-15,3-5-21 16,5-5-43-16,2-9-325 16,8-5-44-16,5-10-99 15</inkml:trace>
  <inkml:trace contextRef="#ctx0" brushRef="#br0" timeOffset="-111115.594">6817 14698 1001 0,'-14'16'223'0,"3"-4"66"16,12-9-587-16,7-5 89 0</inkml:trace>
  <inkml:trace contextRef="#ctx0" brushRef="#br0" timeOffset="-106950.86">5960 16232 761 0,'4'2'269'0,"1"0"48"16,-4 0-206-16,-1 0 6 16,-4 0-33-16,-1-5-16 15,-5-1-17-15,-3-2-12 16,-4-3-24-16,-4 1-1 15,-2 1-9-15,-4 2 13 16,4 6 2-16,-2 10 6 16,6 1-5-16,2 10 6 0,4 2-12 15,4 3-4-15,9-2-4 16,3 1 0-16,4-4-4 16,6 1-3-16,-1-4 1 15,-3 0-2-15,-2-4 3 16,-4 2-1-16,-3-3 0 15,-5-3-3-15,-3 0 6 0,-5-4-5 16,-4-4 4 0,0-4-5-16,1-3 6 0,-4-4-12 15,5-1-1-15,-1-2-39 16,4 1-34-16,1 2-76 16,1 4-239-16,2 5 26 15</inkml:trace>
  <inkml:trace contextRef="#ctx0" brushRef="#br0" timeOffset="-106628.234">6108 16367 798 0,'3'-16'255'16,"-8"-6"58"-16,4 7-227 16,-2 3 13-16,1 6-24 15,-1 5-8-15,-2 6-13 16,-2 9-5-16,0 5-23 16,-1 7-6-16,0 3-10 15,2 7-7-15,2-5 0 16,0 1 2-16,4-6-2 0,4-2-8 15,-1-7 2-15,2-3-46 16,1-6-40-16,-4-3-286 16,-1-7 46-16</inkml:trace>
  <inkml:trace contextRef="#ctx0" brushRef="#br0" timeOffset="-106299.413">6030 16374 797 0,'-1'-10'288'0,"3"-5"59"16,4 2-214-16,6-1-7 16,5 5-45-16,4 3-14 15,3 6-35-15,4 7-13 0,-2 4-11 16,-1 4-3-16,-8 1-2 15,-3 6 0-15,-8 1 0 16,-7 8-6-16,-7 1 8 16,-7 6-4-16,-4-4 2 15,-6-1 0-15,2-8 2 16,-2-4-8-16,5-10 8 0,-2-7-10 16,7-5-4-16,0-6-46 15,7-1-25-15,0-2-309 16,4 0 54-16</inkml:trace>
  <inkml:trace contextRef="#ctx0" brushRef="#br0" timeOffset="-105821.554">6531 15983 776 0,'-17'-7'360'15,"2"3"17"-15,5-1-150 16,6 3-100-16,11 0-13 16,7 0-51-16,10 1-17 15,11 0-30-15,12 0-8 16,1 0-10-16,9 0-47 16,-6-3-35-16,-5 3-337 15,-10 2 53-15</inkml:trace>
  <inkml:trace contextRef="#ctx0" brushRef="#br0" timeOffset="-105537.504">6506 16076 1090 0,'-14'7'382'0,"3"-2"85"16,11 1-289-16,7-2-9 16,6-3-36-16,13 0-30 15,11-2-40-15,14-3-21 16,6-3-22-16,13-4-140 16,-4-3 251-16,-1-3-661 15,-18 2 177-15</inkml:trace>
  <inkml:trace contextRef="#ctx0" brushRef="#br0" timeOffset="-103864.397">7745 15682 1006 0,'-29'-3'331'16,"9"-5"82"-16,8-1-253 15,10 1-23-15,8-4-11 16,9 1-43-16,12-3-21 16,2 0-30-16,11-1-11 15,0 6-12-15,-3 4-10 16,-10 7 2-16,-8 13-8 16,-14 6-1-16,-13 10-12 15,-8 4 3-15,-8 9 0 0,-1-5 4 16,-6 7-1-16,4-8 16 15,4-1-1-15,5-9 0 16,8 0-3-16,10-7 6 16,10 1-9-16,6 0 3 15,10 4 1-15,2-1 2 16,3 6-4-16,-6-2 6 16,-6 6-4-16,-7-2 2 15,-12 6-1-15,-11-7 5 16,-10 4-6-16,-5-8 5 0,-14-3-6 15,6-8 4-15,-10-5-3 16,5-8 4-16,-4-9-41 16,5-6-35-16,-6-11-386 15,11-7 77-15</inkml:trace>
  <inkml:trace contextRef="#ctx0" brushRef="#br0" timeOffset="-103068.546">8673 16229 506 0,'11'-47'370'16,"4"-11"-27"-16,-1 11-65 15,-2 3-130-15,-3 20-46 16,-4 8-30-16,-6 13-37 16,-5 14-21-16,-2 8-7 15,-6 10-4-15,0 6 3 16,-2 11-4-16,4 0 18 15,0 3-7-15,6-5 9 0,9-5-7 16,4-13 1 0,9-12-11-16,6-12 4 0,10-11-6 15,1-9 3-15,10-12 2 16,-4-4 0-16,1-5-9 16,-7 3 1-16,-4 3-2 15,-11 14 5-15,-8 11-7 16,-10 13 14-16,-7 8-1 15,-4 12 2-15,-7 9-5 16,0 3 9-16,0 7-9 16,5-1 0-16,4-3-1 15,10-9-10-15,11-9-52 16,4-14-24-16,10-14-75 16,4-9-44-16,6-12-206 15,-1-3 29-15</inkml:trace>
  <inkml:trace contextRef="#ctx0" brushRef="#br0" timeOffset="-102568.261">9197 16141 744 0,'7'-15'298'0,"-10"10"22"16,-4 8-166-16,-4 10-68 15,-5 11-11-15,0 5-30 16,-3 8-1-16,4-3-15 16,5 1-8-16,8-10-4 0,5 1-5 15,7-11-5-15,9-9 2 16,2-6-6-16,5-8-2 15,1-9 2-15,5-9-4 16,-2-2 4-16,2-6 0 16,-7 4-3-16,2 3 1 15,-7 6 3-15,-3 6-5 16,-4 8 6-16,-3 6 10 16,-5 4 5-16,-4 9 5 15,-2 1 0-15,-2 6-8 16,1 1-7-16,2-2-8 15,3-4 0-15,5-3-6 16,5-9 8-16,8-8-5 16,2-4 5-16,10-9-3 15,0-3 3-15,6-3-5 16,-6 2 5-16,2 2-4 0,-10 7-1 16,-3 5-3-1,-9 4 6-15,-2 9-1 0,-7 5 0 16,-5 10 0-16,-5 3 4 15,-6 11-9-15,-4 2 5 16,-2 3-1-16,2-4 4 16,2-3-4-16,5-10 5 15,5-9-6-15,5-14-3 16,5-14-44-16,3-9-37 0,2-20-319 16,-1-3 51-16</inkml:trace>
  <inkml:trace contextRef="#ctx0" brushRef="#br0" timeOffset="-102431.98">9823 15724 872 0,'-5'-9'312'15,"-5"4"31"-15,-5 9-220 16,3 6-82-16,0 5-20 16,2 2-12-16,6 2-6 15,7-3-23-15,5-5-325 16,7-11 100-16</inkml:trace>
  <inkml:trace contextRef="#ctx0" brushRef="#br0" timeOffset="-102201.533">10189 15520 1015 0,'-3'3'330'16,"-9"15"70"-16,-4 9-275 15,-6 19-19-15,-1 6-34 16,-7 15-14-16,3 0-22 15,-6 13-5-15,7-9-26 16,-1 9 1-16,9-10-5 0,4 0-12 16,8-14-29-16,5-8-57 15,5-20-44-15,-4-12-297 16,-2-15 37-16</inkml:trace>
  <inkml:trace contextRef="#ctx0" brushRef="#br0" timeOffset="-101801.806">9898 16061 993 0,'0'-4'330'0,"3"5"37"15,6 5-270-15,13 2-46 16,5-1-35-16,17 0-15 16,4-5 8-16,14-4-7 15,-1-4 1-15,7-2-4 16,-10-1 8-16,3 0-6 15,-15 2-1-15,-8 0 1 0,-13 1 4 16,-14 0-7-16,-14 3-1 16,-17-1 3-16,-8 3 1 15,-12 2-4-15,0 4 5 16,-6 4 2-16,10 3 1 16,2 4 21-16,12 1 8 15,7 4 1-15,12-3 4 16,10 2-4-16,7-3-18 15,8 3 11-15,1-4 0 0,0 6 5 16,-6-1 6-16,-4 3-4 16,-10-2-14-16,-7 2 9 15,-7-6-8-15,-5 4-7 16,0-7 0-16,-4-1-7 16,5-5-5-16,-1-4-48 15,4-7-37-15,-1-4-388 16,2-7 70-16</inkml:trace>
  <inkml:trace contextRef="#ctx0" brushRef="#br0" timeOffset="-92670.143">13515 16054 1092 0,'11'-34'343'0,"-5"19"75"16,-8 21-252-16,-3 19-44 15,-6 22 4-15,2 11-21 16,-4 18-10-16,3-1-39 16,1 11-19-16,2-13-28 15,3 4-4-15,3-15-9 16,6 0-57-16,1-16-40 16,2-4-77-16,-3-22-76 15,7-13-254-15,-1-23 30 0</inkml:trace>
  <inkml:trace contextRef="#ctx0" brushRef="#br0" timeOffset="-92400.884">13405 16133 757 0,'-14'-14'441'0,"15"-9"-14"16,6-3-97-16,17-9-147 15,8 1-15-15,18-7 1 16,0 7-34-16,16 6-21 16,-3 13-51-16,2 13-26 0,-10 11-19 15,-10 16-11-15,-20 6-3 16,-17 13-8-16,-17 1 6 16,-18 11-3-16,-5-6-3 15,-9 2-29-15,2-14-2 16,-1-8-73-16,9-15-57 15,-1-17-401-15,10-17 66 16</inkml:trace>
  <inkml:trace contextRef="#ctx0" brushRef="#br0" timeOffset="-91718.506">11387 16280 926 0,'1'-19'338'16,"6"-10"38"-16,17-13-210 15,13-3-86-15,15-12-6 16,0 8-17-16,9 0-8 16,-5 15-19-16,1 6-17 15,-11 15-9-15,-2 15-4 16,-15 12 0-16,-7 16 4 16,-13 6 5-16,-4 13 13 15,-4-6 17-15,5 6 3 16,2-12 8-16,10 0-3 0,6-13-15 15,9-3-14-15,1-10-3 16,11-3-16-16,0-7-23 16,13-2-120-16,-4-7-334 15,17-7 44-15</inkml:trace>
  <inkml:trace contextRef="#ctx0" brushRef="#br0" timeOffset="-91353.969">12591 16008 879 0,'-5'-6'343'0,"4"0"48"16,5 1-211-16,4 5-11 15,2 3-37-15,5 5-13 16,1 1-25-16,3 3-27 16,0-1-36-16,1 3-13 15,-2-3-8-15,-2 7-12 16,-3-1 8-16,-7 7-8 0,-5 5 4 16,-8 7 1-16,-9 0 3 15,-7 5-10-15,-6-5 8 16,-6-3-3-16,2-7-4 15,1-3 4-15,7-10 4 16,2-1-15-16,11-3-49 16,5-6-413-16,10 0-19 15,9-2-184-15</inkml:trace>
  <inkml:trace contextRef="#ctx0" brushRef="#br0" timeOffset="-89420.475">14196 16578 833 0,'9'-1'275'16,"-5"-2"62"-16,-6 0-231 15,-6 2-2-15,-5-1-32 16,-4 1-13-16,-3 0-21 15,-4-1-5-15,0 4-5 16,0 0-1-16,4 1 6 0,1 7 1 16,7 1-2-16,2 9 1 15,4 0-7-15,5 5 0 16,4 0-1-16,7 0-6 16,1-2-6-16,6-2 1 15,-2-1-6-15,1-1-3 16,-5-1 2-16,-3-1-3 15,-6-1-2-15,-4 1-1 16,-6-4 3-16,-4 0 0 16,-2-4-1-16,-4-2 1 15,1-4 1-15,-3-3-16 16,3 0-14-16,0-1-44 16,7 4-25-16,5-2-32 15,7 0-306-15,14-2 83 16</inkml:trace>
  <inkml:trace contextRef="#ctx0" brushRef="#br0" timeOffset="-89239.672">14425 16646 799 0,'21'-12'313'0,"-13"6"45"16,-5 6-182-16,-4 8-57 15,-3 10-13-15,-5 7-26 16,-2 7-22-16,-1 0-22 0,0 7-12 15,0-5-11-15,2-2-12 16,4-3 0-16,3-1-40 16,4-9-34-16,-1-3-346 15,4-8 70-15</inkml:trace>
  <inkml:trace contextRef="#ctx0" brushRef="#br0" timeOffset="-88921.042">14337 16720 899 0,'-10'-9'340'0,"1"-2"55"16,10 1-242-16,12 2-4 16,4-1-38-16,6 1-14 0,2 1-25 15,6 4-10-15,-4 2-21 16,2 9-19-16,-4 3-5 15,-4 10-15-15,-8 4 0 16,-8 12-1-16,-8 0 0 16,-7 8-4-16,-7-3 11 15,-3 1-5-15,0-11 0 16,-4-5 1-16,2-12-2 0,0-6-16 16,1-10-11-16,4-6-55 15,5-3-20-15,6-7-79 16,3-1-284-16,14-1 61 15</inkml:trace>
  <inkml:trace contextRef="#ctx0" brushRef="#br0" timeOffset="-88492.354">14697 16236 954 0,'-26'1'322'0,"0"-3"74"16,16-1-252-16,9 1 17 15,9 2-28-15,10 0-9 16,9 1-35-16,11-1-21 15,6 3-39-15,6-3-27 16,-1-2-17-16,4 0-80 16,-9 1-47-16,-6-4-344 15,-11 1 28-15</inkml:trace>
  <inkml:trace contextRef="#ctx0" brushRef="#br0" timeOffset="-88248.494">14720 16366 1138 0,'-26'24'386'15,"5"-16"86"-15,15-1-304 16,12-3 3-16,7-4-36 16,14-3-22-16,8 0-38 15,14-3-22-15,1-2-40 16,13-5-140-16,-7 1 57 15,-2-11-477-15,-13-7 54 16</inkml:trace>
  <inkml:trace contextRef="#ctx0" brushRef="#br0" timeOffset="-86304.33">15664 16662 931 0,'3'15'304'0,"5"-20"80"16,7-16-250-16,12-25 15 15,3-15-31-15,7-23-5 16,-2-5-35-16,3-14-8 16,-9 10-34-16,0 1-9 15,-11 23-16-15,-3 18 3 16,-10 25-14-16,-10 25 3 16,-7 23-2-16,-4 22 1 15,-1 11-4-15,-1 19 8 16,3-3-6-16,2 6 8 15,9-18-5-15,8-7 4 16,7-21-4-16,12-14-1 16,7-22-4-16,11-17 7 15,1-11-9-15,15-23 3 16,-2-6 2-16,12-16 2 0,-8 5-3 16,0-2 7-16,-15 21-9 15,-10 17 1-15,-19 24-1 16,-13 24 5-16,-8 18-9 15,-11 13 14-15,-1 7-4 16,-6 16 2-16,3-2-9 16,-6 6 6-16,2-4-11 15,1 3-25-15,7-14-41 16,6-5-41-16,11-14-43 0,8-12-320 16,8-16 76-16</inkml:trace>
  <inkml:trace contextRef="#ctx0" brushRef="#br0" timeOffset="-85971.64">16916 16058 963 0,'15'-14'337'0,"-5"-2"47"15,-7 7-269-15,-6 1-8 16,-7 5-25-16,-7 6-24 16,-7 7-18-16,-13 4 8 15,-2 5-22-15,-17 5 3 0,1 2 16 16,-6 10 25-16,8 3-9 16,0 10 14-16,16-2-26 15,8 8 10-15,17-9-19 16,12 2 8-16,13-10-17 15,22-5 4-15,15-12-26 0,22-7 1 16,5-11-28-16,13-8-120 16,-11-7-18-16,-1-4-384 15,-23-1 0-15</inkml:trace>
  <inkml:trace contextRef="#ctx0" brushRef="#br0" timeOffset="-80972.102">17923 15578 722 0,'-21'16'219'0,"-8"0"76"15,-8 8-173-15,-3 5 3 16,-10 14 12-16,1 3-22 16,-5 19-5-16,5 3-27 15,1 14-6-15,13 0-19 16,4 14 3-16,12-10-16 15,5 4-1-15,11-15-12 16,9-3-1-16,7-21-19 0,11-1-5 16,5-14-4-16,8-4-39 15,0-10-52-15,-3-12-372 16,-11-11 69-16</inkml:trace>
  <inkml:trace contextRef="#ctx0" brushRef="#br0" timeOffset="-78955.568">18507 15952 904 0,'4'-10'255'0,"-8"5"81"16,-1 1-222-16,-2-1-35 16,-3-1 13-16,-1-2-17 15,-5 2 0-15,-3 1-18 16,-6 4 6-16,-3 4-14 16,-7 12 0-16,-2 5-12 15,-11 14 2-15,1 4-18 0,-9 15 4 16,7 1-9-16,-3 14 3 15,13-4-11-15,6 6 10 16,13-9-3-16,10-1 8 16,12-14-5-16,16-8 3 15,15-17-6-15,20-14 0 16,8-15-11-16,14-19 2 16,-4-9-5-16,9-14 1 15,-16-2-5-15,2-10 6 16,-17 5-3-16,-10-4 4 15,-20 8-3-15,-16-3-1 16,-19 10-7-16,-20 3-11 16,-8 12-27-16,-13 11-37 15,4 18-12-15,-7 19-19 16,9 11-8-16,0 12-24 0,11 1-264 16,5 5 77-1</inkml:trace>
  <inkml:trace contextRef="#ctx0" brushRef="#br0" timeOffset="-78651.632">18332 16439 922 0,'-11'-8'330'0,"-1"4"76"16,7 4-255-16,7 7 1 16,3 4-48-16,7 5-21 15,4 1-51-15,9 4-8 16,0-2-25-16,8 2-47 15,-1-1-38-15,4 2-353 16,-8-3 62-16</inkml:trace>
  <inkml:trace contextRef="#ctx0" brushRef="#br0" timeOffset="-78222.36">18944 16498 932 0,'-2'-14'235'15,"-11"7"74"-15,-7 4-249 16,-4 2-38-16,-4 4 17 16,-1 1-7-16,-2 2 22 15,6 1-2-15,2 2 15 16,7 4-13-16,4 3 7 15,8 0-19-15,6 4-8 16,7-1-18-16,7 3 0 16,1-3-15-16,3 4 5 15,-3-4-1-15,0 3 2 16,-5-4-8-16,-4 1 13 16,-6-5-10-16,-4-3 12 15,-5-1 1-15,-6-3 8 16,-1-4-11-16,-4-3 9 0,-2-1-16 15,1-3-9-15,0-2-14 16,2 0-48-16,5 0-39 16,3-1-323-16,1-1 52 15</inkml:trace>
  <inkml:trace contextRef="#ctx0" brushRef="#br0" timeOffset="-78038.053">19088 16487 874 0,'-8'15'274'0,"-2"9"67"15,-2 3-249-15,2 5-10 16,3 0-33-16,2 4-13 16,3-5-23-16,0 5-9 15,1-4-9-15,0 2-47 16,-4-8-299-16,-3 5-4 15,-1-9-137-15</inkml:trace>
  <inkml:trace contextRef="#ctx0" brushRef="#br0" timeOffset="-77672.442">18967 16584 851 0,'-4'-8'325'16,"3"-2"50"-16,7 0-234 15,9 1 12-15,5 1-47 16,8 1-6-16,2 3-30 16,4 1-7-16,-4 4-36 0,3 3-8 15,-10 3-18-15,-4 7 2 16,-6 2-5-16,-4 8 1 15,-8 4-2-15,-5 7 6 16,-4 2-9-16,-10 5 3 16,-1-5 0-16,-6-3-6 15,2-8-2-15,-5-8-3 16,5-9-17-16,-4-6-31 16,7-8-19-16,0-4-248 15,4 1-99-15,2 0-56 16</inkml:trace>
  <inkml:trace contextRef="#ctx0" brushRef="#br0" timeOffset="-77211.768">19283 16096 1070 0,'-17'3'325'0,"8"0"90"0,9-2-296 15,9-1 1-15,9-2-34 16,12 0-17-16,6-2-31 16,13 0-17-16,-2-2-27 15,7 1-24-15,-6 2-39 16,-4 2-64-16,-16-1-317 16,-10 6 51-16</inkml:trace>
  <inkml:trace contextRef="#ctx0" brushRef="#br0" timeOffset="-77008.682">19287 16279 1169 0,'-13'0'348'0,"5"4"109"15,13 0-316-15,7-6-6 16,9-1-28-16,11-2-25 15,6 1-38-15,16-4-41 16,3 1-91-16,11-8-414 16,-6-5 92-16</inkml:trace>
  <inkml:trace contextRef="#ctx0" brushRef="#br0" timeOffset="-75070.543">20170 16049 877 0,'-12'-8'295'16,"3"-5"72"-16,6 2-245 0,7-3-13 15,8 0-34 1,7-1-17-16,2 5-35 0,6 4-7 16,-2 4-9-16,-2 4-7 15,-7 6 0-15,-4 8-3 16,-9 5 1-16,-9 5 0 15,-5 4 0-15,-8 6-2 16,-3-1 6-16,-1 1-2 16,4-5-1-16,3 1 3 15,9-8 1-15,8-4-2 16,6-5 1-16,9-1 1 16,5-4 0-16,6 5-2 15,2-1 1-15,0 3-3 16,-7 1 0-16,-5 2 4 15,-11-1-1-15,-9 1 3 16,-10-2-2-16,-8-1 6 16,-3-3-9-16,-5 0 4 15,0-8-7-15,-2-1-2 16,5-3-14-16,-1-3-65 0,6-2-313 16,4 2 76-16</inkml:trace>
  <inkml:trace contextRef="#ctx0" brushRef="#br0" timeOffset="-74606.382">20800 15521 1049 0,'-22'-8'277'0,"2"8"84"0,7 8-306 16,4 13 7-16,7 4-23 16,6 16 1-16,9 5-3 15,5 18-2-15,5 4-9 16,3 15 3-16,-7 5-15 16,-5 21-2-16,-12-1-4 15,-12 15-4-15,-10-7-3 16,-11 4 0-16,-3-23 5 15,-9-2-5-15,4-24 2 0,-7-9-3 16,3-21 5-16,0-10-15 16,9-15-3-16,0-15-255 15,14-4-143-15,6-16-48 16</inkml:trace>
  <inkml:trace contextRef="#ctx0" brushRef="#br0" timeOffset="-73365.88">21145 16323 1088 0,'-10'6'251'0,"-3"-14"114"15,13 7-313-15,8-2-4 16,7 0-5-16,12 1-5 15,6 0-19-15,14-1-10 16,2 1-4-16,12 1-7 0,-5 2-10 16,4 2-57-16,-15 1-316 15,0 6 84-15</inkml:trace>
  <inkml:trace contextRef="#ctx0" brushRef="#br0" timeOffset="-73133.593">21162 16491 942 0,'-10'10'293'0,"0"-2"94"16,8 0-262-16,9-2 20 15,7-6-20-15,8 2-28 16,7-1-38-16,10 1-16 15,5-1-34-15,12-1-67 16,1 2-53-16,12-9-335 16,-5 0 41-16</inkml:trace>
  <inkml:trace contextRef="#ctx0" brushRef="#br0" timeOffset="-72406.672">22126 16138 908 0,'-19'4'326'16,"4"-2"68"-16,13-4-252 15,13-3 9-15,10-6-36 16,15-4-8-16,6-2-37 16,12-1-1-16,-2 4-34 15,5 5-18-15,-11 7-12 16,-8 8 3-16,-19 8-11 0,-16 15-8 16,-18 7 0-16,-25 13-13 15,-7 4-9-15,-21 11 6 16,2-9 10-16,-7 7 12 15,9-8 12-15,2 5 10 16,17-8 2-16,9 1 7 16,20-12 0-16,20-5-2 15,15-13-5-15,23-10-1 16,11-9-8-16,20-6-7 16,5-3-10-16,19-3-78 15,-9 2-179-15,8 2-214 16,-21-1-66-16</inkml:trace>
  <inkml:trace contextRef="#ctx0" brushRef="#br0" timeOffset="-66890.999">23814 15822 476 0,'20'-16'329'16,"-11"2"-45"-16,-8 6-45 15,-9 4-170-15,-16 7-12 0,-10 9-32 16,-13 7-5-16,-3 4-7 15,-11 5 35-15,7 2 5 16,-6 2 21-16,13-1 4 16,0 4 6-16,13-3-32 15,9 4 4-15,14-5-20 16,17 2-3-16,15-3-13 16,17-1-5-16,8-5-15 15,14-4-5-15,-1-9-21 16,9-6-67-16,-9-6-320 15,1-11 67-15</inkml:trace>
  <inkml:trace contextRef="#ctx0" brushRef="#br0" timeOffset="-66591.516">23232 15965 883 0,'-16'11'283'15,"5"-5"85"-15,12 2-232 16,11 0 28-16,10-2-20 15,17-1-1-15,8-3-35 16,17 1-26-16,-1 1-45 16,13 1-22-16,-9 0-19 15,8 3-67-15,-9 0-34 16,2-2-368-16,-12 1 55 16</inkml:trace>
  <inkml:trace contextRef="#ctx0" brushRef="#br0" timeOffset="-66325.958">23145 16123 1016 0,'-33'2'310'0,"8"0"99"15,11 3-272-15,13 0 3 16,11-3-14-16,14-1 3 16,8-1-41-16,21-3-15 0,10-2-29 15,19 2-21-15,-1 1-22 16,16 2-37-16,-7 5-62 16,8-1-405-16,-14-1 82 15</inkml:trace>
  <inkml:trace contextRef="#ctx0" brushRef="#br0" timeOffset="-65757.902">22889 16575 922 0,'-27'4'282'16,"12"2"74"-16,19 1-212 16,18-1-22-16,30-5 17 15,16-4-17-15,38-12 7 16,14-7-39-16,31-8-7 16,-4 2-29-16,23 4-13 15,-21 8-23-15,8 6-12 16,-26 9-18-16,7 7-101 15,-29 0-52-15,-5 5-337 16,-31 0 0-16</inkml:trace>
  <inkml:trace contextRef="#ctx0" brushRef="#br0" timeOffset="-65108.36">23363 16863 991 0,'3'-25'260'0,"-6"6"68"16,1 12-283-16,-5 10-15 16,-1 5-15-16,-7 11 0 15,-4 5 3-15,-1 11 8 16,-1-2 8-16,3 7 12 0,5-6 0 16,6 3 7-16,9-9-8 15,11-1-17-15,5-8-11 16,14-10-1-16,2-7-11 15,9-7-3-15,-2-10 2 16,5-8-3-16,-5-2-5 16,-1-2 6-16,-9 4-1 15,-3 2 0-15,-11 9-2 0,-8 6-1 16,-7 7 0-16,-8 6 0 16,-5 5 2-16,-5 10 0 15,-2 4 1-15,-2 6-4 16,3-2 0-16,4-1-6 15,7-6 1-15,8-5-51 16,8-10-22-16,7-8-43 16,3-6-136-16,3-12-135 15,0-5 5-15</inkml:trace>
  <inkml:trace contextRef="#ctx0" brushRef="#br0" timeOffset="-64641.321">23755 16981 715 0,'-6'4'219'0,"-4"9"69"16,0 3-192-16,-3 4 0 16,3 3-9-16,2 3-11 0,3 0-20 15,7-5-12-15,4-3-20 16,4-9-10-16,5-6-5 16,8-8-3-16,2-6-4 15,7-7 2-15,1-1 2 16,4-2-1-16,-7 3-2 15,-2 3 0-15,-10 7 4 16,-5 6-8-16,-7 5 4 0,-6 7 1 16,-3 5-4-16,-1 6 3 15,-3 1 3-15,0 5-5 16,4-3 3-16,3-1 2 16,2-8-3-16,7-5-4 15,3-7 4-15,5-8-1 16,4-8 0-16,2-4-6 15,0-2 4-15,2-1-3 16,-3 2 1-16,-1 4 0 16,-5 7 4-16,-3 4-4 15,-6 6-1-15,-4 8-4 16,-5 2 7-16,-3 5-5 16,-2 2 7-16,0 2 2 15,0-2 3-15,2-2-9 16,1-4 4-16,5 0-6 15,2-7-16-15,1-9-339 16,4-3 108-16</inkml:trace>
  <inkml:trace contextRef="#ctx0" brushRef="#br0" timeOffset="-64486.978">24433 16781 658 0,'-10'-10'417'0,"-4"10"-74"15,-2 7-76-15,1 8-236 16,3 1-30-16,3 5-30 16,4-4-170-16,4 2-148 15,8-2-35-15</inkml:trace>
  <inkml:trace contextRef="#ctx0" brushRef="#br0" timeOffset="-64290.345">24653 16793 851 0,'-14'27'276'16,"-7"4"54"-16,-7 13-222 15,-1 1-40-15,0 11-15 16,7-5-32-16,-1 12-6 16,6-9-16-16,2 1-4 15,3-12-2-15,0-4-337 0,0-11 107 16</inkml:trace>
  <inkml:trace contextRef="#ctx0" brushRef="#br0" timeOffset="-64137.974">24304 17064 1123 0,'-2'-8'373'0,"6"-4"96"15,11 3-297-15,19 1-16 16,5 0-51-16,16 1-18 15,3 2-47-15,12 2-158 16,-5 0-390-16,7 2 83 16</inkml:trace>
  <inkml:trace contextRef="#ctx0" brushRef="#br0">13196 18837 923 0,'-14'4'307'16,"6"0"57"-16,5 3-227 15</inkml:trace>
  <inkml:trace contextRef="#ctx0" brushRef="#br0" timeOffset="131937.587">13330 18727 1028 0,'-11'7'314'16,"5"-7"69"-16,10 4-284 15,13-8-25-15,10 1-29 16,9-3-16-16,3 1-13 16,9-5-37-16,-7 1 28 15,4-9-407-15,-10-4 120 16</inkml:trace>
</inkml:ink>
</file>

<file path=ppt/ink/ink1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29:16.651"/>
    </inkml:context>
    <inkml:brush xml:id="br0">
      <inkml:brushProperty name="width" value="0.05292" units="cm"/>
      <inkml:brushProperty name="height" value="0.05292" units="cm"/>
    </inkml:brush>
  </inkml:definitions>
  <inkml:trace contextRef="#ctx0" brushRef="#br0">1617 8589 842 0,'-6'23'278'16,"1"-10"59"-16,6-20-205 15,5-22-58-15,10-35-5 16,2-13-30-16,16-38-108 15,5-7 86-15,19-22 1 16,-4 16-6-16,7-6 0 16,-12 34 93-16,-4 15-101 15,-22 32 0-15,-6 29 3 16,-13 32 6-16,-9 36 10 16,-8 24-1-16,-9 42 0 15,-6 10 1-15,-9 25-3 16,2-13-7-16,4 1 1 15,11-37 3-15,17-19 2 0,12-40-4 0,16-28-5 16,8-29 1-16,11-28-6 16,-1-15-9-1,12-30 6-15,-7-1 2 16,4-12-3-16,-10 15 1 0,1 9 5 16,-13 32-4-16,-8 24-1 15,-14 27 4-15,-10 31 1 16,-10 17 4-16,-12 20 0 15,0 5 1-15,-10 13-1 16,4-11-5-16,-4 11-2 16,7-15-3-16,2-5 1 15,10-21-13-15,9-13-60 16,10-31-10-16,13-17-357 16,5-20 51-16</inkml:trace>
  <inkml:trace contextRef="#ctx0" brushRef="#br0" timeOffset="833.775">2602 8286 757 0,'2'-29'368'0,"-7"3"0"15,-3 8-149-15,-6 3-120 16,-1 7-29-16,-7 5 7 16,-1 7-18-16,-6 12-5 15,4 8-13-15,-6 12-3 16,4 7-20-16,1 13 1 16,5 0-4-16,6 3 6 15,12-9-1-15,11-5 2 16,8-21-7-16,8-14-6 15,6-16-5-15,4-17-1 16,-5-12 1-16,2-13-4 16,-6 2 5-16,-6-7-2 15,-8 9-1-15,-4 2 4 16,-7 16 1-16,-9 5-2 16,-2 14-1-16,-6 15-10 15,-2 11-13-15,-5 13-33 16,3 4-18-16,5 6-37 15,7-6-24-15,4 0-319 16,16-11 97-16</inkml:trace>
  <inkml:trace contextRef="#ctx0" brushRef="#br0" timeOffset="1169.905">2722 8275 875 0,'7'-20'291'0,"-7"8"66"16,-3 12-233-16,-7 12-11 15,-2 7-25-15,-3 16 0 16,0 4-27-16,0 10-7 16,6-1-16-16,4-2-6 15,6-13-17-15,7-7 2 16,7-16-9-16,8-15-1 16,5-12-4-16,12-17-1 15,1-7-3-15,6-11 2 16,-8 3 1-16,-2-3 0 15,-10 14-1-15,-3 3 4 16,-9 14 0-16,-4 12-2 16,-6 12 8-16,-6 13 8 15,-6 8-3-15,-5 11-2 16,0 0-5-16,-2 3-42 16,8-7-29-16,4-1-55 15,7-9-27-15,8-4-52 16,4-7-220-16,5-8 61 15</inkml:trace>
  <inkml:trace contextRef="#ctx0" brushRef="#br0" timeOffset="1466.888">3163 8389 654 0,'30'-28'324'0,"-8"0"11"15,-3 1-130-15,-10 10-92 0,-7 1-2 16,-9 10-36-16,-12 5-12 16,-4 8-8-16,-9 8 10 15,2 5-21-15,-5 10 4 16,9 3-1-16,-1 12 8 15,10-5-12-15,5 5 5 16,11-9-11-16,8-4-8 16,8-17-13-16,11-7-6 15,2-13-7-15,14-10-2 16,-2-11-2-16,7-7 3 16,-7-1-3-16,-2-4 4 15,-19 7-3-15,-11 2-2 16,-17 12-3-16,-14 4-18 15,-8 10-9-15,-7 6-27 16,1 12-13-16,2 10-35 16,9 3-12-16,3 9-327 15,11-2 95-15</inkml:trace>
  <inkml:trace contextRef="#ctx0" brushRef="#br0" timeOffset="1677.679">3488 8329 892 0,'10'-33'400'0,"-6"9"10"0,-6 11-217 16,-1 17-43-16,-4 14-60 0,-3 20-7 15,-3 9-21 1,0 16-13-16,3-1-24 0,4 9-11 16,5-8-7-16,6 2-14 15,2-12-17-15,4-3-63 16,-1-15-28-16,-1-12-361 15,0-13 61-15</inkml:trace>
  <inkml:trace contextRef="#ctx0" brushRef="#br0" timeOffset="1966.656">3482 8393 1035 0,'12'-25'346'15,"1"1"81"-15,10 3-262 16,3 3-43-16,7 3-9 16,1 8-51-16,6 5-14 15,-5 1-22-15,0 8-5 16,-10 1-4-16,-7 7 11 16,-13 3-3-16,-13 11 5 15,-11 2-3-15,-9 8-4 0,0-2-10 16,-5-1-24-16,7-12-25 15,2-6-53-15,7-14-32 0,6-5-70 16,7-7-12-16,6-5-264 16,6 1 63-16</inkml:trace>
  <inkml:trace contextRef="#ctx0" brushRef="#br0" timeOffset="2301.673">4099 8290 1101 0,'1'-4'406'0,"-9"5"61"16,-7 2-303-16,-10 4-15 16,-2 4-57-16,-8 5-25 0,4 0-29 15,0 9-5 1,10 5-23-16,3 9-5 16,8-2-1-16,8 1 0 15,12-7-9-15,8-10 3 16,7-14 2-16,10-13-3 0,2-10 0 15,1-14 6-15,-5-1-7 16,-5-9 0-16,-13 4 3 0,-8-1-5 16,-9 14 5-16,-11 9 4 15,-4 17 0-15,-9 13-5 16,0 13-5-16,2 5-41 16,6-3-39-16,10-4-83 15,12-12-332-15,14-15 53 16</inkml:trace>
  <inkml:trace contextRef="#ctx0" brushRef="#br0" timeOffset="2666.572">4503 7793 1072 0,'9'-41'437'16,"-9"25"23"-16,-4 30-232 15,-3 20-147-15,-9 28-1 16,-2 16-33-16,-8 22-7 15,2-6-11-15,-4 11-11 16,9-18-13-16,7-5 6 0,8-22-11 16,9-13-1-16,13-23 0 15,9-17-1-15,4-17-10 16,10-19 6-16,-8-9 1 16,3-5 7-16,-11 4 0 15,1 3 6-15,-11 15-3 16,-2 9-1-16,-6 8-4 15,-7 16-1-15,-7 10 0 0,-7 14 6 16,0 6-2-16,1 11 7 16,4-8-4-16,3 2-2 15,6-12-4-15,2-8-32 16,4-18-49-16,6-14-86 16,1-16-76-16,7-21-262 15,2-17 8-15</inkml:trace>
  <inkml:trace contextRef="#ctx0" brushRef="#br0" timeOffset="2759.773">4814 7935 1413 0,'-26'9'409'0,"-1"13"83"16,6 5-406-16,10 1-127 16,13-2-82-16,14 1-366 0,11-9 22 15</inkml:trace>
  <inkml:trace contextRef="#ctx0" brushRef="#br0" timeOffset="3066.717">4967 8238 1159 0,'-17'5'399'15,"-8"-8"40"-15,2-7-326 16,-1 0-46-16,5 4-51 16,0 8-8-16,6 9 7 0,6 12 13 15,9 3 4-15,6 8-2 16,2-3-5-16,10 4-10 15,-1-4-14-15,4 2 2 16,-7-3-6-16,-1 4 5 16,-10-7 7-16,-10-1 27 15,-8-6 12-15,-9-1 24 16,-6-3 6-16,-8-3 7 16,-1-5-28-16,-2-9-16 15,6-10-35-15,6-13-133 16,17-8-77-16,17-18-357 15,23-13-23-15</inkml:trace>
  <inkml:trace contextRef="#ctx0" brushRef="#br0" timeOffset="3233.336">5437 7604 1085 0,'19'-27'529'0,"-9"14"-12"0,-15 23-255 15,-7 24-121-15,-7 13-72 16,-9 25-4-16,-4 7-15 15,-3 19-5-15,4-3-9 16,-1 13-12-16,14-13-37 16,2 1-116-16,10-17-48 15,-4-8-391-15,-1-24 12 0</inkml:trace>
  <inkml:trace contextRef="#ctx0" brushRef="#br0" timeOffset="3602.72">5125 8184 1320 0,'6'-7'563'0,"1"-4"23"15,5 4-343-15,19 0-78 16,5 1-96-16,17 3-20 16,7-1-30-16,16-2-69 15,0 0-111-15,14-4-442 16,-16-2 51-16</inkml:trace>
  <inkml:trace contextRef="#ctx0" brushRef="#br0" timeOffset="7122.393">6043 8310 1206 0,'-2'-13'300'0,"2"11"113"15,2 8-349-15,-2 10 4 16,0 8-13-16,-2 14 4 15,0 5-12-15,-1 12-4 16,0 0-17-16,2 10-8 16,-1-10-5-16,2 6-14 15,1-6-6-15,1 0-49 16,1-12-33-16,-1-8-376 16,1-15 70-16</inkml:trace>
  <inkml:trace contextRef="#ctx0" brushRef="#br0" timeOffset="7415.717">5961 8422 1068 0,'-3'-33'373'0,"7"2"87"15,10-7-247-15,8 3-36 16,13-9 15-16,8 3-55 15,9 0-21-15,-3 10-46 0,4 8-16 16,-12 15-38 0,-9 15-6-16,-16 12-10 0,-9 15-5 15,-15 5-5-15,-14 10-26 16,-7-5-27-16,-11 6-92 16,-2-12-32-16,-1 0-64 15,7-15-127-15,4-1-138 16,12-10 30-16</inkml:trace>
  <inkml:trace contextRef="#ctx0" brushRef="#br0" timeOffset="7607.432">6550 8128 1021 0,'-7'22'351'0,"-10"11"42"15,0 4-261-15,-6 9-83 16,6-4-24-16,1 11-10 16,6-7-9-16,-1 3-7 0,11-7-14 15,5-5 317 1,2-17-703-16,7-9 330 16</inkml:trace>
  <inkml:trace contextRef="#ctx0" brushRef="#br0" timeOffset="8049.072">6658 8220 1033 0,'1'6'424'0,"2"2"65"15,4-2-259-15,9-3-60 16,2 0-42-16,12-4-33 16,1-3-48-16,12-4-15 15,-2 2-17-15,5-2-7 16,-6 2-5-16,1 4-2 15,-10 3-6-15,-5 1 4 16,-10 4-2-16,-8 1 0 16,-14 0-2-16,-11 1 10 15,-7 2-3-15,-12 2-2 16,-1 0 3-16,-7 6 3 16,10 0-1-16,-1 6 2 15,13-1 4-15,3 9-1 16,10 0 7-16,11 8 5 15,6-5 2-15,12-3 3 0,10-12-3 16,12-15-8 0,2-15-8-16,9-14-8 15,-7-11 2-15,-3-11-1 0,-14 1 0 16,-11-9-7 0,-19 6-12-16,-14 1-46 15,-11 17-36-15,-8 13-86 0,1 24-26 16,-6 23-336-16,10 16 60 0</inkml:trace>
  <inkml:trace contextRef="#ctx0" brushRef="#br0" timeOffset="8282.299">7131 8732 1071 0,'31'-44'405'0,"-1"-29"90"15,-6-11-290-15,2-31 7 16,-7-4-50-16,0-25-13 15,-6 10-56-15,4-10-14 16,-1 30-37-16,-3 14-9 16,-3 38-22-16,-1 21-5 15,-7 30-4-15,1 16 2 16,-1 15-2-16,7 10-7 16,0 7-16-16,5 9-96 15,-1 0-79-15,-3 9-400 16,-7 2 17-16</inkml:trace>
  <inkml:trace contextRef="#ctx0" brushRef="#br0" timeOffset="8582.064">7198 8306 1072 0,'-15'27'423'0,"15"-12"65"16,10-2-217-16,13-10-84 0,12-4 11 15,4-4-60-15,7-2-23 16,-1-2-55-16,6-1-24 15,-9-3-27-15,-1 3-12 16,-9-1-8-16,-9 8-7 16,-13 10-2-16,-10 10-8 15,-5 10 2-15,-8 11 3 16,-2 1 14-16,1 7-4 16,3-6 13-16,0-5-3 15,9-11 2-15,3-10-20 16,6-16-7-16,7-18-97 15,2-12-56-15,2-24-386 16,1-12 33-16</inkml:trace>
  <inkml:trace contextRef="#ctx0" brushRef="#br0" timeOffset="8698.4">7648 7806 1423 0,'-34'16'453'16,"3"5"67"-16,7 7-384 15,13-1-99-15,16 1-104 0,14-7-62 16,23-7-391-16,7-6 44 16</inkml:trace>
  <inkml:trace contextRef="#ctx0" brushRef="#br0" timeOffset="8882.431">8053 7668 1327 0,'-8'10'434'0,"-13"26"70"16,-4 16-378-16,-8 28-32 15,-3 5-57-15,-2 22-13 16,5-8-9-16,3 10-4 16,9-17-5-16,6 0-51 15,8-25-53-15,6-9-89 16,2-26-330-16,4-17 33 16</inkml:trace>
  <inkml:trace contextRef="#ctx0" brushRef="#br0" timeOffset="9248.882">7829 8238 1044 0,'15'23'335'16,"4"-4"55"-16,18-3-259 16,10-6-89-16,15-10 33 15,-1-5-6-15,11-7-5 0,-16-4-5 0,-5-5-2 16,-22 5-42-16,-12-1-8 15,-17 6 0-15,-17 3-1 16,-12 8 4-16,-16 3-1 16,-4 2-4-16,-7 7 2 15,10-1 1-15,2 8 10 16,18 1 15-16,9 8 16 16,14-1 9-16,16 10 26 15,11-3-5-15,13 8-8 16,3-6-11-16,2 2-10 15,-10-8-28-15,-8-4-8 16,-16-7-7-16,-12-3-6 16,-11-7-4-16,-15-6-16 15,-5-5-24-15,-11-6-128 16,2-7-12-16,4-3-390 16,13 5 13-16</inkml:trace>
  <inkml:trace contextRef="#ctx0" brushRef="#br0" timeOffset="9485.261">8692 8200 1171 0,'-4'0'373'16,"1"-1"61"-16,1 2-343 15,2 1-93-15,4 0-405 16,0-2 65-16</inkml:trace>
  <inkml:trace contextRef="#ctx0" brushRef="#br0" timeOffset="9621.41">8654 8570 1504 0,'-21'17'434'0,"14"-8"88"16,2 0-260-16,11-6-760 16,6-5 255-16</inkml:trace>
  <inkml:trace contextRef="#ctx0" brushRef="#br0" timeOffset="11331.904">9829 7811 1123 0,'4'-19'338'15,"-3"25"105"-15,-3 25-295 16,-10 28-28-16,-3 9-12 16,-3 26-12-16,-2 0-41 15,2 10-16-15,8-17-24 16,7 3-21-16,8-26-65 15,8-13-92-15,3-24-53 0,6-21-280 16,-2-24-6-16</inkml:trace>
  <inkml:trace contextRef="#ctx0" brushRef="#br0" timeOffset="11631.531">10204 7799 1188 0,'7'-33'420'0,"-11"18"59"16,-6 20-335-16,-13 23-26 15,-4 15-63-15,-11 24-18 16,2 8-18-16,-6 19 1 16,12-3-6-16,3 11-1 15,10-12-3-15,7 0-3 16,10-20-7-16,11-7 4 16,4-20-4-16,9-12 1 15,1-15-2-15,4-12 2 16,-4-14-1-16,2-9 9 0,-9-8-3 15,-3-10 7 1,-7 2-5-16,-10-2 4 0,-11 7-7 16,-10 10-11-16,-7 17-14 15,-8 15-75-15,5 12-35 16,4 7-61-16,10-4-317 16,9-5 68-16</inkml:trace>
  <inkml:trace contextRef="#ctx0" brushRef="#br0" timeOffset="11898.147">9665 7771 1247 0,'-16'2'449'0,"9"-1"72"15,16-2-332-15,16-5 44 16,13 0-57-16,18-3 9 16,7-3-33-16,24-3-23 15,3 0-67-15,11-1-27 16,-5 1-93-16,6 1-206 16,-12 3-417-16,1 1 17 15</inkml:trace>
  <inkml:trace contextRef="#ctx0" brushRef="#br0" timeOffset="12981.993">10362 8709 484 0,'-7'-5'198'0,"2"2"24"15,2 5-129-15,2 6-36 16,0 1-20-16,-2 6-19 0,0 0-2 15,-1 5 31-15,-1-2 20 16,-1 7 44-16,3-4 9 16,1 6 25-16,0-4-12 15,6-2 21-15,-1-6-27 16,4-8 14-16,-1-8-18 16,4-9 6-16,1-6-25 15,4-9 7-15,0-3-29 0,4-8-9 16,1 1-31-16,-1-3-13 15,-2 10-25-15,-4 0 0 16,-6 14-8-16,-2 9 11 16,-4 10-2-16,-4 9-2 15,-3 6 0-15,1 6 0 16,1 1-5-16,1 1 2 16,6-4 0-16,2-2 4 15,6-7-4-15,5-7 0 16,0-6-4-16,6-8 0 15,1-4-6-15,5-7 11 16,-2 0-5-16,4-2 5 16,-3 3 2-16,-2 2 3 15,-5 5-6-15,-3 5 10 16,-4 4-4-16,-2 6 4 16,-3 3-4-16,-3 7 5 15,-4 3-7-15,-4 10 8 16,-2 1-3-16,-3 6-5 0,2-1-12 15,2-2-31-15,2-9-29 16,6-6-113-16,-2-10 396 16,6-4-796-1,-1-7 319-15</inkml:trace>
  <inkml:trace contextRef="#ctx0" brushRef="#br0" timeOffset="14682.419">11541 7631 962 0,'10'-7'330'0,"-10"1"85"15,-7 6-260-15,-9 6-1 16,-8 3-35-16,-11 12-2 15,-2 5-44-15,-8 15-1 16,3 5-23-16,-6 23-2 16,9 5-16-16,-2 20 2 15,8 0-15-15,2 13-4 16,9-15-10-16,5 3 1 16,10-25-7-16,11-3 0 15,7-23-1-15,12-11-12 0,2-17-52 16,5-13-33-16,-4-11-419 15,-3-13 81-15</inkml:trace>
  <inkml:trace contextRef="#ctx0" brushRef="#br0" timeOffset="15181.4">11899 7957 1115 0,'9'-17'376'0,"-10"2"91"15,-7 2-307-15,-8 3 2 16,-7 3-48-16,-12 1-4 15,2 5-46-15,-6 4 7 16,2 5-17-16,-4 11 7 16,7 6-17-16,-4 13 3 15,7 7-22-15,3 16-12 16,12 0-12-16,5 12 3 16,9-8-11-16,9 0 4 0,7-15 5 15,9-9-4-15,7-17-5 16,15-14 8-16,0-18-5 15,14-18-3-15,-2-8 1 0,7-18 11 16,-11-3-9-16,-4-10 2 16,-18 6 6-16,-14-5-2 15,-20 11-4-15,-14 2 8 16,-15 16-5-16,-21 8-23 16,-4 16-16-16,-12 19-39 15,4 13-30-15,1 15-85 16,21 7-2-16,5 7-340 15,24-5 62-15</inkml:trace>
  <inkml:trace contextRef="#ctx0" brushRef="#br0" timeOffset="15428.65">11907 8206 875 0,'-26'-7'510'0,"8"13"-21"16,5 14-224-16,7 5 16 16,6 10-120-16,6-2-67 0,11 4-22 15,7-7-45 1,12 0-31-16,4-6-57 0,10-4-124 15,-7-9-376-15,8 1 47 16</inkml:trace>
  <inkml:trace contextRef="#ctx0" brushRef="#br0" timeOffset="15814.602">12289 7529 924 0,'2'-26'484'16,"-3"7"18"-16,0 14-192 16,3 10-116-16,3 15-43 15,4 20-26-15,5 10-54 16,5 19-9-16,6 0-28 15,2 13-13-15,-1-5-23 16,-7 12 5-16,-10-8-9 16,-13 16 1-16,-14-11-6 15,-14 10 5-15,-6-14-2 16,-8-2 4-16,8-21-2 0,0-10-13 16,11-27-27-16,7-18-114 15,10-15-19-15,10-14-387 16,10-5 29-16</inkml:trace>
  <inkml:trace contextRef="#ctx0" brushRef="#br0" timeOffset="16151.814">12938 8114 1058 0,'-39'10'502'0,"18"-1"-1"0,12 0-195 16,10-1-165-16,15-5-10 16,8-2-48-16,19-4-7 15,8-5-33-15,18-4-11 16,-1 1-25-16,12-1-70 31,-12 4-108-31,0 7-407 0,-19 2 33 16</inkml:trace>
  <inkml:trace contextRef="#ctx0" brushRef="#br0" timeOffset="16389.36">12956 8411 1163 0,'-8'7'476'0,"9"-1"57"16,6-5-296-16,11-4-36 15,3-5-64-15,16 2-35 16,3-2-44-16,13 0-44 16,1 4-62-16,9 7-542 15,-9 1 144-15</inkml:trace>
  <inkml:trace contextRef="#ctx0" brushRef="#br0" timeOffset="20379.958">13932 8145 960 0,'0'-29'373'16,"-2"12"54"-16,1 18-201 15,1 17-57-15,-5 29 14 16,2 14-38-16,-3 22-13 15,4 0-52-15,4 12-15 16,3-15-48-16,4 5-26 16,3-18-18-16,2 1-53 15,-5-19-37-15,2-9-71 16,-4-18 468-16,1-12-811 16,-3-19 402-16</inkml:trace>
  <inkml:trace contextRef="#ctx0" brushRef="#br0" timeOffset="20647.149">13747 8205 1140 0,'-7'-27'376'0,"15"-5"109"16,13 0-311-16,22-7 30 16,9 1-36-16,17 0-7 15,-2 8-55-15,6 7-21 16,-14 12-50-16,-5 11-17 15,-19 13-20-15,-14 13-13 16,-19 7-3-16,-19 9-23 16,-14 1-2-16,-16 1-27 15,1-12-3-15,-3-5-74 16,10-9-17-16,6-4-61 16,14-6-292-16,15 1 63 15</inkml:trace>
  <inkml:trace contextRef="#ctx0" brushRef="#br0" timeOffset="21001.892">14386 8766 1121 0,'1'-4'351'0,"-4"6"76"15,-1 10-319-15,-1 5-7 16,3 4-30-16,-4 6-19 16,4-1-18-16,2 4-6 15,2-4-20-15,-2 1-47 16,4-5-36-16,2-2-62 16,-3-6-325-16,5-1 57 15</inkml:trace>
  <inkml:trace contextRef="#ctx0" brushRef="#br0" timeOffset="21346.936">14273 8779 1100 0,'0'-3'334'16,"7"-5"106"-16,8-4-298 15,9-4 35-15,1-3-15 16,10-2 19-16,-1 1-40 0,7 4-19 16,-8 8-54-16,2 10-23 15,-12 11-41-15,-7 13-11 16,-12 9-3-16,-8 9-9 16,-10-2 0-16,-9 6-1 15,-2-8 2-15,-7-2-8 16,3-9 7-16,-1-4-21 15,8-8-13-15,1-5-68 16,8-5-34-16,3-5-390 16,5-2 65-16</inkml:trace>
  <inkml:trace contextRef="#ctx0" brushRef="#br0" timeOffset="23162.881">15309 7808 500 0,'-2'-12'459'0,"-1"0"-90"15,-8 4-8-15,-6 6-239 16,-5 3-31-16,-9 8-4 15,-3 6-30-15,-6 12 2 16,3 6-10-16,-6 19 5 16,5 7-9-16,-1 18 3 15,6 1-12-15,3 13-8 16,8-11-13-16,8 4-5 16,8-18 1-16,13-4-9 0,7-17-9 15,14-6-75-15,-1-14-77 16,14-9-326-16,-7-14 15 15</inkml:trace>
  <inkml:trace contextRef="#ctx0" brushRef="#br0" timeOffset="23715.805">15631 8049 523 0,'10'-12'546'0,"-2"-1"-91"0,-8 0 3 16,-3 1-244-16,-6 1-54 15,-11 3-8-15,-5 6-55 16,-13 4-10-16,-2 6-31 16,-6 10-7-16,7 3-26 15,1 14-7-15,8 3-13 16,-1 16-2-16,9 0-4 15,1 10-1-15,6-7 5 0,10 2-3 16,10-11 3-16,10-8-4 16,8-16-4-16,15-10 1 15,6-14-1-15,8-16-2 16,1-12 9-16,6-11 2 16,-12-5-3-16,-3-14 14 15,-14 5-1-15,-9-5-1 16,-17 6-3-16,-14 1 3 15,-12 16-17-15,-16 14-30 16,-6 16-42-16,-13 20-99 16,1 14-47-16,-1 13-341 15,14 2 28-15</inkml:trace>
  <inkml:trace contextRef="#ctx0" brushRef="#br0" timeOffset="24060.108">15452 8342 1162 0,'-23'7'371'15,"8"1"104"-15,5 4-275 16,6 0-8-16,7 9 10 16,6 3-56-16,8 10-28 15,6-1-57-15,12 5-24 16,2-4-54-16,10-2-76 15,-1-10-100-15,3-7-402 16,-6-9 29-16</inkml:trace>
  <inkml:trace contextRef="#ctx0" brushRef="#br0" timeOffset="24462.915">15911 7639 966 0,'-14'-22'499'16,"5"12"-10"-16,3 5-168 15,6 6-148-15,5 8-9 16,2 6-57-16,7 12-6 15,4 9-39-15,9 16-16 16,-1 3-34-16,8 17-2 16,-6-1-11-16,0 16-2 15,-12-4-7-15,-8 17-4 16,-14-9-11-16,-15 10 5 16,-8-13-4-16,-12 2 10 15,2-21 9-15,2-8 8 16,10-20-2-16,5-11-17 15,10-16-35-15,5-13-110 16,6-9 207-16,12-14-615 16,1-4 187-16</inkml:trace>
  <inkml:trace contextRef="#ctx0" brushRef="#br0" timeOffset="26115.46">16609 8319 1257 0,'-12'2'420'16,"3"-4"52"-16,9 3-345 15,6-2-64-15,6-4 309 16,1-3-847-16,-4-2 390 16</inkml:trace>
  <inkml:trace contextRef="#ctx0" brushRef="#br0" timeOffset="26762.608">17633 7969 1247 0,'-3'-12'398'0,"-4"1"91"15,-2 0-339-15,-10 1-9 16,-5 4-45-16,-15 4 3 16,-5 6-34-16,-12 10-13 15,2 5-22-15,-8 12-2 16,11 7-20-16,-6 17 0 15,12 3-6-15,-1 16-1 16,10-3-4-16,7 11 0 16,13-13 0-16,12 1 3 15,13-14 0-15,13-6 0 16,7-13-1-16,18-10-2 16,2-16 0-16,17-16-1 15,2-15 3-15,8-20 2 0,-8-8 6 16,0-15 25-16,-19 2 9 15,-11-16 12-15,-19 9 1 16,-15-10-5-16,-17 12-28 16,-15-2-35-16,-8 20-32 15,-17 17-48-15,-4 23-62 16,-12 22-68-16,7 14-362 0,-3 17 61 16</inkml:trace>
  <inkml:trace contextRef="#ctx0" brushRef="#br0" timeOffset="27086.774">17416 8489 1184 0,'-23'-5'494'16,"4"7"66"-16,9 2-284 15,2 3-58-15,6 3-51 16,8 6-28-16,5 3-54 15,13 5-28-15,9 0-30 16,18 4-62-16,0-8-43 16,9-1 96-16,1-10-662 15,3-12 223-15</inkml:trace>
  <inkml:trace contextRef="#ctx0" brushRef="#br0" timeOffset="27640.927">18158 8268 876 0,'-18'14'493'0,"8"-3"-19"16,9-6-147-16,10 5-140 16,9-5-18-16,9 3-2 15,5-2-32-15,15 0-21 16,1-5-53-16,19-2-60 16,-6-4-66-16,8-3-154 15,-9-2-387-15,3-6 37 16</inkml:trace>
  <inkml:trace contextRef="#ctx0" brushRef="#br0" timeOffset="29345.622">19781 8010 954 0,'24'-3'328'0,"-3"-2"77"16,-8 3-251-16,-8 2 48 15,-11 0-34-15,-12-3 4 16,-8 5-29-16,-14-2-14 16,-3 1-61-16,-15 1-13 15,-3 3-23-15,-15 7-10 16,2 6-15-16,-13 16 1 16,9 8-7-16,-2 21-1 15,13 4-3-15,5 16 4 16,18-7-2-16,12 4 7 15,20-18 0-15,21-2-4 16,18-22-3-16,28-16-29 16,19-19-36-16,28-25-127 15,2-16-378-15,18-10 55 0</inkml:trace>
  <inkml:trace contextRef="#ctx0" brushRef="#br0" timeOffset="29966.207">20595 7831 989 0,'13'-19'354'0,"-4"-2"92"15,-7 5-245-15,-5 1 14 16,-5 6-37-16,-13 3-12 16,-5 8-54-16,-16 13-31 15,-5 9-37-15,-17 15-12 16,0 9-14-16,-12 19-3 16,5 1-5-16,-9 21-4 15,9-2 1-15,-4 15-3 16,14-10-2-16,4 9 0 15,19-16-7-15,10 3-24 16,19-20-21-16,15-3-126 16,14-20-51-16,16-5-343 15,7-17-5-15</inkml:trace>
  <inkml:trace contextRef="#ctx0" brushRef="#br0" timeOffset="30628.275">21072 8105 1120 0,'-1'-20'441'16,"-3"3"53"-16,-7-5-259 0,-3 2-82 16,-11 2-8-16,-5 4-50 15,-10 4-6-15,-3 7-28 16,-8 10-9-16,2 7-17 15,-8 13-9-15,5 6-10 16,-6 14-2-16,6 6-2 16,-2 14-10-16,10-3-1 15,6 7-3-15,14-10-4 16,10-3-1-16,16-16 0 0,21-6 2 16,12-19-1-16,23-10-1 15,10-14 2-15,19-12-1 16,-6-10-10-16,7-8-3 15,-16-3 5-15,-8-9 2 16,-19 1 14-16,-11-10 22 16,-20 2 7-16,-13-14-7 15,-16 4-47-15,-20 2-119 16,-10 16-64-16,-20 28-397 16,0 32 13-16</inkml:trace>
  <inkml:trace contextRef="#ctx0" brushRef="#br0" timeOffset="30926.41">20705 8402 1322 0,'-19'0'448'16,"4"8"61"-16,6 12-344 16,9 6-90-16,9 11-28 15,6 4-34-15,14 8-8 16,7-7-42-16,8 0-126 15,1-11-358-15,3-5 46 16</inkml:trace>
  <inkml:trace contextRef="#ctx0" brushRef="#br0" timeOffset="31311.918">21395 7670 1245 0,'-18'28'303'15,"9"9"102"-15,9 2-362 16,8 12 3-16,3 0-11 0,9 14 3 15,3-3 2-15,1 17-3 16,-4-3-17-16,-8 10-8 16,-10-9-34-16,-13 11-44 15,-10-13 0-15,-17 6-2 16,-5-11 4-16,-16 5 30 16,-1-17 47-16,-4-3 7 15,11-15-2-15,5-11-125 16,18-10-278-16,5-8 38 15</inkml:trace>
  <inkml:trace contextRef="#ctx0" brushRef="#br0" timeOffset="33622.412">12775 9889 1145 0,'19'4'334'16,"0"2"85"-16,12-1-296 16,6 1-54-16,14 1-14 15,-3 0-14-15,11 1-9 16,0 2-55-16,10 2-420 16,-11-3 131-16</inkml:trace>
  <inkml:trace contextRef="#ctx0" brushRef="#br0" timeOffset="33909.196">12897 10142 1314 0,'-10'2'481'16,"4"0"74"-16,9 2-304 15,6 2-76-15,7 1-25 16,6 4-44-16,14 1-26 16,7-1-40-16,20-2-38 15,8-6-45-15,21-8-167 16,4-12-425-16,3-20 52 15</inkml:trace>
  <inkml:trace contextRef="#ctx0" brushRef="#br0" timeOffset="35894.481">14271 9608 930 0,'-7'5'331'15,"-12"5"33"-15,-12 13-217 16,-2 8-76-16,-15 20-6 15,2 5-6-15,-8 22 22 16,9 2-14-16,-1 18 2 16,13-8-17-16,4 9-9 15,11-14-26-15,14-1-10 16,8-22-12-16,16-7-78 16,10-20-29-16,15-17-350 0,-1-22 33 15</inkml:trace>
  <inkml:trace contextRef="#ctx0" brushRef="#br0" timeOffset="36230.25">14144 10340 1282 0,'-9'17'334'0,"15"-9"109"15,17-12-368-15,24-17-3 16,6-10-17-16,19-20 6 16,1-3-16-16,8-14-3 15,-15 7-14-15,-2 4-6 16,-19 21-10-16,-14 11-5 16,-20 23 6-16,-14 23 7 15,-15 12-4-15,-14 24 3 16,-2 1-3-16,-5 12-5 15,6-9-10-15,7-1-41 16,12-18-41-16,11-6-83 16,11-16-163-16,14-11-188 15,5-13-37-15</inkml:trace>
  <inkml:trace contextRef="#ctx0" brushRef="#br0" timeOffset="36419.486">14870 10201 1034 0,'-13'10'404'0,"15"-7"41"16,6 0-239-16,9-2-79 16,8 2-31-16,11-2-24 15,0 3-27-15,12 1-102 16,-1-3 384-16,10 5-821 15,-6 1 330-15</inkml:trace>
  <inkml:trace contextRef="#ctx0" brushRef="#br0" timeOffset="36793.901">15817 9961 1318 0,'-4'-12'445'16,"-9"4"71"-16,-2 4-373 15,-11 1-6-15,-3 7-60 16,-11 5-10-16,-1 5-26 16,-5 8-2-16,4 4-17 15,-3 11-8-15,7 1-7 16,1 9 3-16,9-2-5 0,6 10-4 16,9-10-2-16,13 2 0 15,11-11 4-15,15-7-8 16,9-15-2-16,18-9 0 15,3-13 4-15,14-15-6 16,-7-7 7-16,4-13 8 16,-15-2 5-16,-6-10 2 15,-17 3-1-15,-10-6-1 16,-14 6 2-16,-12-5-3 16,-9 11-21-16,-11 4-30 15,-5 18-46-15,-13 17-127 16,1 20-44-16,-5 19-309 15,8 10 9-15</inkml:trace>
  <inkml:trace contextRef="#ctx0" brushRef="#br0" timeOffset="37107.424">15833 10214 1123 0,'-22'10'434'16,"6"1"54"-16,1 11-254 15,8 2-95-15,4 11-16 16,6-1-53-16,11 8-23 16,9-5-35-16,18-3-111 15,8-9-70-15,12-9-369 16,-4-14 5-16</inkml:trace>
  <inkml:trace contextRef="#ctx0" brushRef="#br0" timeOffset="37527.392">16210 9590 1193 0,'-16'-20'387'0,"13"3"98"16,7 6-318-16,5 9 1 16,-1 8-32-16,7 18 9 15,0 11-43-15,3 16-24 16,-3 13-26-16,5 19-25 15,-7-2-26-15,-5 15-9 16,-6-7-15-16,-7 7-4 16,-7-15-3-16,-9 4 6 15,-3-17 6-15,-5 0 16 16,4-17-8-16,-2-5-90 16,6-19-71-16,2-13-390 15,6-15 9-15</inkml:trace>
  <inkml:trace contextRef="#ctx0" brushRef="#br0" timeOffset="38836.413">16675 10003 1123 0,'-10'5'380'0,"1"-4"43"0,5-4-308 16,9-3-91-16,7 1-73 16,0-3-372-16,-4 1 79 15</inkml:trace>
  <inkml:trace contextRef="#ctx0" brushRef="#br0" timeOffset="39427.263">17395 9795 1018 0,'8'-13'394'16,"-5"-1"62"-16,-5 5-255 15,-7 1-26-15,-8 5-44 16,-11 4-27-16,-6 6-28 16,-11 11-23-16,-2 6-25 15,-6 13-9-15,4 7-8 0,0 14-8 16,12-2 0-16,8 12-2 16,14-7 9-16,13 3-5 15,13-15 2-15,16-4-1 16,12-17 1-16,19-13-5 15,4-16 5-15,13-17-4 16,-8-10 1-16,1-17 15 16,-17-6 20-16,-8-8 3 15,-23-2 6-15,-13-7-3 16,-16 9-26-16,-16 4-49 16,-9 18-25-16,-17 20-141 15,1 21-21-15,-13 22-366 16,7 13 10-16</inkml:trace>
  <inkml:trace contextRef="#ctx0" brushRef="#br0" timeOffset="39642.381">17330 10240 954 0,'-20'-29'408'15,"1"8"73"-15,8 10-209 16,6 11-55-16,5 11-18 0,1 15-15 16,3 7-64-16,7 10-31 15,4-2-31-15,12 4-30 16,6-10-33-16,12-5-67 16,2-11-109-16,4-4-425 15,-11-11 43-15</inkml:trace>
  <inkml:trace contextRef="#ctx0" brushRef="#br0" timeOffset="40015.678">18070 10078 944 0,'-27'14'477'0,"6"-2"0"16,12-5-186-16,13 0-112 15,10-2-14-15,15 1-11 16,7-1-31-16,13-3-25 16,6-2-38-16,15-6-107 15,1-5-135-15,8-11-417 16,-3 0 33-16</inkml:trace>
  <inkml:trace contextRef="#ctx0" brushRef="#br0" timeOffset="41659.87">19763 9516 1143 0,'-6'-18'423'0,"-7"3"82"0,-5 5-310 16,-10 4-14-16,-2 3-48 15,-11 6-26-15,-4 5-45 16,-8 7-13-16,6 5-25 16,-4 10-12-16,9 6-10 15,1 10-3-15,12 3-1 16,6 16 3-16,11-5 1 16,14 3-1-16,14-3 3 0,17-3 0 15,10-19-1-15,17-11-4 16,1-14 3-16,10-17 1 15,-10-14 3-15,2-15 11 16,-17-5 11-16,-5-12 15 16,-17 1 3-16,-11-11-1 15,-14 3-8-15,-16-4-13 16,-10 12-22-16,-13 8-39 16,-3 20-37-16,-13 23-133 15,3 19-34-15,1 19-375 16,11 10 17-16</inkml:trace>
  <inkml:trace contextRef="#ctx0" brushRef="#br0" timeOffset="41878.348">19573 9950 1262 0,'-22'-15'384'16,"11"5"116"-16,9 3-346 15,5 3 34-15,4 2-27 16,6 9-9-16,1 7-41 16,7 10-22-16,-1 3-60 15,13 4-32-15,1-5-52 16,15-2-151-16,-3-12-32 0,9-7-370 16,-8-9-17-16</inkml:trace>
  <inkml:trace contextRef="#ctx0" brushRef="#br0" timeOffset="42243.359">20103 9155 1241 0,'3'-10'347'16,"12"0"129"-16,4 1-341 16,7 0-1-16,0 4-22 15,0 6-7-15,-9 6-51 16,-5 13-25-16,-11 6-25 16,-16 11-29-16,-9 4-18 15,-7 3 11-15,0-6 4 16,1 0 7-16,10-10 20 15,9-1 15-15,11-7-10 16,7-2 3-16,6-5-6 16,15-3-26-16,4-3-75 15,10-4-403-15,-2 1 86 0</inkml:trace>
  <inkml:trace contextRef="#ctx0" brushRef="#br0" timeOffset="42595.901">19164 10591 711 0,'-16'18'471'0,"11"-9"-45"15,14-2-32-15,14-7-241 16,30-11 25-16,14-7 9 16,39-17-4-16,15-6-38 15,33-16-13-15,-1 1-53 16,18-13-33-16,-17 8-31 0,7-9-11 15,-34 14-33-15,-5-5-60 16,-29 12-86-16,-16 2-449 16,-30 15 54-16</inkml:trace>
  <inkml:trace contextRef="#ctx0" brushRef="#br0" timeOffset="43109.886">20247 10468 1292 0,'-13'1'454'0,"8"-1"81"16,13 0-355-16,11-1 3 15,7 0-62-15,6 1-15 16,0 0-37-16,3 5-17 16,-8 1-28-16,-8 9-27 15,-15 5-33-15,-16 10-61 16,-15 2-34-16,-15 11-19 16,-3-2 17-16,-10 7 40 15,9-6 74-15,5 3 61 16,13-9 26-16,14-3 5 15,17-7-21-15,16-10-18 16,12-8-39-16,21-8-63 16,6-9-69-16,19-7-391 15,-2 0 60-15</inkml:trace>
  <inkml:trace contextRef="#ctx0" brushRef="#br0" timeOffset="45442.416">12916 11476 1301 0,'-19'15'428'0,"1"-3"63"16,17 3-383-16,15-3 4 0,18-5-65 15,20-3-9-15,8-1-7 16,24-9-9-16,4-1-37 15,10-5-115-15,-13-1-53 16,3-4-338-16,-27 4-7 16</inkml:trace>
  <inkml:trace contextRef="#ctx0" brushRef="#br0" timeOffset="45681.883">13005 11664 1172 0,'-30'12'494'16,"19"3"15"-16,12-3-248 15,13-4-101-15,14-1-27 16,9-4-37-16,22-4-8 16,4-5-38-16,22-5-107 15,-3-3-121-15,10-6-419 16,-19-6 26-16</inkml:trace>
  <inkml:trace contextRef="#ctx0" brushRef="#br0" timeOffset="47159.306">14678 11283 1137 0,'-3'-17'356'0,"-12"-2"74"15,-7 11-321-15,-10 6-2 16,-7 8-42-16,-12 11 0 15,2 10-20-15,-14 16-2 16,4 10-22-16,-5 25-1 16,9 6-13-16,-2 15 4 15,18-4-5-15,11 5 3 16,20-16-3-16,17-10 3 16,18-19 0-16,25-19-5 15,9-25 1-15,21-26 1 16,1-17 4-16,12-30 1 15,-14-8 4-15,-4-20-1 16,-21 7 4-16,-19-10-6 0,-30 18-4 0,-26-1 2 16,-21 20-9-1,-21 13-33-15,-5 24-18 0,-9 21-66 16,9 24-66-16,-2 19 19 16,15 7-319-16,7 20 75 15</inkml:trace>
  <inkml:trace contextRef="#ctx0" brushRef="#br0" timeOffset="47371.867">14497 11838 1149 0,'-37'-14'407'16,"8"8"90"-16,2 10-273 15,12 11-16-15,4 14-17 16,7 10-69-16,11 12-30 16,6 0-46-16,13 6-36 15,8-11-14-15,10 1-45 16,5-14-36-16,15-5-127 16,-6-9-376-16,13-10 51 15</inkml:trace>
  <inkml:trace contextRef="#ctx0" brushRef="#br0" timeOffset="47596.094">15034 11696 1238 0,'-5'21'404'15,"9"-5"91"-15,11 0-320 16,11-3-42-16,20-3-26 16,6-7-49-16,15-4-156 15,7 2-425-15,2-3 85 16</inkml:trace>
  <inkml:trace contextRef="#ctx0" brushRef="#br0" timeOffset="49292.343">16092 11098 724 0,'-23'5'554'0,"1"-4"-73"16,7-4-55-16,9-3-275 15,13 2-31-15,8 0-26 0,6 3-43 16,9 0-11-16,3 7-26 16,2 4-17-16,-8 0-12 15,-9 6-59-15,-11 4-25 16,-14 3-29-16,-8-3 9 0,-8 3 9 16,0-4 59-16,-4-2 25 15,9-7 29-15,3 0 8 16,9-2 3-16,7 0 4 15,7-2 1-15,7 3 9 16,4 3-7-16,0 2 1 16,-4 4-1-16,-5 5 1 15,-12 3-8-15,-8 2 8 16,-10-3-5-16,-4 0-4 16,0-9-3-16,-1-5-11 15,9-10-17-15,3-7-62 16,7-8-36-16,5-3-343 15,8 1 47-15</inkml:trace>
  <inkml:trace contextRef="#ctx0" brushRef="#br0" timeOffset="49591.418">15850 11752 950 0,'-31'-5'410'16,"10"1"40"-16,11 1-197 16,10 2-76-16,11-1 6 15,8 2-36-15,14-1-6 16,6 1-34-16,19 0-18 15,3-2-39-15,19-2-19 16,-2 2-19-16,14-2-82 16,-11-2-117-16,2 1-413 15,-24 5 22-15</inkml:trace>
  <inkml:trace contextRef="#ctx0" brushRef="#br0" timeOffset="49958.383">16029 11894 1138 0,'3'0'396'0,"5"-3"81"15,11 0-255-15,1 0-54 16,7 5-17-16,-4 6-64 15,-2 6-24-15,-10 3-60 16,-7 11-59-16,-11-1-44 0,-12 4-40 16,-6 0-4-16,-10 2 6 15,4-4 48-15,-3 1 47 16,5-5 52-16,5 1 25 16,11-5 4-16,8-4 21 15,12-6-1-15,13-4-1 16,6-4-16-16,15-6-5 15,4-2-17-15,16-6-5 16,-2-2-79-16,19 1-405 16,-11 0 112-16</inkml:trace>
  <inkml:trace contextRef="#ctx0" brushRef="#br0" timeOffset="51374.819">17480 11409 1025 0,'2'-15'360'16,"-3"-1"74"-16,-4 4-267 16,-6 1 1-16,-4 3-34 15,-8 2-10-15,-5 2-29 16,-8 3-4-16,0 2-45 16,-9 7 4-16,0 5-18 15,-6 12-2-15,6 7-14 16,-3 14 4-16,11 4-14 0,6 17-1 15,11-3-2-15,10 8 0 16,13-8-7-16,15 3 6 16,8-18-2-16,18-5-2 15,3-19-2-15,17-17 6 16,-2-19-5-16,9-24-1 16,-5-12 2-16,2-18 5 15,-17-1-7-15,-10-11 5 16,-18 9 1-16,-22-9 3 15,-18 14-6-15,-16 6 3 16,-11 20-13-16,-17 22-20 16,1 29-34-16,-9 25-91 15,9 16-33-15,1 10-354 16,19 0 15-16,11 5-124 16</inkml:trace>
  <inkml:trace contextRef="#ctx0" brushRef="#br0" timeOffset="51610.368">17364 11763 920 0,'-19'-20'417'15,"5"14"25"-15,4 16-188 16,8 10-99-16,5 18-12 15,5 3-59-15,11 11-11 16,4-5-33-16,9 0-17 16,1-10-24-16,9-4-66 15,-3-13-66-15,2-7-380 16,-9-16 45-16</inkml:trace>
  <inkml:trace contextRef="#ctx0" brushRef="#br0" timeOffset="51974.933">17897 11017 1283 0,'-4'-4'459'15,"5"-1"77"-15,7 0-350 16,7-1 10-16,2 2-75 16,2 1-21-16,-2 4-40 0,-2 6-23 15,-6 6-47-15,-6 8-41 16,-11 2-26-16,-11 7-34 16,-5 0 2-16,-8 3 15 15,3-6 36-15,3 4 31 16,10-7 37-16,11-1 1 15,11-3-8-15,16 1 5 16,6-8-9-16,16-1-50 16,2-6-73-16,8-1-368 15,-3-3 50-15</inkml:trace>
  <inkml:trace contextRef="#ctx0" brushRef="#br0" timeOffset="54091.449">17419 12742 971 0,'-12'-13'315'0,"17"-10"66"0,17-11-266 16,37-20 0-16,20-12-22 15,45-26 4-15,14-2-16 16,40-20-6-16,-5 9-31 15,27-7-20-15,-25 21-16 16,5 1-10-16,-37 24-55 16,-11 11-89-16,-40 22-315 15,-18 15 23-15</inkml:trace>
  <inkml:trace contextRef="#ctx0" brushRef="#br0" timeOffset="54390.912">17310 12609 1094 0,'-21'-4'283'0,"22"-16"103"15,24-8-289-15,35-24 11 16,23-9-10-16,44-30 12 16,8-1-13-16,39-26-22 15,-6 9-33-15,23-10-6 0,-27 22-21 16,7-2-31-16,-36 27-86 16,-8 6-386-16,-45 16 78 15</inkml:trace>
  <inkml:trace contextRef="#ctx0" brushRef="#br0" timeOffset="63522.876">1673 12456 886 0,'1'24'330'16,"0"-18"52"-16,3-19-161 15,5-18-70-15,8-30 7 16,4-17-30-16,11-24-13 16,5-5-61-16,6-13-20 15,-5 17-18-15,-1 11-2 16,-12 28-8-16,-4 23 3 15,-12 33 1-15,-8 26 1 0,-4 19-1 16,-7 27 1-16,-7 2-2 16,4 14 8-16,5-12-1 15,5-9-3-15,11-25 1 16,14-14 2-16,5-27-11 16,10-21 1-16,3-13 0 15,8-24-2-15,-3-6-2 16,8-7 2-16,-8 12-2 15,-2 14-3-15,-16 25-5 0,-9 31 0 16,-18 24 0-16,-14 26-2 16,-9 7 3-16,-8 16 2 15,0-5-7-15,-3 6-84 16,9-14-45-16,3 1-36 16,8-18-348-16,13-6 64 15</inkml:trace>
  <inkml:trace contextRef="#ctx0" brushRef="#br0" timeOffset="63856.304">2633 11991 1180 0,'4'-23'389'0,"-12"17"94"16,-7 5-327-16,-8 7-2 15,-5 4-41-15,-8 7-12 16,1 4-30-16,-5 8-13 0,7-1-22 15,4 6-10-15,11-3-18 16,9 1-4-16,10-8 0 16,10-6-4-16,9-10 4 15,8-10-1-15,3-11-3 16,4-11-6-16,-2-4-4 16,-1-9-16-16,-7 3-11 15,-4 2-20-15,-11 9 1 16,-6 11-14-16,-8 16 2 0,-8 15 6 15,-6 13 18-15,-2 17-1 16,2 0 13-16,6 4-34 16,9-9-18-16,11-6-48 15,9-15-320-15,10-13 73 16</inkml:trace>
  <inkml:trace contextRef="#ctx0" brushRef="#br0" timeOffset="64027.598">2908 12044 1126 0,'-2'30'364'0,"0"11"84"15,6 2-320-15,4 4-22 16,2-6-47-16,8 0-27 16,1-8-28-16,5-2-65 15,-4-11 34-15,5-1-428 16,-8-11 101-16</inkml:trace>
  <inkml:trace contextRef="#ctx0" brushRef="#br0" timeOffset="64344.287">2746 12305 1016 0,'-2'11'483'0,"8"-3"9"15,7-7-211-15,13-11-105 16,9-9-39-16,13-9 0 15,-2-2-51-15,8-11-159 16,-3 6-376-16,-7-20-127 16,-14 10-226-16</inkml:trace>
  <inkml:trace contextRef="#ctx0" brushRef="#br0" timeOffset="65702.395">3548 12164 1283 0,'-3'-44'421'0,"1"13"84"16,1 21-354-16,-3 13-13 16,0 12-50-16,-3 14-17 15,1 7-28-15,-1 11-10 16,4 1-27-16,1 13-18 15,0-5-28-15,0 9-98 16,0-2-41-16,-2 0-367 16,2-12 27-16</inkml:trace>
  <inkml:trace contextRef="#ctx0" brushRef="#br0" timeOffset="66006.075">3457 12279 882 0,'-4'-31'346'0,"1"-4"57"0,3 2-217 0,8-2-5 16,6 3-30-16,11 0 17 15,4 7-26-15,8 3-5 16,-2 7-51-16,3 7-20 16,-8 8-36-16,-2 8-28 15,-11 7-35-15,-6 10-12 16,-10 5-5-16,-11 11-5 15,-11 2-2-15,-10 6-4 16,-4-7-7-16,-3 0-24 16,7-13-13-16,6-9-25 15,12-9-4-15,7-14-312 16,13-9 97-16</inkml:trace>
  <inkml:trace contextRef="#ctx0" brushRef="#br0" timeOffset="66149.905">3969 12012 1027 0,'-17'25'288'15,"-2"6"75"-15,-1-1-297 16,2 7-17-16,3-2-29 16,1 3-7-16,5-5-19 15,3 1 59-15,1-11-421 16,9-3 153-16</inkml:trace>
  <inkml:trace contextRef="#ctx0" brushRef="#br0" timeOffset="66608.025">4025 12051 977 0,'-2'6'357'0,"2"4"49"16,4 2-250-16,8-2-52 15,3-7-34-15,10-3-3 16,-1-5-24-16,8-10-4 16,-5 0-20-16,2-5-1 15,-7 4-11-15,-7 1 1 16,-10 7-6-16,-11 0 4 16,-7 6-5-16,-10 2 0 0,-1 2-1 15,-7 6 4-15,4 5-1 16,2 8 5-16,5 3 1 15,5 11 1-15,8 0-5 16,6 8 9-16,5-5-4 16,9 0 4-16,5-12-2 15,9-7 7-15,3-14-8 16,8-12 6-16,-2-10-3 16,-1-12 1-16,-6-2-3 15,-8-8-1-15,-11 0-9 0,-10-6-3 16,-11 3-4-16,-12-1-48 15,-3 10-11-15,-5 14-18 16,1 17-18-16,1 20-53 16,10 12 27-16,9 9-304 15,10 4 62-15</inkml:trace>
  <inkml:trace contextRef="#ctx0" brushRef="#br0" timeOffset="66839.363">4350 12509 890 0,'15'15'341'0,"1"-21"81"16,-2-15-217-16,0-23-7 16,2-15-22-16,1-25 12 0,-4-7-36 15,2-39-5 1,-3-4-44-16,-6-17-14 0,-2 19-38 16,-1 5-19-16,-3 44-23 15,-1 25-12-15,-1 34-21 16,-2 22-36-16,0 20-22 15,-2 22-95-15,0 10-34 16,-3 17-364-16,4 2 44 16</inkml:trace>
  <inkml:trace contextRef="#ctx0" brushRef="#br0" timeOffset="67105.899">4371 12091 1038 0,'3'27'371'15,"4"-19"57"-15,14-10-220 16,4-7-52-16,10-7 21 15,-2-3-21-15,10-3-7 16,-7 3-54-16,0 0-30 16,-8 5-47-1,-2 4-24-15,-11 8-7 0,-8 9-6 16,-6 12-3-16,-9 12 1 16,-4 7 7-16,-2 12 0 15,3-2 7-15,2 2 5 16,9-14-2-16,6-3 1 15,4-16-3-15,6-12-13 16,0-12-23-16,4-15-63 0,-3-12-45 16,6-19-51-16,-5-5-328 15,9-27 70-15</inkml:trace>
  <inkml:trace contextRef="#ctx0" brushRef="#br0" timeOffset="67220.929">4845 11702 767 0,'-28'16'534'15,"5"0"-86"-15,3 3-88 16,10-5-295-16,9-2-71 16,11-10-83-16,12-12-358 15,10-10 59-15</inkml:trace>
  <inkml:trace contextRef="#ctx0" brushRef="#br0" timeOffset="67408.144">5191 11300 1209 0,'-14'28'421'16,"-12"19"60"-16,-7 28-298 16,2 11-76-16,-5 14-15 15,6-1-49-15,5 11-1 16,5-21-26-16,7 5-30 16,8-18-65-16,1-3-119 15,1-25-325-15,4-6 13 16</inkml:trace>
  <inkml:trace contextRef="#ctx0" brushRef="#br0" timeOffset="67714.813">4829 11908 1278 0,'-2'1'604'16,"9"5"12"-16,8 1-331 0,12 0-53 15,6-3-110-15,15 0-33 16,2-5-35-16,16-6-81 15,-3-5-125-15,10-4-510 16,-14 1 65 0</inkml:trace>
  <inkml:trace contextRef="#ctx0" brushRef="#br0" timeOffset="69021.858">5889 11514 1111 0,'11'-29'386'0,"-9"9"77"15,-2 18-297-15,-7 19-11 16,-3 13-49-16,-8 21-24 15,-1 8-31-15,-3 17-25 16,1-1-14-16,-1 16-16 16,7-9-32-16,4 6-79 15,5-15-29-15,12-11-66 16,9-26 164-16,11-26-431 16,10-24 215-16</inkml:trace>
  <inkml:trace contextRef="#ctx0" brushRef="#br0" timeOffset="69321.939">6230 11555 1136 0,'-5'-15'384'0,"-17"16"67"15,-9 16-323-15,-10 11-10 16,0 7-52-16,-5 12-10 0,9 0-16 16,3 13-7-16,11-2-8 15,4 14-7-15,11-9-9 16,4 6-8-16,9-14-1 15,7-2-4-15,6-18-1 16,5-6-3-16,2-13 2 16,4-7-4-16,-1-8 1 15,-2-6 0-15,-2-9 6 0,-3-9 0 16,-9-4 4-16,-12-4 2 16,-10 6 2-16,-11 3-7 15,-6 11-3-15,-4 10-39 16,6 5-37-16,3 5-58 15,10-1 28-15,9 0-367 16,5-7 114-16</inkml:trace>
  <inkml:trace contextRef="#ctx0" brushRef="#br0" timeOffset="69556.42">5751 11419 1302 0,'-26'6'412'0,"16"-1"86"16,12 0-318-16,10-1-23 15,14-2 8-15,7 0-43 16,13-2 5-16,7-3-46 16,15-1-27-16,2 1-27 15,13 0-35-15,-10 3-46 16,12 3-157-16,-11 0 160 15,-4 2-580-15,-17 2 114 16</inkml:trace>
  <inkml:trace contextRef="#ctx0" brushRef="#br0" timeOffset="70090.265">6274 12436 1067 0,'1'-31'385'0,"3"2"58"15,6-3-239-15,2 3-83 16,3 0-17-16,-4 12-47 16,1 5-12-16,-4 9-40 15,1 9-7-15,-4 5-4 16,-4 10 4-16,-1 7-1 16,-4 4 3-16,-1 0 0 15,2 4 4-15,3-10-6 16,6-4 3-16,3-10 0 15,9-11 4-15,0-10 0 0,9-10 1 16,-2-3 2-16,7-4 7 16,-3 3-5-16,3-3 4 15,-5 7-2-15,-1 0-3 16,-5 8-9-16,-4 3 2 16,-6 4-2-16,-3 7 2 15,-6 1 1-15,-4 9 1 16,-4 3-3-16,-3 7-36 15,0 3-41-15,-3 7-61 16,3-4-34-16,2 0-331 16,8-4 75-16</inkml:trace>
  <inkml:trace contextRef="#ctx0" brushRef="#br0" timeOffset="70523.401">7130 11755 980 0,'-35'7'429'0,"9"3"37"16,13-1-233-16,8 2-94 15,13-5-43-15,8 0-8 16,5-2-42-16,10-2-6 0,0-2-19 16,10-2-33-16,-4-4-77 15,0-3-422-15,-6 1 93 16</inkml:trace>
  <inkml:trace contextRef="#ctx0" brushRef="#br0" timeOffset="71805.709">7228 11823 807 0,'2'-6'372'15,"-2"-1"5"-15,-3 0-155 16,-1 1-122-16,-2 2-7 16,-3 1-28-16,-4 1-6 15,3 4-19-15,-2 3-16 16,3 0-16-16,0 5 0 0,4 2-6 16,5 3 13-16,2-2-6 15,7 1 16-15,2-2-4 16,3-4 2-16,-1-5-8 15,3-5 1-15,-3-4-14 16,-2-5 10-16,-3-2-8 16,-2-4 5-16,-4 1-7 15,-9-3 5-15,-5 5-8 16,-4 5 1-16,-3 6-5 0,-2 6 5 16,5 6 0-16,4 5 1 15,2 1 4-15,6 0-1 16,5-3-1-16,4-3 1 15,1-6-3-15,4-2-2 16,1-2 5-16,2-7-4 16,-4-2-3-16,-2-4 6 15,-2-2-5-15,-9-1-3 16,-6 5 3-16,-6 4 0 16,-1 6-5-16,-4 7-7 15,2 6-24-15,4 5-47 16,5 1-28-16,4 1-351 15,7-1 70-15</inkml:trace>
  <inkml:trace contextRef="#ctx0" brushRef="#br0" timeOffset="72255.938">7147 12296 945 0,'-6'-10'403'15,"-1"2"35"-15,-2-1-205 16,-1 2-98-16,-3 1-16 16,4 5-55-16,-4 3-13 15,5 4-25-15,0 6-6 16,2 1-1-16,2 5 0 16,6-1 1-16,3-1 2 15,3-5-4-15,7-3-5 16,1-8-2-16,6-7-5 15,-4-6 1-15,2-3-2 0,-10-3-5 16,-5 1 3-16,-10 4-3 16,-4 5-4-16,-5 5 4 15,-1 8 1-15,1 4-6 16,1 1-37-16,8 0-58 16,1-1-414-16,5 1 79 15</inkml:trace>
  <inkml:trace contextRef="#ctx0" brushRef="#br0" timeOffset="74171.151">8770 11590 1029 0,'5'-9'410'16,"-6"-8"80"-16,-4 0-271 0,-9-6 4 15,-7 2-52-15,-7-1-24 16,-3 5-57-16,-12 4-18 15,1 10-29-15,-6 18-21 16,1 16-13-16,-4 29-3 16,9 8-2-16,8 14-7 15,14-9 5-15,19-10-5 16,22-27-1-16,22-22-8 16,12-25 4-16,20-23-7 15,-3-17 1-15,5-22 3 16,-14-2 6-16,-1-18-1 15,-20 6 6-15,-8-2 3 16,-13 15 2-16,-7 9 5 16,-11 28 2-16,-4 18 2 15,-7 24-1-15,-7 30-3 16,-3 16-6-16,-8 23-2 16,1 4-1-16,2 14-3 15,6-11-2-15,5 3-55 16,7-16-110-16,5-1-417 15,10-19 48-15</inkml:trace>
  <inkml:trace contextRef="#ctx0" brushRef="#br0" timeOffset="74406.411">9262 11289 1354 0,'-1'-7'496'0,"-4"7"39"15,-1 9-392-15,-5 13-17 16,-1 14-91-16,-4 18-20 16,-3 4-4-16,1 15-5 15,2 0-8-15,2 3-24 16,5-15-50-16,9 2-91 16,3-20-39-16,11-10-335 15,7-22 34-15</inkml:trace>
  <inkml:trace contextRef="#ctx0" brushRef="#br0" timeOffset="74737.481">9528 11305 1045 0,'31'-61'415'15,"-4"-4"74"-15,-8 22-284 16,-10 7-6-16,-9 20-48 16,-10 23-38-16,-9 16-48 15,-11 20-8-15,-2 13-34 16,-8 20-17-16,-1-1-11 15,3 22 1 1,6-6-6-16,3 10 2 0,12-14 3 0,11-4 7 16,8-25-9-16,11-11 7 15,10-23-8-15,12-14 7 16,2-17-5-16,4-16 6 16,1-7 0-16,-5-14 6 15,-10 1-11-15,-11-5 6 16,-13 11-9-16,-17 2-13 15,-7 16-10-15,-11 13-9 16,1 12-9-16,1 12-36 16,10 6-18-16,5 5-56 15,10-8 476-15,7 1-811 16,3-8 406-16</inkml:trace>
  <inkml:trace contextRef="#ctx0" brushRef="#br0" timeOffset="74970.905">9183 11114 1241 0,'-17'-14'462'16,"9"7"72"-16,13 1-342 15,16 5 21-15,8 1-67 0,10 1-11 16,5 1-36-16,18 2-19 15,0 1-44-15,12 1-14 16,-1 4-37-16,6 1-94 16,-14 2-112-16,0 4-411 15,-18-2 11-15</inkml:trace>
  <inkml:trace contextRef="#ctx0" brushRef="#br0" timeOffset="75604.364">9789 12065 1072 0,'3'17'360'15,"1"-11"71"-15,5-5-252 16,1-10-32-16,7-12 10 16,3-4-40-16,6-12-4 15,2-4-48-15,4 2-17 16,-8 9-40-16,-5 4-1 16,-10 14-14-16,-7 12 7 15,-8 11-4-15,-4 8 8 16,-1 7-5-16,0 2 5 15,5-3 0-15,5-1-3 16,7-8-3-16,6-2 6 16,1-6-4-16,6-2 3 15,-2-5 2-15,5-7 2 0,0-3-5 16,2-9-1-16,2-2 0 16,6-8-1-16,-2 3 1 15,1-2-1-15,-6 9 3 16,-3 5-4-16,-10 12 1 15,-9 12-3-15,-9 12-1 16,-4 10-10-16,-5 0-15 16,2 4-86-16,5-8-31 0,5-3-396 15,7-3 48-15</inkml:trace>
  <inkml:trace contextRef="#ctx0" brushRef="#br0" timeOffset="76091.954">8075 12295 1065 0,'-46'15'362'0,"0"-1"91"15,22-2-289-15,22-2 5 16,24-5-41-16,31-4 2 16,19-3-34-16,37-3 4 15,12-2-18-15,39-3-2 16,-4-2-27-16,36 1-11 16,-18-2-28-16,24-2-3 15,-25 5-13-15,14-1 4 16,-35 4 0-16,5 7 8 15,-37 5-9-15,-7 8 7 16,-33 2-11-16,-7-1-37 16,-23-2-75-16,-3-7-477 15,-20-8 97-15</inkml:trace>
  <inkml:trace contextRef="#ctx0" brushRef="#br0" timeOffset="77589.87">8914 12894 532 0,'4'22'413'0,"-2"-9"-51"0,-1-2-18 15,0-8-161-15,-4 0 6 16,-5-6-48-16,-7 1-2 16,-6 0-45-16,-7 3-24 15,1 7-35-15,-6 13-5 16,5 7-18-16,0 17 0 16,10 5-12-16,3 4 5 15,11-9-3-15,13-7 1 16,13-23-6-16,15-19 6 15,10-23-6-15,12-23 5 16,-2-13-6-16,4-22 8 16,-12-4-5-16,-3-12 4 15,-16 6-4-15,-5-4 6 16,-14 23-6-16,-3 12 3 16,-8 27-2-16,-3 25-1 15,-4 29-2-15,-7 23 3 0,-2 13-4 16,-4 19 4-16,0-1-1 15,-1 9 0-15,7-12-6 16,7 3-73-16,8-16-38 16,7-5-395-16,15-12 49 15</inkml:trace>
  <inkml:trace contextRef="#ctx0" brushRef="#br0" timeOffset="78022.861">9620 12600 1059 0,'15'-34'361'0,"-6"4"67"15,-8 12-292-15,-7 7 2 16,-7 10-48-16,-15 15-11 16,-3 6-22-16,-12 12-10 15,1 3-21-15,-7 13-7 16,9-1-3-16,-2 14-7 15,12 1-3-15,5 10-7 16,10-5 6-16,3 3-3 16,11-14 3-16,9-4-7 15,7-19 1-15,12-10-4 16,9-11 1-16,12-14 0 16,3-11 8-16,14-15 2 0,-2-11-4 15,1-22-1-15,-10-5 3 16,-3-17-2-16,-19 6-1 15,-10-5 3-15,-16 21 1 16,-19 5-6-16,-13 19-4 16,-17 11-11-16,-5 20-19 15,-12 18-34-15,3 13-17 0,-3 22-50 16,10 3-346-16,7 6 97 16</inkml:trace>
  <inkml:trace contextRef="#ctx0" brushRef="#br0" timeOffset="78246.901">9613 13061 910 0,'-36'-16'366'0,"7"8"70"15,12 8-237-15,6 10-8 16,8 4-52-16,11 9-18 16,6 2-55-16,8 8-11 0,5-6-28 15,9 4-6-15,1-5-10 16,6 1-84-16,0-5-438 16,-6-1 124-16</inkml:trace>
  <inkml:trace contextRef="#ctx0" brushRef="#br0" timeOffset="80912.398">10601 12272 828 0,'-24'3'345'0,"5"-5"20"0,10 1-215 15,10 0-50-15,12-1-55 16,11 0-13-16,6-2-18 16,12 1-7-1,-2-1-4-15,5 0-30 16,-5 1-50-16,-7 4-303 0,-14 3 54 0</inkml:trace>
  <inkml:trace contextRef="#ctx0" brushRef="#br0" timeOffset="81091.677">10616 12437 898 0,'-17'11'318'0,"4"-2"36"16,10-6-246-16,8 1-29 15,8-2-50-15,12-3-8 16,5-3-9-16,9-3-11 16,4-3-53-16,4-7-310 15,-7-2 82-15</inkml:trace>
  <inkml:trace contextRef="#ctx0" brushRef="#br0" timeOffset="81852.868">11362 12159 978 0,'-12'-3'284'16,"-6"2"71"-16,-4 2-278 15,-5 5-9-15,2 4-29 0,-4 8-4 16,3 5-14-16,2 10-1 16,3-1-13-16,1 11-1 15,9-1-5-15,0 11 1 16,7-4 2-16,6 5-1 15,4-10 0-15,8-3 1 16,4-13-2-16,11-5-5 16,2-14 7-16,12-10-4 15,-1-12 0-15,12-13 1 16,-6-12 0-16,-1-15-2 16,-15-3 1-16,-9-8 1 15,-18 2 5-15,-17-1 1 16,-11 15-2-16,-8 8 5 15,-4 17-5-15,-8 16 1 16,8 18-14-16,-7 15-236 16,12 8-147-16,1 3-41 15</inkml:trace>
  <inkml:trace contextRef="#ctx0" brushRef="#br0" timeOffset="82257.521">10943 11207 700 0,'2'-32'274'15,"-5"9"26"-15,-1 5-162 0,-1 14-61 16,-5 8-9-16,-1 13-20 16,-4 11-10-16,-1 7-13 15,1 10-3-15,2-1-16 16,2 5-2-16,7-6-22 16,-2 1-320-16,2-10 95 15</inkml:trace>
  <inkml:trace contextRef="#ctx0" brushRef="#br0" timeOffset="82557.738">10793 11842 671 0,'-1'20'209'0,"-1"-1"44"16,3-2-188-16,6-6-17 15,3-9-24-15,3-7 0 16,2-7-11-16,0-4-8 16,-6-2 3-16,-4 1-3 15,-7 7-3-15,-6 8-1 16,-4 4 6-16,-2 7-17 15,3 4-18-15,1 1-240 0,5-6 60 16</inkml:trace>
  <inkml:trace contextRef="#ctx0" brushRef="#br0" timeOffset="85350.511">844 10382 1055 0,'33'-6'222'16,"16"1"108"-16,23 3-311 15,46 4-2-15,14 5-2 0,42 1-4 16,9-1-9-16,53-3-7 16,-4-6 0-16,53-7 4 15,-15-5 4-15,44-2 3 16,-24 2 6-16,37 2 2 15,-35 8-4-15,50 4-1 16,-43 5 1-16,39-4-2 16,-20-1-8-16,46-7 7 15,-46-2 3-15,56-5-1 16,-32 1 0-16,31 1 3 16,-48 4-5-16,48 0-6 15,-52 3 3-15,29-1 3 16,-41-1 0-16,33-1 1 15,-52-1-1-15,29-4-4 16,-49 2-3-16,22 3 3 16,-51 4-2-16,24 5 2 15,-48 3-1-15,19 0-1 0,-47 2 1 16,6-2-2-16,-42-2 1 16,9-2-8-16,-44-4 41 15,0 0 7-15,-28-2 3 16,-7 6 1-16,-28 1 11 15,-5 5-38-15,-16 3-7 16,-4 3 0-16,-10-2-4 16,-3 2 1-16,-4-5 0 15,-1 0-1-15,-4-2 0 0,-2-2 2 16,-1-7 1-16,-1 5 3 16,-4-3 14-16,-2 2 7 15,-1 2 1-15,-5 4 0 16,0 0-5-16,0 3-15 15,1 1-9-15,0 3 1 16,2 4-6-16,0 6 2 16,-1 5-4-16,-2 15 4 15,-2 8-3-15,-1 22 3 16,-1 7-2-16,1 21 2 16,3-3-7-16,4 19 6 15,6-12-2-15,2 11-2 16,4-13-1-16,3 14 5 15,-1-14-3-15,1 17 0 16,-4-12 1-16,1 18 2 0,-1-14-2 16,-5 8-1-16,-5-21 2 15,-3 6-1-15,-6-22 0 16,-8 5 0-16,-1-7 0 16,0 11 2-16,3-8-2 15,8 9 1-15,8-21 0 16,10-4-3-16,10-24 0 15,13-9-2-15,6-20 0 16,8-8-1-16,-1-7 2 0,4-6 0 16,-6-2 4-16,-2-1-2 15,-4 4 2-15,3 3 2 16,-4 4-4-16,5 7 1 16,4 5 0-16,11 6 2 15,-2 0-5-15,14 5 5 16,-1-2-2-16,14 3-1 15,1-4-1-15,23 3 1 16,-5 0 1-16,24 3-4 16,0 0 1-16,17 6 2 15,-11-2 0-15,36 4-3 16,-11-6 4-16,21 1 2 16,-8-5-2-16,27 1-3 15,-21-7 0-15,27 4 1 0,-15-8-1 16,24 1 0-16,-16-7 5 15,30 1 0-15,-25-7-1 16,38 0-2-16,-28-7 0 16,40-5-2-16,-34-2 0 15,48-6 1-15,-38 1 1 16,42 1 0-16,-37 5 1 16,42 3 0-16,-38 5 0 15,39 3 2-15,-36 1-2 0,38 1 2 16,-30 2-3-16,35 1 3 15,-28-1-3-15,32 1 0 16,-29-3-2-16,32 2 5 16,-27-2-5-16,32 1 4 15,-28-5 2-15,36-2-1 16,-29-1-1-16,38-2-1 16,-32-2-2-16,34-2 0 15,-35 3 1-15,23 2 1 16,-41 7 3-16,15 5 2 15,-37 6 4-15,14-3-85 16,-24-4-372-16,5-23-17 16,-49-20-204-16</inkml:trace>
  <inkml:trace contextRef="#ctx0" brushRef="#br0" timeOffset="88485.327">3960 13674 1193 0,'29'-27'286'0,"-24"8"117"16,-9 19-352-16,-12 15-11 16,-6 13-19-16,-12 17 5 15,-3 3-24-15,-10 14 5 16,5-4-4-16,-3 8 7 16,8-6-2-16,4 7 9 15,13-12-5-15,8 4 8 16,10-10-9-16,14 4 0 15,10-14-4-15,16-2-1 16,6-11-9-16,16-6 14 16,-2-13-35-16,13-8-211 15,-4-11-191-15,8-17-35 0</inkml:trace>
  <inkml:trace contextRef="#ctx0" brushRef="#br0" timeOffset="88822.946">4279 14157 754 0,'-13'-9'390'16,"7"1"-6"-16,10 0-121 16,7 2-141-16,10 1-1 15,5 4-49-15,6 2-10 16,-2 3-32-16,4 4-3 16,-5 1-21-16,-3 10 1 15,-9 3-7-15,-6 8 6 0,-9 2-9 16,-5 5 4-16,-5-5-3 15,-6 1-4-15,-2-7-38 16,-3-1-67-16,-4-9-339 16,4 4 59-16</inkml:trace>
  <inkml:trace contextRef="#ctx0" brushRef="#br0" timeOffset="90822.095">5294 13822 948 0,'3'-22'336'15,"1"0"72"-15,-1 5-259 16,-9 0-25-16,-2 9-12 16,-7 7-1-16,-7 5-37 15,-8 10 0-15,1 9-9 16,-7 16-27-16,2 5-26 0,0 17 1 16,7 2-13-16,0 11 7 15,9-10-7-15,6 8 1 16,9-14-4-16,10-1 4 15,6-15-5-15,14-9-4 16,4-13 1-16,15-17 4 16,3-14-4-16,12-20 8 15,-4-12-1-15,6-20 9 16,-14-2-4-16,-6-7 1 16,-20 9-5-16,-15-6 6 15,-17 16-11-15,-17 2-2 16,-8 15-11-16,-17 11-24 0,-1 18-19 15,-11 16-52 1,10 16-25-16,-4 14-340 16,18 7 80-16</inkml:trace>
  <inkml:trace contextRef="#ctx0" brushRef="#br0" timeOffset="91229.401">5783 14066 1036 0,'-44'6'376'0,"9"2"71"0,15-2-279 16,7-4-18-16,18-3-52 15,10 0-17-15,7 0-37 16,14 1-16-16,3-2-15 16,9-1-8-16,2-3-31 15,5 0-115-15,-9-5-349 16,-1 11 54-16</inkml:trace>
  <inkml:trace contextRef="#ctx0" brushRef="#br0" timeOffset="91448.481">5743 14175 1126 0,'-13'5'364'0,"4"0"86"16,12-4-314-16,10 0 27 15,7-1-42-15,8 1-2 16,2 2-31-16,10-1-15 15,1 1-48-15,10 1-103 16,-5-5-50-16,0-2-410 16,-10-3 31-16</inkml:trace>
  <inkml:trace contextRef="#ctx0" brushRef="#br0" timeOffset="92853.114">6553 14249 1069 0,'-38'48'338'16,"12"-11"83"-16,10-6-280 15,18-15-32-15,16-15 0 16,11-16-39-16,20-17 2 16,7-10-25-16,15-20-3 15,0 2-20-15,5 0-2 16,-14 13-23-16,-3 6 6 16,-21 21-6-16,-10 13 4 15,-19 13-4-15,-16 18 5 16,-10 12-1-16,-14 11 1 15,-3-1-5-15,0 6-2 16,9-11-9-16,6-2-84 16,12-13-43-16,9-11-357 15,12-15 24-15</inkml:trace>
  <inkml:trace contextRef="#ctx0" brushRef="#br0" timeOffset="93054.057">7253 14143 1003 0,'-13'10'426'16,"10"-5"36"-16,10-1-209 16,9-6-107-16,8-3-14 15,5 0-66-15,9-3-20 16,2-1-31-16,9-3-133 15,-3-1-396-15,8 3 94 16</inkml:trace>
  <inkml:trace contextRef="#ctx0" brushRef="#br0" timeOffset="93751.377">8108 13877 464 0,'-30'7'503'0,"-1"6"-77"15,6-3 22-15,4-2-223 16,11 1-46-16,8-5-6 16,8-5-69-16,12-1-9 15,5 1-54-15,9-6-6 16,-1 2-22-16,4 0 0 16,-8 3-22-16,-3 9-22 15,-15 4-29-15,-13 12-45 16,-12 4-18-16,-11 5 7 15,-7-2 20-15,-1 2 29 0,7-5 48 16,5-3 21-16,11-6 1 16,9-3 6-16,10-2-8 15,10 0 5-15,4 0-5 16,7 3 3-16,0 2-3 16,-3 6 7-16,-7 4-8 15,-6 7 9-15,-10-3-1 0,-11 2 12 16,-4-6 3-16,-13-3 20 15,-1-7-9-15,-10-6 7 16,0-5-13-16,-6-6-3 16,6-6-38-16,-3-9-60 15,11 1-401-15,10 1 87 16</inkml:trace>
  <inkml:trace contextRef="#ctx0" brushRef="#br0" timeOffset="94421.995">8949 13906 956 0,'-2'-5'321'16,"-9"4"61"-16,-4-3-222 15,-7 0-37-15,-11-1 8 16,-4 2-27-16,-9-2 8 16,-1 4-30-16,-3 7-2 15,10 4-28-15,-3 13-4 0,11 7-21 16,3 17-10-16,8 2-14 16,5 14 3-16,11-3-9 15,9 11 4-15,13-11-5 16,14-4 4-16,11-17-9 15,14-10 4-15,4-20 0 16,8-13 5-16,-5-17-7 0,-1-18 10 16,-13-7 2-1,-8-15-3-15,-19 2-5 0,-15-7 5 16,-14 11-9-16,-20-5-22 16,-4 15-35-16,-22 5-32 15,-2 18-19-15,-13 22-39 16,5 20 2-16,-12 25-303 15,19 13 100-15</inkml:trace>
  <inkml:trace contextRef="#ctx0" brushRef="#br0" timeOffset="94710.211">8822 14240 979 0,'-18'3'406'15,"4"5"61"-15,11 5-242 16,10 7-23-16,7 3-40 0,9 5-9 15,4-1-58-15,10 2-15 16,2-6-55-16,9 0-138 16,1-2-451-16,3 7 98 15</inkml:trace>
  <inkml:trace contextRef="#ctx0" brushRef="#br0" timeOffset="97355.626">9975 14151 1044 0,'-23'11'329'0,"-4"2"87"15,11 0-293-15,9 2-5 0,10-3-36 16,12-3-8-16,10-5-36 15,16-6-2-15,7-3-24 16,15-8 2-16,1 0-16 16,11-2-15-1,-5 5-48-15,11-3 365 0,-11 6-760 16,9 7 336-16</inkml:trace>
  <inkml:trace contextRef="#ctx0" brushRef="#br0" timeOffset="97800.211">10789 13988 584 0,'-30'4'458'16,"3"4"-51"-16,9-1-53 15,5-2-189-15,12-3-48 16,9 1 2-16,6-2-52 15,9 2-4-15,0 2-29 16,6 3-5-16,-5 1-17 16,0 6 0-16,-11 2-13 15,-6 9 1-15,-9-2-2 16,-11 4-1-16,-4-4-5 0,-3-2 7 16,-1-6-5-16,1-2-4 15,5-5-36-15,3 0-79 16,5-4-356-16,9-2 58 15</inkml:trace>
  <inkml:trace contextRef="#ctx0" brushRef="#br0" timeOffset="99402.061">11809 13851 612 0,'23'-11'382'16,"-2"-3"-11"-16,-9 2-104 0,-10-3-72 15,-7 4-52-15,-10 3 0 16,-8 4-37-16,-10 1-12 16,-4 6-39-16,-9 6 1 15,1 5-26-15,-5 11-6 16,8 7-12-16,-2 13 0 15,13 5-12-15,1 11 4 16,11-2-4-16,9 6 1 16,11-6-5-16,13 1 5 15,10-13-4-15,17-5 2 16,4-17-5-16,13-12 8 16,-1-15-9-16,13-16 5 15,-10-12-2-15,7-15 7 16,-13-2-6-16,-6-12 12 15,-20 5-10-15,-11-5 6 16,-19 8-1-16,-19-4-1 0,-15 12-8 16,-18 5-1-16,-4 12-10 15,-14 18-60-15,5 18-30 16,-3 18 222-16,17 10-608 16,10 18 254-16</inkml:trace>
  <inkml:trace contextRef="#ctx0" brushRef="#br0" timeOffset="99725.388">11792 14204 931 0,'-12'-12'420'0,"3"4"50"15,5 5-217-15,1 6-40 16,4 6-47-16,5 13-20 0,0 8-58 15,5 12-21-15,3 2-44 16,7 4-15-16,4-10-22 16,6-4-91-16,3-11-59 15,3-7-393-15,0-4 23 16</inkml:trace>
  <inkml:trace contextRef="#ctx0" brushRef="#br0" timeOffset="100501.804">12090 14613 819 0,'-3'28'303'16,"2"-6"38"-16,3-3-185 15,3-9-65-15,3-8 16 16,5-7-20-16,4-11 16 15,2-7-17-15,7-12 10 16,-1 0-34-16,2-5-8 16,-5 8-26-16,-2 1-5 15,-5 9-21-15,-3 6 4 16,-5 10-7-16,-3 7 2 16,-4 9-3-16,-4 9 3 15,-4 1-3-15,0 8 6 16,0-1-3-16,2-1 2 15,5-4-1-15,5-1 1 16,5-10-1-16,9-5 0 16,4-10-2-16,5-8 6 15,3-5-7-15,4-10 2 0,-3 1 3 16,1 0-1-16,-5 3-2 16,-3 4 5-16,-6 11-6 15,-4 6 1-15,-8 7-1 16,-5 10 2-16,-4 5-2 15,-1 2 2-15,1-2-6 16,0 3 7-16,5-4-41 16,1 0-76-16,-2-2 269 15,8-1-633-15,2-6 222 0</inkml:trace>
  <inkml:trace contextRef="#ctx0" brushRef="#br0" timeOffset="100845.891">12781 14075 1173 0,'-33'3'389'0,"14"0"69"15,8-1-298-15,13-3-50 16,8 0-13-16,6 0-36 15,14 0-8-15,6 0-24 0,10 0-12 16,2-1-22-16,3 1-93 16,-7 2-39-16,-5 3-374 15,-9 5 28-15</inkml:trace>
  <inkml:trace contextRef="#ctx0" brushRef="#br0" timeOffset="101085.191">12746 14206 633 0,'-23'10'552'0,"4"2"-75"16,5-6-37-16,8 0-235 15,7-2-40-15,7-1 3 16,5-1-55-16,11 1-4 15,3-2-49-15,14-1-15 0,4 0-53 16,13-4-143-16,-5 0 314 16,6-2-757-16,-13 3 220 15</inkml:trace>
  <inkml:trace contextRef="#ctx0" brushRef="#br0" timeOffset="102682.785">13707 13949 1071 0,'-15'13'310'0,"8"-9"86"15,17-8-278-15,12-11-12 16,20-10-7-16,6-6-19 15,18-11-11-15,-3-3-25 16,10-1-17-16,-12 9-12 16,0 4-13-16,-18 12 7 15,-10 14-15-15,-17 15 6 16,-16 13 0-16,-12 9 3 0,-14 14-7 16,-4 6 1-16,-4 6-24 15,4-5-25-15,7 2-54 16,12-15-38-16,7-9-320 15,13-11 67-15</inkml:trace>
  <inkml:trace contextRef="#ctx0" brushRef="#br0" timeOffset="102957.321">13673 14252 1083 0,'-18'3'357'0,"10"1"75"16,10-1-268-16,11-2-14 15,13 2-3-15,9-1-34 16,16-1-17-16,5 0-32 15,16-1-30-15,-2-1-27 16,12-4-67-16,-10-1-63 16,2-3-411-16,-10 3 63 15</inkml:trace>
  <inkml:trace contextRef="#ctx0" brushRef="#br0" timeOffset="103435.18">13884 14451 1121 0,'4'3'338'0,"8"-14"91"16,9 2-306-16,10 0-19 15,0 4-34-15,8 2-18 0,-8 4-27 16,-3 2-24-16,-7 8-13 16,-12-1-47-16,-12 6-10 15,-13 5-7-15,-6 0 9 16,-8-2 4-16,5 0 50 16,-2-3 8-16,9-5 10 15,5 1-2-15,10-4 6 16,5 2-2-16,9 0 3 15,10 2-6-15,2 1 4 0,5 4-9 16,-3 0 1-16,-3 5-1 16,-12-2 2-16,-7 5 1 15,-11-3 9-15,-10 4 18 16,-5-6 12-16,-4 1 31 16,-3-6 8-16,-7-2 0 15,2-7-14-15,-3-3-14 16,5-3-32-16,0-1-40 15,10-4-58-15,2 2-404 16,6 2 89-16</inkml:trace>
  <inkml:trace contextRef="#ctx0" brushRef="#br0" timeOffset="139510.395">15440 14276 1165 0,'-28'0'386'0,"11"-3"76"15,10 0-286-15,11 4-44 16,17 1-25-16,9 1-28 15,28 3-21-15,12-3-29 0,22 2-11 16,-2-3-8-16,10 0-1 16,-11 0 3-1,7 0-26-15,-18 0-32 0,4-1-98 16,-16-2-51-16,-2-6-336 16,-19-3 17-16</inkml:trace>
  <inkml:trace contextRef="#ctx0" brushRef="#br0" timeOffset="139894.19">16468 14120 1245 0,'-12'-4'384'15,"14"-4"92"-15,11 0-340 16,15-4-7-16,7 1-42 16,14 1-9-16,1 6-27 0,3 6-19 15,-11 6-17-15,-8 16-2 16,-19 6-4-16,-19 16 1 15,-16 5-5-15,-16 14-4 16,-8-9 0-16,-11 5-6 16,5-13 6-16,3-7 1 15,15-17 1-15,5-6-69 16,16-12-61-16,9 4-410 16,8-6 47-16</inkml:trace>
  <inkml:trace contextRef="#ctx0" brushRef="#br0" timeOffset="145196.261">17774 13967 588 0,'10'-39'370'16,"-8"12"-28"-16,-1 16-82 15,-2 15-138-15,-5 23-7 16,-3 12-38-16,-3 18-1 16,3 0-18-16,-1 5-14 15,6-6-11-15,3 5-11 16,6-10-14-16,1 3-3 15,3-9-23-15,-1-1-50 16,1-13-33-16,-3-5-325 16,0-12 57-16</inkml:trace>
  <inkml:trace contextRef="#ctx0" brushRef="#br0" timeOffset="145509.967">17567 14066 975 0,'-14'-28'299'0,"13"0"83"15,12-2-271-15,17-4-5 16,10 3-30-16,14-1-8 16,1 2-30-16,11 7-9 15,-7 8-12-15,0 14 1 16,-13 13-9-16,-9 13 11 15,-18 6 0-15,-13 10-2 16,-15 0-4-16,-12 2-14 16,-5-7-29-16,-3-4-38 15,6-10-21-15,0-7-49 16,6-9-294-16,10 2 86 16</inkml:trace>
  <inkml:trace contextRef="#ctx0" brushRef="#br0" timeOffset="146227.134">17944 14780 643 0,'-3'40'333'15,"4"-8"-3"-15,4-17-125 16,5-12-87-16,7-14-25 15,6-15 5-15,0-8-22 16,10-13-3-16,-2-4-23 16,6-6-13-16,-7 8-17 15,-1 4-2-15,-12 17-14 16,-3 11 7-16,-12 17 0 16,-2 15 0-16,-4 10-4 0,-8 13 7 15,1 1-11-15,-1 8 0 16,2-7 0-16,3 3-1 15,8-13-4-15,5-6 4 16,4-10-3-16,7-13 2 16,3-11 1-16,7-11 0 15,1-9-2-15,8-9-1 16,-4 3 3-16,5 3 0 16,-10 10-4-16,-4 11 6 15,-9 16 4-15,-6 13 1 16,-9 8 2-16,-5 11 3 15,-2 1 1-15,-1 6-5 16,-1-5-17-16,5 1-39 16,3-7-24-16,6-2-65 15,2-11-313-15,4-6 71 16</inkml:trace>
  <inkml:trace contextRef="#ctx0" brushRef="#br0" timeOffset="146667.827">18865 14251 1151 0,'-28'10'345'16,"6"0"85"-16,14-3-327 15,10 0-2-15,9-2-36 16,14-4-19-16,10-1-16 16,19-2-9-16,7-4-19 15,12 1-23-15,-8 1-41 16,-1 0-57-16,-18 3-342 15,-5-1 58-15</inkml:trace>
  <inkml:trace contextRef="#ctx0" brushRef="#br0" timeOffset="146915.788">18907 14435 1165 0,'-23'7'365'0,"5"1"97"16,13-6-321-16,10 4-14 16,8-4-37-16,17-5-16 15,11-2-37-15,22-7-12 16,4-4-9-16,13-4-100 16,-13 10-157-16,-5-5-257 15,-22 9-63-15</inkml:trace>
  <inkml:trace contextRef="#ctx0" brushRef="#br0" timeOffset="148575.697">19818 14570 896 0,'-18'6'295'16,"7"-2"64"-16,11-5-233 0,12-7-21 15,16-16 5-15,11-12-22 16,25-16-1-16,5-9-12 15,21-15-16-15,-2 5-25 16,9-2-18-16,-19 18-9 16,-3 12-7-16,-22 25-2 15,-14 19-1-15,-22 18 6 16,-26 23-3-16,-15 10 0 16,-15 18 2-16,-4-2 3 15,-3 2-3-15,15-13-1 0,12-9-52 16,13-20-50-16,10-8-354 15,11-14 47-15</inkml:trace>
  <inkml:trace contextRef="#ctx0" brushRef="#br0" timeOffset="148779.046">20716 14385 1084 0,'-2'9'323'0,"8"-7"97"0,10 0-308 16,8 3-16 0,6 1-36-16,12-2-9 0,1 0-35 15,13-4-56-15,2-4-390 16,10-13 110-16</inkml:trace>
  <inkml:trace contextRef="#ctx0" brushRef="#br0" timeOffset="149275.49">21964 14163 828 0,'5'-20'355'0,"-1"3"26"16,-9 6-198-16,-10 4-61 16,-10 3-24-16,-11 5 5 15,-4 3-20-15,-11 5 24 16,4 0-18-16,-7 10-15 15,3 3-19-15,-6 11-11 16,7 4-26-16,-2 15-13 0,11-3 0 16,7 11 7-16,17-3-4 15,17 2 2-15,15-12 4 16,19-2-3-16,13-15-9 16,20-14-1-16,2-17 0 15,17-18 0-15,-6-13-3 16,5-17 0-16,-20-5 7 15,-7-8-6-15,-27 6 4 16,-21-4-3-16,-21 7 4 0,-26-1-1 16,-13 13-4-16,-18 12-28 15,2 18-25-15,-10 18-78 16,16 15-44-16,-5 11-345 16,17-1 50-16</inkml:trace>
  <inkml:trace contextRef="#ctx0" brushRef="#br0" timeOffset="149565.74">21726 14557 1187 0,'-16'-20'510'16,"-1"3"47"-16,5 12-328 16,4 10-10-16,5 9-97 15,4 9-43-15,3 5-37 0,14 7-20 16,5-4-11-16,14 0-53 15,4-8-98-15,5-6-459 16,-9-10 75-16</inkml:trace>
  <inkml:trace contextRef="#ctx0" brushRef="#br0" timeOffset="150258.63">22021 15005 878 0,'3'20'318'15,"0"-7"49"-15,9-7-184 16,1-10-65-16,9-12 13 16,-2-7-22-16,9-11 4 15,-3-6-34-15,3-8-16 16,-4 4-28-16,-3 1-6 16,-8 11-20-16,-5 9 3 15,-6 16 2-15,-7 13 3 16,-3 10-1-16,-3 12 0 15,-2 5-2-15,3 5-5 16,2-3-1-16,5-2-6 16,4-10 2-16,9-3-3 15,2-9-1-15,12-7 1 16,2-9 1-16,11-6-5 0,2-9 4 16,8-4 1-16,-6 0-1 15,1-2 2-15,-9 7 4 16,-7 7-5-16,-8 12 4 15,-9 9 3-15,-6 8 0 16,-11 10 1-16,-2 7 4 16,-6 1-9-16,2 0 1 15,3 3 0-15,8-9-2 16,9-7-57-16,7-11-60 0,10-11-413 16,4-11 58-16</inkml:trace>
  <inkml:trace contextRef="#ctx0" brushRef="#br0" timeOffset="150555.819">22659 14269 1170 0,'-17'6'386'0,"8"-6"83"16,14-1-291-16,11-4-32 16,15-2-11-16,7 1-59 15,18 2-13-15,3 1-38 16,10 5-13-16,-11 1-54 15,0 2-124-15,-19 3-366 0,-6-4 39 16</inkml:trace>
  <inkml:trace contextRef="#ctx0" brushRef="#br0" timeOffset="150762.19">22670 14442 1183 0,'-15'9'390'16,"10"-5"93"-16,10-5-285 16,11-3-45-16,14-3-1 15,7-2-51-15,16 0-24 16,4-1-43-16,9 2-18 16,-8 5-56-16,5 8-519 15,-18 4 154-15</inkml:trace>
  <inkml:trace contextRef="#ctx0" brushRef="#br0" timeOffset="152279.033">23869 13988 1070 0,'19'-4'287'16,"10"-7"115"-16,9-5-299 15,18-2 21-15,-4 2-16 16,11 0-14-16,-7 5-36 16,3 6-16-16,-16 7-25 15,-6 6-11-15,-23 8-8 16,-22 10 2-16,-20 0-7 0,-22 10-7 15,-9-1 5-15,-13 4 1 16,10-5-2-16,-4 6 6 16,17-7 6-16,10 0 2 15,19-6 4-15,18-2 2 16,22-7-1-16,23-5 1 16,12-2-6-16,23 2 2 15,0-2-30-15,13 4-438 16,-7-3 141-16</inkml:trace>
  <inkml:trace contextRef="#ctx0" brushRef="#br0" timeOffset="152574.94">23653 14615 1101 0,'25'5'303'15,"27"-7"123"-15,15-3-296 0,25-10 22 16,-2-6-13-16,27-2-10 16,-9 2-45-1,8 3-24-15,-18 7-40 0,6 8-9 16,-28 5-17-16,-8 6-119 15,-21 4-386-15,-14 4 77 16</inkml:trace>
  <inkml:trace contextRef="#ctx0" brushRef="#br0" timeOffset="153026.269">24041 14867 888 0,'-1'-4'433'0,"14"-10"-7"15,14-3-143-15,10 2-180 16,13 5-19-16,-2 5-25 16,3 8-19-16,-8 8-27 15,-8 5-9-15,-19 1 0 16,-20 9-34-16,-22-2-8 15,-16 3-6-15,-8 0 3 16,-7 2-4-16,8-5 36 0,5 0 10 16,13-4 6-16,12-1-1 15,16-5 3-15,13 1 1 16,13-1-1-16,14 4-4 16,2 1 2-16,6 4-3 15,-10 1-1-15,-9 5-1 16,-18-5 4-16,-21 4 11 15,-16-4 20-15,-20 0 34 16,-3-3 11-16,-8-6 6 16,8-6-14-16,1-5-19 15,17-4-33-15,4-4-59 16,9 3 21-16,-3-3-514 16,7 4 133-16</inkml:trace>
  <inkml:trace contextRef="#ctx0" brushRef="#br0" timeOffset="155890.598">11624 15205 514 0,'139'-6'217'16,"44"3"15"-16,5 1-140 15,42 1-8-15,-17-1-31 0,34-1 17 16,-25-4 5-16,24-7 27 16,-34-2-7-16,16-4-8 15,-40 2-24-15,3 3-21 16,-40 7-30-16,-8 0-2 16,-40 6-8-16,-15 2 3 15,-39 1-1-15,-21-2 2 16,-32-1 2-16,-38-1 15 15,-29-1-6-15,-59 2 5 16,-28 2-5-16,-63 4-3 16,-5 1-12-16,-53 3 5 15,26 4-7-15,-34 4 1 16,45 0 0-16,-24 12 0 16,43 1-4-16,-13 11 7 15,51-1-10-15,5 2 8 16,52-11-4-16,20-4 3 15,49-11-1-15,26-7 7 16,36-1-9-16,40-7 5 0,33-6-1 16,55-9-3-16,16-5-1 15,52-8-1-15,0 1 3 16,47-1 0-16,-17 2-2 16,40 2 7-16,-26 4-2 15,24 4-1-15,-40 5-3 16,16 2 3-16,-46 0-5 0,7-2 6 15,-41-1-3-15,-3-3 0 16,-43-1-1-16,-6-3 4 16,-40 1-4-16,-20-1 3 15,-31 0 1-15,-35 0 1 16,-40 1-6-16,-64 6 7 16,-37 3-6-16,-73 9 4 15,-26 8-1-15,-51 4 1 16,24 1-1-16,-33 7 2 15,48 0-4-15,-14 7 1 16,51 5 0-16,-1 10-5 16,55 3 6-16,5 10-3 15,56-3-8-15,23 0-58 16,48-13-218-16,29-26-100 16,37-36-99-16</inkml:trace>
  <inkml:trace contextRef="#ctx0" brushRef="#br0" timeOffset="160573.572">19027 15454 453 0,'205'3'114'0,"40"-2"39"16,-12 0-128-16,39-1-7 15,-27-1-5-15,33 1 2 16,-31 0 2-16,25 1 24 16,-38 1 8-16,24 5 12 15,-27 2-2-15,29 3-4 16,-24 2-23-16,30 1-10 15,-29-4-12-15,32 3 0 16,-34-6-2-16,27 0 2 16,-33-3 2-16,27 0 4 15,-39 0 1-15,15 5 4 16,-39 1-5-16,15 4-4 16,-36 0 0-16,9 2-3 15,-31-4-6-15,-1 5 5 16,-31-2 3-16,-10 4-6 0,-37-5 0 15,-17 0 3-15,-28-8-5 16,-22-7 0-16,-23-7 3 16,-28-8-2-16,-21-2 1 15,-40-3-1-15,-14 2 0 16,-44-3-2-16,1 4-1 0,-35-5 1 16,10 0 0-16,-32-4 2 15,20 5 0-15,-25-4-2 16,19 6 1-16,-27-4-1 15,19 4-1-15,-23-6-1 16,5-2 4-16,-36-5-3 16,22 0 3-16,-32-4-2 15,24 6 2-15,-16 2-1 16,39 9 0-16,-30 5-5 16,38 6 4-16,-38 4-2 15,31 4 0-15,-45 5-1 16,29 0 3-16,-44 5-3 15,32 2 1-15,-37 6-1 16,42 5 4-16,-20 6-3 16,46 0 0-16,-9 2 2 15,42-4-2-15,-12 0-2 16,36-6 4-16,-10-2 0 0,33-5-3 16,1 0-1-16,42-5 3 15,6-1-7-15,39-2 4 16,17-1 3-16,33-4 1 15,26-1-4-15,23-1 7 16,28-3-3-16,20 1 0 16,31-4-3-16,7 1 4 15,38-2-8-15,2-2 4 0,37-2-1 16,-7-2 6-16,39-1-5 16,-15 0 7-16,37 1-4 15,-24 3 1-15,31 5-5 16,-31 4 4-16,30 5-3 15,-30 4 2-15,36 1-1 16,-29-4 3-16,41 3-2 16,-25-4 4-16,37-1 0 15,-29 3 1-15,36 0-3 16,-34 2 6-16,33 0-4 16,-36-2-3-16,30 3 2 15,-34-1 5-15,27 2-6 16,-41-3 4-16,25 3 2 15,-40-3-3-15,14 2-1 16,-40-2 2-16,9 0-2 0,-42-2-2 16,0 3-1-16,-45-3 0 15,-9-1-5-15,-36 1 5 16,-18-4-1-16,-27-1 0 16,-9-2 2-16,-18 0 3 15,-11-4-7-15,-6 0 6 16,-17 2 5-16,-8 1 0 15,-24-4 263-15,-10 2-576 16,-13-6 278-16</inkml:trace>
  <inkml:trace contextRef="#ctx0" brushRef="#br0" timeOffset="163857.838">7429 16250 1049 0,'26'-65'369'0,"-2"21"63"16,-12 32-256-16,-9 23-44 15,-8 18-22-15,-6 26-3 16,-8 12-28-16,-4 18-14 15,4-1-40-15,-3 16-6 16,2-11-9-16,5 5-7 16,7-19-33-16,7-8-96 15,8-27-54-15,13-22-336 16,4-29 2-16</inkml:trace>
  <inkml:trace contextRef="#ctx0" brushRef="#br0" timeOffset="164156.319">7938 16133 905 0,'19'-40'386'0,"-12"16"29"0,-18 27-214 16,-13 23-84-16,-9 12-42 15,-12 25-8-15,0 10-27 16,-5 18 7-16,8-3-3 16,3 17 5-16,12-15-5 15,11 5-6-15,11-21-17 16,11-8-9-16,11-24-9 15,9-16-3-15,5-23 2 16,8-17-1-16,-5-15-1 0,-2-14-2 16,-9 0 4-16,-10-8-4 15,-15 9 3-15,-17 3-3 16,-9 16 1-16,-14 12-17 16,-4 13-17-16,-3 7-21 15,14 7-89-15,-1-5-345 16,17-12 77-16</inkml:trace>
  <inkml:trace contextRef="#ctx0" brushRef="#br0" timeOffset="164439.317">7250 16023 1213 0,'-43'-4'415'16,"9"5"94"-16,21 6-342 15,17 5 14-15,18-1-51 16,19 3-12-16,13-4-42 16,25-3-8-16,10-5-30 15,25-6-13-15,-1-7-14 16,25-11-51-16,-11-7-115 0,9-2-435 15,-27-2 61-15</inkml:trace>
  <inkml:trace contextRef="#ctx0" brushRef="#br0" timeOffset="165157.147">7974 17296 1049 0,'5'2'296'0,"7"-12"90"16,3-8-297-16,11-13 3 16,2-7-27-16,7-11-5 15,-3 3-21-15,2-3-10 16,-7 11-17-16,-4 7 0 15,-9 16-3-15,-7 12 6 16,-8 14 6-16,-6 13 0 16,-5 8-3-16,-3 8 0 15,1 1-8-15,4 0-5 16,4-10-1-16,7-6 1 0,6-12-1 16,11-9-1-16,2-10-2 15,9-9-2-15,3-9 3 16,9-13-2-16,-2 0 3 15,5-3 2-15,-7 8-1 16,-5 8-2-16,-12 20 5 16,-11 14 9-16,-11 14 2 15,-10 15 4-15,-5 4 0 0,-2 6-5 16,5-8-10-16,7 1-73 16,7-12-59-16,4-5-353 15,3-8 28-15</inkml:trace>
  <inkml:trace contextRef="#ctx0" brushRef="#br0" timeOffset="165622.715">9499 15945 997 0,'-4'15'299'0,"-15"11"82"16,-9 5-273-16,-15 15-2 15,-3 1-27-15,-12 13 0 16,3 1-15-16,-6 18-1 15,6-6-3-15,-3 18 15 16,13-5-9-16,4 6 1 16,14-12-16-16,12-1-14 15,15-19-21-15,12-6 5 16,11-18-45-16,11-9-488 16,5-18 160-16</inkml:trace>
  <inkml:trace contextRef="#ctx0" brushRef="#br0" timeOffset="166239.332">9882 16303 1012 0,'12'-22'380'15,"-12"11"46"-15,-9 2-234 16,-5 3-79-16,-10 1-7 16,-6 1-36-16,-11 5 4 0,-1 5-20 15,-11 6 2-15,3 7-14 16,-4 20-6-16,6 6-15 15,-5 20-3-15,14 5-14 16,5 13-2-16,17-7 2 16,16 5-2-16,16-16-1 15,22-9 1-15,12-22 1 16,21-22-3-16,4-24 0 0,16-24-1 16,-7-14 2-16,6-18-1 15,-21-2-1-15,-12-8 5 16,-26 6 0-16,-25-4 1 15,-26 15-1-15,-26 4 1 16,-12 20-7-16,-16 19-11 16,2 23-12-16,-11 22-51 15,18 17-60-15,-2 9-389 16,17 3 69-16</inkml:trace>
  <inkml:trace contextRef="#ctx0" brushRef="#br0" timeOffset="166486.813">9728 16690 1250 0,'-27'5'417'0,"10"7"82"15,6 15-325-15,9 5-66 16,9 7-25-16,7 2-48 16,14 1-17-16,9-9-14 0,18-7-25 15,5-13-63-15,13-9-435 16,-5-7 102-16</inkml:trace>
  <inkml:trace contextRef="#ctx0" brushRef="#br0" timeOffset="166822.22">10233 15959 746 0,'-16'-24'487'0,"7"12"-47"16,4 15-89-16,11 17-237 15,6 10-17-15,8 15-20 0,4 5-31 16,6 18-6-16,-2-1-22 16,2 19-8-16,-8-3-2 15,-9 16-5-15,-11-6 0 16,-15 12 3-16,-10-14-3 16,-12 6-3-16,-4-19-1 15,-2-4 2-15,6-22 1 16,3-14 11-16,11-21-67 15,10-18-434-15,4-20 132 0</inkml:trace>
  <inkml:trace contextRef="#ctx0" brushRef="#br0" timeOffset="167995.816">10847 16529 1219 0,'-24'4'400'15,"7"6"75"-15,8-1-310 16,15 0-52-16,14-2-24 16,12-4-46-16,19-5-4 15,8-5-26-15,14-4 2 16,-5-2-70-16,1-3-454 16,-18 2 133-16</inkml:trace>
  <inkml:trace contextRef="#ctx0" brushRef="#br0" timeOffset="168220.297">10812 16703 1158 0,'-20'19'464'16,"8"-6"45"-16,11-3-303 15,17-2-46-15,15-5-66 16,23-6-26-16,8-6-32 0,18-8-9 15,-6-3 151-15,0-17-722 16,-19 6 297-16</inkml:trace>
  <inkml:trace contextRef="#ctx0" brushRef="#br0" timeOffset="169504.778">11930 16579 1098 0,'-14'-23'340'0,"-2"11"82"16,1 15-305-16,-2 20-5 15,3 12-30-15,-3 17-21 16,2 3-16-16,1 16-18 16,4-4-9-16,-1 9-15 15,4-9 0-15,3 4-8 16,4-17-15-16,2-5-87 16,0-21-357-16,-3-20 74 15</inkml:trace>
  <inkml:trace contextRef="#ctx0" brushRef="#br0" timeOffset="169772.957">11657 16709 1083 0,'2'-35'363'0,"9"-10"97"0,13 5-282 15,14-4 12-15,6 8-35 16,12 4-22-16,-4 12-48 15,5 9-30-15,-10 11-36 16,-3 11-12-16,-18 10-3 16,-5 12-6-16,-15 4 2 15,-11 11-10-15,-6-8-8 16,-10 4-33-16,-1-12-40 16,-5-6-92-16,2-13-354 0,-3-4 54 15</inkml:trace>
  <inkml:trace contextRef="#ctx0" brushRef="#br0" timeOffset="170255.379">12001 17424 1081 0,'1'6'331'0,"-4"-12"78"16,9-9-297-16,6-16-6 15,5-7-31-15,7-9-18 0,0-1-16 16,2-3-18-16,-5 9-14 16,-4 8 0-16,-7 12 4 15,-4 9 5-15,-6 17 7 16,-5 11-2-16,0 7 1 15,-4 10-6-15,3 0-4 16,1 5-4-16,3-5 0 16,5-1-8-16,4-8 0 15,7-3-4-15,1-11 3 0,8-10-2 16,1-9 8-16,8-13-9 16,2-8 7-16,6-6-4 15,-2 2 0-15,0 1-7 16,-9 10 12-16,-6 11-9 15,-8 13 5-15,-8 11-6 16,-8 10 12-16,-6 13-10 16,-3 2 6-16,-4 3-5 15,1-4 6-15,2 0-36 16,4-13-42-16,6-4-414 16,4-9 95-16</inkml:trace>
  <inkml:trace contextRef="#ctx0" brushRef="#br0" timeOffset="170476.297">12763 16717 1344 0,'-11'9'443'16,"2"-7"62"-16,9-2-353 16,7-7-75-16,7-10-554 15,-3-6 159-15</inkml:trace>
  <inkml:trace contextRef="#ctx0" brushRef="#br0" timeOffset="171890.261">13919 16454 1000 0,'-7'-15'288'0,"-6"2"64"16,-9 2-239-16,-2 4-47 16,-10 2 14-16,-3 5-10 15,-9 8 9-15,2 5-29 16,-7 12 1-16,4 6-19 0,-3 15 1 15,8 4-7-15,-1 15 1 16,9-3-7-16,7 12 3 16,12-9-8-16,16 3 1 15,12-15-4-15,19-5 0 16,11-20-9-16,19-18 6 16,4-20-8-16,22-22 1 15,-3-16-2-15,0-20 3 16,-18 0-5-16,-15-10 5 15,-28 14-2-15,-20-2 5 16,-22 13 2-16,-19 7 0 16,-13 15 1-16,-16 15-10 15,-2 21-22-15,-5 20-74 16,13 13-41-16,9 16-349 16,18 2 41-16</inkml:trace>
  <inkml:trace contextRef="#ctx0" brushRef="#br0" timeOffset="172109.638">13632 16919 1156 0,'-23'-21'372'16,"6"13"90"-16,3 14-289 15,7 15-45-15,4 13-11 16,7 6-57-16,9 8-15 16,5-7-34-16,13 0-7 15,4-11-68-15,7-3-441 16,-6-15 121-16</inkml:trace>
  <inkml:trace contextRef="#ctx0" brushRef="#br0" timeOffset="172606.687">13920 17400 1037 0,'5'8'295'16,"0"-8"79"-16,6-8-299 15,10-17-19-15,2-10-25 16,9-12-4-16,-1-1-16 16,1-5 10-16,-6 12-3 15,-7 7 17-15,-9 13-6 16,-7 11 21-16,-5 12-11 0,-4 8 2 16,-1 6-14-16,-1 9-1 15,3-1-19-15,1 5 3 16,3-2-11-16,1 4 6 15,2-5-6-15,1-2 4 16,4-6-1-16,5-10 2 16,4-10-8-16,7-13 9 15,3-7-6-15,10-12 4 16,0-3-1-16,2-1 2 16,-5 7 2-16,1 2 7 15,-9 13-4-15,-2 9 6 16,-7 9-6-16,-4 11-3 15,-7 9-8-15,-11 8 5 16,-5 3-6-16,-5 7 6 16,0-3-2-16,-1 1-11 15,9-5-52-15,1-5-396 0,9-5 101 16</inkml:trace>
  <inkml:trace contextRef="#ctx0" brushRef="#br0" timeOffset="172946.879">14690 16792 1258 0,'-15'3'415'0,"5"-1"96"16,8 4-348-16,6-2 2 15,7-2-54-15,9 1-8 16,8 1-46-16,13-3-12 15,4 2-31-15,10-1-13 16,-6-2-106-16,5 5-462 0,-14 1 112 16</inkml:trace>
  <inkml:trace contextRef="#ctx0" brushRef="#br0" timeOffset="174355.61">16196 16562 1064 0,'-7'-7'352'0,"-1"-1"86"16,-7 0-303-16,-8 2-1 16,-5 1-44-16,-15 2-21 15,-1 3-34-15,-15 5-3 16,-1 2-14-16,-16 11 19 16,7 9-3-16,-9 15 9 15,11 7-6-15,-1 14-1 16,20-3-21-16,12 4 2 15,20-15-17-15,21-5 5 16,19-16-4-16,29-11 3 0,17-14-7 16,22-7-59-16,0-7-87 15,11-4-369-15,-17 3 28 16</inkml:trace>
  <inkml:trace contextRef="#ctx0" brushRef="#br0" timeOffset="174754.274">16823 16453 993 0,'15'-23'308'15,"-12"6"70"-15,-4 5-251 16,-3 6-29-16,-11 7-5 16,-7 11-32-16,-15 10 10 0,-7 8-21 15,-12 14 2-15,0 8-9 16,-5 16 10-16,8 0-18 15,2 18-2-15,17-9-17 16,6 7-2-16,12-11-13 16,10 2 2-16,13-21-6 15,7-2-1-15,6-17-74 16,8-8-408-16,5-15 108 16</inkml:trace>
  <inkml:trace contextRef="#ctx0" brushRef="#br0" timeOffset="175173.392">17226 16531 1149 0,'-8'-15'311'0,"0"3"95"16,-4 7-326-16,-4 1-2 15,-8 4-21-15,-11 4-2 16,-2 4-9-16,-13 9 10 16,1 7-6-16,-7 15 5 15,13 5-11-15,-7 13 3 16,15 0-20-16,3 13-8 0,13-10-13 16,6 2 8-16,16-8-14 15,12-9 5-15,9-17-5 16,15-12 4-16,3-15-5 15,10-15 8-15,0-9-10 16,9-16 6-16,-7-4-5 16,3-12 1-16,-15 2-4 15,-10-4 10-15,-18 9-6 0,-16-3 8 16,-19 12-6-16,-17 2 5 16,-9 13-2-16,-12 13 0 15,5 17-34-15,0 15-81 16,15 10-396-16,10 19 72 15</inkml:trace>
  <inkml:trace contextRef="#ctx0" brushRef="#br0" timeOffset="175411.582">16984 16988 1242 0,'-11'3'371'0,"4"4"97"15,6 3-316-15,7 3-33 16,9 7-19-16,5 0-43 16,11 5-9-16,5-4-29 15,11-1-108-15,-3-8 397 16,10-12-821-16,-6-9 300 15</inkml:trace>
  <inkml:trace contextRef="#ctx0" brushRef="#br0" timeOffset="175721.043">17501 16250 1331 0,'4'-14'387'0,"8"12"98"16,6 7-370-16,9 15-19 15,-1 5-38-15,4 14-12 16,-2 5-13-16,-2 14-10 16,-8-2-20-16,-8 19 5 15,-12 0-6-15,-15 14 2 16,-12-5-2-16,-15 11 5 0,-2-15-6 15,-5 3 6-15,9-17-9 16,4-5 16-16,11-22-82 16,7-11-452-16,14-21 137 15</inkml:trace>
  <inkml:trace contextRef="#ctx0" brushRef="#br0" timeOffset="176133.792">18202 16798 1124 0,'-24'-1'361'15,"6"0"85"-15,15 2-314 16,10-1 10-16,9 0-40 16,13-1-5-16,6 1-32 15,13 0-8-15,2-1-35 16,14-1-1-16,-6 2-49 0,1 2-129 16,-12 0-356-16,-16 2 35 15</inkml:trace>
  <inkml:trace contextRef="#ctx0" brushRef="#br0" timeOffset="176367.851">18174 16994 1092 0,'-13'6'398'16,"2"-2"57"-16,9-2-241 15,9-1-66-15,10-1 4 16,5 0-38-16,11 1-9 16,4 2-40-16,13-1-23 15,0 0-29-15,10 0-44 0,-8-3-103 16,1-3-431-16,-11-4 78 16</inkml:trace>
  <inkml:trace contextRef="#ctx0" brushRef="#br0" timeOffset="178853.762">19312 16149 956 0,'-22'-16'429'16,"6"-8"14"-16,11 7-190 15,11 5-115-15,9 3-21 16,5 4-32-16,6 5-16 15,1 5-31-15,-2 9-24 16,-6 4-7-16,-9 10-8 16,-11 4-2-16,-14 12 4 15,-9-4 4-15,-14 10-7 16,1-5 6-16,-7 4-7 16,7-7 1-16,1 4 0 15,13-11 4-15,4-1-7 16,13-11 10-16,10-2-4 15,14-8 3-15,19-7-5 16,9-5 8-16,18-2-11 16,3-4 13-16,12-1-95 0,-15 3-48 15,0-1-379-15,-23 2 23 16</inkml:trace>
  <inkml:trace contextRef="#ctx0" brushRef="#br0" timeOffset="179087.141">19028 16884 1127 0,'-35'18'377'0,"6"3"97"16,20-6-304-16,18-1 11 16,16-7-41-16,24-5-21 15,7-3-37-15,23-5-30 16,2-3-23-16,20-5-13 15,-8-2-10-15,9-1-24 16,-17-3-71-16,-8 2-468 16,-25 7 115-16</inkml:trace>
  <inkml:trace contextRef="#ctx0" brushRef="#br0" timeOffset="179487.352">19205 17237 1158 0,'21'0'305'15,"0"-9"109"-15,13 4-326 16,11 0-16-16,-1 3-17 16,6 3-14-16,-9 5-20 15,-6 5-14-15,-17 5-10 16,-16 5-33-16,-18 4-1 0,-17 5-21 15,-8-2 4-15,-10 1 3 16,8-5 33-16,1 0-2 16,11-6 23-16,9 1-2 15,16-1 0-15,11 1 0 16,8 1 6-16,11 2-8 16,2 0 1-16,5 6 3 15,-3-2 1-15,-5 5-5 16,-11-1 8-16,-9 4 8 15,-12-4 12-15,-13 3 2 16,-6-8 5-16,-7-4-5 16,-2-11-6-16,-2-13-15 15,10-10 1-15,-5-20-56 16,9-9-367-16,3-18 108 16</inkml:trace>
  <inkml:trace contextRef="#ctx0" brushRef="#br0" timeOffset="179677.287">20020 17134 1324 0,'-6'17'359'0,"0"-13"71"15,10-8-802-15,-1-15 89 16</inkml:trace>
  <inkml:trace contextRef="#ctx0" brushRef="#br0" timeOffset="180172.368">20630 16669 1045 0,'-13'10'309'16,"17"-14"69"-16,19-7-271 15,15-12-52-15,22-17-4 16,8-5 1-16,19-10-1 15,-6 4-7-15,3 5-6 16,-21 17-14-16,-13 12-10 16,-28 19-5-16,-20 20-2 15,-17 11 0-15,-16 9 3 16,-6 4 2-16,-5 7-6 16,8-10-1-16,2 2-4 15,10-9-53-15,-3-1-394 16,7-5 116-16</inkml:trace>
  <inkml:trace contextRef="#ctx0" brushRef="#br0" timeOffset="180386.78">20566 17019 1195 0,'-4'3'359'0,"13"-8"89"15,20-4-321-15,17-8 15 16,7-3-28 0,21 2-15-16,0 3-20 0,14 6-30 15,-7 6-28-15,4 7-137 16,-21 3-322-16,-7 5-90 16,-23 2-198-16</inkml:trace>
  <inkml:trace contextRef="#ctx0" brushRef="#br0" timeOffset="180803.502">20736 17215 1076 0,'9'-5'291'0,"11"-3"107"0,11 1-302 15,14-2-12-15,0 1-18 16,5 4-14-16,-9 8-29 16,-9 4-15-16,-16 4-33 15,-17 5-46-15,-17 3-15 16,-19 7-11-16,-7-2 5 16,-7 8 25-16,7-6 47 15,5 1 19-15,17-5 15 16,12 0 0-16,14-10-1 0,11 2-4 15,11-5-3-15,5 4-4 16,1 1 1-16,-3 8 3 16,-8 1 3-16,-10 7 14 15,-14-3 9-15,-13 2 18 16,-8-7 13-16,-10-1 11 16,-2-8-11-16,-6-4-6 15,4-8-20-15,-2-4-11 16,9-6-22-16,5-7-430 15,13-6 140-15</inkml:trace>
  <inkml:trace contextRef="#ctx0" brushRef="#br0" timeOffset="182178.963">21625 17006 850 0,'-26'2'356'16,"6"4"39"-16,3 1-203 16,11 3-70-16,12 0-38 0,15-1-20 15,11-5-38-15,24-6-4 16,11-8-19-16,28-9-6 15,2-6-419-15,12 0 136 16</inkml:trace>
  <inkml:trace contextRef="#ctx0" brushRef="#br0" timeOffset="182653.04">22467 16515 803 0,'-30'13'406'0,"15"-4"-17"0,24-5-133 15,19-5-177-15,23-16-9 16,10-11-16-16,25-16-2 16,3-3-10-16,14-5-5 15,-10 11-8-15,0 6-5 16,-23 18-12-16,-12 9-5 15,-25 12-4-15,-13 9 0 16,-19 7-1-16,-15 10 4 16,-8 2-3-16,-10 9 0 15,-2 1-3-15,3 5-18 16,9-5-34-16,7-1-65 16,8-10-338-16,10-6 62 15</inkml:trace>
  <inkml:trace contextRef="#ctx0" brushRef="#br0" timeOffset="182921.31">22582 16899 1146 0,'-7'12'348'0,"0"-5"87"16,15-3-312-16,17-7 10 16,13-2-25-16,19-6-4 15,8 1-21-15,20-3-21 16,-2 4-34-16,10 1-10 16,-10 6-13-16,1 2-95 15,-20 4-46-15,-13 8-381 16,-24 2 16-16</inkml:trace>
  <inkml:trace contextRef="#ctx0" brushRef="#br0" timeOffset="183319.597">22729 17160 1021 0,'11'4'296'0,"7"-6"75"15,19-5-254-15,9-4-50 16,12 1 1-16,-5 0-18 16,1 4-7-16,-16 5-25 15,-12 6-5-15,-19 6-9 16,-17 6-5-16,-15 0-9 16,-20 6-3-16,-5-2-5 15,-6 5 4-15,6-5 2 16,3 5 10-16,18-3 3 0,9 0 1 15,17-6-3-15,18 1 3 16,14-2 1-16,19 2-5 16,3-1 0-16,8 4 3 15,-10 0 2-15,-9 5-7 16,-22 0 4-16,-16 4 3 16,-22-1 1-16,-22 5 7 15,-13-6 10-15,-16-3 11 16,4-10-3-16,-4-7-2 15,15-11 1-15,6-11-448 16,16-11 141-16</inkml:trace>
  <inkml:trace contextRef="#ctx0" brushRef="#br0" timeOffset="183802.783">22648 15972 874 0,'2'-23'271'0,"-9"5"51"15,-6 13-243-15,-9 13-14 16,-4 9-27-16,-12 19-2 15,-5 12-1-15,-9 29 6 16,-1 10-7-16,-9 31-4 16,6 4-4-16,-4 25-5 15,12-14-8-15,3 25 20 16,12-21 3-16,7 12 8 0,19-27-3 16,17 8-8-16,10-33-18 15,22 3-5-15,9-27-28 16,13-2-401-16,-3-22 129 15</inkml:trace>
  <inkml:trace contextRef="#ctx0" brushRef="#br0" timeOffset="184319.588">23663 16023 1080 0,'-9'5'290'16,"2"17"92"-16,7 13-299 15,8 19-4-15,6 1-19 0,8 23-4 16,2-1-13-16,1 16-13 16,-6-3-20-16,-9 24 0 15,-12-8-2-15,-17 19-5 16,-12-9-4-16,-15 10 2 16,-5-20-1-16,-7-1-5 15,1-21 4-15,-8-3 5 16,12-20-2-16,0-8-18 15,11-16-27-15,6-5-384 16,15-11 98-16</inkml:trace>
  <inkml:trace contextRef="#ctx0" brushRef="#br0" timeOffset="185968.987">24077 15896 917 0,'-11'-12'311'0,"3"1"59"15,5-1-204-15,6 3-62 16,10 0-6-16,6 4-26 15,4 7-12-15,2 2-35 16,3 5-8-16,-9 7-8 16,-5 5-4-16,-7 1-3 15,-10 3-2-15,-10-2 3 16,-7-1 1-16,-2-6-4 0,-2-3 4 16,6-5-4-1,5-1 2-15,8-2 2 0,13-3 4 16,10-2-3-16,16 0 3 15,11 1-4-15,18 0-25 16,5 4-419-16,9-3 133 16</inkml:trace>
  <inkml:trace contextRef="#ctx0" brushRef="#br0" timeOffset="188189.241">10886 18370 1006 0,'35'-2'245'0,"10"-4"78"0,19-2-282 16,4 1-33-16,9 1-38 15,-11-1-159-15,8 7-134 16,-12 2-44-16</inkml:trace>
  <inkml:trace contextRef="#ctx0" brushRef="#br0" timeOffset="188414.035">10797 18600 790 0,'-12'20'448'0,"9"-19"-43"16,9 5-149-16,17-1-147 0,10-4-55 16,23-2-19-16,5-5-9 15,21-5-36-15,-2-7-38 16,7-18-379-16,-16-3 91 15</inkml:trace>
  <inkml:trace contextRef="#ctx0" brushRef="#br0" timeOffset="189704.005">12107 18378 962 0,'3'6'285'15,"6"-8"54"-15,13-4-266 16,21-16-20-16,13-11-28 16,26-13 4-16,4-8-3 15,15-14-5-15,-9 8-16 16,3 4 2-16,-24 12-4 16,-9 16 2-16,-26 22 5 0,-22 17 14 15,-23 13 1-15,-21 21 2 16,-8 2-3-16,-9 6-8 15,8-4-21-15,5 5-33 16,12-16-38-16,8 3-319 16,10-8 70-16</inkml:trace>
  <inkml:trace contextRef="#ctx0" brushRef="#br0" timeOffset="189987.793">12288 18715 878 0,'3'3'271'16,"21"-10"54"-16,20-8-235 15,31-21-8-15,14-13-18 16,41-26 4-16,3-10-7 15,26-15-8-15,-2 2-25 16,17-8-6-16,-30 15-11 16,15 6 4-16,-31 18-7 15,-15 17-19-15,-38 30 307 0,-20 17-691 16,-49 16 309-16</inkml:trace>
  <inkml:trace contextRef="#ctx0" brushRef="#br0" timeOffset="190501.71">13680 18335 753 0,'38'-34'342'0,"-15"8"5"16,-6 4-162-16,-13 11-103 16,-7 3-8-16,-10 5-34 15,-14 8-1-15,-6 7-10 16,-13 8-2-16,-2 6-14 15,-12 8-4-15,3 2-6 16,-10 12 0-16,7 2-3 0,-3 8-3 16,12-4 4-1,5 6 0-15,17-11 7 0,12 2-1 16,12-7 0-16,14-1-3 16,11-11 2-16,17-9-7 15,6-15 1-15,11-14 1 16,-6-8 2-16,-3-11-4 15,-15-3 5-15,-17-3 6 16,-19 8 6-16,-25 0 1 16,-14 13-1-16,-13 9-3 15,6 9-17-15,1 7-64 16,24 5-345-16,10-1 87 16</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0:31:31.34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2004 3755 1239 0,'-9'8'264'0,"-8"25"133"15,-3 19-361-15,-2 20 17 16,2-1-2-16,1 6 2 16,3-9-21-16,4 5-10 15,6-14-22-15,2 4-100 16,-1-11-265-16,-5-3-64 0,-1-19-161 15</inkml:trace>
  <inkml:trace contextRef="#ctx0" brushRef="#br0" timeOffset="264.842">1795 3840 1225 0,'2'-27'409'0,"9"-7"98"16,11 4-337-16,14-11-15 15,6-1-54-15,17-5-26 16,0 5-41-16,9 8-18 16,-9 13-14-16,-3 19 2 15,-15 17-6-15,-17 23-7 16,-18 11 3-16,-24 19-8 16,-14 3 0-16,-18 8-4 15,-4-13 6-15,-5-2-16 16,10-16-1-16,0-9-60 15,14-16-45-15,7-7-204 16,12-12-166-16,14-19-48 16</inkml:trace>
  <inkml:trace contextRef="#ctx0" brushRef="#br0" timeOffset="419.71">2412 3761 971 0,'-15'33'295'16,"-10"7"68"-16,-2 3-272 16,-3 6-31-16,7-5-25 0,1 6-19 15,8-6-35-15,4-4-347 16,6-5 103-16</inkml:trace>
  <inkml:trace contextRef="#ctx0" brushRef="#br0" timeOffset="864.756">2489 3853 1030 0,'-10'26'349'0,"3"6"78"16,8-7-284-16,10-1-16 15,7-11-32-15,15-10-9 16,4-13-25-16,14-11-9 15,0-7-10-15,8-4-16 16,-10 3-9-16,-5 2-9 16,-20 6-3-16,-10 2-8 15,-21 7 9-15,-17 1-7 16,-10 8 1-16,-9 10 2 16,-5 7 8-16,-3 11-5 0,8 7 5 15,1 14 6-15,15 1 5 16,6 9 1-16,14-9-4 15,13-1-3-15,8-13-2 16,16-11-7-16,7-19-4 0,16-13 1 31,1-13 3-31,7-17-9 16,-13-6 4-16,-4-8-3 0,-20 2 2 0,-18-4-7 31,-15 10-16-31,-12 8-56 0,-10 17-22 0,-9 21-55 16,-1 21-34-1,0 19-46-15,7 11-209 0,5 20 52 16</inkml:trace>
  <inkml:trace contextRef="#ctx0" brushRef="#br0" timeOffset="1097.459">2851 4436 952 0,'51'-33'387'15,"-12"-17"59"-15,4-29-193 16,-8-10-57-16,-1-31-5 15,-10 5-50-15,-6-24-36 16,-9 14-48-16,-3-1-27 16,-9 34-23-16,0 12-5 15,-1 40 4-15,-1 20-9 16,-2 24 9-16,0 15-4 16,3 10-2-16,7 12-1 15,6-1-18-15,6 9-114 16,4-2-47-16,9 6-375 15,-5-5 0-15</inkml:trace>
  <inkml:trace contextRef="#ctx0" brushRef="#br0" timeOffset="1397.998">2987 4012 1321 0,'3'5'368'16,"7"-10"127"-16,15-2-366 0,14-6-6 15,4 0-27-15,18-4-31 16,2 4-29-16,5 0-24 16,-8 5-15-16,-5 3-17 15,-19 6-7-15,-9 10-9 16,-13 4 5-16,-8 11 5 16,-9 5 19-16,-7 11 4 15,-7-2 7-15,-1 6 5 0,0-9-1 16,2-1-5-16,5-10 3 15,6-5-55-15,4-13-57 16,8-13-234-16,4-14-166 16,10-28-72-16</inkml:trace>
  <inkml:trace contextRef="#ctx0" brushRef="#br0" timeOffset="1506.992">3557 3510 1221 0,'-17'2'362'0,"-3"2"69"15,3 8-331-15,2 4-125 16,7 0-78-16,9 7-323 16,8 2 34-16</inkml:trace>
  <inkml:trace contextRef="#ctx0" brushRef="#br0" timeOffset="1732.528">4100 3241 1477 0,'17'-28'467'0,"-10"8"81"16,-6 20-421-16,-8 21-38 15,-11 18-52-15,-11 28-13 16,-1 9-8-16,-4 23 2 0,-3-1-11 16,-5 15-27-16,8-12-21 15,-6 4-69-15,7-22-43 16,3-8-67-16,12-26-20 15,-3-14-280-15,8-23 81 16</inkml:trace>
  <inkml:trace contextRef="#ctx0" brushRef="#br0" timeOffset="1870.86">3711 3727 1269 0,'11'3'452'0,"7"0"61"16,9 3-359-16,15 1-34 15,3-4-69-15,14-2-161 16,0 6-402-16,2-2 77 16</inkml:trace>
  <inkml:trace contextRef="#ctx0" brushRef="#br0" timeOffset="2243.739">4360 3904 1217 0,'-17'-2'439'16,"23"2"56"-16,2-1-265 15,7-1-121-15,13-4-8 16,5 0-29-16,9-5-20 15,4-1-74-15,8-1-196 16,-8 3-329-16,-4 5 0 16</inkml:trace>
  <inkml:trace contextRef="#ctx0" brushRef="#br0" timeOffset="2494.41">4286 4068 1058 0,'4'22'531'15,"12"-8"0"-15,6-10-223 16,19-7-122-16,7-2-65 16,13-7-24-16,0-4-43 15,16-3-87-15,-9 1-123 16,11-4-431-16,-12 1 45 0</inkml:trace>
  <inkml:trace contextRef="#ctx0" brushRef="#br0" timeOffset="4337.142">5510 3789 1005 0,'2'-28'336'0,"-3"3"86"16,1 10-268-16,-2 6-33 16,-2 12-32-16,-1 8-3 15,-1 8-43-15,-1 9-11 16,2 6-12-16,1 6-5 16,5-2-12-16,1 5-5 15,2-9-1-15,-1 3-128 16,-1-8-334-16,2-10 67 15</inkml:trace>
  <inkml:trace contextRef="#ctx0" brushRef="#br0" timeOffset="4510.675">5554 3908 1143 0,'7'-8'381'16,"3"-3"85"-16,5-2-324 15,11-6-35-15,6 2-48 0,10-4-56 16,2 4-77 0,3 0-392-16,-3 9 79 0</inkml:trace>
  <inkml:trace contextRef="#ctx0" brushRef="#br0" timeOffset="4864.079">6000 3875 1083 0,'7'-4'345'16,"3"-5"85"-16,9-9-273 16,4-7-54-16,12-6-12 15,0 3-42-15,-2-7-21 16,-7 7-24-16,-11 3 0 15,-18 8-7-15,-20 7-2 0,-11 12 2 16,-11 11 3-16,-4 10-2 16,-6 14 10-16,11 3 4 15,2 9 13-15,8-5-1 16,8 3-2-16,14-9-3 16,11-4-9-16,13-11-17 15,11-11-14-15,9-10-48 0,9-12-88 16,1-7-320-16,7-8 35 15</inkml:trace>
  <inkml:trace contextRef="#ctx0" brushRef="#br0" timeOffset="5098.832">6307 3755 658 0,'-15'3'500'0,"0"11"-97"15,0 5-64-15,-2 11-246 16,5 3-45-16,0 10-22 15,5-1-12-15,6 3-7 16,9-9-5-16,5-5-2 16,4-14 6-16,9-7-5 15,-2-11 5-15,3-12 24 16,2-6 3-16,4-11 0 16,-5-3 7-16,2-10-7 15,-2 5-21-15,-1-3-34 16,-6 9-39-16,-3 0-399 15,-3 15 94-15</inkml:trace>
  <inkml:trace contextRef="#ctx0" brushRef="#br0" timeOffset="5765.455">6688 3917 930 0,'23'-2'419'16,"-4"-4"22"-16,5-6-193 16,0-4-118-16,3-8-15 15,-2 0-60-15,0-1-17 16,-6 1-21-16,-4 3-9 16,-8 6-1-16,-9 3-9 15,-7 7 9-15,-11 6-5 16,-6 5 3-16,-7 7-8 15,0 6 6-15,-2 11-3 16,5 1 3-16,0 10-3 16,9-1 2-16,6 1-4 15,9-6-5-15,14-4 1 16,7-12 0-16,11-9-1 0,2-10 7 16,11-11 3-16,-5-6 1 15,8-11 0-15,-7 1 2 16,1-8-7-16,-9 5 3 15,-2-1-4-15,-8 8 2 16,-2 5-4-16,-4 9 4 16,-8 9 1-16,-6 11 3 0,-5 12-7 15,-2 8 9-15,-3 9 0 16,3 0-6-16,5 1 1 16,5-10 1-16,0-5-10 15,8-11 4-15,8-9 0 16,3-8-1-16,9-11 1 15,2-5 3-15,6-8 0 16,-4-4-1-16,5-9-1 16,-4 3 7-16,3-5-1 15,-5 7-4-15,1 3 4 16,-10 12 4-16,-3 10-6 16,-10 10 4-16,-8 15 0 15,-10 10 1-15,-6 14-4 16,-6 1 3-16,0 10-4 15,5-8-14-15,7-3-78 16,7-11-32-16,4-6-366 16,4-14 39-16</inkml:trace>
  <inkml:trace contextRef="#ctx0" brushRef="#br0" timeOffset="6131.608">7509 3863 923 0,'7'-4'387'0,"-6"4"21"0,-3 4-208 16,-2 5-97-16,-3 10-22 16,-1 5-43-16,-2 7-7 15,0 2-21-15,-1 5 0 16,4-5-7-16,5-2-1 16,4-10-2-16,9-10 6 15,6-12-3-15,12-16 5 16,3-10 2-16,11-13 0 15,-4-1-5-15,5-11 1 16,-7 9-8-16,-2 0 38 16,-12 12 11-16,-3 5 22 15,-11 14 6-15,-10 12 16 16,-6 12-33-16,-8 13-13 16,-1 6-16-16,-2 11-14 15,0-3-11-15,6 4-30 16,5-6-41-16,4-2-90 15,8-9-53-15,9-2-331 16,3-15 27-16</inkml:trace>
  <inkml:trace contextRef="#ctx0" brushRef="#br0" timeOffset="6498.265">8022 3906 740 0,'-5'15'509'16,"4"-5"-73"-16,9-3-65 15,7-4-244-15,9-7 8 16,3-5-26-16,4-10-1 16,-3-1-23-16,3-6-22 15,-8 2-37-15,-3 3-8 16,-10 6-12-16,-7 5 4 15,-8 6-6-15,-10 13 10 16,-7 3-4-16,-15 12 8 16,-5 3-4-16,-8 9 7 15,2-4-12-15,3 4 4 16,17-6-15-16,7 3 2 16,14-8-10-16,10-1 0 0,7-9-31 15,13-7-109-15,4-10-55 16,10-9-356-16,0-5-9 15</inkml:trace>
  <inkml:trace contextRef="#ctx0" brushRef="#br0" timeOffset="6831.989">8749 3799 1011 0,'-8'-11'544'15,"-9"6"-28"-15,-8 2-196 16,-3 3-178-16,-11 3-35 16,1 5-60-16,0 5 2 15,7 4-12-15,2 7 4 16,13 1-10-16,8 7-7 16,5 1-15-16,9 6-2 15,7 0-7-15,4 8-1 16,-1-9 0-16,0 3 8 15,-5-9 5-15,-10-2 18 16,-9-9 3-16,-10 0 9 16,-3-6-2-16,-12-4 1 15,4-6-24-15,-3-9-14 16,5-6-61-16,-3-13-179 0,11-12-392 16,-4-21 22-16</inkml:trace>
  <inkml:trace contextRef="#ctx0" brushRef="#br0" timeOffset="8582.383">9135 4028 938 0,'-29'23'545'0,"13"-4"-41"15,10-8-160-15,13-3-191 16,13-4-62-16,18-3-14 16,7-1-40-16,12-4-13 15,2 0-69-15,12-4-498 0,-7-5 150 16</inkml:trace>
  <inkml:trace contextRef="#ctx0" brushRef="#br0" timeOffset="10720.662">10298 3975 981 0,'7'-9'335'0,"-7"-5"75"16,-3 1-272-16,-7-2 12 15,-3 3-39-15,-11 2-7 16,-5 8-34-16,-10 8-4 16,2 8-21-16,-4 10 3 15,4 2-6-15,0 9-6 16,12-4-9-16,3 1-4 16,11-6-20-16,14 0-6 15,10-11 0-15,16 0-73 16,8-7-50-16,13-2-392 15,3-4 48-15</inkml:trace>
  <inkml:trace contextRef="#ctx0" brushRef="#br0" timeOffset="11115.947">10782 3934 1014 0,'-2'-4'343'0,"-2"1"83"16,-2-2-281-16,-6-1 14 16,-2 1-37-16,-10 0-7 15,-5 4-35-15,-8 4-8 16,4 5-23-16,-5 11-12 16,4 3-13-16,3 10-5 15,8 3-7-15,3 3-9 16,12-4 1-16,13-2-8 15,9-12 3-15,14-5 1 16,8-8-1-16,15-9 3 16,0-10 3-16,6-8 0 15,-7-3-3-15,-2-7 4 16,-17 2-4-16,-11 1 0 16,-14 5-4-16,-19 1-15 15,-9 9-19-15,-17 9-49 16,-6 8-31-16,-6 12-38 15,9 6-11-15,0 4-328 16,19-5 113-16</inkml:trace>
  <inkml:trace contextRef="#ctx0" brushRef="#br0" timeOffset="11446.239">11154 3861 961 0,'5'-20'291'0,"-12"1"62"15,-2 6-277-15,-6 4 15 16,-1 8-23-16,-4 10 25 16,4 6 7-16,1 10-3 15,7 3-20-15,3 9-17 16,11-3-40-16,6 10-15 16,0-6-2-16,2 6-6 15,-2-9-1-15,-7 2 3 16,-6-12 18-16,-7-1 20 15,-6-9 4-15,-6 0 10 16,-5-9-2-16,-10-4-14 16,0-4-25-16,-6-11-3 15,0-5-47-15,2-13-90 16,12-6-62-16,8-13-315 16,14-1-4-16</inkml:trace>
  <inkml:trace contextRef="#ctx0" brushRef="#br0" timeOffset="11646.791">11515 3316 1036 0,'28'-11'422'15,"-24"17"59"-15,-10 15-248 16,-6 20-78-16,-6 11-34 0,-9 23-18 16,-2 4-46-16,-5 13-8 15,-1-6-31-15,-2 12-7 16,5-17-17-16,5 3-80 15,10-18-54-15,1-12-396 16,9-15 39-16</inkml:trace>
  <inkml:trace contextRef="#ctx0" brushRef="#br0" timeOffset="11771.771">11227 3838 913 0,'6'-17'538'15,"2"2"-40"-15,10 1-169 16,5 5-204-16,14 3-44 16,6 6-60-16,14 3-131 15,-1 3-390-15,12 8 92 16</inkml:trace>
  <inkml:trace contextRef="#ctx0" brushRef="#br0" timeOffset="12179.392">11953 3960 1074 0,'1'-3'452'0,"-3"-4"36"15,-6 0-297-15,-13 0-25 16,-5 2-86-16,-11 3-37 15,-1 3-27-15,-5 5-11 16,7 3-5-16,4 4 1 16,11 2 2-16,5 7-5 15,9 2 0-15,7 5-1 16,6 0-2-16,9 3 2 16,0-5-1-16,8 3 3 15,-3-4-4-15,-2 0 3 16,-7-3 2-16,-7 0 30 15,-10-6 10-15,-9-1 22 16,-4-6 4-16,-8-4-5 0,2-5-26 16,-3-9-37-16,5-6-65 15,4-8-144-15,6 0-352 16,9-2 24-16</inkml:trace>
  <inkml:trace contextRef="#ctx0" brushRef="#br0" timeOffset="12796.079">12489 3388 1104 0,'-3'6'281'0,"-22"14"95"15,-1 6-323-15,-7 15-10 16,3 1-20-16,1 8-8 16,9-9-14-16,8-2 0 15,9-14-5-15,10-9-6 16,8-14 2-16,13-13-12 16,4-11-6-16,7-12-7 15,3-3 1-15,-1-2 3 16,-7 7 13-16,-8 5 19 15,-9 15 18-15,-12 12 16 16,-10 10 8-16,-15 13 8 16,-3 5-14-16,-4 6-42 15,3-3-374-15,-2 1 100 16</inkml:trace>
  <inkml:trace contextRef="#ctx0" brushRef="#br0" timeOffset="13479.228">10201 3207 974 0,'13'-27'313'0,"-6"13"48"15,-12 16-275-15,-7 13-33 16,-5 8-40-16,-6 12 0 15,-1 0-6-15,1 6 1 16,5-9 1-16,7-4-5 16,9-13 0-16,12-9-2 15,12-15-1-15,15-9 4 16,7-7 2-16,3-4 0 16,-7 6-1-16,-5 5 1 15,-17 14-7-15,-10 7 1 16,-9 9-6-16,-7 3-150 0,-2 4-222 15,-3 3 20-15</inkml:trace>
  <inkml:trace contextRef="#ctx0" brushRef="#br0" timeOffset="14196.354">9316 3236 723 0,'-24'14'244'15,"-8"8"51"-15,-9 12-171 16,0 4-32-16,-4 3 3 16,11-5-28-16,8-8-6 15,17-14-26-15,14-14-11 16,16-11-13-16,14-15-4 15,4-5-8-15,10-6 7 16,-6 4-3-16,-3 3 0 16,-11 11-1-16,-5 11 6 15,-16 13-5-15,-6 11 6 16,-6 6 3-16,-9 9-6 0,-2 0-23 16,-5 5-345-16,5-6 98 15</inkml:trace>
  <inkml:trace contextRef="#ctx0" brushRef="#br0" timeOffset="15245.612">5334 3034 995 0,'29'-27'235'0,"-19"12"87"16,-10 14-268-16,-8 13-13 15,-9 12 8-15,-4 8-5 0,-9 9 5 16,3-2-22-16,3 2-6 15,7-9-11-15,9-8-3 16,14-12-10-16,15-11 5 16,9-14-9-16,15-15-20 15,4-11-15-15,8-13-8 16,-4 0-3-16,0 3 3 16,-17 13 19-16,-13 18 20 15,-21 21 36-15,-19 20 29 16,-9 13 5-16,-6 10 7 15,5-6-5-15,9-3-56 16,16-11-375-16,10-23 99 16</inkml:trace>
  <inkml:trace contextRef="#ctx0" brushRef="#br0" timeOffset="16395.488">4478 2927 1112 0,'-16'7'237'15,"-12"14"113"-15,1 6-328 16,-9 14-2-16,1 0-2 16,2 8-3-16,7-10-9 15,16-4-7-15,18-16-1 16,21-18-26-16,11-17-15 16,23-14-5-16,-3-7 7 15,9-2-3-15,-10 8 22 0,-3 8 18 16,-23 14 6-16,-8 9 9 15,-23 10 3-15,-16 14 1 16,-10 6-8-16,-7 12-319 16,0 4 93-16</inkml:trace>
  <inkml:trace contextRef="#ctx0" brushRef="#br0" timeOffset="17146.348">1732 3047 627 0,'-4'-37'235'16,"-6"8"57"-16,-5 13-132 16,-9 13-41-16,-4 17 2 15,-7 18-7-15,-4 13-30 16,-9 16-15-16,8 3-31 15,-4 2-8-15,8-12-10 16,10-5-7-16,15-20-7 0,18-16-3 16,14-16-6-16,23-21-1 15,5-15-2-15,14-19-5 16,-10 0 1-16,2 2-6 16,-18 17-8-16,-10 10-12 15,-17 25 0-15,-14 19 0 16,-11 15 10-16,-9 14 9 15,-1 3 11-15,0 2 1 16,8-13-22-16,13-4-312 16,8-15 90-16</inkml:trace>
  <inkml:trace contextRef="#ctx0" brushRef="#br0" timeOffset="23051.808">14713 3655 1140 0,'29'-64'285'15,"-15"34"88"-15,-8 20-286 16,-9 23-39-16,-10 23 20 15,-11 14-4-15,-10 21 9 16,-2 2-33-16,-2 12-7 16,9-9-23-16,4 5-2 15,9-16-16-15,10-6-65 16,9-23-56-16,10-18-317 16,8-26 22-16</inkml:trace>
  <inkml:trace contextRef="#ctx0" brushRef="#br0" timeOffset="23394.782">15073 3474 1113 0,'17'-29'329'0,"-11"14"97"0,-14 24-317 15,-13 28-25-15,-8 17-32 16,-11 21 1-16,-3 5-21 16,-5 14 15-16,5-7 2 15,-1 11 4-15,12-11-7 16,6 16-2-16,12-16-19 15,13 1-3-15,12-22-4 0,19-11-5 16,6-28-8-16,13-19 4 16,1-20-1-16,4-17 0 15,-15-9 2-15,-2-10-2 16,-22 4-4-16,-16-3-4 16,-16 11-2-16,-15 6-18 15,-6 17-8-15,-6 9-37 16,3 10-27-16,7 4-93 15,10 0-78-15,10 2-222 16,14-5-12-16</inkml:trace>
  <inkml:trace contextRef="#ctx0" brushRef="#br0" timeOffset="23694.235">14499 3523 1175 0,'-47'2'369'16,"12"3"111"-16,21 2-335 15,16 1 21-15,18-1-39 0,22-6-7 16,12-3-39-1,29-6-13-15,7-5-20 0,21-3-15 16,-2 1-19-16,23 2-5 16,-15 2-39-1,14 0-134-15,-19 7-47 0,0 3-356 16,-31 4-31-16</inkml:trace>
  <inkml:trace contextRef="#ctx0" brushRef="#br0" timeOffset="23961.901">15290 3944 870 0,'-27'14'564'0,"13"-4"-69"16,17 1-108-16,12-3-225 16,18-3-39-16,7-1-37 15,18-4-18-15,3-1-33 16,21-5-13-16,-1 0-23 16,12-3-143-16,-16 2-36 0,-1-3-383 15,-27 2-21-15</inkml:trace>
  <inkml:trace contextRef="#ctx0" brushRef="#br0" timeOffset="24162.348">15365 4209 1514 0,'1'17'463'0,"0"-9"107"16,12-6-419-16,19-5-26 15,7-4-52-15,21-6-11 16,8-1-26-16,21-6-142 16,-4-3-301-16,6-14-194 15</inkml:trace>
  <inkml:trace contextRef="#ctx0" brushRef="#br0" timeOffset="28576.742">16743 3454 1105 0,'5'-25'255'16,"-11"19"108"-16,-6 24-306 15,-2 20-8-15,-7 26 22 0,-1 8-6 16,-3 17-3-16,6-6-17 16,3 5-9-16,10-14-29 15,4-1-10-15,4-13-35 16,3-2-84-16,-2-19-304 16,-4-2 47-16</inkml:trace>
  <inkml:trace contextRef="#ctx0" brushRef="#br0" timeOffset="28909.546">16558 3656 1112 0,'6'-23'350'0,"9"-10"99"16,8 0-301-16,19-10-15 15,7 2-27-15,11-6-15 16,-4 4-29-16,5 3-13 15,-11 12-14-15,-4 11-9 16,-13 17-16-16,-13 20-13 16,-17 15-21-16,-15 25-34 15,-16 6-7-15,-11 12 3 16,0-7 5-16,-5 6 18 16,8-18 34-16,0 6 19 15,9-11 12-15,4 4 13 0,9-11 2 16,10 0 6-16,9-11-14 15,13-2-11-15,9-10-12 16,12-3-18-16,3-5-44 16,13-4-77-16,-2 1-368 15,2-4 58-15</inkml:trace>
  <inkml:trace contextRef="#ctx0" brushRef="#br0" timeOffset="30318.128">17367 3862 1208 0,'-25'2'383'0,"5"3"83"16,12-5-345-16,16 0-17 15,14-5-53-15,18 0-9 16,13-2-26-16,27 1-6 0,1-1-57 16,18 2 74-16,-7 4-507 15,4-2 144-15</inkml:trace>
  <inkml:trace contextRef="#ctx0" brushRef="#br0" timeOffset="30881.517">18900 3636 1026 0,'7'-9'356'16,"-10"2"62"-16,-5 2-290 15,-12 1 12-15,-5 4-49 16,-15 0-9-16,-3 3-9 15,-17 3 14-15,2 6-22 0,-5 8 7 16,9 3-17-16,-2 14-9 16,17 6-18-16,7 13 4 15,10 0-4-15,13 8-4 16,12-8-4-16,18-1-6 16,10-17-9-16,24-8-7 15,9-14 2-15,17-14-69 16,-4-11-81-16,8-18-407 15,-19-7 36-15</inkml:trace>
  <inkml:trace contextRef="#ctx0" brushRef="#br1" timeOffset="40574.514">17952 6033 940 0,'-13'-7'219'16,"-12"-4"83"-16,-2 1-262 15,-5-1 5-15,-2-2-2 16,-9-1 13-16,-1 2 1 0,-14-1-4 16,-1 3-27-16,-13 3 0 15,3 3-13-15,-16 4-5 16,5 6-4-16,-19 8 1 15,9 4-4-15,-10 11 1 16,12 6-3-16,-11 8 2 16,14 2 0-16,-10 16-1 15,12 1 1-15,-6 18-1 16,16 0 1-16,-4 15-1 16,11-7 0-16,-1 20 1 15,13-8-1-15,-2 23-2 16,13-2 4-16,3 32-4 15,5-9 0-15,5 33 3 16,8-16-2-16,10 13-2 16,12-28 1-16,20 1 3 15,13-38-2-15,31-9 1 16,13-26-3-16,25-10 5 0,-1-21-1 16,28-10 9-1,-5-17 5-15,16-11 11 0,-9-12 3 16,31-14 1-16,-18-6-11 15,25-14 1-15,-10-2-10 16,17-17-1-16,-25 1-4 16,14-16 4-16,-31 2-8 15,2-18 5-15,-25 6-5 0,3-26 1 16,-28 4 1-16,-5-31 3 16,-25 2-5-16,-11-30 0 15,-30 9 5-15,-22-25-2 16,-19 21-3-16,-29-9 15 15,-20 29 5-15,-30 4 5 16,-19 38-1-16,-36 13-3 16,0 38-23-16,-38 20-57 15,13 28-61-15,-26 27-318 16,28 14 40-16</inkml:trace>
  <inkml:trace contextRef="#ctx0" brushRef="#br1" timeOffset="42026.259">16378 4692 800 0,'-9'6'260'15,"-2"2"31"-15,-6 4-193 16,-1 1-85-16,-12 9-2 15,-4 1 2-15,-12 8 3 16,-1 5-1-16,-10 14-4 16,5 1 1-16,-7 13-7 15,6-2 1-15,-10 14-4 16,4-5 3-16,-6 16-2 16,7-4 5-16,-2 21 9 15,13-5 10-15,4 26 3 16,14-9 2-16,6 23-2 15,16-14-10-15,11 18-8 16,9-24-13-16,14 1 0 16,6-29 0-16,9-7-1 0,1-27 3 15,8-7 26-15,-9-14 6 16,1-3 16-16,-11-6 3 16,-3-2 2-16,-12-5-23 15,-3-2-5-15,-2-7-20 16,-2-8-39-16,-3-12-291 15,9-24-79-15,-2-11-106 0</inkml:trace>
  <inkml:trace contextRef="#ctx0" brushRef="#br1" timeOffset="42927.244">15867 7027 878 0,'-19'7'247'0,"-1"-2"62"16,-4 3-218-16,-2 4-31 15,-3 4-5-15,-3 3-13 16,-9 7-3-16,-1 5-24 0,-6 11-6 16,2 3 0-16,-8 14 17 15,4-1-2-15,-9 11 5 16,5-3-1-16,-2 13-6 15,8-6-17-15,5 18 3 16,10-3-10-16,7 18 2 16,10-6 2-16,9 18 0 15,7-11-5-15,12 15 9 16,9-13-8-16,16 11-1 16,7-18 1-16,16 1 7 15,2-25-12-15,18-3 10 16,-3-22-1-16,17-5 9 15,-5-14-1-15,5 2 13 16,-14-8-6-16,0 2 7 16,-21-3-4-16,-2 2-12 0,-12-2-6 15,4-3 8-15,-8-9-36 16,5-14-383-16,-2-21 131 16</inkml:trace>
  <inkml:trace contextRef="#ctx0" brushRef="#br1" timeOffset="43540.887">16417 9085 949 0,'-27'11'254'0,"5"-2"64"15,8 3-251-15,10-2-49 0,11 4 5 16,9-2 8-16,12 5 17 16,3 0-6-16,10 6 5 15,-2 0-9-15,-1 6-11 16,-9-3-20-16,-5 7 0 16,-14-3-10-16,-13 2 5 15,-13-6-7-15,-14 2 6 16,-8-8 0-16,-10 0 7 15,2-7 2-15,-6 6 7 16,6-2-5-16,0-1 3 16,10 0-13-16,8-2-388 15,13-6 127-15</inkml:trace>
  <inkml:trace contextRef="#ctx0" brushRef="#br0" timeOffset="47731.413">17555 9380 985 0,'12'-64'285'15,"1"6"88"-15,-1 18-281 16,-3 17 4-16,-8 23-19 16,-8 27 5-16,-5 14-15 15,-9 24 7-15,-3 6-13 16,0 17-11-16,2-7-26 0,2 7-17 16,9-16-33-1,4-5-44-15,8-22-24 0,7-14-34 16,8-22-22-16,7-18-281 15,7-19 97-15</inkml:trace>
  <inkml:trace contextRef="#ctx0" brushRef="#br0" timeOffset="48041.301">17918 9291 729 0,'32'-66'447'0,"-5"11"-48"16,-17 19-121-16,-8 15-151 15,-14 19-43-15,-12 16-5 16,-8 10-13-16,-9 19-3 15,0 6-28-15,-5 18-3 16,4 0-4-16,-1 18 4 16,9-3-2-16,6 13 7 0,12-11-8 15,14 1-2-15,13-22-9 16,20-12-7-16,7-25-4 16,15-18 0-16,0-17-4 15,5-17-2-15,-13-8 3 16,-2-11-6-16,-17 0 0 15,-12-7 1-15,-16 9-3 16,-13 5-6-16,-12 14-7 0,-10 11-37 16,0 16-26-16,1 9-54 15,9 6-32-15,5 5-329 16,14 1 80-16</inkml:trace>
  <inkml:trace contextRef="#ctx0" brushRef="#br0" timeOffset="48340.618">17556 9214 1099 0,'-39'-12'340'0,"13"-4"103"16,19 1-290-16,14-6 17 16,12 2-19-16,18 0 7 15,10 4-32-15,20 1-20 16,3 3-42-16,22 1-15 16,-1 1-31-16,23 1-49 15,-6 1-65-15,14 1 191 0,-12 0-674 16,12 1 231-16</inkml:trace>
  <inkml:trace contextRef="#ctx0" brushRef="#br0" timeOffset="48743.526">18402 9503 1217 0,'-32'13'386'16,"10"-1"92"-16,20-3-336 16,13-1 8-16,9 0-43 0,18 0-24 15,9 0-28-15,20-2-24 16,2-2-42-16,13-4-128 15,-11-3-34-15,-3-5-359 16,-21-2-9-16</inkml:trace>
  <inkml:trace contextRef="#ctx0" brushRef="#br0" timeOffset="48968.652">18376 9728 1204 0,'-22'-1'416'0,"10"13"76"16,23-2-335-16,17-8 11 15,13-2-60-15,24-3-28 16,6 1-30-16,14-2-64 16,-6 4-106-16,4 2-421 0,-24 0 61 15</inkml:trace>
  <inkml:trace contextRef="#ctx0" brushRef="#br0" timeOffset="51922.845">19298 9733 1022 0,'0'-12'336'0,"12"-10"96"16,11-6-265-16,15-10 10 15,7 0-31-15,14 0-14 16,-3 11-47-16,2 10-29 16,-12 15-33-16,-8 16-12 15,-16 9-9-15,-14 19-6 16,-14 3 1-16,-16 6-3 15,-5-3-2-15,-10-5-1 16,-1-15-3-16,-4-8-51 16,11-13-43-16,0-11-68 15,8-6-27-15,3-4-299 16,11-1 72-16</inkml:trace>
  <inkml:trace contextRef="#ctx0" brushRef="#br0" timeOffset="52164.282">20098 9766 877 0,'-32'2'599'0,"14"-3"-98"15,-1-6-122-15,15-1-288 0,8-5-131 16,6 1-272-16,4-9-189 16,5 0-97-16</inkml:trace>
  <inkml:trace contextRef="#ctx0" brushRef="#br0" timeOffset="52905.522">20920 9379 1112 0,'8'-29'352'0,"-8"0"88"16,-8 6-301-16,-11 3-5 16,-8 10-32-16,-12 6-15 15,-5 10-26-15,-9 13-16 0,6 7-22 16,-10 15-6-16,8 3-3 16,-3 18-7-16,9 3-3 15,4 14 5-15,14-3-2 16,12 7 3-16,13-15 6 15,21-6-6-15,13-19 2 16,22-23-5-16,7-23-1 16,21-26-7-16,-1-19 4 0,14-27 1 15,-14-2 0-15,-3-18-3 16,-25 12 1-16,-16-9-1 16,-25 16-5-16,-20 3-4 15,-18 21-11-15,-24 15-40 16,-12 28-17-16,-20 28-51 15,-2 21-7-15,-5 21-19 16,13 6 25-16,8 16-13 16,22-8 27-16,16 9-269 15,21-7 85-15</inkml:trace>
  <inkml:trace contextRef="#ctx0" brushRef="#br0" timeOffset="53149.46">20777 9840 1138 0,'-12'12'392'16,"7"8"99"-16,8 1-313 15,11 6-1-15,8 2-53 0,11 6-34 16,3-1-54-16,16 4-50 16,2-8-102-16,13-3-413 15,-8-13 76-15</inkml:trace>
  <inkml:trace contextRef="#ctx0" brushRef="#br0" timeOffset="53648.204">21590 9765 1320 0,'5'0'467'0,"-10"-1"69"15,12-1-368-15,14-4-25 16,9-4-66-16,23-1-31 15,10-2-35-15,28-8-117 16,6 1-452-16,2-2 98 16</inkml:trace>
  <inkml:trace contextRef="#ctx0" brushRef="#br0" timeOffset="54271.932">23212 9511 644 0,'-4'-2'532'15,"-11"0"-82"-15,-7 2-37 16,-12 1-267-16,-4 0-39 16,-23 2-20-16,-6 3-40 15,-18 2-9-15,5-1-15 0,-4 8 7 16,22 5 6-16,5 13-3 16,22 9 7-16,7 19 12 15,18 2-11-15,13 10-4 16,17-9-6-16,27-3-7 15,15-19-16-15,34-9-22 16,4-17-35-16,19-11-73 16,-12-13-442-16,-2-12 91 15</inkml:trace>
  <inkml:trace contextRef="#ctx0" brushRef="#br0" timeOffset="121877.645">18604 10572 975 0,'26'-12'248'0,"-6"2"73"15,-10 6-278-15,0 11-1 16,-4 12-12-16,-2 17 4 16,-7 5 0-16,-9 14-2 15,-7 0-22-15,-15 5-1 16,-7-10-5-16,-18 4-1 16,-7-10 0-16,-23 1 1 15,-7-11 0-15,-34 1 2 16,0-6 11-16,-32-2 19 15,1-7 3-15,-23-5 18 16,18-10 5-16,-19-10 8 16,25-8-6-16,-20-16 6 15,22-3-15-15,-23-15-1 0,14 1-15 16,-23-8-9-16,17 6-11 16,-23-9-3-16,21 6-7 15,-20-11 0-15,28 3 0 16,-14-18 3-16,24 3 3 15,-12-14 0-15,23 6-7 0,-23-15-1 16,21 13-5-16,-22-13-2 16,13 14-2-16,-24-12 4 15,16 15 0-15,-27-14 0 16,22 11-1-16,-27-12 11 16,22 10 1-16,-24-9 7 15,20 11 4-15,-28-8 1 16,23 14-9-16,-25-11 4 15,21 16-3-15,-21-6 0 16,25 9 4-16,-21-9 2 16,27 8-3-16,-14-8-5 15,27 10-1-15,-8-7-4 16,31 9-4-16,-7-7-7 16,34 9-16-16,11-11-134 15,33 8 352-15,25-25-762 16,31 9 245-16</inkml:trace>
  <inkml:trace contextRef="#ctx0" brushRef="#br0" timeOffset="123043.804">9328 7759 1206 0,'-24'11'271'0,"-5"15"107"16,5 6-358-16,4 18-8 16,10 3-10-16,10 15-2 15,7-5 3-15,12 11-2 16,8-6 1-16,11 1 1 15,4-11 6-15,8 4 3 16,-2-13 8-16,5-1 11 16,-10-7 0-16,2 2 0 15,-9-9 0-15,-4 1-1 16,-7-6-9-16,-7-5 1 16,-6-9-2-16,-7-8 7 15,-4-12 7-15,-6-18 2 16,-3-9-2-16,-7-20-4 15,-6-8-6-15,-6-11-18 16,1 8-3-16,-5-6 7 16,2 13-1-16,-1-8-4 15,6 13 10-15,1-11-6 0,8 9-7 16,3-3 0-16,10 7-2 16,8-6-3-16,4 8 6 15,7-6-7-15,5 7 5 16,7-2-5-1,1 10 5-15,9 3-3 0,-2 13 2 16,10 4-7-16,-2 12 7 16,12 7-3-16,-4 9-3 0,17 6 7 15,-8 5 0-15,11 8-3 16,-10 0-2-16,5 5 5 16,-13 0 0-16,-2 5-1 15,-13-6 6-15,-10 3 0 16,-16-1-2-16,-18 11-3 15,-13 2 9-15,-20 25-10 16,-8 9 3-16,-12 18-2 16,-1-1 1-16,-5 7-7 15,7-19 5-15,-3-6-1 16,12-23 2-16,-6-9 0 16,8-18 16-16,-6-8 26 15,9-12 10-15,-7-7 22 16,9-8 3-16,-5-5-10 15,6-4-24-15,-4-2-16 0,7 3-20 16,3-3-13-16,16 4-47 16,21-7-514-16,19-4 154 15</inkml:trace>
</inkml:ink>
</file>

<file path=ppt/ink/ink2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36:34.231"/>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50"/>
    </inkml:brush>
    <inkml:brush xml:id="br3">
      <inkml:brushProperty name="width" value="0.05292" units="cm"/>
      <inkml:brushProperty name="height" value="0.05292" units="cm"/>
      <inkml:brushProperty name="color" value="#7030A0"/>
    </inkml:brush>
  </inkml:definitions>
  <inkml:trace contextRef="#ctx0" brushRef="#br0">6274 8474 1470 0,'-7'20'320'16,"10"20"132"-16,-3 23-430 0,2 11-22 15,0 28-2 1,2 8 3-16,-1 27 0 0,1 3-3 15,7 32 1 1,0 1 0-16,4 38-4 16,-3-3-4-16,2 27 5 15,-8-17-4-15,2 17 6 16,-9-28-2-16,-3 10 11 16,0-28-3-16,-3 18 1 15,1-26 0-15,0 26 9 0,4-20-11 16,-3 31 1-16,6-24 3 15,4 25-3-15,1-26 2 0,9 21 6 16,2-32 0 0,10 23-1-16,-2-24-3 0,8 19-5 15,-6-23-1-15,1 26 5 16,-9-25-6-16,-4 16 7 16,-7-24-2-16,0 13 15 15,-2-34 3-15,0 8 16 16,0-29-6-16,1-6-2 15,1-31-17-15,2-14-26 16,0-33-51-16,-3-27 195 16,-11-28-638-16,-18-26 241 15</inkml:trace>
  <inkml:trace contextRef="#ctx0" brushRef="#br0" timeOffset="696.681">6170 8628 814 0,'-6'16'345'0,"-4"-7"59"16,5-11-204-16,9-15-63 16,9-14-42-16,10-25-27 15,8-6-49-15,6-17 1 16,-4 4 11-16,3 1 23 15,-9 23 2-15,-4 14 18 16,-6 28 8-16,-3 31 18 16,-7 23-18-16,0 22-2 15,-3 8-23-15,7 7-16 16,0-14-28-16,8-3-78 16,0-16-73-16,-1-7-416 15,-12-15 43-15</inkml:trace>
  <inkml:trace contextRef="#ctx0" brushRef="#br0" timeOffset="2063.329">5527 7819 991 0,'0'-22'280'15,"-4"24"80"-15,-4 25-254 16,-2 14-45-16,-2 24 19 15,0 2-23-15,2 13-4 16,4-6-19-16,5 4-4 16,2-12-22-16,1 3-2 15,2-13-2-15,0-7-10 16,0-15-33-16,-3-14-373 16,2-18 100-16</inkml:trace>
  <inkml:trace contextRef="#ctx0" brushRef="#br0" timeOffset="2363.165">5354 7899 1030 0,'-11'-24'323'0,"7"-1"77"0,12-6-247 15,11 2-26-15,12-3 0 16,7 7-28-16,12 0-11 15,-2 5-41-15,7 5-15 16,-5 12-17-16,-4 10-2 16,-15 10-1-16,-10 16 6 15,-17 2 3-15,-13 9-4 16,-10-6-4-16,-9-1-5 16,-2-12-6-16,-6-2-44 15,4-9-22-15,-1 0-70 16,6-4 305-16,6 7-678 15,12-2 298-15</inkml:trace>
  <inkml:trace contextRef="#ctx0" brushRef="#br0" timeOffset="3763.647">6341 15723 862 0,'21'-8'221'0,"7"2"64"15,2 3-243-15,9 4-22 16,1 2-12-16,17 4-2 16,-1 2 0-16,12 4-4 15,-6-2 9-15,13 1-6 16,-10-2 2-16,14-3-1 15,-1-1-1-15,16 0-9 16,-7 1 11-16,14-1 5 16,-8-1 1-16,20 3 4 15,-8-2 0-15,19-2-5 16,-3-1-6-16,17-1 3 16,-15-3-1-16,28-1 4 15,-12-4 1-15,14 0-3 0,-15 1 3 16,28 0-8-16,-26-1 2 15,20 5-4-15,-12 0 6 16,14 2-10-16,-23-1 5 16,27 0-4-16,-20-1 5 15,17-5-5-15,-13 0 4 16,20 1 1-16,-25 0 2 16,26-1-4-16,-20 4 8 0,16-2 1 15,-16 1 5-15,20 2 2 16,-24 1 0-16,24-4-4 15,-21 2-2-15,19-1-8 16,-15-2 1-16,15-1-1 16,-22 5 1-16,22-3-3 15,-21 2 1-15,13 1-2 16,-16 1 5-16,16 3-3 16,-26 2 6-16,21 1-4 15,-17 2 2-15,11 2-7 16,-18 2 8-16,24-2-4 15,-25 0 7-15,17-1 2 16,-9-3 1-16,13-1-2 16,-26-1 3-16,20-2 13 15,-18 0 0-15,3 1-1 16,-22 1 0-16,18 1-5 0,-24 0-13 16,4 1-9-16,-18-1 7 15,3-1-4-15,-23 0 2 16,-8 0-7-16,-17-1 11 15,-6 3 4-15,-14 1 10 16,-5 0-3-16,-10 0 0 16,-7-2-81-16,-5 5-376 15,-5-1 83-15</inkml:trace>
  <inkml:trace contextRef="#ctx0" brushRef="#br0" timeOffset="4446.861">16126 15753 1029 0,'-15'4'310'0,"-2"0"82"16,10-2-280-16,7-2-4 15,6-1-23-15,9-5-1 16,8-1-19-16,15-3-10 16,3 1-19-16,6 2-6 15,-6 5-15-15,-3 7 0 16,-14 10 2-16,-13 14 12 0,-12 6 6 15,-13 13 4-15,-12 1-1 16,-17 5-6-16,-1-8-15 16,-7-2-8-16,4-13 1 15,1-7-9-15,14-10 0 16,2-10 1-16,10-4 4 16,10-4-102-16,9-3-27 15,9-1-390-15,8 0 23 16</inkml:trace>
  <inkml:trace contextRef="#ctx0" brushRef="#br0" timeOffset="6429.244">17004 16065 638 0,'-9'0'347'0,"-2"3"-12"16,3-1-108-16,-1-2-119 0,2-2-21 15,0-2 0-15,-1 1-10 16,-4-4 6-16,-2 0-9 15,-9 0 1-15,1 3-9 16,-11 2-13-16,0 7-16 16,-12 12-9-16,1 8-7 15,-6 19-3-15,5 8-1 16,1 20-2-16,13-6-2 16,9 7-5-16,10-16-2 0,13-7-3 15,12-21-1-15,15-13 1 16,6-17 3-16,17-16-5 15,-3-12 4-15,9-16-1 16,-9-3-2-16,1-15-4 16,-14 5 6-16,-1-4-4 15,-13 16 0-15,-6 8 5 16,-7 20 10-16,-8 21 19 16,-6 21 7-16,-6 25 9 15,-1 14-6-15,-2 23-4 16,2 1-22-16,4 17-4 15,2-7-5-15,1 12-1 16,4-15 0-16,1 0-8 16,2-20 0-16,7-6-2 0,1-26-1 15,1-14-81 1,-3-17-44-16,3-22-416 0,-5-13 43 16</inkml:trace>
  <inkml:trace contextRef="#ctx0" brushRef="#br0" timeOffset="9609.844">6568 15780 891 0,'-3'2'237'0,"2"-2"68"0,5-4-248 16,4-2-33-16,6-3 3 16,6 0-1-16,3-6 9 15,2 0 6-15,7-6 8 16,1-1-2-16,7-12 2 15,0-5-6-15,17-18 1 16,2-2-5-16,19-15 0 16,0 6-7-16,15-10-3 15,-9 9-5-15,13-14-2 16,-11 10-7-16,13-12 3 16,-9 12 1-16,8-4 1 15,-11 12-4-15,11-8-1 16,-11 9-8-16,11-6 1 15,-12 5-3-15,7-8 3 16,-13 7 0-16,15-12 31 16,-9 4 3-16,16-10 3 15,-6 10-1-15,18-12 2 0,-15 14-33 16,15-12-4-16,-15 11-5 16,16-12 0-16,-13 11 0 15,9-9 4-15,-11 10-1 16,18-12 1-16,-15 12-3 15,12-13 0-15,-13 10-3 0,12-8 3 16,-11 10 0-16,11-13 8 16,-10 15 2-16,15-12 4 15,-9 10-6-15,17-11 1 16,-14 8-11-16,17-11 0 16,-12 7-3-16,16-11 0 15,-18 11 1-15,20-9 8 16,-16 12-9-16,15-10 3 15,-16 12-2-15,12-10 0 16,-14 11-6-16,14-12 7 16,-16 10-4-16,19-14 7 15,-11 10-6-15,12-12 1 16,-16 10-1-16,23-12 4 16,-13 11-4-16,13-12 8 15,-11 12-2-15,21-9 3 16,-21 9-2-16,12-10 0 0,-12 11-2 15,12-11 6-15,-19 12 2 16,19-9 11-16,-13 11 2 16,11-9 10-16,-16 13-4 15,18-11 0-15,-20 11-13 16,14-11 6-16,-16 12-10 16,15-10 9-16,-23 14 0 15,2-2 10-15,-27 14-7 16,-2 1 0-16,-24 15-8 0,-6 1-3 15,-13 12-17-15,-5 4-105 16,-11 7-240-16,-21 1-258 16,-8-4-100-16</inkml:trace>
  <inkml:trace contextRef="#ctx0" brushRef="#br0" timeOffset="12295.062">16419 9534 951 0,'-6'15'336'0,"-1"-6"87"16,2-6-249-16,5-16 4 15,5-12-41-15,10-24-6 16,2-10-49-16,8-24-17 16,3-3-30-16,8-18-2 15,-5 10-20-15,2-3 3 16,-5 24-9-16,-4 11 0 0,-9 26-5 15,-6 18 11-15,-7 15-4 16,-8 20 7-16,-3 11 2 16,-6 25-2-16,-2 5-6 15,-1 19 5-15,5-2-11 16,2 6-3-16,4-19 7 16,6 2-6-16,5-23-5 0,4-10 3 15,6-16 0-15,7-16-6 16,3-17 4-16,11-17 5 15,-1-11-1-15,8-19 2 16,-2 4-3-16,5-8 0 16,-10 9 0-16,2 3-2 15,-10 17 1-15,-3 12 4 16,-9 15-1-16,-2 16 4 16,-9 15 15-16,-4 16 13 15,-5 9-2-15,-3 16 1 16,-2 1-5-16,-3 9-15 15,-1-5-15-15,-1 8-4 16,2-15-3-16,1 0-34 16,5-17-16-16,6-7-114 15,5-20-36-15,8-11-361 16,3-11 23-16</inkml:trace>
  <inkml:trace contextRef="#ctx0" brushRef="#br0" timeOffset="12664.461">17608 8966 1075 0,'17'-9'417'0,"-3"-1"52"15,-6 1-288-15,0 1 13 16,-9 2-64-16,-6 3-8 15,-8 3-32-15,-9 6-17 16,-7 4-30-16,-11 6-11 16,0 4-17-16,-9 10-1 15,4 4 0-15,-7 16 4 16,8 2-3-16,-5 16 12 16,9-2 3-16,8 4 0 15,11-14-9-15,13-3 2 16,17-18-12-16,15-11-8 15,11-15-6-15,18-13 3 16,8-11 1-16,14-13-73 16,-1-5-72-16,1-4-464 0,-18 1 54 15</inkml:trace>
  <inkml:trace contextRef="#ctx0" brushRef="#br0" timeOffset="14561.489">18287 8720 826 0,'15'-12'322'0,"-9"1"57"16,-8 4-210-16,-11 5 6 15,-7 8-37-15,-9 10-2 16,-3 5-31-16,-13 14-10 16,1 8-36-16,-6 17-9 15,4 2-15-15,-5 22-11 16,11-2-11-16,-2 14-2 15,7-13-5-15,4 3-3 16,13-19 1-16,6-3-3 16,12-18 1-16,11-6-5 0,6-13 7 15,7-10-116-15,2-11-42 16,2-12-357-16,-3-10-9 16</inkml:trace>
  <inkml:trace contextRef="#ctx0" brushRef="#br0" timeOffset="15094.646">18497 9249 935 0,'5'-12'350'0,"-8"8"46"16,-2 1-246-16,-7 1-17 15,-1 0-42-15,-7 1 5 0,-2 2-13 16,-3 4 5-16,2 2-17 15,-4 7 5-15,2 3-19 16,0 7-5-16,3 3-20 16,3 6-4-16,7-5-13 15,4-3-4-15,9-10-9 0,7-4-2 16,7-13 3 0,7-7-4-16,5-9-1 0,6-9 2 15,-1-5 2-15,3-5-6 16,-6 7 6-16,-2 7-4 15,-8 13 2-15,-5 12 4 16,-10 13 7-16,-4 13 5 16,-4 4 11-16,-4 11-1 15,-2-1 1-15,0 8-9 16,0-4-7-16,-1 7-10 16,3-5-6-16,1 5-34 15,4-6-61-15,4 1-113 16,2-16-133-16,3-11-209 15,1-22-56-15</inkml:trace>
  <inkml:trace contextRef="#ctx0" brushRef="#br0" timeOffset="15497.196">18827 8412 1118 0,'-16'-20'365'15,"2"7"89"-15,3 10-271 16,7 5-26-16,4 9 19 16,3 4-33-16,8 11-3 15,2 4-39-15,7 11-12 16,1 4-36-16,1 17-27 15,-2 1-15-15,-1 16-5 16,-10 0-4-16,-5 16-9 16,-8-6-1-16,-12 11-7 15,-8-12 2-15,-10 5-1 16,2-16 5-16,-4 0 2 16,6-16 8-16,-2-2-5 15,8-19-3-15,4-5-37 16,6-18-16-16,5-15-121 15,9-13 372-15,8-15-774 16,1-6 299-16</inkml:trace>
  <inkml:trace contextRef="#ctx0" brushRef="#br0" timeOffset="19743.846">6498 9726 480 0,'-10'-12'270'0,"-1"2"10"0,2-4-95 16,1 5-26-16,1 2-25 16,3 0-58-16,0 3-16 15,3 7-30-15,1 5-6 16,1 4-13-16,1 10-2 15,3 4 2-15,3 1 4 16,2 1 4-16,8 4 4 16,0-4 6-16,10 4 6 15,0 1-1-15,11 5 5 16,-3-4 1-16,12 11-9 16,-2-2-5-16,8 5-6 15,-4-2-11-15,12 5-7 16,-6-7 2-16,12 3 2 15,-3-5-1-15,6 5 4 16,-5-2 4-16,8 9 2 16,-10-3-4-16,11 10 6 0,-5-6-4 15,6 7 0-15,-6-7-2 16,9 5 0-16,-6-9-4 16,12 9 1-16,-5-8-3 15,12 7 0-15,-10-11-2 16,11 8 3-16,-12-8 1 15,10 8-3-15,-14-8 0 16,10 12 7-16,-16-6 0 0,11 10 4 16,-13-9 10-16,13 8 4 15,-8-9 2-15,13 3 1 16,-10-12 3-16,12 8-5 16,-10-7 3-16,11 7-6 15,-12-4-5-15,15 10-7 16,-13-5-4-16,8 4-6 15,-11-3 1-15,9 6-2 16,-14-7-3-16,9 7 1 16,-10-7-3-16,9 5-1 15,-11-7-1-15,9 3 3 16,-8-8 1-16,5 9 2 16,-9-7 1-16,9 9 1 15,-10-3 0-15,10 10-1 16,-8-9-1-16,8 7-1 15,-10-10 4-15,10 3-4 0,-9-8 2 16,9 9-1-16,-8-9 0 16,5 11-1-16,-6-7 3 15,2 6-1-15,-10-8 3 16,4 9-3-16,-7-9 3 16,8 7 2-16,-7-4-1 15,13 9-3-15,-9-9 2 16,7 7-1-16,-7-7-2 0,6 4-1 15,-10-6-1-15,10 4-1 16,-10-5 1-16,8 8 2 16,-9-5-2-16,6 4-1 15,-6-7 3-15,7 6-5 16,-6-8-1-16,9 2 4 16,-6-4 3-16,7 6-4 15,-8-7 2-15,8 9 1 16,-9-6 6-16,7 4-6 15,-9-5 7-15,9 5-5 16,-9-8-5-16,6 5-2 16,-8-5 7-16,5 3-8 15,-12-5 7-15,6 6 1 16,-8-6 3-16,7 1-8 16,-7-5 6-16,8 4-3 15,-8-11 3-15,4 3-6 0,-5-5 10 16,1 1 1-16,-8-4 3 15,4 1-2-15,-9-3 6 16,4 2-4-16,-7-5-3 16,4 3-1-16,-8-3-2 15,1 0-3-15,-5-5 0 16,1 0-2-16,-4-7-1 0,-1 1-3 16,-2-4-14-16,-6-1-137 15,-4-6-434-15,-14-22 85 16</inkml:trace>
  <inkml:trace contextRef="#ctx0" brushRef="#br0" timeOffset="21860.168">5995 9722 600 0,'-7'6'208'15,"4"-3"19"-15,4 4-145 16,4 1-61-16,5-1 7 15,3-1-3-15,6 2 23 16,6-4 9-16,14 0 6 16,1-5-9-16,19-4 0 15,1-2-18-15,12-7-8 16,-2-3-7-16,11 0 3 16,-8 0-8-16,7-4 2 15,-12 4 0-15,0-3 0 16,-15 5-8-16,-4 0 5 15,-14 4-1-15,-7 1 0 16,-13 6 1-16,-7 1 0 0,-10 3-1 16,-11 4-3-16,-8 3-8 15,-19 6 4-15,-10 2-4 16,-22 6 3-16,0 1-7 16,-22 5 5-16,10-5-1 15,-10-4 0-15,15-5 0 16,-4-4 3-16,16-5-1 15,2-4 1-15,15-2 4 0,2 2-1 16,14-3 8-16,8 1 4 16,11 2 1-16,11-3-3 15,12 1-3-15,13 0-8 16,11-2-1-16,19-3-8 16,6 0 3-16,12-4-5 15,0 1 6-15,9 0-9 16,-10 3-41-16,-3-6-341 15,-18-4 96-15</inkml:trace>
  <inkml:trace contextRef="#ctx0" brushRef="#br0" timeOffset="22643.538">5004 9810 622 0,'-12'9'272'0,"3"3"6"15,7-1-157-15,3-4-38 16,6-4-36-16,9-10 6 15,6-5-7-15,16-17 6 16,10-6-10-16,18-14-6 16,4 2-17-16,9-4-8 15,-12 12-9-15,-7 9-3 16,-18 18-1-16,-11 13 5 16,-15 12-2-16,-9 12 3 15,-8 9 15-15,-10 8 15 16,-3 2-1-16,-6 7 5 15,2-5-6-15,-2 6-14 16,6-5-16-16,7 2-375 0,5-14 124 16</inkml:trace>
  <inkml:trace contextRef="#ctx0" brushRef="#br0" timeOffset="31025.265">13301 14269 397 0,'-3'-6'450'16,"-3"2"-92"-16,0 3-6 15,-1 1-187-15,5 3-69 16,-2 5-17-16,3 4-32 16,-2 11-6-16,0 1-11 15,-1 9 7-15,-3 3-1 16,-2 9-7-16,1-2 1 0,-2 4-8 16,1-4-6-16,2-2-13 15,3-9 0-15,0-2-7 16,3-8 6-16,2-2-7 15,1-7-21-15,3-5-69 16,0-7-33-16,-4-6-311 16,3-4 28-16</inkml:trace>
  <inkml:trace contextRef="#ctx0" brushRef="#br0" timeOffset="31425.164">13168 14468 820 0,'-5'0'295'15,"-1"-4"44"-15,5-4-221 16,3-4-12-16,3-3-30 15,5-8 5-15,2 1-9 16,4 0 7-16,0 2-8 16,6 2-9-16,-3 7-22 0,6 3-6 15,-2 5-17-15,4 6-6 16,-4 4-2-16,2 3-1 16,-6 3 2-16,-4 2 1 15,-7 3 1-15,-7 3 7 16,-8 0-2-16,-3 3 2 15,-6-4-3-15,-5-4-5 16,2-7-7-16,-1-5 0 16,3-5-6-16,1-6-27 15,5 0-33-15,1-1-372 16,2 4-38-16,2-5-147 16</inkml:trace>
  <inkml:trace contextRef="#ctx0" brushRef="#br0" timeOffset="33758.204">13978 13954 388 0,'5'-11'410'0,"1"4"-100"0,-2-1 5 16,-3 2-177-16,-3 3-38 15,-4 6 6-15,-5 2-6 16,-5 6-1-16,-1 4-20 15,-10 7-4-15,1 0-11 16,-7 8-13-16,1 1-16 16,-2 8-4-16,5-3-15 15,-3 10-7-15,6-1-1 16,1 13-4-16,3-2-3 0,2 8-2 16,7-7 1-16,6 0 0 15,6-13-1-15,7-5-1 16,6-13 2-16,6-4-1 15,3-11 5-15,6-9 5 16,-3-7-51-16,1-5 374 16,-4-5-800-16,-6-1 339 15</inkml:trace>
  <inkml:trace contextRef="#ctx0" brushRef="#br0" timeOffset="34457.905">14164 14146 975 0,'-1'-7'302'0,"-3"0"75"16,-3 3-272-16,-4 1 9 15,-1 4-30-15,-6 4 0 16,1-1-15-16,-4 6-3 16,2 1-22-16,-4 5 0 15,4 0-18-15,0 6-8 16,3 0-8-16,1 9-2 0,2 3-11 15,3 7 0-15,3-2 6 16,4 8-6-16,2-8 3 16,6-1 2-16,3-11-2 15,9-1-4-15,3-14 6 16,10-7-5-16,4-12 10 16,8-12-4-16,-3-10-3 15,9-9-2-15,-6-1 7 16,-2-6-6-16,-12 7 6 0,-7-1 6 15,-17 11 0-15,-14-1 2 16,-11 8 5-16,-12 3-1 16,-4 5 0-16,-6 5-5 15,5 8 1-15,1 7-20 16,8 4-28-16,3 8-85 16,7-1 346-16,13 3-720 15,6 1 286-15</inkml:trace>
  <inkml:trace contextRef="#ctx0" brushRef="#br0" timeOffset="34783.685">14190 14434 1032 0,'-16'-6'332'15,"3"5"84"-15,4 2-236 16,4 1-50-16,3 7 3 15,4 2-33-15,4 6-24 16,3 3-39-16,6 2-21 16,2-3-12-16,8 1-1 15,1-5-48-15,3-2-42 16,2-3-402-16,7 0 70 16</inkml:trace>
  <inkml:trace contextRef="#ctx0" brushRef="#br0" timeOffset="35208.309">14543 14577 975 0,'-3'-6'312'0,"0"6"65"16,-1 5-262-16,0 6-23 15,0 4-28-15,1 5-14 16,1 2-17-16,0 3-8 16,4-1-17-16,-2 3-7 15,3-5 2-15,0 0-2 16,1-6-2-16,2-2-56 16,-3-5-28-16,-2-8-327 15,4-9 44-15</inkml:trace>
  <inkml:trace contextRef="#ctx0" brushRef="#br0" timeOffset="35541.151">14483 14610 480 0,'-5'-7'446'15,"2"-2"-97"-15,4 0-19 16,2-3-191-16,4 2-38 0,5 1-4 15,0 2-8-15,2 3-3 16,0 6-18-16,2 6-17 16,-2 2-20-16,2 4-8 15,-3 1-9-15,-1 6-12 16,-2-4 9-16,-7 8-6 16,-5-1-3-16,-6 5-3 15,-5 0 6-15,-5 3-10 16,-1-5 5-16,-3-3 0 15,4-7 5-15,-1-9-4 16,6-6 0-16,3-10 0 16,5-5-17-16,5-6-73 15,3 4-22-15,7-4-353 16,5 4 40-16</inkml:trace>
  <inkml:trace contextRef="#ctx0" brushRef="#br0" timeOffset="36074.796">14893 13837 979 0,'-2'-12'296'0,"1"3"75"15,2 7-261-15,2 2-17 16,3 3-18-16,2 9 3 16,1 0-18-16,5 8-6 15,1 3-6-15,5 9-6 16,-3 2-14-16,3 12 1 0,-5 1-9 16,-3 12-13-16,-5-1 3 15,-4 14-8-15,-8-4 0 16,-8 8-2-16,-4-10 4 15,-4 7-7-15,-1-17 6 16,-1 1-4-16,4-15 1 16,0-1-2-16,2-14 4 15,3-1-2-15,4-10 3 16,0-1-2-16,7-7 3 0,1-2-33 16,3-5-39-16,3-2-395 15,1-7 87-15</inkml:trace>
  <inkml:trace contextRef="#ctx0" brushRef="#br0" timeOffset="44141.803">6426 9862 404 0,'5'-3'322'16,"2"1"-63"-16,-2 0-61 16,3 3-111-16,0 1-58 15,1 2-9-15,-1 1-7 0,4 3-4 16,-4-1 0-16,3 1 5 16,-2 2-2-16,2-2 0 15,-3 0 1-15,1 1 4 16,-2-2-3-16,2 2 1 15,-1 0 0-15,3 2 1 16,-2 0-5-16,1 3 3 16,-2-1-1-16,3 2 1 15,-3 0-7-15,2 2 10 16,-1-2-11-16,2 2 3 16,-3-2-3-16,2 0 4 15,-1-1-6-15,4 0 6 16,-1-2-3-16,3 1 5 15,-2 0-6-15,2 3 4 16,-3-2-7-16,-1 2 5 16,-1-2-10-16,-1 4 6 15,-3-4-3-15,1 4 7 0,-3-2-7 16,3 2 7-16,0-2-2 16,1 2-1-16,1-3-1 15,1 1 4-15,-2-1-6 16,-1 1 3-16,-2-1-3 15,-1 2 5-15,-1 0-8 0,0 3 11 16,-1-3 0-16,1 4 8 16,1-2-6-16,0 1 5 15,1-1-8-15,3-1-2 16,0-1-4-16,1 1 2 16,1-3-6-16,0 1 3 15,-3-5-5-15,1 3 6 16,-2 0-3-16,-1 5 6 15,0-4-4-15,1 6 3 16,-3-2-9-16,4 0 7 16,0-2-5-16,3 2 5 15,0-2-5-15,2 3 6 16,-1-3-6-16,-1 4 2 16,2-1-4-16,-3 3 4 15,-1-1-1-15,0 4 6 16,1-3 1-16,0 7 6 0,2-6-2 15,4 5-2-15,-1-2 0 16,-1 4 0-16,0-6-6 16,1 6 4-16,-6-4-5 15,0 2 1-15,0-4-5 16,0 5 3-16,-2-5-5 16,2 5 8-16,-2-3-3 15,3 4 3-15,-1-4-1 16,1 6 0-16,-1-3 1 0,4 3-4 15,-2-1 0-15,3 3 0 16,0-4 3-16,2 2-2 16,-1-4-2-16,2 2 5 15,-1-5 0-15,2 3-1 16,-2-5-4-16,1 7 3 16,0-3 2-16,0 3-2 15,1 0-1-15,1 5 5 16,-1-5-4-16,2 4-2 15,-2-3 5-15,0 4-4 16,-3-4-3-16,1 5 9 16,-1-3-9-16,1 3 1 15,-2-3 2-15,4 6 5 16,-3-5-3-16,0 4 4 16,-3-4-4-16,2 5 3 15,-2-2-1-15,0 6 2 0,-3-4 1 16,2 5 3-16,-2-6-5 15,-1 0 2-15,0-3-5 16,5 5 1-16,-2-6-1 16,1 8 5-16,2-4-6 15,1 5 3-15,-2-3-4 16,-1 6 1-16,-2-7-4 0,3 4 6 16,-3-5-5-16,3 5 4 15,-2-9-1-15,1 5 4 16,2-7-6-16,1 6 5 15,-2-8 0-15,3 5-2 16,-2-4-1-16,3 5 1 16,-1-7-4-16,4 4 2 15,-3-3-2-15,4 3 5 16,-5-5-5-16,4 7 4 16,-4-5-2-16,3 6 5 15,-5-5-9-15,2 6 7 16,-3-3-3-16,1 4 2 15,-1-4-5-15,0 5 5 16,-1-5-3-16,2 3 2 16,0-7-3-16,-1 6 4 15,1-5-6-15,2 3 4 16,-1-4 0-16,0 8 0 0,1-3 4 16,0 3 1-16,-4-3-4 15,3 5 0-15,-1-6-3 16,1 3 3-16,-2-4-3 15,2 3 3-15,1-6-3 16,0 5 4-16,-2-7-7 16,3 5 7-16,0-4-4 0,1 5 7 15,-1-5-4-15,1 3 3 16,-4-1-5-16,2 1 1 16,-1-4-3-16,2 1 2 15,-1-4-2-15,4 3 2 16,-3-4 1-16,2 3 5 15,-3-2-4-15,4 1-2 16,-3-3 0-16,0 3 7 16,-2-3-10-16,2 1 4 15,-2 0 1-15,2 2 2 16,-1-5-5-16,1 5 7 16,-1-8-3-16,2 4 6 15,-2-4-3-15,2 2 3 16,-5-2-6-16,2 2 6 15,-2-3-11-15,-1 1 5 16,0-1-5-16,0 1 3 16,-1-3-2-16,2 1 8 0,-2-2-7 15,4 4 5-15,-2-2-3 16,2 3 2-16,-2-3-2 16,5 1-1-16,-4-4-2 15,3 1 6-15,-2-2-8 16,1 2 2-16,-3-4 2 15,1 4 1-15,-1-3-7 16,-2 0 9-16,-2-2-2 16,1 1 1-16,-3-3 0 0,4 0 3 15,-2 0-6-15,1 1 2 16,-2-5 2-16,0 1 0 16,-1-1-1-16,-1 1 3 15,-1-2-5-15,-1 0 6 16,2 1-3-16,1-4-2 15,2 1 2-15,4-1 5 16,0-1-31-16,-3-1-393 16,-3-8 131-16</inkml:trace>
  <inkml:trace contextRef="#ctx0" brushRef="#br0" timeOffset="48355.996">8942 15105 604 0,'3'19'245'16,"-1"-2"33"-16,-1 1-127 15,0 2-45-15,0-3 9 16,0-7-31-16,2-3 2 16,-1-8-13-16,4-14 5 15,0-7-14-15,7-16 4 16,1-10-15-16,7-13-5 15,0 1-17-15,3-7-6 16,-4 10-10-16,1 3-1 16,-5 14-4-16,-3 6-5 15,-7 14 2-15,1 7 1 16,-6 9-1-16,0 7-1 16,2 6 1-16,2 8-5 0,-3 4 0 15,4 14-2 1,0 2 1-16,-5 7 3 0,-1 1-2 15,0 5 0-15,-3-10 2 16,1-2-1-16,6-9-2 16,2-6 1-16,3-12 3 15,6-12-2-15,0-11-2 16,5-13 8-16,0-8-2 16,6-8-5-16,1-3 2 15,8-9 1-15,-1 6-8 0,5 2 4 16,-8 11 5-16,-4 11-3 15,-12 16 1-15,-5 13-1 16,-9 11 2-16,-7 15 1 16,-4 4 5-16,-5 12-1 15,0 0 4-15,-7 11-6 16,0-7 0-16,-4 9-7 16,2-8 5-16,-1 1-7 15,5-14 3-15,6-5-9 16,11-20-10-16,10-16-106 15,8-21-343-15,2-14 70 16</inkml:trace>
  <inkml:trace contextRef="#ctx0" brushRef="#br0" timeOffset="48818.178">9722 14749 930 0,'-5'1'282'0,"-5"9"50"16,1 11-262-16,-2 9-30 15,-1 3-28-15,-2 9 0 16,3-1 3-16,-3 8 7 0,1-2 3 16,-2 8 0-16,4-3-5 15,-2 2-4-15,4-10-8 16,4-3-9-16,6-16-2 16,2-9-39-16,6-16-198 15,6-16-123-15,0-11-61 16</inkml:trace>
  <inkml:trace contextRef="#ctx0" brushRef="#br0" timeOffset="49222.187">9604 14912 403 0,'1'-10'373'0,"-2"-4"-71"15,4-2-11-15,8-5-172 16,0-2-31-16,10-4 3 16,3 0-18-16,7 0-1 15,-1 8-29-15,5 4-6 16,-5 8-16-16,-1 7-6 16,-9 8-10-16,-4 7-1 15,-6 3 5-15,-11 11-8 16,-8 1-1-16,-10 7 3 15,-7 1-2-15,-8 7-2 0,2-8 5 16,-3 0 3-16,6-6 1 16,3-1 12-16,8-9 4 15,3-3 7-15,8-6-1 16,7-1-3-16,10-1-9 16,6-4-7-16,5 3-8 15,9 1-2-15,3 0-18 16,5-3-411-16,-6-2 132 0</inkml:trace>
  <inkml:trace contextRef="#ctx0" brushRef="#br0" timeOffset="51021.786">10363 14605 941 0,'6'-9'257'16,"-1"5"64"-16,-4 3-273 15,-3 3-3-15,-4 4-9 16,-10 3 18-16,-4 3 1 16,-7 8 14-16,-5 3-13 15,-8 12-8-15,1 4-18 0,-6 13-4 16,3 2-14-16,-6 11-6 16,6-2-8-16,-1 6 4 15,7-9 0-15,5 8 0 16,11-10 3-16,10 0 1 15,8-15-6-15,10-1 0 16,3-16 2-16,8-1-7 16,0-10-8-16,1 0-389 15,-3-3 122-15</inkml:trace>
  <inkml:trace contextRef="#ctx0" brushRef="#br0" timeOffset="51721.901">10517 14956 747 0,'1'-10'226'16,"-3"4"44"-16,-3-2-178 16,-1 2-40-16,-4-1 16 15,-2 3 3-15,-3 1 16 16,0 5-13-16,-7 1-4 16,3 4-22-16,-5 7-7 15,2 3-19-15,-6 6-6 16,6 2-7-16,-2 5 0 15,4-3-3-15,4-2 3 0,9-5 1 16,5-4-1-16,9-9-3 16,11-6 2-1,4-8-3-15,9-8-1 0,2-2-2 16,4-7 0-16,-6 2 6 16,3 0-5-16,-11 3-3 15,-4 4 3-15,-8 10 1 16,-7 4-6-16,-7 7 1 0,-6 13 6 15,1 5-1-15,-6 10 0 16,1 0 3-16,-4 10 1 16,2-1-6-16,-2 6-2 15,0-3-3-15,1 4 0 16,3-6 1-16,1-1 0 16,4-10 4-16,4-3-4 15,4-11-15-15,1-4-61 16,0-10-239-16,4-2-85 15,-3-5-107-15</inkml:trace>
  <inkml:trace contextRef="#ctx0" brushRef="#br0" timeOffset="52205.42">10815 14587 559 0,'-12'-10'303'0,"-4"3"-8"16,3 8-146-16,1 6-17 15,7 5-61-15,1 6-9 16,6 2-15-16,8 5 6 16,1 0-11-16,6 8-3 15,1-2-13-15,3 10-5 16,-5-2-11-16,-1 11-4 15,-10-2-2-15,-7 10-2 16,-9-10 1-16,-12 11-3 16,-6-6 5-16,-9 4-4 15,0-8 3-15,-6 2 4 16,6-15 0-16,3-3-2 0,12-11 0 16,6-7-6-16,10-6 201 15,9 1-573-15,3-10 252 16</inkml:trace>
  <inkml:trace contextRef="#ctx0" brushRef="#br0" timeOffset="58155.198">10820 9429 688 0,'-16'71'142'15,"-1"22"63"-15,4 13-207 16,1 34-1-16,3 0 0 16,-5 30 12-16,4-16 21 15,-7 26 27-15,-1-22 13 0,-4 9 15 16,3-27-9-16,-8 0-10 15,9-32-20-15,-3-7-7 16,7-27-15-16,4-4 1 16,8-18-8-16,3 3-18 15,2-7-311-15,3 1 96 16</inkml:trace>
  <inkml:trace contextRef="#ctx0" brushRef="#br0" timeOffset="58772.374">10480 11747 991 0,'-7'-12'240'0,"4"10"82"16,-1 10-281-16,-1 11-8 15,2 8-8-15,-2 24 10 16,0 7-9-16,0 21-9 15,2 0-7-15,1 14 3 16,2-15-5-16,4 4 5 16,2-18 2-16,2-4 5 0,0-19 9 15,2-11 11-15,-4-16 2 16,1-10 9-16,-1-8-2 16,5-11-17-16,1-9-11 15,7-15-6-15,7-13-10 16,11-27-4-16,-2-6 3 15,7-18-6-15,-3 7 3 16,-7 5 1-16,-12 27 3 16,-17 16-42-16,-13 36-382 0,-24 12 117 15</inkml:trace>
  <inkml:trace contextRef="#ctx0" brushRef="#br0" timeOffset="59570.364">10604 11758 416 0,'5'25'187'15,"-4"1"33"-15,0 6-75 16,0 2-27-16,1 8-6 15,-4 3-32-15,2 13-19 16,-1-2-29-16,-4 10-4 16,-2-5-10-16,-3 5-1 15,-2-13-6-15,0 5 1 16,3-14-7-16,3 0 2 16,4-15 107-16,-2-15-407 15,-2-22 171-15</inkml:trace>
  <inkml:trace contextRef="#ctx0" brushRef="#br0" timeOffset="63036.519">10573 8640 1029 0,'3'-15'307'0,"-9"0"68"16,-3 8-288-16,-10 6 3 16,-3 4-35-16,-9 9 3 15,-5 1-10-15,-4 8-14 16,4 1-17-16,-1 11-5 16,5 4-5-16,-1 15-2 15,5 1 0-15,3 10-4 16,7-6 4-16,9 1 0 15,11-14-3-15,9-4-1 16,6-14 3-16,7-4-4 16,-1-11-5-16,4-3-40 15,-6-8-15-15,-1-13-369 16,-6-8 76-16</inkml:trace>
  <inkml:trace contextRef="#ctx0" brushRef="#br0" timeOffset="63404.712">10845 8811 931 0,'-8'-8'290'0,"-3"-1"66"15,2 2-260-15,-3 0-12 16,0 4-31-16,-1 4-5 15,-1 4-19-15,-2 5-8 16,1 7-8-16,-3 11-3 16,5 2-6-16,-1 9-1 15,6-3-2-15,4 1-2 16,9-8 1-16,6-8-1 16,8-9 3-16,6-11 1 15,3-8 2-15,3-12 1 16,-3-3 0-16,-3-9-1 15,-7 1-4-15,-8-4 2 16,-12 9-4-16,-9 3-10 16,-7 10-22-16,-9 15-55 15,0 10-151-15,1 6-155 16,9 9-43-16</inkml:trace>
  <inkml:trace contextRef="#ctx0" brushRef="#br0" timeOffset="63903.476">11089 8803 846 0,'-7'3'323'0,"-5"5"29"0,-2 7-203 16,2 2-73-16,-3 7-23 16,2 0-28-16,3 4-5 15,4-3-14-15,2 0-2 16,8-9-1-16,5-4-3 15,5-7 1-15,8-8 2 16,2-8 0-16,7-8-1 16,0-4 1-16,0-4 0 15,-6 4-1-15,-5 5-3 16,-8 7 3-16,-5 4-1 16,-6 8-1-16,-6 5 2 15,0 2 2-15,-5 6-2 16,0 2 0-16,-2 2 0 15,4-1 0-15,3 4 0 16,2-5 1-16,6-2 0 16,5-5-3-16,6-6 0 15,3-5 2-15,6-10-1 16,1-4 0-16,4-7 1 16,-3 0-1-16,0 0 0 0,-7 8-2 15,-6 7 0-15,-9 9 1 16,-8 14 0-16,-8 7 0 15,-4 7-1-15,0 1 0 16,4 1-3-16,7-10-2 0,10-6-43 16,7-11-25-16,8-9-246 15,0-5-56-15,6-7-89 16</inkml:trace>
  <inkml:trace contextRef="#ctx0" brushRef="#br0" timeOffset="64073.575">11614 8793 740 0,'-4'17'325'0,"-6"12"16"16,-2 4-186-16,-5 10-41 15,0-4-51-15,-1 7-16 16,4-3-19-16,0 7-12 16,6-5-12-16,1 4-16 15,6-6-37-15,2-9-319 16,7-15 81-16</inkml:trace>
  <inkml:trace contextRef="#ctx0" brushRef="#br0" timeOffset="64369.662">11508 8949 705 0,'-4'-7'336'0,"3"-1"3"16,4-5-138-16,7 0-96 0,10 2-12 15,1-1-32-15,6 2-6 16,1 4-22-16,2 5-9 16,-7 1-15-16,0 4-1 15,-7 6-7-15,-9 6 1 16,-7 0 0-16,-13 6 1 16,-6 1-4-16,-9 1-1 15,-1-5 2-15,-3-2 1 16,6-6-13-16,3-6-59 15,6-6-324-15,15-3 77 16</inkml:trace>
  <inkml:trace contextRef="#ctx0" brushRef="#br0" timeOffset="64703.176">11860 8926 740 0,'6'1'327'0,"-1"0"23"16,5 1-143-16,0-2-87 16,4 1-16-16,-1 2-33 15,5-7-17-15,-2 3-34 16,3-4-7-16,-4-2-8 16,-4-1-2-16,-6 4 0 0,-5-8 0 15,-7 4 0-15,-9 0-2 16,-5 3 0-16,-8 5-1 15,-1 5 2-15,-3 2-2 16,5 2 3-16,3 9-2 16,6 0 0-16,5 8-1 15,10 1-3-15,7 2 2 16,10-6 1-16,11-4-6 16,7-8 0-16,14-8-37 15,-3-8-103-15,18-9-258 16,-7-7 14-16</inkml:trace>
  <inkml:trace contextRef="#ctx0" brushRef="#br0" timeOffset="64903.368">12467 8298 779 0,'-24'3'461'16,"-10"10"-43"-16,-1 9-119 15,-4 20-200-15,3 5-29 16,-4 17-19-16,8 0-20 15,3 20-3-15,7-4-25 16,2 10-4-16,6-13-13 16,-1 4-44-16,4-19-24 15,0-8 46-15,3-20-407 0,0-17 136 16</inkml:trace>
  <inkml:trace contextRef="#ctx0" brushRef="#br0" timeOffset="65169.983">12087 8899 701 0,'1'-15'383'0,"1"3"-6"16,1 8-147-16,1 6-68 16,2 3-49-16,5 1-13 15,2-1-27-15,9 1-16 16,5-7-28-16,6-5-10 16,2 2-13-16,3-3-3 15,-8-1 0-15,-5 5-1 16,-6 6-1-16,-10 3-1 15,-7 11-3-15,-9 7 1 16,-5 3 1-16,-8 8 2 16,-2 0 2-16,1 0-4 0,6-8-1 15,5-5-16-15,10-13-34 16,6-15 38-16,4-16-435 16,5-10 128-16</inkml:trace>
  <inkml:trace contextRef="#ctx0" brushRef="#br0" timeOffset="65295.328">12524 8529 1037 0,'-13'0'265'15,"2"3"74"-15,6 2-293 16,7-3-139-16,12-2-247 16,5 1 45-16</inkml:trace>
  <inkml:trace contextRef="#ctx0" brushRef="#br0" timeOffset="65505.164">12911 8280 1043 0,'-14'18'330'0,"-12"11"65"16,-4 3-284-16,-12 21-29 16,1 6-25-16,-10 20-20 15,4 1-10-15,-3 17-7 0,10-9-13 16,3 3-5-16,12-18-8 15,6-10-21-15,10-19-23 16,6-15 446-16,5-21-817 16,7-19 404-16</inkml:trace>
  <inkml:trace contextRef="#ctx0" brushRef="#br0" timeOffset="65804.611">12563 8839 783 0,'8'-6'341'0,"-2"3"13"0,4 2-162 15,3 2-116-15,4-1-19 16,-3 2-30-16,5 3-8 16,-2-1-16-16,0 3-1 15,-3 1 1-15,-2 5 0 16,-6 4-1-16,-3 8 8 16,-4 2-3-16,-5 9 0 15,-2 0-2-15,-4 3 0 16,2-7-6-16,2-4 4 15,4-11-1-15,7-15-5 16,4-17-4-16,8-16-5 16,3-11-10-16,7-15-55 15,1-2-179-15,-1-9-118 16,-3 11-70-16</inkml:trace>
  <inkml:trace contextRef="#ctx0" brushRef="#br0" timeOffset="65883.685">12886 8636 828 0,'-7'0'351'15,"2"-2"24"-15,3 1-218 16,1-3-58-16,4 4-54 16,2-2-221-16,7 1-199 15,-4-2-11-15</inkml:trace>
  <inkml:trace contextRef="#ctx0" brushRef="#br0" timeOffset="66365.955">13032 8803 997 0,'-28'10'287'0,"9"-5"57"15,8 2-259-15,2 6-79 16,5 1-4-16,0 8 0 16,1 4 1-16,0 5 0 15,0-2-1-15,7 3 3 16,0-6-3-16,7-3 5 15,-1-8 5-15,6-6 10 16,1-9 6-16,7-7 16 16,-1-4 0-16,5-8 9 15,-1-2-7-15,-2-3-4 0,-1 5-17 16,4-3 0-16,-8 4-31 16,2-6-410-16,-7-8 132 15</inkml:trace>
  <inkml:trace contextRef="#ctx0" brushRef="#br0" timeOffset="77650.649">16403 9753 442 0,'-20'-8'183'0,"6"5"9"15,10 9-114-15,11 5 17 16,9 6-22-16,19 10 5 16,12 4 2-16,34 7 16 0,11-1-41 15,38 7-6-15,10-6-17 16,35 0-7-16,-9-11-21 15,35-2 4-15,-19-13-3 16,16-5 0-16,-29-6 1 16,3-5 2-16,-38-2-1 15,-1 0 9-15,-39 2-5 16,-10 1 2-16,-29 3-4 0,-16 2 3 16,-25-2 5-16,-24-3 20 15,-22-3-1-15,-40 1 2 16,-24-2-1-16,-54-1-15 15,-18 4-19-15,-48 2 0 16,4 3-9-16,-39 3-9 16,24 4 5-16,-27 0-1 15,36 1-2-15,-3-4 11 16,42-7 0-16,3-2 6 16,46-3-4-16,12 0 5 15,36 3-6-15,20 4 6 16,35 3-4-16,33 0 3 15,33 2-4-15,46-1 0 16,26 0-1-16,49-2 0 16,13-3 2-16,42-1 1 15,-10-4 1-15,31 1-1 0,-25 3-2 16,17 2 1-16,-41 2 0 16,5 6 2-16,-41 5-2 15,-6 3 2-15,-39 6 2 16,-6 5-1-16,-34-2-5 15,-14-2 3-15,-25-6-2 16,-12-5 11-16,-16-11 12 16,-18-8 16-16,-22-2 2 0,-38 0 1 15,-31-3-17-15,-53 1-20 16,-22-3-20-16,-44-6-5 16,5-2-1-16,-22-3 6 15,36 2 6-15,-4 4 8 16,46 8-1-16,16 6 1 15,45 10-3-15,21 4 4 16,44 5-4-16,39 2 1 16,41-4 0-16,65-3 3 15,35-7 2-15,69-8-1 16,12-4-1-16,53-6 5 16,-19-4-2-16,36-2-4 15,-39 4 2-15,16 0 2 16,-50 7-2-16,-5 9 1 15,-55 9 15-15,-6 7-389 16,-48-3 134-16</inkml:trace>
  <inkml:trace contextRef="#ctx0" brushRef="#br0" timeOffset="79717.495">9272 15626 392 0,'7'5'158'15,"11"-3"47"-15,9 0-98 16,12-1 0-16,7 1-19 16,15-2-6-16,-5 1-34 15,15-1-5-15,-7 0-13 16,7-1-2-16,-10-1-8 0,5 4-2 15,-12 0-8-15,2 4 3 16,-12-3-7-16,0 3 2 16,-12-3-3-16,-4 0 1 15,-11-2-1-15,-4 1 5 16,-13-2 2-16,-9 3 12 16,-10 4-6-16,-12 0 2 15,-5 3-8-15,-10-1-1 16,2-2-13-16,-4-2 3 15,5-3-1-15,-6-4 4 16,6-1-3-16,-4 0 3 16,4-2 0-16,-1 3 0 15,10 3 0-15,1 1 0 16,11 2-2-16,5-1 1 16,7 2-6-16,6-2 0 15,5-2 2-15,8-1 5 0,4 0-2 16,10-1 3-16,5-2 0 15,10-1 2-15,3-3-4 16,10-2-1-16,-1 1 2 16,9 0-1-16,-5 2 1 15,2 4-3-15,-6 1 4 16,0 2-4-16,-9 0 1 16,-1 0-3-16,-6-2 4 0,-4 1 2 15,-7-2-2-15,-5-1 3 16,-5 0-3-16,-5 2 0 15,-6 0-1-15,-9-1 8 16,-7 4-5-16,-14-1 3 16,-6-1 0-16,-13 2-4 15,0-1-4-15,-11 0 3 16,4 0-4-16,-9 3 6 16,6 1-6-16,-6 1 2 15,10 3-3-15,1-1 2 16,13-3-4-16,4 1 6 15,12-4-2-15,8-2 1 16,7 3-2-16,9-2 1 16,9 0 0-16,15-1 0 15,8 0 2-15,19-3 1 0,4-4 3 16,16 1-2-16,-4 1-1 16,5 5-4-16,-11 5 2 15,6 1-330-15,-12-9 108 16</inkml:trace>
  <inkml:trace contextRef="#ctx0" brushRef="#br0" timeOffset="81914.673">8375 14452 522 0,'2'5'214'16,"-1"0"4"-16,-1 6-121 16,-1 9-74-16,-2 2-11 15,-1 0-14-15,1 3 3 16,-2-3-5-16,0 1-211 16,4-4 72-16</inkml:trace>
  <inkml:trace contextRef="#ctx0" brushRef="#br0" timeOffset="82107.19">8384 14888 716 0,'-2'24'155'16,"-1"4"40"-16,2 11-365 15,1-4-32-15,1 3 11 16,-2-8-2-16,-1-3 32 15,0-6 158-15,-2-1-20 16,2-5 10-16</inkml:trace>
  <inkml:trace contextRef="#ctx0" brushRef="#br0" timeOffset="82256.193">8341 15463 711 0,'-5'12'152'0,"1"1"-152"15,5-2-136-15</inkml:trace>
  <inkml:trace contextRef="#ctx0" brushRef="#br0" timeOffset="82383.195">8351 15707 995 0,'-7'8'256'16,"3"6"47"-16,9 7-585 0,1-4 60 15</inkml:trace>
  <inkml:trace contextRef="#ctx0" brushRef="#br0" timeOffset="85734.139">8500 16474 375 0,'-2'-4'250'16,"-1"-2"9"-16,0-3-60 15,0 0-27-15,-2-3-11 16,-2 3-59-16,-2 0-15 15,-1 1-32-15,-8 3-11 16,-2 5-19-16,-7 1-12 16,-3 4-5-16,-7 5 1 15,-1 3 0-15,-7 3 1 16,2 2-2-16,-5 8 0 16,7 0 0-16,-2 12 0 15,12 4-3-15,1 10 0 16,12-5-3-16,6 1-1 0,11-12-2 15,12-7-2-15,10-13 8 16,15-11 0-16,7-10-1 16,6-16 1-16,-3-7-1 15,4-20-3-15,-10-4 0 16,1-10-2-16,-9 6 0 16,-2 5 1-16,-8 16-3 0,-7 10-3 15,-8 17 8-15,-9 13-3 16,-6 11 2-16,-4 15-1 15,-4 7 5-15,-2 19-6 16,3 5 7-16,-3 8-6 16,3-3 2-16,-5 9-2 15,3-13 2-15,-2 6-6 16,6-7 6-16,2 2 0 16,6-13 4-16,3 0-3 15,5-13 5-15,4-5-19 16,2-13-27-16,5-8-337 15,-4-16 85-15</inkml:trace>
  <inkml:trace contextRef="#ctx0" brushRef="#br0" timeOffset="86849.645">8730 16153 358 0,'-2'0'269'0,"-2"0"-16"16,3 1-46-16,0 0-76 0,0 3-24 16,-3-2-55-16,3 7-15 15,-2 3-18-15,-6 6-4 16,1 3-2-16,2 7-2 16,-3-1 0-16,-2 1-3 15,4-6 3-15,-1 0-5 16,2-7 2-16,2-5 1 15,4-3-1-15,2 0-3 16,1-3 6-16,2-2-3 16,1-1-1-16,2-4 1 15,1 1 1-15,0-7-5 16,0-3 1-16,2-6-7 16,-2-4 4-16,1-14-1 15,0-2-2-15,1-9-2 16,2 2 5-16,-2 1-2 0,0 12-2 15,-1 5 1-15,-3 12 4 16,-5 3-2-16,-1 7-1 16,1 4 2-16,-1 6 3 15,-2 5-2-15,-1 4 4 16,2 7 0-16,2-1-2 16,-1 5-1-16,-1-2 1 15,1 2 0-15,0-3-1 16,0 2 4-16,0-3-3 0,3-2 0 15,0-5-4 1,3-6 3-16,4-8-6 0,5-8 3 16,4-8 0-16,5-8 2 15,1-6-2-15,7-2 1 16,-5 3 1-16,4 2 0 16,-7 7 1-16,0 7-3 15,-10 4-1-15,-3 5-1 16,-8 7 2-16,-4 8 2 15,-5 3 1-15,-5 14 5 16,-1 3 2-16,-4 11-6 16,0 1 0-16,-1 2 0 15,2-8-3-15,1-1-3 16,5-13 5-16,1 0 1 16,7-7 2-16,3-2-9 0,-1-9 430 15,-3-1-775-15,-3-8 390 16</inkml:trace>
  <inkml:trace contextRef="#ctx0" brushRef="#br0" timeOffset="87900.192">8814 16714 441 0,'-17'-8'375'0,"4"1"-74"0,6 6-51 16,8 0-142-16,7 1-60 15,11-2-16-15,5-2-11 16,11 1-14-16,5 2-2 16,12 2-1-16,-3 5-2 15,7 6-8-15,-10-1-311 16,-8 2 105-16</inkml:trace>
  <inkml:trace contextRef="#ctx0" brushRef="#br0" timeOffset="88163.615">8747 16881 876 0,'-3'-3'246'0,"5"0"67"16,5-1-243-16,9-2-15 16,6-1-20-16,13-2-4 15,4 1-5-15,16 1-10 16,3 4-2-16,7 6-346 0,-12 6 116 16</inkml:trace>
  <inkml:trace contextRef="#ctx0" brushRef="#br0" timeOffset="89583.485">9792 16521 336 0,'-10'4'266'0,"5"2"-41"15,4-1-46-15,5-1-86 16,9-3-42-16,9-3-9 16,8-4-14-16,10-8-10 15,4-1-9-15,3 2-4 16,-8 2 0-16,-4 7-9 15,-14 7 7-15,-14 10 3 16,-14 5 5-16,-11 10-1 16,-6 2 4-16,-4 9-3 15,7-1-2-15,3 5-2 16,10-6-1-16,4 4-19 0,2-9-54 16,-2 3-200-16,-2-10 31 15</inkml:trace>
  <inkml:trace contextRef="#ctx0" brushRef="#br0" timeOffset="89828.272">9716 16947 634 0,'-9'1'282'16,"8"-1"-3"-16,8-1-114 16,7-1-109-16,10-4-7 15,9-1-2-15,14-1-6 16,6 2-16-16,15 3-10 16,-5 3-2-16,8 3-4 15,-13 4-2-15,-2 7-44 16,-22 0-284-16,-5 2 73 15</inkml:trace>
  <inkml:trace contextRef="#ctx0" brushRef="#br0" timeOffset="90398.65">9877 17202 863 0,'-5'-7'219'0,"10"-3"73"16,9-2-239-16,10-1-14 15,3 0-9-15,5 2-2 16,-1 8-3-16,-3 7-14 16,-11 7-7-16,-10 13 1 15,-14 2 0-15,-12 9-2 16,-7-3 6-16,-8 6-4 16,3-10 4-16,-1-1-7 15,8-9-2-15,3-3 0 16,10-6 2-16,7-2-3 15,8-1 4-15,8 1-3 0,7-1 1 16,5 2 0-16,1 0-2 16,3 1 3-16,-8 1-2 15,-4 4-2-15,-12 0 2 16,-9 8 0-16,-8 0 1 16,-8 3 4-16,-4-2 2 15,-5 0-2-15,0-5 2 16,-7-5 0-16,2-6 3 0,1-4-3 15,7-6 1 1,5-2 1-16,11-1 3 0,6 1-347 16,5 1 122-16</inkml:trace>
  <inkml:trace contextRef="#ctx0" brushRef="#br0" timeOffset="95399.285">8362 14236 392 0,'-3'-13'204'15,"-1"1"-3"-15,2-5-78 16,3-2-65-16,4-9-16 16,4-2-20-16,4-14-8 15,2 4-10-15,0-10-214 16,-3 2 67-16</inkml:trace>
  <inkml:trace contextRef="#ctx0" brushRef="#br0" timeOffset="95623.111">8385 13339 266 0,'8'-25'93'0,"-4"0"-93"16,-1 4-27-16</inkml:trace>
  <inkml:trace contextRef="#ctx0" brushRef="#br0" timeOffset="95819.235">8413 13002 860 0,'-9'-29'295'0,"1"-2"25"0,6 7-235 16,8 0-60-16,6 1-41 16,4 0-39-16,0 5-88 15,-5 1-176-15,-4 5 6 16</inkml:trace>
  <inkml:trace contextRef="#ctx0" brushRef="#br0" timeOffset="95956.195">8468 12532 462 0,'-2'-19'128'0,"1"-2"6"16,-2 1-265-16,3-7 23 15</inkml:trace>
  <inkml:trace contextRef="#ctx0" brushRef="#br0" timeOffset="96101.599">8518 12126 520 0,'-5'-8'106'0,"-1"-5"-106"16,6 3-102-16</inkml:trace>
  <inkml:trace contextRef="#ctx0" brushRef="#br0" timeOffset="96490.192">8498 11474 635 0,'-1'-20'207'0,"3"-1"26"15,10-3-170-15,4 5-97 16,-2 1-197-16,-5 2 41 16</inkml:trace>
  <inkml:trace contextRef="#ctx0" brushRef="#br0" timeOffset="98098.854">6353 11313 408 0,'-4'0'234'16,"3"0"-7"-16,3-2-104 16,6-1-7-16,5 0-52 0,8 1-20 15,2-2-18-15,10 4-5 16,3 4-16-16,7 1-136 15,-1 4-125-15,10 1-8 16</inkml:trace>
  <inkml:trace contextRef="#ctx0" brushRef="#br0" timeOffset="98273.676">7059 11355 616 0,'23'-2'160'0,"7"0"48"16,0 4-176-16,5 2 0 16,-3 1-16-16,-1 1-25 15,-9 4-101-15,1-1-102 0,-4 1-34 16</inkml:trace>
  <inkml:trace contextRef="#ctx0" brushRef="#br0" timeOffset="98396.354">7653 11423 196 0,'30'2'115'0,"-2"1"-80"15,-11 1-69-15,3-1-57 16</inkml:trace>
  <inkml:trace contextRef="#ctx0" brushRef="#br0" timeOffset="98577.674">8040 11445 290 0,'33'3'80'0,"9"-1"19"16,0-1-86-16,4-3-6 16,-7-1-8-16,2-1 2 15,-9 1-4-15,0-1-3 16,-9 2-92-16,1-4 29 15</inkml:trace>
  <inkml:trace contextRef="#ctx0" brushRef="#br0" timeOffset="102113.19">4109 10941 798 0,'-4'-18'254'0,"-3"7"35"16,4 14-221-16,0 11-37 15,-4 6-23-15,0 11 17 0,-2 6 7 16,0 12 22-16,3 1-8 16,0 10 0-16,5-6-17 15,0 8-8-15,2-10-18 16,2 4-1-16,2-8-5 15,4 5-17-15,0-10-85 16,3-4-237-16,-1-10 35 16</inkml:trace>
  <inkml:trace contextRef="#ctx0" brushRef="#br0" timeOffset="102546.693">3952 11081 434 0,'20'-39'190'0,"4"0"5"16,8-4-90-16,4 6-54 16,6-4 26-16,-4 5 3 15,4 0 23-15,-1 8 0 16,1 2-9-16,-6 12-38 16,1 16-20-16,-7 11-26 15,-6 15-7-15,-9 11-2 16,-8 9-1-16,-11-6 4 15,-16 5-2-15,-7-3-2 0,-15-1 10 16,-2-10 4-16,-2-6-4 16,10-11 2-16,7-9 1 15,19-9-14-15,10-13-319 16,11-3 103-16</inkml:trace>
  <inkml:trace contextRef="#ctx0" brushRef="#br0" timeOffset="103963.539">4533 10831 410 0,'5'-4'136'15,"2"-2"37"-15,1-3-103 0,2-6 11 16,2-2-5-16,3-4-1 16,2-1-17-16,6-8-12 15,1 1-24 1,4-5-11-16,-3 6-8 0,-3 1-3 16,-8 9 2-16,-5 7-1 15,-5 7 1-15,-4 4 1 16,-2 1-1-16,0 3 2 15,2 1-1-15,-1 2-2 16,0 3 0-16,0 8 2 16,0 2-2-16,-1 6 8 15,0-1 5-15,2-1 6 16,4-8-3-16,5-4 8 16,6-7-2-16,7-11 5 15,4-9-5-15,10-13 4 16,3-6-8-16,9-13-5 0,-3 7-9 15,2-3-2-15,-11 15-2 16,-8 7-1-16,-13 13 3 16,-10 10-5-16,-12 9 5 15,-9 8-2-15,-4 4 2 16,-4 5 0-16,3-3 1 16,4 5-3-16,9-3 2 15,6 4-8-15,5-2-66 16,6 5-215-16,1-4 46 0</inkml:trace>
  <inkml:trace contextRef="#ctx0" brushRef="#br0" timeOffset="104485.905">4688 11093 611 0,'-10'5'252'0,"3"4"16"16,8 0-168-16,8 1-18 15,7 4-38-15,14-3-18 16,6-8-10-16,19-3-5 15,3 0-6-15,11-8-11 16,-8-2-277-16,1-5 90 16</inkml:trace>
  <inkml:trace contextRef="#ctx0" brushRef="#br0" timeOffset="104750.076">4661 11255 598 0,'-4'-3'186'0,"5"1"51"15,7 2-159-15,8 2 1 16,6 1-18-16,11 3-4 15,6-2-21-15,17 0-14 16,3-3-20-16,12-3-274 16,-6-2 86-16</inkml:trace>
  <inkml:trace contextRef="#ctx0" brushRef="#br0" timeOffset="106679.166">5509 10784 712 0,'-9'-6'217'0,"5"0"37"16,6 2-198-16,9-1-3 15,4 3-19-15,8-3 11 16,3 5 1-16,8 3-2 16,-2 5-23-16,-1 4-5 15,-10 6-12-15,-10 5-6 16,-12 2 1-16,-17 6-3 16,-11-1 4-16,-14 5-3 15,0-5 2-15,-9 0 4 16,7-8 5-16,4-5 7 15,18-8 12-15,9-5 4 16,19-7-4-16,19-7 0 16,14-2-11-16,18-3-7 15,1 5-6-15,15 4-4 16,-9 7-2-16,6 6-193 16,-11 4-137-16,0-8-17 15</inkml:trace>
  <inkml:trace contextRef="#ctx0" brushRef="#br0" timeOffset="106995.795">5238 11404 808 0,'12'-7'245'15,"12"-3"48"-15,17-5-189 16,7-5-57-16,17-9 21 16,-3-2 9-16,17-4 14 15,-4 2-21-15,15-5-7 16,-7 7-25-16,12 5-24 15,-11 7-46-15,2 4-352 16,-17 16 99-16</inkml:trace>
  <inkml:trace contextRef="#ctx0" brushRef="#br0" timeOffset="107580.965">5740 11432 542 0,'6'-9'258'0,"8"-6"25"16,7 1-133-16,8-2-31 16,2 2-38-16,3 3-26 15,-4 7-31-15,-3 4-10 16,-11 6-10-16,-11 10-4 15,-12 3 0-15,-15 8-3 16,-11 2 3-16,-7 3-1 0,1-6 1 16,-3 0 3-16,11-7-2 15,5-1-1-15,12-4 0 16,5-3 0-16,9-4 0 16,11-2 4-16,7-4-3 15,3 1 1-15,5-1 2 16,1 3-2-16,-5 0 0 15,-1 2 1-15,-7-4 0 16,-9 8 2-16,-7 1 1 0,-8 8 0 16,-6 1 1-16,-8 9 3 15,-5-2-5-15,-11 0 0 16,0-7 0-16,-7-2 7 16,4-8-4-16,4-6 2 15,12-4-4-15,8-3-328 16,13-1 103-16</inkml:trace>
  <inkml:trace contextRef="#ctx0" brushRef="#br0" timeOffset="126569.175">6445 10673 272 0,'26'-15'338'15,"10"-8"-70"-15,0-3-51 16,13-9-42-16,0 3-100 16,11-7-31-16,-5 3-27 15,4-2-9-15,-13 11-2 16,-6 8 1-16,-19 13 403 16,-12 11-694-16,-13 4 368 15</inkml:trace>
  <inkml:trace contextRef="#ctx0" brushRef="#br1" timeOffset="132377.318">6426 10754 230 0,'0'1'99'0,"0"-1"22"15,-1-1-34-15,0-3 11 16,1 3 14-16,-1-2 37 16,2-2-12-16,5-3-5 15,3 2-37-15,4-4-22 0,4-1-36 16,6-2-8-16,-1-1-12 15,3-3 5-15,0 2 2 16,-1 2-1-16,-3 2 0 16,4 2-3-16,-3 1-9 15,4-2-2-15,2-3-3 16,5-5-2-16,-1 1 2 16,2-5 3-16,-3 3-1 15,-1 0 1-15,-6 4-2 0,-3 1-1 16,-7 6-1-1,-2 3 1-15,-5 2 0 0,-1 0 3 16,1 2-9-16,0-2 3 16,1-2-1-16,0 1-1 15,-1 0 0-15,-1-2 5 16,-5 3-3-16,-4 2-1 16,-2 2 2-16,-4 2-4 15,-4 3 2-15,-2 3 0 16,-2 1-3-16,-6 0-1 15,-2 0 4-15,-9 2-1 16,1-1 0-16,-11 4 0 16,2 1 0-16,-5 4-1 15,6-1-3-15,-4 1 3 0,9-1-1 16,-1-1 0-16,7-3 1 16,0 1 2-16,6-3-2 15,1 0 2-15,7-4 0 16,3-1 1-16,8-5-2 15,4-1-2-15,6-6 3 16,6-3-1-16,6-4 1 16,9-11 4-16,3-2 4 15,10-8-3-15,-1 1 3 16,7-1 0-16,-6 7-3 0,3-3 0 16,-10 8 1-16,4 1-3 15,-7 6-2-15,4 0 2 16,-5 4-3-16,2 0-2 15,-5 2 1-15,-1-2 1 16,-8-2 0-16,-2 2 1 16,-5 1 1-16,-5 0 4 15,-5 6-1-15,-6 3 0 16,-5 4 0-16,-8 4 0 16,-1 2-6-16,-7 4-1 15,2-1 1-15,-8 3 0 16,-2 1-3-16,-7 4 2 15,-1 0 1-15,-8 4-3 16,7-1 0-16,-1 2 0 16,7-5 2-16,4 3-2 0,9-5 2 15,4-3 0-15,8-5 3 16,7-7-4-16,8-7 3 16,8-9 0-16,9-6 2 15,13-7-1-15,4-4 2 16,14-4-2-16,0 2 1 15,9-1-1-15,-7 5-3 16,5 4-3-16,-11 4 325 0,4 7-686 16,-14 5 334-16</inkml:trace>
  <inkml:trace contextRef="#ctx0" brushRef="#br1" timeOffset="133775.076">6611 11162 377 0,'-2'1'187'0,"2"-1"28"15,1 0-96-15,3-1 9 16,1 0-25-16,5-1-1 16,3 0-28-16,10-7 7 15,5-6-13-15,12-10-4 16,6-6-8-16,14-13-2 16,1 4-16-16,12-7-3 15,-6 6-11-15,10-2-5 16,-10 8-5-16,5-1-3 15,-9 5-6-15,5-3 3 16,-12 7-4-16,2-1-2 16,-13 4 1-16,-4 5 2 15,-14 10-3-15,-6 1-1 0,-12 6 2 16,-7 3-3-16,-8 2 1 16,-7 1-1-16,-7 2 4 15,-9 6-4-15,-1 1-1 16,-10 4 1-16,-1 0 0 15,-9 8-3-15,-2-7 2 16,-10 7 4-16,3-1-4 0,-12 4 1 16,6 0 2-1,-11 8-4-15,5-3 0 0,-9 9 3 16,12-5-3-16,-4 1-2 16,16-8 7-16,5-4 0 15,16-7-3-15,7-7 3 16,14-4 0-16,7-5-2 15,9-7-2-15,10-7-1 16,10-5 0-16,13-8 3 16,7-2 0-16,15-10 3 15,1 3 0-15,14-6 0 16,-7 3 1-16,14-2-1 16,-11 9 2-16,5-3 5 15,-11 9-5-15,0-3 1 16,-17 7-1-16,-1 1 1 15,-16 7-5-15,-6 0 5 16,-11 9-3-16,-10-1 3 0,-9 6-3 16,-13 3 0-16,-7 3-1 15,-12 5 3-15,-5 7-4 16,-14 5-6-16,0 2 5 16,-17 10-3-16,3-3-3 15,-17 7 1-15,8-3 6 16,-10 6-4-16,15-9 2 15,-1 4 2-15,20-7-3 0,8-4 3 16,20-8-4 0,10 0-5-16,18-8-26 0,13-13-345 15,11-12 100-15</inkml:trace>
  <inkml:trace contextRef="#ctx0" brushRef="#br1" timeOffset="134811.77">7447 11329 261 0,'-3'1'87'15,"2"1"12"-15,2-1-61 16,-1 0 17-16,2 0 21 16,0-1 44-16,1 1 25 15,3-1 25-15,3-1-35 0,5-2-10 16,5-6-38-16,9-6-20 16,4-2-30-16,10-6-5 15,-3-1-10-15,11-3-1 16,-7 3-8-16,3-1 1 15,-7 1 0-15,4 1-1 16,-13 4-4-16,0 1 1 16,-9 5 1-16,-1 1 5 15,-6 4-6-15,-1 1-1 16,-5 5-1-16,-4-1-2 16,-4 5-5-16,-8 3 1 15,-3 3 0-15,-8 6-3 16,-3 4-1-16,-7 5 3 15,2 1-2-15,-10 5 2 16,0-4 0-16,-4 3 3 16,2-3-5-16,1-1 2 15,11-5-1-15,1 0 1 0,10-8-2 16,5-3 2-16,6-2 0 16,4-1-3-1,4-4 2-15,3-2 2 0,2 1-3 16,8-4 0-16,2-2 3 15,8-3-4-15,3-2-1 16,9-7 4-16,-4 1 3 0,4-6 5 16,-5 0 4-1,2 0 5-15,-9 3 1 0,-2 3-2 16,-8 9-7-16,-6 6-4 16,-10 7-9-16,-13 17-361 15,-7 5 116-15</inkml:trace>
  <inkml:trace contextRef="#ctx0" brushRef="#br1" timeOffset="139024.883">8188 9859 793 0,'15'-18'236'16,"-8"-3"53"-16,-5-5-184 15,-4 3-40-15,-6-2 8 16,-7 6-6-16,-9 5 3 15,-6 10-28-15,-11 9-10 16,-2 9-15-16,-14 14-6 16,5 6-12-16,-9 12 4 15,9 0-3-15,-5 11 3 16,8-6-2-16,0 3 4 16,14-7-5-16,6 0 4 15,16-10-7-15,16-1 3 0,16-10 2 16,14-7-2-16,8-9-3 15,16-9 7-15,1-10-5 16,17-3 4-16,-1-2-25 16,6-4-339-16,-9 0 106 15</inkml:trace>
  <inkml:trace contextRef="#ctx0" brushRef="#br1" timeOffset="139656.633">8885 9834 873 0,'-1'-23'263'0,"-8"4"50"16,-8 3-232-16,-4 5-58 15,-5 3-5-15,-4 3-7 0,-6 4-3 16,1 1-1-16,-5 2 1 16,2 3-5-16,-4 3 0 15,9 1-1-15,2 10 2 16,10 3-3-16,8 9 1 15,10 1-5-15,6 8 2 16,8-4 0-16,7 1 2 16,3-6-2-16,4 0 5 15,-4-7 0-15,-6-2 3 16,-8-3 1-16,-9-3 9 16,-10-3 2-16,-10-3 9 15,-1-2-4-15,-8-2 3 16,2-2-9-16,-4 4-1 15,5 2-14-15,0 6 8 16,8 5-8-16,1 7-26 16,7-1-180-16,6-3-156 15,3-12-39-15</inkml:trace>
  <inkml:trace contextRef="#ctx0" brushRef="#br2" timeOffset="144558.579">6356 11930 391 0,'-1'-1'102'0,"9"-6"27"0,5-5-110 15,12-5-9-15,4-5 1 16,10-7 19-16,4 0 9 16,16-5 4-16,0-2 1 15,9-7-10-15,-4 2-14 16,3-6-7-16,-18 7-5 16,-3 5 0-16,-11 9 4 15,-2 7-2-15,-12 8 1 0,-2 4 1 16,-10 4 3-16,-3 0 23 15,-6 1 5-15,-5 0-1 16,-2 2 6-16,-7 4-1 16,-2 0-24-16,-7 7-6 15,-2 0 1-15,-5 8-7 16,1 0-2-16,-6 8-2 16,1 0 4-16,-11 9-7 15,-1-1 4-15,-10 4-6 16,4-2 6-16,-4 1-8 15,8-4 3-15,0 3 3 16,11-6 1-16,2 1-8 16,9-7 4-16,7-2 0 15,8-10-4-15,9-8 0 16,9-7 3-16,13-12-5 0,8-10 5 16,18-11-4-16,10-4 4 15,19-10-6-15,0 3 8 16,7-7-4-16,-9 5 4 15,2-4-7-15,-16 10 9 16,0 1-4-16,-13 11 2 16,-5 7-6-16,-15 11 7 15,-9 4 3-15,-12 5 7 16,-16 8 7-16,-11 3 6 0,-13 9 8 16,-14 7-6-16,-12 12-6 15,2 2-9-15,-16 6-3 16,4-1-6-16,-6 1-2 15,11-11-1-15,1 2-2 16,21-10 4-16,11-5-10 16,21-12 1-16,17-12 1 15,18-10 3-15,29-15-4 16,14-5 9-16,19-11 1 16,-7 0 150-16,6-5-463 15,-23 5 206-15</inkml:trace>
  <inkml:trace contextRef="#ctx0" brushRef="#br2" timeOffset="145789.667">6539 12391 74 0,'-7'16'29'15,"5"1"21"-15,4-6-12 16,10-4 17-16,6-6 11 16,21-10 5-16,7-7-15 15,19-16-8-15,6-7-11 16,22-22-8-16,3-6 7 0,19-20 29 15,-7 1 15-15,19-12 15 16,-9 15-1-16,3-4-2 16,-19 18-29-16,2-1-13 15,-22 20-17-15,-6 1-3 16,-19 15-12-16,-3 4 0 16,-15 12-1-16,-11 6 5 15,-16 6 7-15,-9 6 6 16,-14 6 5-16,-12 10 2 15,-7 3-5-15,-11 11-4 16,-4 3-4-16,-11 8-9 16,3-2 0-16,-13 6-5 15,-4-1-3-15,-16 7-6 16,5-2 8-16,-12 11-6 16,12-2 2-16,-13 10-3 15,11-6-1-15,-15 4-4 0,10-8 1 16,-7 2-5-16,19-12 2 15,-4 4 1-15,17-9-5 16,2-2 0-16,18-9 8 16,9-4-6-16,19-13 2 15,12-12 3-15,14-9 0 16,21-15-3-16,11-9 2 16,19-15-4-16,8-2 3 15,16-19-4-15,-2 1 4 0,20-15-2 16,-10 5 4-16,17-13-7 15,-8 10 8-15,17-8-1 16,-18 16 0-16,8-1-2 16,-21 20 3-16,-6 7-6 15,-32 18 1-15,-7 7 0 16,-18 12 5-16,-14 5 1 16,-14 5 6-16,-16 8 1 15,-11 4 3-15,-16 8-5 16,-3 2 3-16,-9 5-6 15,-1-2-3-15,-13 6 3 16,4 0 3-16,-13 10-6 16,6 2 2-16,-9 8-3 15,5 0-2-15,-14 11-4 0,5-4 5 16,-12 10-3-16,13-6 4 16,-9 5-4-16,18-12 7 15,-1 2-7-15,15-13 3 16,2 1-3-16,20-10 3 15,5-4-5-15,15-11 3 16,6-6 1-16,10-9 1 16,5-3-8-16,3-4 10 15,4-2-7-15,2-4-9 0,5-5-341 16,2-6 112-16</inkml:trace>
  <inkml:trace contextRef="#ctx0" brushRef="#br2" timeOffset="147158.641">6574 13605 256 0,'-6'3'192'16,"5"-5"-31"-16,10-6-51 16,11-9-33-16,10-4-36 15,15-15-7-15,4-5 0 16,17-17 10-16,2-1 5 16,22-14 5-16,1 3-5 15,20-15 0-15,-7 4-10 16,26-13-10-16,-13 5-7 0,9-9 7 15,-16 16-4-15,6 0-2 16,-25 17-2-16,0 1-4 16,-18 16-5-16,-3 3-7 15,-19 14 5-15,-11 8 1 16,-20 9 3-16,-11 7 12 16,-10 6 5-16,-9 5 0 15,-7 6-2-15,-8 6-3 16,-3 1-10-16,-12 8-2 15,-3 2-3-15,-10 6 3 16,4 2 1-16,-15 11-9 16,8-3 4-16,-13 11-4 15,1-6 3-15,-15 13-4 16,5-5 3-16,-9 19-7 0,6-4 5 16,-11 12-6-16,8-8 1 15,-11 5-2-15,10-19 4 16,-2-1-5-16,21-12 5 15,3 3-6-15,18-14 7 16,0 1-6-16,10-9 6 16,3-5-7-16,14-13 4 15,8-4 0-15,15-8 2 16,16-12-3-16,9-6 0 0,16-19 2 16,8-7 0-16,24-14-4 15,5 1 2-15,23-12 2 16,-6 6-1-16,20-17-6 15,-7 5 5-15,9-11-2 16,-17 10-1-16,5-3-2 16,-23 22 5-16,-4 0-1 15,-23 19 2-15,0 7 1 16,-17 11 1-16,-7 2-3 16,-15 11 6-16,-4 1-7 15,-15 5 3-15,-9 7-2 16,-10 5 7-16,-14 5-7 15,-8 3 5-15,-12 9 3 16,-1 1 2-16,-9 7-7 16,4 0 7-16,-14 8-3 15,3-2-2-15,-15 12-1 0,3 1 2 16,-16 20-8-16,10-2 7 16,-20 13-5-16,9-7-1 15,-8 11 0-15,13-14 4 16,-4 2-7-16,26-16 4 15,0-1 0-15,14-17 4 16,8-6-21-16,15-14-1 16,9-6-332-16,14-13 90 0</inkml:trace>
  <inkml:trace contextRef="#ctx0" brushRef="#br2" timeOffset="148308.433">6869 14764 241 0,'-4'-3'204'16,"7"-5"-51"-16,15-12-15 0,14-9-110 15,21-19-13-15,11-6 12 16,20-25 29-16,2-4 16 15,20-20 18-15,-3 7 4 16,16-11-15-16,-9 17-29 16,6 0-9-16,-21 22-23 15,-4 5-3-15,-21 19 4 16,-4 5-2-16,-18 11-4 16,-3 2-3-16,-15 4-4 15,-6-4-3-15,-8 7 2 0,-4-1-6 16,-6 5 8-16,-5 5 3 15,-7 6 5-15,-10 11 1 16,-6 6 5-16,-14 9 0 16,-4 3-2-16,-12 6-4 15,1 1 0-15,-9 7-4 16,7 1-3-16,-6 17-4 16,1 0 3-16,-19 14-1 15,-1-2 4-15,-10 10-3 16,5-11 4-16,-8 12-5 15,13-11 1-15,-9 2-4 16,11-9-1-16,-7 2-4 16,11-18 5-16,6 0-6 15,21-12 1-15,9-5 2 16,16-13 4-16,8-6-4 0,12-10 3 16,14-11-1-16,9-12 3 15,19-15-8-15,11-7 4 16,24-19-4-16,4-2 7 15,14-14-6-15,-2 4 3 16,20-14-4-16,-12 9 6 16,16-11-8-16,-17 11 6 15,13-3-2-15,-23 14 3 0,-4 4-5 16,-21 22 5-16,-10 8-4 16,-26 16 6-16,-16 9 0 15,-19 10 6-15,-18 10-1 16,-11 9 0-16,-16 10 1 15,-4 6 2-15,-10 12-5 16,5-1 2-16,-8 14-1 16,2-4 0-16,-17 13-9 15,1-3 4-15,-7 10-29 16,8-13-9-16,-2-2-310 16,14-18 76-16</inkml:trace>
  <inkml:trace contextRef="#ctx0" brushRef="#br2" timeOffset="153754.527">5224 13509 743 0,'-3'-39'258'0,"4"6"32"15,0 19-211-15,2 16-22 16,3 15-33-16,-5 12-12 16,-2 5-3-16,-4 11 0 15,-6-3 5-15,-5 11-7 16,1 0 5-16,-6 17-2 16,4-4-5-16,-1 13-4 15,6-11 6-15,-1 2-8 16,5-18 3-16,3-5 0 15,4-14-5-15,4-6-53 16,-1-14-252-16,0-14 60 16</inkml:trace>
  <inkml:trace contextRef="#ctx0" brushRef="#br2" timeOffset="154090.327">5053 13584 529 0,'3'-18'211'16,"10"-10"22"-16,9-4-136 0,20-12-22 15,7-1-26-15,19-8-11 16,1 12-11-16,3 5-7 15,-14 16-4-15,-5 12-6 16,-20 15-4-16,-9 10-4 16,-15 8 5-16,-15 11-5 15,-13 5 4-15,-14 10-1 16,-7-3 4-16,-9 0-9 16,4-10 4-16,-3-2 7 15,10-12-6-15,2 1-27 16,11-7-245-16,-1-4 68 15</inkml:trace>
  <inkml:trace contextRef="#ctx0" brushRef="#br2" timeOffset="154685.753">5976 13364 777 0,'-21'-8'224'16,"-14"10"44"-16,0 12-216 15,-12 10-31-15,1 1-13 0,-7-1-7 16,10-6 5-16,2-3-5 16,16-8 5-16,6 1-9 15,14 4 4-15,7 6-6 16,8 5 3-16,10 9 0 15,3 3 3-15,8 8-3 16,-4-4 5-16,-1 6-3 16,-7-8 1-16,-9 2 5 15,-11-10 6-15,-13-5 16 16,-9-7 15-16,-15-6 8 16,-5-9 3-16,-12-3 0 15,3-5-19-15,-3-1-13 16,8 3-7-16,7 5-5 15,15 4-6-15,11 12-3 16,16 2 172-16,11-21-512 16,3-6 221-16</inkml:trace>
  <inkml:trace contextRef="#ctx0" brushRef="#br3" timeOffset="162620.142">8564 12189 355 0,'-5'0'206'0,"3"-1"-12"15,4-1-86-15,6 1-32 16,3 0-42-16,7-1-13 16,-1 1-9-16,8-1 4 15,-1-3 15-15,9-4 24 16,2-6 8-16,12-10 10 16,-1-5-1-16,10-12-10 15,-5 3-17-15,7-6-5 16,-12 10-10-16,-4 6-6 0,-15 8-3 15,-7 9-10-15,-15 10 0 16,-5 7-6-16,-8 1-1 16,-7 8-3-16,-4 0 0 15,-5 2-3-15,-1-1 7 16,-8 3-5-16,2 0 4 16,-13 11-1-16,-1 1-1 15,-9 6-3-15,2-1 2 16,-5 0-4-16,9-10 6 0,1-1-2 15,13-7 0-15,2-4 0 16,14-3 6-16,5-5-5 16,11-1 6-16,10-5-3 15,10-6 2-15,18-12 3 16,8-6 2-16,17-17 1 16,3-7 8-16,12-12 6 15,-10 2 3-15,5 1 1 16,-14 17-4-16,-2 10-9 15,-17 18-9-15,-5 12-36 16,-14 9-248-16,-3 6-91 16,-13 0-76-16</inkml:trace>
  <inkml:trace contextRef="#ctx0" brushRef="#br3" timeOffset="163640.791">8620 12759 185 0,'6'8'268'0,"13"-6"-19"15,7-6 14-15,20-11-86 16,7-8-47-16,20-18-16 16,5-6-63-16,17-25 1 15,-6 0-8-15,10-12 6 16,-13 12-2-16,-3 4 1 15,-21 27-15-15,-6 7-13 16,-22 19-8-16,-7 7-7 16,-17 8-2-16,-9 5-6 15,-12 6 5-15,-15 9-6 16,-9 1 1-16,-18 7-2 16,-4 1 4-16,-14 8-1 15,2-1 6-15,-16 11-2 16,7 0 1-16,-14 11-2 15,9-5 0-15,-7 6-5 16,20-12 5-16,3-2-6 0,22-15 7 16,10-1-6-16,21-13 6 15,14-7-8-15,16-11 9 16,25-13-6-16,12-14 2 16,26-16-1-16,8-10 5 15,22-20-5-15,-6 2 3 16,11-12 2-16,-15 10-2 15,4 1 4-15,-25 20 4 16,-6 5 4-16,-24 17-2 0,-10 10-1 16,-19 11-5-16,-15 10-2 15,-12 11-1-15,-17 10-3 16,-12 6 1-16,-23 14-1 16,-7 0-2-16,-21 17-2 15,1 5 3-15,-17 13 0 16,11-6 0-16,-3 1 1 15,21-18 1-15,12-9-2 16,27-20 2-16,23-8-4 16,25-14 0-16,25-10-43 15,17-8-320-15,24-15 93 16</inkml:trace>
  <inkml:trace contextRef="#ctx0" brushRef="#br3" timeOffset="165071.305">8600 13648 269 0,'-8'3'181'0,"6"-2"13"0,13-6-3 16,11-5-17-16,17-9-1 15,8-7-49-15,25-16-15 16,4-10-57-16,19-19-5 15,-1-3-13-15,15-16 6 16,-8 4-2-16,13-13 4 16,-14 13-8-16,7 0-6 15,-17 21-9-15,-3 6-7 16,-25 27-6-16,-9 4-4 16,-22 14 1-16,-8 6-4 15,-16 6 5-15,-10 4-2 16,-9 5 1-16,-11 7-1 15,-7 2 3-15,-14 8-9 16,-2 1 3-16,-13 9 0 16,0-2-7-16,-13 10 6 15,4-2 8-15,-15 13-7 0,6-2 2 16,-13 10 5-16,9-2-6 16,-6 10-5-16,14-8 8 15,-2 9-7-15,15-9 2 16,3-4-1-16,16-16 2 15,7-7-1-15,14-22 1 16,15-8 3-16,17-11 2 16,14-18-1-16,18-13-4 0,25-20 7 15,6-8 0-15,23-19-8 16,1 5 7-16,16-15 1 16,-7 8 1-16,12-10-2 15,-14 16 5-15,10-4 0 16,-20 19 2-16,2 1-3 15,-21 18-1-15,-8 4 1 16,-22 10-3-16,-10 7-3 16,-17 12 5-16,-14 8-4 15,-12 8 3-15,-13 7-4 16,-8 5 1-16,-15 7-7 16,-5 2 6-16,-19 9-6 15,-2 3 3-15,-19 11-1 16,2 2 1-16,-14 12 0 15,7-3-2-15,-14 13 1 16,10-6 2-16,-11 6-2 0,14-13-2 16,-6 2 4-16,19-14 4 15,3 1-5-15,18-9 5 16,5 4-6-16,17-7 3 16,7-2-7-16,14-10 3 15,8-3-3-15,11-10 6 16,12-10-6-16,9-9 5 0,18-13-1 15,10-8 5-15,22-16-6 16,7-6 6-16,27-21-4 16,2-5 4-16,23-16-7 15,-11 6 7-15,11-6-4 16,-25 17 4-16,-2 9-3 16,-27 17 7-16,-10 8-7 15,-24 17 0-15,-10 6 3 16,-16 13-5-16,-15 11-1 15,-13 9 5-15,-18 12-3 16,-17 8 0-16,-29 18 3 16,-10 2-4-16,-26 18-3 15,0 2 5-15,-22 14-9 16,12-9 6-16,-10 6-7 16,22-16-3-16,1-3-37 15,34-17 148-15,18-9-480 16,26-17 177-16</inkml:trace>
  <inkml:trace contextRef="#ctx0" brushRef="#br0" timeOffset="-199935.744">16894 11591 1197 0,'-8'-39'301'0,"0"16"108"15,4 20-349-15,0 16 14 16,0 9-15-16,-3 18-7 15,1 11-6-15,0 19-5 16,6 4-23-16,-1 18-4 16,3-4-1-16,0 12-9 15,0-16-5-15,1-5 10 16,5-27-4-16,8-19 0 16,4-31 6-16,8-25 10 15,2-23-7-15,9-29 5 16,-1-9 1-16,7-20-4 15,-1 12-8-15,0 3 1 16,-11 27-7-16,-3 15 2 0,-13 28 4 16,-5 25 19-16,-12 17 4 15,-4 20 4-15,-3 11-3 16,-2 20-4-16,0-1-18 16,4 21-4-16,2-10-7 15,5 6 3-15,7-22-1 16,11-11-4-16,7-35 0 15,11-22 4-15,5-27-6 16,10-24 6-16,3-10 6 0,11-15 9 16,-5 2 3-16,4-7 8 15,-11 15-6-15,1-1-3 16,-14 15-8-16,-3 6 0 16,-10 17-53-16,-8 13-502 15,-11 14 156-15</inkml:trace>
  <inkml:trace contextRef="#ctx0" brushRef="#br0" timeOffset="-197655.326">17529 12867 890 0,'-9'24'304'15,"4"-9"67"-15,2-12-253 0,7-13 7 16,4-10-40-16,7-17-7 16,2-8-31-16,10-14-3 15,-2 3-20-15,4-2-7 16,-5 15-12-16,-3 5-3 15,-8 22-4-15,-7 14 1 16,-3 14 2-16,-8 18 13 16,-1 12 1-16,-3 10-2 15,0 0 1-15,-1 5-4 16,3-9-10-16,2-6 1 16,5-14 6-16,8-11-5 15,3-14 1-15,8-22 0 16,5-12-4-16,12-20-1 15,0-5 3-15,6-10 1 16,-5 14 0-16,-1 6 3 16,-11 20 0-16,-5 12-2 0,-8 15-3 15,-7 14 5-15,-4 12 0 16,-6 18 3-16,-5 5-4 16,-4 12 7-16,1-5-9 15,-1-1-40-15,5-13-38 16,3-6-274-16,3-14-100 15,8-16-91-15</inkml:trace>
  <inkml:trace contextRef="#ctx0" brushRef="#br0" timeOffset="-197007.549">18301 12290 978 0,'-24'2'427'0,"6"2"47"15,9 0-235-15,7 2-38 16,8 1-51-16,11 1-14 16,6 0-46-16,13 1-25 0,8-1-35 15,11-2-5-15,-3-5-79 16,4-4-510-16,-5-8 159 15</inkml:trace>
  <inkml:trace contextRef="#ctx0" brushRef="#br0" timeOffset="-191518.824">18274 12166 1240 0,'-25'-7'450'16,"7"3"102"-16,6 0-275 16,8 3-52-16,9 3-31 15,7 0-66-15,13-2-46 0,7-3-77 16,24-3-33-16,1-5-78 16,17-11-527-16,-5-9 121 15</inkml:trace>
  <inkml:trace contextRef="#ctx0" brushRef="#br0" timeOffset="-190269.911">19844 11770 995 0,'9'-13'374'0,"-8"1"96"15,-7 6-266-15,-13 2-9 16,-8 4-47-16,-16 7-39 15,-5 3-65-15,-19 10-7 16,0 2-7-16,-14 14 34 0,8 3 11 16,-7 17 8-16,16 2-11 15,3 16-5 1,17-5-37-16,8 9-3 0,18-13-8 16,15 2 1-16,15-18-9 15,20-4-11-15,13-17-15 16,20-11-33-16,5-16-23 15,20-13-164-15,-4-10-373 16,10-12 55-16</inkml:trace>
  <inkml:trace contextRef="#ctx0" brushRef="#br0" timeOffset="-189756.638">20518 11755 1066 0,'15'-15'352'0,"-20"9"82"16,-12-1-257-16,-6 0-33 16,-13 2-1-16,-4 3-53 15,-10 0-11-15,6 3-33 16,-4 5-5-16,8 0-11 16,1 5 19-16,10 7 7 15,-4 7 13-15,7 2-9 16,4 17-1-16,7 3-25 0,5 12-10 15,11-2-17-15,10 11-13 16,5-9 3-16,6 4 2 16,-2-11-5-16,-5 2 5 15,-7-15 10-15,-11-3 13 16,-7-10 6-16,-10-4 9 16,-5-9 1-16,-10-5-6 15,-1-8-17-15,-8-8-12 16,6-10-14-16,-2-15-85 15,12-4-100-15,13-2-430 16,12 7 35-16</inkml:trace>
  <inkml:trace contextRef="#ctx0" brushRef="#br0" timeOffset="-187690.056">20322 12898 1028 0,'-15'26'328'0,"2"-7"77"16,6-8-283-16,7-10 8 0,6-13-32 15,5-11 3-15,7-8-16 16,7-12-13-16,2-2-23 16,0-2-4-16,-1 10-22 15,-7 4-5-15,-6 14-4 16,-5 9 4-16,-4 10-5 15,-2 9 11-15,-5 6 1 16,-1 7 6-16,1 4-2 0,0 2-1 16,2-3-9-16,3-1-2 15,4-9-6-15,7-6-6 16,1-10-1-16,11-11-4 16,3-6-1-16,7-8 3 15,-5 2 2-15,4 0-4 16,-11 8 8-16,-3 6-6 15,-10 8-1-15,-2 9 2 16,-9 11 3-16,-5 14-2 16,-4 7 0-16,-8 12-6 15,2 0 3-15,1 2-19 16,7-13-9-16,8-8-97 16,12-16-28-16,10-21-402 15,6-21 39-15</inkml:trace>
  <inkml:trace contextRef="#ctx0" brushRef="#br0" timeOffset="-187101.097">21003 12171 1029 0,'-17'2'309'16,"1"4"117"-16,8 2-250 15,4 5 35-15,4-1-15 0,11 1-13 16,6-3-53-16,14-4-45 15,6-5-55-15,14-3-18 16,-1-4-8-16,8-3-33 16,-7 0-65-16,1-3-159 15,-13 5-305-15,-9 2-13 16</inkml:trace>
  <inkml:trace contextRef="#ctx0" brushRef="#br0" timeOffset="-186883.585">21223 11966 1018 0,'-16'16'418'0,"6"2"39"16,-3 12-212-16,4 6-98 15,-2 13-19-15,0 0-51 16,0 7-21-16,4-9-37 15,2 1-32-15,4-13-88 16,4-5-413-16,4-18 92 16</inkml:trace>
  <inkml:trace contextRef="#ctx0" brushRef="#br0" timeOffset="-185538.093">22143 11792 1223 0,'7'-40'369'0,"-7"13"117"16,-2 22-335-16,-5 19-14 15,-2 15-26-15,-4 17-26 16,2 8-35-16,2 16-22 16,4-5-14-16,1 9-5 15,4-9-2-15,2 7-11 16,-1-10 4-16,1 0-13 0,3-11-46 16,0-5-100-16,1-16-16 15,-1-18-357-15,3-19 27 16</inkml:trace>
  <inkml:trace contextRef="#ctx0" brushRef="#br0" timeOffset="-185239.206">22049 11797 1146 0,'-19'-15'412'0,"8"0"91"16,10 1-304-16,16-3 7 15,11 1-45-15,17-2-28 16,5 0-51-16,19 4-20 16,-6 9-42-16,4 8-15 15,-16 10-9-15,-5 12-8 16,-23 6-3-16,-14 10-20 16,-17-2-13-16,-17 6-28 15,-6-9-3-15,-9-2-30 16,3-10 5-16,-1-6-51 15,10-11-7-15,1-6-332 16,10-6 67-16</inkml:trace>
  <inkml:trace contextRef="#ctx0" brushRef="#br0" timeOffset="-184840.236">23073 11775 906 0,'15'-25'459'16,"-19"7"-38"-16,-10 1-140 15,-3 2-248-15,-12 6 10 16,-4 3 8-16,-13 6 4 16,3 6 3-16,-8 7-9 15,9 2-20-15,-2 6-3 16,13-2-5-16,4 5 3 15,15-2 7-15,5 10 3 16,9 0 1-16,5 13-12 16,4 2-2-16,3 13-8 15,-1-4-1-15,-2 9-10 16,-4-8 8-16,-4 4-7 16,-8-11 13-16,-6 1 36 15,-7-11 15-15,-6-4 15 16,-1-12 5-16,-8-4-13 0,6-13-35 15,-2-11-17-15,7-8-25 16,4-15-63-16,9-9-124 16,19 1-429-16,10 4 48 15</inkml:trace>
  <inkml:trace contextRef="#ctx0" brushRef="#br0" timeOffset="-183940.559">22927 12924 893 0,'-3'20'344'15,"1"-9"26"-15,4-5-210 16,4-12-35-16,4-12-34 16,3-6 6-16,9-16-6 15,4-6-23-15,6-8-1 0,-3 5-12 16,4 2-7-16,-10 14-7 16,-4 9-10-16,-7 15-17 15,-5 15-9-15,-7 7-1 16,-5 13-5-16,-2 2 7 15,-2 6-5-15,1-5 6 16,2 5-4-16,4-12 3 16,4 0-7-16,4-8 7 15,7-2-9-15,3-9 6 0,7-5-3 16,4-6 8-16,9-8-4 16,0-6 3-16,9-7-3 15,-2 3 5-15,-1-1-6 16,-6 10 6-16,-6 8-2 15,-13 10 1-15,-6 14-2 16,-13 6 3-16,-6 11-4 16,-3 2 3-16,-1 6-6 15,0-6-2-15,2 7-31 16,8-10-64-16,0-1-431 16,6 0 97-16</inkml:trace>
  <inkml:trace contextRef="#ctx0" brushRef="#br0" timeOffset="-170876.716">19281 13994 889 0,'-19'16'335'16,"10"-1"15"-16,14-6-245 15,17-16-23-15,11-11-36 16,24-15-41-16,5-4 18 16,14-6-9-16,-4 7-5 15,-4 8-8-15,-22 15 1 16,-13 16-3-16,-23 17 5 16,-13 22 1-16,-15 6 1 15,-8 11-6-15,-1-6 5 0,2 0-3 16,7-17 3-16,10-1-24 15,10-10-38-15,6-4-320 16,1-10 68-16</inkml:trace>
  <inkml:trace contextRef="#ctx0" brushRef="#br0" timeOffset="-170376.014">19292 14481 972 0,'-18'13'301'0,"8"-5"57"0,15-7-266 16,18-2-28-16,10-8-25 15,17-6-12-15,8-1-1 16,11-2-11-16,-6 6-1 15,-6 6-5-15,-19 8-2 16,-15 11-3-16,-23 4 4 16,-20 8-3-16,-13 1-4 15,-14 3 5-15,0-7-3 16,-4 1-4-16,14-6 2 0,6 0-2 16,14-3 1-16,7-1-2 15,9-5 6-15,9 1-7 16,5-3 5-16,9 3-1 15,6 0 1-15,7 10-6 16,-1 0 8-16,-1 15-8 16,-10 1 3-16,-15 8-2 15,-12-4 7-15,-16 4-8 16,-10-11 11-16,-14-2 16 16,3-4 23-16,-9-5 0 15,6-6 10-15,3-5-6 16,12-8-15-16,7-9-21 15,13-6-18-15,9-5-77 16,14 9-364-16,7 2 82 0</inkml:trace>
  <inkml:trace contextRef="#ctx0" brushRef="#br0" timeOffset="-169559.467">19116 14356 731 0,'-26'12'329'0,"-4"-1"14"15,10-5-178-15,13 4-50 16,15-3-53-16,19-4-15 15,12-2-13-15,20-7-10 16,7-6-6-16,22-8 8 16,-1-2-7-16,14-2-6 15,-6 7-5-15,9 1 4 16,-11 6-5-16,10 6 5 16,-14 4-30-16,5-5-369 0,-19-2 111 15</inkml:trace>
  <inkml:trace contextRef="#ctx0" brushRef="#br0" timeOffset="-158616.559">20625 14315 929 0,'-17'9'293'16,"2"1"52"-16,-5 3-243 15,5 1-49-15,7-1-18 16,14-11-18-16,16-20 192 16,17-13-564-16,13-18 247 15</inkml:trace>
  <inkml:trace contextRef="#ctx0" brushRef="#br0" timeOffset="-158111.891">21107 13922 635 0,'-9'3'443'0,"11"-15"-65"15,11-7-83-15,16-8-176 16,10-6-42-16,16-7-16 16,5 7-16-16,9-1-13 15,-6 11-14-15,-3 9-5 16,-19 12-7-16,-11 11-3 16,-20 11 3-16,-14 13-3 15,-11 8-2-15,-6 7 4 16,-2-2-3-16,6 3-11 15,6-13-29-15,9-2-139 16,7-5-253-16,4 0 10 16</inkml:trace>
  <inkml:trace contextRef="#ctx0" brushRef="#br0" timeOffset="-157874.125">21077 14371 948 0,'-14'14'318'0,"-3"0"54"16,15-7-258-16,15-4-16 16,13-7-32-16,16-7-2 15,9-10-16-15,22-5-7 16,-1 3-17-16,15 1-6 15,-7 7-8-15,5 7-8 16,-18 10-48-16,-4 2-378 16,-20 7 99-16</inkml:trace>
  <inkml:trace contextRef="#ctx0" brushRef="#br0" timeOffset="-157445.36">21304 14580 1057 0,'6'-5'277'16,"12"-1"96"-16,8 0-291 16,10 1-21-16,2 4-14 15,2 6-8-15,-8 2-16 16,-4 3-13-16,-11 4-2 15,-10 4-5-15,-10 1 3 16,-10 4-4-16,-4-2 2 0,-5 1 1 16,2-5 0-16,4-2-2 15,10-4 2-15,10 0-9 16,11 0-2-16,4 5 1 16,4 4 2-16,-1 9-2 15,-6 2 9-15,-9 5-2 16,-7-5 4-16,-10 1-6 15,-7-9 1-15,-8-2-3 16,-1-8 4-16,-6-5-3 16,4-7 11-16,-2-6-11 15,5-2-25-15,-3-1-374 16,4 3 105-16</inkml:trace>
  <inkml:trace contextRef="#ctx0" brushRef="#br0" timeOffset="-156911.579">19055 15394 907 0,'13'-15'337'15,"2"6"24"-15,16 7-211 16,9 3-111-16,22 6-3 0,8 4-18 16,32 8 5-16,8-2-4 15,41 3-6-15,11-4-3 16,47-7-4-16,-4-10-2 15,38-12-3-15,-16-6 9 16,21-15 11-16,-36 0 11 16,5-6-3-16,-42 9 5 0,-5 8-4 15,-44 14-13-15,-12 11-2 16,-32 12 1-16,-12 11-45 16,-30-3 229-16,-13 1-624 15,-20-13 238 1</inkml:trace>
  <inkml:trace contextRef="#ctx0" brushRef="#br0" timeOffset="-156461.597">20618 15831 1107 0,'20'-4'271'0,"11"-8"112"16,12-1-303-16,17 2-12 15,-2 9-5-15,2 10-11 16,-16 10-15-16,-12 15-19 16,-24 7-4-16,-21 8-11 15,-18-2 8-15,-16 7-8 16,-2-4 4-16,-5 3-8 15,10-12 8-15,12-2 3 16,17-10 4-16,21-10-5 16,23-14-2-16,37-11-3 15,19-7-2-15,34-9-68 16,6-2-369-16,30-4 109 16</inkml:trace>
  <inkml:trace contextRef="#ctx0" brushRef="#br0" timeOffset="-155498.064">22577 15243 904 0,'0'3'300'0,"5"-2"63"16,5-1-237-16,12 1-27 15,3-1-35-15,12 0-11 16,3 1-30-16,12 2-10 15,-3 1-10-15,6-1-12 16,-8-3-26-16,3-7-352 16,-11-6 95-16</inkml:trace>
  <inkml:trace contextRef="#ctx0" brushRef="#br0" timeOffset="-155295.765">22764 15007 934 0,'-23'40'275'0,"0"10"66"15,0 19-239-15,2 0-50 16,5 10-10-16,9-13-12 16,6 5-9-16,6-15-11 15,9-6-368-15,2-18 123 16</inkml:trace>
  <inkml:trace contextRef="#ctx0" brushRef="#br0" timeOffset="-143014.575">8341 14360 272 0,'-3'0'112'0,"-2"-1"37"0,1 0-61 16,-3 0 5-16,-1 2-16 15,-2-2 1-15,0 1-32 16,-4-1-13-16,2-1-12 15,-6 1 9-15,2-1-3 16,-3 1 9-16,2 1 10 16,-1-4 10-16,3 2-4 15,-2 0-5-15,3-3-4 0,-2-1-8 16,2 2-18-16,-1 0-1 16,0-2-3-16,-1 1 2 15,2 1 0-15,-3 0 4 16,3 0-5-16,-2 0 1 15,4 2-6-15,-3 1-7 16,4 1 0-16,-6 0 0 16,4 3-2-16,-8-2 2 15,4 1 0-15,-6 1 2 16,2-1 0-16,-2-1 0 16,3-1-4-16,-1 1 7 15,2-2-4-15,-2-2 0 16,5 3 0-16,-3-1 1 15,4-1-2-15,-2 0 4 16,1-1-1-16,-1 1 2 16,2 0 0-16,-3 1-2 15,5 1-4-15,-5 1 2 0,3 0-3 16,-2 1 4-16,0-1 2 16,-3 1 1-16,2-2-2 15,-3 0 3-15,0 0-6 16,-2 1 4-16,2 0-4 15,-2 0 5-15,1 0-7 16,-2 0 7-16,3-2-7 16,-4 2 6-16,4 0-4 0,-1 1 3 15,3-1-3-15,-2 1-1 16,6 0 1-16,-2-2 1 16,2 2 0-16,-2-2-1 15,2-2 4-15,-3 2-4 16,1-1 2-16,-5 0-4 15,0 1-1-15,-3 0 1 16,-1 1 3-16,-2 3-1 16,0-2 6-16,-1 1 0 15,4 0-1-15,-3-2-6 16,5-2 4-16,-2 1-1 16,4-1-1-16,-2-1 2 15,6 1 2-15,-3 1-6 16,3 0-1-16,-1 0 5 15,3 0-5-15,-3 0 2 0,3 1 4 16,-4-1-4-16,3 0-1 16,-1 2 0-16,4-1-1 15,-2 0-3-15,4-1 7 16,-2 1-4-16,3 0 3 16,-2-1-2-16,2 0 6 15,-2 1-7-15,2 2 2 16,-2-1 1-16,2 0-2 0,0-1-2 15,3 1 1-15,-1-4 0 16,2 2 1-16,-1-1-3 16,0 1 3-16,-1 0 0 15,1 0 1-15,-2 0-5 16,0 0 4-16,-1-1 0 16,1 1-2-16,2 0 4 15,5-1 2-15,3 2 0 16,4-2-8-16,5 2 8 15,3-1-4-15,1-1 1 16,0-2-1-16,3 0 1 16,-3 0-1-16,2-1 1 15,-1 3-3-15,1 0 2 16,-1 1 2-16,3 1 1 16,1 0-6-16,6 2 7 0,1-1 1 15,2-1-2 1,-1 0-4-16,5 2 5 0,-2-3-1 15,6 1-2-15,-3 0 2 16,5 0-4-16,-4 0 0 16,1-1-3-16,-3 0 5 15,2 1 0-15,-4 0 4 16,5 4-1-16,-4-3-1 0,1 3-4 16,-5-2 0-16,4 1 1 15,-4-2 0-15,5 2-1 16,-2-2 1-16,8 0-2 15,-4-1 1-15,7 1-1 16,-5-2 5-16,6-2-7 16,-6 4-2-16,-1-2 3 15,-5 0 5-15,2 3-2 16,-7 1 4-16,-1-1 6 16,-1-2-8-16,0 3-6 15,-3-2 1-15,2-1 3 16,-2 0-2-16,2 1 3 15,-3 1-1-15,4-1-1 16,-5-1-3-16,4 4 5 16,0-3-5-16,5-1 3 15,-3-1 4-15,7 4-3 0,-2-7-2 16,3 1 2-16,-3 2 4 16,2-2-5-16,-4-2 1 15,1 6 1-15,-3 0 7 16,-1-3-9-16,-1 2 6 15,0 0-3-15,-1 2-6 16,3 1 3-16,1 1 1 16,1 0-1-16,0 0 5 15,3-3 3-15,-3 1-5 0,5-1 2 16,-7-2 1-16,0 1-2 16,-7-2-1-16,-5 0-1 15,-6 0 2-15,-6-2-4 16,-6 3-4-16,-13 4 0 15,-4-1 154-15,-8 8-529 16,3-2 228-16</inkml:trace>
  <inkml:trace contextRef="#ctx0" brushRef="#br2" timeOffset="-92172.991">3577 13025 932 0,'-15'2'268'0,"5"1"62"16,10 1-248-16,14 3-52 15,12-3 2-15,7-2-10 0,22-5-2 16,6-6-8-16,11-7 0 15,1-1-7-15,14-4 5 16,-10 1-3-16,19-1 8 16,-5 4-6-16,15 2-1 15,-10 3-3-15,16 5-1 16,-14 1-2-16,8-2 1 16,-12-1-1-16,12-4 0 15,-13-1-1-15,8 1 0 16,-13 2 2-16,4 3-3 15,-16 4-6-15,6 1 10 16,-11 2-4-16,13 0 3 16,-9-2 3-16,12 0 5 15,-14 1-10-15,6-3 7 16,-11 1-8-16,10-1 8 0,-11 0 12 16,8-3 19-16,-10 0-6 15,4-3 12-15,-14 0-9 16,8 0-5-16,-9-1-5 15,2 0 17-15,-8 2-8 16,-2 1 7-16,-13 3-9 16,-5 3-7-16,-10 3-16 15,-3 2 5-15,-6 4-16 16,-4 7-54-16,-5 2-37 0,-2 3-367 16,-2 0 54-16</inkml:trace>
  <inkml:trace contextRef="#ctx0" brushRef="#br2" timeOffset="-91556.041">6933 12664 936 0,'-11'-7'320'16,"1"0"38"-16,3 5-261 16,-1 4-37-16,1 3-44 15,-7 3-6-15,0 2-9 16,-3 4 5-16,-3-1 6 15,2 3 17-15,6-1-1 0,4 4 6 16,7-3-11-16,9 1 2 16,3-4-22-16,6-2 4 15,1-6-4-15,4-6 4 16,-3-5-8-16,-1-4 10 16,-6-2-4-16,-5-2 9 15,-7 3 0-15,-7-1 7 16,-5 5-11-16,-2 6 6 15,-1 3-12-15,3 8-1 16,1 1-4-16,4 1 6 16,4-2-8-16,4-2 1 15,5-4 0-15,4-3 3 16,4-4-3-16,6 0 3 16,-1-4 1-16,7-1 3 15,-6-1-9-15,1-2 6 16,-8 2-1-16,-6-2 5 15,-10 4-5-15,-6 1 10 0,-4 2-11 16,-8 6 5-16,0 6-4 16,0 8-26-16,3 8-34 15,4 7-357-15,7-3 78 16</inkml:trace>
  <inkml:trace contextRef="#ctx0" brushRef="#br2" timeOffset="-88389.68">2437 16232 942 0,'63'-60'231'0,"13"7"75"15,11 19-275-15,26-1-13 16,-2 9-12-16,25-8-4 16,-7 0 2-16,11-9 21 0,-12 0 10 15,30-10 15-15,-19 3 3 16,15-7 2-16,-13 8-19 15,13 1-10-15,-32 13-15 16,7 1 0-16,-20 13-3 16,9 1-3-16,-22 5 1 15,4-2-2-15,-15 1-2 16,3-4 0-16,-18-2-1 16,8-6 11-16,-10 0 4 0,2-3 7 15,-11 4 6-15,1-3 5 16,-14 7-9-16,5 3-4 15,-8 7-6-15,7 2-8 16,-4 2-1-16,6 0-4 16,-8-1 3-16,8-7 3 15,-6-2 12-15,6-5 5 16,-5 0 4-16,10-1-4 16,-5 3-1-16,11-1-12 15,-3 6-8-15,8 0-1 16,-10 4 0-16,9 1-3 15,-10 5 0-15,5 0 1 16,-9 2-2-16,9 1 1 16,-10-1 1-16,2-4 0 15,-9 0 0-15,0-3 1 0,-12-2 2 16,1 0 1-16,-7 3 0 16,-2-1 5-16,-7 3 2 15,0 5 0-15,-10 2 2 16,-2 7-15-16,-6 4-32 15,-6 11-86-15,-7 2-341 16,2 0 56-16</inkml:trace>
  <inkml:trace contextRef="#ctx0" brushRef="#br2" timeOffset="-87673.168">7201 14787 736 0,'-8'-15'385'16,"-5"-1"-6"-16,-6 1-153 15,-4 4-116-15,-5 5-39 16,-1 9-41-16,-6 8-18 15,3 5-8-15,0 9-5 16,7 0 12-16,4 5-2 16,12-4 4-16,9 0-4 0,8-9 6 15,15-5-12-15,5-10-2 16,11-7-2-16,2-6 6 16,4-6 0-16,-9-2 4 15,-6-2-3-15,-13 3 9 16,-12 1 0-16,-9 6 1 15,-8 7 1-15,-7 2 1 16,-8 7-8-16,2 5-3 16,-5 5-4-16,9 2-1 0,2 0-1 15,10-3 2-15,4-2-6 16,8 0 2-16,2-2-2 16,5-3 2-16,5 2-2 15,1-2 4-15,3-1 0 16,0-6 0-16,-1-2 0 15,-4-3 1-15,-4-7 1 16,-7-3 0-16,-9 0 1 16,-8-2 1-16,-9 4 2 15,-2 7 2-15,-8 3-3 16,3 8 2-16,3 11-3 16,5 2-3-16,3 5-5 15,11 0 3-15,9 0-4 16,8-7 3-16,14-5 0 0,5-7 2 15,12-9-1-15,0-9 4 16,0-4-3-16,-11-4 3 16,-10-7 3-16,-13 3 2 15,-14 3 3-15,-9 3 1 16,-11 10-2-16,0 15-1 16,-9 14-28-16,6 9-27 15,-1 18 27-15,14 3-435 16,4 0 130-16</inkml:trace>
  <inkml:trace contextRef="#ctx0" brushRef="#br2" timeOffset="-86839.442">1534 15986 1149 0,'-29'-7'286'16,"2"23"90"-16,-5 24-325 15,8 13-37-15,-2 20-5 16,8 0-4-16,0 18-2 15,5-8 5-15,0 4 0 16,7-13-3-16,3-5 1 16,5-20-3-16,6-11-9 15,6-20-14-15,-3-17-45 16,-6-17-321-16,-12-27 80 16</inkml:trace>
  <inkml:trace contextRef="#ctx0" brushRef="#br2" timeOffset="-86570.82">1151 15993 1190 0,'-7'-38'299'0,"20"-6"92"0,13 7-339 16,23-7-19-16,12 4-9 16,14-1 11-16,-2 10 4 15,6 9-1-15,-13 17-9 16,-7 11-3-16,-11 14-15 15,-9 10-6-15,-14 0 0 16,-12 7 3-16,-15-5-3 0,-16 7-6 16,-7-6 4-16,-10 2-10 15,0-6-12-15,-6 0-52 16,6-6-24-16,-6-1-343 16,10-6 58-16</inkml:trace>
  <inkml:trace contextRef="#ctx0" brushRef="#br2" timeOffset="-86090.197">2207 15820 1055 0,'6'-26'305'0,"-12"7"71"16,-8 11-299-16,-11 2-23 15,-5 8-27-15,-14 6-18 16,-1 7 1-16,-6 6-9 15,4 3 0-15,1 7-1 16,12 0 6-16,8 7-5 16,13 2 3-16,13 7-2 15,11-1 3-15,12 9-8 16,4-2 3-16,8 6 1 16,-5-6-1-16,-2 1-4 15,-12-11 5-15,-9-5 14 16,-10-12 10-16,-9-6 15 15,-8-8 6-15,-12-6-1 16,-6-6-13-16,-7-6-10 16,4-6-14-16,2-8-15 15,14-4-36-15,8-2-389 16,12 5 105-16</inkml:trace>
  <inkml:trace contextRef="#ctx0" brushRef="#br2" timeOffset="-85823.412">2170 16630 1148 0,'-8'9'302'16,"6"-7"84"-16,14-2-325 15,11-4-41-15,11-6-13 16,5-2-3-16,11-4-6 15,-7 3 5-15,-1 4-1 16,-11 7 2-16,-7 17 1 16,-17 12 9-16,-11 17-3 15,-8 6 5-15,-8 12 0 16,2-5-4-16,1 3-20 16,5-10-390-16,-6-11 119 15</inkml:trace>
  <inkml:trace contextRef="#ctx0" brushRef="#br0" timeOffset="-80940.97">23468 14979 598 0,'17'-69'364'0,"-4"9"-19"16,-5 27-150-16,-3 18-8 15,-8 26-85-15,-9 23 13 16,-2 11-17-16,-2 21 1 15,0 4-17-15,2 9-8 16,2-5-35-16,1 6-16 16,2-12-19-16,-1 2-2 15,-1-14-13-15,2-3-49 16,2-16-24-16,-4-8-52 16,2-21-329-16,-4-15 76 15</inkml:trace>
  <inkml:trace contextRef="#ctx0" brushRef="#br0" timeOffset="-80639.116">23277 15048 948 0,'-1'-43'321'16,"5"-6"59"-16,8 9-260 16,13-5 10-16,3 8-28 15,12-3 15-15,4 6-18 16,12 3-11-16,-1 10-29 15,8 9-25-15,-9 9-28 16,0 14-10-16,-14 9-5 0,-12 14-5 16,-16 5 4-1,-19 11-1-15,-15-3 0 0,-17 5 1 16,-6-10-2-16,-7 0 2 16,7-14-2-16,2-8-45 15,15-10-27-15,2-5-47 16,14-6-308-16,8 2-16 15,5 2-98-15</inkml:trace>
  <inkml:trace contextRef="#ctx0" brushRef="#br0" timeOffset="-80124.545">24201 14862 749 0,'-8'-5'365'16,"-18"8"-25"-16,-15 7-123 16,-2 2-182-16,-9 2 3 15,4-3-4-15,5 1 3 16,9 0-6-16,5 4-3 16,9 4-8-16,4 4-7 15,6 2 0-15,9 8-6 16,7-1 7-16,8 10-5 15,1-2 4-15,3 7 3 16,-1-3 7-16,-4 1 16 16,-6-9 9-16,-5 3 21 15,-6-10 10-15,-11 0 27 16,-5-7-7-16,-9-1 3 16,-3-8-26-16,-6-5-19 15,5-8-32-15,0-7-47 16,9-5-52-16,7-10-93 0,10-1-6 15,9-3-367-15,7 2 57 16</inkml:trace>
  <inkml:trace contextRef="#ctx0" brushRef="#br0" timeOffset="-79697.78">23962 15674 1025 0,'-6'7'298'15,"6"-4"78"-15,9-7-284 16,6-7-14-16,5-2-32 15,3-2-6-15,-3 5-18 16,1 2-7-16,-8 8-16 16,-3 3 2-16,-5 5 6 15,-7 7-5-15,-5 2-5 16,-1 4-4-16,-1-2-24 0,3-6-372 16,7-7 109-16</inkml:trace>
  <inkml:trace contextRef="#ctx0" brushRef="#br0" timeOffset="-79395.28">24234 15303 1095 0,'-8'-8'306'16,"4"14"97"-16,11 0-302 16,10-2-12-16,5 1-9 15,10 1-11-15,2-6-24 16,7 2-17-16,-1 1-50 15,-2 1-44-15,-6-2-381 16,1-2 84-16</inkml:trace>
  <inkml:trace contextRef="#ctx0" brushRef="#br0" timeOffset="-79216.115">24446 15103 1105 0,'-12'4'294'0,"-9"13"95"15,5 12-317-15,-2 12-8 16,2 2-14-16,3 13-15 16,5-5-13-16,5 7-15 15,5-6-32-15,2-1-362 16,1-4-21-16,1-5-136 16</inkml:trace>
  <inkml:trace contextRef="#ctx0" brushRef="#br0" timeOffset="-78957.977">24895 14922 1130 0,'-13'18'298'15,"-12"14"95"-15,3 9-322 0,-4 9-11 16,2 2-12-16,2 9-14 15,7-5-12-15,1 5-7 16,6-6-19-16,2 4-47 16,3-14-23-16,-2-4-342 15,2-15 65-15</inkml:trace>
  <inkml:trace contextRef="#ctx0" brushRef="#br0" timeOffset="-78674.962">24757 14965 966 0,'9'-24'381'0,"4"1"50"16,2 6-231-16,9-3-27 16,2 5-46-16,6 0-11 0,1 8-41 15,8 4-28-15,-2 6-38 16,5 10-14-16,-10 5-5 15,-6 8-11-15,-17-1-10 16,-16 10-27-16,-16-4 6 16,-11 3 9-16,-6-5 16 15,-6 0 15-15,11-6 30 16,0-4-4-16,10-6-14 16,2 0-77-16,11-5-44 15,-3-1-343-15,5-2 31 0</inkml:trace>
  <inkml:trace contextRef="#ctx0" brushRef="#br0" timeOffset="-77974.798">25335 15058 589 0,'1'-19'505'16,"-16"9"-126"-16,-12 2-9 16,-6 3-331-16,-13 2-14 15,-3 0-6-15,-1 2 23 16,9 1 0-16,7 1 5 15,12 3-2-15,7 5-8 16,11 4-19-16,7 9 2 16,5 2-4-16,8 12-4 0,6-1 0 15,4 10-3-15,-2-4 1 16,6 2-2-16,-8-7 2 16,-3-1 18-16,-8-12 13 15,-7-2 37-15,-11-9 7 16,-8 1 9-16,-5-6-16 15,-6-1-10-15,0-5-42 0,0-1-25 16,2-4-27-16,3-3-126 16,8 2-46-16,6-2-357 15,10 8-2-15</inkml:trace>
  <inkml:trace contextRef="#ctx0" brushRef="#br0" timeOffset="-77472.966">25210 15621 925 0,'-15'4'364'0,"4"0"36"15,7-1-245-15,9-1-24 16,6 2-41-16,4-1 0 16,1 0-18-16,-1 3-9 15,-4 1-17-15,-9 3-14 16,-7 4-27-16,-7 5-1 16,-9 2-4-16,-4 2 1 15,0 0-3-15,2 1 6 16,6-3-1-16,3-1 3 15,9-4 3-15,3 1 0 16,7-7 1-16,10-2-7 16,9-3 0-16,10-4-58 15,7 1-431-15,5-4 124 16</inkml:trace>
  <inkml:trace contextRef="#ctx0" brushRef="#br0" timeOffset="-72916.295">18133 15232 1121 0,'-3'0'364'0,"3"1"52"16,14 1-281-16,8 0-74 15,16-2-13-15,5-3-10 16,13-5-6-16,5-1-13 16,15 1-8-16,1 3-7 15,3 3-66-15,-9 4-32 16,-3 0-352-16,-19-3 38 15</inkml:trace>
  <inkml:trace contextRef="#ctx0" brushRef="#br0" timeOffset="-72626.311">18156 15397 1140 0,'-25'4'461'16,"9"8"10"-16,21-10-251 15,16 3-153-15,14-3-6 16,7-3-15-16,14-3 0 16,2 0-9-16,22-7-10 0,3 0-21 15,18-12-35 1,-10-7-90-16,7-13-400 15,-25 5 75-15</inkml:trace>
  <inkml:trace contextRef="#ctx0" brushRef="#br0" timeOffset="-70892.78">16308 10709 973 0,'-8'-14'275'0,"-18"4"62"0,3 12-286 16,0 13-7-16,7 10-32 15,-1 13-5-15,2 5-4 16,0 32 2-16,2 7-4 16,-1 23 3-16,2-1-5 15,-1 27 7-15,1-13-4 16,-3 11 0-16,-2-14 0 16,-5 23 3-16,-1-18-6 15,-8 9 2-15,4-13 1 0,1 15-4 16,5-24 0-16,3 5-1 15,11-20 0-15,2 8 0 16,6-22 6-16,5 14 2 16,2-10-1-16,-1 10-1 15,-1-8 3-15,2 12-4 16,-2-12-2-16,1 13 4 16,1-10-2-16,2 9-3 15,2-15 1-15,6 10 8 16,0-14 3-16,9 4 10 15,1-12-2-15,5 9 7 16,1-14-4-16,10 13-11 16,-2-2-3-16,8 1 0 15,-3-12-7-15,13-2-4 16,-7-18 7-16,15-2-4 16,-4-6 1-16,12 5 5 0,-9-7-4 15,8 8 0-15,-12-4 0 16,6 0 0-16,-8-6-3 15,8 0 6-15,-4-7 2 16,4-1 16-16,-9-4 6 16,-2 7-3-16,-16 1 3 15,-7 7-3-15,-16 1-17 0,-8 11-5 16,-10 3 2 0,-5 11-6-16,-3-2 2 0,-1 9 2 15,1-2 0-15,0 9-2 16,3-4-1-16,3 17 4 15,1-5-5-15,3 9 4 16,2-10-2-16,2 8 0 16,0-13-6-16,3 12 5 15,-1-9-2-15,0 15 3 16,1-6 3-16,0 17 0 16,-2-8-6-16,0 18 0 15,-2-10-1-15,-4 23 0 16,-4-13 2-16,-9 15 0 15,2-10-1-15,-6 17 1 16,-1-21 0-16,-1 11 0 16,3-16 2-16,-3 12 5 15,2-20 1-15,-1 10-3 16,3-17 7-16,0 10-1 0,4-20-4 16,3-2-2-16,5-20 1 15,0-2-4-15,3-19-5 16,4-4 8-16,2-10-1 15,6-5-37-15,0-12-398 16,2-22 122-16</inkml:trace>
  <inkml:trace contextRef="#ctx0" brushRef="#br0" timeOffset="-69959.512">16321 10810 1060 0,'-5'-4'267'16,"0"4"83"-16,11 7-298 16,8 2-32-16,15 5-2 15,9-2-13-15,19 5 2 16,9-4-5-16,24 2 3 16,2-2-8-16,23 0 9 0,-2-2-3 15,26 2 4-15,-10-3-4 16,33 4 2-16,-5-1-2 15,35 0 7-15,-10-4-3 16,41-1 9-16,-13-3 1 16,44-2 14-16,-17-2-6 15,46 1 2-15,-33 4-5 16,54 1 1-16,-24 3-14 16,47 4 3-16,-28 0 0 0,61 2 13 15,-43-3 5-15,49-4 27 16,-31-4 11-16,50-10 10 15,-37-5-14-15,59-9-4 16,-48-3-30-16,59-3-14 16,-43 7-12-16,45 10-111 15,-62 9-7-15,47 6-375 16,-59 6 14-16</inkml:trace>
  <inkml:trace contextRef="#ctx0" brushRef="#br2" timeOffset="-56836.885">2797 16373 718 0,'-26'2'277'16,"-4"5"24"-16,7 1-190 15,1 4-19-15,8-3-25 16,7-2 17-16,9 1-9 15,11-1-3-15,8-2-13 0,13-2-20 16,4 1-23-16,12-3-11 16,-2-1-5-16,4 1-16 15,-8 0-15-15,-1 0-54 16,-16 3-297-16,0 1 67 16</inkml:trace>
  <inkml:trace contextRef="#ctx0" brushRef="#br2" timeOffset="-56536.29">2723 16601 745 0,'-7'-3'310'16,"4"2"21"-16,5-2-194 16,8 0-42-16,6-2-36 15,8-3-4-15,1 0-17 16,12 0-7-16,1 2-13 16,9-1 2-16,-4 2 434 15,9-2-822-15,-13-4 436 0</inkml:trace>
  <inkml:trace contextRef="#ctx0" brushRef="#br2" timeOffset="-55760.969">3454 16304 908 0,'-24'17'273'0,"6"-1"68"0,7-5-255 16,10-3-22-16,8-9-24 15,15-7-15-15,7-6-17 16,12-15-6-16,8-5-3 15,8-6 3-15,-6 2 0 16,3 0-1-16,-11 13 1 16,-10 5 1-16,-13 11-4 0,-6 4 3 15,-12 8 5-15,-7 7 2 16,-5 5 0-16,-7 13-1 16,-5 2-3-16,-3 9-1 15,1 0-6-15,4 1 2 16,9-7-22-16,6-5-337 15,6-9 105-15</inkml:trace>
  <inkml:trace contextRef="#ctx0" brushRef="#br2" timeOffset="-55177.883">3621 16589 755 0,'-18'17'296'0,"1"-2"15"0,6-2-192 15,9-10-61-15,10-9-30 16,13-10-9-16,7-8-3 15,17-12 4-15,6-2-7 16,14-9 0-16,-5-2 1 16,7-2 1-16,-11 4-2 15,3-2-3-15,-11 10 3 16,6 2-9-16,-7 9-2 16,4 2-12-16,-13 8-333 15,-3 4 104-15</inkml:trace>
  <inkml:trace contextRef="#ctx0" brushRef="#br2" timeOffset="-54679.383">4131 16375 993 0,'-6'-7'238'0,"9"-2"85"0,4-1-284 16,6-2-10-16,1 1-8 16,1 0-1-16,0 6 1 15,1 2-5-15,-2 8-9 16,-3 4 4-16,-7 6-13 15,-8 6 1-15,-9 3 0 16,-8 0 1-16,-3-1-5 16,-5 3 8-16,5-6-3 15,3-1-1-15,7-3 0 16,7-2 1-16,8-6 0 0,9 0 1 16,4-2-3-16,3 0 3 15,-1-2 0-15,0 2-2 16,-7 1 0-16,-5 2 4 15,-8-1-1-15,-7 4 1 16,-6 0 3-16,-5 2-4 16,-3-1 2-16,0 3-2 15,2-3-2-15,0 1 3 16,6-8-1-16,0 1 334 16,4-9-682-16,7-11 337 15</inkml:trace>
  <inkml:trace contextRef="#ctx0" brushRef="#br2" timeOffset="-53241.317">4588 16282 715 0,'-11'3'297'16,"3"-5"0"-16,4 2-166 0,8-2-82 16,4-2-338-16,1-14 104 15</inkml:trace>
  <inkml:trace contextRef="#ctx0" brushRef="#br2" timeOffset="-52477.672">4923 16202 787 0,'-15'8'274'15,"4"-1"30"-15,6-3-215 16,11-5-32-16,8-6-31 16,12-9-12-16,8-4 0 15,15-12-5-15,3-2 0 16,13-7-4-16,-8 4 3 16,-2 4-1-16,-15 11 1 0,-11 9 2 15,-20 13 6-15,-8 11-2 16,-7 8 0-16,-7 6-2 15,0 2 0-15,-2 4-7 16,0-3-4-16,0 2-44 16,0-9-294-16,-3 6 82 15</inkml:trace>
  <inkml:trace contextRef="#ctx0" brushRef="#br2" timeOffset="-52194.27">4900 16515 925 0,'6'4'244'16,"11"-6"70"-16,13-9-261 15,15-14-15-15,9-8-17 16,18-18 2-16,-1 1-1 16,9-9-6-16,-10 10 0 15,0 3-3-15,-20 16-4 16,0 7-4-16,-17 15 1 0,-9 7-347 16,-13 7 116-16</inkml:trace>
  <inkml:trace contextRef="#ctx0" brushRef="#br2" timeOffset="-51745.5">5280 16476 964 0,'2'-11'246'0,"9"-3"73"0,6-1-277 16,15-3-19-16,-2 1-8 15,1 2-3-15,-7 4-1 16,-1 10-3-16,-10 7 1 16,-6 10-11-16,-7 3 5 15,-13 7-9-15,-4 1 0 16,-11 3-5-16,-2-6 3 15,-2 2-2-15,7-6 12 16,5-2 0-16,9-6-1 0,10-4 0 16,10-5 2-16,10-3-4 15,5-2-2-15,6 1 3 16,-2 0 2-16,-3 3-3 16,-8 3-1-16,-6 5 6 15,-15 5-2-15,-8 5 1 16,-10 2 1-16,-9 4 2 15,-4-2 2-15,-10 5-5 16,2-4 4-16,-3 1 1 16,5-8-337-16,-3 0 114 15</inkml:trace>
  <inkml:trace contextRef="#ctx0" brushRef="#br2" timeOffset="-50846.118">3366 16990 710 0,'11'2'212'0,"11"-1"52"15,2 2-199-15,11 0-16 16,2 1-17-16,10-3-7 16,0-2-6-16,17-2 0 15,0 1-1-15,12-4 2 16,-3-1-3-16,12 1-1 15,-9 1-1-15,17-2-2 16,-9 3 0-16,11 0-5 16,-10-2 2-16,9-2-3 0,-16 0 2 15,14 0-4-15,-14 3 10 16,8-2-8-16,-11 4 3 16,8-2-3-16,-11 1 5 15,11-3-13-15,-9 1 10 16,5 2-7-16,-11 3 2 15,0 0-4-15,-15 2 5 16,1 2-6-16,-13-1 5 0,-2 0-2 16,-7 0-1-1,-8 1-324-15,-12-2 108 0</inkml:trace>
  <inkml:trace contextRef="#ctx0" brushRef="#br2" timeOffset="-50146.817">4462 17234 964 0,'-9'0'264'0,"10"-10"62"16,12-1-270-16,12-6-29 16,7-1-11-16,11 0-3 15,-5 7 4-15,1 5-1 16,-8 10-2-16,-4 7-5 0,-12 6-1 15,-13 11-2-15,-12 3 0 16,-17 8-2-16,-6-1 2 16,-8 3 31-16,4-8 16 15,4 0 6-15,12-10 8 16,13-5-5-16,15-9-33 16,20-5-16-16,14-8-9 15,28-2 9-15,6-4-33 0,15-1-397 16,-15-1 139-16</inkml:trace>
  <inkml:trace contextRef="#ctx0" brushRef="#br2" timeOffset="-41114.625">520 12498 998 0,'-19'5'299'0,"0"10"55"15,3 9-289-15,2 15-22 0,4 2-40 16,1 10 2-16,-1 1-2 16,-1 12 11-16,2-3 0 15,-1 13 7-15,5-5-11 16,1 3-1-16,5-13-21 15,7-5-53-15,3-19-133 16,-1-15-168-16,-3-17-38 16</inkml:trace>
  <inkml:trace contextRef="#ctx0" brushRef="#br2" timeOffset="-40830.126">193 12649 914 0,'6'-40'296'0,"13"-6"55"15,10 2-236-15,17-3-19 16,6 4-21-16,13 2 4 16,-7 9-16-16,10 6-11 15,-10 9-20-15,1 9-8 16,-13 9-15-16,-5 17-2 15,-17 11-5-15,-14 21-2 16,-17 3-5-16,-17 8 1 16,-10-8 1-16,-12 0-6 0,4-19-6 15,-2-4-45-15,8-9-16 16,-1 0-343-16,8-5 68 16</inkml:trace>
  <inkml:trace contextRef="#ctx0" brushRef="#br2" timeOffset="-40445.832">1371 12400 1034 0,'-45'-10'227'0,"-4"8"92"15,-6 7-302-15,-15 5-12 16,3-1 3-16,-8 6-10 15,12 0 8-15,2 8 29 16,17 0 9-16,7 10 5 16,15-2 7-16,14 9-1 15,12-6-33-15,13 5-12 16,7-4-8-16,11 4 1 16,-4-4-1-16,6 1-1 15,-9-7 2-15,-1 1-2 16,-11-5 1-16,-10 0-3 0,-13-2 8 15,-16 4-3-15,-8-3 4 16,-11 1-5-16,2-4 0 16,-4-7-9-16,12-7 5 15,4-10-385-15,13-12 125 16</inkml:trace>
  <inkml:trace contextRef="#ctx0" brushRef="#br2" timeOffset="-40031.216">1109 13151 1055 0,'-17'-8'290'15,"8"4"84"-15,5 4-291 16,8 1-41-16,3 3-2 16,3 2-24-16,2 4-7 0,0 0-2 15,0 5-2-15,-4 3-5 16,-5 6-3-16,-6-2 1 15,-11 7-3-15,-4-2 8 16,-9 3-1-16,1-4 3 16,1-1 2-16,12-7 2 15,3-3-1-15,17-4 2 16,15-7-3-16,8-4-1 0,15 0-8 16,8-2-6-16,12-4 150 15,-4-3-536-15,14-6 225 16</inkml:trace>
  <inkml:trace contextRef="#ctx0" brushRef="#br2" timeOffset="-39713.725">1482 12841 1183 0,'-8'0'314'16,"-5"2"87"-16,13 4-345 15,15 1-7-15,7 1-29 16,11 1-6-16,9-1-2 0,17 0-2 16,1-1-11-16,15-4-1 15,-3 0-44-15,2-6-367 16,-12 1 104-16</inkml:trace>
  <inkml:trace contextRef="#ctx0" brushRef="#br2" timeOffset="-39499.9">1470 13040 1168 0,'-6'6'324'0,"10"-4"77"16,10 5-325-16,16-3-41 15,7-4-20-15,17-5-2 16,3 1-4-16,16 0-7 0,3 2-410 16,12-22 133-16</inkml:trace>
  <inkml:trace contextRef="#ctx0" brushRef="#br2" timeOffset="-38298.375">2318 12629 876 0,'-25'10'253'15,"8"-9"55"-15,9 1-242 16,5 1-31-16,5-4-13 16,11-5-2-16,5-2-4 15,17-6 4-15,5-1-6 16,8-2-4-16,-3 4-3 15,-1 7-2-15,-15 6-5 16,-9 10 1-16,-15 8-2 16,-9 9 3-16,-10 0 2 0,-6 9-1 15,2-4 2-15,1 5-1 16,5-6-1-16,9 2 0 16,5-10-168-16,9-3-171 15,3-10 4-15</inkml:trace>
  <inkml:trace contextRef="#ctx0" brushRef="#br2" timeOffset="-38041.3">2215 13054 784 0,'-20'13'275'16,"7"-5"33"-16,9 0-213 16,12 0-39-16,8-5-26 15,11 0 0-15,4-5-6 16,7-1 11-16,0-2 4 16,9 0-7-16,-6-2-11 15,2 4-5-15,-6 5-11 16,-4 2-356-16,-11 11 113 0</inkml:trace>
  <inkml:trace contextRef="#ctx0" brushRef="#br2" timeOffset="-37577.432">2338 13275 931 0,'3'-7'275'0,"5"-2"53"16,10 2-255-16,5-2-36 16,3 1-21-16,-3 2-7 15,-4 5 0-15,-7 4-7 16,-8 4 2-16,-7 7-3 0,-6 6 1 15,-12 6-7-15,-3 4 6 16,-6 3-2-16,1-5-1 16,-3 1-1-16,7-8 6 15,4-5-4-15,8-4 4 16,9-4-2-16,9-5 1 16,11 1 1-16,7 3-3 0,12 1-2 15,-2 2 5-15,5 4-4 16,-9 0 2-16,-5 2 1 15,-13-2-2-15,-11 2-1 16,-12-1 5-16,-10 0-4 16,-4-3 4-16,-10-1-2 15,4-3 4-15,-3-5-7 16,7-3 4-16,1-9-345 16,13 0 115-16</inkml:trace>
  <inkml:trace contextRef="#ctx0" brushRef="#br2" timeOffset="-37305.609">2866 13148 1078 0,'-13'0'282'0,"3"5"74"0,8 7-116 15,7 3-592-15,-2-5 232 16</inkml:trace>
  <inkml:trace contextRef="#ctx0" brushRef="#br2" timeOffset="-36765.424">3054 12853 881 0,'-18'11'291'0,"9"-6"49"15,12-5-247-15,18-8-30 16,11-9-30-16,21-12-8 15,5-5-8-15,17-11 5 16,-5 3-11-16,3-4 2 16,-15 9-8-16,-8 10 4 15,-21 12-8-15,-12 11 4 16,-19 18-4-16,-14 15 1 16,-7 3-5-16,-11 15-2 15,-2-2 1-15,-2 6-30 16,8-6-35-16,3 0-292 0,12-8 59 15</inkml:trace>
  <inkml:trace contextRef="#ctx0" brushRef="#br2" timeOffset="-36495.258">3060 13169 1012 0,'-8'-2'269'16,"9"0"72"-16,14-2-277 15,9-2-44-15,14-4 12 16,0 0-2-16,11 0 5 15,-4 3-5-15,8 5-1 16,-6 4-21-16,3 7-30 16,-12-4-355-16,3 13 108 15</inkml:trace>
  <inkml:trace contextRef="#ctx0" brushRef="#br2" timeOffset="-35981.897">3210 13335 627 0,'-15'-1'433'15,"5"-4"-80"-15,11 2-54 16,9 0-258-16,12-3-6 15,5-1-21-15,6-1 11 16,-3 1 1-16,1 5 0 16,-8 3-4-16,-3 6-6 15,-8 4-9-15,-7 5-8 16,-7 3-2-16,-10 5-7 16,-5 0 6-16,-12 0-5 15,3-2 4-15,-4-2-2 16,4-6 6-16,4-5-4 15,10-2 8-15,6-1-4 16,8-2 1-16,10 4-1 16,6-1 6-16,7 5-8 15,1-1 6-15,-1 2-1 0,-3 0 1 16,-8 0-7-16,-11-1 9 16,-8 1 0-16,-10-3 7 15,-11 3 1-15,-3 1 1 16,-3 2-3-16,1 1-3 15,-1 6-6-15,8-2-28 16,-1-2-365-16,9-6 111 16</inkml:trace>
  <inkml:trace contextRef="#ctx0" brushRef="#br0" timeOffset="-22438.967">17953 17283 783 0,'-20'0'503'16,"5"1"-67"-16,9 2-89 15,11 2-236-15,7 1-7 16,7-3-23-16,13 4-8 16,7-1-21-16,11 2-20 15,1-2-27-15,14-1-4 16,-7-5-21-16,10 0-66 16,-4-4-45-16,1-4-373 15,-10 3 44-15</inkml:trace>
  <inkml:trace contextRef="#ctx0" brushRef="#br0" timeOffset="-22169.865">17872 17558 1314 0,'4'2'320'0,"14"-3"120"15,12-1-358-15,16-1-4 16,3-1-8-16,13 1 1 16,1 0-19-16,16-2-34 15,-9-7-91-15,7-3-418 16,-18-2 100-16</inkml:trace>
  <inkml:trace contextRef="#ctx0" brushRef="#br0" timeOffset="-15751.483">19005 17092 1000 0,'-13'8'275'16,"9"-3"66"-16,16-7-254 15,11-10-31-15,18-13 5 16,10-12 0-16,17-14 5 16,-2 1-22-16,10-2-16 15,-13 10-14-15,-5 10-10 16,-22 15-3-16,-10 13-5 16,-19 15 5-16,-12 10 3 15,-9 7 2-15,-5 14 0 16,-2-1 5-16,0 6 1 15,6-3-12-15,6 7-34 0,5-8 438 16,1 0-820-16,4-10 385 16</inkml:trace>
  <inkml:trace contextRef="#ctx0" brushRef="#br0" timeOffset="-15402.536">18801 17491 1060 0,'0'10'286'0,"7"-1"89"16,14 1-298-16,17-2 7 15,8-2-15-15,21-6 0 16,2-3-11-16,22-6-10 16,0-1-27-16,17-4-2 15,-9 3-10-15,8-1-19 0,-18 5-41 16,-5 5-382-16,-23 9 96 15</inkml:trace>
  <inkml:trace contextRef="#ctx0" brushRef="#br0" timeOffset="-14917.798">18677 18190 1066 0,'-16'3'291'16,"20"-5"68"-16,19-12-317 16,18-15 1-16,7-9-19 15,13-10 12-15,-2 0 6 16,7 5 3-16,-12 14-8 15,-6 13-18-15,-18 11-17 16,-12 15-3-16,-18 7-4 16,-14 17 5-16,-8 4 8 0,-6 16 0 15,2-8-2-15,-1 3-7 16,8-10-25-16,6-2 56 16,9-16-438-16,12 0 147 15</inkml:trace>
  <inkml:trace contextRef="#ctx0" brushRef="#br0" timeOffset="-14468.878">19453 17867 818 0,'-12'-3'338'0,"-4"5"31"15,-1 7-205-15,-2 7-49 16,3 5-45-16,2 9-11 15,6 2-27-15,5 10-8 16,4 2-10-16,2 2-3 16,2-4-2-16,-3 7 1 0,-2-5-2 15,-2 1-1-15,-3-7-3 16,-5 1-2-16,-2-14-2 16,-3-9 0-16,-1-12-1 15,-2-10 2-15,3-9 0 16,2-10-5-16,6-6 4 15,6-2-5-15,2 3-3 0,3 5 2 16,-3 7 1-16,2 7 2 16,-1 7 1-16,3 2 6 15,3 2-2-15,11-2 2 16,4-1-2-16,10-3-1 16,7-8-1-16,8-11 2 15,-1-6 1-15,6-11 5 16,-8-1 2-16,-7 1 3 15,-15 12 0-15,-15 4-3 16,-16 14-4-16,-16 2-4 16,-7 9-3-16,-12 2-1 15,4 4-44-15,-4 4-374 16,13 1 109-16</inkml:trace>
  <inkml:trace contextRef="#ctx0" brushRef="#br0" timeOffset="-13977.795">20030 17450 1186 0,'-20'-1'286'16,"14"4"100"-16,13 2-334 15,11 2-20-15,6-3-3 16,14 3-4-16,5-1-6 16,10 2-9-16,-1-3-55 15,2 0-363-15,-12-3 102 16</inkml:trace>
  <inkml:trace contextRef="#ctx0" brushRef="#br0" timeOffset="-13748.005">20231 17326 779 0,'-9'-11'410'0,"3"6"-14"16,4 5-164-16,0 8-126 15,2 7-50-15,-1 13-15 16,-2 5-25-16,-5 12-6 15,1 4-5-15,-2 12-8 16,1-5 0-16,-5 8-79 16,7-5-328-16,-4-1 85 15</inkml:trace>
  <inkml:trace contextRef="#ctx0" brushRef="#br0" timeOffset="5827.702">21370 16850 286 0,'-9'-7'381'0,"11"0"-83"15,11-3 1-15,15-3-162 0,13 1-56 16,7-2-38-16,0 2-28 15,5 7-5-15,-12 2 3 16,-5 9-4-16,-13 7 2 16,-13 9-5-16,-16 5 0 15,-13 8-8-15,-12 0 6 16,-13 0-9-16,0-7 6 0,-2-6 0 16,9-9 1-16,7-4-7 15,15-6 8-15,8-1-6 16,12 0 4-16,10 0-2 15,3 3 4-15,7 6-7 16,-5 4 8-16,-4 9-5 16,-11 5 4-16,-12 6-2 15,-11-3 3-15,-12-1-2 16,-1-8 5-16,-6 0-5 16,6-8-1-16,1-2 1 15,9-3-1-15,-3-4-327 16,7-3 114-16</inkml:trace>
  <inkml:trace contextRef="#ctx0" brushRef="#br0" timeOffset="6245.818">20948 17457 808 0,'-1'0'254'0,"15"3"55"16,10 2-214-16,17 1-24 16,9-1-15-16,17-1-5 15,7-3-15-15,26-2-10 16,2-4-14-16,21-3-6 16,-9 1 5-16,17 1-5 15,-25 4 6-15,0 9-36 16,-27 7 146-16,-11 2-476 15,-32-1 178-15</inkml:trace>
  <inkml:trace contextRef="#ctx0" brushRef="#br0" timeOffset="6693.694">20948 17850 523 0,'26'-22'301'16,"7"-2"-25"-16,8-4-84 16,0 5-130-16,0 7-22 15,-11 7-19-15,-5 9-10 16,-7 5-3-16,-7 8-5 15,-7 2 7-15,-9 13 0 0,-9 4 2 16,-9 14-1-16,-4 5 0 16,-8 10-6-16,4-5 4 15,-1 2-10-15,7-13 5 16,9-6-1-16,10-16 1 16,15-12 186-16,8-10-489 15,16-17 225-15</inkml:trace>
  <inkml:trace contextRef="#ctx0" brushRef="#br0" timeOffset="7145.131">21590 17781 831 0,'-24'20'237'0,"-3"10"66"16,4 0-232-16,4 7-15 15,6-2-15-15,7 8-5 16,5-3-14-16,5 13-5 16,-1-8-2-16,-1 2-5 15,-6-7-3-15,-7 0 5 16,-2-14 2-16,-6-2-3 16,-2-11 1-16,1-11 0 15,0-10-6-15,2-10-3 0,5-4-1 16,5-5-4-16,7 4 0 15,6-1-1-15,3 5 0 16,10-4-1-16,0 2 4 16,16-5-3-16,4 1 3 15,11-6 3-15,0 4-1 16,5-3-3-16,-11 6 3 16,-5 1-3-16,-14 8 0 0,-9 4 2 15,-12 5 0-15,-12 2 2 16,-8 4-1-16,-9 0-1 15,0 0-6-15,-1 2-29 16,3 1-96-16,6 4-212 16,13 2 10-16</inkml:trace>
  <inkml:trace contextRef="#ctx0" brushRef="#br0" timeOffset="7831.337">22532 17421 780 0,'1'-7'249'16,"4"5"58"-16,5 4-203 0,10 3-26 15,2 2-19-15,10 2-10 16,3 1-20-16,9 3-8 16,0-2-13-16,9 4-18 15,-4-2-19-15,-7-1-307 16,-12-7 76-16</inkml:trace>
  <inkml:trace contextRef="#ctx0" brushRef="#br0" timeOffset="8045.355">22452 17617 678 0,'0'5'329'0,"10"-4"-13"15,13-6-129-15,10-3-127 16,16-7-19-16,4 0-14 16,13 0-6-16,0 8-3 15,3-2-348-15,-12 1 114 16</inkml:trace>
  <inkml:trace contextRef="#ctx0" brushRef="#br0" timeOffset="16744.26">23844 16621 665 0,'-25'0'384'16,"6"-6"-36"-16,10 7-107 15,12 4-167-15,10 2-12 16,7 1-26-16,5 1 15 16,2 0 1-16,0 4-3 15,-6 0-13-15,-7 9-3 16,-8 1-25-16,-19 9-5 15,-11 3-5-15,-16 6-1 16,-3-3 1-16,-12 2 3 16,9-8 5-16,0-1 6 15,13-7 5-15,4 1-2 16,11-5-2-16,8 2-5 16,14-5-3-16,14-2-2 15,16-6 0-15,24-1 5 16,13-1-5-16,22 4-4 15,1 0 0-15,15 9-83 16,-16-3 1-16,11 1-343 0,-20-9 36 16</inkml:trace>
  <inkml:trace contextRef="#ctx0" brushRef="#br0" timeOffset="17108.587">23523 17684 525 0,'-20'9'252'0,"12"-2"34"16,11-4-124-16,21-7 1 16,16-5-30-16,28-16-5 15,10-8-21-15,30-17-8 16,2 0-24-16,29-9-10 16,-14 13-27-16,12 3-17 0,-23 17-14 15,5 5-37-15,-31 13-45 16,-4 9-338-16,-29 9 65 15</inkml:trace>
  <inkml:trace contextRef="#ctx0" brushRef="#br0" timeOffset="17760.121">24545 17732 732 0,'18'-3'248'0,"-7"1"76"16,-14-1-196-16,-9 2 11 16,-14-4-31-16,-14 4-12 15,-4 1-40-15,-12 0-16 0,0 3-18 16,0 2-8-16,9 3-7 16,1 7-5-16,12 2 3 15,5 9-9-15,13 1 6 16,7 5-4-16,11-4 5 15,12-1-8-15,11-8 7 16,18-9-3-16,7-8 2 0,10-9-3 16,-4-6 4-1,6-6 2-15,-13 1-5 0,-7-3 2 16,-15 5 2-16,-6 3 2 16,-13 5-6-16,-6 6 9 15,-7 4-2-15,-1 10-4 16,-4 1 5-16,-1 10-1 15,2 5 0-15,-1 15-1 16,1 3 7-16,0 16-4 16,0-2 2-16,-6 10-3 15,-1-7 6-15,-9 0-3 16,-4-16 7-16,-12-1 22 16,-4-16 12-16,-14-8 7 15,0-14-2-15,-7-10-6 16,10-11-22-16,4-8-18 15,14-6-34-15,9-11-443 16,8-4 133-16</inkml:trace>
  <inkml:trace contextRef="#ctx0" brushRef="#br0" timeOffset="18576.546">22542 17503 264 0,'-5'3'384'0,"0"-3"-87"16,3-3-2-16,6-2-119 15,4-1-76-15,3 2-23 16,1 2-30-16,7 2 3 15,-2 2-12-15,7 1 6 16,3 1-8-16,7-2 3 16,0 0-11-16,11-3-4 15,-1-1-10-15,6-2 0 0,-3 1-11 16,2 2-4-16,-10 1-2 16,-2 4 300-16,-13 1-687 15,-4 3 330-15</inkml:trace>
  <inkml:trace contextRef="#ctx0" brushRef="#br0" timeOffset="19325.198">22504 17641 607 0,'-2'-4'285'0,"1"-1"10"0,3 2-148 15,5-1-17-15,1 4-51 16,8 5 4-16,0 2-25 16,8 3-7-16,-3 1-17 15,11 2 3-15,-5-4-18 16,8 1 11-16,-3-3-8 15,8-3-1-15,-2-4-8 0,5 1 6 16,-7-3-13 0,-2 2 2-16,-8-1-1 0,-5 2 3 15,-10 0-5-15,-6 4 4 16,-6-3-5-16,-4-1 4 16,-3 3-6-16,-6-3 3 15,-2 1-3-15,-9 0 2 16,-7 2-6-16,-7-1 5 15,0 2-5-15,-7-2 4 16,3 0-1-16,-4-2-2 16,8-2-2-16,0 1 3 15,10-3-3-15,3-1 4 16,11 2 1-16,4-2 3 16,6 2-3-16,4-3 3 15,8 5-4-15,7-1 7 16,8 0 0-16,10-1 15 15,3-1-5-15,11 0 16 16,1-4-5-16,8-2 1 0,-4 1-13 16,8 3 0-16,-8-3-13 15,2 6-3-15,-11 4-3 16,0 1-70-16,-13-2 450 16,-2 9-818-16,-7-3 354 15</inkml:trace>
  <inkml:trace contextRef="#ctx0" brushRef="#br0" timeOffset="20075.167">22601 17498 687 0,'-1'-2'309'0,"4"4"7"16,3 5-178-16,7 4-28 16,4 1-60-16,10 3-1 15,3-4-19-15,10-3-3 16,2-6-9-16,9-4 2 16,-6-2-5-16,-1 0 5 15,-8-1-6-15,-6 0 2 16,-13 4-6-16,-4 1-2 15,-10 1-5-15,-6 1 7 16,-6 2-6-16,-11 0 4 16,-6 1-7-16,-12 0 1 15,-2-2-6-15,-7-3 2 16,2-2-3-16,-3 0 7 0,6-4-3 16,-3 1 5-16,8 1-2 15,3-1 3-15,8 1-5 16,6 0 6-16,8 2-4 15,5 2 7-15,8-1 0 16,9 3 9-16,3-2 0 16,13 3 11-16,5-3-2 15,9-1 13-15,3-2-1 0,8-3 1 16,-5 0-7-16,8 1-5 16,-6 2-17-16,1 4-45 15,-8 4-401-15,-4-5 114 16</inkml:trace>
</inkml:ink>
</file>

<file path=ppt/ink/ink2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44:41.853"/>
    </inkml:context>
    <inkml:brush xml:id="br0">
      <inkml:brushProperty name="width" value="0.05292" units="cm"/>
      <inkml:brushProperty name="height" value="0.05292" units="cm"/>
    </inkml:brush>
  </inkml:definitions>
  <inkml:trace contextRef="#ctx0" brushRef="#br0">2654 10207 782 0,'9'-4'338'16,"-2"0"47"-16,-1 3-192 16,0 1-27-16,-4-1-41 0,-5 3-8 15,-3 2-38-15,-9 2-22 16,-3 1-16-16,-12-3-14 15,-2 0-11-15,-9-1-3 16,-1-1 16-16,-6 6 7 16,5 6 3-16,-4 11-2 15,7 1-5-15,2 12-6 16,11-4-18-16,10 1-6 16,12-8 0-16,19-5 3 15,11-11-9-15,24-8 1 16,6-10 8-16,17-7-35 15,-5-4-90-15,6 3-388 16,-16 2 68-16</inkml:trace>
  <inkml:trace contextRef="#ctx0" brushRef="#br0" timeOffset="692.304">2889 10472 950 0,'-4'-9'342'0,"-2"6"61"0,4 6-258 15,3 9-27-15,4 4-44 16,-1 7-23-16,1 3-31 15,2 6-7-15,-4-1-9 16,-4 5 0-16,-3 2 2 16,-6 3-2-16,-6-5-4 0,-5 0 6 15,-3-7 1-15,-6-10-2 16,2-11-3-16,-2-9 7 16,5-12-5-16,4-7-5 15,9-3 2-15,2-1 5 16,8 8-5-16,6 4-4 15,2 5 2-15,7 3 3 16,4 2-2-16,9-1 3 16,0-3 3-16,10-6-4 15,-3 0 2-15,4-7-58 16,-8 0-290-16,2-8-94 16,-6 3-120-16</inkml:trace>
  <inkml:trace contextRef="#ctx0" brushRef="#br0" timeOffset="836.644">2939 10163 1262 0,'-16'1'325'15,"-3"6"94"-15,10 3-361 16,9-3-44-16,11-9-427 0,10-18 130 15</inkml:trace>
  <inkml:trace contextRef="#ctx0" brushRef="#br0" timeOffset="2492.41">3942 9762 645 0,'3'-4'361'0,"-12"7"-25"0,-13 11-105 16,-5 6-140-16,-18 10-12 15,-5 5-32-15,-11 19 9 16,5 3-12-16,-3 18 7 16,11 1-16-16,2 14-4 15,13-10-19-15,3 5-1 16,10-14-11-16,10 4 2 16,7-14-1-16,8 1 5 15,10-15-8-15,5-4-8 16,5-16-36-16,8-4-361 15,-4-9 98-15</inkml:trace>
  <inkml:trace contextRef="#ctx0" brushRef="#br0" timeOffset="3128.838">4216 10095 939 0,'6'-13'302'0,"-1"-2"60"16,-2 3-264-16,-4 2 5 15,-5 2-30-15,-6 4 4 16,-6 7-13-16,-9 4 5 15,-3 5-22-15,-7 11 1 16,5 5-15-16,-3 10-2 16,8-2-12-16,4 0-7 15,8-9-8-15,7-3-4 0,8-10-1 16,10-3 2-16,2-6 2 16,8-5-3-16,4-5 0 15,6-9 1-15,0-6-3 16,6-11 0-16,-4-3 0 15,1-7 4-15,-6 5 1 16,-4 4 2-16,-8 10-3 16,-6 8-1-16,-9 13 0 0,-6 14-3 15,-3 12 2-15,-6 19 5 16,-2 7-2-16,0 13 9 16,0-3-1-16,2 12-1 15,4-8-5-15,4 12 6 16,2-10-9-16,4 1 2 15,4-14-6-15,-1-8-2 16,1-21-40-16,4-12-90 16,-2-15-338-16,2-25 49 15</inkml:trace>
  <inkml:trace contextRef="#ctx0" brushRef="#br0" timeOffset="3593.02">4467 10605 898 0,'3'-2'324'0,"0"-2"51"16,2 2-244-16,1 7-19 16,-3 7-47-16,2 12-9 15,0 5-26-15,-4 8-9 16,-2 1-10-16,-3 7-2 16,-3-4-6-16,-3 6-1 15,-3-2 2-15,-3 3-1 16,-1-6-2-16,-6-4 6 15,2-15-3-15,-7-15-2 16,5-14-3-16,-1-14 7 16,7-8-6-16,4-6 7 15,8 7-7-15,8 1 5 16,5 9-8-16,6 4 6 16,2 8-9-16,7 1 12 15,0 1-9-15,7-1 8 16,-1-1-5-16,2-7-45 0,-2-1-372 15,-2-3 109-15</inkml:trace>
  <inkml:trace contextRef="#ctx0" brushRef="#br0" timeOffset="3751.357">4495 10380 1317 0,'-17'-6'298'0,"8"-3"121"16,9 3-405-16,10 3-420 16,4 6 126-16</inkml:trace>
  <inkml:trace contextRef="#ctx0" brushRef="#br0" timeOffset="4229.762">4899 9479 1073 0,'-8'-15'364'0,"-3"7"69"15,7 11-310-15,3 18-13 16,3 10-53-16,5 21-18 15,3 13-24-15,6 20-4 16,1-1-7-16,2 21 1 16,-5-4 0-16,-7 12-1 15,-9-15 6-15,-11 7 0 16,-8-19-5-16,-8-3 0 16,1-19-5-16,-6-2-2 15,6-19-2-15,1-6 10 16,6-16-12-16,7-12-65 15,11-11-85-15,10-16-297 16,15-8-1-16</inkml:trace>
  <inkml:trace contextRef="#ctx0" brushRef="#br0" timeOffset="4579.742">5449 10184 982 0,'-27'15'370'0,"9"-7"40"16,11-2-244-16,12-2-74 15,8-7-31-15,13-2 7 16,5-1-25-16,14-2-3 16,3 1-19-16,16 2-2 15,-6 3-18-15,5-1-91 16,-13 3-365-16,-6-5 89 15</inkml:trace>
  <inkml:trace contextRef="#ctx0" brushRef="#br0" timeOffset="4829.1">5404 10325 980 0,'-22'4'401'0,"12"2"18"0,10 0-207 15,9 1-119-15,12-2-4 16,5-4-22-16,11-1-1 16,7-4-22-16,17-4-8 15,0 1-18-15,14-2-44 16,-6 3 157-16,-1-2-615 16,-18-9 216-16</inkml:trace>
  <inkml:trace contextRef="#ctx0" brushRef="#br0" timeOffset="8033.609">6097 9991 844 0,'-14'-1'371'0,"0"2"18"16,1 6-197-1,6 2-100-15,3 4-19 0,4-1-46 16,6 0-14-16,6-4-1 0,12-1-4 16,6-4-6-1,11 2 1-15,-2 3 1 0,0 7-4 16,-8 5 9-16,-6 9-1 16,-15 7 1-16,-9 7 1 15,-8 2 5-15,-14 4-2 16,-5-5 3-16,-10 0 2 15,-3-7-5-15,-4-4-3 16,8-10 0-16,3-4-6 16,13-10-5-16,7-5-37 15,11-6-26-15,3-3-371 16,8-5 76-16</inkml:trace>
  <inkml:trace contextRef="#ctx0" brushRef="#br0" timeOffset="10824.28">8208 9840 1010 0,'5'-5'338'0,"-3"-2"97"16,-4-1-270-16,-6-3 3 15,-6-1-29-15,-11 1-6 0,-7 5-46 16,-17 7-13-16,-2 7-28 16,-16 14-10-1,1 7-16-15,-9 18-2 16,7 8-7-16,-12 24 4 15,16 4-4-15,-4 24 11 16,14-3 1-16,8 9 3 0,20-20-4 16,15-4 3-16,18-26-11 15,19-7-2-15,13-23-10 16,21-6-2-16,5-16-7 0,17-10-27 16,-7-10-53-16,12-8 102 15,-12 2-582-15,5-12 178 16</inkml:trace>
  <inkml:trace contextRef="#ctx0" brushRef="#br0" timeOffset="11990.833">8992 9639 859 0,'2'-6'325'0,"-6"6"53"16,-5 4-227-16,-6 9-9 15,-6 4-39-15,-10 16-9 16,-4 8-29-16,-10 20-8 16,1 8-19-16,-6 20-5 15,6-3-15-15,-1 19 6 16,6-12-7-16,0 11 4 16,7-17-11-16,8 3 3 15,12-21-9-15,13-2-10 16,12-25-17-16,12-7-66 15,5-21-39-15,8-13-342 16,1-16 41-16</inkml:trace>
  <inkml:trace contextRef="#ctx0" brushRef="#br0" timeOffset="16257.322">9687 9903 1072 0,'3'-8'368'0,"-6"0"76"16,-4 2-290-16,-8-1-4 15,-4 5-37-15,-8 0-6 16,-3 1-30-16,-12 2-7 16,0 3-17-16,-13 7-12 15,2 4-6-15,-8 15-3 16,7 9-9-16,-7 21-4 16,9 6-10-16,0 20-8 15,12-2-3-15,6 13 3 16,17-13-2-16,15 5 5 15,16-21 4-15,17-10-8 16,11-25-6-16,21-17 2 16,0-25 2-16,18-25-8 15,-4-15 11-15,8-26 1 16,-10-7 2-16,3-14 3 16,-21 8-4-16,-8-3 2 0,-21 23-4 15,-17 5 2-15,-17 22-4 16,-18 10-2-16,-12 18-9 15,-13 12-33-15,-2 11-60 16,-11 9-81-16,4 0-13 16,-3 5-345-16,15-2 65 15</inkml:trace>
  <inkml:trace contextRef="#ctx0" brushRef="#br0" timeOffset="16570.711">9488 10387 755 0,'-30'-1'505'16,"5"6"-55"-16,10 6-75 0,7 3-223 16,10 9 0-16,6 4-43 15,11 8-13 1,3-2-33-16,12 7-20 0,2-9-33 16,9 3-112-16,-1-10-58 15,9 2-385-15,-8-13 17 16</inkml:trace>
  <inkml:trace contextRef="#ctx0" brushRef="#br0" timeOffset="16923.095">10051 9640 1185 0,'-14'-10'372'0,"-1"8"78"16,7 11-329-16,5 17 8 15,5 10-39-15,6 22-7 16,4 4-6-16,4 22-7 16,4-1-37-16,4 16-6 15,-7-8-18-15,0 14-14 16,-9-15-12-16,-11 9-6 15,-11-16 0-15,-9 3-7 16,-5-17 7-16,-8-1 5 0,2-20 15 16,-2-5-54-16,5-18-38 15,-2-9-350-15,10-13-56 16,4-7-143-16</inkml:trace>
  <inkml:trace contextRef="#ctx0" brushRef="#br0" timeOffset="18766.854">10654 10250 1187 0,'-35'14'360'0,"4"-2"104"16,15-1-339-16,12-2 9 15,9-2-36-15,15 1-8 16,6-1-37-16,18-2-11 15,3-2-24-15,13-3-9 16,-3-3-26-16,6-1-106 16,-12 1-41-16,-1 4-353 15,-18 2-2-15</inkml:trace>
  <inkml:trace contextRef="#ctx0" brushRef="#br0" timeOffset="18961.672">10580 10448 1210 0,'-15'11'391'0,"8"0"80"15,14 0-328-15,11-1 7 16,9-2-45-16,16-2-10 16,5-4-25-16,15 1-20 15,-1-5-21-15,10-1-562 16,-4-3 181-16</inkml:trace>
  <inkml:trace contextRef="#ctx0" brushRef="#br0" timeOffset="20172.582">12532 9836 1019 0,'8'0'342'0,"-11"5"80"16,-8 4-285-16,-11 3-10 15,-6 3-46-15,-21 3-19 16,-3 1-37-16,-18 2-5 16,2-1-4-16,-12 0 7 15,13-3 7-15,-4 1 10 16,17-4 1-16,1 1 5 16,12-3 6-16,8 0 5 15,13-2-3-15,10 0-1 16,13-1-9-16,12 3 4 15,11-2-13-15,11 3 15 0,2-5 4 16,7 2 4-16,-6 2-17 16,1 0-6-16,-8 2-22 15,-3 5-12 1,-8-1-3-16,-6 3 1 16,-9-1 4-16,-10 5-5 0,-11 0 4 15,-15 5-8-15,-6 0 1 0,-15 8-8 16,-3-2 15-16,-10 7-4 15,7-4 5-15,-5 7-13 16,15-8 8 0,4 4-2-16,16-8 0 0,10 4-1 15,14-9 15-15,16 2-3 16,12-9-7-16,20-2 5 16,7-9 13-16,17-5 12 15,0-6 10-15,12-4 5 16,-8-2-1-16,10-4-13 15,-11 0-25-15,1 1-63 16,-14-2-131-16,-2 2-459 16,-20 3 57-16</inkml:trace>
  <inkml:trace contextRef="#ctx0" brushRef="#br0" timeOffset="22788.943">13234 10273 469 0,'6'3'380'16,"-2"-2"-43"-16,-2-1-81 15,-1-3-40-15,-1 2-75 16,-3-3-7-16,-3-1-28 16,-5 4-13-16,-4 0-35 15,-9 3-12-15,-3 5-20 0,-8 8-10 16,0 1-6-16,-6 9-2 16,4 3 3-16,0 5 4 15,9-3-1-15,6 4 6 16,13-4 0-16,10-1-13 15,11-9-2-15,11-3-1 16,8-10-8-16,12-7-16 16,0-6-48-16,6-1-409 15,-5-2 103-15</inkml:trace>
  <inkml:trace contextRef="#ctx0" brushRef="#br0" timeOffset="23388.731">13466 10610 989 0,'-9'-8'324'0,"1"4"68"16,3 4-275-16,1 5-18 15,3 8-38-15,2 7-11 16,2 2-19-16,-1 9-8 16,3 2-12-16,-2 2-4 15,1-2 4-15,-4 5-10 16,0-4 4-16,-5 0-3 15,0-7 2-15,-3 0-4 0,0-11 1 16,-7-7-3-16,0-8-3 16,-4-7-4-16,-2-7-7 15,0-4 2-15,4 0-1 16,3 2 10-16,5 4-2 16,5 4 5-16,6 4 1 15,6-1 1-15,3 1 1 16,8-3 2-16,1-3 2 15,9-3 0-15,-1-2 2 0,3-5 398 16,-6 1-819-16,4 0 408 16</inkml:trace>
  <inkml:trace contextRef="#ctx0" brushRef="#br0" timeOffset="23532.856">13508 10406 962 0,'-23'1'515'0,"8"4"-21"16,7-2-207-16,6 0-161 15,8 0-62-15,7-3-119 16,3 2-439-16,7-1 109 16</inkml:trace>
  <inkml:trace contextRef="#ctx0" brushRef="#br0" timeOffset="27438.19">14297 9887 842 0,'-7'1'301'16,"-4"4"43"-16,-8 4-195 16,1 1-62-16,-9 7-4 15,2 2-19-15,-11 12-7 0,3 5-12 16,-7 17-5-16,4 1-11 15,-7 14-4-15,7-3-4 16,-3 6-6-16,8-9-8 0,4 7 1 16,10-15-5-16,11 1 0 15,11-12-2-15,9-9-4 16,5-10-38-16,7-7-365 16,-2-10-20-16,7-11-153 15</inkml:trace>
  <inkml:trace contextRef="#ctx0" brushRef="#br0" timeOffset="29572.986">14544 10330 666 0,'4'-3'336'0,"0"0"7"16,-1-2-151-16,0 0-32 15,-2-1-49-15,-1 1-4 0,-3-1-26 16,-3 3-2-16,-4 0-29 16,-5 3 0-16,-2 1-5 15,-7 6 1-15,1 2-7 16,-4 9-3-16,5 2-11 16,-1 12-8-16,5-1-13 15,2 8-2-15,4-5-1 16,6-1-2-16,8-11-1 15,3-7 5-15,7-11-3 0,7-14 0 16,2-5 2-16,6-11-2 16,0-4 2-16,5-5 1 15,-8 4-1-15,-1 0 1 16,-7 10 2-16,-5 8-1 16,-7 10 3-16,-3 11 17 15,-6 10 7-15,-3 9 5 16,-1 4 1-16,-2 11-1 15,0-1-15-15,-1 11-9 16,1-3-6-16,-1 5-6 16,0-7 0-16,2-2-7 15,2-14 2-15,4-4-86 16,5-16-46-16,5-6-388 16,7-6 33-16</inkml:trace>
  <inkml:trace contextRef="#ctx0" brushRef="#br0" timeOffset="30171.137">14673 10913 600 0,'3'-10'445'16,"0"2"-58"-16,-2 0-44 16,0 5-218-16,1 3-3 0,1 4-39 15,-2 3-8-15,2 1-19 16,-2 8 1-16,-1 2-23 15,-2 8-3-15,-1 0-15 16,-4 10-7-16,0-3-6 16,-6 3-1-16,-1-4 0 15,-3 1-1-15,-2-9-4 16,-2-7-9-16,2-9-3 0,0-9-16 16,2-9-2-16,4-9-6 15,4 0 11-15,6-4 3 16,4 4 8-16,3 3 10 15,3 9 10-15,3 1-3 16,1 4 4-16,8 1-2 16,1-1 1-16,6-10 1 15,2-3-14-15,3-9 390 16,-5-7-818-16,-1-5 386 16</inkml:trace>
  <inkml:trace contextRef="#ctx0" brushRef="#br0" timeOffset="30293.531">14739 10691 1129 0,'-8'-5'343'15,"3"0"58"-15,5 4-329 16,3-1-257-16,2 2-211 16,0-2-26-16</inkml:trace>
  <inkml:trace contextRef="#ctx0" brushRef="#br0" timeOffset="30754.238">15025 9857 1106 0,'-14'-12'386'15,"3"7"66"-15,4 0-276 16,7 7-44-16,0 3-22 15,5 8-42-15,2 9-16 0,3 10-27 16,5 15-12-16,-1 10-11 16,2 16 1-16,-2 4-6 15,-4 11 4-15,-5-4 1 16,-6 11-7-16,-7-12 0 16,-9 3 3-16,-5-13-2 15,-6-3 0-15,-1-18 9 16,-1-4-8-16,6-17 9 0,1-6-15 15,8-12-23-15,7-10-83 16,6-11-22-16,11-8-369 16,9-2 45-16</inkml:trace>
  <inkml:trace contextRef="#ctx0" brushRef="#br0" timeOffset="43875.366">15577 10325 1180 0,'-21'-3'372'0,"3"1"87"16,9 0-319-16,7 3 1 15,6-1-45-15,7 0-11 16,8 0-28-16,12 0-27 15,4-2-17-15,14 0-13 16,-3 1-57-16,4-2 359 16,-12 4-815-16,0 9 335 15</inkml:trace>
  <inkml:trace contextRef="#ctx0" brushRef="#br0" timeOffset="44124.322">15536 10437 963 0,'-18'5'454'0,"2"4"7"15,9-2-209-15,10 1-91 16,11-1-40-16,10 2-12 16,8-2-25-16,11-1-13 15,6-4-45-15,11-3-72 16,-7-7 169-16,9 1-669 15,-14-5 222-15</inkml:trace>
  <inkml:trace contextRef="#ctx0" brushRef="#br0" timeOffset="51217.464">16426 10330 1029 0,'0'-41'376'15,"-3"19"42"-15,1 10-226 16,2 14-114-16,0 18-9 16,-2 11-24-16,2 25-2 15,3 12-22-15,0 26-12 16,-2-1-1-16,-2 19 1 16,-2-11-11-16,-5 11 7 15,-7-22 1-15,-6 0 1 16,0-24-3-1,-11-13 3-15,-1-27-5 0,-10-16-1 16,1-22-1-16,0-10 3 16,8-4-2-16,8-3 0 15,18 9-1-15,16 6 0 16,19 10-1-16,22-4 1 16,7-6 1-16,17-9-61 15,-4-8-119-15,-1-14-287 16,-19 4-9-16</inkml:trace>
  <inkml:trace contextRef="#ctx0" brushRef="#br0" timeOffset="51531.381">16432 9887 1364 0,'-18'25'358'0,"2"-13"97"16,12-3-400-16,15-4-32 15,5-6 273-15,9-1-748 16,-1-6 333-16</inkml:trace>
  <inkml:trace contextRef="#ctx0" brushRef="#br0" timeOffset="55131.34">17183 10428 709 0,'-8'2'297'0,"-5"3"16"15,4 0-166-15,3 1-57 0,2-2-18 16,1 0-2-16,4-3-15 15,3 2-7-15,-3-1-18 16,5-1-15-16,-2-1-7 16,3 0-1-16,-1-1-3 15,1-2 0-15,-1 0 0 0,-1 1 0 16,-1 0 0-16,-2-1 2 16,-3 2-4-16,-3 1 2 15,-5-1-2-15,-2 2 3 16,-3 1 2-16,-1 3 3 15,5 0 1-15,5-1-6 16,5-1 394-16,5-5-786 16,1-6 387-16</inkml:trace>
  <inkml:trace contextRef="#ctx0" brushRef="#br0" timeOffset="57416.513">18251 10244 883 0,'0'0'296'15,"2"-1"83"-15,-5 0-247 16,-4-4 5-16,-3-3-38 16,-5 1-5-16,-6-1-43 15,-12 1-1-15,-2 4-18 16,-10 9 6-16,3 6-13 16,-10 22 9-16,8 6-3 0,0 14-4 15,9-1-6-15,4 7 5 16,14-13-15-16,11-1-4 15,10-14-2-15,14-2 3 16,10-10-9-16,16-8-4 16,3-8-48-16,16-7 316 15,-2-7-743-15,7-8 304 16</inkml:trace>
  <inkml:trace contextRef="#ctx0" brushRef="#br0" timeOffset="57833.409">18369 10659 704 0,'3'-11'433'0,"-3"6"-53"16,-1 3-85-16,2 7-206 16,1 8-8-16,0 12-26 15,-1 12-8-15,3 5-22 16,0 8-6-16,0-4-14 0,-1 2-2 16,-2-6-1-16,-3-1 5 15,-4-8-1-15,-5-5-2 16,-1-9-4-16,-3-8 5 15,-2-9-10-15,-3-14 1 16,3-5-6-16,0-11 6 16,4 0-7-16,4 2 4 15,6 6 0-15,3 5 8 16,5 9-7-16,3 2 8 16,4 2 3-16,6-3-4 15,3-5 8-15,4-11-60 16,1-1-374-16,0-10 113 15</inkml:trace>
  <inkml:trace contextRef="#ctx0" brushRef="#br0" timeOffset="57973.294">18393 10423 997 0,'-16'6'464'15,"6"2"-20"-15,5 0-212 16,7-1-173-16,10-4-80 15,5-4-418-15,4-2 112 0</inkml:trace>
  <inkml:trace contextRef="#ctx0" brushRef="#br0" timeOffset="58532.834">19243 9790 520 0,'-4'-9'453'0,"-3"8"-104"16,-9 2-20-16,-9 8-246 16,-3 8-20-16,-13 11 3 15,-3 7 0-15,-6 15 13 16,7 5-16-16,-3 13-1 16,9 0-16-16,-1 16 2 15,10-7-16-15,3 12 6 16,6-13-12-16,8 1-3 15,7-13-6-15,5-2-3 16,5-16-12-16,7-5-9 16,1-8-32-16,4-8 101 15,2-8-540-15,-1-6 187 16</inkml:trace>
  <inkml:trace contextRef="#ctx0" brushRef="#br0" timeOffset="60200.839">19621 10375 676 0,'9'-11'325'0,"-4"-6"20"15,-3 0-148-15,-5-4-26 16,-5 4-41-16,-10-2 8 16,-4 7-26-16,-8 2-11 15,-1 10-22-15,-7 4 3 0,5 5-21 16,-4 13 3-16,5 2-10 16,-1 10-6-16,7 2-18 15,2 12-7-15,10-6-12 16,6 2-7-16,7-9-9 15,11-8 4-15,6-10-2 16,9-14-2-16,5-8 10 16,11-13-6-16,-4-7 2 15,5-12-1-15,-5 0 3 16,2-7-5-16,-11 7 9 0,-4 0-8 16,-9 11 5-16,-4 3 0 15,-8 11-1-15,-5 9-2 16,-5 10 3-16,-2 14 5 15,-5 13 1-15,-6 17 1 16,3 5 7-16,-1 14 0 16,-1-5-8-16,2 10-4 15,3-12-1-15,6 3-10 16,3-16-16-16,2-4-82 16,4-19-38-16,-1-9-411 15,-2-17 48-15</inkml:trace>
  <inkml:trace contextRef="#ctx0" brushRef="#br0" timeOffset="60716.321">19767 10971 1063 0,'2'-3'325'0,"-2"10"79"16,0 7-296-16,0 12-4 16,-3 3-42-16,1 8-8 15,-1 0-22-15,-6 8-11 16,3-4-17-16,-5 4 1 16,-3-5-2-16,-3 1-4 15,2-11-1-15,-7-4-2 16,-1-15-2-16,0-7-7 15,2-12 2-15,4-6 2 0,7-1 0 16,7-1 3-16,8 2 7 16,6-1 0-16,2 3-4 15,8-1 5-15,-3 2 1 16,4-3 1-16,0 0-1 16,3-4-14-16,-4-4-47 15,5-11-370-15,-3-5 90 16</inkml:trace>
  <inkml:trace contextRef="#ctx0" brushRef="#br0" timeOffset="60826.84">19850 10767 1195 0,'-12'-2'368'0,"-1"1"64"16,5 4-340-16,6 2-32 15,3 1-83-15,8 3-406 16,1 1 119-16</inkml:trace>
  <inkml:trace contextRef="#ctx0" brushRef="#br0" timeOffset="61316.151">20151 9569 1155 0,'5'1'354'0,"-19"8"88"16,6 7-315-16,3 17 16 15,4 9-30-15,0 21-15 16,3 5-23-16,4 24-18 16,3 3-39-16,-5 23-9 15,-1-6-4-15,0 17-4 16,-3-16-8-16,-10 5 1 15,2-26 1-15,-9-3-6 16,-6-27 2-16,-8-8 12 16,2-21-2-16,1-7-1 15,5-15-6-15,6-8-97 16,7-13 160-16,3-6-570 0,3-1 148 16</inkml:trace>
  <inkml:trace contextRef="#ctx0" brushRef="#br0" timeOffset="75844.877">20465 10438 989 0,'-10'-9'398'16,"-3"3"31"-16,4 4-197 16,5 4-96-16,5 4-15 15,6 2-29-15,13 3-14 16,6-1-43-16,14-5-16 16,2-3-9-16,9-6-7 15,-5-2-7-15,4-2-64 0,-11 0-41 16,-2 0 143-16,-13 4-543 15,-8 4 195-15</inkml:trace>
  <inkml:trace contextRef="#ctx0" brushRef="#br0" timeOffset="76150.889">20459 10656 1049 0,'-9'8'329'0,"5"-1"85"15,7 0-295-15,7-1 0 16,5-1-37-16,10-1 3 15,3-3-32-15,8-1-10 16,-2 0-19-16,6-2-10 16,-6-1-2-16,5 1-75 15,-5 1-317-15,2-15-88 0,-9-7-147 16</inkml:trace>
  <inkml:trace contextRef="#ctx0" brushRef="#br0" timeOffset="80996.814">22117 9766 674 0,'3'-18'372'16,"-1"1"-2"-16,-9 5-119 15,-7 0-97-15,-5 4-28 16,-13 5-15-16,-6 1-24 16,-9 9-7-16,1 4-33 15,-7 10-6-15,8 6-7 16,-4 18-7-16,11 5-13 16,0 17 0-16,12 2-4 0,7 9-4 15,15-8-4 1,8 3-4-16,12-15 4 0,14-10-7 15,10-21 4-15,17-15-4 16,7-20 7-16,12-18-3 16,-6-11 3-16,1-14-2 15,-15-2 8-15,-12-9-6 16,-20 1 2-16,-16-13-1 16,-17 6 1-16,-20-4-9 15,-14 13 4-15,-18 10-2 16,-3 24 0-16,-8 20-37 15,11 22-25-15,3 20 400 16,20 13-821-16,15 6 383 16</inkml:trace>
  <inkml:trace contextRef="#ctx0" brushRef="#br0" timeOffset="81267.281">22039 10175 1090 0,'-5'19'347'15,"3"-1"75"-15,7 10-274 16,3-1-39-16,6 3-7 15,0-3-30-15,9 3-13 16,1-6-31-16,10-3 0 16,-4-8-91-16,6-7-417 15,-6-9 123-15</inkml:trace>
  <inkml:trace contextRef="#ctx0" brushRef="#br0" timeOffset="81662.431">22449 9360 965 0,'-6'-8'354'16,"3"1"51"-16,7 3-252 15,9 0-2-15,1 2-27 0,2 2-5 16,-1 1-18-16,-3 8-6 16,-6 5-46-16,-4 8-19 15,-7 3-21-15,-10 11-5 16,-3-4-10-16,-4 6 3 16,3-7 2-16,4-3 0 15,9-7 1-15,6-4 0 16,5-5-1-16,3-4-1 15,4-1 4-15,3 1-2 16,2-2 5-16,9 0 1 16,4 1-20-16,4 5-497 15,-3-3 159-15</inkml:trace>
  <inkml:trace contextRef="#ctx0" brushRef="#br0" timeOffset="82279.174">21423 10783 1023 0,'-19'9'307'15,"8"3"75"-15,10 1-287 16,12 5 20-16,10-1-16 0,16 0 14 16,10-4-1-1,21-7 6-15,10-10-33 0,22-5-12 16,-2-4-28-16,14-3-12 15,-11 5-18-15,9 1-3 16,-19 5-7-16,9-2-3 16,-16-1-13-16,0-4-127 15,-19-1-389-15,-7 4 76 16</inkml:trace>
  <inkml:trace contextRef="#ctx0" brushRef="#br0" timeOffset="82745.8">22084 11098 773 0,'-15'3'430'16,"10"-6"-38"-16,11-1-119 15,9-1-178-15,9 1 5 16,2 0-15-16,3 7 4 15,-3 2-14-15,-8 10-7 16,-10 4-29-16,-14 10-21 16,-10 2-6-16,-14 8-3 15,-1-1-6-15,-3 5-1 16,5-9 1-16,4 3 5 16,13-9 12-16,8-2 5 15,11-6 1-15,14-4 4 16,9-7-8-16,15-5-13 15,5-5 21-15,9-4-551 16,-7-3 188-16</inkml:trace>
  <inkml:trace contextRef="#ctx0" brushRef="#br0" timeOffset="89777.662">2794 12041 1079 0,'0'-6'298'0,"-11"2"88"15,-2 1-276-15,-4-2-25 16,-6 4 15-16,-2 1-18 16,-7 2 11-16,-2 0-19 15,-4 8 1-15,1 3-20 16,-3 11-9-16,5 12-18 16,-6 19-10-16,3 5-14 15,-4 15-2-15,11-3 1 0,5 7-3 16,11-13 0-16,12 4 0 15,16-14 0-15,15-4-2 16,5-14 2-16,17-4-2 16,-2-17-1-16,13-11-1 15,-3-13-1-15,20-20 1 16,3-11 2-16,7-19 0 16,-13-3-4-16,-5-12 8 15,-24 9-1-15,-18-9-1 16,-16 15 1-16,-15-9 9 15,-16 9-7-15,-16-4-4 16,-13 10-2-16,-15-1-18 16,0 14-17-16,-7 12-43 15,11 18-26-15,2 27-392 16,20 19 94-16</inkml:trace>
  <inkml:trace contextRef="#ctx0" brushRef="#br0" timeOffset="90194.84">2778 12483 1162 0,'-34'-6'367'15,"11"9"95"-15,12 11-289 16,8 3-44-16,12 13-1 0,6 3-51 16,12 12-18-16,4-1-31 15,12 2-10-15,-1-8-15 16,9-1-95-16,-6-10-54 16,5-5-376-16,-10-9 11 15</inkml:trace>
  <inkml:trace contextRef="#ctx0" brushRef="#br0" timeOffset="90717.988">3544 12286 875 0,'-29'5'432'16,"9"3"-10"-16,9-1-162 15,12 1-173-15,11-1-9 16,6 0-27-16,15 1-9 16,2-1-8-16,21 0-11 15,0-2-13-15,12 2-54 16,-5-1-43-16,-2 0-376 15,-16-5 63-15</inkml:trace>
  <inkml:trace contextRef="#ctx0" brushRef="#br0" timeOffset="90963.537">3536 12439 795 0,'-19'14'466'0,"6"-6"-35"16,4 0-109-16,9-1-191 15,7 0-13-15,5-1-32 16,11 0-7-16,5-2-29 0,14 1-9 16,6-2-22-16,15-1 5 15,-2-2-65-15,7 8-337 16,-10-6-133-16,-7-5-119 15</inkml:trace>
  <inkml:trace contextRef="#ctx0" brushRef="#br0" timeOffset="97843.348">4699 12303 306 0,'6'-2'302'15,"2"1"-27"-15,1-1 7 0,3 3-113 16,2-1 10-16,-3 0-59 16,2-1 10-16,-1-1-18 0,-2 1 20 15,-2-1-30-15,-2 1 35 16,-5-1-26-16,-5-2-1 15,-1 1-28-15,-7-3-1 16,-3-2-47-16,-8 2-8 16,-1 0-14-16,-7 1 1 15,-1 5-4-15,-3 9 7 16,4 7-5-16,-3 14-3 16,7 7-4-16,3 10-3 15,7 0-10-15,7-1-1 16,10-11 1-16,9-6 2 15,6-13-1-15,12-11 8 16,2-9-2-16,7-14 5 16,0-10-3-16,5-10 4 15,-9-1-4-15,2-6 8 16,-11 9-9-16,-2 3 8 0,-8 8-4 16,-3 6 6-16,-5 8-7 15,-2 5 6-15,-3 3-10 16,0 3 6-16,0 5-4 15,-1 6 6-15,1 10-2 16,0 16 11-16,-1 11-7 16,-2 19 3-16,-4 6-7 0,-4 18-4 15,-4-3-7-15,-5 6 2 16,2-10-6-16,2-1 1 16,2-20 4-16,4-7-14 15,8-19-20-15,-4-8-107 16,1-15-38-16,-3-9-368 15,-1-7 15-15</inkml:trace>
  <inkml:trace contextRef="#ctx0" brushRef="#br0" timeOffset="98526.469">5074 12931 883 0,'0'-15'332'0,"1"0"61"15,2 4-236-15,-1 5-18 16,1 6-44-16,1 11 2 16,-3 6-39-16,0 11-10 0,-1 3-13 15,-1 12-5-15,-3-7-23 16,-1 8 0-16,-2-8-1 15,-5 4-6-15,0-9-7 16,-8 1-14-16,2-9-13 16,-7-4-14-16,5-7-5 15,-1-9 0-15,6-7 15 16,4-8 14-16,6-3 16 16,5-6 4-16,3 1 10 0,5-3-1 15,3 2 1-15,5 0 2 16,-1 4 2-16,4 2-5 15,0 3 0-15,3 2-6 16,-3 3-19-16,3-3-126 16,-6-3-261-16,5-3 28 15</inkml:trace>
  <inkml:trace contextRef="#ctx0" brushRef="#br0" timeOffset="98666.341">5142 12596 1307 0,'-22'8'393'0,"1"-8"81"15,11 0-381-15,5 3-42 0,8-1-80 16,3 5-437-16,-1 4 107 16</inkml:trace>
  <inkml:trace contextRef="#ctx0" brushRef="#br0" timeOffset="100642.026">5535 12457 1216 0,'-10'9'473'0,"0"-7"52"15,4-1-328-15,6-1-71 16,9 2-67-16,7-5-57 15,1 1-76-15,1-11-453 16,-4 4 112-16</inkml:trace>
  <inkml:trace contextRef="#ctx0" brushRef="#br0" timeOffset="101977.974">6285 12371 1169 0,'-7'-28'392'15,"1"9"89"-15,4 5-302 16,2 11-37-16,-2 14-19 16,4 12-48-16,1 24-19 15,4 7-27-15,0 16-8 16,3 2-5-16,0 7-15 16,-5-10 2-16,-2 6-3 15,-6-13 2-15,-6-4-2 16,-4-13 6-16,-3-11-3 15,-3-17 0-15,-4-9 2 16,-3-14 1-16,-4-15-2 16,3-5-1-16,-2-12-1 15,10 0-2-15,8 1-1 16,11 10 0-16,9 8-2 16,11 11 6-16,10 4-7 15,3 3-3-15,14-5-4 0,-1-5-16 16,10-13-132-16,-8-11-379 15,2-12 68-15</inkml:trace>
  <inkml:trace contextRef="#ctx0" brushRef="#br0" timeOffset="102155.833">6358 11944 1248 0,'-30'1'549'0,"4"2"45"16,4 0-316-16,6-1-89 15,7-2-87-15,9 1-53 16,2 0-101-16,18-1-556 16,0-2 151-16</inkml:trace>
  <inkml:trace contextRef="#ctx0" brushRef="#br0" timeOffset="117476.261">3495 14884 903 0,'18'-7'368'0,"-2"1"76"16,-7 0-216-16,-2 4 11 15,-4 2-32-15,-10 2 9 16,-7 2-64-16,-10 7-38 15,-6 1-48-15,-14 10-30 16,-2 2-36-16,-9 13-1 0,3 2-3 16,-3 13 3-16,12-3 1 15,0 11 7-15,11-6 6 16,4 4 11-16,10-11 0 16,11-1 2-16,14-16-4 15,19-9-14-15,16-14-12 16,22-13-97-16,4-9-109 15,21-1-412-15,-12-3 14 16</inkml:trace>
  <inkml:trace contextRef="#ctx0" brushRef="#br0" timeOffset="119525.777">3739 15493 1043 0,'-6'-22'320'0,"-2"1"89"15,5 4-294-15,-1 2 10 16,3 7-28-16,0 3 8 16,2 7-29-16,1 7-1 15,2 5-30-15,3 11-4 16,-1 4-26-16,-1 10-3 15,0 2-7-15,-3 6-1 16,-3-4-7-16,-7 4 0 16,-2-10 3-16,-9 4-7 15,-1-7 2-15,-8 3-5 16,0-7-3-16,-6 0-10 16,1-10 5-16,0-5 0 0,6-10 8 15,4-3 11-15,12-6 12 16,4-7-1-16,10 1-2 15,9-10 9-15,6-2-8 16,12-6-1-16,4-1-3 16,7-6-6-16,-2 3-10 15,2-2-100-15,-12 3-388 16,-9 0 99-16</inkml:trace>
  <inkml:trace contextRef="#ctx0" brushRef="#br0" timeOffset="119686.89">3729 15183 1212 0,'-13'5'351'16,"-13"-2"68"-16,13 4-345 16,9-3 329-16,7-5-820 15,2-5 382-15</inkml:trace>
  <inkml:trace contextRef="#ctx0" brushRef="#br0" timeOffset="121588.804">4512 14510 853 0,'-3'1'293'15,"-7"7"46"-15,-6 4-194 16,-3 0-47-16,-6 1 20 16,0 2-24-16,-9 1 9 15,2 3-25-15,-6 12-4 16,2 7-28-16,-5 23-5 15,5 7-14-15,-2 20 5 16,4-3-17-16,3 12 5 16,6-14-8-16,4 3 1 0,7-19-8 15,11-1 5-15,6-19-10 16,9-8-6-16,4-13 1 16,9-10-92-16,-2-14-38 15,0-10-348-15,-2-6 19 16</inkml:trace>
  <inkml:trace contextRef="#ctx0" brushRef="#br0" timeOffset="122272.328">4589 15039 403 0,'7'-2'440'16,"-2"1"-96"-16,-3-2 2 0,-1 2-185 16,-2 1-41-16,-5 0 6 15,0 3-28-15,-8 0 7 16,0 3-39-16,-5 4-7 15,1 3-20-15,-3 5-5 16,2 2-15-16,3 4 0 16,3-1-10-16,4 0-1 15,8-7-1-15,4-3-1 16,5-6-7-16,7-9 3 16,4-5 2-16,5-11-6 15,0-5 2-15,5-8 1 16,-6 1 0-16,3 1-1 15,-10 10 3-15,-2 6 0 16,-8 11 1-16,-3 11 0 16,-3 7 3-16,-4 14 2 15,1 7 2-15,-3 15 3 16,4 2 0-16,-3 12-1 16,2-4 2-16,-2 8-2 0,0-5-2 15,-3 2 1-15,0-13-3 16,3-2-2-16,0-15-3 15,3-9 1-15,3-14-7 16,3-5-23-16,0-13-58 16,1-6 389-16,-4-6-822 15,0-4 349-15</inkml:trace>
  <inkml:trace contextRef="#ctx0" brushRef="#br0" timeOffset="122789.177">4954 15623 643 0,'5'-19'453'0,"-3"6"-54"15,0 5-49-15,2 9-221 16,-2 10 8-16,-2 6-48 15,-1 11-7-15,-1 3-25 16,-2 8-9-16,-1-3-28 16,-2 9-5-16,-1-6-10 0,-4 5 0 15,-1-8-5-15,-3-1-7 16,1-9-2-16,-3-9-6 16,4-11-9-16,-1-12 0 15,5-8 9-15,0-10 2 16,8-1 4-16,1-2 7 15,7 6 8-15,3 3-5 16,5 7 1-16,6 2 2 16,3 2-4-16,4-1-9 15,-2-1-54-15,1-7-402 16,-1-3 107-16</inkml:trace>
  <inkml:trace contextRef="#ctx0" brushRef="#br0" timeOffset="122929.091">5026 15376 952 0,'-18'-8'398'15,"5"7"-1"-15,2-1-227 16,7 0-155-16,4-2-300 16,9 0-108-16,2-3-93 15</inkml:trace>
  <inkml:trace contextRef="#ctx0" brushRef="#br0" timeOffset="123391.045">5392 14226 1255 0,'-14'-16'428'15,"-2"8"78"-15,11 14-359 16,1 17-9-16,4 14-58 15,5 19-28-15,3 8-28 16,6 19-4-16,3 0-17 16,4 23-6-16,-3-4 0 15,-6 20 0-15,-8-12-2 16,-8 16 1-16,-13-21-3 16,-7 5 3-16,-1-23-1 15,-6-4 0-15,2-27 1 0,2-7 5 16,7-23-7-16,2-5-47 15,11-15-58-15,4-11-410 16,11-5 66-16</inkml:trace>
  <inkml:trace contextRef="#ctx0" brushRef="#br0" timeOffset="123779.827">6021 14999 1057 0,'-20'-5'393'0,"4"5"64"16,7 0-273-16,10-1-40 15,7-4-40-15,10 1-13 16,8-1-36-16,16-1-11 16,3 1-34-16,13 0-36 15,-5 0-76-15,0 7-409 16,-14 5 82-16</inkml:trace>
  <inkml:trace contextRef="#ctx0" brushRef="#br0" timeOffset="124004.501">5973 15169 1292 0,'-12'7'412'0,"7"-2"86"15,13-2-323-15,11-4-58 16,11-1 15-16,4-1-41 15,15-3-10-15,-3 1-32 0,11-3-27 16,-3 1-118-16,6 4-482 16,-13-1 112-16</inkml:trace>
  <inkml:trace contextRef="#ctx0" brushRef="#br0" timeOffset="129187.424">8302 12382 1092 0,'-38'17'321'0,"10"-5"87"16,8-2-271-16,12-3-13 16,11 1-15-16,11-3-38 15,19 4-9-15,10-1-48 16,26 2 0-16,11-3-12 16,18-1 10-16,-6-5-5 15,16 3 1-15,-12-4-6 16,9 1 6-16,-15-2-12 15,4 2 6-15,-18-1-1 0,-4 1 0 16,-20 1 4-16,0 2 8 16,-13 0 3-16,0 0 1 15,-8 0-1-15,-1-4-44 16,-9-1-56-16,-6-2-410 16,-7-9 77-16</inkml:trace>
  <inkml:trace contextRef="#ctx0" brushRef="#br0" timeOffset="129854.425">8231 12750 873 0,'-35'4'295'0,"-2"2"58"15,8 0-245-15,3 1 13 16,12-2-41-16,8 3 6 16,11-1-17-16,14 0 10 15,14 0-13-15,15-1 11 0,7-5-20 16,26-1 1-16,6-1-16 16,18-1-14-16,-5 1-21 15,19 4 4-15,-13 0-10 16,9 2-4-16,-15 1 3 15,7-3 7-15,-15 0-5 16,3-3 5-16,-16-4-5 16,0-4 5-16,-14-2-8 0,-4-3 8 15,-21-1-3-15,-4 1 9 16,-13 3-4-16,-5-1 13 16,-4 3-4-16,-3-2 9 15,-8 1-6-15,-2 2-27 16,-2 3-52-16,-1 0-81 15,0 5-379-15,6 3 54 16</inkml:trace>
  <inkml:trace contextRef="#ctx0" brushRef="#br0" timeOffset="130373.465">10030 12252 1094 0,'-23'-5'320'16,"4"3"79"-16,6-2-278 15,13 2-26-15,13-2 6 16,6 3-16-16,16 0 10 16,6 3-28-16,9 2-4 15,-3 3-23-15,5 4-12 16,-10 4-15-16,-2 7-5 15,-11 4 1-15,-9 8 1 16,-11 5 7-16,-12 10 1 16,-9 3 3-16,-15 11-1 15,-5-2 0-15,-12 7-8 16,0-7 5-16,-5 6 1 16,1-10 5-16,-5 0 6 15,8-11 1-15,-1-1-4 16,12-12-6-16,7-7-6 0,16-11-15 15,7-4-52-15,10-10-78 16,1-4-437-16,1-7 70 16</inkml:trace>
  <inkml:trace contextRef="#ctx0" brushRef="#br0" timeOffset="131787.44">11703 12328 661 0,'14'1'283'0,"-3"2"30"16,0 0-163-16,-2-1-23 15,-2-3-29-15,-4 0 6 16,-1-1-19-16,-5 0 11 16,-2-1-13-16,-9 0-4 15,-1 2-14-15,-6-1-3 16,-3 2-21-16,-5 2-10 15,4-1-10-15,-5 5-6 16,4 4-7-16,0 9-5 16,5 3 3-16,3 11-3 15,3 0 2-15,5 6-4 16,10-8 2-16,11-2-3 16,6-12 1-16,12-11-4 15,4-12 0-15,8-12 0 16,-3-8 1-16,0-12-1 0,-6 1 3 15,-2-4 6-15,-9 7 6 0,-3 4 10 16,-6 15 2-16,-5 12 4 16,-6 16-2-16,-5 15 6 15,-3 14-9-15,0 19 3 16,2 4-3-16,-2 13-4 16,3-7-9-16,2 9-2 15,1-13-3-15,2 4-3 16,-1-15 4-16,-1 1-3 15,-1-13 1-15,-2-5-1 16,-1-15 2-16,2-6-5 16,1-14 2-16,2-8-63 15,1-7-47-15,0 2-417 16,4 6 62-16</inkml:trace>
  <inkml:trace contextRef="#ctx0" brushRef="#br0" timeOffset="132255.617">12193 13206 993 0,'6'-29'387'0,"-7"9"35"15,1 13-263-15,-1 11-19 16,-3 11-56-16,-1 13-20 16,2 4-13-16,2 12-20 15,1-3-15-15,0 8-7 16,0-5-3-16,-5 4-3 15,-5-6 3-15,-4 4-6 16,0-8-3-16,-3-6-14 16,2-9-4-16,-1-12-13 15,4-16 6-15,2-14-2 16,4-7 14-16,4-6-2 0,5 1 12 16,4-1 0-16,2 12 4 15,5 4-3-15,0 4 8 16,9 6 2-16,0 0 4 15,8 0-3-15,2-6-1 16,7-3-44-16,-7-6-42 16,-4-8-364-16,-12-1 65 0</inkml:trace>
  <inkml:trace contextRef="#ctx0" brushRef="#br0" timeOffset="132393.5">12262 12700 1146 0,'-18'-2'357'0,"-2"5"56"16,8 4-319-16,7-1-86 15,11 1-412-15,5-3 107 16</inkml:trace>
  <inkml:trace contextRef="#ctx0" brushRef="#br0" timeOffset="133077.818">12751 12527 1039 0,'-16'1'355'0,"4"3"67"16,12-3-285-16,7 1-17 16,9-2-41-16,11-1-15 15,6-1-23-15,15-2-16 16,-1-2-12-16,8 0-15 16,-5 1-31-16,1-2-93 15,-16 2-263-15,-1 1-72 16,-15-1-149-16</inkml:trace>
  <inkml:trace contextRef="#ctx0" brushRef="#br0" timeOffset="133387.385">12736 12676 893 0,'-17'0'403'0,"2"0"22"16,3 0-166-16,10 1-90 15,4-1-24-15,7 2-38 0,10 1-18 16,3-1-42 0,15-1-26-16,7 0-7 0,10-5-5 15,0-2-2-15,9-8-95 16,-11 1 99-16,-1-11-527 15,-14-6 113-15</inkml:trace>
  <inkml:trace contextRef="#ctx0" brushRef="#br0" timeOffset="134637.337">14445 11860 731 0,'15'-5'337'16,"-7"-2"26"-16,-5 1-172 15,-3 1-39-15,-6-1-40 0,-9-1-8 16,-3 1-22-16,-7 0-7 15,-8 3-12-15,-12 4-12 16,2 2-16-16,-7 10-9 16,4 6-11-16,0 9-6 15,12 4-2-15,2 10-1 16,9 0-3-16,3 5-4 16,10-4 4-16,7 5-6 15,7-8 3-15,10 5-5 16,8-7 8-16,11 0-9 15,4-9 6-15,14-6-6 16,1-10 8-16,12-13-8 16,-5-9 8-16,9-14-3 15,-11-10 8-15,1-16-9 16,-13-2 3-16,-3-9-4 16,-18 3 3-16,-13-7-1 15,-18 12 3-15,-16 2 1 16,-12 9 4-16,-12 11-3 0,1 16-5 15,-13 12-17-15,2 9-10 16,-2 10-57-16,15 4-23 16,2 8-363-16,19-4 76 15</inkml:trace>
  <inkml:trace contextRef="#ctx0" brushRef="#br0" timeOffset="134950.007">14498 12134 1149 0,'-20'15'352'0,"3"-2"93"0,8 3-306 16,4 7-19-16,7 1-32 15,9 7-17-15,5-2-29 16,10 2-27-16,7-6-7 16,12-1-5-16,1-8-16 15,11-4-100-15,-4-6-372 16,8-7 74-16</inkml:trace>
  <inkml:trace contextRef="#ctx0" brushRef="#br0" timeOffset="135986.983">13928 12611 555 0,'-34'7'420'16,"4"0"-67"-16,7 0-35 15,12 0-210-15,13 0-13 16,11-1-20-16,15 0-7 16,6 0-18-16,16-1-1 15,3-4-8-15,20-3-8 16,7-6-6-16,21-6 1 15,-3-5-7-15,24-5-6 16,-7 0-4-16,4-5 1 16,-19 7-3-16,-1 4 1 15,-28 6 6-15,-14 3-2 16,-18 8-2-16,-6 1 6 0,-14 2-2 16,-3 2 10-16,-6 0 4 15,-2 0-1-15,-2-4-19 16,-2-1-89-16,-6-3 19 15,-7-6-441-15,-3-1 73 16</inkml:trace>
  <inkml:trace contextRef="#ctx0" brushRef="#br0" timeOffset="136519.845">14634 13188 1076 0,'-16'-33'301'0,"-4"9"85"16,8 13-301-16,3 8 9 0,5 7-31 16,0 8-4-16,4 6-13 15,4 6-16-15,0 1-11 16,1 10-3-16,-1 0-4 16,-2 4-6-16,-2 0 5 15,-4 2-11-15,-2-4 4 16,-3 1-4-16,-1-7 6 15,-3-3-11-15,0-9 4 16,1-8-5-16,0-12 0 16,2-8-7-16,2-11 3 0,0-5-1 15,4-5 4-15,1-4-3 16,4 6 4-16,1 2 3 16,2 7 0-16,1 5-2 15,2 6 8-15,1 1 4 16,3 0 4-16,3-2 10 15,2 1 4-15,7-5-4 16,2-1-1-16,10-6-3 16,1 0-28-16,0-6-32 15,-4 3-406-15,-8-1 104 16</inkml:trace>
  <inkml:trace contextRef="#ctx0" brushRef="#br0" timeOffset="136662.827">14739 12740 1089 0,'-34'-5'476'16,"1"5"1"-16,5 5-277 15,8 6-96-15,14-2-94 16,11-1-476-16,6-5 136 16</inkml:trace>
  <inkml:trace contextRef="#ctx0" brushRef="#br0" timeOffset="138317.067">14618 13026 786 0,'-4'-4'331'15,"-1"-1"20"-15,2 3-206 16,-2 1-40-16,3-1-55 0,1 6-5 15,1 2-22-15,1 6 2 16,0 2-12-16,2 7 2 16,-2 1-4-16,0 5 2 15,-2 0-4-15,-2 1-2 16,1-3-2-16,-1 3 3 16,-1-5-5-16,1 3 9 15,-1-3 1-15,1 3 6 16,1-6-2-16,2 2 0 15,0-6-9-15,2-2 0 16,-1-3-4-16,1 5 0 16,2-6-1-16,-4 6 1 15,0 1 1-15,-3 2-2 16,1-5-2-16,-4 6 4 16,3-5-3-16,-2 0 1 15,1-4 0-15,-2 1-1 16,2-3-2-16,-1-1 3 15,0-5-5-15,-1 0 1 16,-1-3 2-16,-3-3 3 16,0-1-5-16,-3-2 7 15,1-2-5-15,0-1 0 0,1 1-1 16,2 0 4-16,1 3-5 16,2 0 17-16,1 3 5 15,1 0 8-15,4-2-1 16,-2-2 3-16,3-2-12 0,4-1-4 15,-1-2-11-15,4-3 1 16,3-1-1-16,1 0 10 16,2 1 0-16,5-2 11 15,-2 1 1-15,6-1 5 16,1-2-3-16,6 1 7 16,-2 0-6-16,5-2 5 15,-4 4-4-15,4 0-1 16,-6 3-7-16,2 1 1 15,-7 4-11-15,0 1 3 16,-7-1-6-16,0-3-95 16,-5 3-76-16,-7-4-363 15,-13-5 0-15</inkml:trace>
  <inkml:trace contextRef="#ctx0" brushRef="#br0" timeOffset="148367.702">7708 13869 798 0,'-11'1'294'15,"-6"1"41"-15,-8 5-183 16,-1 4-54-16,-10 6-6 15,2 6-26-15,-6 13 1 16,5 5-22-16,-5 15-5 16,9 4-5-16,-1 20-7 15,8 0-12-15,0 17 9 16,6-10-6-16,3 7-7 16,6-20 1-16,4-1 0 0,8-19-10 15,3-3 0-15,3-16-1 16,1-3-3-16,2-11-33 15,-2-7-306-15,2-13-92 16,0-17-103-16</inkml:trace>
  <inkml:trace contextRef="#ctx0" brushRef="#br0" timeOffset="149103.438">8076 14175 486 0,'4'-3'362'16,"-7"0"-36"-16,-1 2-88 15,-4 1-69-15,-2 1-59 16,0 1-14-16,-1 3-28 0,-7 0-2 16,0 0-24-16,-3 2-2 15,3 2-11-15,-7 5 7 16,6 2-6-16,-3 8-1 16,5 3-12-16,-2 7-3 15,8-2-9-15,4-1-5 16,6-7 0-16,6-6 1 15,5-8 0-15,7-9 1 16,4-10-4-16,5-11 2 16,1-7 4-16,5-11-1 15,-4-1-3-15,0-6 8 16,-6 8 6-16,-1 7 6 16,-9 12 3-16,-2 9-1 15,-8 12 0-15,-2 10-6 16,-3 6-7-16,-1 11 0 0,2 3 1 15,3 13 0-15,3-2 0 16,-2 7 2-16,0 3-8 16,1 9 4-16,-5-7-8 15,-1 8 2-15,-3-10-3 16,-1 0 3-16,0-13-1 16,-1-6 7-16,1-11-7 15,5-4 2-15,1-12 0 16,2-8-12-16,2-7-49 15,1-5-258-15,-3-9-160 0,1-5-80 16</inkml:trace>
  <inkml:trace contextRef="#ctx0" brushRef="#br0" timeOffset="149717.808">8442 14688 822 0,'10'-38'333'15,"-2"9"32"-15,-1 7-185 16,-2 14-58-16,-4 8-6 15,-4 10-37-15,-1 12 3 16,-2 5-20-16,-2 12-13 16,1 2-15-16,-2 12-12 15,-2-4-14-15,1 9-4 16,3-5 2-16,-5 3-1 16,0-12-5-16,-2 1 3 15,1-17-1-15,-5-7-9 16,4-12-1-16,-1-10 2 15,1-8 1-15,2-7-5 16,0-5 7-16,5-3-3 16,4 1 2-16,5 0-4 15,3 4 8-15,4 3-3 0,1 4 3 16,6-2 1-16,1 2 3 16,7-3-6-16,0-3-1 15,5-5-74-15,-7-5 258 16,0-11-631-16,-11 0 228 15</inkml:trace>
  <inkml:trace contextRef="#ctx0" brushRef="#br0" timeOffset="149851.335">8476 14373 1216 0,'-17'-9'359'0,"1"11"70"16,11 4-349-16,5-3-68 15,5 6-431-15,2-9 110 16</inkml:trace>
  <inkml:trace contextRef="#ctx0" brushRef="#br0" timeOffset="151417.84">8942 14371 1073 0,'-9'-5'313'16,"2"4"68"-16,3 2-311 15,6 1-20-15,2 1-29 16,4-1-291-16,0-8-110 16,2-11-54-16</inkml:trace>
  <inkml:trace contextRef="#ctx0" brushRef="#br0" timeOffset="152067.697">9571 14237 948 0,'-4'-18'338'16,"0"7"47"-16,3 6-257 16,4 8-12-16,-2 4-43 15,4 8-5-15,2 3-14 16,1 12-4-16,1 5-14 0,-1 8-4 16,-3 0-8-16,-1 12-5 15,-2-4-8-15,-4 6-2 16,-2-7 0-16,-5 8-4 15,-1-12-1-15,-8 8 0 16,0-10-3-16,-6 2-6 16,0-8-1-16,-6-2-2 15,2-15-2-15,-2-7 4 16,6-13 0-16,2-14-2 16,9-9 2-16,6-10-1 15,8-3-1-15,5-7-2 16,5 7 4-16,2-2 1 15,2 9 3-15,4 3 1 16,-2 8 7-16,6 2-5 16,-1 9 8-16,3 0-4 15,3 5-3-15,7-3-3 16,-3-6 6-16,6-6-67 0,-7-5 432 16,1-4-818-16,-5-4 356 15</inkml:trace>
  <inkml:trace contextRef="#ctx0" brushRef="#br0" timeOffset="152221.125">9600 13787 1225 0,'-10'-11'365'0,"-10"5"70"15,11 6-356-15,10 3-21 16,11 1-78-16,14 2-413 15,7-3 119-15</inkml:trace>
  <inkml:trace contextRef="#ctx0" brushRef="#br0" timeOffset="153869.248">10189 13787 1006 0,'-9'-7'303'0,"3"7"67"16,4 9-281-16,3 16-7 15,2 7-25-15,5 15-10 16,3 6-7-16,3 12-12 15,-1-3-14-15,1 13-3 16,-6-5-6-16,-6 12 0 16,-7-10 0-16,-10 6 2 15,-3-12 0-15,-8 1 3 0,2-14-2 16,-5-3-2-16,6-13-1 16,-4-7-2-16,4-12-5 15,-2-7 1-15,10-6-2 16,5-9-37-16,9-4-45 15,6-8-336-15,6-7 59 0</inkml:trace>
  <inkml:trace contextRef="#ctx0" brushRef="#br0" timeOffset="154316.852">10577 13522 955 0,'-6'-10'352'16,"-3"0"62"-16,4 8-261 16,-2 3-11-16,4 4-59 15,-2 6-16-15,3 4-38 16,-2 6-15-16,3 0-12 16,-3 3 0-16,-2 0-4 15,-7 5 3-15,-1-1-1 0,-6 5 2 16,1-3-3-16,0 0 4 15,4-6 4-15,5 1 16 16,12-8 2-16,7-2 7 16,8-6-3-16,12-3-7 15,3-6-14-15,11-5-3 16,1-2-33-16,-1-2-91 16,-5-1-354-16,-2-1 59 15</inkml:trace>
  <inkml:trace contextRef="#ctx0" brushRef="#br0" timeOffset="155500.324">7094 15410 370 0,'-14'-1'368'0,"1"-1"-64"16,5 0-43-16,6-1-96 15,4 6-67-15,8 0-8 16,5 3-25-16,10 3 8 15,5 1-16-15,9 4-7 0,3-1-15 16,7 2-7-16,-2-2-18 16,11-3-2-16,-1-3-4 15,18-6 1-15,-2-3 0 16,9-4 5-16,-7-2 0 16,7 0 1-16,-14 4-4 15,12 2-1-15,-10 3-4 16,8 4 0-16,-12 2-2 0,3 0 4 15,-15 1-2-15,7 1 1 16,-8-3-2-16,15-2 5 16,-6 0-6-16,8-5 1 15,-8-3-2-15,10-2 2 16,-11 0-6-16,11-4 9 16,-2 5-2-16,9 0 4 15,-10 3-4-15,8 2 2 16,-10 4-6-16,8 1 7 15,-6-1-7-15,13 2 3 16,-8-2-1-16,8-4 1 16,-12-1-2-16,10-3 0 15,-10-3 0-15,12-3 3 16,-12-1-1-16,2 0-1 16,-19 2 3-16,-5 3 3 15,-17 5-2-15,-4 2 6 0,-9 2 6 16,-2 3-1-16,-5-1-2 15,-2-1-23-15,-3 1-41 16,-6 1-383-16,-2-2 93 16</inkml:trace>
  <inkml:trace contextRef="#ctx0" brushRef="#br0" timeOffset="161532.255">8092 15949 514 0,'-19'7'400'15,"-1"-2"-47"-15,5-1-38 0,5-2-179 16,5-4-25-16,7-4-6 16,7-2-38-16,7-7-3 15,3-2-26-15,9-3-6 16,0 3-10-16,5 1 2 16,-3 8-11-16,2 7 0 15,-5 9-4-15,-4 9-4 16,-8 5-5-16,-6 11 4 15,-10 3-3-15,-11 8 0 16,-6 0-2-16,-12 5 0 16,-6-5-4-16,-6 0 3 15,1-7 1-15,-3-4 1 16,11-10 1-16,3 0 1 16,10-5 6-16,8-1 11 15,7-3 9-15,11-1 10 16,8-3 2-16,12-2 2 15,9-6-15-15,14-5-4 0,4-5-13 16,13-6-2-16,-4-2-11 16,6-2-488-16,-11 2 159 15</inkml:trace>
  <inkml:trace contextRef="#ctx0" brushRef="#br0" timeOffset="166264.794">10405 13495 446 0,'-2'3'226'16,"1"-3"3"-16,-2 0-70 15,3 0-66-15,0-1 0 16,1-1-22-16,1-2-4 15,1 2-27-15,2-4-9 16,3 2-11-16,1 1-2 16,2 1-8-16,1-3 3 15,1 0-3-15,-1 3-5 16,0-3-3-16,-1 3 3 16,-1 1-2-16,-4 1-2 15,-1 0 4-15,-1 5-1 16,-4-2-2-16,-6 7-2 15,0 1 7-15,-5 7-12 0,-3 0-3 16,-1 7-3-16,3-2-10 16,1 5-183-16,1-8-102 15,6 3-32-15</inkml:trace>
  <inkml:trace contextRef="#ctx0" brushRef="#br0" timeOffset="167314.798">10377 13844 314 0,'3'7'222'0,"-1"-5"-12"0,-1-1-16 15,3-2-75-15,-1-3-4 16,3 0-4-16,-2-2-22 15,3-1-12-15,-2-2-36 16,3-3-4-16,-1 0-6 16,2-3 4-16,0-1-11 15,1-3 5-15,-4 4-8 0,1-1-2 16,-2 4-7-16,-2 1-1 16,0 2-6-16,-1-3-2 15,-1 3-1-15,0-4 2 16,-1 2-3-16,3-1 4 15,-1 2-3-15,-1-2 5 16,1 4-5-16,0 0 6 16,-1 0-3-16,-2 1 6 15,1 0-5-15,-4 0 3 16,2 2-2-16,-2-1 0 16,2 0-3-16,-4-1 0 15,3 0-1-15,-1 1 4 16,0 3-5-16,-3-3 5 15,1 5-2-15,-2 0 3 16,-1 1-5-16,-4 0 8 16,-1 2-7-16,0 2 4 0,2-1-7 15,0 2-6-15,5-1-2 16,2 4-33-16,0 1-203 16,-2 9-129-16,1 4-53 15</inkml:trace>
  <inkml:trace contextRef="#ctx0" brushRef="#br0" timeOffset="169540.335">9017 16126 1137 0,'-29'8'301'0,"18"5"81"15,11 1-328-15,11-1-23 0,9-5-34 16,9-5-377-16,2-10 121 16</inkml:trace>
  <inkml:trace contextRef="#ctx0" brushRef="#br0" timeOffset="170680.957">9758 16033 878 0,'-1'-33'307'16,"-6"13"54"-16,1 7-210 16,1 9-45-16,0 5-14 15,2 8-28-15,1 11-9 16,4 1-22-16,2 13-8 16,3 4-2-16,2 16-8 15,-3-1-4-15,-2 19-3 16,-6-4-1-16,-1 8-4 15,-4-13-1-15,-2 6-1 16,-3-18 5-16,-3-5-7 16,-1-15 3-16,-5-5 2 15,-2-16-3-15,-3-12-4 16,0-10 4-16,-1-14-3 0,3-11 3 16,7-10-1-16,9 3 3 15,7-4-2-15,9 12-2 16,8 2-3-16,2 16 9 15,4 3-9-15,2 8 6 16,3 3-3-16,-1 3 7 16,6-3-8-16,-1-6 6 15,4-6-56-15,-6-7-28 0,1-9-355 16,-10-7 57 0</inkml:trace>
  <inkml:trace contextRef="#ctx0" brushRef="#br0" timeOffset="170831.043">9800 15664 935 0,'-23'8'467'0,"-2"0"-37"16,5 3-201-16,6 4-155 15,10 0-53-15,8 2-156 16,10-10-295-16,2-10 49 15</inkml:trace>
  <inkml:trace contextRef="#ctx0" brushRef="#br0" timeOffset="205224.592">11245 15374 1108 0,'-18'-5'506'15,"5"4"25"-15,8-4-228 16,10 4-91-16,10-2-48 16,18 3-12-16,9 2-36 15,20 1-35-15,6 1-53 16,19-1-19-16,-5-3-36 16,9-3-78-16,-12-4-56 0,1-1-138 15,-18-1-334-15,-5 0 30 16</inkml:trace>
  <inkml:trace contextRef="#ctx0" brushRef="#br0" timeOffset="205462.582">11403 15508 1201 0,'-41'4'441'0,"9"0"73"15,17-1-316-15,12-1 27 16,14-2-59-16,14-1-6 16,7-1-31-16,13-2-24 15,4 0-49-15,13-1-23 16,-3 4-39-16,11-4-169 0,-3-2 136 16,1 0-614-16,-12-4 98 15</inkml:trace>
  <inkml:trace contextRef="#ctx0" brushRef="#br0" timeOffset="207174.417">13603 14566 1090 0,'17'-9'285'0,"-4"-2"118"15,-6 5-292-15,-2-4 41 16,-7-1-8-16,-3 2 13 15,-6 1-14-15,-8 0 2 16,-4 3-41-16,-11 5-2 16,-2 4-17-16,-10 6-24 0,1 9-28 15,-3 12-6-15,8 6-16 16,2 10-6-16,13-3 0 16,11 1-3-16,13-14-5 15,11-7 2-15,10-16-1 16,13-11 2-16,2-11 0 15,14-17-3-15,-1-9 6 16,5-11-4-16,-7 0 0 16,0 2-2-16,-11 14 2 15,-5 8-3-15,-12 17 9 0,-5 12-1 16,-9 13 2-16,-8 18 11 16,-6 11 6-16,-3 17 7 15,0 4 0-15,0 6 0 16,2-7-11-16,2 6-6 15,2-11-9-15,-2 2-1 16,2-9-2-16,2-3-19 16,3-14-16-16,1-7-75 15,2-13-73-15,6-11-96 16,-1-9-349-16,5-7 30 16</inkml:trace>
  <inkml:trace contextRef="#ctx0" brushRef="#br0" timeOffset="207742.573">14004 15068 1197 0,'-1'-6'372'0,"-1"9"96"16,1 9-334-16,1 10 4 15,-2 7-47-15,4 12-10 0,-4 2-33 16,-2 6-16-16,-2-3-18 15,-5 9-5-15,-4-8-13 16,-5 4 2-16,0-11-4 16,-4-2 0-16,2-15-1 15,-2-12 1-15,4-16-8 16,2-17 2-16,8-12-2 16,2-14 1-16,6 5 8 15,5 1 5-15,1 13 0 0,2 5 2 16,-2 15 0-16,2 5-66 15,1 2-39-15,5-3-397 16,5 0 56-16</inkml:trace>
  <inkml:trace contextRef="#ctx0" brushRef="#br0" timeOffset="207876.375">14099 14752 1348 0,'-21'-2'319'0,"-2"-1"107"16,9 1-402-16,7-6-437 16,12-2 119-16</inkml:trace>
  <inkml:trace contextRef="#ctx0" brushRef="#br0" timeOffset="208410.193">13887 13759 864 0,'-3'-3'387'16,"4"-3"19"-16,10-1-136 15,6 4-100-15,13-3 18 16,1 2-9-16,8 4-4 16,-5 2-58-16,-2 7-26 15,-10 3-45-15,-5 6-36 16,-12 4-20-16,-10 10-20 0,-10-1-11 16,-8 5-4-16,-3-1 13 15,-3-2 3-15,6-6 18 16,3-5 15-16,6-5 4 15,8-2-2-15,6-6 3 16,9-2-2-16,8-1-5 16,17-3-6-16,2-3-7 0,15-1-110 15,3-1-67-15,12 2-359 16,-1 3-5-16</inkml:trace>
  <inkml:trace contextRef="#ctx0" brushRef="#br0" timeOffset="209715.082">14925 14774 1473 0,'-17'5'376'0,"3"0"102"15,11-1-454-15,19-12-486 16,2-4 113-16</inkml:trace>
  <inkml:trace contextRef="#ctx0" brushRef="#br0" timeOffset="210407.789">15764 14519 1211 0,'-5'-30'355'0,"12"13"110"16,1 19-327-16,0 21 25 15,-3 14-26-15,0 21-7 16,-1 8-32-16,-1 17-27 15,-2-5-43-15,-4 14-15 16,-6-13-10-16,-7 2-4 16,-6-17-5-16,-9-4-3 15,-2-21-8-15,-7-10-13 16,2-22-3-16,-8-19-6 16,2-15 3-16,-2-17 4 15,9-5 16-15,4 0 4 16,11 11 7-16,9 5 1 0,11 14 10 15,12 3-7-15,10 8-1 16,15-2 1-16,8 1 4 16,18-6-93-16,1-6-43 15,16-17-381-15,-5-7 21 16</inkml:trace>
  <inkml:trace contextRef="#ctx0" brushRef="#br0" timeOffset="210576.419">15918 13988 1421 0,'-32'-8'437'0,"2"-3"71"15,11 6-409-15,12 2-88 16,14 2 135-16,18-8-654 16,6-6 223-16</inkml:trace>
  <inkml:trace contextRef="#ctx0" brushRef="#br0" timeOffset="211424.217">12753 15786 556 0,'-12'13'464'15,"0"-7"-109"-15,10 2-10 16,12-2-286-16,16-3 0 16,8-4-4-16,18 1 11 15,7-5 0-15,15 2-8 16,-3-3-13-16,20 1 2 16,-3 2-13-16,17 1 1 15,-4 2-3-15,23 1 0 16,-11 2-8-16,18 2 2 15,-7-2-6-15,27-2 48 0,-9 2 24 16,31-3 2-16,-7-3-2 16,35-5 0-16,-14 0-48 15,32-2-32-15,-16 0-5 16,19 3-2-16,-23 3 0 16,15 3-7-16,-38 6 5 15,-3 4-4-15,-36 1 3 0,-20 6-1 16,-39 2 7-16,-20 0 1 15,-27-3 7-15,-7-2-11 16,-14-5 0-16,-5-9-119 16,0-4 125-16,-17-28-603 15,-12-7 135-15</inkml:trace>
  <inkml:trace contextRef="#ctx0" brushRef="#br0" timeOffset="212757.357">14794 16298 1340 0,'-7'-2'331'0,"23"-12"109"16,13 1-386-16,8 4-23 16,-1 7-22-16,-1 8 5 15,-8 9-5-15,-8 12-8 16,-13 5-2-16,-16 13 4 15,-17-2-2-15,-20 10-3 16,-12 0 2-16,-12 13 3 16,2-4 10-16,-2 7 34 15,18-10 16-15,11-2 10 16,20-19 2-16,17-10-9 16,21-13-38-16,32-13-15 15,24-15-7-15,42-12 4 16,17-9-1-16,40-13-534 0,-12-2 186 15</inkml:trace>
</inkml:ink>
</file>

<file path=ppt/ink/ink2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48:41.556"/>
    </inkml:context>
    <inkml:brush xml:id="br0">
      <inkml:brushProperty name="width" value="0.05292" units="cm"/>
      <inkml:brushProperty name="height" value="0.05292" units="cm"/>
    </inkml:brush>
  </inkml:definitions>
  <inkml:trace contextRef="#ctx0" brushRef="#br0">3465 11283 1278 0,'-3'-2'303'0,"-10"11"118"16,3 11-375-16,0 13 2 15,3 5-7-15,0 13-9 0,5 2-3 16,1 9-6-16,2-2-7 16,1 6-4-1,2-7-8-15,-1 2-3 0,1-9 5 16,0-4-59 0,3-13-29-16,-5-10-370 15,3-17 57-15</inkml:trace>
  <inkml:trace contextRef="#ctx0" brushRef="#br0" timeOffset="399.525">3318 11412 598 0,'5'-14'503'16,"-3"-2"-78"-16,6-6 7 16,4 2-250-16,9-9-6 15,3-1-38-15,8-11-14 0,1 2-45 16,10-9-13-16,-3 4-21 15,7 6-16-15,-6 16-17 16,1 12-3-16,-10 20-6 16,-7 17-4-16,-12 6-1 15,-14 12 6-15,-12 1-5 16,-13 5 1-16,-3-6-2 16,-7 2-1-16,6-10-20 15,0-5-65-15,10-9-49 0,4-5-73 16,12-13-350-16,6-5 62 15</inkml:trace>
  <inkml:trace contextRef="#ctx0" brushRef="#br0" timeOffset="2352.513">3829 11899 937 0,'-1'-6'281'0,"-3"7"66"16,6 5-262-16,-2 3-8 15,-2 5-32-15,2 6-9 16,2-1-12-16,-1 5-7 0,2 2-11 16,1 0-1-16,-1-2-2 15,3 4-2-15,0-6 1 16,-2-4 2-16,0-4-63 16,-5-4-314-16,-2-7 85 15</inkml:trace>
  <inkml:trace contextRef="#ctx0" brushRef="#br0" timeOffset="2733.047">3721 11937 883 0,'0'-4'308'0,"3"0"60"16,4-4-245-16,6-5-17 16,4 1-39-16,6-1-8 15,1 1-27-15,7 7-6 16,-4 7-8-16,1 3-3 16,-7 9-10-16,0 6-1 15,-9 2 0-15,-2 5-2 16,-5 2-3-16,-8 5 1 15,-3-3 2-15,-7 7-2 16,-2-7 3-16,-7 1 2 0,-1-8-4 16,-6-2 1-16,3-8 2 15,-4-2-3-15,5-5-1 16,1 0 1-16,9-2-31 16,-2 1-380-16,5-1 116 15</inkml:trace>
  <inkml:trace contextRef="#ctx0" brushRef="#br0" timeOffset="5132.528">4755 10814 852 0,'9'-7'287'0,"-15"8"61"16,-6 8-226-16,-13 9-24 16,-3 2-16-16,-9 13 2 15,0 1-18-15,-5 15 9 16,5 3-8-16,-1 18 10 15,8-1-13-15,3 20-9 16,6-6-15-16,6 10-14 16,6-9-24-16,5 7-5 15,9-20 3-15,8-2-12 16,5-19-17-16,10-5-59 16,3-19-32-16,2-10-351 15,-6-14 58-15</inkml:trace>
  <inkml:trace contextRef="#ctx0" brushRef="#br0" timeOffset="5798.982">5263 11034 1167 0,'4'-14'338'16,"-12"-1"86"-16,-7 0-313 15,-2 4-39-15,-6 2 9 16,-2 4-21-16,-7 4 13 15,1 3-10-15,-5 8 5 16,5 4-22-16,-3 11-8 0,5 4-20 16,1 13-2-16,5 2-15 15,-2 11-3-15,8-1-2 16,1 12 4-16,7-4-6 16,2 9 3-16,9-6 1 0,4 3 0 15,5-12-2-15,14-6 0 16,3-16-3-16,15-21 1 15,6-20 3-15,14-22-1 16,0-15 1-16,4-22 7 16,-11-3-3-16,-6-15 3 15,-17 8 0-15,-15-7 6 16,-11 18 1-16,-16 1 3 16,-10 15-8-16,-22 7-32 15,-7 14-37-15,-14 13-41 16,2 20-26-16,-8 18-26 15,18 16 1-15,0 16-296 16,21 3 104-16</inkml:trace>
  <inkml:trace contextRef="#ctx0" brushRef="#br0" timeOffset="6108.02">5253 11491 1198 0,'-23'9'376'0,"-1"0"91"16,12 4-344-16,11 3 4 16,5-1-44-16,13 6-25 15,3-2-24-15,11 9-6 16,3-2-21-16,11 8-83 16,-2-2-50-16,4 3-374 15,-5-9 27-15</inkml:trace>
  <inkml:trace contextRef="#ctx0" brushRef="#br0" timeOffset="6620.515">5798 10703 1193 0,'-17'-18'366'0,"1"6"89"16,8 10-338-16,4 5-23 16,6 9-37-16,7 17-10 15,3 8-22-15,8 23-7 16,3 9-3-16,3 18-2 15,-1-1-8-15,-6 17-2 16,-10-9 2-16,-9 10 4 16,-10-13 2-16,-14 4 0 15,-4-17 0-15,-8-2 6 16,0-21-9-16,-5-9-13 0,12-18-16 16,4-9-58-1,11-12-42-15,8-3-378 0,13-8 69 16</inkml:trace>
  <inkml:trace contextRef="#ctx0" brushRef="#br0" timeOffset="7070.706">6416 11317 1059 0,'-25'1'391'0,"5"1"61"16,5 0-262-16,8 1-84 15,7-2-29-15,12 1-20 16,6-1-32-16,17 0-6 15,7-1-12-15,22 2-16 16,3-1-22-16,6 1-68 16,-9 1-39-16,-8 1-340 15,-18-1 48-15</inkml:trace>
  <inkml:trace contextRef="#ctx0" brushRef="#br0" timeOffset="7304.053">6451 11442 988 0,'-20'6'436'16,"5"-4"15"-16,4 1-217 15,11 1-118-15,4 3-5 0,4 0-23 16,9 5-3-16,9-2-2 15,14 3-7-15,10-3-33 16,17-1-75-16,2-6-70 0,7-9-447 16,-13-7 61-16</inkml:trace>
  <inkml:trace contextRef="#ctx0" brushRef="#br0" timeOffset="9578.79">7767 11397 1073 0,'-2'-46'319'0,"-3"13"82"16,4 17-295-16,-2 14-12 16,0 15-27-16,1 16-4 15,0 7-21-15,3 14-9 16,-1 1-13-16,1 11-6 15,1-3-9-15,1 8 4 16,-2-10-8-16,1 1-39 16,-1-13-22-16,3-7-65 15,-2-16-55-15,0-11-269 16,1-13 48-16</inkml:trace>
  <inkml:trace contextRef="#ctx0" brushRef="#br0" timeOffset="9881.794">7691 11393 919 0,'2'-26'312'0,"3"0"67"15,7 5-259-15,7-4 1 0,7 3-41 16,10-1-3-16,4 2-31 15,7 1-6-15,-3 10-21 16,0 8-4-16,-13 7 1 0,-9 18 10 16,-17 9 8-16,-15 11 6 15,-11 1-7-15,-6 7-16 16,-3-11-20-16,1-3-44 16,6-13-27-16,3-6-61 15,5-14-321-15,8-8 74 16</inkml:trace>
  <inkml:trace contextRef="#ctx0" brushRef="#br0" timeOffset="10431.704">9013 10604 968 0,'0'-8'297'15,"-16"6"64"-15,-10 10-250 16,-3 8-32-16,-9 15 18 16,-2 6-13-16,-7 17 12 15,7 1-19-15,-1 17-4 16,8-3-33-16,0 18-12 16,8-4-16-16,-3 18 0 15,6-10-6-15,8 11-7 16,10-18 1-16,10 2 0 15,13-20-15-15,10-5-60 16,3-19-34-16,6-6-359 16,-3-17 43-16</inkml:trace>
  <inkml:trace contextRef="#ctx0" brushRef="#br0" timeOffset="10898.042">9530 10922 1102 0,'24'-30'284'0,"-7"0"92"16,-6 10-316-16,-7 1 30 16,-7 10-8-16,-11 3 16 15,-9 5 1-15,-13 4 0 16,-5 6-34-16,-9 4-8 15,3 7-18-15,-6 10-4 16,8 5-10-16,-1 11-5 16,8 3-4-16,-5 17-8 15,6 1 0-15,-2 16-4 16,9-4-4-16,7 8-1 16,17-18 3-16,21 0-4 15,16-26 3-15,16-11 0 16,6-19-1-16,10-18-6 15,-1-19 0-15,18-15 4 0,-5-15 1 16,3-21-3-16,-11 1 4 16,-11-16-1-16,-26 6 3 0,-11-8 7 15,-16 13 6-15,-13-3-6 16,-11 18-13-16,-17 14-39 16,-9 28-29-16,-21 28-45 15,1 27-38-15,-6 25-350 16,13 9 100-16</inkml:trace>
  <inkml:trace contextRef="#ctx0" brushRef="#br0" timeOffset="11222.034">9478 11270 1283 0,'-33'7'432'0,"8"7"77"15,15 5-354-15,10 6-26 16,8 5-53-16,13 9-27 16,9-1-20-16,16 6-21 15,2-5-14-15,15 6-114 16,-3-7-35-16,-3 8-383 16,-10-9 12-16</inkml:trace>
  <inkml:trace contextRef="#ctx0" brushRef="#br0" timeOffset="11563.286">10181 10550 1131 0,'-4'-6'346'0,"4"5"68"16,8 13-312-16,4 8 1 16,8 19-16-16,1 9-7 15,1 21-7-15,0 5-8 16,-3 18-31-16,-6-2-20 16,-7 19-8-16,-9-8-6 15,-12 13-16-15,-8-15 0 0,-12 8-4 16,-1-22 3-16,-7 1 9 15,3-24 17-15,-4-5-3 16,9-22 1-16,2-7-19 16,13-15-45-16,2-9-424 15,10-8 107-15</inkml:trace>
  <inkml:trace contextRef="#ctx0" brushRef="#br0" timeOffset="14083.984">10842 11353 1107 0,'-14'2'361'0,"5"0"79"15,12 0-312-15,13 4 7 16,9 0-51-16,17 1-23 16,6 1-23-16,14 2-28 15,-3-3-63-15,5-2 34 16,-10-2-456-16,-2-5 117 16</inkml:trace>
  <inkml:trace contextRef="#ctx0" brushRef="#br0" timeOffset="14399.597">10886 11581 1075 0,'-11'5'345'0,"6"0"67"0,9-3-267 16,11-2-41-16,15 3-9 16,6-1-26-16,11 0-8 15,2 0-31-15,8 2-26 16,-8-1-60-16,3 7-415 15,-12-3 104-15</inkml:trace>
  <inkml:trace contextRef="#ctx0" brushRef="#br0" timeOffset="16397.038">11903 11713 707 0,'-6'23'311'16,"-1"-9"4"-16,9-11-142 16,7-14-100-16,10-21-1 15,5-10-28-15,6-21 2 16,0-8-18-16,6-14-5 16,-7 3-18-16,1-5 1 15,-7 15-3-15,-3 5 3 16,-6 24-1-16,-3 11 2 0,-8 22 2 15,-1 23 7-15,-6 19-2 16,-6 22 2 0,0 11 2-16,-3 12-2 0,2-10-7 0,5-3 5 15,6-18-5-15,7-13 3 16,6-22-3-16,12-19 2 16,6-15-6-16,15-25 3 15,5-10-4-15,12-20 2 16,-4 2-5-16,2-6 3 15,-11 17-6-15,-9 9 2 16,-14 23-2-16,-9 20 11 16,-8 22 0-16,-10 25 20 15,-10 15 6-15,-6 19 5 16,0 2-9-16,-5 10 3 16,3-11-18-16,1 4-5 15,5-15-6-15,4-1-4 16,7-17-28-16,6-8-62 15,0-15-357-15,10-20 76 16</inkml:trace>
  <inkml:trace contextRef="#ctx0" brushRef="#br0" timeOffset="16880.231">13526 11100 1138 0,'8'-23'352'0,"-9"4"69"15,-4 5-333-15,-8 2 6 16,-7 7-43-16,-17 12 2 0,-10 8-9 16,-18 14 11-1,-1 8-24-15,-9 17 18 0,10 2-7 16,1 14 14-16,18-5-5 15,8 9 8-15,15-14-21 16,13-1 1-16,12-15-20 16,16-7-1-16,12-18-14 15,24-13 2-15,11-13-4 16,24-17-72-16,-2-2 163 16,3-15-631-16,-20 6 189 0</inkml:trace>
  <inkml:trace contextRef="#ctx0" brushRef="#br0" timeOffset="18099.742">14482 10782 526 0,'-13'-10'450'0,"-9"7"-88"0,-7 6-34 16,-12 9-197-16,-4 3-42 15,-11 13-14-15,4 6-14 0,-2 18-8 16,10 9-14-16,-1 20-4 15,12 2-7-15,1 16-5 16,11-9-6-16,5 6-7 16,9-19-5-16,7 1-7 15,7-18 3-15,6-6-43 16,2-14-25-16,3-7-196 16,3-13-181-16,1-9-36 15</inkml:trace>
  <inkml:trace contextRef="#ctx0" brushRef="#br0" timeOffset="18713.836">14831 11086 917 0,'14'-16'335'16,"-11"8"44"-16,-4-1-203 16,-5 6-57-16,-8 2-9 15,-4 3-16-15,-12 4 0 16,0 3-28-16,-8 1-2 16,1 2-11-16,-6 1-9 15,8 2-9-15,-3 6-10 16,6 2-9-16,1 8-9 15,8 5-2-15,1 9-6 16,7 1 1-16,5 11-1 0,8-4 3 16,7 6-4-16,6-13 3 15,11-2-3-15,4-14 1 16,13-13-3-16,5-14 4 16,19-13-3-16,-4-15 3 15,7-14-2-15,-12-5 7 16,-5-9-7-16,-22 1 0 15,-9-4 7-15,-14 7 1 0,-9-1-2 16,-10 9 7-16,-13 5-9 16,-5 15-13-16,-12 11-50 15,1 17-33-15,-12 19-28 16,10 13-384-16,5 9 100 16</inkml:trace>
  <inkml:trace contextRef="#ctx0" brushRef="#br0" timeOffset="19067.358">14765 11403 1127 0,'-33'-1'353'15,"8"2"82"-15,19 6-306 0,6 8 11 16,9 7-39-16,9 9-22 15,9 5-22-15,10 5-22 16,5-6-32-16,10 2-75 16,-3-7-45-16,0-3-376 15,-8-6 41-15</inkml:trace>
  <inkml:trace contextRef="#ctx0" brushRef="#br0" timeOffset="19413.458">15369 10717 553 0,'-1'-32'490'15,"6"13"-113"-15,-2 15-15 16,5 11-260-16,1 12-25 15,8 17-7-15,-1 8-5 16,4 19-9-16,4 5-22 16,0 15-12-16,-5-1-13 15,-3 18-3-15,-7-12 6 16,-13 13-7-16,-9-15 2 16,-10 4-1-16,-5-19 0 0,-8-1-6 15,4-18 2-15,-1-6 1 16,8-13-2-16,1-8-16 15,11-11-33-15,1-5-404 16,3-5 107-16</inkml:trace>
  <inkml:trace contextRef="#ctx0" brushRef="#br0" timeOffset="23845.9">17681 11222 1006 0,'1'-2'336'16,"-8"-2"53"-16,-5 0-284 16,-9-2-10-16,-5 1-43 15,-8 1-5-15,-2 5-5 16,-6 11-4-16,3 6-10 15,-2 12 2-15,7 6-11 16,2 15-4-16,10-1-3 0,9 9-2 16,13-5-9-16,12-2 5 15,10-15-9-15,14-11 5 16,6-17-4-16,20-12 2 16,1-17-5-16,8-17 8 15,-9-6-4-15,-2-15 4 16,-20 2 1-16,-14 0 4 15,-19 11 0-15,-15 7 7 16,-13 19-8-16,-15 12-19 16,-5 12-30-16,-9 17-46 15,8 8-32-15,0 7-335 16,15-2 79-16</inkml:trace>
  <inkml:trace contextRef="#ctx0" brushRef="#br0" timeOffset="24179.158">18107 11302 887 0,'-16'-28'326'16,"-2"4"54"-16,2 9-241 15,-3 5-12-15,4 13-53 0,-3 9-13 16,3 7-28-16,2 11-8 15,4 4-14-15,5 10 4 16,5-1-9-16,5 4 2 16,5-9-7-16,6-1 3 15,1-14-5-15,13-9 2 16,2-13-3-16,8-12 6 16,1-12-5-16,5-13 5 15,-7-4-3-15,2-10 7 16,-8 6-8-16,2-3 7 15,-6 11-37-15,-4 6-390 16,-8 15 115-16</inkml:trace>
  <inkml:trace contextRef="#ctx0" brushRef="#br0" timeOffset="24578.794">18749 11338 543 0,'13'-4'452'0,"2"-3"-94"15,7-2 0-15,0-2-277 16,2-4-9-16,-3 2-21 0,0-5-2 16,-5 3-24-16,-6-3-3 15,-5 2-5-15,-12 5 4 16,-8 4-12-16,-14 6 6 15,-3 7-5-15,-10 10 5 16,0 4 5-16,-9 10 20 16,6 5-5-16,-2 12 6 15,6-1-11-15,10 4-11 16,15-7-14-16,15-3 0 16,19-14-3-16,20-11 6 15,8-15-6-15,14-11-2 16,-1-9 2-16,7-9 3 15,-12 0-8-15,6-2 6 16,-9 4-2-16,2 0-5 0,-14 5-13 16,-1 0-40-16,-10 6-39 15,-6 0-365-15,-7 7 69 16</inkml:trace>
  <inkml:trace contextRef="#ctx0" brushRef="#br0" timeOffset="24814.995">19269 11181 986 0,'-2'-10'377'16,"-5"8"36"-16,-1 7-239 16,-1 7-94-16,-3 11-21 15,1 6-36-15,-3 8-9 16,4 0-8-16,-1 8 1 15,2-6-2-15,1 5 2 16,4-8-20-16,6-1-45 16,3-10-56-16,6-12-318 15,4-13 41-15</inkml:trace>
  <inkml:trace contextRef="#ctx0" brushRef="#br0" timeOffset="25279.398">19295 11350 566 0,'7'2'441'16,"3"1"-90"-16,5-3-59 16,9-3-202-16,6-5-52 15,14-6-1-15,3-1-9 16,10-2 9-16,-5 0-13 16,-3 2 0-16,-14 6-7 15,-10 1-3-15,-13 4-10 0,-8 5 36 16,-8 5 9-16,-10 4 7 15,-10 4 1-15,-14 9 3 16,-3 3-28-16,-8 9 5 16,5 3-5-16,6 3 6 15,15-9-2-15,8-4-10 16,15-14-14-16,15-10 2 16,8-8-8-16,14-13 1 15,4-7-3-15,9-9 4 16,-6-4-5-16,-1-7-1 15,-11 7-1-15,-6 1 4 16,-12 10-4-16,-4 9 1 16,-9 10 3-16,-7 15-3 15,-7 10 0-15,-9 24 0 16,-1 6 4-16,-2 18-2 16,4-4-3-16,9 0-2 15,15-14 1-15,7-9 2 0,12-21-18 16,10-15-54-16,2-17-36 15,7-25-74-15,-4-17-327 16,4-16 65-16</inkml:trace>
  <inkml:trace contextRef="#ctx0" brushRef="#br0" timeOffset="25479.4">20195 10646 1138 0,'-9'21'341'0,"-16"27"75"16,-9 17-319-16,-12 30-28 15,-2 1-31-15,-8 20-5 16,12-6-13-16,6 11-2 16,15-24-12-16,11-6-24 15,10-29-22-15,13-19-35 16,7-33-41-16,12-26-320 16,0-22 81-16</inkml:trace>
  <inkml:trace contextRef="#ctx0" brushRef="#br0" timeOffset="25648.553">20412 10724 1220 0,'-15'21'372'0,"-17"25"66"16,-5 20-345-16,-12 27-20 0,2 4-43 16,-6 18-3-16,8-9-7 15,-2 12 0-15,11-19-12 16,3 3-63-16,13-22-34 15,5-13-369-15,8-29 46 16</inkml:trace>
  <inkml:trace contextRef="#ctx0" brushRef="#br0" timeOffset="26545.944">20710 11347 741 0,'4'-19'377'0,"1"1"-14"16,-1 5-143-16,0 10-133 0,-6 12-23 16,-2 8-28-16,-7 18-11 15,0 5-5-15,-2 11-10 16,2-6-1-16,2 2 0 16,5-14 2-16,3-5-2 15,6-12 2-15,8-9 1 16,7-15 1-16,8-14 4 15,2-6 0-15,8-11-2 16,-4 2-2-16,3-1-7 16,-8 13-4-16,-3 4-1 15,-8 11 2-15,-7 6-1 16,-5 10 1-16,-7 6-2 16,-3 4 3-16,-5 7-3 15,0 0 0-15,-3 6 4 16,6-3-3-16,-3 2-2 0,8-9 1 15,8-4 0-15,6-10-3 16,13-11 2-16,7-11 3 16,9-9-2-16,0-6-2 15,4-3 3-15,-8 4-1 16,-1 4-4-16,-8 13 7 16,-5 10-2-16,-11 10-1 0,-8 13-1 15,-8 6 4 1,-7 8-17-16,-3-1-8 0,-1 1-41 15,6-9-37-15,3-6-325 16,11-17 65-16</inkml:trace>
  <inkml:trace contextRef="#ctx0" brushRef="#br0" timeOffset="26913.479">21750 11283 876 0,'2'0'332'15,"-15"6"33"-15,-14 10-228 16,-4 2-39-16,-16 10-10 16,-4 2-27-16,-11 9 13 15,5 1-5-15,1 6-2 16,16-8-28-16,13-3-7 16,19-9-18-16,17-11-4 0,14-14-9 15,20-10 6-15,4-11-1 16,10-14-1-16,-3-6-1 15,2-7 1-15,-12 1-4 16,-1-1 1-16,-12 11 0 16,-7 6-1-16,-11 15-1 15,-12 10 2-15,-10 12-2 0,-11 14 1 16,-1 8 1-16,-6 11 1 16,4 3-1-16,2 8-29 15,7-6-28-15,11-2-66 16,6-12-19-16,13-10-320 15,7-16 62-15</inkml:trace>
  <inkml:trace contextRef="#ctx0" brushRef="#br0" timeOffset="27147.344">22062 11290 1061 0,'-8'-1'274'0,"-12"16"88"16,-10 13-308-16,-12 17-19 15,2 5-14-15,-3 11-13 16,11-6-3-16,11-4-3 16,16-13-2-16,12-8 3 15,12-17-4-15,19-13-6 0,5-10-4 16,8-14-22-16,-4-8-14 16,1-7-47-16,-12 3-52 15,0 0-207-15,-11 7 23 16</inkml:trace>
  <inkml:trace contextRef="#ctx0" brushRef="#br0" timeOffset="27446.804">22248 11393 775 0,'18'-11'315'0,"13"-8"44"16,6-6-196-16,21-11-13 15,4-5-29-15,16-15 5 16,-3-2-18-16,15-12-7 16,-8 5-25-16,6 1-16 15,-18 14-22-15,-8 11-19 16,-23 19-6-16,-20 13 1 15,-21 15 0-15,-18 19 1 16,-15 10-10-16,-27 20-34 16,-5 9-20-16,-18 16-16 15,5-5-1-15,-6 14 10 16,11-10 31-16,-3 4 14 16,20-15 21-16,7-5 9 15,20-20 1-15,19-9 3 16,21-20 0-16,23-12-8 15,11-15-8-15,15-13 6 0,1-7-5 16,8-8-23-16,-13 3-27 16,1-2-57-16,-13 11-49 15,-9 5-316-15,-14 9 58 16</inkml:trace>
  <inkml:trace contextRef="#ctx0" brushRef="#br0" timeOffset="27596.544">22588 11606 880 0,'-18'15'354'0,"3"1"11"16,2-1-226-16,4 1-71 15,3 3-44-15,5 1-10 16,4-3-11-16,12-4-369 16,8-1 119-16</inkml:trace>
  <inkml:trace contextRef="#ctx0" brushRef="#br0" timeOffset="28245.804">22985 11559 1012 0,'-3'11'340'0,"4"-9"65"15,13-2-241-15,6-5-48 16,14-9 0-16,0-7-24 0,8-2-17 16,-5-1-29-16,-5-3-12 15,-10 10-22-15,-11 0 0 16,-12 8 3-16,-15 5-2 15,-8 8-1-15,-14 7-2 16,-2 8-4-16,-9 9-2 16,5 1-5-16,-4 8 1 15,10-5 0-15,0 4 0 16,12-8 0-16,9 4 1 16,14-8-4-16,11 4 2 15,11-10 1-15,16-3 1 16,5-10-1-16,16-7 9 15,-1-12-29-15,8-12-21 16,-3-2-17-16,15-20-17 16,-7-5-8-16,14-20 27 15,-6-2 20-15,11-19 18 16,-13 9 15-16,7-10 5 0,-16 20 8 16,-4 4 17-16,-17 24 3 15,-14 11 33-15,-22 26 7 16,-18 20 1-16,-19 16-18 15,-20 25-4-15,-10 10-29 16,-11 15-12-16,3-1-6 16,0 15 2-16,11-8-5 15,-2 10 2-15,16-10 12 16,6 1-76-16,13-23-38 16,15-9-68-16,10-28-150 0,4-15-193 15,2-15 11-15</inkml:trace>
  <inkml:trace contextRef="#ctx0" brushRef="#br0" timeOffset="28407.517">23386 11419 1366 0,'-19'12'421'0,"18"2"83"16,11-2-383-16,14 1-45 15,8-3-40-15,18 1-2 16,4-6-5-16,18-8-535 15,-11-6 189-15</inkml:trace>
  <inkml:trace contextRef="#ctx0" brushRef="#br0" timeOffset="32877.665">7748 13592 1280 0,'-6'13'360'16,"17"-13"82"-16,16-15-341 15,13-9-49-15,22-15-6 16,10-8-4-16,12-14 2 15,-5 7-18-15,0 2 1 16,-20 17-13-16,-14 16-1 16,-21 27-2-16,-16 29 7 15,-17 14-5-15,-18 20 3 16,-8 2-7-16,-6 5 3 0,6-17-27 16,3-6-92-16,20-24-38 15,16-15-361-15,18-16 12 16</inkml:trace>
  <inkml:trace contextRef="#ctx0" brushRef="#br0" timeOffset="33113.998">8618 13529 1485 0,'-3'14'420'0,"6"-4"92"15,17-6-429-15,13-7-38 16,5-2-38-16,14-8 13 16,3 1-5-16,10-6-150 15,-9-3-374-15,-4-2 68 16</inkml:trace>
  <inkml:trace contextRef="#ctx0" brushRef="#br0" timeOffset="33811.064">10028 13207 1180 0,'0'-17'415'0,"-15"1"58"16,-14 1-290-16,-4 6-71 15,-18 7-12-15,-2 11-37 16,-8 10-1-16,6 8-24 16,-8 14-8-16,10 4-21 15,0 16-1-15,12-2-8 16,4 12 1-16,16-7-7 0,15 7 3 15,17-12 0 1,21-1 1-16,11-18-4 0,14-10 7 16,6-22-3-16,14-18-1 15,-6-16-3-15,15-18 7 16,-10-8-1-16,-6-12 5 16,-23 2-3-16,-14-11 6 15,-27 11-4-15,-15-6-2 16,-23 10-11-16,-20 9-40 15,-6 22-36-15,-14 25-63 16,0 25-13-16,5 26-65 16,17 14-256-16,5 15 93 15</inkml:trace>
  <inkml:trace contextRef="#ctx0" brushRef="#br0" timeOffset="34124.142">9863 13606 1193 0,'-19'-2'472'16,"2"3"42"-16,8 5-293 16,7 2-108-16,4 9-31 15,0 6-56-15,9 9-10 16,0 1-11-16,11 4 9 16,7-6-14-16,17-4-121 15,5-12-224-15,10-12-186 16,-4-10-141-16</inkml:trace>
  <inkml:trace contextRef="#ctx0" brushRef="#br0" timeOffset="34468.189">10387 13817 1036 0,'6'-11'431'15,"-6"6"25"-15,2 8-232 16,-4 8-113-16,0 16-16 15,-1 7-58-15,-1 12-1 16,-2 1-24-16,4 9 2 16,2-11-7-16,5-2-36 15,3-9-42-15,3-9-45 16,3-14-56-16,-5-11-324 16,-5-11 79-16</inkml:trace>
  <inkml:trace contextRef="#ctx0" brushRef="#br0" timeOffset="34761.15">10265 13889 1126 0,'-5'-10'364'16,"9"-5"72"-16,11 0-317 16,14-4 7-16,9 2-45 15,13 0 5-15,-4 6-20 16,5 6-8-16,-9 8-33 15,-6 7 1-15,-17 7-14 16,-5 14-2-16,-11 5 3 0,-15 9 2 16,-8 1-8-16,-11 7 0 15,-6-8-6-15,-8 1-4 16,4-10 1-16,-3-4 6 16,12-11-4-16,0-8-18 15,11-8-39-15,8-8 239 16,7-9-702-16,3-5 276 15</inkml:trace>
  <inkml:trace contextRef="#ctx0" brushRef="#br0" timeOffset="35295.568">11180 13358 801 0,'-26'13'503'0,"7"-3"-37"16,6-3-151-16,12 0-150 0,11-3-73 15,13-7-29 1,7-2-41-16,19-4-4 0,1-2-11 15,15-3-37-15,-4 3-49 16,3 1-70-16,-15 2-342 16,-6 0 40-16</inkml:trace>
  <inkml:trace contextRef="#ctx0" brushRef="#br0" timeOffset="35627.676">11170 13508 914 0,'-28'19'471'16,"9"-9"-9"-16,9 0-160 16,9-2-166-16,9-1-16 15,6-2-61-15,11-2-11 16,6-3-28-16,15-3 3 16,5-4-13-16,17-4-6 15,1-1-92-15,10-9-422 16,-18-6 95-16</inkml:trace>
  <inkml:trace contextRef="#ctx0" brushRef="#br0" timeOffset="42875.865">13095 12970 1107 0,'-8'-26'360'0,"-10"2"81"16,2 8-306-16,-8 3 6 16,-4 6-35-16,-11 11-1 15,-5 9-30-15,-12 15-4 16,3 9-28-16,-12 19-12 15,7 6-15-15,2 21-1 16,12-1-14-16,7 17 0 16,20-9 2-16,15 4-1 15,17-18-2-15,19-4 1 16,10-24 1-16,24-8-6 0,4-24 4 16,16-20-1-16,1-20 3 15,10-28 3-15,-13-12-1 16,4-29 16-16,-25 2 6 15,-12-22 6-15,-24 11-2 16,-24-14-1-16,-27 23-18 16,-27 2-13-16,-13 31-13 15,-23 22-32-15,3 31-35 16,-13 29-73-16,17 21-29 16,4 28-365-16,26 4 72 0</inkml:trace>
  <inkml:trace contextRef="#ctx0" brushRef="#br0" timeOffset="43162.949">13022 13555 1248 0,'-29'-15'453'0,"13"14"70"16,11 2-277-16,12 10-79 15,12 5 1-15,5 5-60 16,12 9-14-16,3 4-49 15,17 7-27-15,-1-6-50 0,10 2-583 16,-5-13 172-16</inkml:trace>
  <inkml:trace contextRef="#ctx0" brushRef="#br0" timeOffset="46110.905">14996 13273 1241 0,'-52'-3'365'0,"3"3"91"0,23 2-355 16,12 6 18-16,15 0-42 15,21 7 22-15,16 0-16 16,27 5-2-16,15-2-16 16,33-2 1-16,3-6-19 15,27-3-5-15,-8-5-12 16,12-5-4-16,-21 1-14 15,2 1-6-15,-31 4-3 0,-10 4 2 16,-28 4-2-16,-14 5 6 16,-20 1 0-16,-12-1-5 15,-10-2 4-15,-4-1-12 16,-4-9-26-16,0-5-157 16,4-6-403-16,8-20 60 15</inkml:trace>
  <inkml:trace contextRef="#ctx0" brushRef="#br0" timeOffset="46508.489">16526 13183 1094 0,'-29'-1'360'0,"8"3"66"16,11 2-294-16,11-3-32 15,9 1-8-15,9 0-21 0,13 0 17 16,4-1-10-16,7 3 19 15,-3 4-27-15,-5 10-6 16,-12 6-29-16,-15 19-7 16,-17 3-21-16,-15 12-5 15,-12-3 1-15,-11 5-1 16,2-17 0-16,-3-2-6 16,10-14 5-16,0-5-8 15,10-11-15-15,3-1-114 16,12-2-410-16,7-4 81 15</inkml:trace>
  <inkml:trace contextRef="#ctx0" brushRef="#br0" timeOffset="47291.972">17853 12997 841 0,'4'-26'420'0,"-3"-1"4"16,-2 1-137-16,-3 7-119 15,-10 3 1-15,-6 6-36 16,-11 9-10-16,-5 7-37 0,-16 11-24 16,-2 11-28-16,-15 19-9 15,0 7-10-15,-10 23-7 16,14 3 5-16,0 20-4 16,18-5-8-16,12 12 7 15,20-14 3-15,16 2-8 16,20-25 5-16,28-10 4 15,14-31-3-15,29-23-1 16,5-28 1-16,22-28-1 16,-13-16 3-16,6-20 0 15,-28-3-1-15,-14-13 2 16,-31 10-5-16,-29-6-10 16,-30 17-7-16,-32 5-25 15,-15 27-8-15,-26 23-6 16,1 29-13-16,-14 33-80 15,19 23-19-15,8 25-46 0,28 6 4 16,21 21-318-16,31-13 140 16</inkml:trace>
  <inkml:trace contextRef="#ctx0" brushRef="#br0" timeOffset="47565.608">17681 13554 1293 0,'-14'11'373'0,"8"-9"127"16,12 7-344-16,9 10 17 15,6 5-36-15,10 14-15 16,1 3-41-16,11 11-41 16,-1-3-56-16,8 1-148 15,-7-7-411-15,-4-8 65 16</inkml:trace>
  <inkml:trace contextRef="#ctx0" brushRef="#br0" timeOffset="48954.007">18432 12753 896 0,'-18'-33'396'0,"2"7"32"15,4 14-170-15,3 7-110 16,4 11-7-16,3 8-4 15,2 4-40-15,6 10-21 16,5 2-41-16,11 2-17 16,5-4-11-16,9 0-11 15,2-9-13-15,9-8-135 16,-8-8-374-16,7-11 65 16</inkml:trace>
  <inkml:trace contextRef="#ctx0" brushRef="#br0" timeOffset="49149.019">18834 12586 1137 0,'-26'1'364'0,"-3"9"80"15,-9 13-279-15,0 3-53 16,-8 12-16-16,5 1-42 16,-4 8-13-16,7-1-33 0,1 4-17 15,9-8-7-15,3 1-67 16,7-12-34-16,2-5-328 15,5-15-30-15,4-10-126 16</inkml:trace>
  <inkml:trace contextRef="#ctx0" brushRef="#br0" timeOffset="49372.874">18687 12504 989 0,'-8'-1'334'16,"-11"11"71"-16,-6 13-228 16,1 10-48-16,1 14-2 15,3 2-44-15,5 13-13 0,9-6-38 16,2 7-13-16,6-10-17 16,2-1-6-16,2-12-35 15,-2-5-62-15,-1-13-374 16,-3 0 77-16</inkml:trace>
  <inkml:trace contextRef="#ctx0" brushRef="#br0" timeOffset="49607.006">18351 12897 1049 0,'-10'8'386'0,"16"-2"55"15,7-5-268-15,16-3-19 16,6-5-46-16,15-7-6 16,2 0-34-16,12-3-4 15,-5-3-133-15,10-2-436 16,-13 2 118-16</inkml:trace>
  <inkml:trace contextRef="#ctx0" brushRef="#br0" timeOffset="50200.519">18922 13338 1186 0,'-25'6'386'16,"3"-1"88"-16,11 4-282 15,12-1-51-15,15 3-9 16,9-4-53-16,20-2-17 16,11-6-54-16,17-6-26 15,-1-6-80-15,6-5-438 16,-12 0 106-16</inkml:trace>
  <inkml:trace contextRef="#ctx0" brushRef="#br0" timeOffset="50593.419">18889 13510 1310 0,'-19'7'437'0,"15"0"95"16,11 0-349-16,16-1-2 15,9-4-49-15,21-1-26 16,5-4-39-16,23-6-48 15,-2-6-108-15,6-15-510 16,-18-8 119-16</inkml:trace>
  <inkml:trace contextRef="#ctx0" brushRef="#br0" timeOffset="54874.186">20162 13063 1291 0,'22'-4'277'0,"1"-32"121"15,19-9-377-15,25-16-21 16,9-2-3-16,8-2 3 15,-10 14 1-15,-1 10 2 0,-21 16-3 16,-12 11 9-16,-16 18-2 16,-14 17 17-16,-16 13 7 15,-9 16 7-15,-7 4-3 16,-2 9-2-16,5-8-18 16,7 3-11-16,6-9-38 15,2 3-67-15,7-10-336 16,1 0 58-16</inkml:trace>
  <inkml:trace contextRef="#ctx0" brushRef="#br0" timeOffset="55140.577">20172 13617 1074 0,'-29'28'305'16,"25"-15"67"-16,26-14-276 16,23-16-51-16,47-24 6 15,15-16-1-15,31-19 17 16,3-3-15-16,30-14-2 16,-28 9-20-16,11-2-3 0,-21 19-12 15,-4 7-23-15,-38 22-48 16,-13 8-388-16,-33 17 92 15</inkml:trace>
  <inkml:trace contextRef="#ctx0" brushRef="#br0" timeOffset="55509.138">20953 13553 1150 0,'25'-17'300'0,"11"-3"106"15,6 4-322-15,9-4-2 16,-5 4-15-16,-8 7-2 16,-15 11-16-16,-14 17-11 15,-12 14-25-15,-19 16-24 16,-9 6-20-16,-22 13-21 15,-4-6 1-15,-8 6 2 16,8-15 22-16,4-1 46 16,23-11 33-16,15-7 25 15,21-11 3-15,25-2 0 0,16-8-25 16,26-5-16-16,7-5-24 16,15 0-73-16,-11 0-430 15,4-10 119-15</inkml:trace>
  <inkml:trace contextRef="#ctx0" brushRef="#br0" timeOffset="60547.517">18176 14869 502 0,'7'-21'404'0,"-8"12"-95"0,8 7-18 16,2 15-252-16,8 10-10 16,-1 4-5-16,1 12 4 15,1 1 0-15,7 5-4 16,-2-4-9-16,5 1-2 15,4-10-8-15,3 3-1 16,-2-7-3-16,-3-1-343 16,-10-10 115-16</inkml:trace>
  <inkml:trace contextRef="#ctx0" brushRef="#br0" timeOffset="60771.56">18438 14837 685 0,'-40'37'217'16,"-9"13"54"-16,7-1-185 16,-2 9-5-16,4-6-26 15,-5 6-4-15,10-8-19 16,4 1-12-16,12-12-13 15,7-6-306-15,7-14 101 16</inkml:trace>
  <inkml:trace contextRef="#ctx0" brushRef="#br0" timeOffset="60957.024">18146 15213 957 0,'40'-15'242'16,"-3"-2"74"-16,9-3-265 16,1 3-40-16,11-1-2 15,-10 4-4-15,5 3 191 16,-7 8-514-16,-9 0 235 16</inkml:trace>
  <inkml:trace contextRef="#ctx0" brushRef="#br0" timeOffset="61193.726">18384 14777 761 0,'-31'21'263'0,"0"6"35"16,-2 17-178-16,7 3-67 15,-2 15 3-15,2-4-14 16,3 10 4-16,10-9-14 0,10 2-3 15,9-13-16-15,16-2 9 16,4-16-345-16,9-25-20 16,-2-19-98-16</inkml:trace>
  <inkml:trace contextRef="#ctx0" brushRef="#br0" timeOffset="63621.03">18898 15531 739 0,'-8'2'234'0,"3"2"33"16,5 4-200-16,5 2-61 15,1-1-68-15,2-5-206 16,-2-1 38-16</inkml:trace>
  <inkml:trace contextRef="#ctx0" brushRef="#br0" timeOffset="63772.514">19080 15530 682 0,'11'5'112'0,"4"0"-112"15,3-1-152-15</inkml:trace>
  <inkml:trace contextRef="#ctx0" brushRef="#br0" timeOffset="63888.53">19236 15551 835 0,'3'4'185'0,"10"-2"-185"15,4 1-155-15</inkml:trace>
  <inkml:trace contextRef="#ctx0" brushRef="#br0" timeOffset="64855.089">19621 15149 811 0,'-5'-14'227'0,"-2"12"52"16,-2 12-237-16,-2 13-20 16,-1 8-14-16,0 14 2 15,-1 0 1-15,4 1 7 16,5-10 7-16,5-5-8 15,6-15 2-15,11-7-4 16,1-7 0-16,12-13-6 16,2-10 1-16,6-14-8 15,-2-5 3-15,3-6 0 16,-9 7 0-16,-1 5-2 16,-13 14 0-16,-3 7-4 15,-9 10-2-15,-6 7 0 16,-6 8 4-16,-2 13 3 15,-3 8 1-15,-1 10-2 0,3-2 2 16,2-2-9-16,8-10 7 16,4-7-3-16,7-13 2 15,6-6-1-15,4-5 6 16,8-11-9-16,1-3 5 16,9-13 0-16,-1-2-3 15,7-7 0-15,-7 4 4 16,0 0-2-16,-10 12-2 0,-6 7 3 15,-11 11 0-15,-7 8-1 16,-9 8-4-16,-5 9 5 16,-2 3-3-16,-3 8-1 15,7-3-7-15,0 1-309 16,4-5 96-16</inkml:trace>
  <inkml:trace contextRef="#ctx0" brushRef="#br0" timeOffset="65224.215">20579 15114 908 0,'-13'-6'213'16,"-5"7"79"-16,-10 8-260 15,4 0-26-15,-12 6 4 16,-1 4 4-16,-8 13 7 0,4 6 7 15,-3 12 2-15,8-2-4 16,3 5-5-16,15-12-9 16,8-6-5-16,15-17-5 15,16-8 1-15,7-12-4 16,15-14 1-16,4-6-1 16,11-16 4-16,-3-6-1 15,1-10 1-15,-12 6 1 0,-8-1 3 16,-16 16-5-16,-12 7-1 15,-11 17 3-15,-12 12-4 16,-8 7 1-16,-10 13 0 16,1 8 0-16,-5 14 0 15,7 1 0-15,6 6-5 16,11-7-15-16,11-7-311 16,10-13 95-16</inkml:trace>
  <inkml:trace contextRef="#ctx0" brushRef="#br0" timeOffset="65419.024">20800 15105 910 0,'-1'-8'222'16,"-6"11"70"-16,-5 12-253 0,-2 7-35 16,-6 14-6-16,-1 5-2 15,-4 14-3-15,4-4-1 16,3 4-7-16,6-13-2 15,7-1-25-15,7-17-6 16,9-6-230-16,3-11-1 16,9-3-78-16</inkml:trace>
  <inkml:trace contextRef="#ctx0" brushRef="#br0" timeOffset="65758.083">20848 15407 161 0,'22'-28'272'0,"3"-7"-28"15,-3 0-24-15,9-5 2 16,0 3-81-16,9-7-40 15,1 6-49-15,7-6-6 16,-6 4-23-16,2-5 5 16,-10 6-6-16,0-2 8 15,-10 8 0-15,-4 3 1 16,-6 10-7-16,-8 12 0 16,-8 14-10-16,-14 17-7 15,-9 9-2-15,-14 15-2 16,-1 4-1-16,-9 7 0 15,9-7 0-15,-3 5-2 16,15-8 0-16,5 1 1 16,12-13-4-16,15-4 4 15,13-16 1-15,11-9 1 0,4-15 1 16,9-11 1-16,-3-8-1 16,6-5-3-16,-7 0 2 15,-2 4 164-15,-12 7-511 16,-9 6 227-16</inkml:trace>
  <inkml:trace contextRef="#ctx0" brushRef="#br0" timeOffset="65861.349">21173 15330 903 0,'-8'1'229'0,"4"18"69"16,11 6-262-16,4 2-324 15,2 3 90-15</inkml:trace>
  <inkml:trace contextRef="#ctx0" brushRef="#br0" timeOffset="66272.485">21464 15399 464 0,'21'7'281'0,"9"-6"-1"0,2-7-102 16,4-5-31-16,-6-7-60 16,-2-6-12-16,-10 0-35 15,-9-4-11-15,-9 5-19 16,-10 2 0-16,-11 9-3 15,-13 7-3-15,-4 11 0 0,-12 12 0 16,4 9-1-16,-2 9 0 16,8 1 1-16,7 1-1 15,12-10 1-15,13 0 1 16,13-8-3-16,11-3-3 16,10-4 2-16,15-4-2 15,4-7-8-15,15-9-55 16,-5-11-263-16,8-19 59 15</inkml:trace>
  <inkml:trace contextRef="#ctx0" brushRef="#br0" timeOffset="66474.477">22033 14806 667 0,'15'-49'365'0,"-11"14"-36"0,-9 32-134 16,-15 22-122-16,-4 15-48 15,-12 15-9-15,0 5-5 16,-3 13-1-16,7-8 2 15,1 7 0-15,12-5 3 16,3 17-3-16,8-4-2 16,8 6-3-16,6-16-5 15,3-5-36-15,4-26-34 16,-4-14-286-16,-6-18 52 16</inkml:trace>
  <inkml:trace contextRef="#ctx0" brushRef="#br0" timeOffset="66614.535">21765 15115 1087 0,'-12'-10'373'0,"6"-2"46"15,12 5-305-15,17-2-34 16,11 0-52-16,24 1-11 16,8 2-9-16,17 4-47 15,-5 4-385-15,-8-1 110 16</inkml:trace>
  <inkml:trace contextRef="#ctx0" brushRef="#br0" timeOffset="68688.579">20218 16031 780 0,'-3'-11'221'15,"-4"1"66"-15,-1 4-209 16,-7 4-17-16,-4 5-15 0,-7 6 3 16,-3 6-19-16,-4 10-4 15,1 0-12-15,1 8 0 16,8-3-6-16,7 5 1 16,8-7-6-16,9-4-3 15,6-9 4-15,10-8-2 16,6-11 0-16,9-11-1 15,1-5-2-15,3-6 2 16,-5 0 0-16,-2 0-1 16,-9 8 0-16,-3 3 6 15,-7 7-7-15,-3 3 1 16,-6 4 1-16,-3 8 0 16,-4 6-3-16,-4 13 4 15,-1 10-1-15,-5 16 0 16,0 0 0-16,-5 11 3 15,0-5-6-15,0 4 4 0,2-10-3 16,8 3 2-16,7-9-1 16,10-4-37-16,4-19-293 15,3-20 85-15</inkml:trace>
  <inkml:trace contextRef="#ctx0" brushRef="#br0" timeOffset="69255.389">20435 16044 861 0,'-16'12'188'0,"-3"10"81"16,3 9-253-16,-1 9-8 16,1 2-3-16,-2 5 15 15,6-8 1-15,5-3 3 16,6-13-3-16,9-9 2 15,8-12-11-15,12-10-5 16,6-8-4-16,12-12 2 16,3-6-7-16,1-7 5 15,-6 3-3-15,-3 3 3 16,-14 8-1-16,-7 8 1 16,-10 11-6-16,-7 6 9 0,-7 7-3 15,-3 9 4 1,-1 3 2-16,-5 12-3 0,2 1-1 15,-2 6-1-15,4-5-2 16,1 2-2-16,6-9 4 16,9-3-2-16,8-10-2 15,9-9 5-15,6-8-6 16,9-12 4-16,-2-9 0 16,7-9 2-16,-7 3-7 15,-1-4 8-15,-9 8-3 0,-3 6-3 16,-10 9 1-16,-3 5 4 15,-7 7-8-15,-2 4 4 16,-3 4 2-16,-2 7 0 16,-2 3-5-16,-1 6 7 15,0 3-7-15,2 3 5 16,3-5-6-16,2-1-12 16,2-9-12-16,0-8-285 15,-1-11 72-15</inkml:trace>
  <inkml:trace contextRef="#ctx0" brushRef="#br0" timeOffset="69390.785">21119 15875 1132 0,'-20'-5'261'16,"6"9"95"-16,12 5-329 15,6 6-19-15,6 1-29 16,1 4 76-16,1-4-410 15,6 1 140-15</inkml:trace>
  <inkml:trace contextRef="#ctx0" brushRef="#br0" timeOffset="69589.623">21371 15755 738 0,'6'-10'282'0,"-8"13"19"15,-7 16-192-15,-7 14-48 16,-3 7-35-16,-7 10-8 15,2 0-12-15,-2 7 4 16,6-3-9-16,2 12 1 16,7-5 0-16,5 3 2 15,8-15-11-15,3-8-304 16,7-22 98-16</inkml:trace>
  <inkml:trace contextRef="#ctx0" brushRef="#br0" timeOffset="69726.895">21408 16166 756 0,'-2'6'252'0,"-4"4"30"16,0 2-186-16,4 6-77 15,-2 0-7-15,2-2-7 16,-1 5-2-16,3-3-13 16,-4-3-275-16,2-4 88 15</inkml:trace>
  <inkml:trace contextRef="#ctx0" brushRef="#br0" timeOffset="69980.53">21724 15771 889 0,'2'-41'303'0,"-1"10"31"15,-3 21-234-15,-6 24-68 16,-2 13-25-16,-11 14-3 15,-5 8 0-15,-4 11 3 16,4-7-3-16,-1 3-3 16,9-9-3-16,8 3 3 15,8-12 0-15,8-5 0 16,8-11-1-16,6-9-26 16,-3-8 170-16,3-13-481 15,-5-5 188-15</inkml:trace>
  <inkml:trace contextRef="#ctx0" brushRef="#br0" timeOffset="70219.442">21705 16055 535 0,'5'-14'166'0,"1"1"36"16,2 1-128-16,-4 2-33 0,0 5 38 15,-6 5-8-15,-5 5 5 16,-5 2-6-16,-1 6-3 15,1 1-42-15,-1-1-2 16,4-4-12-16,2 1-5 16,2-3-2-16,3 1 2 15,1-1-5-15,3 5-8 16,-1-3 24-16,4-3-309 16,3-5 103-16</inkml:trace>
  <inkml:trace contextRef="#ctx0" brushRef="#br0" timeOffset="70757.079">21752 15641 948 0,'-5'-5'250'0,"3"5"65"15,0 6-259-15,4 7-41 16,-2 12-4-16,-3 9-8 16,-4 13 4-16,-3 2-1 15,-7 14-4-15,-2-3 0 16,-5 9 2-16,1-7-1 0,0 8 0 16,6-13-2-16,2-9 1 15,5-18-4-15,8-11 3 16,2-17-1-16,4-11 0 15,4-10 2-15,8-9 4 16,1-6-5-16,10-5 1 16,-1 5 1-16,5 5-3 15,-4 8 1-15,3 5 0 16,-7 6 2-16,0 7-1 16,-5 2 4-16,-4 4 0 15,-8 5-2-15,-5 4 2 16,-7 3 0-16,-10 9-2 15,-6 3 1-15,-7 9-1 16,-1 0-4-16,-4 0 4 16,5-10-4-16,4-4-1 0,9-14 4 15,5-2 3-15,9-7-3 16,9-2 1-16,4-1-20 16,8-7-325-16,1-9 96 15</inkml:trace>
  <inkml:trace contextRef="#ctx0" brushRef="#br0" timeOffset="70936.533">21971 16049 901 0,'-17'5'261'15,"-1"6"54"-15,1 11-234 16,4 2-72-16,-1 9 0 15,4 0-8-15,-2 7 3 16,6-2-6-16,2 6 5 16,3-6-18-16,-2 3-300 15,3-8 95-15</inkml:trace>
  <inkml:trace contextRef="#ctx0" brushRef="#br0" timeOffset="71221.469">22049 16251 531 0,'14'-15'295'16,"3"-8"-8"-16,3 0-130 15,2-4-42-15,-1 6-59 16,1 0-3-16,-5 9-25 16,-5 6-1-16,-5 7-13 15,-3 11 0-15,-7 8-8 0,-4 10-3 16,-3 3-2-1,-2 8 3-15,-1-5-2 0,1 0-3 16,4-11 0-16,3-3 4 16,3-10 3-16,4-4-26 15,2-8 154-15,4-8-451 16,0-14 174-16</inkml:trace>
  <inkml:trace contextRef="#ctx0" brushRef="#br0" timeOffset="71343.985">22298 15780 998 0,'-10'-31'307'0,"-2"11"48"15,12 15-275-15,5 17-44 16,7 9-41-16,1 15-324 16,-4 7-27-16,-3 10-111 0</inkml:trace>
  <inkml:trace contextRef="#ctx0" brushRef="#br0" timeOffset="71788.257">22404 16130 855 0,'-20'7'233'15,"3"2"58"-15,8 6-236 16,8 3-45-16,1 8-5 15,1-2-2-15,0 1-3 16,-2-2 4-16,1-3-3 16,1-6 1-16,3-6-3 15,4-4 3-15,9-6 1 16,5-6 0-16,8-6-3 16,1-3 4-16,3-6-3 15,-6 3 1-15,-4-2-5 16,-10 7 5-16,-3 7 3 15,-8 5 5-15,-3 7 5 16,-2 2 4-16,2 3 0 16,-1 2-5-16,2-1-3 15,0-4-10-15,1 3 3 0,0 0 2 16,-2 6 3-16,0 2 1 16,2 4 4-16,-2 3-4 15,0-1-3-15,2-4-3 16,4-3-1-16,1-5 0 15,5-7 0-15,3-5-5 16,3-2-324-16,-3-7 106 16</inkml:trace>
  <inkml:trace contextRef="#ctx0" brushRef="#br0" timeOffset="72321.481">22825 16136 737 0,'-2'-5'286'16,"-1"7"12"-16,2 5-171 15,0 6-96-15,-1 8-12 16,-3 6-9-16,-3 3-2 16,0 0 1-16,-1 4 2 15,1-11-7-15,2-5 2 16,3-5-4-16,6-7 2 15,4-9-3-15,9-8 0 16,3-4 1-16,13-9 2 0,0-2-5 16,4-3 3-1,-5 7 2-15,-4 3-2 0,-10 8-3 16,-6 3 3-16,-6 6 0 16,-5 3 3-16,-1 4 1 15,-2 3 9-15,1 3-1 16,-2 8-2-16,2-1-5 15,0 1-1-15,1-3-5 0,3-2 2 16,3-6-2-16,4-6 4 16,4-4-1-16,8-9 1 15,4-3-3-15,6-8 0 16,-2 0-3-16,3-1 1 16,-4 3 2-16,-1 4-1 15,-4 7 0-15,-1 4 3 16,-5 6-5-16,-2 5 0 15,-5 1 2-15,-2 4 0 16,-4-1-2-16,0 9 6 16,-4 2 323-16,-8 1-662 15,-3-1 333-15</inkml:trace>
  <inkml:trace contextRef="#ctx0" brushRef="#br0" timeOffset="73013.082">21484 15889 969 0,'-22'-5'300'0,"14"4"50"0,8 9-264 16,7 7-50-16,5 4-19 15,-1 1-363-15,-5-13 123 16</inkml:trace>
  <inkml:trace contextRef="#ctx0" brushRef="#br0" timeOffset="77505.739">19424 16064 1037 0,'-5'4'232'0,"6"4"108"15,6 1-296-15,6 8 17 16,3 0 4-16,8 2 8 15,3-3-8-15,7-4 3 16,1-8-22-16,4-5 1 16,-1-8-16-16,4-5-6 15,-6-2-11-15,-2-5-3 16,-6 4-7-16,-9-3-2 16,-9 3 0-16,-16 0 0 15,-8 3-5-15,-16 0 1 16,-8 4-4-16,-13 0 3 15,1 6-6-15,-9 6 3 0,7 10 7 16,1 15 3-16,12 12 2 16,8 19 8-16,16 0 11 15,14 0-1-15,16-10 3 16,19-10-9-16,12-21 0 16,20-10-16-16,2-10-5 15,9-10-91-15,-9-4-359 16,-2-18 89-16</inkml:trace>
  <inkml:trace contextRef="#ctx0" brushRef="#br0" timeOffset="80387.845">18055 14932 1042 0,'-15'-5'273'0,"13"-4"79"16,7 11-305-16,6 10 3 15,7 9-12-15,6 8 22 16,0 6 4-16,8 6 16 15,1-3-12-15,8 2-5 16,1-8-22-16,8 1-13 16,1-9-12-16,5-2-3 15,-7-6-5-15,3-2-9 16,-7-6 2-16,-8 0-69 16,-11-5 133-16,-7-3-515 15,-17-7 156-15</inkml:trace>
  <inkml:trace contextRef="#ctx0" brushRef="#br0" timeOffset="80753.451">17854 15416 1033 0,'-13'-1'314'0,"7"-5"77"16,11-3-281-16,18-17-23 16,15-10-19-16,28-21 11 15,9-8-12-15,26-20 6 16,-2 6 0-16,14-3-6 16,-16 14-21-16,3 8-22 15,-22 20-49-15,-2 5 117 16,-20 13-584-16,-11 4 202 15</inkml:trace>
  <inkml:trace contextRef="#ctx0" brushRef="#br0" timeOffset="81269.421">18219 14899 653 0,'-10'-26'372'16,"-2"-2"-15"-16,4 11-147 15,0 3-39-15,1 11-79 16,1 17-18-16,1 11-29 16,-2 18-19-16,1 7-14 15,-2 19-8-15,0-4 3 16,-3 15-6-16,5-10 2 16,2 2-9-16,5-21 4 15,5-6-24-15,5-19-26 0,1-7-354 16,-4-11 89-16</inkml:trace>
  <inkml:trace contextRef="#ctx0" brushRef="#br0" timeOffset="81619.534">17846 15151 1112 0,'-7'7'311'16,"15"0"90"-16,12 0-307 0,22-4-18 15,14-3-9-15,23-11 0 16,5-4-9 0,16-6-10-16,-3 1-17 0,15-2-55 15,-8 9-427-15,2-4 111 16</inkml:trace>
  <inkml:trace contextRef="#ctx0" brushRef="#br0" timeOffset="88118.35">8195 15702 1213 0,'-20'-15'360'0,"4"6"68"16,7 20-327-16,2 29-78 15,2 10-20-15,2 26 13 16,0 3 1-16,1 18 9 0,6-10-7 16,5 8 0-16,4-18-10 15,5 4-5-15,3-24-12 16,0-8-2-16,-3-18-27 16,-2-13 72-16,-8-19-483 15,-3-14 164-15</inkml:trace>
  <inkml:trace contextRef="#ctx0" brushRef="#br0" timeOffset="88419.411">8019 15960 1166 0,'-22'-30'309'0,"16"-8"85"15,14 6-330-15,12-13 5 16,7 0-17-16,12-3 24 15,6 4 5-15,8 1 7 16,-1 13-19-16,6 8-11 16,-5 12-20-16,-1 12-8 15,-10 12-23-15,-5 15-1 16,-12 7-1-16,-13 10-4 16,-14-2-6-16,-18 3 13 15,-7-9-9-15,-15 0 2 16,-2-12-7-16,-6 1-13 15,7-11-35-15,0-2-67 0,17-7-22 16,9-4-354-16,17-3 58 16</inkml:trace>
  <inkml:trace contextRef="#ctx0" brushRef="#br0" timeOffset="88758.481">8660 15207 1316 0,'-6'-21'336'16,"1"11"95"-16,11 22-369 15,4 12-47-15,6 16-5 16,1 2-13-16,6 12 8 16,2-7-5-16,10 2 1 15,0-16-7-15,9-2-60 0,-7-16-251 16,-5-7-116-16,-10-10-108 15</inkml:trace>
  <inkml:trace contextRef="#ctx0" brushRef="#br0" timeOffset="88923.485">9012 15235 1163 0,'-23'15'354'16,"-11"2"57"-16,-8 17-296 15,4 4-101-15,-6 11-11 16,2-2-8-16,-4 6-10 15,7-8-19-15,5-3-40 16,9-12-41-16,-1-6-293 16,11-9 54-16</inkml:trace>
  <inkml:trace contextRef="#ctx0" brushRef="#br0" timeOffset="89078.01">8707 15529 944 0,'11'-4'357'15,"0"2"44"-15,3 4-222 16,2 0-90-16,8-1-21 16,2-2-42-16,10-8-12 15,0-4-17-15,4-12 139 0,-6-7-550 16,-7-18 230-16</inkml:trace>
  <inkml:trace contextRef="#ctx0" brushRef="#br0" timeOffset="89227.515">8998 15120 816 0,'-19'-2'465'16,"-10"8"-46"-16,3 8-151 16,-4 20-187-16,4 7-52 0,0 13-10 15,5 1-18-15,4 10-5 16,7-9-1-16,6 1-34 16,5-8-382-16,7-3 111 15</inkml:trace>
  <inkml:trace contextRef="#ctx0" brushRef="#br0" timeOffset="89751.097">8962 16056 1298 0,'-11'-9'311'0,"17"2"109"15,15 5-376-15,14 5-25 16,7 3-12-16,11 2-4 16,1 1-11-16,6 3-9 15,-5-5-37-15,2-2-352 16,-13 0-14-16,-12-4-140 15</inkml:trace>
  <inkml:trace contextRef="#ctx0" brushRef="#br0" timeOffset="89974.235">8940 16220 1276 0,'-8'-7'359'0,"10"10"94"15,13 3-356-15,16 0-22 16,7-4-33-16,14 2-2 16,2-1-19-16,14-2-9 15,-4-2-75-15,-3-8-411 16,-14-7 114-16</inkml:trace>
  <inkml:trace contextRef="#ctx0" brushRef="#br0" timeOffset="91634.921">10057 16323 822 0,'-49'35'284'0,"16"-10"30"16,23-4-205-16,22-13-67 0,33-18-15 16,16-19-9-16,33-29 2 15,6-10-1-15,29-19-11 16,-7 3 1-16,11-1-4 15,-22 27-1-15,-10 10-4 16,-35 28 7-16,-14 18-6 16,-29 20 3-16,-21 20 0 15,-20 8 1-15,-19 18-4 16,-11 5 8-16,-7 16-1 16,4-8-2-16,4 6-1 15,15-15-9-15,9-8-131 16,16-22-212-16,14-13 17 15</inkml:trace>
  <inkml:trace contextRef="#ctx0" brushRef="#br0" timeOffset="91918.216">11220 16293 1042 0,'0'2'299'0,"9"-9"76"15,12 6-284-15,12-4-7 16,9-1-21-16,14-3-6 16,1 3-13-16,13 3-11 15,-1 5-20-15,12 8-38 16,-12 10-22-16,-3 0-371 15,-19-7 80-15</inkml:trace>
  <inkml:trace contextRef="#ctx0" brushRef="#br0" timeOffset="92768.143">12909 16017 858 0,'13'-17'311'16,"-5"-3"47"-16,-4 4-228 15,-6-2-28-15,-8 3-34 16,-13 4-7-16,-5 3-22 16,-15 4-4-16,-3 9-18 0,-11 10-5 15,0 6-8-15,-9 10-1 16,6 5-1-16,-5 12-1 15,10 4 2-15,5 15-3 16,12-1 2-16,9 8 1 16,21-6 3-16,15 1-6 15,19-18 3-15,23-6 1 16,12-18-5-16,19-18 1 16,7-16 1-16,16-16 0 15,-10-11-2-15,4-16 2 16,-21-2-1-16,-9-10 4 15,-29-2 4-15,-16-7-3 16,-22 12 2-16,-18-3 1 16,-14 11-3-16,-24 7-2 15,-9 18 0-15,-20 11-2 16,2 16-1-16,-8 16-7 16,16 11-23-16,7 16-64 0,24 2 49 15,15 17-368-15,27 1 81 16</inkml:trace>
  <inkml:trace contextRef="#ctx0" brushRef="#br0" timeOffset="93013.31">12743 16362 587 0,'-10'-9'477'16,"-2"21"-109"-16,10 5-22 15,8 5-293-15,10 9-22 16,4 0-14-16,15 5-3 16,5-5-3-16,13 3-2 15,2-8 2-15,9 2-12 16,-7-10-36-16,-3-12-347 15,-14-13 89-15</inkml:trace>
  <inkml:trace contextRef="#ctx0" brushRef="#br0" timeOffset="93304.753">13209 15578 932 0,'-5'-15'326'16,"-1"9"42"-16,6 13-229 16,5 11-84-16,5 14-11 15,4 6-20-15,8 12-9 16,2-3-3-16,10 4-6 15,0-7 2-15,4 1-5 16,-3-9 2-16,1-3-178 16,-4-6-212-16,-4-12 10 15</inkml:trace>
  <inkml:trace contextRef="#ctx0" brushRef="#br0" timeOffset="93521.051">13581 15655 901 0,'-18'9'237'0,"-4"7"66"16,-6 15-251-16,0 4-29 15,-7 8-5-15,4-4-2 16,-7 6 8-16,2-7-3 16,1 2-7-16,9-5 1 15,0-1-9-15,10-8-11 16,2-2-52-16,4-13-183 0,-3-8-88 15,3-8-83-15</inkml:trace>
  <inkml:trace contextRef="#ctx0" brushRef="#br0" timeOffset="93685.988">13193 15898 850 0,'16'-5'302'0,"7"0"45"16,4 1-225-16,10-2-26 15,-1 4-46-15,11 2-10 16,-4 4-16-16,5-1-35 16,-5-2 332-16,2-2-686 15,-13-7 320-15</inkml:trace>
  <inkml:trace contextRef="#ctx0" brushRef="#br0" timeOffset="93870.564">13438 15641 820 0,'-19'10'292'16,"-2"17"31"-16,6 10-222 15,-4 12-32-15,6 1-38 16,1 6-13-16,5-8-5 0,8 4-5 16,8-8-3-16,6 5-20 15,3-12-319-15,-6-14 99 16</inkml:trace>
  <inkml:trace contextRef="#ctx0" brushRef="#br0" timeOffset="94541.395">13643 16306 1012 0,'-9'4'265'16,"13"-7"78"-16,11 3-289 15,12-2-16-15,9 0-9 16,16-1-7-16,0 1-8 15,15 1 0-15,-5 1-5 0,5 1-36 16,-15 3-333-16,-9-7 109 16</inkml:trace>
  <inkml:trace contextRef="#ctx0" brushRef="#br0" timeOffset="94776.509">13609 16468 917 0,'-11'-5'369'0,"9"5"8"16,11 0-246-16,18-1-54 15,13-1-55-15,24-3-10 16,2-2-9-16,16 2 5 15,-7 3 4-15,0 7-397 0,-24 2 138 16</inkml:trace>
  <inkml:trace contextRef="#ctx0" brushRef="#br0" timeOffset="96217.432">15001 16077 613 0,'-30'26'319'15,"13"-6"-27"-15,13-1-103 16,15-8-160-16,18-19-15 16,15-15-2-16,31-23 0 15,10-12 3-15,21-24 0 16,-1-1 1-16,9-1 2 16,-24 19-3-16,-8 13-1 15,-22 29-2-15,-15 20-1 0,-23 18-5 16,-11 18 0-1,-13 7-2-15,-10 14 0 0,-5 0 4 16,-8 11-2-16,2-8 1 16,-2 11-5-16,7-6-8 15,5 13-250-15,6-11-72 16,3-3-69-16</inkml:trace>
  <inkml:trace contextRef="#ctx0" brushRef="#br0" timeOffset="96550.765">15230 16600 515 0,'-34'22'386'0,"17"-2"-84"15,20-9-62-15,23-5-171 16,14-11-46-16,24-13-2 16,9-12 0-16,28-14 9 15,6-4 1-15,22-12 6 16,-6 3-11-16,26-12 3 0,-15 8-9 16,5-7-9-16,-19 13-6 15,1 5 1-15,-32 19 1 16,-8 11-3-16,-25 18 4 15,-18 7-364-15,-32 6 122 16</inkml:trace>
  <inkml:trace contextRef="#ctx0" brushRef="#br0" timeOffset="96966.871">15996 16762 983 0,'-3'-7'251'0,"23"-18"74"15,18-2-276-15,19-8-10 16,4 1-6-16,2 2-2 15,-15 17-2-15,-11 19-1 16,-22 19-18-16,-19 23-4 0,-16 9 0 16,-21 15 1-16,-9-2-7 15,-14 4 4-15,3-12 1 16,-2 5-4-16,12-10 2 16,8-4 7-16,20-11 4 15,14-4-7-15,19-16 6 16,23-11-3-16,17-7-5 15,32-5 0-15,14-1 3 16,23 5 10-16,-9 5-392 16,11-9 134-16</inkml:trace>
</inkml:ink>
</file>

<file path=ppt/ink/ink2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51:27.445"/>
    </inkml:context>
    <inkml:brush xml:id="br0">
      <inkml:brushProperty name="width" value="0.05292" units="cm"/>
      <inkml:brushProperty name="height" value="0.05292" units="cm"/>
    </inkml:brush>
    <inkml:context xml:id="ctx1">
      <inkml:inkSource xml:id="inkSrc57">
        <inkml:traceFormat>
          <inkml:channel name="X" type="integer" max="11748" units="cm"/>
          <inkml:channel name="Y" type="integer" max="6604"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19-11-07T12:52:18.814"/>
    </inkml:context>
  </inkml:definitions>
  <inkml:trace contextRef="#ctx0" brushRef="#br0">687 4901 1142 0,'0'23'359'0,"-1"-18"81"16,7-18-263-16,6-17-73 15,5-29 13-15,1-10-12 16,10-31-7-16,0-9-34 16,4-21-8-16,0 15-20 15,-1-3-6-15,-9 34-14 16,-2 22 6-16,-7 37-9 15,-8 31 15-15,-1 24 3 16,-3 24 7-16,-1 13-6 0,-4 17-4 16,4-5-14-16,4-1-5 15,4-18-10-15,5-14 1 16,7-26 3-16,9-22 2 16,2-22-5-16,11-29 7 15,-1-12-9-15,9-26 8 16,-4-2-12-16,7-10 4 15,-10 17 0-15,2 11 2 16,-13 29-5-16,-5 23 1 16,-16 29-3-16,-10 32 0 15,-10 21 2-15,-9 25 0 16,-8 6 7-16,-3 18-3 16,5-12 2-16,6 2-6 0,11-16-32 15,11-5-126-15,11-22-65 16,4-13-362-16,-2-21-19 15</inkml:trace>
  <inkml:trace contextRef="#ctx0" brushRef="#br0" timeOffset="515.838">2286 4058 1074 0,'32'-28'394'16,"-13"4"74"-16,-4 2-255 15,-8 6-60-15,-10 2 23 16,-11 6-49-16,-13 6-17 16,-10 4-21-16,-12 9-11 0,-5 5-47 15,-11 18-5-15,6 4-2 16,-8 19 14-16,7 9 4 15,-2 18 17-15,13-6-7 16,7 11 14 0,19-15-24-16,20-7-6 0,21-22-11 15,26-15-6 1,12-21-18-16,26-14-8 0,5-13-37 0,13-19-212 16,-16-5-412-16,0-5 34 15</inkml:trace>
  <inkml:trace contextRef="#ctx0" brushRef="#br0" timeOffset="2248.889">2570 4603 1061 0,'-8'-9'333'0,"1"1"74"16,1 9-300-16,2 12-15 16,0 7-37-16,1 14-2 15,0 4-31-15,3 14 0 16,2 2-10-16,0 12-5 16,0-4-9-16,-3 9 8 15,-5-9-2-15,-7 1-6 16,-5-13-8-16,-4-10-4 15,0-15-6-15,-3-13-4 16,4-18-2-16,2-18 2 16,6-8 14-16,8-10 7 15,9 3 7-15,9 1 12 16,5 13 7-16,7 0-3 16,0 10-7-16,8-3-3 15,-2 0-28-15,4-8-408 16,-4 0 125-16</inkml:trace>
  <inkml:trace contextRef="#ctx0" brushRef="#br0" timeOffset="2351.313">2554 4449 1211 0,'-22'-1'287'16,"7"3"96"-16,7 4-259 15,13 1-508-15,7-5 179 16</inkml:trace>
  <inkml:trace contextRef="#ctx0" brushRef="#br0" timeOffset="2903.832">3497 3558 545 0,'2'-14'461'16,"-13"17"-97"-16,-13 22-5 16,-4 10-286-16,-16 17 12 15,0 8-30-15,-4 15 7 16,4-3-9-16,-1 19 2 16,12-3-24-16,0 16 8 15,11-9-7-15,6 12 1 16,9-17-13-16,7-1 4 15,10-24-19-15,9-2-17 16,7-23-50-16,4-11-395 16,-2-8 102-16</inkml:trace>
  <inkml:trace contextRef="#ctx0" brushRef="#br0" timeOffset="3633.834">4012 4166 1037 0,'4'-3'349'16,"-7"-2"66"-16,-2 1-252 15,-3 0-48-15,-7 2 13 16,-3 1-31-16,-7 2 14 16,-3-1-25-16,-5 6 6 15,2 5-31-15,-5 7-4 16,5 2-26-16,4 11-1 15,10 1-22-15,6 2 2 16,11-6-11-16,11-4 0 16,5-11-4-16,11-9 5 15,2-9-3-15,5-9-1 16,0-5 0-16,4-8 1 16,-7-3 2-16,-1-3 0 15,-8 6-3-15,-3 3 4 16,-8 6 3-16,-3 11-1 15,-7 8-3-15,-6 12 10 16,-4 8-9-16,-4 16 5 16,1 0-5-16,-3 10 6 15,5 0-7-15,1 10 9 16,3-2-12-16,1 8 7 0,0-4-8 16,2 8-5-16,3-12-4 15,3-5-92-15,4-15-38 16,3-8 382-16,-2-17-785 0,6-8 354 15</inkml:trace>
  <inkml:trace contextRef="#ctx0" brushRef="#br0" timeOffset="5431.759">4360 4834 1059 0,'-3'-32'330'15,"1"14"72"-15,-3 8-263 16,3 12-47-16,-2 8-2 16,3 6-34-16,-1 10-1 0,1 4-28 15,1 12-4-15,1 0-15 16,-3 13-3-16,-2-2-13 15,-3 9-1-15,-5-7-9 16,-5-1 4-16,0-12 3 16,-5-10 7-16,-1-15 2 15,0-9 11-15,2-11 1 16,4-12 5-16,7-5-4 0,6-8 7 16,9-1 0-16,7-1 9 15,6 8 4-15,7 5 6 16,3 6-8-16,8 5-7 15,0 1-20-15,9-6-100 16,-7-4-28-16,2-10-368 16,-12-10 26-16</inkml:trace>
  <inkml:trace contextRef="#ctx0" brushRef="#br0" timeOffset="5533.446">4367 4655 1204 0,'-16'-9'332'0,"-1"3"79"16,9 3-350-16,6-1 383 16,2-1-851-16,10 9 407 15</inkml:trace>
  <inkml:trace contextRef="#ctx0" brushRef="#br0" timeOffset="6014.887">4713 3343 1262 0,'-15'-12'396'0,"5"13"96"16,6 10-359-16,8 14-20 16,5 14-39-16,7 23-22 15,7 7-28-15,8 18-3 16,3 3-13-16,6 11-2 15,-3-5-7-15,-3 12 3 16,-14-11-8-16,-10 9 3 16,-15-16-3-16,-14 7 4 15,-7-17-4-15,-6-1 9 0,-1-19 0 16,-1-6 3-16,6-22-1 16,3-3 0-16,6-13-5 15,5-3-91-15,6-12 340 16,4-1-767-16,0-8 280 15</inkml:trace>
  <inkml:trace contextRef="#ctx0" brushRef="#br0" timeOffset="7770.73">5474 4270 1035 0,'-13'-2'337'16,"5"0"75"-16,7 0-269 16,8 1-33-16,8-1-20 15,6 0-39-15,11 1-15 16,5-2-23-16,10 2-18 15,1-1-34-15,5 3 232 16,-14-2-641-16,1 7 264 16</inkml:trace>
  <inkml:trace contextRef="#ctx0" brushRef="#br0" timeOffset="8004.858">5501 4434 1133 0,'-7'6'387'16,"1"-3"64"-16,9-2-312 0,9-1 4 15,5-1-50-15,12-1-28 16,6 1-18-16,15-4-63 16,1-4 341-16,18-6-825 15,-6-5 352-15</inkml:trace>
  <inkml:trace contextRef="#ctx0" brushRef="#br0" timeOffset="9014.269">6950 3853 755 0,'6'-10'394'15,"-8"-5"6"-15,-3 0-153 16,-6-4-103-16,-3 3-44 0,-6-1-8 16,-3 3-33-16,-8 5-3 15,1 6-16-15,-7 13-7 16,3 10-13-16,-3 18-5 15,7 11-14-15,3 12 0 16,13-5-1-16,12-3 1 16,13-17-5-16,20-19 3 15,10-24-2-15,15-26 1 16,5-20 1-16,11-22 2 16,-3-1-2-16,7-17 4 15,-16 6-2-15,-1-9 4 16,-18 12 1-16,-3-4-2 15,-14 23-1-15,-6 13 1 16,-11 27-6-16,-9 25 5 16,-10 25 1-16,-9 33 0 15,-5 12 5-15,-6 28-5 16,4-3-1-16,1 12-2 16,9-20 2-16,4 1-10 0,10-25 1 15,7-10-94-15,1-26-185 16,-7-18-197-16,-2-17-81 15</inkml:trace>
  <inkml:trace contextRef="#ctx0" brushRef="#br0" timeOffset="10732.904">7951 3665 872 0,'11'-9'345'16,"-7"1"39"-16,-6-2-217 15,-3 6-68-15,-7 2-12 16,-4 4-44-16,-9 2-7 16,-2 9-6-16,-8 6 3 15,0 1-9-15,-4 14 5 16,4 2-1-16,1 6 9 15,8-3 2-15,8 3 6 16,13-9-10-16,10-2-7 16,10-11-13-16,13-6-7 15,6-8-8-15,10-8 0 16,1-3-1-16,5-8-73 16,-4 1-402-16,-4-2 106 0</inkml:trace>
  <inkml:trace contextRef="#ctx0" brushRef="#br0" timeOffset="11132.298">8264 3957 838 0,'6'-18'346'0,"-4"5"33"16,0 4-216-16,2 8-8 15,-1 8-48-15,0 12-5 16,-1 6-23-16,1 12-11 16,0 3-33-16,-2 9-8 15,-1-2-21-15,-4 6-1 16,-1-6-7-16,-6 1-4 15,-1-13-17-15,-6-5-49 0,0-17-23 16,-5-13-44-16,0-10-2 16,0-15 13-16,4-1 51 15,7-5 21-15,7 3 48 16,6 3 5-16,6 12 6 16,7 1 5-16,3 8 5 15,6-1 6-15,4 3 3 0,3-8 4 16,0-1-346-16,1-17 112 15</inkml:trace>
  <inkml:trace contextRef="#ctx0" brushRef="#br0" timeOffset="11264.655">8304 3686 1089 0,'-11'-3'236'0,"3"3"-236"15,12 0-206-15</inkml:trace>
  <inkml:trace contextRef="#ctx0" brushRef="#br0" timeOffset="11814.074">9110 3285 847 0,'8'-9'319'0,"-11"9"42"16,-11 5-226-16,-12 12-36 15,-7 6-41-15,-13 15-13 0,4 4-19 16,-6 11 1 0,9-1 1-16,-2 11 19 0,8-3 0 15,-1 11 12-15,8-8-2 16,8 8-4-16,10-9-21 15,9-3-6-15,9-11-17 16,10-7-6-16,2-12-3 16,5-6-73-16,-2-8-384 0,-2-14 107 15</inkml:trace>
  <inkml:trace contextRef="#ctx0" brushRef="#br0" timeOffset="13846.978">9464 3731 804 0,'19'-4'294'0,"-5"0"51"16,-3-1-187-16,-6-1-43 15,-6 0 19-15,-6 1-36 16,-7 1 0-16,-4 1-21 16,-7 4-10-16,-1 4-31 15,-1 6 4-15,4 4-16 16,-2 10 3-16,6 5-9 0,5 4-3 15,3-3-7-15,4-3-2 16,9-12-4-16,9-10-4 16,0-12 4-16,10-14-4 15,4-7 3-15,6-8-2 16,-2 1 4-16,2 3-2 16,-6 11 2-16,-7 9-6 15,-8 16 1-15,-7 19 9 16,-7 11 1-16,-3 15 7 15,-4 3 6-15,-2 5-1 16,4-14-7-16,3 1-1 16,1-13-9-16,4-3-7 15,2-8-17-15,3-4-99 16,-1-7-173-16,0-6-199 16,-1-11-85-16</inkml:trace>
  <inkml:trace contextRef="#ctx0" brushRef="#br0" timeOffset="14180.313">9754 3968 1075 0,'8'11'332'0,"-3"7"80"0,0 10-286 16,0 5-45-16,-1 5-10 15,-1 0-35-15,-3 5-12 16,0-5-13-16,-6 5-4 15,-2-3-7-15,-6 3-7 16,-1-9-28-16,-7-5-52 16,1-11-27-16,-4-10-37 15,3-12 2-15,-1-10 26 16,4-4 54-16,2-4 32 16,8 4 38-16,6 6 17 15,5 7 11-15,9 3 22 16,7 3 14-16,8-3 23 15,1-5-9-15,11-5-9 16,-3-3-27-16,0-8-9 16,-8 1-405-16,-4-7 125 0</inkml:trace>
  <inkml:trace contextRef="#ctx0" brushRef="#br0" timeOffset="14290.988">9802 3806 900 0,'-15'-5'427'16,"2"4"-17"-16,8 1-206 0,6 0-166 16,10-2-425-16,4-1 98 15</inkml:trace>
  <inkml:trace contextRef="#ctx0" brushRef="#br0" timeOffset="14613.642">10038 3114 1173 0,'-7'-28'392'0,"13"12"72"16,7 9-332-16,3 9 2 15,1 12-52-15,6 19-10 16,2 8-23-16,5 20-5 15,1 6-27-15,2 18-5 16,-5-3-9-16,-4 22-7 16,-12-6-8-16,-14 8-4 15,-11-14-6-15,-13 5 2 0,-6-24 3 16,-6-4 7-16,4-18 5 16,1-10-9-16,8-17-42 15,2-9 183-15,5-10-622 16,-4-13 227-16</inkml:trace>
  <inkml:trace contextRef="#ctx0" brushRef="#br0" timeOffset="15914.744">6530 4553 725 0,'-12'-3'268'0,"0"3"39"15,5 3-190-15,6 2-20 16,6 2-23-16,4 1 11 16,5 0-8-16,9 2 7 15,2-2-8-15,13 0-10 16,2 0-21-16,10 0-15 16,0-5-15-16,8 2-2 15,-6-1-7-15,13-2-2 16,-6-4 2-16,12 5 1 0,-9-3-4 15,10 1 3-15,-11 0 1 16,7 3-2-16,-10-5-2 16,8 2 0-1,-7 0-3-15,7 1-2 16,-8 2 0-16,3 0 4 16,-9 0-3-16,4 2 5 0,-8-3-2 15,10-2 0-15,-8 0-2 0,11-3 0 16,-6-1-4-16,3-2 5 15,-10-1-1-15,4 3 3 16,-10 0 0-16,1-1 1 16,-1-1-3-16,7 1 3 15,-1-2-3-15,6-2-1 16,-3 0 1-16,2 1 3 16,-7 2-1-16,2 2 1 15,-7-1 3-15,2 1-6 16,-5 0 3-16,7 0-4 15,-3-1 4-15,5 1-1 16,-1 1 0-16,6-4-1 16,-7 3 2-16,3-1-2 15,-7 2-3-15,2 1 2 0,-7 3 2 16,-1-2-1-16,-4 1-4 16,5 1 4-16,-4 1 1 15,5-1-4-15,0 1 4 16,6 2 4-16,-7-2 0 15,5-4 6-15,-5-1 3 16,9-1 1-16,-6-3-2 0,2 1 1 16,-3 4-2-1,5 1 9 1,-5 4 4-16,6-3 12 16,0 0 5-16,6 1 15 0,-7-3-5 15,4-4 4-15,-6 2-8 0,2-2-7 16,-9-2-16-16,2 3-11 15,-8-1-12-15,2-1 2 16,-8 1-12-16,-3-2-545 16,-8-6 186-16</inkml:trace>
  <inkml:trace contextRef="#ctx0" brushRef="#br0" timeOffset="17579.398">8155 5286 608 0,'-4'2'361'0,"-5"1"-32"16,-1 0-64-16,-3-2-176 16,-3 0 10-16,-2 0-17 15,-2 4 0-15,0 1-22 16,-3 6-7-16,5 7-24 16,-2 6-5-16,3 2-12 15,4 3 2-15,7-6-5 16,9-4 6-16,6-15-2 0,13-12-1 15,6-14 1-15,12-20-1 16,0-10-6-16,8-21-1 16,-5-1-3-16,1-14 0 15,-8 7 2-15,2-4 7 16,-11 19 1-16,-2 9 9 16,-7 22 0-16,-6 18 26 15,-9 24 2-15,-9 20 9 16,-3 12-2-16,-6 16 1 15,0-1-23-15,-2 6-7 16,2-9-15-16,-1 4 1 16,5-8-10-16,4-1-8 15,4-12-23-15,3-8-113 16,4-12-342-16,5-10-41 16,0-11-207-16</inkml:trace>
  <inkml:trace contextRef="#ctx0" brushRef="#br0" timeOffset="19548.389">9132 5193 887 0,'1'-11'300'0,"-3"-2"73"16,-3 2-246-16,-1 1 8 15,-7 3-34-15,-4-4-6 16,-3 7-32-16,-5 0 2 15,-1 5-23-15,-1 9 6 16,1 6-5-16,-6 10 1 16,8 4-15-16,-1 8-1 15,7-4-16-15,5-3-3 16,9-8-8-16,5-6 5 16,6-10-5-16,9-7 4 15,5-7-8-15,6-10 8 16,3-7-7-16,7-9 6 0,-4 0-4 15,1-4 6-15,-9 9-7 16,-4 4 4-16,-10 15-7 16,-7 9 11-16,-7 14 4 0,-8 16 18 15,0 8 1 1,-8 16 11-16,1 0-11 0,0 10-4 16,3-9-14-16,3 4-3 15,5-14-9-15,5-3 1 16,3-12-13-16,4-9-122 15,0-12 39-15,0-8-429 16,-4-6 39-16</inkml:trace>
  <inkml:trace contextRef="#ctx0" brushRef="#br0" timeOffset="20114.74">9313 5733 986 0,'1'-22'341'0,"-2"10"69"15,0 10-272-15,-1 15-10 16,1 8-41-16,-3 13-5 16,3 5-35-16,-1 10-3 15,-2-3-31-15,0 6-2 16,-3-5-10-16,-5 1-2 16,1-13-1-16,-2-2 6 15,-1-14-6-15,-2-10-1 16,0-10-3-16,-3-10 0 0,1-10 2 15,1-3 3-15,5 2-4 16,5-2 10-16,6 10-1 16,7 4-2-16,5 5-4 15,7 4 9-15,1 3-10 16,9-5 7-16,0-2-7 16,4-9-17-16,-6-8-64 0,0-15-369 15,-10-4 79-15</inkml:trace>
  <inkml:trace contextRef="#ctx0" brushRef="#br0" timeOffset="20222.903">9371 5387 1186 0,'-11'-1'460'16,"-2"1"25"-16,3 3-303 16,6 2-94-16,0 0-224 15,5-2-349-15,1 1 51 16</inkml:trace>
  <inkml:trace contextRef="#ctx0" brushRef="#br0" timeOffset="22924.163">10960 4359 1071 0,'-33'5'382'16,"11"-1"47"-16,6 0-280 15,12-2-63-15,9-1-23 16,9 3-35-16,10-2 1 15,6 0-12-15,11 3 3 16,0-4-14-16,4-2 3 16,-6 1-47-16,-4-1-418 15,-9 1 128-15</inkml:trace>
  <inkml:trace contextRef="#ctx0" brushRef="#br0" timeOffset="23167.93">10856 4550 1081 0,'-16'7'393'16,"1"5"49"-16,13-4-314 16,12-2-2-16,6-5-68 15,16-4-15-15,7-3-18 16,13-5-2-16,-1 0 7 15,10-10-490-15,-10 0 164 16</inkml:trace>
  <inkml:trace contextRef="#ctx0" brushRef="#br0" timeOffset="24828.548">12364 4203 930 0,'11'10'281'15,"-5"-14"91"-15,-5 3-241 16,-7-1 18-16,-3 1-27 15,-10 1 12-15,-5 0-30 0,-9 1-14 16,-3 3-33-16,-7 4 5 16,2 0-25-16,-3 6-4 15,6 2-19-15,1 6 6 16,12 4-14-16,3 5 3 16,12-4-7-16,5 1 1 15,12-9-9-15,10-8 7 16,8-13-1-16,10-13 0 15,6-8 3-15,8-14 0 16,-3-3-3-16,5-4-2 16,-8 7 1-16,-3 5 1 15,-12 13-3-15,-5 8 4 16,-10 14-3-16,-10 11 6 16,-8 11-2-16,-5 17 4 15,-7 8 2-15,-5 15 8 16,1 1-6-16,0 7 2 15,3-8 0-15,2 5-5 0,3-13-6 16,1-3 7-16,7-14-4 16,1-6-1-16,3-16-12 15,3-7-38-15,4-11-64 16,0-7-419-16,1-5 82 16</inkml:trace>
  <inkml:trace contextRef="#ctx0" brushRef="#br0" timeOffset="25514.652">12598 4847 978 0,'1'-15'334'16,"-1"7"66"-16,0 4-243 16,0 9-46-16,0 6-10 15,0 5-35-15,-4 11-11 16,1 4-24-16,-2 9-5 15,0 0-14-15,-6 6-5 16,3-2-8-16,-2 1 4 16,2-10-5-16,-2-2 2 15,2-13 0-15,0-9 0 16,0-9-1-16,-1-10-1 0,1-7-1 16,-1-8-42-16,-2-4-34 15,2-4-63-15,1 1-155 16,-5 1-155-16,4 4-18 15</inkml:trace>
  <inkml:trace contextRef="#ctx0" brushRef="#br0" timeOffset="25656.894">12647 4557 880 0,'-4'-3'567'0,"-2"1"-48"16,-1-1-170-16,4 1-188 15,5 2-85-15,7-1-51 16,5 0-126-16,6-9-419 16,-4-3 99-16</inkml:trace>
  <inkml:trace contextRef="#ctx0" brushRef="#br0" timeOffset="26377.27">13401 4399 1162 0,'-14'11'441'15,"-1"-6"92"-15,7-1-319 16,1-3-18-16,6-4-74 16,5-2-31-16,2-1-34 15,4 0-608-15,-12-2 204 0</inkml:trace>
  <inkml:trace contextRef="#ctx0" brushRef="#br0" timeOffset="30510.218">14123 4351 1170 0,'6'-25'428'0,"2"4"63"16,-6 9-309-16,2 9-43 16,0 9-45-16,2 9-21 15,0 6-20-15,2 18-14 0,-1 7-17 16,0 14-5-16,-4 0-6 16,-4 11-11-16,-6-5 1 15,-7 2-2-15,-3-8-16 16,-7-4-20-1,-1-13 3-15,-5-14 3 0,4-20 6 16,-3-17 8-16,7-15 22 16,3-19-1-16,8-5 1 0,6-5 0 15,5 6 8-15,5 7 7 16,6 16 9 0,6 9-2-16,3 10-1 0,8 7-7 15,1 0-12-15,9-3-98 16,-1-7 329-16,0-22-783 15,-9-13 284-15</inkml:trace>
  <inkml:trace contextRef="#ctx0" brushRef="#br0" timeOffset="30636.908">14219 3656 1504 0,'-33'-12'515'0,"-6"15"54"16,8 7-447-16,6 8-16 15,12-2-128-15,13 10-542 16,12 2 161-16</inkml:trace>
  <inkml:trace contextRef="#ctx0" brushRef="#br0" timeOffset="32438.904">14996 4347 940 0,'-21'5'355'16,"7"-1"52"-16,7 0-227 15,9 3-64-15,11 0-24 16,8-1-40-16,12-3-20 16,10-2-20-16,16-8-4 15,1-1-26-15,8-3-78 16,-12 2-343-16,0-1 67 0</inkml:trace>
  <inkml:trace contextRef="#ctx0" brushRef="#br0" timeOffset="32647.328">14999 4504 1192 0,'-11'3'341'0,"7"5"92"16,12-1-339-16,11-2-27 15,5 1-33-15,19-2-7 16,6-6-18-16,23-8-65 15,-2-5-251-15,18-8-132 16,-17-2-100-16</inkml:trace>
  <inkml:trace contextRef="#ctx0" brushRef="#br0" timeOffset="32962.189">15905 4412 931 0,'18'-17'352'16,"-17"10"49"-16,-1 11-250 15,-4 21 11-15,-3 14-54 16,-2 18-12-16,-2 7-26 0,-3 15-19 16,2-7-31-16,4 7-7 15,4-11-14-15,4-1-53 16,5-16-34-16,1-9-46 16,-1-19-338-16,4-22 68 15</inkml:trace>
  <inkml:trace contextRef="#ctx0" brushRef="#br0" timeOffset="33261.445">15868 4432 939 0,'-3'-13'394'0,"6"-6"47"15,3 1-232-15,7-5-24 16,6-1-45-16,10 0-3 15,-1 4-41-15,9 4-15 16,-1 9-41-16,0 9-13 16,-3 12-22-16,-3 11-7 0,-12 7 4 15,-5 6-1-15,-12-3-2 16,-8 5 1-16,-7-7-1 16,-4-3-20-16,-3-8-9 15,-5-3-49-15,-1-7-19 16,-1-6-43-16,4-4-4 15,3-3 454-15,9-4-770 16,11-11 424-16</inkml:trace>
  <inkml:trace contextRef="#ctx0" brushRef="#br0" timeOffset="33570.256">16520 3902 1120 0,'-19'4'360'0,"3"7"81"0,8 8-318 16,7 9 17-16,7 3-39 15,5 7-12-15,5-3-25 16,6 4-9-16,4-7-33 16,8-1-37-16,1-8-48 15,8-7-89-15,-7-10-344 16,7-14-11-16,-7-16-173 16</inkml:trace>
  <inkml:trace contextRef="#ctx0" brushRef="#br0" timeOffset="33734.68">16891 3889 1098 0,'-18'0'362'0,"-10"8"57"16,0 7-313-16,-12 10-19 15,2 6-42-15,-8 12-6 16,4-4-12-16,1 11 1 16,10-5-14-16,1 3-68 15,9-8-41-15,-2-2-350 16,9-10 43-16</inkml:trace>
  <inkml:trace contextRef="#ctx0" brushRef="#br0" timeOffset="33930.51">16573 4074 722 0,'-1'-4'492'0,"-5"1"-65"15,1 8-74-15,3 3-217 16,3 7-15-16,3-1-43 15,9 2-12-15,7-2-25 16,13-4-21-16,8-8-15 16,11-7-96-16,-4-8-46 15,4-15-356-15,-11-4 12 16</inkml:trace>
  <inkml:trace contextRef="#ctx0" brushRef="#br0" timeOffset="34082.861">16756 3911 1229 0,'-33'40'395'0,"-2"13"82"16,9 0-340-16,6 5-20 15,10-11-55-15,7 2-12 16,9-11-29-16,4 2-134 16,2-6-386-16,-4-5 85 15</inkml:trace>
  <inkml:trace contextRef="#ctx0" brushRef="#br0" timeOffset="35696.851">17472 4365 1173 0,'-30'-3'320'15,"8"2"98"-15,8-1-329 16,13-3-19-16,8 2-11 15,6-2-26-15,13 4-7 16,8 0-7-16,18 2-7 0,3 0-8 16,11 0-2-16,-9-1-21 15,1-1-82-15,-18-1 369 16,-6 2-713-16,-16 0 282 16</inkml:trace>
  <inkml:trace contextRef="#ctx0" brushRef="#br0" timeOffset="35891.453">17452 4515 1014 0,'-18'17'341'0,"0"-4"59"16,11-2-286-16,9-3-10 16,6-4-50-16,12-3-7 15,5-1-16-15,15-6-11 16,6-1-9-16,19-3-5 15,-6-4-52-15,13-2-384 16,-9 1 111-16</inkml:trace>
  <inkml:trace contextRef="#ctx0" brushRef="#br0" timeOffset="36325.885">18389 3969 1094 0,'-26'20'290'15,"11"-6"85"-15,14-2-310 16,13-7-24-16,16-10 3 16,13-10-7-16,25-15 5 15,7-9-2-15,16-14-2 16,-9 0-17-16,6-3-7 16,-20 13-6-16,-9 6-5 15,-16 16-2-15,-11 16 12 16,-21 15 5-16,-17 20 17 15,-12 14 2-15,-10 17 10 16,-2-1-16-16,1 8-6 16,11-13-15-16,9 1-35 15,8-15-42-15,6 7-398 16,3-7 89-16</inkml:trace>
  <inkml:trace contextRef="#ctx0" brushRef="#br0" timeOffset="36547.304">18503 4451 1256 0,'-31'15'383'16,"12"-6"75"-16,19 1-343 15,17-7-40-15,20-3-17 16,9-3-16-16,16-7-4 15,-1 0-5-15,12-3-10 16,-3 3-16-16,9 2-15 16,-6 3-54-16,6 5-439 15,-8 0 120-15</inkml:trace>
  <inkml:trace contextRef="#ctx0" brushRef="#br0" timeOffset="36976.507">18769 4716 1217 0,'6'13'319'0,"3"-14"94"16,11-3-349 0,12 0 22-16,-1 0-14 0,5 3 7 15,-5 2-8-15,0 7-4 16,-10 6-32-16,-10 8-13 16,-11 5-17-16,-12 7-9 15,-11 0-10-15,-10 5-1 16,1-4-5-16,-4 1 5 15,9-4 12-15,1 0-1 16,10-7 4-16,8-1 13 16,9-6-4-16,12-3 5 15,9-6 1-15,19-1 0 16,7-6-11-16,23-2-2 16,2-1-8-16,8 7-483 15,-9 1 157-15</inkml:trace>
  <inkml:trace contextRef="#ctx0" brushRef="#br0" timeOffset="46742.712">1099 7288 544 0,'10'-84'462'0,"-5"31"-82"15,-2 23 11-15,-3 31-260 16,-5 25 6-16,-7 19-34 15,-1 24-11-15,0 5-27 16,-2 18-19-16,4-7-23 0,2 17-10 16,1-12-6-16,0 13-11 15,2-16 0-15,0-4-54 16,6-24-35-16,5-16-57 16,7-31-326-16,8-29 57 15</inkml:trace>
  <inkml:trace contextRef="#ctx0" brushRef="#br0" timeOffset="47040.896">1489 7139 956 0,'32'-72'368'15,"-21"32"37"-15,-8 18-202 16,-12 24-84-16,-12 23-11 16,-5 14-28-16,-9 22-6 15,-2 7-37-15,-4 17-13 16,7-1-9-16,0 19-5 15,10-6-7-15,5 11 2 16,9-15-1-16,9 0-4 0,12-25 1 16,11-14-1-16,5-29-1 15,15-13 0-15,-3-20 2 16,5-14-3-16,-10-9 4 16,-1-11-3-16,-16-1 2 15,-9-6 0-15,-10 5 2 16,-13 5-4-16,-8 16 1 0,-13 15-4 15,-2 17 1-15,-4 15 2 16,9 7-3-16,8-2-98 16,14-8-378-16,9-22 89 15</inkml:trace>
  <inkml:trace contextRef="#ctx0" brushRef="#br0" timeOffset="47357.598">895 6886 662 0,'-31'15'463'0,"14"-1"-54"16,14-3-72-16,25 3-216 0,13-5-22 15,17 2 16-15,8-5-14 16,21-3 0-16,1-4-12 16,22-4-12-16,-3-3-34 15,17 0-24-15,-11 4-5 16,14 2 7-16,-19 7-70 16,0 3-481-16,-21 11 151 15</inkml:trace>
  <inkml:trace contextRef="#ctx0" brushRef="#br0" timeOffset="48924.363">1787 7939 418 0,'16'1'407'16,"5"-2"-71"-16,-2-4-23 15,0-3-130-15,-4 0-52 16,0 2-10-16,-7 5-20 0,-1 8-2 16,-5 10-18-16,-4 14-5 15,-4 7-13-15,-5 17-18 16,-3 1-17-16,-9 12-15 15,0-9-5-15,-6 4-8 16,1-11 4-16,-3-7-5 16,6-15 4-16,-3-8-2 15,8-15 4-15,0-16-7 16,6-9 4-16,4-13 0 16,6-3-2-16,7-8-2 15,5 9 8-15,5 3-6 16,4 11 1-16,7 11-2 15,0 9 1-15,9 7-3 16,2 3 2-16,9-7-33 16,-4-7-45-16,3-14-161 15,-11-14-248-15,-1-16-13 16</inkml:trace>
  <inkml:trace contextRef="#ctx0" brushRef="#br0" timeOffset="49060.25">1874 7529 978 0,'-13'-9'430'16,"-4"11"33"-16,3 7-263 16,7 3-49-16,12-1-77 0,10-2-78 15,15-3-460 1,17-2 121-16</inkml:trace>
  <inkml:trace contextRef="#ctx0" brushRef="#br0" timeOffset="49591.511">2501 6608 1037 0,'-21'7'329'0,"2"15"74"16,7 5-295-16,11 9-16 16,9-2-39-16,7 4-19 15,7-7-19-15,10 0-6 16,2-8-5-16,4-4-6 16,-3-12 325-16,1-15-741 15,-11-11 351-15</inkml:trace>
  <inkml:trace contextRef="#ctx0" brushRef="#br0" timeOffset="49785.899">2738 6553 672 0,'-31'28'423'16,"-7"12"-66"-16,1 3-80 15,2 10-238-15,6-7-21 0,0 3-4 16,8-3-6-16,-2 1-8 15,5-11 4-15,2-2-28 16,2-12 266-16,-2-10-607 16,5-10 270-16</inkml:trace>
  <inkml:trace contextRef="#ctx0" brushRef="#br0" timeOffset="49949.396">2416 6807 992 0,'-3'21'286'0,"7"0"80"16,7-4-280-16,8-3-21 15,7-8-23-15,8-7-20 16,1-8 1-16,5-10-395 0,-7-10 129 16</inkml:trace>
  <inkml:trace contextRef="#ctx0" brushRef="#br0" timeOffset="50114.544">2590 6566 1104 0,'-28'41'297'16,"0"3"83"-16,13-1-321 0,5 5-23 16,8-8-19-16,6 4-16 15,3-5-16-15,0 3-367 16,1-4 118-16</inkml:trace>
  <inkml:trace contextRef="#ctx0" brushRef="#br0" timeOffset="50681.407">2735 7584 1103 0,'11'-2'287'15,"7"-3"88"-15,17-3-311 16,7-3-25-16,13 0-15 0,0 3-9 16,7 3-5-16,-8 3 2 15,2 5-397-15,-12 2 136 16</inkml:trace>
  <inkml:trace contextRef="#ctx0" brushRef="#br0" timeOffset="50950.64">2799 7701 807 0,'-19'9'467'16,"3"-5"-23"-16,10 0-124 15,12-1-194-15,11-4 7 16,7-2-35-16,13-4-15 15,7-2-10-15,12-4-19 16,1 2-25-16,9-1 5 16,-10 3-113-16,-4 3-451 15,-13 4 138-15</inkml:trace>
  <inkml:trace contextRef="#ctx1" brushRef="#br0">16093 17487 0,'35'28'0</inkml:trace>
  <inkml:trace contextRef="#ctx0" brushRef="#br0" timeOffset="52474.868">4041 7293 1090 0,'-3'-10'299'0,"-2"28"81"15,-2 21-317-15,-4 26 5 16,-1 10-32-16,3 23 2 16,0-5-6-16,-1 12-6 15,6-16-18-15,-2 3 4 16,1-20-15-16,0-8 0 16,4-21-31-16,-1-16-356 15,4-18-22-15,2-24-137 16</inkml:trace>
  <inkml:trace contextRef="#ctx0" brushRef="#br0" timeOffset="52773.378">3875 7433 1131 0,'-13'-35'326'0,"9"2"98"16,8-8-280-16,13 4-30 15,11-2 20-15,8 14-34 16,11 3-10-16,4 13-34 16,9 7-16-16,-6 11-26 15,-2 5-6-15,-14 11-6 16,-12 9-2-16,-21 4-1 0,-17 10-2 16,-13-1-3-16,-11 0 1 15,-1-10-7-15,-6-6-39 16,10-15-33-16,1-5-46 15,12-10-47-15,1-2-327 16,15 2 86-16</inkml:trace>
  <inkml:trace contextRef="#ctx0" brushRef="#br0" timeOffset="53044.381">4589 6839 1063 0,'-8'-7'333'15,"-2"12"94"-15,9 5-298 16,6 12-2-16,4 3-40 15,8 11-16-15,6 0-39 0,12-1-16 16,3-4-41-16,4-5-91 16,-5-9-345-1,5-4 64-15</inkml:trace>
  <inkml:trace contextRef="#ctx0" brushRef="#br0" timeOffset="53232.389">4955 6743 1059 0,'-26'15'316'0,"-9"14"84"16,1 6-304-16,-7 9-19 15,6 0-38-15,-3 8-6 16,3-6-28-16,-3 7-3 16,9-7-9-16,3 3-48 15,5-12 244-15,4-7-593 16,5-16 230-16</inkml:trace>
  <inkml:trace contextRef="#ctx0" brushRef="#br0" timeOffset="53414.496">4553 7000 946 0,'0'12'345'15,"2"4"46"-15,6-3-238 0,12-2-65 16,4-6-27-16,14-6-9 15,5-9-25-15,4-9-32 16,-1-7-56-16,2-12-357 16,-13-9 76-16</inkml:trace>
  <inkml:trace contextRef="#ctx0" brushRef="#br0" timeOffset="53549.89">4819 6713 1059 0,'-28'38'330'0,"-6"15"80"15,8 3-305-15,2 10-11 16,11-3-38-16,6 2-25 16,8-10-27-16,8 0-57 15,5-14-369-15,1-6 98 16</inkml:trace>
  <inkml:trace contextRef="#ctx0" brushRef="#br0" timeOffset="53977.555">5056 7573 1303 0,'-11'4'342'16,"4"-6"99"-16,10-2-390 15,14-5-444-15,0-2 119 16</inkml:trace>
  <inkml:trace contextRef="#ctx0" brushRef="#br0" timeOffset="55890.953">6052 7423 934 0,'9'1'302'15,"-8"-1"91"-15,-4-2-256 16,-7-2 8-16,-2-1-28 16,-8-2-4-16,-2-1-36 15,-8 2-3-15,1 2-19 16,-10 2-1-16,4 7-17 15,-4 10-5-15,4 6-14 0,-1 13-4 16,9 8-10-16,3 6 0 16,9-5-6-16,14 0 1 15,9-16-1-15,14-11-3 16,7-12 2-16,10-15 1 16,1-12 1-16,9-13-3 15,-6-7 7-15,0-3-3 16,-10 4 4-16,-6 8-3 15,-12 15 2-15,-3 16-3 16,-6 11 2-16,-6 18 1 16,-4 9 3-16,-2 12 10 15,-2 4 2-15,-1 12 3 16,1-4-2-16,-1 6 1 16,2-8-9-16,0 7-4 15,2-12-8-15,3 0 3 16,5-14 1-16,2-3-120 15,0-15 411-15,0-11-815 0,-3-10 284 16</inkml:trace>
  <inkml:trace contextRef="#ctx0" brushRef="#br0" timeOffset="56458.979">6365 8094 1046 0,'-2'-10'320'15,"0"12"80"-15,-2 12-293 16,1 13-11-16,-2 7-26 15,-2 12-12-15,3 2-25 16,-3 5-11-16,0-5-9 16,-4 6-10-16,0-8-1 15,-4 0-3-15,-4-9 2 16,-1-4-6-16,-1-13-3 16,-1-9-7-16,2-11 1 0,3-11 3 15,3-9 2-15,6-10 3 16,6 1 2-16,4-2 4 15,5 6 0-15,6 7 2 16,2 8 2-16,2 3 4 16,3 4-3-16,6-5-1 15,2-3-2-15,8-9 3 16,-2-5 5-16,2-14-435 16,-4-6 151-16</inkml:trace>
  <inkml:trace contextRef="#ctx0" brushRef="#br0" timeOffset="56576.134">6396 7811 1115 0,'-17'7'369'0,"6"-5"47"16,9-2-317-16,8 0-272 0,9-8-226 16,6-8-37-16</inkml:trace>
  <inkml:trace contextRef="#ctx0" brushRef="#br0" timeOffset="57085.401">6454 6943 1109 0,'-11'-17'341'0,"0"9"91"0,4 6-284 15,6 8-24-15,6 7 15 16,0 3-40-16,7 16-20 16,1 1-22-16,7 8-14 15,1-2-32-15,6 1-21 16,-3-11-60-16,2-6 172 16,-5-11-621-16,-4-15 203 15</inkml:trace>
  <inkml:trace contextRef="#ctx0" brushRef="#br0" timeOffset="57277.7">6678 6903 1034 0,'-31'17'298'16,"-2"4"75"-16,-4 13-284 16,5 2-31-16,-4 6-12 15,5 0-26-15,-1 3-1 0,4-8-9 16,1-3-5-16,4-7-9 15,2-5-40-15,5-11-41 16,4-7-306-16,5-10 48 16</inkml:trace>
  <inkml:trace contextRef="#ctx0" brushRef="#br0" timeOffset="57410.2">6462 7086 494 0,'13'-7'467'0,"1"1"-81"16,-6 2-11-16,4 2-224 15,1 1-55-15,4-3-28 16,-2 2-28-16,0-7-446 16,-2-3 138-16</inkml:trace>
  <inkml:trace contextRef="#ctx0" brushRef="#br0" timeOffset="57589.784">6560 6868 1098 0,'-16'17'342'0,"-4"5"81"16,7 2-310-16,0 14-9 16,5 4-37-16,0 9-25 15,5-1-22-15,1 8-16 16,2-12-20-16,0 1 15 16,0-11-444-16,0-13 142 0</inkml:trace>
  <inkml:trace contextRef="#ctx0" brushRef="#br0" timeOffset="59129.019">7140 7652 975 0,'-17'-8'329'0,"4"-1"83"0,11 3-269 16,4-1 11 0,8 2-29-16,10-1-3 15,5-1-26-15,12 0-8 0,7-1-24 16,11-3-14-16,5-2-28 0,19-8-16 16,-2 2-91-16,14-5-434 15,-10-2 110-15</inkml:trace>
  <inkml:trace contextRef="#ctx0" brushRef="#br0" timeOffset="60072.612">8773 7287 866 0,'8'7'319'16,"-11"1"46"-16,-6 0-211 15,-5 0-44-15,-9 0-19 16,-3 1-31-16,-16 0-10 16,-3 2-22-16,-12 5 2 15,1 3-2-15,-7 9 15 16,12-1 2-16,1 11 8 15,18 0-3-15,7 5-5 16,17-6-15-16,14 0-6 16,14-11-11-16,22-5-7 15,10-13-3-15,23-4-8 0,3-10 3 16,8-3-66-16,-9-3-414 16,-3-2 119-16</inkml:trace>
  <inkml:trace contextRef="#ctx0" brushRef="#br0" timeOffset="61588.507">9158 7835 1083 0,'-4'-27'344'16,"-3"12"73"-16,4 12-276 15,0 10-20-15,3 18-10 0,2 7-34 16,0 18 1-16,1 1-33 15,4 12-12-15,-1-7-17 16,-5 8-4-16,-2-10-9 16,-8 5 0-16,-5-10-2 15,-8-3-15-15,-3-15-13 0,-9-11-30 16,4-14-2-16,-4-15-9 16,5-13 14-16,7-12 17 15,10-7 29-15,10-1 1 16,8 5 8-16,9 4 0 15,3 15-1-15,8 5 3 16,1 7 1-16,8-2 6 16,1-1 1-16,5-6 24 15,-5-6-59-15,3-11-412 16,-7-5 140-16</inkml:trace>
  <inkml:trace contextRef="#ctx0" brushRef="#br0" timeOffset="61682.887">9168 7571 980 0,'-29'1'417'16,"11"4"-1"-16,10 4-230 15,10 0-113-15,15 0-467 16,10-1 128-16</inkml:trace>
  <inkml:trace contextRef="#ctx0" brushRef="#br0" timeOffset="62907.426">10221 6872 402 0,'-12'8'377'0,"-5"10"-71"16,-9 4 6-16,-11 9-206 16,-2 6-13-16,-11 10 8 15,1 0-21-15,-2 14-4 16,10 0-23-16,4 15-9 16,13-4-26-16,5 14-2 15,9-11-7-15,8 2-2 16,4-15-1-16,9-2 2 15,8-19-11-15,7-4-33 16,-1-14-366-16,2-5 104 16</inkml:trace>
  <inkml:trace contextRef="#ctx0" brushRef="#br0" timeOffset="63471.515">10505 7396 939 0,'7'-4'321'0,"-5"1"72"16,-3-3-248-16,-6 0-17 16,-8 0-32-16,-8 1-10 15,-4 0-28-15,-7 7-5 16,1 4-14-16,4 8-2 16,6 6-12-16,3 7-3 15,9 0-14-15,7 0-2 16,3-5-3-16,6-4-2 15,5-9-2-15,6-7 6 16,4-4-7-16,5-7 2 16,3-3 1-16,3-8-2 15,-2 0-4-15,1-1 6 16,-8 6-3-16,-3 2 9 16,-7 12 4-16,-3 13 20 15,-11 6 5-15,-3 17 7 16,-1 5-3-16,-4 12 5 15,-3-5-21-15,2 10-5 0,-1-8-6 16,-1 4-6-16,2-7-4 16,2 7-2-16,3-9 0 15,2 1-5-15,2-7-35 16,1-2-117-16,4-14 310 16,-2-6-682-16,-1-10 220 0</inkml:trace>
  <inkml:trace contextRef="#ctx0" brushRef="#br0" timeOffset="64021.924">10850 7920 963 0,'7'-7'371'16,"-2"11"46"-16,-1 6-262 0,-2 13-27 15,1 11-55-15,-6 13-17 16,0 2-30 0,-5 13-8-16,-1-8-8 0,-4 3-8 15,-1-7-2-15,-1-2 2 16,1-13 0-16,-4-10-7 15,2-14 5-15,0-15 0 16,-2-11-3-16,1-15 3 16,7-3 3-16,3-4-4 15,6 6-1-15,5 2 2 16,3 13 1-16,3 5-3 16,3 7 7-16,6-2-2 15,-3 0 1-15,9-4-5 16,3-5 1-16,4-7-27 15,-3-3-417-15,0-8 129 16</inkml:trace>
  <inkml:trace contextRef="#ctx0" brushRef="#br0" timeOffset="64131.901">10946 7714 1232 0,'-28'-7'347'16,"15"-3"78"-16,11 0-358 15,4-2-446-15,3-2 108 16</inkml:trace>
  <inkml:trace contextRef="#ctx0" brushRef="#br0" timeOffset="64526.884">10792 6976 939 0,'-11'-16'332'0,"4"5"59"16,5 5-217-16,3 4-22 16,2 6 9-16,1 6-25 15,4 10 1-15,2 5-42 0,6 9-26 16,5 0-39-16,8 4-11 15,1-7-49-15,3-6 226 16,-3-10-722-16,0-11 284 16</inkml:trace>
  <inkml:trace contextRef="#ctx0" brushRef="#br0" timeOffset="64709.557">11008 6945 799 0,'-24'9'436'0,"-7"7"-14"15,1 3-145-15,-2 10-164 16,6 0-38-16,-3 10-21 16,10-6-33-16,1 4-11 15,7-7-12-15,0-3-28 16,4-9-40-16,-3-6-61 16,-3-8-310-16,1-9 52 15</inkml:trace>
  <inkml:trace contextRef="#ctx0" brushRef="#br0" timeOffset="64850.418">10807 7121 648 0,'25'-5'385'0,"1"-1"-17"15,5-3-71-15,-3 0-151 16,0-4-22-16,-5-1-44 0,0-6-12 16,-7-2-78-1,-4-7-413-15,-6 1 129 0</inkml:trace>
  <inkml:trace contextRef="#ctx0" brushRef="#br0" timeOffset="64990.522">10867 6997 1026 0,'-12'16'325'0,"0"3"66"16,7 0-277-16,4 5-15 16,2 2-38-16,2 5-12 15,0 1-13-15,0 7 292 16,-1-2-752-16,-4 0 352 15</inkml:trace>
  <inkml:trace contextRef="#ctx0" brushRef="#br0" timeOffset="65506.008">11411 6789 1171 0,'-10'3'326'0,"11"6"98"15,8 7-329-15,6 13 4 16,5 5-15-16,3 17-2 15,-1 6-16-15,6 17-12 16,-2 4-23-16,-3 20-10 16,-5-4-18-16,-13 13-7 15,-10-10-3-15,-15 5-3 0,-9-19-4 16,-11-1 0-16,-1-19 8 16,-2-5 0-16,3-19 7 15,3-9 8-15,13-13-53 16,1-6-435-16,11-7 134 15</inkml:trace>
  <inkml:trace contextRef="#ctx0" brushRef="#br0" timeOffset="67458.37">12306 7481 1287 0,'-16'10'443'15,"9"-6"69"-15,13-4-363 16,13 0-12-16,7-3-63 16,15-2-23-16,6-1-21 15,17-2-13-15,-1 3-7 16,6-2-81-16,-12 3-76 0,-6 7-394 16,-21 2 34-16</inkml:trace>
  <inkml:trace contextRef="#ctx0" brushRef="#br0" timeOffset="67849.119">12419 7637 1060 0,'-31'8'470'15,"9"-3"23"-15,13 1-250 16,16-2-87-16,13-1-22 15,4-1-56-15,10-2-7 16,4-1-13-16,14-4-14 16,-2-4-15-16,13-4-68 15,-10-2-525-15,-6-5 157 0</inkml:trace>
  <inkml:trace contextRef="#ctx0" brushRef="#br0" timeOffset="71936.909">13581 7119 1351 0,'-24'11'475'0,"10"0"47"16,16-13-381-16,24-18-9 16,15-11-66-16,26-20-2 15,8-9-1-15,20-15-6 16,-8 13-16-16,8 0-15 16,-23 18-16-16,-7 19-3 15,-24 21-3-15,-15 19-13 16,-24 17 3-16,-13 20-3 15,-10-1-5-15,-6 12-11 0,3-8-11 16,6-1-84-16,7-16-69 16,7 2-389-16,5-12 34 15</inkml:trace>
  <inkml:trace contextRef="#ctx0" brushRef="#br0" timeOffset="72204.409">13680 7443 1246 0,'-32'23'465'0,"4"-5"74"16,19-3-343-16,13-1 18 15,14-5-61-15,17-3-4 16,7 0-30-16,17-4-17 15,3 1-40-15,17-3-19 16,-6-4-34-16,15-4-14 16,-7 0-51-16,6-6-71 15,-13 1-110-15,1 1-420 16,-20 0 37-16</inkml:trace>
  <inkml:trace contextRef="#ctx0" brushRef="#br0" timeOffset="72536.901">13816 7840 1227 0,'-9'10'514'0,"15"-12"57"16,16-8-314-16,13-6-17 15,8-2-83-15,1 0-29 16,-7 10-57-16,-6 11-27 15,-11 9-49 1,-14 17-33-16,-12 6-34 0,-16 10-39 16,-12 0-15-16,-8 7 0 15,-1-11 26-15,-5 5 33 16,8-8 51-16,1 6 26 16,9-6 11-16,5 1 21 15,12-8 8-15,10-3 3 16,11-11-8-16,23-4 0 15,13-9-23-15,21-11 8 16,11-5-156-16,16-11-444 16,-7-3 114-16</inkml:trace>
  <inkml:trace contextRef="#ctx0" brushRef="#br0" timeOffset="73051.481">14959 7551 1376 0,'-24'0'608'0,"9"6"16"16,8-1-390-16,9-2-53 15,11 1-134-15,4 1-163 16,4 6-508-16,-1-2 109 16</inkml:trace>
  <inkml:trace contextRef="#ctx0" brushRef="#br0" timeOffset="77169.695">15745 7113 1000 0,'-14'6'359'0,"3"-5"69"15,15-3-251-15,16-15-51 16,14-9-39-16,21-17-9 16,5-5-26-16,13-20-14 15,0 8-3-15,9 1 3 16,-16 16-12-16,-5 13-10 16,-22 23-1-16,-14 15 4 15,-19 12 1-15,-11 18 5 16,-10 5 5-16,-8 7-6 15,0-1-13-15,-4 5-36 16,2-7-38-16,5 2-85 16,8-4-33-16,1 0-338 15,5-9 55-15</inkml:trace>
  <inkml:trace contextRef="#ctx0" brushRef="#br0" timeOffset="77552.991">15565 7656 1196 0,'-14'9'321'0,"16"-1"111"15,17-2-329-15,24 0 36 16,12-4-17-16,24-3 12 16,2-5-27-16,23-3-22 15,-5-2-44-15,10-2-20 16,-16 3-9-16,5-1-6 15,-18 4-4-15,-2 0-39 16,-12 4-40-16,-1-2-7 16,-14 5-461-16,-12 3 113 15</inkml:trace>
  <inkml:trace contextRef="#ctx0" brushRef="#br0" timeOffset="78354.171">15874 8117 991 0,'-14'-1'393'0,"4"-2"56"16,3-2-247-16,7-5-27 15,8-1-29-15,7-4-14 16,2 2-30-16,8-1-3 15,-2 2-37-15,3 4-17 16,-4 8-19-16,1 5-7 16,-7 5-13-16,-4 11-3 15,-11 2-7-15,-11 8-8 16,-8 1-12-16,-9 6-4 16,-4-7 1-16,-4 3 3 15,3-8 11-15,-3 4 8 16,5-8 5-16,5 4 1 0,5-6 2 15,7 2 1-15,10-6 2 16,10 2 2-16,8-6-2 16,11-2 1-16,6-6-3 15,12-5-1-15,0-5-11 16,10-1-116-16,-6-1-51 16,-3 10-377-16,-13 3-7 15</inkml:trace>
  <inkml:trace contextRef="#ctx0" brushRef="#br0" timeOffset="79993.391">16388 8225 1050 0,'-15'-7'356'0,"5"-4"60"0,3 7-277 16,5 0-73-16,4 3-21 15,6 1-74-15,0 1 124 16,7-1-512-16,1 1 165 15</inkml:trace>
  <inkml:trace contextRef="#ctx0" brushRef="#br0" timeOffset="80520.123">16695 8114 1060 0,'3'-20'353'15,"-9"8"59"-15,2 6-262 16,2 7-48-16,-1 14-11 15,3 8-15-15,4 13-11 16,1 4-28-16,0 7-10 0,1-4-17 16,-2 4-6-16,-4-5 3 15,-10 4-1-15,-2-7 4 16,-7 1-10-16,1-10-5 16,-5-6-15-16,4-12 1 15,-1-7-14-15,3-9 6 16,1-8-7-16,5-8 12 15,1-9-1-15,7-1 11 16,3 0-6-16,3 5 12 16,2 4-3-16,0 9 5 0,0 7-4 15,2 5 9-15,4 6-1 16,1 1 3-16,10-2-2 16,4-4 4-16,7-3-3 15,2-8 6-15,2-4-90 16,-4-4-354-16,0-15 91 15</inkml:trace>
  <inkml:trace contextRef="#ctx0" brushRef="#br0" timeOffset="80651.359">16754 7853 1205 0,'-27'-2'517'0,"7"-4"9"15,5 5-290-15,9 1-149 16,9 1-112-16,6 10-485 0,-2-6 113 16</inkml:trace>
  <inkml:trace contextRef="#ctx0" brushRef="#br0" timeOffset="82403.861">17295 7518 1103 0,'-12'-7'274'0,"7"8"104"0,8 1-314 16,11 5 36-16,3-1-9 15,12 0 18-15,3-4-14 16,15-1-17-16,3-4-33 15,13-1-10-15,1 2-37 16,5-4-101-16,-8 6-370 16,3-2 76-16</inkml:trace>
  <inkml:trace contextRef="#ctx0" brushRef="#br0" timeOffset="84853.355">19191 6857 765 0,'8'-4'296'15,"-4"-4"49"-15,-1 1-200 16,-3-1-4-16,-1 1-41 16,-3-1-5-16,0 1-25 15,-7-3 3-15,-4 0-9 0,-10-3 26 16,-7 2-4-16,-12 1 9 15,-1 3-15-15,-7 4-6 16,6 7-37-16,-2 7-4 16,7 7-19-16,-1 9 0 15,9 6-5-15,1 6 4 16,8-1-1-16,6 4-3 16,10-6-4-16,7-4-1 15,10-5-3-15,10-5-4 16,3-12 4-16,9-9-3 15,2-9 5-15,5-9 2 16,-2-6-3-16,6-5 1 16,-8-1-1-16,3-2 0 15,-8 5-8-15,-1-1 10 16,-8 7-4-16,-3 5 4 16,-8 4-9-16,-3 9 10 15,-5 3-8-15,-2 7 5 0,-2 4-3 16,1 7 3-16,0 3-4 15,-2 10 4-15,0 4-2 16,-3 11 10-16,-4 2 1 16,-3 11 5-16,1-6-5 15,-1 6 2-15,5-12-12 16,2-3-22-16,5-14-24 0,4-8-113 16,-2-10-393-16,1-19 75 15</inkml:trace>
  <inkml:trace contextRef="#ctx0" brushRef="#br0" timeOffset="85402.558">19404 7317 1107 0,'3'-26'411'15,"-3"6"79"-15,1 12-300 16,-1 8 8-16,-1 6-66 15,-1 12-26-15,2 6-44 16,-3 12-20-16,0 1-36 16,-3 12 4-16,-2-6-6 0,-4 8-5 15,-2-6-5-15,-2 5-2 16,1-8-8-16,0-3-3 16,3-13 3-16,-1-5 2 15,4-16-1-15,-1-8 4 16,3-11-3-16,1-7-13 15,4-2-9-15,2-3-12 16,4 3-9-16,0 0 2 16,3 6 13-16,0 0 12 15,-2 3 14-15,2-2 14 16,0 1 6-16,3-3 0 16,-1 4 3-16,5-2 6 15,0 7-5-15,3 1 4 16,-2 6-6-16,1 0 5 15,-1 1-24-15,6-4-82 16,-4-2-40-16,1-8-340 16,-2-4 13-16</inkml:trace>
  <inkml:trace contextRef="#ctx0" brushRef="#br0" timeOffset="85541.363">19584 7016 1250 0,'-17'-11'496'0,"-3"5"19"15,4 4-344-15,6 2-58 16,5 0-103-16,3 3 115 16,2 10-640-16,2 0 235 15</inkml:trace>
  <inkml:trace contextRef="#ctx0" brushRef="#br0" timeOffset="87484.386">19591 6290 1039 0,'-10'-2'280'0,"14"-1"91"15,9 1-292-15,8 3 15 16,3-1-23-16,2 1-7 16,-3 2-20-16,-1 0-10 15,-4 2-24-15,-7 2-3 16,-7 1 0-16,-10 4-2 16,-7 2-8-16,-11 5-3 15,-5 0-2-15,-8 3-2 16,2 0 4-16,-3 1 3 15,6-1 12-15,4 2 17 16,7-1 6-16,9 3 7 16,11-5 1-16,12-2 0 15,10-3-23-15,16-1-5 16,5-6-12-16,9-3 3 16,-2-3-41-16,1-5 71 0,-9 2-489 15,-3-2 151-15</inkml:trace>
  <inkml:trace contextRef="#ctx0" brushRef="#br0" timeOffset="87918.361">20177 7034 1027 0,'-15'-13'562'16,"5"4"-30"-16,0 2-232 15,3 2-137-15,1 2-90 0,4 0-35 16,3 5-25 0,3 2 269-16,4 7-825 0,7-3 370 15</inkml:trace>
  <inkml:trace contextRef="#ctx0" brushRef="#br0" timeOffset="88552.943">20670 6954 788 0,'-4'-37'517'0,"1"10"-92"15,2 6-85-15,3 9-273 16,-2 9 16-16,0 10-4 0,0 9 19 15,-2 2-10-15,3 8-9 16,3 1-42-16,-1 6-13 16,-1-2-19-16,2 9 3 15,-3-1-6-15,-2 9 0 16,-1-2-2-16,-3 6-1 16,-2-6-4-16,-3 4-14 15,-2-6-1-15,-5-5-13 16,0-13-5-16,-3-8-7 15,2-12 6-15,-7-12-34 16,6-10-12-16,-3-14-38 16,3-7-10-16,4-4 0 15,7 3 36-15,5 5 36 16,4 16 61-16,5 9 59 16,1 8 21-16,8 6 27 0,1 1-7 15,10-2-2-15,4-3-42 16,7-8-15-16,0-9-24 15,7-7-6-15,-8-5-7 16,1-9-77-16,-10 2 432 16,-1-14-821-16,-11-9 340 15</inkml:trace>
  <inkml:trace contextRef="#ctx0" brushRef="#br0" timeOffset="88678.207">20842 6378 1159 0,'-24'-3'609'0,"-1"-4"-29"16,5 2-263-16,2 1-171 16,12 2-84-16,3 1-176 15,9 4-466-15,4-9 102 16</inkml:trace>
  <inkml:trace contextRef="#ctx0" brushRef="#br0" timeOffset="89900.909">18568 7852 636 0,'3'2'312'16,"-1"3"-14"-16,6 5-92 16,4 0-161-16,8 4 11 15,3-2 3-15,6 0 7 0,0-4-6 16,8 0 19-16,-2-4-8 15,8-1 16-15,0-3-7 16,11-3 13-16,-1-1-19 16,11 0-3-16,-7 2-23 15,4 1-14-15,-6 1-20 16,0 1-1-16,-8 1-7 16,3-2-1-16,-6 4-2 0,3 0 4 15,-4 2-7-15,5-1 1 16,-3-2 0-16,4 0 7 15,-4-3-6-15,6-2 9 16,-7 0-6-16,6 1 2 16,-3-1-9-16,7-1 5 15,-4 1-7-15,7 0 16 16,-6-3 1-16,5-2 13 16,-7-1-2-16,4-2 2 15,-8-2-6-15,7 3-7 16,-5 1-11-16,11-2 2 15,-5 4-1-15,8-1-4 16,-7-6 3-16,9-1 3 16,-10-1-5-16,11 0 0 15,-8 4 1-15,10 2 1 16,-10 4-4-16,1 3 3 16,-13 3 0-16,-3 0 1 0,-12-1 0 15,1-2-3-15,-6-3-24 16,1-5-110-16,-9-2-389 15,0-5 70-15</inkml:trace>
  <inkml:trace contextRef="#ctx0" brushRef="#br0" timeOffset="92016.883">19792 8365 915 0,'-4'-4'333'0,"5"-7"35"16,9-1-256-16,7-3-17 16,5 2-56-16,4 4-11 15,-3 4-12-15,-1 10-5 16,-7 6-5-16,-9 6-2 15,-11 8 2-15,-12 13-8 16,-9-1 3-16,-11 5-5 16,0-4 4-16,-2 2-4 15,6-12 12-15,7 1 18 16,11-7 12-16,3-2 13 16,13-5 4-16,12-2-2 15,6-4-17-15,16-4-10 16,10-5-14-16,23-7-12 0,10-5-42 15,17-7-406-15,-8-3 113 16</inkml:trace>
  <inkml:trace contextRef="#ctx0" brushRef="#br0" timeOffset="92653.485">21594 7641 233 0,'-29'1'612'0,"11"1"-233"16,8-2-137-16,10 1 149 15,9 0-337-15,10 0-15 16,3 2-14-16,6 1-2 15,5-2-8-15,8-1-19 16,-2 1-35-16,1-4-365 16,-9 1 96-16</inkml:trace>
  <inkml:trace contextRef="#ctx0" brushRef="#br0" timeOffset="93045.845">21566 7763 1070 0,'-15'12'350'15,"3"-4"67"-15,10-3-258 16,10-3-36-16,8 1 1 16,3 1-36-16,7 2-10 15,5 3-35-15,12-1-15 16,1-1-33-16,9 3-384 15,-7-14-106-15,2-10-102 16</inkml:trace>
  <inkml:trace contextRef="#ctx0" brushRef="#br0" timeOffset="101198.028">2873 10315 1174 0,'-14'3'354'0,"1"6"80"16,10 4-330-16,13 2-11 15,7 0-32-15,14-1-1 16,5-5-16-16,17-4-6 16,-3-6-22-16,20-3-5 15,-5-2-1-15,10 2-92 16,-11-1 91-16,5 4-485 0,-18 2 100 16</inkml:trace>
  <inkml:trace contextRef="#ctx0" brushRef="#br0" timeOffset="101533.429">2930 10573 1047 0,'0'-2'328'0,"-8"-3"95"16,9 2-290-16,10-1 0 15,7 1-17-15,7 0-7 16,6 5-35-16,10-2-7 16,2 2-29-16,13 1-14 15,2 1-19-15,10-5-10 16,-5 2-93-16,2-12-402 15,-14 4 93-15</inkml:trace>
  <inkml:trace contextRef="#ctx0" brushRef="#br0" timeOffset="103051.668">4591 9881 806 0,'-28'19'453'15,"5"-2"-33"-15,15-10-120 16,21-15-193-16,17-15-7 16,25-25 5-1,9-13-16-15,21-22-12 16,1 2-26-16,9-7-19 0,-14 21-27 16,-5 13-4-16,-24 27-1 15,-15 19 2-15,-22 24-1 16,-22 25 9-16,-14 15-3 15,-14 20 0-15,0 2 1 0,-2 2-2 16,12-15-11-16,12-6-31 16,11-22-36-16,7-3-447 15,7-9 107-15</inkml:trace>
  <inkml:trace contextRef="#ctx0" brushRef="#br0" timeOffset="103384.086">4420 10348 974 0,'-42'19'342'16,"9"1"73"-16,17-6-254 15,14-2-55-15,12-7-14 16,22-1 17-16,9-4-15 16,24-2 22-16,8-1-7 15,22 2-13-15,-3 6-35 16,21 2-20-16,-6 2-31 16,14-6-4-16,-11-4-3 0,6-5-5 15,-21 1-5-15,-5 0-79 16,-26 7-74-16,-15 12-387 15,-31 5 27-15</inkml:trace>
  <inkml:trace contextRef="#ctx0" brushRef="#br0" timeOffset="103833.731">4637 10908 770 0,'26'-33'498'0,"-7"4"-35"0,0 3-102 15,-7 8-198-15,-6 8-25 16,-8 10-75-16,-12 13-22 16,-5 9-27-16,-12 14-5 15,0 7-11-15,-8 15 3 16,1-2 3-16,-1 8-2 15,5-8-1-15,5 2 8 16,11-14 4-16,11-4-1 16,14-14-2-16,16-6 5 15,9-13-8-15,17-9-13 16,0-8-53-16,7-6-180 16,-7 1-280-16,-1-3-18 15</inkml:trace>
  <inkml:trace contextRef="#ctx0" brushRef="#br0" timeOffset="104064.953">4792 11025 969 0,'-13'7'458'0,"-3"1"1"16,2 3-206-16,0 10-157 15,4 3-38-15,-4 9-13 16,2 2-26-16,-3 10-3 0,-1-1-6 15,-3 9-3-15,-1-2-14 16,-1 7-49-16,4-7-45 16,0-2-376-16,10-11 61 0</inkml:trace>
  <inkml:trace contextRef="#ctx0" brushRef="#br0" timeOffset="104550.196">5263 11166 1041 0,'0'-5'350'0,"-2"1"68"0,-2 8-289 16,1 5-4-16,-1 7-37 15,3 11-13-15,2 5-12 16,-1 13-10-16,3 3-20 16,-3 18-5-16,-5-4-17 15,-3 15-11-15,-5-8 3 16,-4 4-6-16,-4-15 0 0,-4-3 6 15,0-14-2-15,-4-11-4 16,0-18 4-16,-2-10-7 16,4-15-3-16,0-15-5 15,6-7 2-15,4-10-5 16,9 1 1-16,6 0 3 16,7 8 9-16,7 3 2 15,5 14 5-15,7 2 7 16,3 7-4-16,9-1-1 15,1 6-3-15,7-8-4 16,-6 0 1-16,7-11-92 16,-8 0 144-16,7-13-519 15,-8 0 130-15</inkml:trace>
  <inkml:trace contextRef="#ctx0" brushRef="#br0" timeOffset="104785.14">5392 10727 1208 0,'-30'-17'614'0,"3"22"-49"16,4-3-236-16,10 7-262 15,3 6-159-15,8 6-305 16,5 7-169-16,2-6-150 16</inkml:trace>
  <inkml:trace contextRef="#ctx0" brushRef="#br0" timeOffset="108703.521">6227 10397 1141 0,'-20'8'439'15,"5"1"38"-15,12 4-292 16,12 3-84-16,15 2-27 16,7 1-37-16,16-1-10 15,4-4-2-15,19-7-43 16,0-11-76-16,21-6-411 16,-8-6 77-16</inkml:trace>
  <inkml:trace contextRef="#ctx0" brushRef="#br0" timeOffset="110482.788">7961 9409 512 0,'0'-9'394'0,"-19"14"-40"0,-12 16-66 16,-6 12-178-16,-9 19-17 16,-1 7-30-16,-9 26-22 15,3 5 11-15,-7 25-2 16,8-2-16-16,2 26-5 15,13-11-8-15,5 19-12 16,11-15 1-16,4 6-8 16,9-27 0-16,12-6-8 15,9-30 7-15,16-12-8 16,10-21 5-16,11-11 76 16,0-17-484-16,5-19 186 15</inkml:trace>
  <inkml:trace contextRef="#ctx0" brushRef="#br0" timeOffset="111064.395">8536 9663 947 0,'-17'20'313'0,"7"-7"58"16,12-9-271-16,22-13-5 15,13-15-38-15,16-15-15 16,2-8-11-16,12-9-6 16,-10 0-7-16,4 2-2 15,-14 15 4-15,-5 7-6 16,-15 18 6-16,-11 19 6 0,-15 11 0 15,-11 12-1-15,-5 4-3 0,-3 9-6 16,2-7-12-16,4 5-56 16,5-8-40-16,1 3-345 15,3-8 53-15</inkml:trace>
  <inkml:trace contextRef="#ctx0" brushRef="#br0" timeOffset="111734.16">8175 10096 872 0,'-46'10'297'0,"1"-1"67"16,12-2-227-16,7-3-33 16,20-2-17-16,9-3-5 15,12 0-20-15,15-2 13 16,8 1-12-16,10-3-1 16,3 3-7-16,9-1-15 15,-6 0-22-15,14 1-2 16,-1 0-12-16,13-2-3 15,-7 0 1-15,15-1 0 16,-13 2-4-16,7 0 5 16,-7 2-1-16,11 1 0 0,-11 0 9 15,14 0 16-15,-13-1 5 16,14 1 0 0,-7-1-1-16,15-1-2 0,-12-3-12 15,15-1-9-15,-18-2 2 16,8 1 0-16,-16 1-4 15,0 1-6-15,-15 1 6 0,-3 3-3 32,-19 0 10-32,3 0-9 0,-10-2 6 0,5-2-81 15,-9-3 365-15,-3-4-818 16,-6-2 320-16</inkml:trace>
  <inkml:trace contextRef="#ctx0" brushRef="#br0" timeOffset="113486.709">8747 10443 800 0,'-8'-4'310'0,"5"-3"39"16,4-1-210-16,5-7-7 15,4 1-38-15,10-2 3 16,-2 1-20-16,7 4-7 15,0 4-31-15,3 6-3 16,-3 6-21-16,-2 12-3 16,-6 4-8-16,-6 14 0 15,-9 3-7-15,-9 12-2 16,-6-3 0-16,-10 8 5 16,-1-6 1-16,-5 5 1 15,2-8-3-15,-1 1-1 16,5-9-5-16,-4 0 2 15,6-8 0-15,-5-1 6 0,3-7-1 16,-7-3 0 0,4-8 1-16,3-3 4 15,5-7-6-15,5-5-2 16,13-6 4-16,11-8-2 16,6-5-3-16,12-7 7 0,1 1-7 15,-2-1 308-15,-5 9-735 0,-3 6 339 16</inkml:trace>
  <inkml:trace contextRef="#ctx0" brushRef="#br0" timeOffset="114211.465">8709 10893 901 0,'-11'4'310'0,"4"2"60"0,2 3-245 16,4 2 4-16,3 1-31 0,3 3 7 15,3-1-16-15,3-2 3 16,2-2-25-16,6-3-7 16,1-5-25-16,9-3-11 15,2-2-15-15,13-2-3 16,2-2-38-16,12-1 152 16,-4-2-603-16,5 0 218 15</inkml:trace>
  <inkml:trace contextRef="#ctx0" brushRef="#br0" timeOffset="116208.387">9412 10646 1003 0,'-10'-3'306'0,"4"4"51"15,7-2-286-15,7 1-25 16,5 0-56-16,1 0-346 16,0-4 108-16</inkml:trace>
  <inkml:trace contextRef="#ctx0" brushRef="#br0" timeOffset="116679.729">9883 10566 757 0,'-1'-9'335'0,"-4"9"12"15,0 10-162-15,2 6-86 16,1 11-14-16,-1 2-30 16,6 9-7-16,0-1-13 15,1 6-7-15,-1-3-17 16,-1 5 2-16,-4-6-7 15,-6 2-2-15,-2-5-3 0,-4 1 5 16,-1-7-10-16,-6-1 2 16,2-10-5-16,-4-5 0 15,3-8-1-15,-1-7 2 16,8-4 0-16,4-5 4 16,8-1-1-16,3-2 4 15,5 1-3-15,6-3 5 16,3 0-4-16,7-6 3 15,-1-1-7-15,7-5 3 16,-4-1 5-16,3-3-47 16,-9 4-32-16,-4-3-315 15,-8 7 46-15</inkml:trace>
  <inkml:trace contextRef="#ctx0" brushRef="#br0" timeOffset="116835.349">9942 10332 1187 0,'-27'3'338'0,"-3"6"74"15,9 1-329-15,16-2-50 16,8-5-48-16,9-1 268 16,5 1-664-16,-1-4 283 15</inkml:trace>
  <inkml:trace contextRef="#ctx0" brushRef="#br0" timeOffset="118912.591">10802 9505 831 0,'-11'-26'337'15,"0"10"27"-15,3 4-179 16,2 10-61-16,4 8-15 16,4 8-24-16,2 14 0 15,6 10-30-15,5 13-9 16,2 3-23-16,9 18-3 15,0-5-15-15,-1 16 4 16,-6-2-6-16,-9 20 5 16,-12-7-6-16,-12 20 4 15,-8-11-10-15,-6 11 3 16,-5-14 3-16,-10 7 0 0,6-23-3 16,-2 1 5-16,5-19-5 15,4-7-2-15,9-23 0 16,5-6 6-16,8-16-13 15,9-11-64-15,2-16-35 16,12-11-348-16,6-9 33 16</inkml:trace>
  <inkml:trace contextRef="#ctx0" brushRef="#br0" timeOffset="119595.82">11106 9005 855 0,'-8'1'336'0,"-1"-1"37"16,3 0-218-16,4-1-35 15,3 0-44-15,3 0-1 16,2 1-26-16,7 0-9 16,-2 2-19-16,2 2-4 15,0 2-16-15,-4 3 2 16,-9 8-8-16,-6 5 8 16,-5 3-6-16,-10 5 3 15,-2 2-4-15,-1 1 4 16,4-5-5-16,0 2 7 0,8-4-1 15,7-2 7-15,6-4-1 16,7-3 4-16,6-6-5 16,8-1-1-16,2-6-2 15,6-7 0-15,0-2-43 16,1-1-290-16,-1-3-100 16,-4-6-104-16</inkml:trace>
  <inkml:trace contextRef="#ctx0" brushRef="#br0" timeOffset="120002.8">11658 10191 1233 0,'-18'-3'380'0,"0"-3"63"16,10-2-364-16,6 0-8 15,8 5-55-15,9 0-55 16,0 3-163-16,11-7-240 15,-3 0-22-15</inkml:trace>
  <inkml:trace contextRef="#ctx0" brushRef="#br0" timeOffset="120547.756">12455 9993 876 0,'3'-35'398'16,"-3"3"26"-16,-1 8-197 15,3 7-50-15,0 10-46 16,-1 9-11-16,1 6-25 0,1 15-16 16,0 8-43-16,0 13-4 15,2 3-18-15,-2 15-6 16,0-3-8-16,-3 16 2 16,-5-8-2-16,-5 11 1 15,-4-9-10-15,-8 0 2 16,0-15 4-16,-2-3 0 15,2-18-1-15,-2-9 7 16,2-12-5-16,-4-13 1 16,4-11-8-16,1-13-2 15,6-7-12-15,5-8-5 16,7 5-5-16,4 0 4 16,7 14-1-16,1 8 14 15,5 8 8-15,6 1 9 16,3 3 8-16,8-3 7 15,2-3-4-15,11-6 3 0,-2-3-4 16,3-8-103-16,-10-4-31 16,0-11-371-16,-12-10 15 15</inkml:trace>
  <inkml:trace contextRef="#ctx0" brushRef="#br0" timeOffset="120674.968">12535 9526 1297 0,'-34'-4'399'16,"10"1"67"-16,4 7-368 16,13 4-133-16,5 3-421 15,4 0 90-15</inkml:trace>
  <inkml:trace contextRef="#ctx0" brushRef="#br0" timeOffset="128160.86">13314 10196 593 0,'-3'3'278'0,"1"1"2"16,-1-3-152-16,-1 1-35 16,5 4-45-16,2 0-23 15,0-4-12-15,1-2-4 16,1-1-3-16,1-7 7 16,-1 0 20-16,-4-2 2 15,2 1 7-15,-5 1-2 16,-2 5-16-16,-1 3-8 15,-1 3-6-15,-2 5-6 16,2 1 3-16,3 0-23 16,-1-2-324-16,2-13 102 15</inkml:trace>
  <inkml:trace contextRef="#ctx0" brushRef="#br0" timeOffset="128744.018">13965 9802 977 0,'-5'10'307'16,"4"-2"68"-16,8-6-265 16,12-11 5-16,9-9-29 15,19-16 0-15,8-6-12 16,18-11-15-16,-3 2-28 15,2-4-9-15,-13 10-9 16,-5 3 9-16,-19 14 10 16,-8 10 1-16,-14 15 11 15,-8 15 7-15,-10 15-11 0,-11 14-7 16,-3 8-4-16,-6 9-7 16,5-5-12-16,1 4-34 15,9-10-63-15,1-2-426 16,8-11 91-16</inkml:trace>
  <inkml:trace contextRef="#ctx0" brushRef="#br0" timeOffset="129131.123">13875 10309 1006 0,'-15'1'354'16,"8"0"46"-16,15 0-228 16,10 1-42-16,12-2-13 15,5 0-21-15,15-3-1 16,2 1-37-16,18-3-31 16,-1 2-4-16,11-1-15 15,-9 2-2-15,4-2-34 16,-16-1-48-16,-1 0-101 15,-17 1-321-15,-4 4 21 16</inkml:trace>
  <inkml:trace contextRef="#ctx0" brushRef="#br0" timeOffset="129660.404">14220 10635 1101 0,'-15'4'415'16,"4"-4"81"-16,8-3-262 16,6 0-58-16,6-2-11 15,2 1-56-15,9-2-27 16,3 4-31-16,6-1-8 16,1 2-21-16,3 3-11 15,-5 3-1-15,-5 3-8 16,-7 4 0-16,-13 4-3 15,-10 2 0-15,-16 12-17 16,-8 1 7-16,-11 5-8 16,-1 0 10-16,-2 3-4 15,11-9 13-15,7 0-7 16,11-6 12-16,9-1-9 16,10-7 7-16,10 2-3 0,10-4 5 15,14-3-7-15,5-3 10 16,16-3-8-16,-3-4-8 15,9-5-138-15,-15 2 5 16,1-7-435-16,-14 2 15 16</inkml:trace>
  <inkml:trace contextRef="#ctx0" brushRef="#br0" timeOffset="132193.432">15465 10139 1064 0,'-15'-3'328'0,"2"0"89"0,9-1-305 15,6 3 16 1,5 6-37-16,9 3-8 15,6 2-32-15,12 3-8 16,6-4-27-16,15-4-6 16,3-5-12-16,9-6-39 15,-8-3-58-15,3-9-370 16,-16 0 64-16</inkml:trace>
  <inkml:trace contextRef="#ctx0" brushRef="#br0" timeOffset="132423.872">15513 10354 920 0,'-18'2'365'0,"2"2"42"15,7-2-227-15,9 4-34 16,9-3-37-16,10 1-2 15,8-3-27-15,14 1-15 16,7-3-25-16,16-1-9 16,0-4-13-16,5-3-90 15,-5 4-418-15,-6-1 118 16</inkml:trace>
  <inkml:trace contextRef="#ctx0" brushRef="#br0" timeOffset="134142.848">16986 9983 782 0,'-18'12'376'15,"10"-2"-15"-15,14-15-152 16,15-11-123-16,23-22-16 15,14-11-27-15,21-20 4 16,0 0-19-16,11-8-6 16,-15 17-13-16,-7 3 3 15,-19 22-7-15,-11 14 6 16,-22 22 8-16,-17 17 15 16,-13 21-6-16,-14 15 11 15,-3 1-8-15,1 11-6 16,9-12-20-16,10-1 14 15,11-10-65-15,5-2-402 0,4-13 127 16</inkml:trace>
  <inkml:trace contextRef="#ctx0" brushRef="#br0" timeOffset="134410.908">16892 10363 1054 0,'-13'14'316'0,"12"-3"67"16,19-2-308-16,17-7 28 16,13-4-35-16,23-2 17 15,1-4-7-15,15 0-3 16,-5 2-36-16,9-2-11 15,-12 2-21-15,12 1 3 16,-14 0-41-16,-2 6-430 16,-12 7 137-16</inkml:trace>
  <inkml:trace contextRef="#ctx0" brushRef="#br0" timeOffset="134794.922">17031 10805 818 0,'35'-38'308'15,"-13"17"18"-15,-6 13-190 16,-13 14-77-16,-14 15-12 16,-10 7-15-16,-12 15 10 15,-4 3-7-15,-7 8 5 16,6-1 6-16,0 5 14 16,9-6-7-16,2 0 8 15,13-10-18-15,9-4-12 16,13-12-18-16,15-9 0 15,10-11-15-15,14-14 11 16,5-10-37-16,9-8-403 16,-7-4 129-16</inkml:trace>
  <inkml:trace contextRef="#ctx0" brushRef="#br0" timeOffset="134947.433">17169 11001 1162 0,'-38'23'343'0,"-1"7"77"16,1 11-314-16,9 2-37 0,-2 10-22 16,9-1-28-16,3 3-3 15,8-6-17-15,5-3-53 16,5-9-384-16,4-7 110 16</inkml:trace>
  <inkml:trace contextRef="#ctx0" brushRef="#br0" timeOffset="135412.018">17493 11107 1270 0,'-15'-14'317'0,"9"12"96"16,13 0-371-16,10 4 16 16,5-2-473-16,1 3 167 15</inkml:trace>
  <inkml:trace contextRef="#ctx0" brushRef="#br0" timeOffset="135876.268">17879 11057 1015 0,'2'-10'315'0,"1"5"67"0,2 10-240 16,1 4-36-16,2 12 5 15,-2 3-25-15,0 15 1 16,-2 4-43-16,1 11-7 16,-4-4-25-16,-1 13 4 15,-3-8-11-15,-8 8 1 16,-3-10-5-16,-5 3 0 16,-5-13-6-16,-5-5 1 15,0-19-5-15,-2-13 3 16,4-15-2-16,4-16 0 15,7-8 2-15,10-7 2 16,9 3-5-16,6-1 9 16,6 9 1-16,5 5-1 15,-1 7 3-15,8 5 4 16,1 3-3-16,11-3-2 16,0-1 3-16,8-9-58 0,-4-5 405 15,-4-12-819-15,-13-7 352 16</inkml:trace>
  <inkml:trace contextRef="#ctx0" brushRef="#br0" timeOffset="135973.881">17989 10741 1191 0,'-24'-11'480'0,"-1"6"20"16,8 10-336-16,10 5-39 16,9 4-131-16,10 7-485 15,0-3 141-15</inkml:trace>
  <inkml:trace contextRef="#ctx0" brushRef="#br0" timeOffset="138334.395">18545 10339 1055 0,'-23'8'315'0,"12"-2"69"16,13 0-307-16,14 2 2 0,11-3-43 15,18 2-3-15,2-1-8 16,15 0-6-16,-2-3-10 16,12-3 19-16,-10 0-51 15,5 1-385-15,-11-2 131 16</inkml:trace>
  <inkml:trace contextRef="#ctx0" brushRef="#br0" timeOffset="142407.878">19841 10070 1146 0,'-23'18'378'16,"9"-10"66"-16,19-14-316 15,21-21-36-15,16-15-37 16,26-24-8-16,6-7-18 16,19-14 1-16,-5 10-3 15,6 3-14-15,-21 22-2 0,-7 16-2 16,-25 28-7-16,-17 21-2 16,-20 17 6-16,-15 15-8 15,-9 2 0-15,-5 6-9 16,4-9-9-16,3 1-60 15,10-11-46-15,6 2-354 16,3-4 50-16</inkml:trace>
  <inkml:trace contextRef="#ctx0" brushRef="#br0" timeOffset="144674.525">19659 10347 959 0,'-25'6'258'15,"4"-2"66"-15,12 4-288 16,13 1 15-16,14-1-10 16,16-3 40-16,13-2 17 15,30-6 42-15,9-4-7 16,32-5-11-16,4-4-36 0,31-5-8 16,-8 1-33-16,18 1 11 15,-19 6-8-15,9 6-5 16,-32 5-5-16,7 8-13 15,-26 2-22-15,0 2-5 16,-17 1-59-16,0-5-354 16,-15 1-117-16,-9-16-134 15</inkml:trace>
  <inkml:trace contextRef="#ctx0" brushRef="#br0" timeOffset="149877.381">20918 10851 1146 0,'-31'-20'283'16,"10"6"101"-16,8 11-324 15,2 5 7-15,5 7-11 16,2 13 12-16,2 6-13 16,6 16-4-16,0 3-24 15,5 12-3-15,-3-6-14 0,-1 10 4 16,-7-8-5-16,-7 7-3 16,-5-12-6-16,-12 9-1 15,-3-13-1-15,-5-2-5 16,-2-15 1-16,-2-11 7 15,7-14-3-15,2-16 1 16,8-12 3-16,11-9-4 16,9-2 1-16,7-5 4 15,4 8-4-15,13 3 2 16,1 8 11-16,10 3-4 16,-1 7 1-16,10 2-2 15,-3 2 1-15,7-2-10 16,-4-2-26-16,1-4 388 15,-12-1-816-15,-8-18 375 16</inkml:trace>
  <inkml:trace contextRef="#ctx0" brushRef="#br0" timeOffset="150066.658">20858 10520 1330 0,'-25'-4'387'0,"2"2"82"16,6 4-368-16,13 2-67 0,11-2-488 16,8-4 141-16</inkml:trace>
  <inkml:trace contextRef="#ctx0" brushRef="#br0" timeOffset="155972.68">4706 13660 1215 0,'-41'-3'318'15,"27"-2"98"-15,30-4-343 16,24 0-7-16,23 0-6 16,8-2-25-16,24 7 5 15,2 6-19-15,17 4-2 0,-6 3-13 16,15 0 0-16,-12-2-72 16,3-2-386-16,-25-1 103 15</inkml:trace>
  <inkml:trace contextRef="#ctx0" brushRef="#br0" timeOffset="156238.957">4848 13863 1074 0,'-46'8'387'0,"14"-7"65"15,17-2-276-15,18-2-70 16,18-2-30-16,17-2-2 16,9 2-37-16,25 2 0 15,6 2-20-15,28 2-1 16,4 4-14-16,20-1-36 16,-5 2-73-16,13-8-383 15,-25-3 64-15</inkml:trace>
  <inkml:trace contextRef="#ctx0" brushRef="#br0" timeOffset="156590.209">6083 13338 1151 0,'-36'3'349'0,"17"-2"83"15,17 1-331-15,15 5-6 16,11-1-37-16,19 8-1 16,5 3-17-16,13 10-4 15,-4-2-12-15,-1 12-1 16,-13 1-12-16,-12 15-2 15,-17 0-3-15,-16 17 6 16,-17 1-7-16,-14 6 4 16,-10-10-2-16,-13-1 3 15,-2-18-6-15,-3-5 5 16,9-14-10-16,3-6-28 16,14-13-88-16,12-8-371 15,14-6 62-15</inkml:trace>
  <inkml:trace contextRef="#ctx0" brushRef="#br0" timeOffset="157157.776">7993 13236 1074 0,'16'-31'317'15,"-16"30"92"-15,-10 33-305 0,-12 40-6 16,-8 16-35-16,-8 32-17 16,2 2-26-16,-3 24-10 15,4-22-11-15,6 6 2 16,11-23-6-16,10-12-26 15,16-33-39-15,15-28-356 16,11-36 78-16</inkml:trace>
  <inkml:trace contextRef="#ctx0" brushRef="#br0" timeOffset="157491.236">8601 13174 1161 0,'-16'-27'301'0,"-6"19"96"15,-11 21-340-15,-17 23-10 16,-6 14-13-16,-9 29 12 16,5 4 4-16,-9 18 2 15,12-3-4-15,2 19-3 16,11-15-27-16,8 11-7 16,18-18-5-16,17-4 1 0,14-29-10 15,21-15 5-15,11-24-3 16,15-19 0-16,1-19-3 15,7-17 12-15,-13-9-9 16,-3-9 3-16,-17 2-2 16,-19 2 1-16,-19 14-2 0,-21 9-4 15,-10 12-9-15,-14 10-21 16,2 9-15-16,1 5-45 16,14 0-27-16,7-6-322 15,18-3 80-15</inkml:trace>
  <inkml:trace contextRef="#ctx0" brushRef="#br0" timeOffset="157756.357">7746 13080 1003 0,'-47'3'355'0,"23"8"55"0,22 0-272 16,27 2-37-16,20 0-34 15,31-2 0-15,14-8-15 16,30-5 4-16,-2-8-20 16,31-6-6-16,-10 0-21 15,6-1 0-15,-22 3 4 16,4 7-72-16,-38 13-408 15,-10-3 125-15</inkml:trace>
  <inkml:trace contextRef="#ctx0" brushRef="#br0" timeOffset="158891.808">8909 14218 1102 0,'-7'-20'302'0,"-3"14"84"16,3 16-324-16,5 22-3 15,6 11-32-15,1 16 2 0,2 2-10 16,0 13 3-16,-3-11-13 16,-5 10-3-16,-4-9-1 15,-8 9 3-15,-3-12-6 16,-9 1 7-16,-3-14 5 15,-7-11-7-15,1-21-6 16,-4-16 5-16,3-16-9 0,-4-19 3 16,11-7-2-16,8-4 4 15,8 5-2-15,16 2 3 16,13 12-5-16,11 4 1 16,5 6-2-16,15-4 11 15,0 0-27-15,9-11-395 16,-4-5 133-16</inkml:trace>
  <inkml:trace contextRef="#ctx0" brushRef="#br0" timeOffset="158995.381">8966 13801 1271 0,'-33'2'285'15,"5"5"116"-15,13 7-368 16,14 0-69-16,10-6-361 0,6-5 106 15</inkml:trace>
  <inkml:trace contextRef="#ctx0" brushRef="#br0" timeOffset="159897.857">9458 12691 980 0,'-1'-20'351'0,"1"16"41"16,6 14-273-16,4 15-30 16,4 11-49-16,8 14-11 15,1 1-14-15,11 7 6 16,-2-11-15-16,5-5 1 15,-3-14-4-15,0-12-17 16,-5-15-399-16,0-25 126 16</inkml:trace>
  <inkml:trace contextRef="#ctx0" brushRef="#br0" timeOffset="160072.903">9814 12650 1052 0,'-30'26'308'0,"-12"-1"69"15,4 5-304-15,-7 13-15 0,5-1-38 16,-6 8-2-16,6-4-11 16,1 3-6-16,10-13-16 15,2 0-53-15,7-12 321 16,3-10-637-16,5-9 271 16</inkml:trace>
  <inkml:trace contextRef="#ctx0" brushRef="#br0" timeOffset="160227.248">9460 12899 916 0,'5'-1'301'0,"8"0"64"15,3 3-252-15,8-2-37 16,3 0-29-16,9-4-10 16,-1-3-23-16,7-9-28 15,-9-7-359-15,4-7 110 16</inkml:trace>
  <inkml:trace contextRef="#ctx0" brushRef="#br0" timeOffset="160385.862">9719 12559 882 0,'-32'34'360'0,"-1"11"17"16,6 2-220-16,-3 11-91 15,7-4-42-15,7 8-8 0,11-9-13 16,10 7-10-16,7-13-41 15,11 2-328-15,3-11 85 16</inkml:trace>
  <inkml:trace contextRef="#ctx0" brushRef="#br0" timeOffset="160854.675">10075 13607 569 0,'-25'-3'479'16,"16"2"-112"-16,13-2-21 0,17-1-285 15,11-4-28 1,17-4 0-16,3 3-11 16,14-3 6-16,2 4-15 0,13 1 423 15,-8 6-825-15,-6-3 415 16</inkml:trace>
  <inkml:trace contextRef="#ctx0" brushRef="#br0" timeOffset="161073.799">10069 13749 1156 0,'2'7'323'0,"7"-7"92"16,14-6-326-16,15-6 9 16,7-3-33-16,15-4-2 15,-1 3-23-15,19 3-4 0,-5 4-36 16,6 6-457-16,-15 3 156 16</inkml:trace>
  <inkml:trace contextRef="#ctx0" brushRef="#br0" timeOffset="162538.71">11614 13258 810 0,'-18'7'344'0,"21"-16"9"16,19-17-172-16,27-22-114 15,16-11-11-15,29-25-1 16,0 3-17-16,19-12 3 16,-10 14-22-16,5 6-7 15,-24 25-10-15,-11 17 4 0,-29 29-7 16,-23 28 9-16,-33 22-5 16,-20 28 7-16,-11 5 2 15,-4 13-1-15,5-14-12 16,10 0 12-16,15-15-10 15,8 3-29-15,6-9 165 0,3 2-540 16,3-13 203-16</inkml:trace>
  <inkml:trace contextRef="#ctx0" brushRef="#br0" timeOffset="162905.296">11366 13717 1061 0,'-21'11'302'16,"15"2"76"-16,17 0-303 16,29-1 0-16,13-4-25 15,28-6 12-15,12-8-12 16,35-8 1-16,-4-8-19 16,28-4-6-16,-8 0-13 15,13 1 2-15,-27 5-6 0,5 6 1 16,-27 11-5-16,-9 5-64 15,-20 10-384-15,-8 3 104 16</inkml:trace>
  <inkml:trace contextRef="#ctx0" brushRef="#br0" timeOffset="163572.87">11742 14183 935 0,'-20'-34'343'0,"5"9"52"16,3 16-249-16,3 14-34 15,2 14-41-15,5 14-9 16,2 9-30-16,7 18-4 15,2-2-16-15,2 14-5 16,-3-4-9-16,-4 10 8 16,-7-11-5-16,-5 13 5 15,-5-12-3-15,-9-1 6 16,0-17-14-16,-6-13 5 16,-1-22-2-16,-6-19 4 15,2-21-7-15,-1-18 6 16,6-6-4-16,7-11 0 15,13 8-1-15,12 2 5 16,7 14 1-16,11 6-1 16,1 14-8-16,9 1 4 15,2 6 0-15,13-6 2 0,2-5-3 16,15-12 10-16,1-9-3 16,5-12 0-16,-10 0-3 15,-6-5 6-15,-22 8-6 16,-17 6-1-16,-20 12 3 15,-23 8 0-15,-15 11-5 16,-14 13 6-16,-2 10-19 16,0 11-59-16,14 4-29 0,13 2-323 15,21-7 38-15</inkml:trace>
  <inkml:trace contextRef="#ctx0" brushRef="#br0" timeOffset="164106.676">12495 14547 1035 0,'4'-25'348'0,"-7"18"51"15,6 17-260-15,0 11-76 16,2 18-11-16,2 12-25 0,5 21-5 15,1 1-11-15,-2 10-4 16,0-8-8-16,-3 8 5 16,-9-16-7-16,-5 7 12 15,-3-13-7-15,-10-4 5 16,-3-16-8-16,-11-11 7 16,-6-21-13-16,-12-21 9 15,3-17-3-15,-4-14-3 16,14-8 2-16,8-9 6 15,18 10-5-15,11 7 6 16,10 11 0-16,13 9 7 16,5 11 0-16,17 3-3 15,6 0-10-15,16-6 10 16,-1-6-73-16,9-28-372 16,-16-5 108-16</inkml:trace>
  <inkml:trace contextRef="#ctx0" brushRef="#br0" timeOffset="164209.574">12711 14117 1335 0,'-37'-1'399'15,"-4"12"75"-15,13 8-383 16,10 3-43-16,20-4-115 16,12-3-404-16,7-6 101 15</inkml:trace>
  <inkml:trace contextRef="#ctx0" brushRef="#br0" timeOffset="164773.647">12173 14475 1254 0,'-5'13'319'0,"13"-15"103"16,6 3-373-16,-1 9-442 16,-2-5 126-16</inkml:trace>
  <inkml:trace contextRef="#ctx0" brushRef="#br0" timeOffset="207030.782">20358 10895 1163 0,'1'-13'304'0,"-10"-2"112"0,-2 1-338 16,-6-3-10-16,-1 2-11 15,-9-2-6-15,-2 3-21 16,-2 0 4-16,3 3-11 16,0 2 0-16,6 7-6 15,0 7 2-15,4 6 5 16,3 10 9-16,6 4-1 0,5 13 0 16,5 0-5-16,6 13-7 15,1 0-5-15,1 10-7 16,-3-5-1-16,-3 9 1 15,-4-11-3-15,-8 1 0 16,-5-12 4-16,-4-5-1 16,-4-15 0-16,-6-11 2 15,1-16-6-15,-3-13-3 16,4-12-5-16,-2-10 6 16,5 1-4-16,2 0 6 15,9 12-5-15,3 6 2 16,5 12-8-16,9 5 5 15,5 6-5-15,12-3 5 16,7-3 3-16,15-2 5 16,4-7-4-16,9-10-1 15,-7-3 1-15,4-9-2 16,-12-3-5-16,-4-4 8 16,-13 5 1-16,-7 2-2 0,-13 9 6 15,-9 4 6-15,-11 8-8 16,-8 2 3-16,1 8 2 15,-1 2-26-15,4 2-42 16,1 4-93-16,5 5-368 16,-7 3 52-16</inkml:trace>
  <inkml:trace contextRef="#ctx0" brushRef="#br0" timeOffset="-209301.779">2417 15908 994 0,'-1'-15'321'0,"-5"0"67"16,-5 6-258-16,-9-1-42 15,-8 1-12-15,-10 2-2 16,-5 6-17-16,-7 6 2 16,2 8-9-16,-5 16-10 15,9 10-8-15,-4 24-7 16,8 9-12-16,-1 16-7 15,14-9-3-15,11-2-3 16,16-25 4-16,20-22-4 16,14-29 2-16,16-27-3 15,2-21 7-15,8-30-7 16,-7-3 2-16,5-14 3 16,-11 16-2-16,-3 11 0 15,-14 27 3-15,-12 25 1 0,-16 30 3 16,-20 37 15-16,-12 17-5 15,-12 33-3-15,0 7 0 16,1 13-4-16,10-19-9 16,9 0 1-16,14-25-14 15,5-10-99-15,11-21-388 16,3-19 72-16</inkml:trace>
  <inkml:trace contextRef="#ctx0" brushRef="#br0" timeOffset="-208668.108">2699 15855 930 0,'-3'-12'279'15,"-9"16"54"-15,-7 18-242 16,-4 13-48-16,-6 19-3 15,1 5-19-15,2 17 6 16,2-7-9-16,11-3 5 16,8-19-6-16,11-11 5 15,8-26 0-15,14-11-3 16,6-17-6-16,11-18-2 16,0-8-5-16,8-6-3 15,-7 2 0-15,-2 7 1 16,-14 16-1-16,-11 15 0 15,-16 12 2-15,-18 19 2 16,-10 12-6-16,-7 18 5 16,0 1-2-16,2 5-11 15,11-11-28-15,9-7-355 0,11-16 98 16</inkml:trace>
  <inkml:trace contextRef="#ctx0" brushRef="#br0" timeOffset="-207832.238">3313 16009 985 0,'8'-13'319'16,"-23"12"68"-16,-14 9-258 15,-6 8-49-15,-12 7-3 16,0 4-39-16,-3 11-2 16,5-1-4-16,2 8-3 15,12-4-9-15,6-1-2 16,12-12-7-16,13-8-4 15,13-16-5-15,13-14 2 16,9-15-1-16,12-19 0 16,3-6-3-16,5-10 4 15,-4 7-4-15,-6 5 3 16,-15 17-1-16,-14 12 3 16,-17 18-3-16,-18 17 0 15,-8 13-1-15,-10 14-1 16,3 5-1-16,2 9 0 15,10-10 2-15,11-2-13 0,12-15-26 16,14-14-53-16,9-15-18 16,13-15-20-16,5-10 14 15,7-12 22-15,-5-2 56 16,1-7 15-16,-11 5 20 16,-5 1 6-16,-10 11 21 15,-9 8 11-15,-10 15 21 16,-8 12 14-16,-5 8 3 15,-5 13-7-15,-2 4-14 0,0 10-10 16,2-3-14-16,7 4-4 16,8-9-12-16,8-3-1 15,3-15-4-15,14-10-3 16,2-12-3-16,8-21 2 16,4-12-2-16,9-13 4 15,-6 0 1-15,-1-2-5 16,-10 18 1-16,-8 10 2 15,-11 15-6-15,-8 13 4 16,-8 9 3-16,-4 10 3 16,-2 3-9-16,1 5 3 15,5-4 1-15,3 3-3 16,5-5-4-16,7 0 5 16,5-7-1-16,12-7-11 15,6-11-16-15,14-15-42 16,1-13-15-16,12-17-35 0,-6-9 2 15,7-21 16-15,-9-7 42 16,8-19 20-16,-5 6 38 16,1-4 39-16,-9 19 16 15,-3 16 28-15,-17 27 4 16,-13 20 31-16,-17 23-29 0,-16 29 1 16,-11 16-26-16,-12 26-7 15,0 7-29-15,-4 19-7 16,9-7-14-16,1 11-2 15,9-15-1-15,6 6-19 16,9-20-52-16,2-9-31 16,9-22-354-16,1-18 52 15</inkml:trace>
  <inkml:trace contextRef="#ctx0" brushRef="#br0" timeOffset="-207533.444">3849 16020 1063 0,'8'6'316'0,"11"1"98"16,7-2-292-16,14-5 0 16,5-5-22-16,10-4-2 15,-1-4-36-15,12-2-16 16,-8 4-20-16,-3 5-6 0,-13 6-17 16,-8 8 2-16,-16 10 5 15,-9 6-2-15,-13 5-5 16,-4 11 3-16,-4 0-3 15,-9 5-6-15,4-6 3 16,-1 3 2-16,4-13-6 16,2-7 3-16,9-11-23 15,7-16-64-15,7-16-37 16,9-27-358-16,8-6 47 0</inkml:trace>
  <inkml:trace contextRef="#ctx0" brushRef="#br0" timeOffset="-207433.274">4556 15612 1039 0,'-15'7'339'0,"-8"14"42"16,-2 9-281-16,1 8-80 15,5-4 189-15,16-6-590 16,9-19 247-16</inkml:trace>
  <inkml:trace contextRef="#ctx0" brushRef="#br0" timeOffset="-207234.025">4955 15376 1280 0,'2'12'385'16,"-20"15"71"-16,-4 15-366 15,-11 20-38-15,-7 8-37 16,-12 22-11-16,2-3-4 16,-5 13 1-16,6-9 2 15,8 4-5-15,11-17-6 16,8-7-67-16,13-26-36 15,2-16-346-15,6-21 36 16</inkml:trace>
  <inkml:trace contextRef="#ctx0" brushRef="#br0" timeOffset="-206732.301">4626 15935 913 0,'9'17'318'16,"0"-1"34"-16,7 5-222 15,5-5-95-15,5-1-14 16,3-4-12-16,4-4-5 16,-3-6 1-16,0-2-3 15,-5-1 5-15,-7 2-5 16,-6 2-1-16,-5 2 0 16,-8 1 1-16,-4 1-4 15,-3-3 4-15,-1 3-2 16,-2 1 1-16,2 4-4 0,5 2 1 15,0 4 8 1,3-1 1-16,6 3-3 16,3-4 3-16,4-5-2 0,4-8-8 15,12-5 1-15,0-11 2 16,10-9-1-16,0 0 1 16,5-5 1-16,-7 4 0 15,4 7 0-15,-9 10 4 16,-5 13 6-16,-11 13 8 0,-10 27-1 15,-12 13 0-15,-12 20 1 16,-5 5-10-16,-7 16-13 16,-1-9 19-16,-10 8 59 15,3-15 13-15,-9-1 29 16,5-18 14-16,-10-10-9 16,6-19-60-16,-7-12-15 15,7-16-21-15,-3-18 0 16,8-12-69-16,-2-26-475 15,8-23 142-15</inkml:trace>
  <inkml:trace contextRef="#ctx0" brushRef="#br0" timeOffset="-206018.451">6151 15959 869 0,'-1'-28'338'16,"-18"4"33"-16,-8 12-212 15,-17 4-54-15,-2 11-30 16,-11 12 10-16,4 8-19 15,-11 9 2-15,8 6-25 16,2 6-6-16,14-3-12 16,9-1-7-16,19-10-13 15,20-5 2-15,18-12-3 0,16-13-4 16,7-13-1-16,13-13 6 16,-6-5-5-16,1-10 1 15,-12 2 1-15,-5 1 3 16,-17 8-6-16,-8 8 5 15,-13 13 7-15,-12 13-3 16,-8 14-3-16,-12 12 4 16,-1 2-4-16,1 8-6 15,7-5 0-15,8 0 9 16,10-14-10-16,12-2-20 16,8-11-53-16,9-13 61 15,5-10-457-15,11-7 123 16</inkml:trace>
  <inkml:trace contextRef="#ctx0" brushRef="#br0" timeOffset="-205685.279">6327 15941 854 0,'-1'-4'368'15,"-9"11"21"-15,-6 12-210 16,-10 14-63-16,2 10-36 16,-2 16-19-16,6-3-19 15,7 2-2-15,17-12-16 16,10-7-11-16,10-17-6 15,10-13 1-15,3-11-7 16,8-19 5-16,-2-12 1 0,8-19-2 16,-5-2 2-16,0-5 2 15,-12 14-7-15,-8 8 2 16,-15 18-2-16,-11 11-1 16,-8 13-1-16,-6 9 3 15,-2 4-3-15,-5 9 4 16,6 2-1-16,3 3-1 15,4 0-2-15,4 2-12 16,7-7-27-16,6 1-84 16,5-10 103-16,6-6-426 15,2-9 107-15</inkml:trace>
  <inkml:trace contextRef="#ctx0" brushRef="#br0" timeOffset="-205301.892">7017 16068 831 0,'7'-5'293'16,"-7"1"57"-16,-5 2-227 15,-5 0-23-15,-3 2-28 16,-11 1 2-16,-2 0-20 0,-6 10 17 16,1 4-6-16,-2 16 4 15,6 8-15-15,5 12-13 16,9-5-18-16,11-5-10 15,14-18-10-15,16-24-4 16,14-24 2-16,25-31 0 16,7-15 4-16,10-22-3 15,-13-2 0-15,0-13 3 16,-22 10-1-16,-4-2 37 16,-15 20 14-16,-3 13 5 15,-12 31 0-15,-20 33 11 16,-16 35-42-16,-19 43-10 15,-14 19-7-15,-17 30 0 16,11-3-7-16,10 6 9 16,21-33-5-16,15-3-531 15,20-31 183-15</inkml:trace>
  <inkml:trace contextRef="#ctx0" brushRef="#br0" timeOffset="-204834.143">7685 16114 1022 0,'2'-34'300'15,"-1"17"80"-15,-5 19-278 16,-4 28-17-16,-2 17-20 16,-8 19-10-16,1 8-20 15,0 14-13-15,3-13-10 16,0 4-4-16,8-10-4 15,3 2-3-15,3-18 1 16,0-10-3-16,0-21-91 16,-8-26-327-16,-2-26 83 0</inkml:trace>
  <inkml:trace contextRef="#ctx0" brushRef="#br0" timeOffset="-204568.436">7563 16104 1168 0,'0'-16'439'0,"6"0"60"16,5 3-323-16,11-2-29 16,5 4-72-16,6 3-24 15,1 6-33-15,4 5-9 16,-8 7-5-16,-4 7 0 16,-10 2-2-16,-9 8 6 15,-10 1-4-15,-12 6 0 16,-6-1 2-16,-9 2-3 15,-2-10-4-15,-5 0-16 16,7-11-24-16,2-3-105 0,13-8-47 16,17-8-332-16,15-13 11 15</inkml:trace>
  <inkml:trace contextRef="#ctx0" brushRef="#br0" timeOffset="-204414.151">8117 15953 615 0,'12'11'382'0,"-22"12"-36"0,-12 15-87 16,-7 6-181-16,-7 14-19 16,5-2-29-16,1 3-17 15,10-10-7-15,8-3 0 16,10-13-13-16,5-12-351 16,8-10 119-16</inkml:trace>
  <inkml:trace contextRef="#ctx0" brushRef="#br0" timeOffset="-204001.879">8181 16110 774 0,'2'24'318'0,"-4"3"12"16,10-6-185-16,9-5-77 15,8-10-36-15,8-9-3 0,4-5-9 16,8-6-8-1,-5-1-5-15,2-1 3 0,-9 4-6 16,-4 1-4-16,-13 3 10 16,-12 3-4-16,-11 3 0 15,-14 2-1-15,-7 5 4 16,-9 7-7-16,4 5 8 16,-2 13 8-16,9 5-4 0,-1 14 7 15,8-1-8-15,5 6-3 16,9-12-4-16,11-2 1 15,10-18-6-15,12-10 9 16,6-16 1-16,9-13-7 16,-1-10 4-16,0-12-1 15,-8-1 3-15,-10-17 2 16,-14 4 0-16,-11-4-2 16,-10 11-1-16,-12 12-29 15,-4 26-40-15,-6 28-337 16,2 25 79-16</inkml:trace>
  <inkml:trace contextRef="#ctx0" brushRef="#br0" timeOffset="-203768.826">8673 16611 1135 0,'33'-78'420'15,"1"-38"55"-15,1-8-312 16,2-29-30-16,-11-2-70 15,0-22-21-15,-9 34-27 16,-6 14-7-16,-6 43-9 16,-7 34 2-16,-11 46 4 15,-13 32-1-15,-7 23-56 16,-5 26-87-16,1 12-40 0,-2 16-315 16,10-12 0-16</inkml:trace>
  <inkml:trace contextRef="#ctx0" brushRef="#br0" timeOffset="-203533.326">8585 16302 498 0,'21'16'428'0,"12"-17"-66"16,5-14-32-16,15-21-160 15,1-7-39-15,7-8-8 16,-7 6-35-16,4 3-17 16,-14 18-37-16,-7 10-18 15,-15 14-8-15,-11 10-7 16,-12 11 2-16,-13 17-5 15,-4 5 7-15,-7 12-9 16,2-3 5-16,4 3-2 0,5-13 3 16,9-5-2-16,8-17 2 15,8-12-3-15,6-13 6 16,13-17-58-16,2-11-56 16,7-29-345-16,-1-5 40 15</inkml:trace>
  <inkml:trace contextRef="#ctx0" brushRef="#br0" timeOffset="-203399.529">9227 15621 1091 0,'-26'0'387'0,"-5"8"34"15,6 10-302-15,6 4-52 16,10-2-73-16,17-3-410 16,14-13 125-16</inkml:trace>
  <inkml:trace contextRef="#ctx0" brushRef="#br0" timeOffset="-203200.552">9697 15376 1317 0,'-33'32'339'0,"-18"33"97"16,3 10-391-16,-12 25-7 15,5-1-33-15,-3 17 2 16,14-7-5-16,6 8-1 15,14-21-2-15,7-5-28 16,15-25-47-16,6-19-361 0,5-27 78 16</inkml:trace>
  <inkml:trace contextRef="#ctx0" brushRef="#br0" timeOffset="-202835.236">9337 16064 1045 0,'25'15'260'0,"17"-2"86"16,12-9-307-16,14-4-8 16,-4-8-6-16,3-7-15 15,-17-3 1-15,-8-4-2 16,-20 2 4-16,-13 2-10 16,-18 8 3-16,-14 5-2 15,-7 7 2-15,-9 9-5 16,2 5 2-16,-5 3 13 15,8 1 5-15,4 4 24 16,10-2 1-16,10 7 23 16,12 1-6-16,13 7 9 15,7 0-24-15,3 4 11 16,-6-7-20-16,-4 2 8 16,-13-4-8-16,-10 0 8 15,-7-4-10-15,-6-1-2 0,-2-8-12 16,-4-12-4-16,5-11 0 15,0-13-134-15,0-10-393 16,-4-32 93-16</inkml:trace>
  <inkml:trace contextRef="#ctx0" brushRef="#br0" timeOffset="-200002.787">10633 16053 857 0,'1'-12'382'0,"-2"0"11"16,-5 2-209-16,-6 1-86 15,-1 1-41-15,-10 1-7 16,-2 2-21-16,-9 9 3 16,2 7-13-16,-8 13-11 15,6 9 0-15,1 17-2 16,9 4-4-16,3 11 9 15,12-3 0-15,12 1-4 16,12-17-1-16,20-12 1 16,10-24-10-16,15-23 0 0,-3-16-2 15,1-17 6 1,-17-2-2-16,-10-11 13 0,-18 8 4 16,-11-3-16-16,-11 10-31 15,-14 5-67-15,-6 17-38 16,-19 19-311-16,-2 16 45 15</inkml:trace>
  <inkml:trace contextRef="#ctx0" brushRef="#br0" timeOffset="-199733.709">10800 16684 916 0,'15'-20'414'16,"-5"-17"17"-16,3-29-172 15,2-11-129-15,5-28-12 16,0-4-54-16,-4-32 6 16,-6 8-36-16,-5-17 1 15,-9 26 5-15,-6 11 18 16,1 42-6-16,-5 28 8 16,1 38-4-16,4 21-16 15,8 16-17-15,9 12-21 16,9 1-26-16,17 5-70 15,5-9-60-15,3-2-410 16,-3-5 56-16</inkml:trace>
  <inkml:trace contextRef="#ctx0" brushRef="#br0" timeOffset="-199539.751">10735 16189 1148 0,'-27'36'502'0,"6"-1"27"15,12-10-309-15,20-3-73 16,16-9-84-16,34-10-18 16,18-9-81-16,23-18-489 15,-5-10 154-15</inkml:trace>
  <inkml:trace contextRef="#ctx0" brushRef="#br0" timeOffset="-198919.811">11667 16104 496 0,'-13'5'419'15,"4"-2"-72"-15,9 3 4 16,9-2-211-16,9-1 13 15,4-2-35-15,11-6 5 16,4-8-37-16,9-9-15 16,-5-3-34-16,-1-8 0 15,-13 6-21-15,-15-2 12 16,-18 9-7-16,-17 6 3 0,-13 13-13 16,-21 12 4-16,2 14-19 15,-11 14 8-15,9 6-7 16,1 12 7-16,18-3-3 15,8-1-1-15,21-9-3 16,18-7-2-16,17-19 3 16,25-12-69-16,10-17-31 15,25-17-63-15,-1-9 192 16,6-13-527-16,-14 2 243 16</inkml:trace>
  <inkml:trace contextRef="#ctx0" brushRef="#br0" timeOffset="-198683.653">12146 15985 953 0,'-21'18'397'15,"-8"10"30"-15,-8 11-202 16,5 2-117-16,1 9-7 16,10-5-48-16,11 1-11 15,13-8-26-15,16-5-5 16,8-9-13-16,11-11 5 16,2-9-3-16,10-13 5 15,-2-6-9-15,7-13 9 16,-1-3-9-16,5-13 6 15,-9 0-6-15,-2-5-11 16,-11 5-39-16,-10 7-69 16,-13 15 121-16,-8 15-464 15,-9 13 143-15</inkml:trace>
  <inkml:trace contextRef="#ctx0" brushRef="#br0" timeOffset="-197752.916">12593 16247 593 0,'31'-8'432'0,"-4"-4"-41"0,6-8-33 16,-2-2-193-16,2-7-15 15,-6 2-37-15,0-3-33 16,-10 4-42-16,-10 0 5 16,-12 8-12-16,-13 6 3 15,-10 8-1-15,-14 10 0 16,-2 9-13-16,-6 14-9 15,8 4-10-15,1 11 4 16,15 1-5-16,8 2-1 16,17-7-3-16,14-6 2 15,13-13-7-15,19-13 2 16,4-10-3-16,13-13 6 16,-2-8 3-16,3-13 1 15,-11 0 0-15,-4-6 1 16,-16 2 5-16,-9 2-5 15,-14 9 4-15,-10 6-1 0,-8 14-2 16,-11 11-9-16,-6 12 0 16,-8 15 2-16,2 5-6 15,4 5-3-15,11-4-12 16,15 0-18-16,14-12-17 16,16-8-6-16,4-11-6 15,10-12 4-15,-3-7 15 16,4-10 8-16,-9 1 14 15,2-1 11-15,-11 5 10 16,-2 3 5-16,-9 5 9 0,-3 7-2 16,-7 3-3-16,-3 5 3 15,-1 2-1-15,0 4 0 16,0-1-1-16,4 2 8 16,5-3-4-16,6-4 5 15,4-3-6-15,8-8 5 16,3-6-5-16,7-7 18 15,-4-2 1-15,3-5 8 16,-10 6 4-16,-6 2-1 16,-9 11-14-16,-10 8 4 15,-9 10-2-15,-16 11-5 16,-4 7-5-16,-10 14 6 16,1-1-14-16,2 10 2 15,12-8-7-15,12 0 8 0,13-14-5 16,14-9 2-16,11-13-5 15,15-10 6-15,1-8-5 16,4-11-3-16,-4-3 6 16,2-5 1-16,-9 4-8 15,3-3 6-15,-5 9-2 16,3 8 0-16,-8 13-3 16,-3 15 9-16,-13 13-5 0,-10 16 11 15,-11 7 2-15,-12 15 6 16,-6 1 3-16,-10 13 17 15,0-5-5-15,-8 3 14 16,2-12 1-16,-14-2-1 16,0-20-14-16,-11-8 3 15,8-19-22-15,-2-16-37 16,11-20-59-16,3-36-434 16,9-13 89-16</inkml:trace>
  <inkml:trace contextRef="#ctx0" brushRef="#br0" timeOffset="-197235.389">14222 16729 914 0,'10'6'326'15,"1"-30"43"-15,14-36-204 16,9-20-68-16,7-35 9 15,-2-9-26-15,4-32 20 16,-14 7-25-16,-8-25-2 16,-10 18-25-16,-5 2-2 0,-11 39-27 15,0 22-2-15,0 50-11 16,-1 29 6-16,0 29-6 16,3 26 2-16,2 11-2 15,7 15-61-15,4-2-48 16,5-1-392-16,0-14 56 15</inkml:trace>
  <inkml:trace contextRef="#ctx0" brushRef="#br0" timeOffset="-196965.315">14176 16199 1217 0,'-16'14'358'0,"17"1"94"15,16-12-338-15,26-7-3 16,8-8-38-16,17-4-14 15,-1-2-15-15,12-3-18 16,-15 3-25-16,4 2 1 16,-15 7-2-16,-6 6-11 15,-15 6-1-15,-9 11 10 16,-14 6-7-16,-10 8 6 16,-8 2 0-16,-8 7 8 15,-4-1-9-15,-2 3 9 16,4-5-8-16,6-4 6 15,7-9-6-15,11-11-14 0,9-16-41 16,15-18-84-16,5-15-343 16,14-29 47-16</inkml:trace>
  <inkml:trace contextRef="#ctx0" brushRef="#br0" timeOffset="-196836.222">15058 15582 767 0,'-16'-11'467'16,"-7"15"-70"-16,-6 20-98 15,4 13-262-15,2 14 405 16,8-1-839-16,6 12 413 16</inkml:trace>
  <inkml:trace contextRef="#ctx0" brushRef="#br0" timeOffset="-196627.321">15097 16069 939 0,'-6'-13'253'0,"-3"7"68"15,1 5-272-15,0 10-14 16,1 6-24-16,-2 11-8 16,3 2 1-16,-2 14 0 0,1-3-4 15,-2 11 7-15,2-3-9 16,-1 0-323-16,4-6 105 15</inkml:trace>
  <inkml:trace contextRef="#ctx0" brushRef="#br0" timeOffset="-196020.315">15080 16175 1037 0,'-6'10'330'0,"6"-3"78"15,7-4-285-15,10-3-1 16,6-2-34-16,8-8-2 16,2-3-33-16,8-4-7 15,-4 0-27-15,0-1-2 16,-10 3-13-16,-6 5 6 16,-8 3-7-16,-7 7 4 15,-6 5-8-15,-5 8 5 16,-2 6 1-16,-5 7 0 15,-1 1-6-15,1 4 8 16,3-4-6-16,5-4-3 16,7-7 1-16,7-5 6 15,7-7-6-15,5-11 3 16,2-6 1-16,3-9 4 0,-1-4-12 16,3-5 5-16,-6 3-1 15,-1 3 1-15,-7 8-2 16,-4 8 9-16,-6 7-5 15,-3 6 4-15,-2 7-4 16,-1 7 3-16,-4 5-3 16,-1 10 6-16,-2-1-5 15,-1 6 2-15,2-5-5 0,5-1 5 16,5-11-4-16,8-7 0 16,6-10-1-16,10-12 4 15,4-10-10-15,13-9 4 16,2-2 1-16,6-2 3 15,-8 4-4-15,1 4 7 16,-13 9-5-16,-7 9 6 16,-9 8-11-16,-7 11 10 15,-8 7 1-15,-6 6 8 16,-3 2-7-16,0 1-12 16,2-6-55-16,6 2-432 15,4-10 104-15</inkml:trace>
  <inkml:trace contextRef="#ctx0" brushRef="#br0" timeOffset="-192987.776">16843 16051 1056 0,'-7'-31'357'16,"1"15"63"-16,-3 18-256 15,1 16-66-15,0 16-12 16,4 9-21-16,2 17-12 16,2 2-18-16,2 15-16 15,2-4-5-15,-4 9-9 16,-4-12 0-16,-3 4-8 0,-6-21 5 15,-11-5-27-15,-5-21-9 16,-9-16-20-16,2-17 7 16,-5-23-4-16,12-10 23 15,6-11 11-15,14 4 15 16,10 0 0-16,11 15 5 16,10 5-1-16,4 8 9 15,19-1-4-15,4 0 3 0,11-10-25 16,-4-6-412-16,3-21 128 15</inkml:trace>
  <inkml:trace contextRef="#ctx0" brushRef="#br0" timeOffset="-192869.111">16832 15624 1458 0,'-17'9'348'0,"-8"8"120"16,14 3-409-16,23-11-516 15,10-11 155-15</inkml:trace>
  <inkml:trace contextRef="#ctx0" brushRef="#br0" timeOffset="-190804.514">17995 16201 975 0,'9'-14'330'0,"-4"-10"93"0,-4-2-258 16,-5-3-7-16,-7 2-38 15,-9 3-13-15,-7 9-46 16,-10 9-4-16,-3 11-12 16,-7 16 6-16,3 11-2 15,-2 20 7-15,11 6-13 16,5 5-10-16,14-9-4 15,18-11-10-15,18-25-14 16,24-26-4-16,15-22 1 16,20-33-7-16,1-10 9 0,8-25 3 15,-14 8 6-15,-1-12 0 16,-20 21 4-16,-9 7-3 16,-20 29-2-16,-13 21 9 15,-17 32 5-15,-18 30-3 16,-8 20-3-16,-13 20-2 15,1 3-8-15,-1 8-15 16,11-19-12-16,10-5-51 16,14-19-72-16,15-16-107 15,10-20-95-15,14-13-224 16,3-18-8-16</inkml:trace>
  <inkml:trace contextRef="#ctx0" brushRef="#br0" timeOffset="-190302.719">18423 16078 871 0,'-10'24'450'16,"5"3"11"-16,6-9-166 16,10-5-111-16,8-10-37 15,8-9-6-15,2-6-48 0,2-6-18 16,-4 0-38-16,-5-4-16 15,-9 3-17-15,-12-1-4 16,-10 5-4-16,-14 5 0 16,-9 10-2-16,-13 10 6 15,-1 8-1-15,-9 17 1 16,7 9 4-16,4 9-3 16,14-1 4-16,11 3-5 15,19-10-4-15,16-10-10 16,13-20 2-16,24-15-53 15,8-19-24-15,18-15-37 16,-6-13-2-16,6-8-4 16,-16 4 52-16,-5-2 28 15,-22 12 46-15,-8 9 20 16,-18 18 19-16,-12 14 30 16,-12 16 12-16,-10 20 23 0,-4 11 1 15,-3 13-11-15,5 0-32 16,2 9-14-16,6-10-22 15,5 1-20-15,8-12-4 16,1 1-117-16,5-14 197 16,6-5-610-16,4-17 157 15</inkml:trace>
  <inkml:trace contextRef="#ctx0" brushRef="#br0" timeOffset="-190038.087">18759 16191 1054 0,'-11'-21'453'0,"6"3"79"16,2 3-256-16,11-1-29 16,7-2-53-16,13 0-28 15,4-1-70-15,12 2-25 16,0 7-38-16,5 7-12 16,-7 6-16-16,-5 9-8 15,-13 7-2-15,-10 11-8 16,-16 2 0-16,-16 12-2 15,-7-4-2-15,-13 4-25 16,0-11-10-16,-4-5-39 16,8-14-32-16,3-7-98 15,12-9-20-15,10-8-325 0,12-5 36 16</inkml:trace>
  <inkml:trace contextRef="#ctx0" brushRef="#br0" timeOffset="-189436.696">19306 16144 1156 0,'13'7'388'0,"2"-5"73"16,2-6-313-16,3-5-16 16,-3-4-49-16,0-4-24 15,-5 0-20-15,-5 0-20 16,-7 2-13-16,-8 1-2 15,-8 7-5-15,-13 7-1 16,-3 6 3-16,-11 10-1 16,3 8 0-16,-1 11 0 15,12-1 7-15,5 10-1 16,11-6-1-16,12 1 5 16,11-10-2-16,15-7-1 15,7-13 3-15,17-9 0 16,-2-9-1-16,11-13 6 15,-9-4 5-15,2-13 10 16,-14 1 6-16,-3-3 0 16,-13 6-3-16,-6 5-8 0,-8 13-16 15,-7 8-4-15,-5 11-1 16,-6 14-5-16,-3 8 0 16,-2 15 1-16,1 1-1 15,1 4-2-15,8-7 6 16,7-5-4-16,5-13 5 15,10-5-2-15,5-9 1 0,4-12-1 16,3-6 3-16,7-11-11 16,-3-6 4-16,7-10-1 15,-3 3 4-15,1-1-7 16,-7 9 11-16,-5 8-3 16,-8 14-3-16,-5 7-2 15,-7 10 6-15,-5 6-6 16,-4 7 1-16,-6 10 0 15,-2 2-3-15,-4 5-25 16,2-4-53-16,6-2-106 16,7-10 455-16,10-4-815 15,10-11 341-15</inkml:trace>
  <inkml:trace contextRef="#ctx0" brushRef="#br0" timeOffset="-189071.455">20343 16111 812 0,'2'-10'374'16,"-14"5"14"-16,-8 3-175 16,-13 6-99-16,-1 2-33 15,-8 8-3-15,4 5-15 16,1 11 2-16,10 2-10 0,3 11-4 16,6-3-7-16,10 4-15 15,9-13-11-15,13-6-9 16,12-16-2-16,21-18-6 15,5-16-2-15,15-26-3 16,-3-11 5-16,8-19 9 16,-14-1 9-16,3-13 42 15,-16 11 21-15,-3-5 30 16,-13 21-5-16,-7 12-2 16,-14 26-31-16,-13 30-14 15,-11 32-26-15,-17 26-2 16,-9 18-13-16,-10 26-5 15,4-5-15-15,3 2-44 16,16-18-40-16,12-1-540 16,13-21 126-16</inkml:trace>
  <inkml:trace contextRef="#ctx0" brushRef="#br0" timeOffset="-186904.703">20817 16106 1002 0,'-9'-10'240'16,"-9"2"88"-16,-3 5-298 15,-3 4-3-15,2 6-11 16,1 8 0-16,8 4-1 16,4 9 20-16,9 6-3 15,6 0 19-15,5-2 7 16,4 0 12-16,-2-8 2 15,-1-6 33-15,-5-3-12 0,-8-2-2 16,-7-2-17-16,-7-4-16 16,-5-2-41-16,-3-4-9 15,1-1-8-15,-1-1-8 16,5 3-7-16,4 1 175 16,9 6-647-16,11-3 269 15</inkml:trace>
  <inkml:trace contextRef="#ctx0" brushRef="#br0" timeOffset="-182922.533">23137 15624 585 0,'14'-79'394'0,"-13"47"-60"0,-10 18-32 16,-7 26-236-16,-12 17 11 15,2 11-8-15,-5 18 0 16,3 4-19-16,0 20-13 15,7-4-16-15,-3 15-11 16,2-7-10-16,-1 9-18 16,4-14-44-16,-4 4-341 15,2-18 82-15</inkml:trace>
  <inkml:trace contextRef="#ctx0" brushRef="#br0" timeOffset="-182489.354">22658 16061 1103 0,'-10'15'313'0,"7"4"99"0,10 2-304 15,14-4-6-15,9-10-24 16,19-13-8-16,8-10-26 16,16-22-15-16,0-11-10 15,11-21-11-15,-10-4-4 16,3-23-3-16,-18 9-3 15,-6-1-2-15,-18 22 6 16,-15 17-1-16,-16 31 0 16,-17 26 5-16,-9 25-4 15,-16 27-3-15,0 15 2 16,-9 21 4-16,7-3-5 0,5 7 7 16,14-16 3-16,10-1 0 15,15-21-7-15,14-10 9 16,7-26-8-16,13-20 1 15,6-22-1-15,12-19 2 16,-1-11-9-16,-1-4 4 16,-10 10-2-16,-12 9 1 15,-17 14 2-15,-12 13-2 16,-10 14 4-16,-10 10-4 16,-3 5 0-16,-1 12-1 15,0 2 3-15,0 7-96 16,6-6 122-16,2 9-501 15,4-10 114-15</inkml:trace>
  <inkml:trace contextRef="#ctx0" brushRef="#br0" timeOffset="-182119.763">23685 16177 1128 0,'-5'8'332'0,"11"-6"103"16,8-4-312-16,12-9-6 15,7-7-24-15,10-7-16 16,-2-2-32-16,0-4-15 16,-10 5-19-16,-8 0-7 15,-18 9-3-15,-15 8 0 16,-14 12 1-16,-21 12-5 15,-6 8 2-15,-14 15 4 16,2 5-3-16,-5 10 4 16,13-2 12-16,5 4 21 15,21-9 4-15,16-2 10 16,23-15-2-16,27-8-5 16,19-14-22-16,28-12-10 15,7-9 1-15,18-8-227 16,-13 4-324-16,-3-12 43 15</inkml:trace>
  <inkml:trace contextRef="#ctx0" brushRef="#br0" timeOffset="-179539.495">21524 16088 947 0,'-7'-10'263'0,"9"1"64"16,2 5-264-16,2 5-7 15,-1 4-19-15,-2 5 12 16,-2 4-3-16,-3 5 1 15,0 0-21-15,0 3-1 0,1-3-12 16,4 1 3-16,2-4-9 16,2-2 5-16,3-1-1 15,5-3 7-15,-1-2-6 16,4-3 2-16,-1-3 1 16,2-2-8-16,-6-2-3 15,0 0-1-15,-6-2-1 16,-2 7-5-16,-5 1 8 15,-4 9-5-15,-2 0 5 0,3 5-2 16,-1-5-2-16,3-2-6 16,1-8-6-16,3-2-47 15,0-4 73-15,3-2-419 16,0-2 123-16</inkml:trace>
  <inkml:trace contextRef="#ctx0" brushRef="#br0" timeOffset="-178872.776">21715 16137 985 0,'0'-11'311'16,"-4"0"75"-16,0-5-254 15,-2 2-45-15,-6-2-2 16,0 2-29-16,-9 0-4 16,-2 5-9-16,-10 8 6 15,-1 6-9-15,-9 15-7 16,2 9-9-16,-8 12-14 15,6 3-4-15,-1 7-3 16,11-5 3-16,6 1 1 16,12-6 7-16,10-3 3 15,12-7 4-15,15-5 11 16,11-11 11-16,15-7 10 16,0-10 2-16,11-11 12 0,-8-6-2 15,3-11 8-15,-12-3-8 16,-2-6-10-16,-15 4-17 15,-11-7-14-15,-15 6-22 16,-15 1 2-16,-13 8-5 16,-12 5-4-16,-1 14-2 15,-12 12-9-15,6 9-6 16,3 10-23-16,11 7-15 0,7 6-116 16,18-4-43-16,10 5-350 15,11-2 9-15</inkml:trace>
  <inkml:trace contextRef="#ctx0" brushRef="#br0" timeOffset="-178322.763">21907 16119 693 0,'7'-26'400'0,"-2"5"-14"16,-4 10-141-16,-5 7-102 15,-3 9-53-15,-3 10-18 16,-1 6-29-16,-4 10-1 16,1 2-14-16,0 10-2 15,2-8-2-15,4 4 0 16,6-12 0-16,5-3 2 15,7-11-4-15,7-4-1 16,3-10-1-16,10-8-2 16,2-7-4-16,12-8 5 15,-3-6-3-15,8-5-6 16,-10 5-3-16,-1 1-1 16,-13 11 3-16,-5 9 5 15,-13 11 15-15,-11 14 15 16,-6 7-3-16,-6 8-2 0,-2 1-9 15,0 2-16-15,6-6-23 16,7 0-113-16,1-7 41 16,7 7-447-16,2-6 53 15</inkml:trace>
  <inkml:trace contextRef="#ctx0" brushRef="#br0" timeOffset="-176706.812">8968 17776 829 0,'12'-38'356'0,"-4"14"9"16,-7 20-195-16,-5 17-76 15,-4 14-34-15,-5 16-6 16,-3 8-10-16,-2 11-2 16,3-4-19-16,4 0-10 15,5-13 1-15,10-11 1 16,6-20-2-16,17-20 2 15,9-19 3-15,13-22 0 16,0-10-4-16,11-11-2 16,-10 7-3-16,-4 3 0 15,-13 19-4-15,-5 8-5 16,-15 17 3-16,-6 11-4 16,-8 6 0-16,-9 12 1 15,-2 6 4-15,-7 11-9 0,3 5 5 16,-1 6-7-16,5-5-5 15,8 1-83-15,4-14-233 16,10-10-110-16,7-11-118 16</inkml:trace>
  <inkml:trace contextRef="#ctx0" brushRef="#br0" timeOffset="-176387.768">9578 17708 1083 0,'-10'6'276'0,"-10"11"84"15,-2 5-303-15,-2 13-20 16,2 3-13-16,-1 10 9 16,4-2 1-16,4 5-6 15,8-11 3-15,9-3-5 16,8-15-6-16,15-12-6 16,7-14 1-16,8-17-8 15,3-10 0-15,7-9-4 16,-9 0 6-16,-2-1-9 15,-9 10 4-15,-7 5-4 16,-11 11 5-16,-11 11-7 16,-10 11 8-16,-9 9-7 15,-3 8 3-15,-8 12-4 16,3 2 7-16,3 3-10 0,11-5-1 16,7 0-42-16,11-8-38 15,12-18-333-15,10-19 60 16</inkml:trace>
  <inkml:trace contextRef="#ctx0" brushRef="#br0" timeOffset="-173573.821">10000 17857 1053 0,'-1'-14'328'16,"0"7"66"-16,-2 10-303 0,-2 9-16 15,-1 5-38-15,0 6-10 16,-1-1-12-16,3 4 5 16,0-4-8-16,3-1 1 15,2-2-4-15,4 0 4 16,-2-6-3-16,8-2 6 15,2-9-2-15,6-7 6 16,0-9 1-16,4-9-1 16,0-2-2-16,3-6-1 15,-2 3-9-15,2 1-7 16,-4 7 1-16,-4 3 0 16,-7 10-3-16,-5 8 7 15,-6 8 1-15,-4 7 2 16,-2 3 0-16,-2 4 13 15,0 1-3-15,2 4 6 16,4-2-2-16,4-1 0 16,6-7-6-16,10-14-3 15,2-11-8-15,14-18 2 16,-1-5-7-16,9-10 0 0,-5 5-1 16,1 2 3-16,-10 12-7 15,-3 9 7-15,-10 15-4 16,-7 9-4-16,-8 8-2 15,-4 8 3-15,-3-2-12 0,2 1-46 16,1-10-39-16,3-4-378 16,4-12 66-16</inkml:trace>
  <inkml:trace contextRef="#ctx0" brushRef="#br0" timeOffset="-173140.457">10900 17249 1120 0,'3'-22'396'15,"-13"21"40"-15,-7 16-278 16,1 13-113-16,-6 18-16 16,-1 8-27-16,-4 20 2 15,3 2-7-15,-4 16 7 16,6-6-5-16,2 1 4 15,12-19-9-15,8-9 8 0,12-27-6 16,11-18 3-16,8-19-2 16,10-14 7-16,2-10-6 15,4-8 4-15,-6 4 4 16,0-1 13-16,-11 10 7 16,-6 6 14-16,-7 11-7 15,-6 10 3-15,-7 10-15 16,-4 10-11-16,-3 6-10 0,-7 5 3 15,-5 3-5-15,-7 8 3 16,-2-2-2-16,-10 2 1 16,3-6-5-16,0-6-5 15,3-14-11-15,1-13-56 16,4-16-41-16,0-8-353 16,4-4 53-16</inkml:trace>
  <inkml:trace contextRef="#ctx0" brushRef="#br0" timeOffset="-172657.048">11248 17844 1068 0,'12'-7'323'0,"-1"-1"72"15,4-1-275-15,-1-1-53 16,-1-3-3-16,-3 2-24 16,-5-1 2-16,-5 3-14 15,-5-2 4-15,-7 3-9 16,-7 3 1-16,-3 2-6 0,-7 4-4 16,1 6-11-16,-3 9-1 15,4 5-3-15,1 11 5 16,8 2-1-16,4 5 5 15,9-6-4-15,7 1 3 16,8-12-6-16,7-6 4 16,5-13-6-16,10-10 5 15,2-8-4-15,5-9 4 16,-2-2-5-16,2-4 7 16,-8 4-7-16,-2 1 6 15,-8 6-6-15,-5 5 3 16,-7 8-3-16,-3 7 16 15,-6 8-8-15,-3 11 10 16,-2 3-3-16,-1 8 1 16,0 2-11-16,3 4 1 15,3-6-14-15,2-1-17 16,1-7-62-16,3-8 96 0,-4-12-484 16,2-6 140-16</inkml:trace>
  <inkml:trace contextRef="#ctx0" brushRef="#br0" timeOffset="-172519.583">11492 17919 1104 0,'7'1'422'15,"1"-3"49"-15,13-4-254 16,4-4-83-16,14-8-24 16,5-2-50-16,10-7-84 15,-2 8-479-15,4-7 121 16</inkml:trace>
  <inkml:trace contextRef="#ctx0" brushRef="#br0" timeOffset="-171805.342">12597 17778 924 0,'-21'-10'344'0,"-8"2"57"16,0 2-244-16,-9 4-15 15,4 4-39-15,-9 3 4 0,4 3-27 16,-5 5-3-16,8 2-22 15,0 6-8-15,13 4-26 16,7 5-6-16,10 1-4 16,13 7 7-16,12-5 1 15,12-2 12-15,6-9 7 16,12-11-8-16,1-15-7 16,5-12-2-16,-7-8-7 15,-3-5-5-15,-15-1 0 0,-7-2-5 16,-17 3-3-16,-10 0-7 15,-12 4-12-15,-13-1-90 16,-3 8-38-16,-9 13-35 16,6 9-15-16,-2 14-329 15,8 11 160-15</inkml:trace>
  <inkml:trace contextRef="#ctx0" brushRef="#br0" timeOffset="-171507.298">12771 18169 1136 0,'15'-26'424'0,"1"-14"51"16,-4-7-316-16,6-15-39 16,-3 0-64-16,2-20-9 15,-1-1-19-15,0-23 15 0,-9 1-2 16,-3-17 0-16,-7 6-14 15,-4-2-3-15,-3 24-18 16,1 17 15-16,0 29-1 16,1 27 6-16,1 24-4 15,4 24-4-15,6 12-15 16,7 15-11-16,4-1-13 0,8 9-64 16,-1-7-56-16,-3 6-406 15,-4-6 61-15</inkml:trace>
  <inkml:trace contextRef="#ctx0" brushRef="#br0" timeOffset="-171352.845">12710 17889 639 0,'-14'14'621'16,"4"-1"-106"-16,9-2 12 15,11-2-306-15,13-5-16 16,8-7-73-16,13-1-41 15,5-4-44-15,12-7-81 16,-1 4-571-16,-1 0 154 16</inkml:trace>
  <inkml:trace contextRef="#ctx0" brushRef="#br0" timeOffset="-170674.166">14024 17642 1156 0,'-13'-27'314'16,"-4"5"83"-16,-9 1-322 15,-1 11-36-15,-14 4-3 16,-2 9-11-16,-10 13 18 16,0 12 1-16,-5 13-1 15,8 3-11-15,4 11-1 16,15-6-20-16,12-2-5 15,15-10-15-15,18-5-14 16,14-15-43-16,17-8 69 16,9-9-439-16,17-8-5 15,3-6-58-15</inkml:trace>
  <inkml:trace contextRef="#ctx0" brushRef="#br0" timeOffset="-170407.373">14281 17714 895 0,'-1'-20'413'0,"-17"4"4"15,-9 3-195-15,-9 9-113 16,-8 5-27-16,5 9-43 16,-6 11 4-16,8 3-10 15,3 13 4-15,9 1 3 16,8 4 3-16,14-4-9 0,11-1 2 16,12-13-13-16,19-10-6 15,4-14-8 1,13-14-1-16,-3-8-3 0,3-11 6 15,-13-1 0-15,-9-3-1 16,-14 5-8-16,-18 1 3 16,-14 9-11-16,-18 7-5 15,-7 11-11-15,-14 17-15 16,3 12-34-16,-3 14-61 16,14 1-367-16,12 6 82 15</inkml:trace>
  <inkml:trace contextRef="#ctx0" brushRef="#br0" timeOffset="-170192.676">14612 17700 1161 0,'-3'3'342'0,"-7"4"81"0,-3 6-320 15,-2 9-37-15,-2 3-31 16,-1 13-10-16,-1 0-16 15,1 12-3-15,3 0-10 16,3 4 3-16,7-7-5 16,5-3-21-16,6-19-41 15,7-14-364-15,6-22 87 16</inkml:trace>
  <inkml:trace contextRef="#ctx0" brushRef="#br0" timeOffset="-169589.714">14462 18167 655 0,'1'9'428'16,"6"-8"-32"-16,8-10-111 15,11-19-127-15,8-10-49 16,12-18 19-16,2-4-25 16,8-9 6-16,-7 13-12 15,0 3-16-15,-16 20-33 16,-5 8-20-16,-15 15-19 15,-7 13-9-15,-8 9 1 16,-7 14-8-16,-4 5 6 16,-7 9-1-16,-1 1-1 0,-3 6 0 15,5-7 1-15,2 4 0 16,9-7-2-16,7-3-3 16,5-8 3-16,11-12 3 15,7-16-4-15,9-16 4 16,2-11 2-16,11-18-2 15,-1-3-1-15,7-8 6 16,-8 6-6-16,0 0 4 16,-11 15 1-16,-7 6 6 15,-11 16-7-15,-6 9 7 16,-8 8-2-16,-6 10 1 16,-4 4-6-16,-4 12 5 15,-1 3-3-15,-2 6-9 16,3-2-9-16,1 5-62 0,5-9-59 15,5-2-396 1,8-11 59-16</inkml:trace>
  <inkml:trace contextRef="#ctx0" brushRef="#br0" timeOffset="-169311.784">15395 17799 1065 0,'2'-15'407'16,"-6"8"44"-16,-4 13-278 15,-1 12-71-15,-4 14-33 16,1 4-48-16,-4 17-11 15,-1-1-6-15,-1 13 4 16,1-6-8-16,-2 6 4 16,4-10-19-16,4 1-75 15,3-19-114-15,2-5-259 16,3-19-25-16</inkml:trace>
  <inkml:trace contextRef="#ctx0" brushRef="#br0" timeOffset="-169022.413">15310 17883 1254 0,'10'-33'429'15,"3"-4"95"-15,8 1-329 16,6 3-20-16,0 6-40 0,5 4-21 16,-5 12-44-1,3 7-20-15,-7 5-30 0,-2 12-13 16,-12 7-4-16,-8 8-5 15,-8 5-5-15,-10 8-1 16,-7-4 6-16,-6 5-6 16,-2-8 1-16,-4-1-7 15,6-12-21-15,1-6-77 16,7-11-66-16,6-10-287 16,8-4-110-16,10-4-107 15</inkml:trace>
  <inkml:trace contextRef="#ctx0" brushRef="#br0" timeOffset="-168674.129">15705 17801 1119 0,'0'3'354'0,"-1"-1"75"16,7 4-265-16,8-2-57 15,9 1-4-15,5-3-30 16,10-4-2-16,-1-3-31 16,2-3 0-16,-5-3-11 15,-3-5 5-15,-13 2-11 16,-7 0-2-16,-13 2-15 0,-11 2 0 16,-10 4-5-16,-13 5 3 15,-3 6-4-15,-6 10 2 16,4 7 15-16,0 16 27 15,8 4 2-15,7 11 2 16,11-4-1-16,14-3-14 16,17-14-31-16,27-16-13 15,13-20 3-15,32-22-362 16,6-6-206-16,47-21-45 16</inkml:trace>
  <inkml:trace contextRef="#ctx0" brushRef="#br0" timeOffset="-168236.462">16466 17283 1240 0,'24'-42'325'16,"-12"28"91"-16,-3 20-336 15,-8 19-35-15,-9 23 0 16,-7 6-12-16,-6 20 5 16,-3-2-12-16,-4 12-9 15,2-11-12-15,-2 9-7 16,4-17-8-16,-3 1-78 15,6-16-79-15,-5-6-285 0,0-22-3 16</inkml:trace>
  <inkml:trace contextRef="#ctx0" brushRef="#br0" timeOffset="-167941.382">16233 17756 1197 0,'7'-3'406'0,"6"-3"94"16,7 4-319-16,11-5-20 15,3-2-41-15,15-5-20 16,2 1-49-16,9-6-16 16,-4 4-28-16,2 2-6 15,-14 10-9-15,-7 5 8 16,-18 11-8-16,-9 12 4 16,-13 7-2-16,-11 9 5 15,-3-2-7-15,-2 3 8 16,2-10-5-16,4-5-6 15,6-8-47-15,1-7-90 16,2-8-39-16,3-10-354 16,1-7 20-16</inkml:trace>
  <inkml:trace contextRef="#ctx0" brushRef="#br0" timeOffset="-167829.774">16885 17307 1190 0,'-18'26'264'16,"-6"-1"104"-16,6 0-345 16,6-2-147-16,13-7-246 0,17-5 40 15</inkml:trace>
  <inkml:trace contextRef="#ctx0" brushRef="#br0" timeOffset="-167623.483">17312 17137 1118 0,'-1'13'338'0,"-21"16"77"16,-5 10-314-16,-6 18-34 15,-1-1-32-15,-3 19-12 16,5 0-15-16,1 15 0 16,8-6-15-16,2 7-16 15,7-18 152-15,3-9-552 16,7-20 218-16</inkml:trace>
  <inkml:trace contextRef="#ctx0" brushRef="#br0" timeOffset="-167035.78">17662 17630 1242 0,'16'-22'406'15,"-12"14"56"-15,-5 10-310 16,-6 12-101-16,-6 10-24 16,-2 6-11-16,-3 9-6 15,-2-3-15-15,3 4-5 16,4-4-38-16,6 1-116 16,5-11-309-16,8 2 30 15</inkml:trace>
  <inkml:trace contextRef="#ctx0" brushRef="#br0" timeOffset="-166587.335">17796 17693 1017 0,'-2'0'308'0,"-2"4"71"15,3 1-290-15,3 1-14 16,1-1-31-16,7 0-1 0,5-1-5 15,8-3 6-15,4 1-12 16,12 2 12-16,1-2-6 16,12 2 3-16,-1-2-3 15,4-6 21-15,-6-5-12 16,1-3 1-16,-12-6-15 16,-8 1-6-16,-14 1-21 15,-16 1 3-15,-12 3-14 0,-14 4 5 16,-1 5 1-16,-7 4 1 15,8 6-8-15,-1 9 10 16,8 6-2-16,5 7 1 16,9 2 4-16,10 8 2 15,5-3-8-15,9 4 5 16,-1-2-6-16,1 6 14 16,-9-6 12-16,-5 5 51 15,-12-4 18-15,-11 2 21 16,-9-10-14-16,-9-4-7 15,-3-11-50-15,-2-10-34 16,8-20-55-16,3-18-226 16,9-11-348-16,0-15 6 15</inkml:trace>
  <inkml:trace contextRef="#ctx0" brushRef="#br0" timeOffset="-164048.293">16958 17488 1050 0,'10'1'302'16,"5"1"88"-16,12 4-285 15,4-1-41-15,12 0-15 0,-1-1-30 16,9-4-409-16,-5-4 118 16</inkml:trace>
  <inkml:trace contextRef="#ctx0" brushRef="#br0" timeOffset="-163325.328">17410 17735 957 0,'-3'-6'298'0,"-2"1"69"16,-1 2-263-16,-4-4-22 16,-2 0-28-16,-6 2-8 15,0 0-16-15,-5 2-2 16,3 1-10-16,-4 9 2 15,6 1-5-15,0 10-4 16,5 5-6-16,3 10-4 16,7-1-5-16,8 4 6 15,5-4 1-15,9-2 1 16,3-9 2-16,8-6-2 16,-1-8-3-16,6-11-1 15,-5-7 3-15,2-11 2 16,-10-4 5-16,-9-11-4 15,-11 3-1-15,-9-4-3 0,-10 4-10 16,-13 3-63-16,-1 11-345 16,-6 23 86-16</inkml:trace>
</inkml:ink>
</file>

<file path=ppt/ink/ink2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1:36:37.34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50"/>
    </inkml:brush>
  </inkml:definitions>
  <inkml:trace contextRef="#ctx0" brushRef="#br0">6931 10224 1115 0,'4'-30'303'0,"0"22"95"15,-4 17-291-15,-3 22-47 16,0 14 23-16,-7 25 10 0,2 14-6 16,-4 35 12-16,5 7-13 15,3 41-16-15,4 1-31 16,7 47-8-16,6-5-21 16,-1 43-4-16,1-16-5 15,-2 40 4-15,-8-28-3 16,-6 36 3-16,-2-32 4 15,0 34 14-15,4-37 1 0,0 14 13 16,1-39-3-16,-3 14 2 16,-2-40-9-16,-3 9-1 15,2-31-7-15,1 0-3 16,5-37-12-16,0-9 0 16,2-43-6-16,1-14-28 15,-2-34-26-15,-4-32-149 16,-6-31-102-16,-10-45-263 15,-5-18-70-15</inkml:trace>
  <inkml:trace contextRef="#ctx0" brushRef="#br0" timeOffset="586.187">6773 10254 1043 0,'-15'31'306'0,"2"4"95"16,7-10-289-16,7-13 10 0,7-16-7 15,6-22 4-15,6-15-20 16,7-26-4-16,7-11-32 15,6-18-14-15,-3 6-22 16,3 4 15-16,-9 24 4 16,-4 20 22-16,-9 27-5 15,-3 31 7-15,-5 23-16 16,-7 34-13-16,-3 12-14 16,0 17-6-16,3-14-14 0,5-2-60 15,6-28-86-15,0-7-462 16,-10-16 78-16</inkml:trace>
  <inkml:trace contextRef="#ctx0" brushRef="#br0" timeOffset="1849.95">6913 15530 841 0,'3'7'309'16,"3"5"26"-16,9 3-174 16,9-1-126-16,17 1 9 15,4-6-7-15,22-7-1 16,2-3-9-16,21-5 5 16,0-4-10-16,24-1 11 15,-5 3-2-15,24 3-5 16,-10 1-8-16,28 4 1 15,-12 1-14-15,28-1-4 0,-11-3-1 16,31-2-1-16,-14-2-4 16,36 0 1-16,-18-1-1 15,33 0 0-15,-19 2 1 16,29 0 1-16,-23 0 3 16,29 2 0-16,-22 3 2 15,27 1 0-15,-23 1 2 16,30-1-3-16,-25-1-3 0,29-2 4 15,-25 0-4-15,28 1 5 16,-27 1 5-16,27 1 9 16,-27 1-2-16,25 1 6 15,-31 0-4-15,28 0-1 16,-33 0-1-16,25-1-1 16,-30 0 1-16,21 1 13 15,-29-1 0-15,24 0 4 16,-32 0 8-16,16 1 2 15,-27 1-11-15,10-1 0 16,-34 0-3-16,7 3 10 16,-34 1 1-16,3 3-3 15,-31 1 8-15,-5 4-6 16,-28-1-20-16,-5 2-7 16,-25-3 0-16,-7 2-20 0,-16-6-43 15,-6 0-118-15,-15-2-355 16,-1-5 34-16</inkml:trace>
  <inkml:trace contextRef="#ctx0" brushRef="#br0" timeOffset="2550.187">17179 15378 1314 0,'-29'-4'364'15,"9"2"126"-15,12 2-356 16,9-1-39-16,15 0 7 15,7-1-46-15,10 2-5 16,2-1-10-16,8 6 0 16,-11 5-11-16,-2 10-2 15,-13 5-10-15,-13 14-10 16,-17 1-5-16,-10 12 0 16,-12-4-3-16,-9 7 2 15,6-10 5-15,-3-4 0 16,5-12-1-16,2-4-4 15,9-14-25-15,2-10-136 16,11-10-51-16,5-19-350 0,10-6-30 16</inkml:trace>
  <inkml:trace contextRef="#ctx0" brushRef="#br0" timeOffset="4182.673">18673 15326 1250 0,'-7'-29'324'0,"-10"-1"143"16,-2 9-349-16,-14-4 4 15,4 8-12-15,-17 4 18 16,0 9-41-16,-16 7 1 16,2 12-24-16,-16 16-11 15,8 9-18-15,-11 18-10 16,14 8-19-16,-1 16 7 15,20-3 4-15,7 19 3 16,20-12-5-16,20 8 4 16,19-14-4-16,25-4-3 15,10-24-10-15,28-12 4 16,3-27-2-16,23-25-4 16,-5-25 1-16,12-25 2 15,-19-12-2-15,-7-24 5 0,-31 3-1 16,-20-13-4-16,-35 12 1 15,-25-4-27-15,-16 22-16 16,-24 11-33-16,-7 30-19 16,-14 29-71-16,4 28-2 15,-7 32-45-15,20 16-3 16,8 18-297-16,30-3 109 16</inkml:trace>
  <inkml:trace contextRef="#ctx0" brushRef="#br0" timeOffset="4425.809">18492 15880 996 0,'-22'-38'555'15,"2"35"0"-15,5 11-155 16,10 15-189-16,10 21-24 15,6 10-63-15,12 20-43 16,7-4-40-16,18 8-18 16,2-16-34-16,15 0-20 15,-3-17-215-15,5 4-392 0,-21-17 49 16</inkml:trace>
  <inkml:trace contextRef="#ctx0" brushRef="#br0" timeOffset="5865.846">5935 9771 1386 0,'-2'15'383'0,"0"13"121"16,2 13-400-16,-1 21 5 15,-3 3-30-15,-1 13-11 16,2-5-26-16,-2 6-10 16,4-15-21-16,4 0-10 15,1-13-10-15,1-7-74 16,1-16-71-16,-2-10-389 15,-3-19 37-15</inkml:trace>
  <inkml:trace contextRef="#ctx0" brushRef="#br0" timeOffset="6247.246">5685 9878 1220 0,'-14'-21'442'0,"9"3"80"16,11-7-288-16,13 5-45 15,13-10-1-15,12 1-58 16,17-8-15-16,1 3-38 16,18 1-26-16,-5 9-24 0,1 10-17 15,-18 15-10-15,-5 19-12 16,-23 11-4-16,-18 22-18 16,-16 5 5-16,-15 10-9 15,-13-8 12-15,-14 1 4 16,2-16 11-16,-7-5-4 15,10-10-29-15,-1-4-144 16,15-6-213-16,7-14-200 16,7-6-140-16</inkml:trace>
  <inkml:trace contextRef="#ctx0" brushRef="#br0" timeOffset="8848.981">6904 15573 1119 0,'-5'-17'283'16,"4"-2"82"-16,10 0-302 16,6 0-50-16,13-5 9 15,8 1-2-15,17-7 7 16,3-1-9-16,18-15 4 15,2 0-9-15,20-14 6 16,-2-3-9-16,26-16-6 16,-7 8 9-16,25-23 12 0,-7 2-5 15,24-21 27-15,-8 7 15 16,29-30 3-16,-11 11-4 16,37-22 4-16,-19 8-19 15,38-27-2-15,-17 20-21 16,32-27-4-16,-23 14-8 15,34-22 0-15,-31 19-6 0,33-15 7 16,-28 23-8-16,24-18 7 16,-26 23 3-16,26-18 7 15,-32 14-3-15,30-9 17 16,-30 17-9-16,31-20 4 16,-28 22-6-16,30-22 16 15,-30 13-6-15,25-10 13 16,-33 23 0-16,17-18 8 15,-32 29-15-15,9-1 8 16,-37 24-12-16,4-2-2 16,-39 30-12-16,-4-3-3 15,-34 20-13-15,-1 4 0 16,-30 15-10-16,1 7-2 16,-18 10-21-16,-2 5-93 15,-16 5-100-15,-8 11-404 16,-15 5 12-16</inkml:trace>
  <inkml:trace contextRef="#ctx0" brushRef="#br0" timeOffset="11348.175">6878 10753 985 0,'-12'-12'289'16,"2"3"70"-16,6-1-265 16,7 5-33-16,4 0-19 15,6 8-15-15,5 3-14 0,1 4-9 16,6 7-8-16,3 7 3 16,2 3-6-16,-1 4 10 15,9 8-5-15,-5-2 3 16,9 6-2-16,-1-2 1 15,12 9 1-15,-4-7 2 16,12 6-4-16,-5-3 6 16,12 10-1-16,-6-8-4 0,11 11 0 15,-6-5 5-15,10 8-8 16,-4-6 4-16,13 3-2 16,-4-3 5-16,10 4-1 15,-9-6 8-15,12 9-4 16,-14 0 0-16,11 13-3 15,-13-4 5-15,10 13-2 16,-10-8 2-16,9 13-1 16,-12-11 9-16,15 13 0 15,-11-12 5-15,11 12 4 16,-10-12 8-16,10 10-9 16,-9-8-2-16,11 12-8 15,-10-10-3-15,12 12-7 16,-10-12-1-16,11 13-2 15,-8-11 0-15,12 9-3 16,-12-12 1-16,14 10-2 16,-11-12 6-16,8 5-3 0,-13-9 7 15,14 9-3-15,-14-12 5 16,10 7 6-16,-9-8 10 16,11 10 0-16,-11-14 3 15,10 6-3-15,-12-13-9 16,10 4-6-16,-15-9 0 15,11 7-5-15,-13-7 1 0,7 4 5 16,-14-8-4-16,8 5 5 16,-15-12 5-16,2 3 6 15,-12-5-2-15,5 3 12 16,-13-7-8-16,4 1 0 16,-9-6 0-16,2 1-4 15,-9-9-4-15,0 1 1 16,-9-7 4-16,-1 1-1 15,-9-5 1-15,-1 1-1 16,-8-2 4-16,0 2-6 16,-2-1-4-16,0 0-6 15,-1-2-6-15,4 0-15 16,1-3-11-16,3-6 280 16,1-1-814-16,-5-13 358 15</inkml:trace>
  <inkml:trace contextRef="#ctx0" brushRef="#br0" timeOffset="13131.119">15487 10462 1152 0,'0'-25'312'16,"7"-25"86"-16,4-28-316 0,7-13-28 0,6-31-9 15,0 2-17-15,4-14 0 16,-3 19-8-16,2 9-4 15,-7 34-4-15,-4 23 0 16,-6 35 1-16,-7 30 2 16,-9 27 2-16,-5 27 4 15,-4 12-2-15,0 17-2 16,2-7-6-16,7 0-1 16,6-20-3-16,7-12 1 15,5-23-1-15,12-17-2 16,4-23-1-16,7-26 0 15,3-16 1-15,10-26-4 16,-8-11 6-16,5-13-4 16,-6 11-3-16,0 2 1 15,-12 27 5-15,-2 22-6 16,-10 27 4-16,-10 31-2 16,-10 21 1-16,-9 26 3 15,-5 0-1-15,-3 13-2 16,2-15 3-16,3 0-7 15,9-20-28-15,6-3-74 16,4-17-41-16,5-13-331 16,2-18 26-16</inkml:trace>
  <inkml:trace contextRef="#ctx0" brushRef="#br0" timeOffset="13500.103">16881 9561 1207 0,'31'1'340'0,"-27"2"85"16,-6 10-345-16,-11 7-15 16,-5 4-20-16,-15 6 1 15,-10 3 4-15,-19 8 7 16,-2 1 7-16,-12 17 3 15,6 3-8-15,-1 21 11 16,17 4-10-16,-1 12-13 16,17-10-10-16,11 2-13 15,17-23-21-15,16-9-10 0,18-24 4 16,22-15-5-16,12-22-2 16,36-23-98-16,7-14-54 15,21-24-385-15,-14-11 11 16</inkml:trace>
  <inkml:trace contextRef="#ctx0" brushRef="#br0" timeOffset="14180.677">18040 9321 922 0,'-6'-7'297'16,"-11"7"67"-16,-9 6-228 16,-6 5-24-16,-15 12 9 15,-1 6-27-15,-15 16 2 16,0 6-18-16,-7 18-2 0,9 4-22 16,-5 21-11-16,17-2-6 15,4 19-9-15,14-12-13 16,2 10-6-16,16-18 3 15,8-3-9-15,9-21 2 16,11-1-36-16,9-21-36 16,12-6-67-16,1-15-38 15,4-15-332-15,-4-16 68 16</inkml:trace>
  <inkml:trace contextRef="#ctx0" brushRef="#br0" timeOffset="14614.024">18476 9700 840 0,'13'-23'440'16,"-12"6"-25"-16,-2 1-137 15,-4 5-188-15,-6 6 15 16,-7 2-26-16,-6 10-4 15,-3 4-12-15,-9 6-11 16,1 4-24-16,-6 6-5 16,2 1 6-16,-11 10-1 15,5 1-4-15,-7 12 1 0,7 4-8 16,3 19-8-16,10-1 1 16,6 11-3-16,13-8-4 15,10-2-4-15,12-19 2 16,14-8-1-16,10-19-4 15,20-14 0-15,6-15 5 16,10-22-3-16,-2-14-1 16,8-19 3-16,-12-6 1 15,-2-16-2-15,-16 1 3 0,-9-7-1 16,-19 12 3-16,-19 0 2 16,-17 16-4-16,-17 10-19 15,-9 14-15-15,-10 14-60 16,4 19-34-16,-7 22-64 15,10 13-12-15,-2 19-294 16,15 4 86-16</inkml:trace>
  <inkml:trace contextRef="#ctx0" brushRef="#br0" timeOffset="14912.335">18353 10038 1290 0,'-20'8'412'16,"4"7"71"-16,10 6-361 15,9 8-15-15,5 1-51 16,6 5-23-16,6 2-4 0,11 6-9 16,7-5-19-16,18-2-93 15,4-5-36-15,15-8-385 16,-5-13 21-16</inkml:trace>
  <inkml:trace contextRef="#ctx0" brushRef="#br0" timeOffset="15264.146">18937 9293 941 0,'-2'-22'451'15,"2"11"0"-15,2 7-203 16,6 10-121-16,6 13-39 15,5 17-26-15,3 14-17 16,6 25-13-16,2 9-8 16,2 18-15-16,-9-7 0 15,-6 19-6-15,-17-12 2 16,-16 11-2-16,-14-13 5 16,-15 6-4-16,-5-17 8 15,-3 0-3-15,6-22 3 0,3-5-2 16,14-18-5-16,2-11-51 15,11-16-33-15,3-11-78 16,7-15-359-16,4-12 68 16</inkml:trace>
  <inkml:trace contextRef="#ctx0" brushRef="#br0" timeOffset="18697.398">12201 14406 1061 0,'-3'-32'342'0,"-3"9"77"16,0 14-294-16,2 18-21 0,-2 7-37 15,1 11-10-15,3 4-28 16,0 11-4-16,0-5-12 16,5 11 1-16,-2-5-10 15,-1 8 1-15,3-4-4 16,3 5 0-16,0-10-14 16,0-5-60-16,4-17-34 15,-5-12-345-15,-5-19 40 16</inkml:trace>
  <inkml:trace contextRef="#ctx0" brushRef="#br0" timeOffset="18967.148">12085 14465 791 0,'-14'-23'351'0,"5"-7"32"16,5 2-170-16,9-6-75 15,9 4-25-15,12 0 8 16,5 3-35-16,12 5-10 15,-2 9-24-15,4 7-12 16,-8 7-18-16,-3 10-6 16,-11 10-8-16,-7 13-1 15,-8 1-4-15,-8 8 0 16,-8-4-1-16,-8-4-2 16,-2-12-1-16,-7-9-24 15,2-10-30-15,-1-5-56 0,5-2-25 16,1 2-347-16,6 7 78 15</inkml:trace>
  <inkml:trace contextRef="#ctx0" brushRef="#br0" timeOffset="21123.726">12693 13901 798 0,'3'-4'300'15,"-4"4"30"-15,-2 7-218 16,2 4-22-16,-2 4-47 16,-3 10-12-16,2-4-12 15,1 6-9-15,1-5-5 16,-1 3-8-16,3-4 6 15,2-2-7-15,-1-5-9 0,1-1-61 16,-3-10-269-16,0-3 54 16</inkml:trace>
  <inkml:trace contextRef="#ctx0" brushRef="#br0" timeOffset="21448.015">12603 13939 657 0,'6'-16'294'16,"0"-1"18"-16,6-6-139 16,1 3-64-16,6 3-11 15,-4 4-40-15,6 5-6 16,-2 9-23-16,3 6-2 16,-1 6-16-16,0 5 0 15,-5 5-7-15,-6 7 0 16,-4 3-3-16,-8 5-1 15,-5 0 2-15,-5 1 0 0,-1-8 0 16,-3-3 2-16,2-7 0 16,-1-9-2-16,0-5-8 15,-4-6-8-15,0-2-2 16,1-3-17-16,2 0-14 16,2 2-220-16,7 3-91 15,8 4-57-15</inkml:trace>
  <inkml:trace contextRef="#ctx0" brushRef="#br0" timeOffset="22129.461">13412 13938 620 0,'1'11'327'16,"-7"-3"-5"-16,-4 3-115 15,-3 4-113-15,-8 0-7 16,-3-1-39-16,-7 2 4 15,0 1-14-15,-7 4 8 16,4 5-11-16,-3 8-3 0,6 5-13 16,0 19 4-16,5 3-9 15,0 15 0-15,8-3-2 16,-1 7-2-16,9-12-2 16,5 1 1-16,7-14-4 15,4 0-2-15,6-12 1 16,3-5-1-16,1-10-3 15,3-8 3-15,-1-7-1 16,0-8-61-16,-1-12-348 16,-1-21 94-16</inkml:trace>
  <inkml:trace contextRef="#ctx0" brushRef="#br0" timeOffset="22779.53">13726 14331 838 0,'13'-12'332'15,"-6"-1"39"-15,-5 3-230 16,-4-3-7-16,-4 5-43 0,-5 0-10 15,-5 2-16-15,-5 4 5 16,-6 2-17-16,-3 5-5 16,1 6-15-16,0 8-8 15,4 3-10-15,1 9-4 16,4 1-4-16,3 11 0 16,3-2-5-16,1 11-3 15,6-4 5-15,3 7-1 16,6-9-1-16,10 2 3 15,2-15 3-15,12-5-6 16,4-18 0-16,14-12-1 16,2-13 1-16,16-20-2 15,-2-7-1-15,4-10 4 16,-13 0 0-16,-10-8-1 16,-18 12 3-16,-14-7 2 15,-13 12-2-15,-19 0 2 0,-12 13 0 16,-16 9-5-16,-2 21 2 15,-8 21-3-15,11 11-24 16,7 13-76-16,16 0-33 16,9 2-348-16,14-10 26 15</inkml:trace>
  <inkml:trace contextRef="#ctx0" brushRef="#br0" timeOffset="23067.038">13775 14645 1059 0,'-13'7'335'16,"3"4"72"-16,6 8-269 16,7-1-54-16,6 4-15 15,4-1-28-15,10 3-12 16,2-2-16-16,10 3-2 0,-2-5-24 16,4-3-168-16,-3-6-255 15,3-11 7-15</inkml:trace>
  <inkml:trace contextRef="#ctx0" brushRef="#br0" timeOffset="23447.788">14184 14096 1084 0,'2'-23'334'0,"3"5"86"16,4 8-299-16,6 10-16 16,4 8-33-16,6 13-17 15,3 10-23-15,2 14-13 16,-2 5-10-16,2 16-2 16,-9-2-1-16,-8 8-3 15,-9-6 0-15,-10 8-1 16,-11-10-2-16,-14 8 2 15,-3-7-3-15,-10 5 4 16,6-12-3-16,-4-2 0 16,12-14 1-16,2-5 1 0,9-13-3 15,1-3-26-15,5-9-52 16,4-5-378-16,4-3 81 16</inkml:trace>
  <inkml:trace contextRef="#ctx0" brushRef="#br0" timeOffset="27592.341">9868 13502 589 0,'-4'2'224'15,"1"7"32"-15,3 5-156 16,1 2-24-16,1 0-22 16,3 5-14-16,1-4-15 15,-1 5-8-15,2 1-7 16,-1 2-194-16,-4-2-93 0,-4 5-35 15</inkml:trace>
  <inkml:trace contextRef="#ctx0" brushRef="#br0" timeOffset="27814.047">9870 14035 904 0,'-1'16'198'0,"2"6"85"15,1 2-267-15,3 5-4 16,-2-2-2-16,3 6 6 16,-2-2-4-16,-1 8-1 15,1-1-7-15,0 0-13 0,1-3-18 16,1 2-116 0,-1-7-45-16,0-1-104 0,0-4-86 15</inkml:trace>
  <inkml:trace contextRef="#ctx0" brushRef="#br0" timeOffset="27960.085">9943 14879 742 0,'-5'38'178'0,"0"-1"58"0,4 6-212 16,2-4-35-16,4 7-22 15,2-8-47-15,0 3-156 16,-1-5 20-16</inkml:trace>
  <inkml:trace contextRef="#ctx0" brushRef="#br0" timeOffset="28081.214">9976 15544 927 0,'-7'30'301'0,"-3"0"45"16,4 1-262-16,4 3-39 15,5-4-33-15,4-5-354 16,-2-4 105-16</inkml:trace>
  <inkml:trace contextRef="#ctx0" brushRef="#br0" timeOffset="33961.6">9726 13480 985 0,'-17'3'260'16,"-2"-4"67"-16,-3 2-275 15,3 0-46-15,-4 2-9 16,2 0-5-16,-3-1 2 16,1-1 2-16,-5-2-1 15,5-1-1-15,-4-2-245 16,2 0-69-16,-2 2-63 15</inkml:trace>
  <inkml:trace contextRef="#ctx0" brushRef="#br0" timeOffset="34197.68">9033 13407 653 0,'-28'-1'456'0,"4"1"-88"16,2 1-62-16,8 2-280 15,1-1-34-15,2 2-28 16,-4-3-27-16,0 1-6 0,-4 0-8 16,-2-1 22-16,-11 2-274 15,-3 1 114-15</inkml:trace>
  <inkml:trace contextRef="#ctx0" brushRef="#br0" timeOffset="34594.098">8605 13439 555 0,'-50'1'134'16,"2"-3"48"-16,-8 3-158 16,3 0-16-16,-9 1 0 15,5 2 13-15,-6 3 34 16,6-4 33-16,-7 3 36 16,9-4 9-16,-3 6-6 15,8-5-36-15,-1 1-33 16,10 1-43-16,-2 1-25 15,6-5-13-15,0 0-12 16,7-2-2-16,-4-7 5 16,6 0 10-16,1-1 15 15,2-2 13-15,1 0 11 0,9 6 7 16,-3 0 0-16,2 3-2 16,-10 3-4-16,2 8 52 15,-12 5-370-15,2-1 52 16,-3-3 142-16,7 0 46 15,-1-8-28-15,6-9 375 16,-6-3-37-16,2 2-144 16,-10-2-3-16,4 3-1 15,-5 4 9-15,7 5-12 0,-4 1-4 16,9 3-36 0,-2 5-83-16,6 0-51 0,1 1-340 15,7 4 55-15</inkml:trace>
  <inkml:trace contextRef="#ctx0" brushRef="#br0" timeOffset="38494.604">9871 16199 730 0,'5'-4'276'0,"-4"-7"71"16,0 1-196-16,0-1 7 16,-4 3-41-16,-6 0-9 15,-4 6-50-15,-6 2 0 16,-4 0-21-16,-8 3 12 15,2 3-6-15,-6 7-3 16,0 2-9-16,-4 11-1 16,7 3-18-16,-5 9 0 15,3-1 1-15,7 11 1 16,7-3 0-16,5 7 14 16,14-5-3-16,12 5-1 15,11-12-4-15,14-6-1 16,3-14-16-16,13-13-4 15,-2-13 1-15,5-17-3 16,-7-8-1-16,4-14 4 16,-12-1 7-16,-10-13-5 0,-14 6 5 15,-19-4-1-15,-15 11-1 16,-17 5-10-16,-7 14 1 16,-11 18-21-16,2 19-15 15,-8 18-59-15,8 13-15 16,2 17-367-16,6-6 76 15</inkml:trace>
  <inkml:trace contextRef="#ctx0" brushRef="#br0" timeOffset="38859.727">9771 16498 560 0,'-12'-12'472'0,"0"5"-79"16,0 7 6-16,6 6-246 16,1 8-4-16,2 5-41 15,7 11-17-15,5 3-43 16,7 3-16-16,6-1-23 16,11 2-4-16,-1-12-9 15,7-4-66-15,1-8-37 16,-1-10-378-16,-5-18 51 0</inkml:trace>
  <inkml:trace contextRef="#ctx0" brushRef="#br0" timeOffset="39213.094">10042 16071 690 0,'-2'-3'412'16,"-2"-1"-35"-16,2 6-116 16,3 3-138-16,4 3-41 15,6 4-13-15,-2 1-24 16,4 4-11-16,3-1-21 0,-1 0-7 16,-1-2-16-16,4 0-51 15,-4-6-39-15,-1-5-323 16,1-6 43-16</inkml:trace>
  <inkml:trace contextRef="#ctx0" brushRef="#br0" timeOffset="39443.451">10223 16062 610 0,'-4'-7'362'0,"-7"5"-37"15,-2 2-103-15,-5 4-129 16,-1 5-35-16,-5 4-6 15,2 2-17-15,-3 6-9 16,1-2-13-16,-3 6-7 16,6-3-4-16,4 2-6 15,4-9-10-15,8 1-35 0,6-8-20 16,-1-6-293-16,1-6 65 16</inkml:trace>
  <inkml:trace contextRef="#ctx0" brushRef="#br0" timeOffset="39588.664">10016 16185 873 0,'4'6'280'0,"1"1"59"16,3 0-246-16,5 0-16 16,5-2-32-16,5-1-18 15,0-4-15-15,2-7-43 16,-2-3-321-16,4-11 92 15</inkml:trace>
  <inkml:trace contextRef="#ctx0" brushRef="#br0" timeOffset="39777.792">10180 16026 963 0,'-14'15'295'16,"-1"0"64"-16,3 6-263 0,2-3-47 15,2 1-12-15,6-3-21 16,6 1-21-16,-1-4-20 16,3 1-338-16,4-5 90 15</inkml:trace>
  <inkml:trace contextRef="#ctx0" brushRef="#br0" timeOffset="41422.679">10321 16427 1002 0,'-15'1'307'0,"0"1"89"16,7 2-269-16,5 2-9 15,5 0-30-15,7 1-13 16,5-2-32-16,11-1-20 16,6-3-16-16,10-3-4 15,3-4-18-15,11-3-59 16,-6-1-39-16,-1-1-326 16,-9 4 41-16</inkml:trace>
  <inkml:trace contextRef="#ctx0" brushRef="#br0" timeOffset="41691.547">10324 16566 853 0,'-17'4'366'0,"1"1"28"15,5 1-201-15,8 0-58 16,8 0-38-16,7 0-9 16,4-3-34-16,11-1-12 15,3-4-21-15,10-4-11 16,3-1-13-16,11-6-65 16,-8 0-31-16,8-2-352 15,-11 5 40-15</inkml:trace>
  <inkml:trace contextRef="#ctx0" brushRef="#br0" timeOffset="42229.011">11047 16177 1161 0,'-11'12'350'0,"-3"-2"96"16,16-4-323-16,7-7-10 16,11-6-29-16,16-8-18 15,3-7-23-15,13-12-9 16,3-1-21-16,10-5-5 15,-10 7-5-15,0 3-2 16,-16 14 1-16,-10 9 2 16,-19 10-1-16,-12 14 4 0,-11 4-3 15,-8 8-6-15,1 0 3 16,3 2-36-16,4-5-29 16,9 1-69-16,0-6 461 15,-3-1-821-15,0-7 391 16</inkml:trace>
  <inkml:trace contextRef="#ctx0" brushRef="#br0" timeOffset="42542.852">11063 16538 744 0,'-25'7'482'0,"9"0"-43"16,4-2-106-16,12-1-173 16,8-1-43-16,12-1-1 15,4-2-34-15,18-4-4 16,1-1-31-16,15-4-13 0,2 0-18 15,15-1-4-15,-8 2-11 16,5 1-28-16,-10 3-45 16,-5 3-80-16,-20 1 46 15,0 2-427-15,-15 1 99 16</inkml:trace>
  <inkml:trace contextRef="#ctx0" brushRef="#br0" timeOffset="42976.145">11313 16772 1111 0,'-6'-2'363'16,"1"-1"86"-16,7-2-259 16,7-1-60-16,10-3 6 15,6-1-37-15,6 0-19 16,2 3-40-16,-2 0-6 16,-2 7-22-16,-6 9-12 15,-12 4-12-15,-11 8-13 0,-10 5-14 16,-21 10-12-16,-9-5 9 15,-7 7 7-15,2-3 14 16,-1-2 18-16,14-7 20 16,9 0 8-16,10-7 5 15,11-2 3-15,9-3-9 16,12 0-10-16,6-4-3 0,11 1-6 16,6-4-2-16,13-2 3 15,-2-6-37-15,5 0 187 16,-7-9-672-16,-5-2 248 15</inkml:trace>
  <inkml:trace contextRef="#ctx0" brushRef="#br0" timeOffset="45942.387">5200 13478 724 0,'-11'-32'277'15,"2"3"39"-15,5 0-154 16,4 9-39-16,1 5 0 16,-1 10-26-16,1 12 5 15,-1 9-32-15,-2 12-6 16,0 3-15-16,0 16-11 15,0 3-19-15,1 6-4 16,-1-4-5-16,1 6-5 16,2-13-4-16,1 0-7 15,-4-9-15-15,4 2-39 16,-1-8-18-16,-1-1-50 16,-1-10 106-16,-3-8-394 15,0-13 153-15</inkml:trace>
  <inkml:trace contextRef="#ctx0" brushRef="#br0" timeOffset="46275.708">5075 13527 813 0,'-10'-12'273'0,"0"-1"56"15,5 1-220-15,5-4-6 16,3-4-26-16,8-1 2 15,4 2-19-15,10-4-9 16,4 1-15-16,14-1-5 16,-2 3-18-16,5 5-2 15,-7 8-5-15,-1 8 2 16,-13 8 0-16,-5 12 7 16,-10 2 3-16,-8 8 7 15,-7-1-2-15,-6 7 0 16,-7-6-10-16,-2 2-2 15,-1-8-8-15,-4-3-19 16,-1-12-16-16,1-6-35 16,5-5-21-16,0-10 50 15,7-1-372-15,7 0 138 0</inkml:trace>
  <inkml:trace contextRef="#ctx0" brushRef="#br0" timeOffset="46579.428">5420 13116 974 0,'-9'7'307'0,"1"3"73"16,8 7-269-16,5 1-23 15,4 1-28-15,7 1-14 16,2 0-24-16,6-2-7 16,1-3-8-16,3-4-30 15,0-6-28-15,-5-5-350 0,-6-6 80 16</inkml:trace>
  <inkml:trace contextRef="#ctx0" brushRef="#br0" timeOffset="46792.06">5654 13075 954 0,'-21'18'277'0,"-10"9"69"15,5 0-271-15,1 2-22 16,7-6-25-16,2 1-13 15,3-5-9-15,3-2-2 16,-1-4-6-16,3-2-31 16,1-4-14-16,-3 0-305 15,3-6 64-15</inkml:trace>
  <inkml:trace contextRef="#ctx0" brushRef="#br0" timeOffset="46910.857">5466 13302 420 0,'9'0'398'0,"2"0"-81"16,-1 1-36-16,0 1-161 16,4-2-66-16,5 0-15 15,-2-1-29-15,4-8-28 0,-3-4-311 16,-3-10 92-16</inkml:trace>
  <inkml:trace contextRef="#ctx0" brushRef="#br0" timeOffset="47091.854">5563 13064 1063 0,'-22'38'303'0,"0"6"75"15,9-8-305-15,7 0-28 16,6-9-29-16,5 0-9 16,6-8-23-16,1 0-85 15,0-9-275-15,-2-6 51 16</inkml:trace>
  <inkml:trace contextRef="#ctx0" brushRef="#br0" timeOffset="47591.475">5679 13478 1018 0,'-13'2'306'0,"3"10"78"15,14-2-288-15,7 1-11 16,8-4-36-16,8 1-13 16,3-2-16-16,6-2-13 15,-2-4-8-15,4-4-52 16,-7-3 450-16,-1-4-801 0,-8 0 368 15</inkml:trace>
  <inkml:trace contextRef="#ctx0" brushRef="#br0" timeOffset="47800.855">5657 13622 811 0,'-1'3'371'0,"2"1"9"16,4 0-174-16,11 0-115 16,7-1-34-16,8 0-13 15,4 1-25-15,9-4-27 16,-4-2-44-16,7 0-345 16,-9-7 81-16</inkml:trace>
  <inkml:trace contextRef="#ctx0" brushRef="#br0" timeOffset="48375.388">6332 13196 1021 0,'-21'18'321'0,"2"-2"79"16,10-8-288-16,11-6-15 15,7-9-36-15,10-11-6 16,8-4-24-16,9-9-2 16,-3 0-6-16,9 0 2 15,-8 8-12-15,0 7 0 0,-9 14-3 16,-2 12 9-16,-11 11 3 16,-8 10 8-16,-6 5-2 15,-8 6-7-15,-2-3-15 16,-1 2-24-16,4-10-25 15,2-1-47-15,4-12-29 16,-1-4-344-16,2-13 75 0</inkml:trace>
  <inkml:trace contextRef="#ctx0" brushRef="#br0" timeOffset="48622.926">6311 13572 1093 0,'6'16'358'0,"-8"-5"75"16,9 0-307-16,7-1-12 15,7 0-39-15,10 1-19 16,3-3-22-16,11-2-14 15,3-4-15-15,17-4-75 0,-5-3-48 16,5-1-348-16,-10 3 38 16</inkml:trace>
  <inkml:trace contextRef="#ctx0" brushRef="#br0" timeOffset="49125.6">6444 13842 1102 0,'-14'-14'355'0,"5"11"81"15,11 0-305-15,9-2-11 16,4 1-29-16,11 0-17 15,-1 3-27-15,5 1-9 16,-6 3-27-16,2 9-43 16,-14 2-23-16,-8 8-29 15,-12 3-3-15,-13 8 2 16,-5 1 34-16,-8 6 18 16,3-4 34-16,1 3 22 15,9-4 6-15,6-3 14 16,12-8 8-16,9 2-3 15,10-6-15-15,10-4-6 0,7-5-15 16,20-7-7-16,5-8-47 16,15-7-409-16,-8-2 121 15</inkml:trace>
  <inkml:trace contextRef="#ctx0" brushRef="#br1" timeOffset="70491.828">7025 11656 801 0,'-8'10'311'16,"0"-2"37"-16,3-6-191 0,7-1-51 16,6-4-12-16,4-7-31 15,9-7-6-15,5-2-12 16,11-12-16-16,-1 0-5 0,9-11-10 16,-4-2-6-16,8-6-3 15,-8 5 4-15,3-2-8 16,-7 11 5-16,-6 6-47 15,-13 13-128-15,-11 15-247 16,-9 10-7-16</inkml:trace>
  <inkml:trace contextRef="#ctx0" brushRef="#br1" timeOffset="71104.634">7104 12271 853 0,'-4'11'267'0,"3"-2"71"16,6-7-236-16,10-5-5 15,5-8-18-15,13-11-9 0,4-9-21 16,13-16-9-16,2-7-7 16,15-17-10-16,1 2-8 15,15-9-7-15,-10 13 2 0,5 0-10 16,-20 16 1-1,-6 6-399-15,-19 12 135 0</inkml:trace>
  <inkml:trace contextRef="#ctx0" brushRef="#br1" timeOffset="71939.301">7153 13133 829 0,'-20'5'281'0,"4"1"58"15,7-4-216-15,2-2-22 16,8-2-24-16,9-6-10 16,8-6-22-16,14-10-12 15,4-7-9-15,18-18-1 16,4-4 0-16,25-28 16 15,4-5 0-15,22-20-3 16,-3 2-6-16,17-12-6 16,-19 20-18-16,1 2-7 15,-22 24 5-15,-12 13-56 16,-26 27-377-16,-15 12 113 16</inkml:trace>
  <inkml:trace contextRef="#ctx0" brushRef="#br1" timeOffset="72737.439">7940 13358 606 0,'-8'3'346'16,"2"-3"-30"-16,4-2-83 16,4 0-143-16,5-5 1 15,4-1-21-15,8-8 7 16,3-4-10-16,14-15-10 15,6-7-8-15,13-17 0 16,0-2-7-16,12-16-10 16,-4 4 1-16,10-11-8 15,-6 9-7-15,8-4-11 16,-13 11 3-16,-1 3-6 0,-15 13-3 16,0 2-15-16,-11 10-9 15,1 1-59-15,-5 8-30 16,-5 6-333-16,-8 6 57 15</inkml:trace>
  <inkml:trace contextRef="#ctx0" brushRef="#br1" timeOffset="73388.929">9076 13327 608 0,'-3'7'387'0,"2"-3"-41"16,7-6-86-16,4-5-144 15,7-3-20-15,4-8 2 16,8-3-6-16,2-11-1 15,-1-1-28-15,7-7-17 16,-3 1-17-16,0-4-18 16,-1 7-18-16,-5 2-439 0,-10 3 141 15</inkml:trace>
  <inkml:trace contextRef="#ctx0" brushRef="#br1" timeOffset="111116.814">7878 12140 1172 0,'-9'5'304'16,"20"-25"92"-16,20-14-328 15,33-30-7-15,13-15-16 16,26-23 2-16,1-4-4 16,24-18-5-16,-17 18-17 15,1-1-4-15,-21 27-8 16,-10 8 1-16,-31 27-7 16,-8 7 1-16,-19 16-1 15,-6 2-81-15,-11 9-196 0,-7-8-176 16,-7 8-88-16</inkml:trace>
  <inkml:trace contextRef="#ctx0" brushRef="#br1" timeOffset="111699.968">9799 10816 799 0,'16'-11'368'16,"-9"3"19"-16,-4-3-144 16,-4 3-95-16,-11-3-2 15,-8 5-47-15,-15 4-8 16,-10 3-40-16,-24 7-12 16,-4 8-15-16,-12 14 9 15,5 4-2-15,2 18 3 16,22 1 1-16,11 10-8 15,19-8-11-15,16 3-7 16,14-12-2-16,20-4-8 16,9-13 4-16,26-5-4 15,11-13 3-15,23-9-5 0,1-10-2 16,10-8-112-16,-16-3-45 16,-2-4-357-16,-24-3-4 15</inkml:trace>
  <inkml:trace contextRef="#ctx0" brushRef="#br1" timeOffset="112214.551">10647 10827 987 0,'16'-13'335'16,"-13"1"66"-16,-16 0-242 16,-9 0-18-16,-22-2-2 15,-7 3-40-15,-15-2-6 16,4 5-36-16,-4 1-2 15,14 5-21-15,6 9-1 0,16 4-4 16,4 8-2-16,17 6-15 16,8 11-2-16,10 1-9 15,11 13-2-15,5 2 1 16,2 8 2-16,-3-6-3 16,0 5 3-16,-11-10 2 15,-10 0-6-15,-9-12 1 16,-10 1 3-16,-9-10 0 15,-9-4-3-15,1-9 4 0,-5-7 5 16,5-9-1-16,-10-9 1 16,5-9 9-16,-5-6-111 15,3-2 30-15,-1-4-469 16,16 7 56-16</inkml:trace>
  <inkml:trace contextRef="#ctx0" brushRef="#br2" timeOffset="116680.006">6977 14093 1064 0,'-8'7'340'0,"4"-13"62"16,12-10-306-16,13-17-8 15,10-7-35-15,21-21-5 16,6-6-4-16,15-15 1 16,-1 6-13-16,2-6-1 0,-12 17-18 15,-2 8-40-15,-20 22-54 16,-18 4-370-16,-19 15 65 16</inkml:trace>
  <inkml:trace contextRef="#ctx0" brushRef="#br2" timeOffset="117281.388">7356 14436 719 0,'-21'14'268'0,"1"0"31"16,3 1-163-16,3-4-59 0,4 2-2 15,3-6-25-15,2 0 1 16,4-4-14-16,1-3-3 16,4-4-7-16,0-4 14 15,7-4 0-15,6-7 15 16,5-6 4-16,10-16 16 16,8-8-8-16,20-28 10 15,8-7-7-15,15-20-4 16,-1 9-23-16,5-7-3 15,-15 23-18-15,-1 6-11 16,-15 20-9-16,-1 2-31 16,-11 15-47-16,-10 5-416 15,-16 11 90-15</inkml:trace>
  <inkml:trace contextRef="#ctx0" brushRef="#br2" timeOffset="117914.714">8038 14690 967 0,'13'-7'258'0,"13"-18"86"16,7-16-273-16,10-22 10 16,2-11-6-16,10-23 12 15,-7 3-8-15,10-19-5 16,-5 12-21-16,14-5-14 15,-10 19-22-15,8 0-9 16,-12 24-24-16,-6 3-55 16,-15 24-360-16,-4 10 82 15</inkml:trace>
  <inkml:trace contextRef="#ctx0" brushRef="#br2" timeOffset="118418.105">9077 13945 893 0,'-1'-3'342'0,"4"-4"39"0,5-11-223 15,11-10-27-15,-1-9-40 16,10-16-3-16,1-2-24 16,5-3-14-16,-3 2-30 15,6 2-52-15,-9 14-36 16,-4-3-378-16,-10 6 69 16</inkml:trace>
  <inkml:trace contextRef="#ctx0" brushRef="#br2" timeOffset="119060.852">7350 14422 951 0,'-13'12'272'0,"-8"13"80"16,-4 8-272-16,-14 17-2 16,-6 6-27-16,-13 10-2 15,3-7-22-15,-4 2 1 16,13-13-20-16,6-9-3 16,17-16-30-16,10-9-354 0,15-27 103 15</inkml:trace>
  <inkml:trace contextRef="#ctx0" brushRef="#br2" timeOffset="120846.966">8431 13555 423 0,'-8'11'370'0,"-3"1"-72"0,-7 6-11 16,3 4-195-16,-5 4-16 16,0 0-27-16,-3 4-9 15,2-2-14-15,-3 8 3 16,1-1-13-16,-9 7 0 15,-1-1-7-15,-8 9 3 16,-4 0-7-16,-6 9 8 16,9-4-1-16,-9 7 9 15,10-5-4-15,0 4 7 16,6-7-2-16,-5 5-3 16,7-6-5-16,-9 5 0 15,3-8-4-15,-10 6-3 16,5-9 3-16,-8 5 4 15,10-6 5-15,1 4-6 0,8-7 5 16,0 9 0 0,8-7-8-16,-3 4 2 0,5-7 2 15,3 2-3-15,2-9-2 16,0-2 2-16,7-9-6 16,2-4-2-16,3-11-2 15,9-11-42-15,3-12 225 16,10-16-602-16,2-5 235 15</inkml:trace>
  <inkml:trace contextRef="#ctx0" brushRef="#br2" timeOffset="122615.038">7547 14467 1014 0,'-40'22'247'0,"-15"1"89"0,1 11-295 16,-23 14-10-16,-7 10-14 15,-36 24-8-15,-7 4-4 16,-46 19-1-16,7-5-4 16,-39 19 49-16,11-13 11 15,-37 22 12-15,15-9 12 16,-47 22 20-16,28-15-43 16,-31 14-4-16,36-24-13 0,-8 4-12 15,46-23-22-15,-1-4-31 16,50-21-52-16,-2-8-385 15,45-23 84-15</inkml:trace>
  <inkml:trace contextRef="#ctx0" brushRef="#br2" timeOffset="123448.286">3073 15808 1081 0,'-16'-13'274'16,"-3"-3"84"-16,5 17-311 15,-4 12-11-15,2 13-9 0,-5 18 21 16,0 10 5-16,-5 18 12 15,1 4-1-15,-1 16-10 16,2-5-21-16,1 10-10 16,5-13-15-16,5-1-7 15,5-21 0-15,4-11-8 16,5-21-7-16,3-14-59 16,3-15-33-16,-4-16-327 15,-5-11 43-15</inkml:trace>
  <inkml:trace contextRef="#ctx0" brushRef="#br2" timeOffset="123779.3">2669 16086 895 0,'-7'-42'370'16,"5"-1"18"-16,15-12-186 15,9 0-117-15,18-11-4 0,11 4-17 16,14-12 8-16,1 9-11 15,9-1-1-15,-7 16-15 16,2 10-9-16,-15 23-15 16,-6 17-9-16,-19 19-7 15,-18 23 0-15,-18 7-2 16,-18 17 0-16,-10 0-2 16,-13 5 0-16,1-10 3 0,-7 2-3 15,7-16-1-15,-8-2 2 16,7-14-3-16,0-3 1 15,11-11 3-15,6 0-68 16,18-5-37-16,19-2-382 16,16-7 49-16</inkml:trace>
  <inkml:trace contextRef="#ctx0" brushRef="#br2" timeOffset="124357.731">3793 15657 965 0,'49'-33'342'0,"-17"4"58"16,-11 6-243-16,-17 8-41 16,-19 9 2-16,-20 8-30 0,-24 11-5 15,-5 4-15-15,-15 11-14 16,7 3-22-16,-1 9-4 16,14 0-4-16,-1 1 11 15,18-4-3-15,10 3-2 16,18-2-9-16,19 7-5 15,16-1-12-15,13 12-3 16,5-3-1-16,7 8 2 16,-7-6-3-16,-4 10 4 15,-12-8 1-15,-9 3-1 16,-14-11 0-16,-11-1 16 16,-10-12 12-16,-14-9 4 15,-5-10 0-15,-19-14 1 16,2-10-17-16,-15-14-16 15,9-4-31-15,-1-4-394 16,20 10-142-16,2-4-108 0</inkml:trace>
  <inkml:trace contextRef="#ctx0" brushRef="#br0" timeOffset="136767.798">19404 7947 887 0,'-4'-8'242'16,"-4"4"75"-16,3 4-236 15,4 6-35-15,1 4 2 16,1 5-12-16,0 8 1 16,0 4-11-16,0 10 15 15,-1 4-5-15,-1 13 1 16,-1 3-7-16,-1 13 4 15,0 2-16-15,-1 14 1 16,0-4-6-16,0 17-3 16,-1-8-4-16,1 14-3 15,2-9 5-15,0 16 3 16,2-11 2-16,-1 16 5 16,1-11-1-16,1 19-8 0,-1-14-3 15,2 15-3-15,4-16-6 16,1 16 3-16,0-19 2 15,2 13 1-15,1-15-1 16,1 17 3-16,0-18-2 16,4 19-1-16,-1-13-2 15,1 17 3-15,1-17-6 16,3 18 4-16,-6-19 1 16,2 15-1-16,-1-17 0 15,-2 17 4-15,-5-16-2 0,0 21 0 16,-5-13 2-16,1 17-2 15,0-10 1-15,-1 15-1 16,0-16-1-16,2 20-1 16,-4-14 3-16,1 19 4 15,1-13 0-15,-3 23-1 16,0-18 1-16,3 19-4 16,-2-19-4-16,0 16-1 15,0-19 1-15,0 19-2 16,-3-18 3-16,-2 20 1 15,1-20 0-15,-6 19 0 16,2-18-1-16,0 18 2 16,-1-18-4-16,4 19 2 15,3-22 2-15,-4 16-2 0,2-18 0 16,-1 16 1-16,-2-16-1 16,-3 20-2-16,3-19 2 15,-3 17 0-15,-1-17-1 16,0 12 1-16,3-19 1 15,-2 13 1-15,5-17 1 16,0 15 1-16,0-16 2 16,2 19 3-16,3-14-5 0,0 16 3 15,2-15-2-15,3 13-3 16,2-16 2-16,3 14 16 16,-1-11 1-16,2 5 23 15,-2-14 7-15,-2 19 3 16,-6-20-9-16,-16-23-5 15,-17-23-20-15</inkml:trace>
  <inkml:trace contextRef="#ctx0" brushRef="#br0" timeOffset="138776.936">20141 8442 965 0,'13'-6'303'16,"-3"-1"65"-16,-3 0-265 15,-2 0 4-15,-4 1-30 16,-6-3 5-16,-3 2-12 16,-8 0-6-16,-9 1-23 15,-14 5 4-15,-2 3-11 16,-11 10 7-16,1 7-1 16,-3 15 4-16,9 3-13 15,-1 12 6-15,14 0-11 0,6 3 0 16,14-11-9-16,9 2-4 15,13-14-4-15,15-7-3 16,8-11-7-16,19-5-33 16,4-10-50-16,13-6-426 15,-2-5 89-15</inkml:trace>
  <inkml:trace contextRef="#ctx0" brushRef="#br0" timeOffset="139227.217">20604 8391 474 0,'28'-18'487'16,"-14"4"-97"-16,-15 9 3 15,-8 4-229-15,-12 3-43 16,-13 1-15-16,-4 3-36 16,-6 3-4-16,3-1-30 15,2-1-6-15,12 0-12 0,7 5 7 16,7 0-8-16,6 8 0 16,10 4-2-16,7 10 0 15,5 1-7-15,6 8-4 16,4-1-2-16,0 4 0 15,-4-8-1-15,-4 0 0 16,-8-9 2-16,-6-2-2 16,-10-12-2-16,-8 0 11 15,-5-8-6-15,-3-1 3 16,1-7 1-16,-1-2 2 16,6-7-23-16,1-7-86 15,4-4-56-15,4-8-346 16,6 2 6-16</inkml:trace>
  <inkml:trace contextRef="#ctx0" brushRef="#br0" timeOffset="140046.514">20849 8116 985 0,'-9'-4'326'16,"2"4"57"-16,6 4-268 15,5 9 16-15,2 2-39 16,4 9-6-16,2 1-14 16,4 5-19-16,0-3-33 15,6 2-9-15,1-6-28 0,4-6-82 16,-4-9-355-16,1-16 70 16</inkml:trace>
  <inkml:trace contextRef="#ctx0" brushRef="#br0" timeOffset="140224.885">21003 8113 1055 0,'-31'15'290'0,"-2"7"78"16,10-3-301-16,0 9-8 16,5-3-25-16,0 3-14 15,6-5-7-15,1 2-7 16,5-6-24-16,1 0 194 15,1-5-558-15,-1-2 235 16</inkml:trace>
  <inkml:trace contextRef="#ctx0" brushRef="#br0" timeOffset="140400.18">20853 8295 707 0,'8'3'412'0,"-1"3"-33"15,3-1-109-15,1-2-157 0,4-2-35 16,4-2-41-16,6-9-12 16,1-2-38-16,1-10-393 15,-5-5 124-15</inkml:trace>
  <inkml:trace contextRef="#ctx0" brushRef="#br0" timeOffset="140576.476">20947 8100 1099 0,'-23'33'324'0,"2"9"66"16,9-4-317-16,6 4-20 15,7-11-41-15,7 1-4 16,2-11-16-16,2-2-385 16,-3-5 127-16</inkml:trace>
  <inkml:trace contextRef="#ctx0" brushRef="#br0" timeOffset="141047.477">20855 8657 1169 0,'-11'9'330'15,"11"3"86"-15,9-4-333 16,11 0 1-16,3-4-26 16,12-1-9-16,2-3-11 15,11-4-11-15,-3-3-11 16,2-2-91-16,-9 0-378 16,-2-5 104-16</inkml:trace>
  <inkml:trace contextRef="#ctx0" brushRef="#br0" timeOffset="141281.599">20873 8817 1209 0,'-1'-4'376'0,"3"5"89"15,11 1-335-15,9-2 11 16,4 0-34-16,12 2-16 15,3 1-24-15,11-2-14 16,-4-1-127-16,4 1-453 16,-13-7 114-16</inkml:trace>
  <inkml:trace contextRef="#ctx0" brushRef="#br0" timeOffset="146008.816">21807 8206 646 0,'-15'15'416'0,"1"-3"-51"0,8-10-89 16,13-9-195-16,10-14-23 15,9-10-29-15,19-15-10 16,7-2-7-16,10-11-3 16,-6 10-4-16,3 7-3 15,-17 14-3-15,-9 12 5 16,-14 16 6-16,-10 11 9 16,-10 7 1-16,-9 7 1 15,-1 2-2-15,-3 4-8 16,4-6-8-16,4 2-1 15,6-8-42-15,1 1-366 16,6-7 109-16</inkml:trace>
  <inkml:trace contextRef="#ctx0" brushRef="#br0" timeOffset="146308.36">21874 8325 1068 0,'-18'11'322'16,"5"-5"80"-16,8 1-280 15,8-5-35-15,8-2 7 16,5 0-17-16,16 0-4 15,3-2-19-15,11-3-11 16,-1 1-23-16,8-1-14 16,-10-1-5-16,4 4-48 15,-9 0-56-15,-1-4-372 16,-12-2 58-16</inkml:trace>
  <inkml:trace contextRef="#ctx0" brushRef="#br0" timeOffset="146675.43">21950 8487 1052 0,'-9'2'312'0,"3"-4"73"16,12-1-276-16,6-3-41 15,6-1-1-15,-2 4-21 16,4 2-6-16,-5 4-15 16,0 8-15-16,-5-1-13 0,-7 7 2 15,-3 0-6-15,-9 4 4 16,-4-3 3-16,-5 3 0 16,-2-2-1-16,-4 2 9 15,3-3-6-15,0 3 2 16,8-5 2-16,2-1 2 15,7-4-3-15,5 0 8 16,8-3-3-16,14-3-2 16,6-4-3-16,14-7-5 15,4-3-16-15,9-5-90 16,-6-3-327-16,4-5 65 16</inkml:trace>
  <inkml:trace contextRef="#ctx0" brushRef="#br0" timeOffset="146902.513">22592 8372 886 0,'-16'4'413'0,"3"-1"-18"16,6 3-197-16,4 0-137 16,6-3-41-16,5-1-22 15,7-1-392-15,6-14 126 16</inkml:trace>
  <inkml:trace contextRef="#ctx0" brushRef="#br0" timeOffset="147341.608">22960 8136 944 0,'-13'9'346'16,"5"-3"43"-16,6-5-250 0,12-9-41 15,12-6-32-15,14-11-4 16,3-5-21-16,14-12 0 15,-1 2-19-15,1 2-6 16,-11 9-12-16,-3 9 6 16,-18 15-4-16,-9 9-2 15,-14 12-1-15,-10 13 2 16,-7 3-1-16,-1 7 3 16,4-4-4-16,3-7-1 15,10-8-31-15,4-7-414 16,3-5 126-16</inkml:trace>
  <inkml:trace contextRef="#ctx0" brushRef="#br0" timeOffset="147600.231">22991 8310 1113 0,'-1'8'322'15,"-4"-1"89"-15,11-1-304 16,9-2 11-16,2-1-23 0,12-2-4 16,2-4-19-16,14 0-15 15,0-5-35-15,13 0-29 16,-6-3-67-16,-2-2-408 15,-14 1 91-15</inkml:trace>
  <inkml:trace contextRef="#ctx0" brushRef="#br0" timeOffset="147994.338">23119 8475 847 0,'-12'-7'435'0,"5"2"-27"16,11-5-141-16,7-2-180 15,9 3 7-15,2 1-17 16,1 3-4-16,-2 7-16 15,-3 9-17-15,-8 4-25 16,-5 13-21-16,-8-2-20 0,-8 12-19 16,-5-5 2-16,-2 2-5 15,0-6 15-15,0 3 11 16,5-9 27-16,3 2 1 16,8-8-1-16,5-1-4 15,9-8 7-15,9-3-5 16,7-6-1-16,11-6-34 15,1-2-407-15,6-12 124 16</inkml:trace>
  <inkml:trace contextRef="#ctx0" brushRef="#br0" timeOffset="148741.338">21697 8990 930 0,'-8'2'283'0,"6"0"64"15,5-1-234-15,7 1-32 16,6 0 4-16,6 1-14 16,13 0 1-16,3-1-15 15,20 2-16-15,3-1-11 0,14 1-11 16,-3-3-7-16,16-1-6 15,-3-4 0-15,15-1-4 16,-7-5 8-16,17-3 5 16,-8-1 1-16,11-2 6 15,-14 1 9-15,9 0 11 16,-18 2-7-16,2 3 6 16,-17-1-13-16,4 1-8 15,-16 1-15-15,6 1 1 16,-16-3-3-16,0 0-56 15,-17-3-17-15,0-13-414 16,-12-4 69-16</inkml:trace>
  <inkml:trace contextRef="#ctx0" brushRef="#br0" timeOffset="150658.479">22602 9286 1060 0,'-3'-3'330'0,"2"-2"77"16,9 6-290-16,3-2-7 15,7 1-34-15,2-1-13 16,1 3-24-16,1 1-12 16,-5 5-20-16,-5 13-3 15,-9 9 0-15,-11 9-3 16,-7 3-3-16,-7 6 1 16,-1-9-1-16,-4-2-2 15,7-10 5-15,2 0 48 16,6-7 10-16,9-3 7 15,11-4 5-15,10-2-1 16,10-5-47-16,16-5-9 0,3-2-10 16,20-2-84-16,2-1-439 15,13-1 116-15</inkml:trace>
  <inkml:trace contextRef="#ctx0" brushRef="#br0" timeOffset="153351.855">23845 8763 1359 0,'-25'1'432'16,"20"0"81"-16,10 3-379 16,9-2-23-16,4-1-52 15,10 3-14-15,2 0-22 16,11-1-88-16,0-1-91 0,6 4-382 15,-10-6 19-15</inkml:trace>
  <inkml:trace contextRef="#ctx0" brushRef="#br0" timeOffset="153532.17">23835 8852 1503 0,'-28'5'424'0,"29"0"103"15,15-5-428-15,24-2-40 16,6-3-33-16,23-4-30 16,0-6-189-16,1-8-333 15</inkml:trace>
  <inkml:trace contextRef="#ctx0" brushRef="#br0" timeOffset="161324.879">24478 8266 1174 0,'-16'-2'341'0,"14"-10"82"16,12-5-338-16,18-11-7 0,9-6-29 15,14-10-2-15,1 4-11 16,9 1 5-16,-9 14-17 15,-2 11-6-15,-17 15-7 16,-9 19 1-16,-17 9-7 16,-12 16-1-16,-11 4 1 15,-8 10-3-15,3-10-1 16,0 1 1-16,9-13-20 0,6-4-103 16,5-15-350-16,0 4 62 15</inkml:trace>
  <inkml:trace contextRef="#ctx0" brushRef="#br0" timeOffset="161545.212">24458 8593 781 0,'-18'13'464'0,"16"3"-39"15,6-1-122-15,12 0-193 16,10-4-42-16,12-2-10 16,0-6-26-16,15-3-10 15,1 0-8-15,13-2-29 0,-7 1-57 16,9-1-385-16,-15-1 83 16</inkml:trace>
  <inkml:trace contextRef="#ctx0" brushRef="#br0" timeOffset="162023.05">24579 8954 1037 0,'2'-15'361'15,"2"7"55"-15,7 7-265 16,4 9-64-16,5 11-6 15,0 5-35-15,2 12-9 16,-3 3-6-16,0 10-10 16,-8-1-11-16,-4 6-8 15,-5-6 3-15,-7-1-2 16,-7-11 5-16,-6-3-4 16,-2-13 2-16,-10-7 5 15,-1-11-1-15,-6-10-9 16,6-7 2-16,0-9 2 15,11 0-4-15,3-6-4 16,14 8 7-16,7 1-8 16,8 4 7-16,11-2-9 0,7 6 9 15,11-15-8-15,6-1 11 16,6-11-9-16,-4 1 11 16,-4-3-10-16,-14 9 10 15,-13 3-7-15,-16 11 6 16,-16 5-7-16,-8 10 6 0,-11 8-102 15,-2 6-134-15,-2 6-245 16,11-4-59-16</inkml:trace>
  <inkml:trace contextRef="#ctx0" brushRef="#br0" timeOffset="164273.49">20072 10457 1201 0,'-13'2'291'15,"-2"22"107"-15,0 15-342 16,-2 17-4-16,1 1-8 15,-4 11-8-15,6-6-7 16,4 9-7-16,5-9-17 0,4 1-42 16,8-13-34-16,0-6-356 15,-1-22 65-15</inkml:trace>
  <inkml:trace contextRef="#ctx0" brushRef="#br0" timeOffset="164539.127">19901 10488 802 0,'-2'-20'426'0,"5"-3"1"15,1 0-157-15,13-5-120 16,8 1-33-16,18-5-8 16,3 8-44-16,8 5-5 15,-4 11-32-15,-3 13-15 16,-17 14-24-16,-10 15-19 0,-16 8-23 15,-13 10-24-15,-10-5-4 16,-14 4-6-16,-2-13 4 16,-12-5-34-16,4-15-300 15,-2-10 80-15</inkml:trace>
  <inkml:trace contextRef="#ctx0" brushRef="#br0" timeOffset="164906.091">20686 10491 1128 0,'-20'-19'276'0,"-19"-1"97"16,-1 3-336-16,-5-1 28 15,1 8-4-15,2 6 3 16,12 7-2-16,10 9 6 16,13 8-29-16,11 14-12 15,9 5-11-15,12 14 0 16,2-4 0-16,6 15 5 16,-7-7-3-16,-7 6 4 15,-17-9 0-15,-14 3 28 0,-11-14 0 16,-14-4 11-16,-4-12 0 15,-5-10-4-15,4-11-33 16,3-13-8-16,8-9-30 16,9-11-102-16,14-4-53 15,10-5-361-15,13 5 7 16</inkml:trace>
  <inkml:trace contextRef="#ctx0" brushRef="#br0" timeOffset="165204.92">20875 10235 1194 0,'-8'-15'377'0,"5"6"81"15,4 11-332-15,5 3-9 0,2 12-47 16,6 5-14-16,3 2-23 16,11 5-24-16,2 0-58 15,10-5-106-15,-2-5-335 16,6-6 36-16</inkml:trace>
  <inkml:trace contextRef="#ctx0" brushRef="#br0" timeOffset="165393.947">21125 10209 927 0,'-35'4'366'0,"-2"10"37"16,-3 3-223-16,-1 10-94 15,4 4-16-15,-1 13-17 16,9-2-22-16,4 10-2 15,9-7-17-15,4-1-31 16,9-14-27-16,2-6-59 16,2-14-143-16,-1-19-184 15,2-9-21-15</inkml:trace>
  <inkml:trace contextRef="#ctx0" brushRef="#br0" timeOffset="165559.06">20838 10323 1051 0,'-3'30'336'0,"0"-5"76"0,8-3-296 16,10-4-4-16,5-6-41 15,9-6-18-15,2-9-24 16,13-8-42-16,-2-6-57 16,1-13-372-16,-8-7 80 15</inkml:trace>
  <inkml:trace contextRef="#ctx0" brushRef="#br0" timeOffset="165682.979">21064 10213 1073 0,'-32'44'351'16,"0"2"59"-16,3 13-287 15,13-9-66-15,7 5-23 16,7-9-30-16,12 0-73 16,2-9-343-16,9-2 89 15</inkml:trace>
  <inkml:trace contextRef="#ctx0" brushRef="#br0" timeOffset="166009.183">21067 10749 1076 0,'-30'0'334'16,"10"5"76"-16,14 3-301 0,13 1-13 15,12-1-25-15,11 2-14 16,1-4-16-16,13 0-6 15,-2 0-26-15,8 2-86 16,-12 0 51-16,-5 3-426 16,-13 0 83-16</inkml:trace>
  <inkml:trace contextRef="#ctx0" brushRef="#br0" timeOffset="166190.531">20988 11004 1251 0,'-15'8'404'0,"22"1"88"16,14-3-348-16,14 1-32 15,3-1-47-15,15 0-8 16,-1-4-97-16,3-7-459 0,-7-4 131 16</inkml:trace>
  <inkml:trace contextRef="#ctx0" brushRef="#br0" timeOffset="168338.957">22058 10395 1097 0,'11'-1'296'0,"-10"-11"87"16,11-6-316-16,17-13-7 15,6-1-16-15,9-7-7 16,1 3-7-16,4 1-2 15,-6 10-14-15,-1 8-9 0,-12 9 1 16,-8 13 3-16,-12 14 7 16,-8 11 8-16,-9 2 2 15,-2 6-4-15,2-3-9 16,1 0-22-16,5-7-39 16,-5-1 38-16,-1-4-426 15,-4-4 125-15</inkml:trace>
  <inkml:trace contextRef="#ctx0" brushRef="#br0" timeOffset="168531.27">22114 10588 1140 0,'-13'3'356'15,"11"-4"78"-15,10 0-280 16,8-4-42-16,8 0 4 15,6 0-39-15,11-1-10 16,2 1-28-16,14 1-21 16,-2 3-15-16,5 2-78 15,-12 0-55-15,1-2-376 16,-19-3 31-16</inkml:trace>
  <inkml:trace contextRef="#ctx0" brushRef="#br0" timeOffset="168872.248">22207 10776 1083 0,'1'-7'300'16,"13"-2"89"-16,7-2-308 0,9-1-16 16,-3 2-18-16,3 7-8 15,-10 6-18-15,-5 11-2 16,-12 6-12-16,-7 4-16 15,-11 0-10-15,-7 4 1 16,-4-4-1-16,-4-3 1 16,6-1 13-16,1 0 6 15,7-5 6-15,5-2-2 16,9 1 1-16,9-5-4 16,7-4 4-16,13-3-6 15,6-3 3-15,14-3-4 16,4-1-12-16,6-5-33 15,-2 2-352-15,4-2 90 16</inkml:trace>
  <inkml:trace contextRef="#ctx0" brushRef="#br0" timeOffset="169128.415">22911 10619 1055 0,'-5'7'326'15,"-2"-10"53"-15,8 1-269 16,8 1-85-16,6 6-391 16,-5-12 118-16</inkml:trace>
  <inkml:trace contextRef="#ctx0" brushRef="#br0" timeOffset="169505.286">23229 10371 1150 0,'-16'11'412'16,"1"-6"77"-16,11-1-321 15,11-8-26-15,9-4-51 0,20-11-35 16,10-8-36-16,19-4-6 16,1 0-8-16,2 1-4 15,-14 13-2-15,-6 6 4 16,-21 11-6-16,-9 8 1 16,-12 8 4-16,-8 6-6 15,-6 5-21-15,-3 3-45 16,-1-4-19-16,2 0-61 15,2-8-19-15,2-3-321 16,5-4 97-16</inkml:trace>
  <inkml:trace contextRef="#ctx0" brushRef="#br0" timeOffset="169716.574">23325 10648 1096 0,'-11'-9'380'16,"0"10"69"-16,12 0-293 16,11-2 8-16,5-4-45 15,13-1-6-15,6-2-28 16,8 0-17-16,1 0-42 16,9 4-6-16,-9-2-10 15,6 4-15-15,-5 0-37 0,-4 2 277 16,-13-2-774-16,-9 0 314 15</inkml:trace>
  <inkml:trace contextRef="#ctx0" brushRef="#br0" timeOffset="170040.906">23464 10822 887 0,'1'-7'386'0,"8"-3"39"15,4-2-209-15,4-3-52 16,4 2-28-16,-2 2-9 16,-4 3-41-16,-1 8-12 15,-8 4-46-15,-7 11-15 16,-6 4-13-16,-7 7-42 16,-3 0-9-16,-3 4-6 0,2-6-5 15,0 3 6-15,4-4 36 16,5 1 13-16,1-2 11 15,5 0-1-15,6-6 2 16,9-1 4-16,5-6-2 16,11-1 1-16,4-3-43 15,5-8-419-15,-3-1 128 0</inkml:trace>
  <inkml:trace contextRef="#ctx0" brushRef="#br0" timeOffset="170622.761">21843 11326 1012 0,'-5'6'312'16,"5"0"66"-16,10 1-259 16,10-2-36-16,21 0 2 15,9-4-17-15,25-6 10 16,11-2-10-16,30-3 4 15,-6-1-20-15,20 7-7 16,-13 3-16-16,15 8-13 16,-24 3-13-16,9 2 0 15,-15-1-1-15,10 1 1 16,-21-4 1-16,6-5 2 16,-19-2-1-16,3-3 1 15,-20-3-10-15,-2-2-80 16,-20 3-176-16,-6-1-231 15,-15-1-62-15</inkml:trace>
  <inkml:trace contextRef="#ctx0" brushRef="#br0" timeOffset="171240.983">22794 11670 1218 0,'-18'9'336'16,"13"-18"101"-16,14 3-335 16,12-6 4-16,7 2-19 0,8-1-9 15,0 7-19-15,-1 1-11 16,-10 10-35-16,-9 9-10 15,-11 7-9-15,-20 7-7 16,-10 3-3-16,-9 6 0 16,-5-6 6-16,-5 5 7 15,13-3 9-15,4-2 2 16,13-4 4-16,16 2 5 16,9-10-4-16,20-2 1 15,12-7-8-15,19-5 9 16,5-6-70-16,9-8-446 15,-15-6 138-15</inkml:trace>
  <inkml:trace contextRef="#ctx0" brushRef="#br0" timeOffset="171917.703">24147 11257 484 0,'-38'-6'474'0,"2"4"-82"0,10-3 7 16,6 1-221-16,12 4-33 15,5-2-15-15,6 1-43 16,9-1-20-16,7 1-39 16,15-3-16-16,8 1-5 15,20-2-21-15,4 5-64 16,4 8-403-16,-13 2 97 16</inkml:trace>
  <inkml:trace contextRef="#ctx0" brushRef="#br0" timeOffset="172087.03">24068 11464 933 0,'-21'9'390'0,"12"-3"-4"16,11-5-209-16,14-2-130 16,9-2-33-16,16-4-1 15,8-2-4-15,24-4-15 16,-2-1-386-16,14-6 123 15</inkml:trace>
  <inkml:trace contextRef="#ctx0" brushRef="#br0" timeOffset="172470.978">24683 10920 940 0,'-9'9'380'0,"12"-10"12"16,11-7-239-16,20-10-82 15,13-7-53-15,13-14-2 16,0-1-12-16,6-4-3 15,-9 9 0-15,-6 2 2 16,-11 13 0-16,-5 15 0 16,-15 10 2-16,-16 11-1 15,-8 17 4-15,-16 11 2 16,-7 2 2-16,-1 7 1 16,6-6-4-16,8-1-19 15,9-9-38-15,8-2-363 16,6-11 94-16</inkml:trace>
  <inkml:trace contextRef="#ctx0" brushRef="#br0" timeOffset="172679.156">24760 11298 1114 0,'-5'0'309'15,"14"-4"94"-15,9-1-307 16,12-2 2-16,2-2-11 16,8 0-8-16,-2 3-21 0,9 2-9 15,-3 5-27 1,4 6-80-16,-7 7-361 0,-3 6-42 16,-12-1-177-16</inkml:trace>
  <inkml:trace contextRef="#ctx0" brushRef="#br0" timeOffset="173256.568">24879 11594 990 0,'-7'-3'350'0,"6"4"47"15,2 8-264-15,9 13-35 0,3 7-28 16,7 17 2-16,-3 1-21 16,5 16 3-16,-3-6-26 15,-4 8-10-15,-8-11-11 16,-9 7 8-16,-5-12-2 16,-5 1-2-16,-6-14 2 15,-5-8-2-15,-2-16-2 16,-8-17-3-16,-1-18-5 15,0-13-1-15,4-7 0 0,5-5-5 16,10 7 2-16,10 7 2 16,6 12-1-16,9 3 0 15,11 9 4-15,15-4-5 16,5-3 3-16,16-10 4 16,3-4-1-16,3-11-3 15,-9-1 9-15,-7-3-6 16,-20 7-3-16,-19-2 0 15,-22 13 6-15,-24 2-2 16,-13 9 1-16,-12 8 3 16,2 10-2-16,1 11 3 15,16 5-37-15,8 23-448 16,17-3 144-16</inkml:trace>
  <inkml:trace contextRef="#ctx0" brushRef="#br0" timeOffset="176420.303">20083 13664 685 0,'-1'-111'316'0,"3"-8"46"0,1 23-146 15,-1 10-19-15,-2 33-6 16,-1 17 25-16,-6 25-32 15,-5 16-14-15,-1 13-55 16,-2 17-36-16,0 7-49 16,2 24-20-16,4 3-10 15,4 13 5-15,3-7-4 16,3 2 3-16,4-20-3 0,4-8 4 16,2-17-3-16,8-12 8 15,0-19-6-15,4-15-1 16,-1-12 0-16,5-16-6 15,-4-3 4-15,1-6 0 16,-4 9 0-16,-4 5-2 16,-7 16 8-16,-7 11-12 15,-4 17 0-15,-8 21 4 16,-6 12-1-16,-2 22-5 16,2 6 7-16,6 9 4 15,9-12 0-15,11-8 1 16,12-25 2-16,17-20-1 15,5-25 0-15,18-29 21 16,0-13 8-16,8-20 10 16,-12 3-3-16,-1-1-6 15,-17 17-22-15,-6 1-61 16,-14 20-70-16,-5 1-491 0,-4 8 97 16</inkml:trace>
  <inkml:trace contextRef="#ctx0" brushRef="#br0" timeOffset="177046.933">21017 13282 895 0,'1'-2'390'0,"4"8"34"15,-4 3-201-15,6 9-99 16,3 4-34-16,5 7-12 16,3 0-45-16,9 3-11 15,2-5-36-15,7-9-100 16,-2-10-144-16,1-18-198 16,-8-14-74-16</inkml:trace>
  <inkml:trace contextRef="#ctx0" brushRef="#br0" timeOffset="177212.528">21285 13216 930 0,'-23'15'285'0,"-4"7"65"16,-6 13-232-16,-1 2-41 15,2 9 3-15,3-7-21 16,3 2-9-16,7-13-23 16,4-2-19-16,5-11-18 15,2-5-50-15,0-9-215 0,2-3-123 16,2-3-70-16</inkml:trace>
  <inkml:trace contextRef="#ctx0" brushRef="#br0" timeOffset="177360.478">21104 13438 845 0,'8'13'406'16,"-1"-7"3"-16,2 0-169 15,5-5-138-15,3-2-27 16,1-3-40-16,5-4-57 15,-3-5 12-15,2-14-414 16,-6-2 106-16</inkml:trace>
  <inkml:trace contextRef="#ctx0" brushRef="#br0" timeOffset="177536.523">21221 13233 1154 0,'-24'22'365'15,"-4"9"88"-15,8 1-322 16,-1 6-10-16,10 0-43 15,7 4-23-15,4-7-30 16,7 4-29-16,4-6-66 16,4-2-411-16,5-1 104 15</inkml:trace>
  <inkml:trace contextRef="#ctx0" brushRef="#br0" timeOffset="178032.977">21220 13817 1306 0,'-16'6'378'0,"7"0"114"16,10-1-365-16,10 1 14 15,7-1-27-15,10-2-25 16,9 1-27-16,14-2-21 16,-1-3-38-16,11 1-124 15,-9 0-33-15,3-7-399 16,-16 3 10-16</inkml:trace>
  <inkml:trace contextRef="#ctx0" brushRef="#br0" timeOffset="178244.365">21233 13974 1256 0,'-10'0'399'16,"10"3"116"-16,10 0-333 16,9-3-5-16,9-3-36 15,13 3-21-15,6-1-51 16,17 1 214-16,5 6-860 15,2-11 349-15</inkml:trace>
  <inkml:trace contextRef="#ctx0" brushRef="#br0" timeOffset="180619.76">22987 13551 986 0,'-12'3'273'0,"-18"-3"84"15,-5 3-279-15,-14 1-2 16,-7 2-10-16,-16 3 13 0,1 6 0 16,-6 9 23-16,7 4-10 15,-2 12-2-15,18 3-18 16,6 15-4-16,16-1-26 16,15 7-6-16,20-11-9 15,21-1-6-15,16-15-15 16,26-10-7-16,5-14 0 15,21-8-118-15,-5-11 293 0,14-5-682 16,-11-4 211-16</inkml:trace>
  <inkml:trace contextRef="#ctx0" brushRef="#br0" timeOffset="181053.007">23497 13606 1146 0,'-6'-7'283'15,"-17"7"95"-15,-16 4-323 0,-3 1-33 16,-13 7 11-16,0 2-2 15,-1 2 20-15,13 5 4 16,3 2 5-16,19-1-12 16,9 4-3-16,13 1-23 15,19 7-1-15,7 0-11 16,15 5 3-16,2-3-5 16,4 3 2-16,-10-8-2 0,-3-1 19 15,-14-5 8-15,-16-3 21 16,-13-7 10-16,-13-3 5 15,-6-5-24-15,-12-6-8 16,1-7-23-16,-6-5-23 16,6-8-55-16,-2-10-103 15,8-3-368-15,11-5 39 16</inkml:trace>
  <inkml:trace contextRef="#ctx0" brushRef="#br0" timeOffset="181280.088">23613 13328 1081 0,'-8'-9'391'15,"4"7"78"-15,0 6-282 16,4 11-27-16,3 2-36 15,5 8-14-15,4 1-49 16,14 8-12-16,0-6-38 16,16 4-52-16,-1-10-66 15,8-3-183-15,-6-8-240 0,10-2-41 16</inkml:trace>
  <inkml:trace contextRef="#ctx0" brushRef="#br0" timeOffset="181457.001">23912 13346 1104 0,'-50'18'284'16,"2"5"92"-16,-4 12-293 15,6-1-40-15,-1 7 14 16,10-6-13-16,2 1-4 16,11-7-14-16,6-1-27 15,11-10-52-15,7-3-361 16,10-3 88-16</inkml:trace>
  <inkml:trace contextRef="#ctx0" brushRef="#br0" timeOffset="181633.942">23616 13469 1161 0,'2'1'304'15,"5"4"113"-15,7 2-322 16,9-3-11-16,1-5-14 15,12-2-20-15,-1-4-25 0,13-9-80 16,-9-6-49-16,-2-9-341 16,-12-2 37-16</inkml:trace>
  <inkml:trace contextRef="#ctx0" brushRef="#br0" timeOffset="181753.749">23864 13327 567 0,'-36'39'516'15,"2"5"-120"-15,2 8-7 16,9-5-319-16,6 2-25 15,9-11-34-15,9 0-32 16,2-11 439-16,11 2-816 16,2-7 394-16</inkml:trace>
  <inkml:trace contextRef="#ctx0" brushRef="#br0" timeOffset="182088.14">23706 13960 1252 0,'-12'4'328'0,"6"-3"120"15,12 0-346-15,9 1-5 16,6 0-14-16,10 0-13 16,5 0-24-16,10 4-22 15,-2-7-36-15,5-2 282 16,-4 0-762-16,2 0 336 15</inkml:trace>
  <inkml:trace contextRef="#ctx0" brushRef="#br0" timeOffset="182276.034">23849 13893 1141 0,'-25'12'337'0,"6"4"78"15,0 7-303-15,8 6-66 16,3 4-11-16,3-4-16 16,6 4-16-16,7-3-52 15,3-5-372-15,3-5 100 16</inkml:trace>
  <inkml:trace contextRef="#ctx0" brushRef="#br0" timeOffset="182552.176">24454 13595 1216 0,'-14'24'324'0,"-7"10"112"16,3 10-346-16,-2 14 4 15,1-2-14-15,1 9-19 16,8-10-19-16,2 3-6 16,2-13-32-16,5 0-53 15,0-13-45-15,-2-5-384 0,0-11 63 16</inkml:trace>
  <inkml:trace contextRef="#ctx0" brushRef="#br0" timeOffset="182773.968">24330 13658 1029 0,'17'-30'360'0,"10"-6"82"16,3 7-264-16,11 0-3 16,-6 4-33-16,2 6-24 15,-7 11-45-15,-1 10-25 16,-13 14-34-16,-9 11-20 15,-12 6-6-15,-11 11-58 16,-6-3-29-16,-8 4-36 16,4-8-10-16,-4-7-12 15,6-11-289-15,0-8 123 16</inkml:trace>
  <inkml:trace contextRef="#ctx0" brushRef="#br0" timeOffset="183119.317">24899 13644 604 0,'-2'-14'350'0,"-17"4"-50"16,-11 2-66-16,-3 2-229 16,-8 3 45-16,1 3 23 15,4 8 22-15,7 2 13 16,6 7 11-16,10 5-38 15,11 9-11-15,8 2-22 16,10 11 4-16,7 1-6 16,6 8 13-16,0-6 0 0,-1 4 10 15,-8-10-11-15,-9 1 10 16,-9-9-11-16,-13-1 0 16,-9-8-11-16,-7-5-3 15,0-12-21-15,-6-12-10 16,8-9-20-16,-1-13-59 15,5-7-78-15,-1-20-412 16,8-5 60-16</inkml:trace>
  <inkml:trace contextRef="#ctx0" brushRef="#br0" timeOffset="183366.89">24986 13366 1214 0,'-1'18'368'0,"1"5"84"16,3 7-314-16,4 5-65 15,3 2-9-15,0-4-31 0,8 7-7 16,0-4-20-16,5-1-92 15,-1-7 431-15,7-3-822 16,-6-13 331-16</inkml:trace>
  <inkml:trace contextRef="#ctx0" brushRef="#br0" timeOffset="183536.708">25173 13447 1069 0,'-19'-1'297'0,"-7"6"88"15,2 6-303-15,1 9-13 16,3 0-18-16,0 6-8 16,2 1-15-16,6 5-6 15,5-4-14-15,0 1-31 0,3-7-387 16,4 0 116 0</inkml:trace>
  <inkml:trace contextRef="#ctx0" brushRef="#br0" timeOffset="183702.003">24956 13704 609 0,'10'-1'455'0,"8"0"-77"16,6-1-47-1,10-5-237-15,-2-1-29 16,5-4-3-16,-4 0-24 16,2-4-17-16,-10-1-30 15,-2-8-402-15,-10-6 116 0</inkml:trace>
  <inkml:trace contextRef="#ctx0" brushRef="#br0" timeOffset="183829.686">25140 13388 1118 0,'-18'41'341'0,"0"9"78"16,4-1-316-16,3 5-21 16,3-8-36-16,4 1-16 15,6-7-22-15,5 0-435 16,3-9 139-16</inkml:trace>
  <inkml:trace contextRef="#ctx0" brushRef="#br0" timeOffset="185335.514">19891 15452 1024 0,'-9'-7'240'16,"-3"8"99"-16,3 10-298 16,-4 7 10-16,4 7-5 15,-3 12-5-15,3 4-9 0,1 9-9 16,5 0-10-16,1 1 3 16,6-9-3-16,7-6 6 15,3-16 10-15,8-12 1 16,2-12-2-16,6-12 1 15,-1-7 0-15,3-12-5 16,-4-1-5-16,1-7-1 16,-6 7-5-16,0 6-6 15,-9 14-1-15,-5 13-5 16,-9 13-1-16,-6 16 1 16,-7 12 2-16,-1 14-4 15,3-1 4-15,7 7-2 16,6-9 0-16,10-5-2 15,5-16 3-15,12-9 7 16,2-15 14-16,7-16 29 16,-1-8 3-16,7-10 5 0,-8-7-12 15,8-6-14-15,-6 3-33 16,3-5-74-16,-9 6-48 16,1 6-365-16,-15 9 38 15</inkml:trace>
  <inkml:trace contextRef="#ctx0" brushRef="#br0" timeOffset="185597.597">20795 15235 981 0,'-2'-15'368'15,"0"9"45"-15,3 10-231 16,2 6-88-16,4 11-13 16,2 3-35-16,3 10-9 15,3 0-21-15,7 5-7 16,0-5-15-16,2-1 316 15,-2-7-759-15,7-8 355 0</inkml:trace>
  <inkml:trace contextRef="#ctx0" brushRef="#br0" timeOffset="185787.422">21144 15220 881 0,'-31'6'302'0,"-1"10"26"0,-9 12-207 16,2 4-111-16,-8 6-6 15,6 2-2-15,-1 2-3 16,8-11 1-16,4-3-7 16,12-8 0-16,3-5-9 15,9-6-37-15,1-8-276 16,7-6 77-16</inkml:trace>
  <inkml:trace contextRef="#ctx0" brushRef="#br0" timeOffset="185940.183">20840 15424 1021 0,'0'9'342'16,"-2"0"64"-16,8-3-259 15,3-1-50-15,10-1-16 16,3-3-33-16,9-1-14 16,5-5-13-16,4-5 296 15,-1-4-756-15,5-10 354 16</inkml:trace>
  <inkml:trace contextRef="#ctx0" brushRef="#br0" timeOffset="186114.582">21009 15252 1137 0,'-29'43'306'0,"-3"7"100"16,9-3-329-16,2 6-8 15,6-10-25-15,5 0-16 16,6-7-19-16,8-2-44 15,3-11 437-15,5-7-818 16,-1-9 380-16</inkml:trace>
  <inkml:trace contextRef="#ctx0" brushRef="#br0" timeOffset="186608.87">21349 15725 1183 0,'-18'4'366'0,"7"-1"104"16,14 1-325-16,9-2 2 16,9-2-38-16,11-1-12 15,3-2-40-15,11 0-16 16,2 1-33-16,8-1-60 15,-9 1-82-15,1 3-393 16,-12-1 49-16</inkml:trace>
  <inkml:trace contextRef="#ctx0" brushRef="#br0" timeOffset="186804.533">21334 15887 1173 0,'-14'4'457'0,"11"3"59"16,9-2-299-16,12-2-37 16,10-2-53-16,13 3-9 15,5-2-44-15,17-2-19 16,0 0-43-16,9-1-593 16,-13 1 178-16</inkml:trace>
  <inkml:trace contextRef="#ctx0" brushRef="#br0" timeOffset="188486.679">22608 15549 1212 0,'-30'12'336'0,"5"-1"97"15,19-5-336-15,20-11 11 16,15-13-17-16,23-21-9 15,10-9-12-15,24-19-14 16,0-2-33-16,18-4-13 16,-15 15-2-16,-1 8-8 15,-25 23 1-15,-11 18-5 16,-30 17 3-16,-14 19-5 16,-17 11 7-16,-13 17-3 15,-7 2 4-15,-5 6-64 16,1-6-46-16,-4-2-276 15,11-9-119-15,5-1-101 16</inkml:trace>
  <inkml:trace contextRef="#ctx0" brushRef="#br0" timeOffset="188784.435">22554 15934 1312 0,'-17'15'396'0,"6"-4"104"16,25 1-350-16,21-6 1 15,12-6-17-15,24-10-28 16,10-3-19-16,21-6-24 15,-4 1-45-15,13-1-20 16,-13 4-16-16,6 3-125 16,-21 8-57-16,-2 13-384 15,-24 10-2-15</inkml:trace>
  <inkml:trace contextRef="#ctx0" brushRef="#br0" timeOffset="189168.477">23010 16236 810 0,'60'-24'345'0,"-7"5"12"16,-20 11-199-16,-14 9-60 15,-20 11-27-15,-15 12-6 16,-13 7-10-16,-17 9 11 16,0 3-9-16,-5 8 6 15,7-5 13-15,3 5 8 16,16-7-6-16,6 2-6 15,13-9-18-15,16-2-25 16,10-9-16-16,14-6-11 16,7-8-7-16,18-7-57 15,-1-9-54-15,6-6-394 16,-7-6 63-16</inkml:trace>
  <inkml:trace contextRef="#ctx0" brushRef="#br0" timeOffset="189322.775">23256 16489 1066 0,'-46'33'423'0,"-9"14"50"15,-7 16-224-15,12 0-143 16,-2 9-14-16,16-6-30 16,5 0-49-16,14-13-82 15,1-1-432-15,4-19 105 16</inkml:trace>
</inkml:ink>
</file>

<file path=ppt/ink/ink2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1:42:20.191"/>
    </inkml:context>
    <inkml:brush xml:id="br0">
      <inkml:brushProperty name="width" value="0.05292" units="cm"/>
      <inkml:brushProperty name="height" value="0.05292" units="cm"/>
    </inkml:brush>
  </inkml:definitions>
  <inkml:trace contextRef="#ctx0" brushRef="#br0">2752 10436 1353 0,'13'-38'437'0,"3"3"107"16,-1 16-382-16,-5 12-1 16,-11 14-43-16,-13 19-27 15,-9 14-36-15,-9 18-5 16,-5 2-16-16,-8 20 8 15,3-4 3-15,-3 15 23 16,7-7 11-16,9 7 8 16,16-17-13-16,15 0-1 15,16-19-26-15,20-7-21 16,11-14-16-16,24-10-8 16,9-16-13-16,18-10-80 0,-5-9-52 0,12-13-196 15,-11-5-373 1,8-15 16-16</inkml:trace>
  <inkml:trace contextRef="#ctx0" brushRef="#br0" timeOffset="300.139">3547 10964 1432 0,'0'-9'480'0,"12"-3"116"16,10 4-391-16,18 6-40 16,5 3-44-16,12 8-31 15,-7 6-50-15,3 8-14 16,-14 2-15-16,-7 8-19 16,-16 1-7-16,-15 14-2 15,-15 0 6-15,-15 12-2 16,-13-2 13-16,-13 4 12 15,2-11 0-15,-5-6 1 16,8-14 3-16,4-11-29 16,13-14-49-16,10-10-571 15,14-11 147-15</inkml:trace>
  <inkml:trace contextRef="#ctx0" brushRef="#br0" timeOffset="1002.696">4691 11042 1319 0,'-8'-39'417'16,"-1"17"122"-16,1 20-372 16,-1 19-6-16,1 13-41 15,-2 20-21-15,4 7-47 16,2 12-12-16,6-9-13 0,6 7-10 15,3-14-7-15,6-5-4 16,4-17-2-16,8-12-6 16,2-20 7-16,8-22 2 15,0-14-7-15,5-20 6 16,-8-2-5-16,-4 0-5 16,-10 13-9-16,-8 8 2 15,-11 20-6-15,-4 16 4 16,-6 15 3-16,-4 16 4 15,0 6 10-15,2 13 2 16,6-3 2-16,7 0-5 16,9-11 2-16,11-3 1 15,3-13 0-15,10-7 0 16,-3-11 3-16,10-9 4 16,-7-7-11-16,8-10-3 15,-6 0-40-15,7-5-114 16,-8 3-65-16,2 0-378 15,-6 11-3-15</inkml:trace>
  <inkml:trace contextRef="#ctx0" brushRef="#br0" timeOffset="1303.538">5525 11193 1205 0,'2'16'496'16,"0"2"47"-16,8 0-269 15,4-2-100-15,9-7-13 16,2-5-59-16,7-8-16 15,-1-6-35-15,1-8-14 16,-8-2-24-16,-8-3-19 16,-12 2-5-16,-9 4-8 15,-13 5 3-15,-12 9 3 16,-4 8 4-16,-12 13 2 16,1 6 7-16,-5 11 3 15,10 3-5-15,1 9 7 16,13-2-2-16,11 5 0 15,16-5-6-15,13-4-16 16,13-12-48-16,18-18-149 16,5-19-56-16,16-31-340 15,2-18-38-15</inkml:trace>
  <inkml:trace contextRef="#ctx0" brushRef="#br0" timeOffset="1466.429">6129 10504 1231 0,'7'-51'538'0,"-20"36"37"0,-8 35-281 15,-6 27-81-15,-12 37-30 16,-2 13-79-16,-4 30-4 16,6-7-40-16,2 10-20 15,14-22-42-15,6 6-143 16,11-28 265-16,13-8-794 16,8-35 226-16</inkml:trace>
  <inkml:trace contextRef="#ctx0" brushRef="#br0" timeOffset="1886.899">6290 11669 1094 0,'18'-22'415'0,"-4"-26"84"16,-4-18-290-16,-2-28 33 15,-8-10-49-15,-9-42-21 16,-5-4-52-16,-8-39-20 15,0 15-59-15,5-5-6 16,8 41-9-16,6 22-2 16,10 55-2-16,6 27-6 15,4 32-9-15,6 29-10 16,3 19-10-16,5 24-44 16,1 6-34-16,5 16-147 15,-7-6-400-15,-5 14 57 16</inkml:trace>
  <inkml:trace contextRef="#ctx0" brushRef="#br0" timeOffset="2483.107">6243 11178 1379 0,'-49'22'575'16,"20"-7"33"-16,14-1-328 16,17-1-162-16,16-4-28 15,14 0-73-15,16-2-12 16,7-2-9-16,20-8-55 15,0-4-59-15,16-9-121 16,-8-5-19-16,-1-4-9 16,-22 1 51-16,-11 1 75 15,-25 7 143-15,-15 1 75 16,-16 5 40-16,-13 2 39 16,-5 2-6-16,-9 3-10 0,-1 7-33 15,-4 6-2-15,4 7-29 0,1 10 7 16,6 5-8-16,4 7-3 15,9-1-15-15,9 3 2 16,9-9-23-16,10-5-8 16,7-9-15-16,10-9-9 15,1-12-14-15,6-12 0 16,-4-8 0-16,6-14-9 16,-9-4-7-16,-1-1-17 15,-9 8-1-15,-5 6-6 16,-11 13 8-16,-3 11 5 15,-6 13 24-15,-7 12 8 16,-1 4 4-16,-2 10 5 16,4 0 0-16,4-2-28 15,7-8-38-15,9-5-100 16,7-12-29-16,7-9-44 16,4-11 11-16,5-10 37 15,-5-4 105-15,4-6 31 16,-5 3 65-16,-1 5 54 15,-7 5 25-15,-2 9 37 0,-8 10 8 16,0 6-1-16,-4 3-43 0,2 9-26 16,-2 4-39-1,1 6-13-15,-2 0-19 0,-2 7-10 16,-1-5-34-16,4-1-95 16,-3-9-231-16,5-10-103 15,1-11-126-15</inkml:trace>
  <inkml:trace contextRef="#ctx0" brushRef="#br0" timeOffset="2818.4">7247 11162 596 0,'13'-5'576'16,"-5"5"-117"-16,4 4 21 16,1 1-313-16,6 3-6 15,-1-1-45-15,6 2 4 16,0-2-30-16,4-4 1 15,5-4-28-15,8-5-8 16,1-3-26-16,4-5 1 0,-2 3-18 16,-5-3 0-16,-13 2-10 15,-7 2 1-15,-11 5-6 0,-11-3 6 16,-8 4 5 0,-10 4 1-16,-5 1-1 0,-10 8 10 15,1 6 7-15,-5 14 18 16,5 7 13-16,5 17 24 15,11-2-5-15,5 11 1 16,15-12-21-16,19-6-19 16,9-17-23-16,17-16-68 15,6-16-75-15,17-14-588 16,-7-10 118-16</inkml:trace>
  <inkml:trace contextRef="#ctx0" brushRef="#br0" timeOffset="4317.543">8424 11262 1159 0,'-13'-25'414'16,"-1"8"73"-16,1 4-269 15,6 11-76-15,-1 9 8 16,0 11-61-16,1 10-15 15,0 5-28-15,0 9-21 16,4-5-18-16,2-2-10 16,2-10-8-16,3-12-76 0,3-14-64 15,1-20-376-15,0-11-31 16,3-16-171-16</inkml:trace>
  <inkml:trace contextRef="#ctx0" brushRef="#br0" timeOffset="4716.124">8422 10881 983 0,'-17'-5'376'0,"-4"11"38"16,4 5-242-16,5 7-103 16,11-1-26-16,16 4-27 15,10-5-17-15,21 2-60 16,8-4-38-16,14 0-128 16,-6-1-17-16,-2 6 7 15,-16 3 79-15,-18 4 135 16,-20-1 170-16,-20 6 90 15,-13-7 12-15,-16-3 32 16,-2-6-79-16,-6-7-22 16,9-10-62-16,6-4-16 15,16-2-52-15,13 1-19 16,15 5-18-16,13 4-5 16,7 6-8-16,6 6 2 15,0 4 0-15,2 5-2 16,-9 3 0-16,-3 6 4 15,-10-3 2-15,-8 7 0 0,-10-5-2 16,-6 2-3-16,-4-4 3 16,-7-2-8-16,-1-10 2 15,-2-9-112-15,0-15-419 16,-9-16 102-16</inkml:trace>
  <inkml:trace contextRef="#ctx0" brushRef="#br0" timeOffset="5365.994">9380 10706 1117 0,'25'-56'353'16,"-6"20"65"-16,-9 31-307 0,-9 25 4 16,-8 22-30-16,-6 24-6 15,-3 10-10-15,-3 22-9 16,4-6-38-16,0 11-12 15,7-18-4-15,6-2-2 16,3-23-5-16,8-8 0 16,6-20 3-16,10-14-3 15,4-16 3-15,9-21 7 16,2-10 5-16,3-16-1 16,-5 2-2-16,4-4-2 15,-10 13-4-15,-3 6-1 16,-9 14-3-16,-5 11 2 15,-7 13 2-15,-4 8 3 16,-1 5-4-16,-3 8 7 16,-2-1 2-16,1 2-9 15,0 0-2-15,0 5 1 16,2-5-3-16,1 1-15 16,2-9 9-16,3-11-106 15,1-16-47-15,3-20-354 0,4-12 6 16</inkml:trace>
  <inkml:trace contextRef="#ctx0" brushRef="#br0" timeOffset="5499.307">9901 10782 1079 0,'-17'11'232'0,"-3"11"97"16,10 6-324-16,2 5-330 15,11 3 98-15</inkml:trace>
  <inkml:trace contextRef="#ctx0" brushRef="#br0" timeOffset="5898.538">10219 11268 1223 0,'-9'8'432'0,"-12"-1"55"16,-3-3-345-16,-6-1-12 15,-1-2-65-15,-6 4-24 16,3 3-9-16,-3 11-4 15,4 6-11-15,5 10 14 16,7-1 3-16,9 0 3 16,12-9-3-16,14-12-6 15,12-13-15-15,9-13-5 0,4-13-4 16,6-13-8 0,-4-4 1-16,1-6-2 0,-6 5-1 15,-1 7 3 1,-8 16-3-16,-2 20 2 0,-9 19 3 15,-4 24-3-15,-7 12 0 0,-6 21 5 16,-5 0 8-16,-9 14-5 16,-3-11 6-16,-6 9-4 15,-2-17 10-15,-5 2-11 16,2-18 6-16,-3-7 11 16,2-20-1-16,-6-17-12 15,4-19 5-15,-2-30-18 16,5-20-32-16,2-37-163 15,11-16-376-15,8-23 51 16</inkml:trace>
  <inkml:trace contextRef="#ctx0" brushRef="#br0" timeOffset="6232.878">10455 10413 933 0,'-6'62'381'0,"-8"30"39"15,-6 8-243-15,2 23-8 16,3-11-59-16,5 10-22 16,6-23-25-16,8 1-21 0,2-24-26 15,8-8-9-15,2-24 0 16,6-13-7-16,0-20-2 16,7-19-1-16,0-16 4 15,8-15-2-15,-6-2 2 16,1-4 4-16,-5 11-4 0,-7 8-1 15,-8 14 0-15,-3 12 0 16,-8 11-1-16,-4 8 5 16,-3 9-7-16,-4 8-7 15,1 1-8-15,0 4-54 16,5-6-38-16,5-4-309 16,4-14-55-16,11-9-110 15</inkml:trace>
  <inkml:trace contextRef="#ctx0" brushRef="#br0" timeOffset="6666.276">10993 11260 935 0,'16'-7'450'0,"1"-2"27"16,-2 0-223-16,0-2-64 15,-2 0-61-15,-4-1-27 0,-4 4-44 16,-6-1-8-16,-3 2-31 15,-8 2-8-15,-6 3-7 16,-8 4-4-16,-3 9-4 16,-9 8 5-16,4 7-1 15,1 13 5-15,9-1 1 16,8 5 6-16,13-6-8 16,11-4 5-16,12-12-5 15,12-12-4-15,4-11-2 16,8-14 5-16,0-10-2 0,8-10 0 15,-7 0 0-15,2-4 2 16,-8 7-1-16,-2 3-2 16,-13 11 0-16,-2 7 1 15,-7 10-3-15,-2 12-1 16,-6 7 2-16,-5 13 0 16,-2 7-1-16,-5 9 4 15,-2-1-5-15,-2 7-7 16,1-9-3-16,-1-2-81 15,3-11-53-15,1-7-56 16,3-11-333-16,3-13 48 16</inkml:trace>
  <inkml:trace contextRef="#ctx0" brushRef="#br0" timeOffset="6776.845">11416 11334 1237 0,'24'-13'487'16,"4"-2"37"-16,3 3-351 15,7-5-47-15,-2 2-82 16,9 0-553-16,-6-3 155 0</inkml:trace>
  <inkml:trace contextRef="#ctx0" brushRef="#br0" timeOffset="10084.449">12353 11320 480 0,'5'-43'416'16,"-2"5"-71"-16,4 3 18 0,-1 12-222 15,-2 8-6-15,-8 12-37 16,-3 15-7-16,-3 9-41 0,-5 10 3 16,-3 6-8-16,-1 9-1 15,2 0-6-15,0 4-2 16,8-7-12-16,7-1-4 16,8-14-9-16,9-8-1 15,2-16-5-15,9-11 3 16,2-15-3-16,8-14-3 15,-5-4-2-15,5-7 3 16,-6 5-4-16,-4 1-1 16,-7 15 0-16,-5 8-1 15,-9 12 4-15,-6 9-5 16,-2 9 1-16,-5 9 6 16,-2 2-3-16,-1 8-14 15,1-1-14-15,3-2-49 16,3-8-21-16,8-5-32 15,5-14-6-15,8-10-29 16,3-11-3-16,7-11-64 16,0-3 32-16,3-6 32 15,-5 5 73-15,-1 0 132 16,-7 11 118-16,-7 9 35 16,-8 8 9-16,-4 14 0 0,-6 9-70 15,-6 8-16-15,1 5-27 16,0 7-11-16,1-4-29 15,3 4 3-15,6-7-22 16,5-3-7-16,5-10-6 0,5-4-1 16,3-11-13-16,6-8 2 15,3-6 5-15,5-8-8 16,-1-4-2-16,5-3-1 16,-5 2 4-16,-2 2-7 15,-6 8-6-15,-4 5 1 16,-8 8-2-16,-7 9-8 15,-5 5-8-15,-8 11 3 16,-4 1-2-16,-2 6-9 16,3-1-5-16,4-2 0 15,7-6 5-15,9-3-8 16,10-10 9-16,13-8 11 16,5-8 12-16,14-12-2 15,0-3 15-15,6-9 9 16,-7 3 4-16,0-2 18 15,-11 7 15-15,-4 3 28 16,-10 7-4-16,-8 3 2 0,-8 9-13 16,-9 5-1-16,-10 5-21 15,-11 6-2-15,-1 4 0 16,-8 7-9-16,4 3-6 16,0 9 7-16,6-2 4 15,6 2-4-15,12-8 5 16,12-10-5-16,10-16-17 0,15-18 2 15,7-17-7-15,13-20-3 16,1-8 0-16,10-20 1 16,-9 1-7-16,0-12 4 15,-9 10 1-15,-5-3 6 16,-14 22-2-16,-5 12 6 16,-11 25-6-16,-13 24 2 15,-14 23-1-15,-8 32 27 16,-10 17 0-16,-10 27 14 15,4-2-12-15,3 10 0 16,9-18-26-16,8 3-57 16,15-21-67-16,10-3 108 15,9-18-544-15,20-19 157 16</inkml:trace>
  <inkml:trace contextRef="#ctx0" brushRef="#br0" timeOffset="10548.461">13648 11305 666 0,'7'-3'482'16,"1"1"-23"-16,0 2-90 15,5 3-141-15,1-2-50 0,3 0-22 16,0-2-64-16,5-4-7 16,0-4-47-16,3-5-13 15,-7-2-11-15,-3-1 0 16,-7 3-14-16,-12 0 2 15,-8 6 2-15,-9 7-7 16,-10 3-3-16,-11 14 11 16,3 5-9-16,-5 13 5 15,8 1 0-15,6 8 3 16,12-5-3-16,6 2 4 16,10-9-5-16,6-3 4 15,6-12-3-15,10-4 0 16,4-12 0-16,9-8 0 15,2-6-2-15,6-8 5 16,-1-1-7-16,2-5 3 16,-7 3 0-16,0-2 1 15,-6 8-4-15,-3 0 5 0,-8 8 2 16,1 4-1-16,-7 8-4 16,-3 8-6-16,-4 6 0 15,-4 13-1-15,-3 5-3 16,-6 12 4-16,0-2 8 15,0 8-2-15,3-11-14 16,1-4-66-16,6-12-43 16,2-11-88-16,2-18-346 0,1-10 57 15</inkml:trace>
  <inkml:trace contextRef="#ctx0" brushRef="#br0" timeOffset="10676.594">14028 11435 1146 0,'4'-4'480'0,"5"-4"41"15,5-2-307-15,9-6-23 16,6-2-87-16,10-8-41 16,4 0-13-16,7-5-587 15,-1 3 178-15</inkml:trace>
  <inkml:trace contextRef="#ctx0" brushRef="#br0" timeOffset="11282.103">15234 11220 973 0,'16'-14'414'0,"-11"4"55"16,-11-3-219-16,-9 1-62 16,-12 5-26-16,-7 5-68 15,-12 8-20-15,2 8-33 16,-4 9-10-16,9 4-4 16,1 8-10-16,11-3-12 15,9 6-2-15,12-7-2 0,14 1-15 16,14-12-3-16,18-4-55 15,11-10-55-15,17-7-80 16,0-9-332-16,10-9 37 16</inkml:trace>
  <inkml:trace contextRef="#ctx0" brushRef="#br0" timeOffset="11581.654">15563 11267 993 0,'2'-15'433'0,"-17"0"56"15,-10 6-252-15,-14 2-27 16,-2 6-62-16,-5 3-33 15,5 6-46-15,1 11-13 16,8 6-28-16,7 12-1 16,8 2-5-16,12 7-6 15,12-4-3-15,16-4-3 16,9-15-6-16,17-8-1 16,1-15 4-16,7-13-4 15,-6-9-2-15,-1-9-6 16,-14-1 5-16,-11-7-18 15,-14 5-1-15,-18-4-35 0,-13 9-17 16,-14 6-62-16,-6 13-4 16,-10 13-23-16,6 13 27 15,2 10-8-15,17 3 41 16,10-4-325-16,21-7 104 0</inkml:trace>
  <inkml:trace contextRef="#ctx0" brushRef="#br0" timeOffset="12081.488">15769 11291 898 0,'24'-9'411'16,"-11"1"23"-16,-5 2-180 15,-4 4-100-15,-4 8-20 16,-3 5-51-16,-6 13-18 16,-1 4-32-16,-1 11-9 15,6-1-13-15,1 1-2 16,9-11-4-16,6-6 1 15,4-13-2-15,8-10-1 16,4-10 1-16,6-14 1 16,2-5-7-16,4-9 6 15,-7 2-4-15,2 0 1 0,-10 11-1 16,-3 5 2-16,-9 11-4 16,-6 6 5-16,-8 9-4 15,-6 9 1-15,-4 5 0 16,-3 9 0-16,1 1-3 15,4 5-1-15,7-5 0 16,4 0 7-16,3-7-5 16,10-2 3-16,2-10 4 0,9-9-6 15,2-9-4-15,12-10 6 16,2-10 1-16,5-11-1 16,-3 1 1-16,0 0-4 15,-9 6-1-15,-4 6-7 16,-12 16 7-16,-6 10 0 15,-12 9-1-15,-9 14 2 16,-6 7 5-16,-4 6-9 16,2-3-27-16,6 3-81 15,9-12-34-15,4-8-355 16,8-10 26-16</inkml:trace>
  <inkml:trace contextRef="#ctx0" brushRef="#br0" timeOffset="12259.014">16700 11270 946 0,'4'6'358'16,"-12"16"80"-16,-8 12-243 15,-7 14-12-15,0 5-52 16,0 18-28-16,6-5-53 16,-1 6-29-16,9-10-22 15,1-1-16-15,5-18-37 16,0-9-67-16,4-15-18 15,-2-18-341-15,0-13 58 0</inkml:trace>
  <inkml:trace contextRef="#ctx0" brushRef="#br0" timeOffset="12515.65">16629 11327 1227 0,'21'-25'523'0,"9"-2"44"16,1 4-311-16,7 0-43 15,-1 8-71-15,2 7-51 16,-10 9-32-16,0 11-25 16,-9 7-27-16,-7 10-4 15,-13 6-9-15,-7 10-5 16,-9 1-1-16,-10 2-25 16,-3-3-15-16,-8-2-17 15,1-13-14-15,-3-11-54 0,8-11-9 16,6-10-57-1,10-11-13-15,11-9-316 0,16-2 87 16</inkml:trace>
  <inkml:trace contextRef="#ctx0" brushRef="#br0" timeOffset="12881.895">17110 11270 973 0,'10'2'304'0,"2"3"98"16,-2 1-261-16,4 3 12 15,2 2-23-15,3 0 11 16,0-3-33-16,8-2 0 16,-3-6-21-16,10-7 3 15,0-4-30-15,8-7-13 16,-2-2-17-16,5-8-12 16,-9 5-13-16,-5-2-4 15,-12 1 2-15,-9 3-3 16,-13 8 1-16,-17 2-1 15,-10 14 1-15,-17 4 5 16,-3 11 0-16,-10 8 14 16,6 0 8-16,3 7 8 15,12 4-7-15,6 5 6 0,13-2-13 16,9 6-15-16,12-9-5 16,20-7-5-16,13-18-19 15,23-23-74-15,10-21-86 16,18-23-415-16,3-26 39 15</inkml:trace>
  <inkml:trace contextRef="#ctx0" brushRef="#br0" timeOffset="13080.788">18112 10496 1238 0,'-38'37'488'0,"-15"25"54"15,-4 6-340-15,-8 17-12 16,7-1-85-16,-1 21-28 15,15-14-38-15,7 11-16 16,14-17-29-16,10 2-47 16,8-27-48-16,2-6-104 15,3-17 191-15,-3-12-556 16,-1-18 187-16</inkml:trace>
  <inkml:trace contextRef="#ctx0" brushRef="#br0" timeOffset="13348.224">17616 11280 1141 0,'14'-6'472'16,"9"-2"67"-16,5 0-302 16,11-4-9-16,1 0-79 15,6-1-31-15,-4 4-55 16,-1 4-20-16,-8 7-34 16,-3 6-4-16,-11 7-3 15,0 7-4-15,-8 5-6 16,-3 5-8-16,-5 3-5 15,-1 2-19-15,-3-5-3 16,2-1-4-16,0-11 5 16,-1-9-22-16,0-11-8 0,0-9-58 15,0-11-25-15,1-12-45 16,4-4 222-16,2-12-512 16,3 2 257-16</inkml:trace>
  <inkml:trace contextRef="#ctx0" brushRef="#br0" timeOffset="13438.822">18135 11024 589 0,'-9'1'347'16,"-3"3"-45"-16,4 2-92 15,4 0-178-15,2-6-313 16,10-3 75-16</inkml:trace>
  <inkml:trace contextRef="#ctx0" brushRef="#br0" timeOffset="13714.943">18646 10588 1204 0,'14'-22'468'15,"-9"12"50"-15,-4 12-323 16,-6 19-18-16,-8 12-75 16,-8 17-20-16,-2 4-30 15,-9 12-14-15,1 0-19 0,-11 23-7 16,1-3 3-16,-8 10-8 15,10-5-8-15,-2-1-10 16,14-23-32-16,5-13-62 16,10-19-31-16,2-18-71 15,7-22 318-15,1-15-646 16,3-8 312-16</inkml:trace>
  <inkml:trace contextRef="#ctx0" brushRef="#br0" timeOffset="13983.209">18271 11247 1106 0,'10'-7'469'0,"3"1"59"16,5 1-268-16,7 0-15 16,1 4-59-16,7-1-40 15,1 2-46-15,10-1-36 16,-4 0-33-16,4-1-14 0,-8 4-10 16,-6 2-1-16,-11 7-3 15,-7 6-5-15,-12 7 0 16,-10 12 0-16,-7 0-3 15,-2 7 2-15,1-5 0 16,6-4-5-16,7-12 1 16,9-11-5-16,3-12-14 15,3-14-41-15,6-8-23 0,6-16-118 16,1-6-40-16,5-16-355 16,-3-4 29-16</inkml:trace>
  <inkml:trace contextRef="#ctx0" brushRef="#br0" timeOffset="14083.627">18853 10895 1078 0,'5'-27'543'16,"-7"10"-10"-16,-1 5-249 16,1 10-149-16,1 9-60 15,2 8-84-15,5 8-122 16,5 5-47-16,6 5-352 16,5-2-2-16</inkml:trace>
  <inkml:trace contextRef="#ctx0" brushRef="#br0" timeOffset="14417.647">19034 11194 967 0,'1'20'499'16,"-6"-7"16"-16,-8-6-187 16,0-3-107-16,-8 3-20 0,0-1-86 15,-5 5-6-15,1 3-21 16,-2 9 2-16,4 3-12 16,3 7 2-16,3 0-17 15,7 9-19-15,7-4-10 16,7-1-12-16,11-5-12 15,11-8 0-15,5-14-4 16,9-16-6-16,0-11-2 16,2-17 0-16,-11-5-4 0,-2-8 2 15,-12 3-12-15,-7-2-10 16,-10 10-3-16,-6 5-13 16,-9 12-4-16,-7 14-14 15,-1 10-9-15,0 8-27 16,6 4 0-16,8 4-41 15,6-4-22-15,7 1-68 16,7-4 8-16,4-5-334 16,7-1 66-16</inkml:trace>
  <inkml:trace contextRef="#ctx0" brushRef="#br0" timeOffset="14747.766">19259 11300 650 0,'22'-21'481'16,"-7"1"-51"-16,2 1-42 0,-1 8-216 15,-3 3-6 1,-6 7-60-16,-7 10 2 0,-9 8-17 16,-10 10 18-16,-3 7 2 15,-1 10 14-15,6-5-24 16,9 2-16-16,10-14-25 16,17-4-26-16,8-15-22 15,15-10-9-15,3-8-2 16,10-7-6-16,-2-7 3 0,3 3 1 15,-10 2 7-15,-6 5-6 16,-11 9 3-16,-8 7-2 16,-10 7-1-16,-4 9-5 15,-1 6 5-15,-7 4-10 16,1 0-37-16,-2 0-131 16,-1-9-415-16,4-4-52 15,5-10-246-15</inkml:trace>
  <inkml:trace contextRef="#ctx0" brushRef="#br0" timeOffset="19096.967">5275 13455 1318 0,'-4'-28'392'15,"-4"23"107"-15,-1 19-353 16,3 18-59-16,2 24 5 16,-2 11-49-16,-1 15-9 15,1-5-9-15,6 6-5 16,2-19-11-16,8-1-6 16,3-17-1-16,5-9-4 15,0-23 5-15,10-23 1 16,2-20-6-16,3-23-1 15,0-11 4-15,2-15 0 16,-7 10-4-16,-5-1 10 16,-6 21-1-16,-5 15-2 15,-8 29-5-15,-5 25 10 0,-2 20-5 16,-3 28 4-16,-1 11 3 16,1 21 0-16,6-5-10 15,9-3 7-15,7-21-3 16,16-21 7-16,11-35 10 15,14-30 18-15,0-23-3 16,8-28 5-16,-8-3-8 16,1-16-6-16,-11 6-20 15,5-6 3-15,-10 17-38 0,-2 8-286 16,-16 23-282-16,-9 18-33 16</inkml:trace>
  <inkml:trace contextRef="#ctx0" brushRef="#br0" timeOffset="19463.11">6483 13228 963 0,'-19'8'612'0,"4"9"-68"16,11 11-135-16,13 2-254 15,8 9-35-15,6 0-62 0,11 5-14 16,2-8-25-16,11 0-6 16,1-13-11-16,10-12-56 15,-6-14-61-15,-1-17-104 16,-13-9-52-16,-10-13-318 16,-15 0 38-16</inkml:trace>
  <inkml:trace contextRef="#ctx0" brushRef="#br0" timeOffset="19611.373">6835 13270 768 0,'-51'-2'447'15,"-6"17"-10"-15,-12 19-106 16,6 8-148-16,-5 15-17 16,16-6-55-16,6 6-22 15,18-7-40-15,8 1-14 16,16-12-17-16,10-3-8 16,9-13-6-16,9-14-7 15,3-10-78-15,3-13-451 16,-3-7 125-16</inkml:trace>
  <inkml:trace contextRef="#ctx0" brushRef="#br0" timeOffset="19789.829">6489 13386 1337 0,'1'20'416'0,"5"-5"90"15,12 0-356-15,10-10-49 0,14-4-17 16,3-3-46-16,6-9-9 15,-1-6-11-15,3-7-88 16,-13-5-67-16,-7-10-401 16,-9 1 36-16</inkml:trace>
  <inkml:trace contextRef="#ctx0" brushRef="#br0" timeOffset="19913.246">6784 13238 1114 0,'-50'55'553'15,"2"8"7"-15,-2 13-248 16,11-7-112-16,4 3-65 15,20-15-73-15,12-4-24 16,13-17-30-16,13-4-151 16,9-13-454-16,2-4 96 15</inkml:trace>
  <inkml:trace contextRef="#ctx0" brushRef="#br0" timeOffset="20357.777">7101 13887 1231 0,'-43'18'481'0,"5"-4"56"16,20-8-340-16,17 4-20 15,14-9-72-15,20-2-38 0,10 0-28 16,16-2-5-16,1-4-22 16,12-1-26-16,-8 0-86 15,0-6-475-15,-21 1 105 16</inkml:trace>
  <inkml:trace contextRef="#ctx0" brushRef="#br0" timeOffset="20541.318">7073 14059 1302 0,'-27'12'505'0,"6"4"58"15,21 0-363-15,16-4-7 16,16-8-87-16,17 0-33 15,5-3-27-15,14-5-15 16,-1 1-30-16,9-3-150 16,-11 4-456-16,0-2 90 15</inkml:trace>
  <inkml:trace contextRef="#ctx0" brushRef="#br0" timeOffset="21896.65">8458 13826 1133 0,'-22'12'367'16,"9"-19"78"-16,17-16-307 15,22-26-38-15,23-10-25 16,17-27-5-16,6-1-25 16,17-13-4-16,-7 19-20 0,9 1-10 15,-14 26-10-15,-4 17-1 16,-25 28 2-16,-17 24-3 16,-26 20 7-16,-23 28-5 15,-13 6 0-15,-8 16 0 16,1-8 4-16,1 1-49 15,15-21-54-15,1-2-392 16,9-25 64-16</inkml:trace>
  <inkml:trace contextRef="#ctx0" brushRef="#br0" timeOffset="22129.838">8475 14096 1335 0,'-20'17'416'0,"15"-5"105"16,24-4-342-16,16-7-28 16,19-4 4-16,5-2-64 15,17-2-10-15,-5-1-33 16,17-2-23-16,-6-2-21 16,10 0-26-16,-15 2-60 15,1 8-521-15,-25 8 134 16</inkml:trace>
  <inkml:trace contextRef="#ctx0" brushRef="#br0" timeOffset="22433.825">8779 14532 1179 0,'17'-27'326'0,"14"0"144"16,4 6-333-16,2 3-3 16,-10 14-23-16,-9 12-9 15,-12 13-61-15,-12 13-12 16,-9 6-12-16,-11 9-1 16,-5-1-15-16,-9 3 2 0,5-3 0 15,-4 4-4-15,11-11-1 16,2 4 2-16,15-5 0 15,9-4 2-15,12-9 0 16,17-4 0-16,9-11-4 16,15-10 20-16,6-9-81 15,10-6-453-15,-10-4 148 16</inkml:trace>
  <inkml:trace contextRef="#ctx0" brushRef="#br0" timeOffset="22629.252">9040 14715 984 0,'-33'29'438'0,"-7"11"44"15,7 5-219-15,-2 22-137 16,10-1-29-16,-3 11-12 16,8-9-58-16,5 4-5 15,6-20-6-15,8-1-62 16,2-14-70-16,10 0-392 15,-3-15 60-15</inkml:trace>
  <inkml:trace contextRef="#ctx0" brushRef="#br0" timeOffset="25632.201">11280 13581 953 0,'-15'-14'326'16,"-2"7"66"-16,1 7-220 15,4 8-46-15,1 5 12 16,5 4-35-16,6 5-7 16,6 1-26-16,9 2-14 15,6 0-23-15,16 2-8 16,5-3-11-16,15 3-2 16,1-7-5-16,12 4 0 15,-7-3-4-15,2 2 3 16,-12-3-5-16,-2 7 2 15,-15-6-5-15,-7 3 0 16,-12-3 6-16,-9 3 3 16,-9-5 3-16,-8 4 19 0,-5-3 9 15,-7 2 3-15,-1-6-3 16,-4 1-2-16,1-2-16 16,-4 2-7-16,0-4-8 15,-8 7 4-15,1 0-2 16,-18 8 4-16,-4 2 4 15,-14 15 6-15,-1-5 1 16,-9 7 11-16,14-6 1 16,4-2 13-16,16-11-5 0,6 1 1 15,15-11-10-15,7-1-7 16,14-7-15-16,8-1-3 16,11-3-8-16,7-4-1 15,7-1-36-15,10-1-593 16,1-3 186-16</inkml:trace>
  <inkml:trace contextRef="#ctx0" brushRef="#br0" timeOffset="27528.777">12835 13961 961 0,'9'-69'309'0,"-4"-6"83"15,1 20-261-15,-3 6 20 16,-3 22-20-16,-3 8-8 16,-1 17-31-16,0 8-15 15,1 4-38-15,0 10-18 16,1 4-6-16,-3 17 0 16,-1 7-2-16,-1 16-4 15,0 3 3-15,5 10-9 16,2-11-1-16,5-5 0 15,4-17 7-15,8-14-1 16,4-21 11-16,7-18 8 16,-1-13 7-16,6-18-2 15,-5-6 0-15,4-11-12 16,-6 5-7-16,1-2-9 0,-9 14 0 16,-2 10-3-16,-9 19 4 15,-3 19-3-15,-7 21 6 16,-2 18-3-16,-1 4 6 15,3 6-6-15,8-9 8 16,9-6-7-16,10-19-3 16,14-12 5-16,4-15 11 15,10-17 4-15,-4-9 2 16,4-14 13-16,-9 0-11 16,1-8-12-16,-10 4-8 0,0-2-4 15,-9 13-19-15,-2 2-115 16,-12 13-64-16,2 9-392 15,-7 10-6-15</inkml:trace>
  <inkml:trace contextRef="#ctx0" brushRef="#br0" timeOffset="28331.59">13457 14684 440 0,'1'1'480'0,"0"-7"-99"16,1-4 7-16,5-11-215 15,0-6-50-15,6-13-2 16,1 2-34-16,2-8-9 15,-1 5-23-15,2-1-10 16,-4 12-17-16,-4 7 0 0,-4 12-4 16,-3 11-3-16,-4 12-3 15,-3 8 1-15,-2 5-6 16,1 12-9-16,3-4 6 16,2-1-8-16,4-4-4 15,5-7-6-15,4-10 4 16,3-5-4-16,1-9 9 15,3-6 1-15,1-7 2 16,3-5 2-16,-1-2 0 0,2-3-8 16,-3 1 2-16,3-2-1 15,-2-1 0-15,1 0-3 16,-4 4 7-16,-2 7-3 16,-3 9 7-16,-6 18-2 15,-8 10 4-15,0 19 3 16,-6 6 10-16,-3 15-7 15,-3-7 3-15,3 6-6 16,0-14-4-16,2-5-13 16,3-15-5-16,1-6-124 15,1-15-47-15,-4-10-347 16,1-11-17-16</inkml:trace>
  <inkml:trace contextRef="#ctx0" brushRef="#br0" timeOffset="28778.098">14422 14009 1153 0,'-35'-5'429'15,"13"4"66"-15,5-3-273 16,11 3-50-16,9-1 5 0,7 1-65 16,7-3-14-16,8 3-35 15,13 1-29-15,4 0-29 16,9 1-33-16,-4 0-24 15,6 4-127-15,-10-3-40 16,-1 3-370-16,-13 1 5 16</inkml:trace>
  <inkml:trace contextRef="#ctx0" brushRef="#br0" timeOffset="29064.911">14385 14146 1233 0,'-3'5'439'0,"-8"1"81"16,6 0-319-16,8 3 7 16,3-3-46-16,7 3-23 15,4-3-35-15,15 0-31 16,2-3-40-16,16-2-28 15,0-3-36-15,13-6-158 16,-7-1-136-16,0-5-302 16,-16 0-91-16</inkml:trace>
  <inkml:trace contextRef="#ctx0" brushRef="#br0" timeOffset="30611.499">15822 13319 1143 0,'-25'-11'307'0,"15"-9"111"16,15 2-326-16,22-9 0 16,14 0-18-16,20-5-11 15,1 6-29-15,10-1-7 0,-7 13-19 16,-3 10-11-16,-18 14-10 16,-15 17-33-16,-22 12-14 15,-24 16-6-15,-15 0 10 16,-16 11 30-16,-5-7 57 15,-8 3 77-15,11-12 50 16,3-1 34-16,17-9-15 0,12-6-18 16,17-11-61-1,15-1-42-15,14-9-36 0,17-5-14 16,8-7-9-16,21-4-56 16,1-5-63-16,12-5-171 15,-10 2-303-15,-7 3-14 16</inkml:trace>
  <inkml:trace contextRef="#ctx0" brushRef="#br0" timeOffset="30878.174">15548 14148 1404 0,'-27'17'432'16,"18"-6"103"-16,26-6-379 16,30-3 12-16,15-6-39 15,27-7-16-15,7-1-25 16,28-2-22-16,-8 3-45 16,18 1-20-16,-16 9-52 15,6 1-144-15,-25 3-79 0,3 0-351 16,-29 1-39-16</inkml:trace>
  <inkml:trace contextRef="#ctx0" brushRef="#br0" timeOffset="31694.989">16438 14606 1124 0,'15'-1'352'15,"-10"1"104"-15,-12 0-309 0,-11 2 4 16,-6 1-23-16,-12 2-18 16,-2 0-24-16,-11 0 13 15,3 3-18-15,-7 5 1 16,9 1-14-16,2 7-9 15,13 3-33-15,9 7-6 16,10-2-10-16,14 3-5 16,6-7-5-16,16-2-3 15,4-13-6-15,12-9-4 16,0-12 6-16,4-9-5 16,-6-8 12-16,3-3 2 15,-10 1 2-15,0 6-2 16,-8 9 5-16,0 12-3 15,-8 12-5-15,-4 18 4 16,-5 12-1-16,-2 18 0 16,-5 4-2-16,-4 16 6 15,-5-8-3-15,-7 10 5 16,-4-9 6-16,-6 4 18 16,-1-15 6-16,-8 1 12 0,1-17 9 15,-9-6 7-15,2-12-13 16,-11-10-3-16,3-13-10 15,-5-8-23-15,6-12-23 16,-2-12-89-16,9-8-32 16,0-26-564-16,2 0 104 15</inkml:trace>
</inkml:ink>
</file>

<file path=ppt/ink/ink2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1:44:10.439"/>
    </inkml:context>
    <inkml:brush xml:id="br0">
      <inkml:brushProperty name="width" value="0.05292" units="cm"/>
      <inkml:brushProperty name="height" value="0.05292" units="cm"/>
    </inkml:brush>
  </inkml:definitions>
  <inkml:trace contextRef="#ctx0" brushRef="#br0">2380 11072 1416 0,'14'-41'397'0,"-24"25"127"16,9 13-349-16,4 19-41 15,-5 22 20-15,-1 12-41 16,-3 18-8-16,-2 6-41 16,-2 10-13-16,4-8-26 15,-2 7-1-15,3-12-13 0,3 3-10 16,0-17-36-16,3-5-65 16,2-18-51-16,1-11-145 15,-5-19-339-15,-5-15 48 16</inkml:trace>
  <inkml:trace contextRef="#ctx0" brushRef="#br0" timeOffset="266.914">2156 11103 1448 0,'-3'-24'506'0,"10"0"100"16,11-4-382-16,21-8-32 15,6 3-46-15,19-5-29 16,-1 6-48-16,12 1-18 16,-12 10-28-16,1 7-18 0,-19 12-6 15,-13 17-5-15,-22 11-9 16,-16 18-14-16,-18 6-7 16,-12 10-38-16,-4-7-12 15,-6-6-56-15,11-16-41 0,0-7-97 16,12-15-322-16,8 3 46 15</inkml:trace>
  <inkml:trace contextRef="#ctx0" brushRef="#br0" timeOffset="984.755">3150 11130 1303 0,'17'-21'470'0,"-2"-3"90"16,-3 3-356-16,-8-2 3 16,-11 7-54-16,-6 1-17 15,-9 6-43-15,-12 4-7 16,0 6-34-16,-8 12-5 16,1 8-14-16,-2 14 4 15,10 6-17-15,0 15 8 16,13-3-14-16,6 7 1 15,8-13-14-15,9 0 14 16,8-19-11-16,8-10 1 16,4-15-2-16,11-14 7 15,0-12-8-15,8-14 5 16,-4-6-4-16,5-7-4 16,-9 4-4-16,1-2 0 15,-11 12-2-15,-2 10 1 16,-12 13 3-16,-7 14 5 15,-8 14-3-15,-8 14 6 0,-2 9 0 16,-5 10-5 0,2 0-1-16,1 5 4 0,7-6-6 15,4-3-67-15,6-10-37 0,5-5-96 16,3-14-91-16,7-10 285 16,0-12-621-16,5-15 273 15</inkml:trace>
  <inkml:trace contextRef="#ctx0" brushRef="#br0" timeOffset="1130.327">3423 11098 989 0,'9'-5'447'15,"-10"8"14"-15,-1 10-210 16,1 4-122-16,-1 8-23 16,-3 0-53-16,4 8-11 15,-2-5-23-15,3 4-31 16,3-2-67-16,0-2-422 15,3-8 96-15</inkml:trace>
  <inkml:trace contextRef="#ctx0" brushRef="#br0" timeOffset="1552.408">3566 11196 1309 0,'4'12'388'16,"5"-4"115"-16,4-3-353 0,8-3 23 16,6-5-32-16,12-8-8 15,1-1-37-15,9-7-20 16,-3-2-48-16,0-2-7 16,-11 0-16-16,-1-1 4 15,-8 5-6-15,-9-2-6 16,-9 5 0-16,-7 1 3 15,-9 2 2-15,-11-2-2 16,-3 2 7-16,-7 4 1 16,0 4-3-16,-3 12-4 15,6 12 1-15,1 18 0 16,5 5-5-16,5 11 13 16,7-1-6-16,6 5 4 15,5-11-2-15,8 0 5 16,2-10-13-16,6-5 6 15,3-12-11-15,8-6-57 16,0-12-62-16,13-12 191 16,-3-10-684-16,5-12 239 0</inkml:trace>
  <inkml:trace contextRef="#ctx0" brushRef="#br0" timeOffset="2298.941">4403 10715 661 0,'12'-77'532'0,"-1"8"-43"15,-4 30-50-15,-3 15-211 16,-7 24-44-16,-6 25-17 16,-6 19-67-16,-3 27-16 15,-1 6-39-15,2 20-13 0,1-5-11 16,2 14-21-1,6-16-9-15,-3 4-56 0,2-20-47 16,0-3-100-16,1-23-19 16,-5-11-356-16,5-16 69 0</inkml:trace>
  <inkml:trace contextRef="#ctx0" brushRef="#br0" timeOffset="2766.716">4261 11100 1211 0,'4'-5'473'0,"0"3"44"16,1 0-334-16,8-1-32 16,-1 1-81-16,10 0-28 15,0 1-32-15,13 1-21 16,-2 0-64-16,11 1-79 16,-5 0-13-16,5-1-14 15,-7 1 16-15,1-1 56 16,-10-2 85-16,-2 1 58 15,-7 1 44-15,-7-2 63 16,-6 0 23-16,-6 2 27 16,-5 0-31-16,-7-1-8 15,-7 2-60-15,-7 3-18 0,2 5-24 16,-4 7 8-16,5 6-1 16,1 11 7-16,6 3-8 15,0 9 4-15,6 0-12 16,7 4-13-16,9-6-12 15,8-4-1-15,9-11-7 0,15-11-7 16,3-14-9-16,11-16-4 16,1-11 4-16,0-12-6 15,-14-3 0-15,-8-9 6 16,-14 6-6-16,-14-3-20 16,-12 7-20-16,-14 0-53 15,-5 10-33-15,-13 15-87 16,-1 13-29-16,-5 18-371 15,10 20 75-15</inkml:trace>
  <inkml:trace contextRef="#ctx0" brushRef="#br0" timeOffset="4451.3">5872 11213 974 0,'16'-13'456'0,"-2"3"53"16,-8 3-195-16,-5 0-107 16,-6 1-27-16,-9-4-23 15,-4 4-60-15,-12-3-15 0,0 3-37 16,-8 3-7-16,2 7-17 15,-5 7-4-15,7 9-12 16,-3 13 3-16,10 2-1 16,6 13-6-16,14-2 7 15,9 4-3-15,13-10-1 16,16-8-6-16,7-17 3 16,11-17-2-16,-1-18 4 15,6-12-2-15,-11-6 5 0,-7-6-3 16,-14 6-4-16,-14-3-4 15,-17 11-12-15,-14 2-50 16,-9 9-25-16,-13 12-78 16,2 15-44-16,-5 15-46 15,12 10 285-15,6 11-559 16,11-4 291-16</inkml:trace>
  <inkml:trace contextRef="#ctx0" brushRef="#br0" timeOffset="4669.735">6142 11238 1215 0,'13'-23'462'0,"-3"2"49"0,-5 12-343 16,0 11-15 0,-5 11-68-16,-3 14-21 0,-3 5-26 15,-3 16-3-15,-2 2-14 16,-1 8-10-16,0-5-14 15,3 5-2-15,0-10-19 16,3-1-144-16,1-15-38 16,-1-2-343-16,1-15-32 15</inkml:trace>
  <inkml:trace contextRef="#ctx0" brushRef="#br0" timeOffset="4983.548">6113 11222 1042 0,'21'-30'466'16,"-2"7"56"-16,5-2-229 16,3 10-78-16,3 2-19 15,-2 7-94-15,-1 6-28 16,-4 9-39-16,-2 5-14 16,-7 8-13-16,-8 12-8 15,-11 4 3-15,-10 5-4 16,-6 1 2-16,-10 4 2 15,0-6 1-15,-4-4 3 16,7-10-2-16,-1-9 0 16,7-15-5-16,3-19-67 0,14-13-70 15,7-18-104-15,10-10 202 16,16-26-558-16,9-1 213 16</inkml:trace>
  <inkml:trace contextRef="#ctx0" brushRef="#br0" timeOffset="5151.53">6522 10669 1146 0,'20'-3'428'0,"-10"13"61"16,-9 17-311-16,-4 18-25 16,-3 6-55-16,-7 20-25 15,1 2-25-15,-4 12-16 16,2-7-16-16,-2 10-14 16,2-15-6-16,0 2-132 15,3-20-34-15,0-6-18 16,1-21-338-16,-5-10 67 15</inkml:trace>
  <inkml:trace contextRef="#ctx0" brushRef="#br0" timeOffset="5417.262">6365 11303 1021 0,'11'-9'403'0,"5"2"92"16,5 3-258-16,6-4 13 15,4 0-49-15,9-2-22 16,0-1-69-16,7-5-25 15,-4 2-45-15,2 2-14 0,-8 2-15 16,-2 5-3-16,-9 6-4 16,-5 8-8-16,-8 6 2 15,-7 8-8-15,-8 6 8 16,-5 7-11-16,-3-3 1 16,-2 0-11-16,4-6-5 15,1-9-49-15,5-10-29 16,-1-12-99-16,6-12-20 15,1-17-352-15,-1-7 53 0</inkml:trace>
  <inkml:trace contextRef="#ctx0" brushRef="#br0" timeOffset="5490.598">6886 10790 1168 0,'-2'-3'336'0,"-2"14"58"15,-1 7-344-15,0 11-414 16,4 4 82-16</inkml:trace>
  <inkml:trace contextRef="#ctx0" brushRef="#br0" timeOffset="5984.842">7001 11210 1251 0,'1'19'462'0,"-4"-4"61"0,3-1-341 15,2 3-31-15,-2 2-44 16,-2 7-31-16,1 3-21 15,-1 5-7-15,1 0-21 16,4-1-8-16,3-7-11 16,8-7 2-16,2-12-3 15,12-9 0-15,0-12-1 16,11-14-1-16,-3-9 1 0,6-9-6 16,-7 3 6-16,-3-2-8 15,-8 12 3-15,-7 8-4 16,-6 13 7-16,-4 8-4 15,-6 10 3-15,-7 9-4 16,-1 6 6-16,-4 13-7 16,-3 3 3-16,0 5 0 15,1-1 2-15,5 0-1 16,2-11 4-16,10-7-5 16,5-10 0-16,8-12-4 15,4-9 2-15,9-13-2 16,1-4 1-16,5-14 4 15,-3 1 1-15,7-7-8 16,-7 9 5-16,0 1 1 16,-6 14-5-16,-5 6 3 15,-11 13 4-15,-7 8-7 0,-8 10 2 16,-5 10-8-16,-4 0-20 16,-4 8-110-16,1-3-62 15,-2 3-390-15,4-6 7 16</inkml:trace>
  <inkml:trace contextRef="#ctx0" brushRef="#br0" timeOffset="6382.288">7909 11291 984 0,'8'-14'449'15,"-9"6"16"-15,-3 1-192 16,-4 3-124-16,-8 4-3 15,-4 2-42-15,-12 10-7 16,-1 4-22-16,-7 14 6 16,5 4-13-16,-3 11-3 15,9-1 1-15,5 6-10 16,10-11-26-16,7-2-6 16,12-14-15-16,10-12-11 15,7-11 1-15,11-18-2 16,4-13-9-16,9-12-1 15,-4-3 0-15,-2-8-2 16,-9 9-1-16,-4 3 12 0,-11 16-1 16,-6 7 2-16,-4 15-1 15,-8 12 2-15,-4 10-5 16,-2 10-6-16,-3 4-11 16,2 9-49-16,3-6-32 15,3 3-120-15,1-4-200 16,4 2-160-16,1-11-83 15</inkml:trace>
  <inkml:trace contextRef="#ctx0" brushRef="#br0" timeOffset="6617.231">8326 10610 1296 0,'12'-32'529'0,"-5"6"21"16,-4 31-363-16,-9 29 5 15,-8 23-106-15,-12 31-15 16,0 12-3-16,-7 23-3 16,7-9-23-16,4 10-9 15,9-21-7-15,3 0-22 16,8-25-19-16,2-4-94 16,-3-21-126-16,2-4-399 15,-10-25 8-15</inkml:trace>
  <inkml:trace contextRef="#ctx0" brushRef="#br0" timeOffset="17597.031">9155 11258 1011 0,'16'-19'495'16,"-6"-1"-1"-16,-13 2-254 15,-8-2-67-15,-7 5-71 16,-13-3-36-16,-6 6-13 15,-6-2-3-15,5 9-6 16,-2 2 6-16,14 5-3 0,3 7 7 16,11 7-2-16,7 10-1 15,6 5-21-15,7 11-5 16,3 0-10-16,5 8-2 16,-1-7-7-16,0 5-2 15,-3-10 3-15,-5 0-4 16,-5-8-3-16,-8-3 1 15,-4-6 6-15,-8-4-6 16,-4-5-4-16,-6-11-43 16,3-7-28-16,-5-12-115 15,5-7-50-15,4-8-376 16,8 2 40-16</inkml:trace>
  <inkml:trace contextRef="#ctx0" brushRef="#br0" timeOffset="18695.209">9380 11319 600 0,'5'-17'476'15,"-5"9"-74"-15,0 8-20 16,-1 6-238-16,-2 9-17 15,-1 4-34-15,-2 5-25 16,1 1-29-16,-2 7-22 16,4-5-17-16,-1 2-65 15,1-8-40-15,-1-6-367 16,4-16 53-16</inkml:trace>
  <inkml:trace contextRef="#ctx0" brushRef="#br0" timeOffset="18863.446">9428 10926 936 0,'-12'-8'397'0,"-9"7"17"16,-2 6-214-1,6 11-137-15,7-1-27 16,7 4-43-16,3-5-50 0,9-2-356 16,3-8 90-16</inkml:trace>
  <inkml:trace contextRef="#ctx0" brushRef="#br0" timeOffset="19063.367">9786 10636 1071 0,'-13'22'482'16,"-4"8"30"-16,-4 20-239 16,8 7-135-16,0 18-9 15,2 3-78-15,0 12-16 16,2-7-8-16,-1 10-20 15,2-11-17-15,1 2-95 16,0-18-47-16,3-11-80 16,-2-22-178-16,-4-15-123 15,-2-23-7-15</inkml:trace>
  <inkml:trace contextRef="#ctx0" brushRef="#br0" timeOffset="19467.428">9598 11189 978 0,'-3'-13'393'0,"0"15"59"0,2 7-211 15,5 4-44-15,7 3-9 16,5-4-53-16,11-4-20 16,3-7-39-16,12-7-17 15,1-9-25-15,7-3-9 16,-7 2-4-16,3-3-10 16,-11 4-4-16,-3 7 1 15,-9 5-3-15,-5 2-6 16,-10 5 2-16,-7 10-7 15,-7 6 4-15,-9 14-3 16,-3 5 7-16,-3 12-6 16,4 0 7-16,2 1-4 15,8-12 7-15,10-5-7 16,6-15 2-16,10-8-3 16,3-11 1-16,8-12-5 15,-5-9 10-15,7-10-1 16,-5-5 2-16,-1-3-3 0,-7 6 4 15,-1 1-9-15,-8 10-1 16,-2 7-2-16,-6 7 11 16,-4 10-15-16,-4 7-14 15,-5 9-44-15,-1 2-49 0,0 6-97 16,4-3 451-16,6-1-800 16,9-7 375-16</inkml:trace>
  <inkml:trace contextRef="#ctx0" brushRef="#br0" timeOffset="19863.564">10493 11285 1156 0,'9'-12'434'0,"-6"1"64"16,-3 3-313-16,-5 6-13 16,-7 1-65-16,-8 7-15 15,-3 5-34-15,-8 10 4 16,0 3-15-16,-4 8 9 15,7 0-4-15,5 1 4 16,10-7-20-16,7-1-3 16,10-10-18-16,8-6 1 15,6-8-6-15,8-8 0 16,1-9-6-16,7-11 2 16,-4-3-6-16,6-10-8 0,-6 2 8 15,-2-3 0-15,-9 7-4 16,-3 10 5-16,-9 12 3 15,-8 17-9-15,-6 13 4 16,-6 18 0-16,-4 3 3 16,1 12-3-16,2-7 6 15,4 0-9-15,10-13 2 0,9-3-65 16,7-17-17-16,12-12-119 16,6-15-32-16,9-19-72 15,1-13-249-15,3-20 62 16</inkml:trace>
  <inkml:trace contextRef="#ctx0" brushRef="#br0" timeOffset="20063.305">10878 10993 492 0,'32'-94'473'0,"-4"2"-86"16,-13 25-24-16,-5 19-168 15,-7 29-44-15,-8 26 8 16,-7 22-11-16,-11 25 7 16,-5 12-34-16,-7 15-13 15,6-1-43-15,-1 7-22 16,11-12-24-16,8 3-21 15,7-16-12-15,3-2-102 0,4-12-52 16,-1-10 409-16,-4-18-810 16,-4-10 364-16</inkml:trace>
  <inkml:trace contextRef="#ctx0" brushRef="#br0" timeOffset="20331.829">10701 11279 1118 0,'5'-11'439'16,"6"2"84"-16,4 4-290 15,7 2 0-15,4-1-57 0,7-3-38 16,1 4-53-16,6-4-28 16,-1-1-34-16,1 0-4 15,-8 4-10-15,-2 4-6 16,-10 3-2-16,-5 14 2 16,-8 10-5-16,-7 13-2 15,-6 5 4-15,-4 8-1 16,0-8 0-16,2-1-2 15,2-14 7-15,2-10-4 16,6-11-5-16,1-11-28 16,3-13-17-16,6-15-92 15,3-10-53-15,5-19-409 16,2-6 61-16</inkml:trace>
  <inkml:trace contextRef="#ctx0" brushRef="#br0" timeOffset="20420.326">11236 10931 1058 0,'-8'5'325'0,"1"5"52"16,3 7-291-16,4 1-98 16,5 2-355-16,5 0 81 15</inkml:trace>
  <inkml:trace contextRef="#ctx0" brushRef="#br0" timeOffset="20765.624">11479 11213 1185 0,'-6'4'463'15,"-5"-1"51"-15,-6 0-300 16,-4 3-52-16,-4 5-33 16,-2 3-60-16,-3 8-11 15,4 5-10-15,3 8-15 16,5 0 2-16,6 4-5 16,6-5 5-16,5-2-5 15,8-10-7-15,7-7-11 16,6-9-1-16,11-11-8 15,7-9-1-15,3-14-2 16,-4-3 0-16,1-9-1 16,-11 0-1-16,-7-2-9 15,-10 10-3-15,-11 2-9 16,-9 11-17-16,-14 8-22 16,-4 10-4-16,-9 13-11 0,4 8-13 15,0 8-45-15,14 3-4 16,5 1-63-16,10-6-318 15,6-1 83-15</inkml:trace>
  <inkml:trace contextRef="#ctx0" brushRef="#br0" timeOffset="21098.751">11690 11285 1191 0,'10'-12'395'16,"-3"7"61"-16,-2 7-310 15,0 9-41-15,-6 11-9 16,-4 8-22-16,1 5 2 16,-2-1-5-16,6-2-28 15,7-11-17-15,4-6-12 16,4-12-3-16,13-10-8 16,1-9-2-16,8-9-2 15,0-2 3-15,2 0-5 16,-12 5-1-16,-2 5 21 15,-10 6 9-15,-3 8-2 16,-6 5 4-16,-1 7-1 16,-3 5-12-16,-2 6-22 0,0 0-17 15,1 1-138 1,5-5-18-16,7-5-392 0,6-9 0 16</inkml:trace>
  <inkml:trace contextRef="#ctx0" brushRef="#br0" timeOffset="21242.456">12304 11276 1075 0,'-3'-1'624'15,"-7"5"-38"-15,1 0-215 16,3 2-204-16,4-1-62 16,3-1-84-16,4 1-64 15,0 0-103-15,3 4-448 16,-2 3 71-16</inkml:trace>
  <inkml:trace contextRef="#ctx0" brushRef="#br0" timeOffset="21362.537">12324 11528 1270 0,'-8'16'585'0,"-2"-5"-11"16,4-5-347-16,6-5-70 15,3-4-117-15,2-7-603 16,-2-5 183-16</inkml:trace>
  <inkml:trace contextRef="#ctx0" brushRef="#br0" timeOffset="29995.075">13494 11290 1025 0,'4'-11'328'0,"-2"-4"71"16,0 0-298-16,-12-5-14 15,-7 0-37-15,-13 0-19 16,-8 1-19-16,-16 0 6 16,2 7 1-16,-3 9 6 15,9 5 12-15,6 12 12 16,16 6 0-16,9 12 2 16,14 0-15-16,11 7-9 15,9-2-16-15,12 2-8 16,1-7-2-16,4 3 1 15,-5-7-3-15,-8 0 11 16,-11-6-4-16,-12 0 2 0,-11-6-2 16,-11-3 3-16,-4-6-8 15,-9-5 7-15,4-7-4 16,-5-7 4-16,9-2 1 16,1-4-30-16,9-1-55 15,7 3-77-15,6 1-334 16,10 0 30-16</inkml:trace>
  <inkml:trace contextRef="#ctx0" brushRef="#br0" timeOffset="30297.041">13832 10693 1035 0,'12'-81'324'0,"-4"18"61"16,-8 34-294-16,-9 29 3 15,-5 26-29-15,-4 31-14 16,-4 10-1-16,-6 19-8 16,5 1-15-16,-1 15-11 15,5-9-5-15,1 14-7 0,6-13 4 16,3 7-1-16,2-21-22 15,4-4-92-15,-1-23 18 16,0-17-357-16,-1-29 34 16</inkml:trace>
  <inkml:trace contextRef="#ctx0" brushRef="#br0" timeOffset="30761.415">13555 11247 1014 0,'2'11'313'0,"7"3"71"15,6 1-277-15,16-3-20 16,6-5-22-16,23-6-1 16,6-5-10-16,10-8-8 15,-8-4-11-15,2 0-6 16,-20 1-16-16,-8 3-8 16,-14 4 1-16,-7 4 3 15,-13 1-4-15,-9 3 8 16,-10 0-2-16,-12 5-2 15,-5 0-3-15,-9 5 2 16,0 4-3-16,-7 5 10 16,7 2 4-16,0 7 7 15,8-5 5-15,7 3 7 16,11-5-12-16,9-1-1 16,12-9-9-16,11-4-5 15,4-11-7-15,12-10 2 0,1-6-5 16,1-7 3-16,-4-2 0 15,-3 2-1-15,-9 8-1 16,-7 5 8-16,-8 11-7 16,-9 8-1-16,-7 10 0 15,-6 8-2-15,-3 0-1 0,-1 7 4 16,1 0-5-16,5-1 4 16,4-5 2-16,5 0-60 15,8-9-56-15,5-3-71 16,3-9-325-16,9-6 25 15</inkml:trace>
  <inkml:trace contextRef="#ctx0" brushRef="#br0" timeOffset="31063.58">14642 10515 791 0,'3'-45'424'15,"-12"32"-29"-15,-8 31-128 0,-5 23-167 16,-8 29-9-16,-1 7-34 16,-4 23 1-16,5-4-21 15,-3 19-13-15,6-12-15 16,0 10-4-16,5-16-5 15,1 1 0-15,7-27 0 16,7-5-49-16,7-26-40 0,4-15-363 16,1-25 60-16</inkml:trace>
  <inkml:trace contextRef="#ctx0" brushRef="#br0" timeOffset="31223.157">14334 11183 934 0,'-6'14'293'0,"8"2"51"16,8-5-255-16,6 1-39 15,3-3-23-15,13 1-13 16,-1-3-4-16,8-1-4 16,-2-7-247-16,8 3-116 15,-7-3-41-15</inkml:trace>
  <inkml:trace contextRef="#ctx0" brushRef="#br0" timeOffset="31597.529">14678 11318 988 0,'-4'12'363'0,"2"1"55"0,8 2-221 15,3-5-74-15,10-1-5 16,6-7-40-16,9-7-13 16,3-5-26-16,0-5-12 15,-7 0-12-15,-7 0-4 16,-12 4-3-16,-12 3-5 16,-8 5 8-16,-14 3-4 15,-10 1-2-15,-15 4 5 16,1 2-8-16,-7 9 0 15,9 2 2-15,6 13 2 16,15 3 2-16,6 10 12 16,12-3 3-16,11 4-1 15,9-9-4-15,16-7-4 16,8-13-7-16,21-12 5 16,3-11-4-16,13-16-529 15,-11-8 186-15</inkml:trace>
  <inkml:trace contextRef="#ctx0" brushRef="#br0" timeOffset="33310.989">15767 11371 1052 0,'7'-12'380'0,"-1"-2"91"15,-5 1-284-15,-4-2 5 16,-5 1-56-16,-4 2-8 16,-9 2-40-16,-6 2 1 15,-4 4-24-15,-10 8 5 16,3 4-17-16,0 10-12 15,7 5-21-15,2 17 8 16,13 4-7-16,8 14-6 16,11-4-3-16,13-1 5 15,13-18-12-15,16-13-2 0,6-22 4 0,9-20-3 16,-7-10-1-16,-3-12 4 16,-14-5-5-16,-14-3-2 15,-16 8-5-15,-12 0-22 16,-10 10-27-16,-15 12-55 15,-3 14-27-15,-9 16-73 16,1 18-9-16,-3 18-133 16,8 6-160-16,11 21 23 15</inkml:trace>
  <inkml:trace contextRef="#ctx0" brushRef="#br0" timeOffset="33580.33">16010 11743 1193 0,'11'-34'435'0,"-1"-18"79"15,0-4-324-15,5-23 27 0,-1-3-64 16,1-22-30-16,0 3-37 16,0-25-18-16,-6 12-51 15,-2-9-4-15,-3 20-4 16,-2 1-8-16,-3 32-2 15,1 11 0-15,0 27-4 16,0 14-16-16,1 21-8 16,2 22-66-16,2 14-89 0,0 22 15 15,-4 8-417-15,-9 13 69 16</inkml:trace>
  <inkml:trace contextRef="#ctx0" brushRef="#br0" timeOffset="33727.596">16007 11430 1479 0,'-16'21'582'16,"6"-8"63"-16,9-1-358 15,9-8-95-15,13-5-41 16,7-6-84-16,17-5-19 16,4-5-51-16,17-6-230 15,0-1-463-15,2-6 61 16</inkml:trace>
  <inkml:trace contextRef="#ctx0" brushRef="#br0" timeOffset="34427.7">17011 11382 1025 0,'2'-9'394'16,"-8"-5"84"-16,-3 2-270 15,-6-3-16-15,-3 4-34 16,-9 1-24-16,-2 5-44 0,-5 6 9 16,2 9-30-16,-2 11-5 15,3 11-20-15,1 16-7 16,6 0-19-16,9 8-1 15,8-12-4-15,14-6-1 16,10-18-6-16,15-14 4 16,3-15-8-16,12-15-4 15,-2-9-1-15,5-8 2 16,-9 2-5-16,0-3 7 16,-13 13 2-16,-6 5-9 15,-8 13-1-15,-7 10-7 16,-7 7-11-16,-6 11-50 15,-1 2-25-15,-1 4-101 16,0-3-17-16,1-3-371 16,5-8 68-16</inkml:trace>
  <inkml:trace contextRef="#ctx0" brushRef="#br0" timeOffset="34694.194">17541 10506 1077 0,'-3'-10'517'0,"-13"19"29"0,-9 27-220 15,-1 13-124-15,-8 24-25 16,0 6-97-16,-4 26-30 16,4-3-33-16,-2 19-12 15,4-8-15-15,2 12 7 16,6-22-2-16,12-7-32 15,10-32-27-15,15-19-73 16,10-31-39-16,14-29-79 16,0-23 100-16,12-28-378 15,-2-14 148-15</inkml:trace>
  <inkml:trace contextRef="#ctx0" brushRef="#br0" timeOffset="34860.374">17705 10696 993 0,'1'-19'437'15,"-10"21"28"-15,-11 21-193 16,-5 14-126-16,-12 26-2 16,-3 10-51-16,-8 25-16 0,5-1-38 15,1 11-14-15,12-12-25 16,11 3-35-16,9-22-35 16,11-8-144-16,5-21-323 15,9-11 34-15</inkml:trace>
  <inkml:trace contextRef="#ctx0" brushRef="#br0" timeOffset="35227.412">17749 11425 591 0,'6'-13'568'0,"2"2"-81"15,-11 3-16-15,-2 1-254 16,-4 2-44-16,-6 4-23 15,-4 2-58-15,-5 7-6 16,-2 4-42-16,1 6-12 16,5 4-12-16,4 7-3 15,6-1-1-15,6 5-1 16,8-4-3-16,6-2 7 16,6-7-7-16,7-5 1 15,2-10-6-15,2-9 4 16,-1-7-3-16,-2-10 5 15,-2-6-12-15,-6-5 5 0,-9 1-5 16,-8-2-4-16,-9 7-12 16,-11 7-44-16,-6 9-23 15,-5 13-76-15,1 11-53 16,2 10-62-16,8 1-283 16,8 3 56-16</inkml:trace>
  <inkml:trace contextRef="#ctx0" brushRef="#br0" timeOffset="35610.1">18256 11470 1167 0,'9'-8'430'0,"-16"-1"67"0,-1-1-311 16,-8 1-5-16,-1 1-37 15,-7 3-10-15,-5 3-20 16,-7 4 1-16,5 4-49 16,-1 6-13-16,5 2-28 15,6 6-15-15,10 1-12 16,4 7-4-16,8-3-14 0,11 0-71 16,5-4-78-16,12-6 181 15,8-11-630-15,14-10 200 16</inkml:trace>
  <inkml:trace contextRef="#ctx0" brushRef="#br0" timeOffset="35978.835">18609 11377 856 0,'8'-15'450'0,"-10"5"38"16,-10 6-180-16,-8 4-82 15,-1 5-39-15,-14 9-14 16,0 7-68-16,-6 11 0 15,4 3-39-15,0 9-7 16,11-7-20-16,5-1-2 16,12-7-19-16,10-4 9 15,8-14-15-15,13-6-5 0,4-9-7 16,11-12 4 0,0-7-15-16,6-10-9 0,-7-3 4 15,-1-3 0-15,-12 6-3 16,-4 6 6-16,-10 13 7 15,-6 8-9-15,-6 14 7 16,-6 12-1-16,0 5-3 16,-5 11 4-16,1-2 5 15,5 8-9-15,5-6-26 16,6-3-65-16,5-9-58 0,10-6-95 16,3-16-338-16,10-14 56 15</inkml:trace>
  <inkml:trace contextRef="#ctx0" brushRef="#br0" timeOffset="36177.226">19078 10828 1070 0,'12'-36'371'16,"-14"29"72"-16,-8 21-239 16,-10 16-51-16,-7 19-14 15,-6 11-44-15,-3 19-19 16,1-1-54-16,2 14-16 15,8-6-7-15,5 7-72 0,8-14-60 16,5-5-304-16,7-19-75 16,4-8-137-16</inkml:trace>
  <inkml:trace contextRef="#ctx0" brushRef="#br0" timeOffset="36477.292">18796 11415 1395 0,'4'-2'514'0,"11"1"89"16,8-2-386-16,11-8-3 16,4 1-79-16,9-4-39 15,-2 0-44-15,3 3-22 16,-10 5-28-16,-1 5-14 16,-14 6-2-16,-7 11-7 15,-10 6-1-15,-8 10 3 16,-10 5 14-16,-5 9 3 15,0-2-2-15,0 2 4 16,3-12 1-16,3-4-27 16,10-14-18-16,5-6-29 15,1-15-21-15,7-12-85 16,3-11-33-16,8-17-47 16,0-9-234-16,12-14-42 15,1 5-52-15</inkml:trace>
  <inkml:trace contextRef="#ctx0" brushRef="#br0" timeOffset="36577.138">19411 11039 1007 0,'-3'-8'352'16,"-6"11"28"-16,-2 9-277 15,1 11-213-15,-1 3-267 16,8 15 17-16</inkml:trace>
  <inkml:trace contextRef="#ctx0" brushRef="#br0" timeOffset="36910.85">19586 11406 1206 0,'-17'6'395'15,"-5"0"83"-15,-7 1-304 16,3 2-44-16,-6 6 23 16,4 5-35-16,-3 10 2 15,7 2-16-15,-1 6-14 16,9-2-39-16,9 1-11 15,11-9-13-15,11-7-19 16,10-13-6-16,13-11-8 16,1-13-2-16,7-14-7 15,-4-5 2-15,-2-6-2 16,-12 1-10-16,-7-1-13 16,-12 9 3-16,-7 4-11 15,-11 11-4-15,-11 9-1 0,-3 9 9 16,-10 10-20-16,1 7-19 15,2 6-78-15,11-1-23 16,5-1-351-16,11-7 45 16</inkml:trace>
  <inkml:trace contextRef="#ctx0" brushRef="#br0" timeOffset="37244.227">19758 11463 1121 0,'11'-14'418'0,"-5"5"72"16,-1 9-306-16,-7 10-8 16,-4 10-51-16,-4 11-34 15,-2 4-32-15,-1 8-13 16,4-2-22-16,5-1-3 16,7-10 0-16,10-8 1 15,9-12-3-15,9-17 4 16,5-10-9-16,10-11-1 15,-1-5-6-15,3-6 6 16,-4 8 1-16,-4 2 20 0,-11 10-6 16,-6 10 6-16,-7 12-5 15,-5 8-8-15,-8 6-17 16,-3 9-5-16,-2 4-19 16,-5 3-96-16,5-5-93 15,-1 5-403-15,6-6 12 16</inkml:trace>
  <inkml:trace contextRef="#ctx0" brushRef="#br0" timeOffset="39729.272">20986 11405 1098 0,'6'-17'372'16,"-7"0"93"-16,-4 2-295 15,-3 1 6-15,-4 2-39 16,-5 2-5-16,-1 2-33 15,-5 6-16-15,0 6-30 16,-4 11-12-16,3 7-19 16,-2 15-15-16,7 3-3 15,4 8 2-15,8-5 2 0,8-1-2 16,8-13 3-16,10-6 3 16,4-13 0-16,7-9 0 15,-3-4-1-15,2-10 2 16,-6-2-8-16,-2-6 3 15,-8 1-10-15,-5-6-5 16,-7 4-9-16,-10-3-25 16,-6 4-22-16,-11-1-43 15,-2 7-35-15,-4 11-62 16,5 12 2-16,1 15-235 16,10 9-45-16,11 14-40 15</inkml:trace>
  <inkml:trace contextRef="#ctx0" brushRef="#br0" timeOffset="40059.937">21165 11907 996 0,'-5'16'315'0,"3"-7"85"15,5-7-216-15,1-12-23 16,5-16 20-16,1-11-26 0,6-23 16 16,2-9-47-16,4-25-7 15,-3-5-26-15,0-21-11 16,-4 1-33-16,2-15-17 16,-2 18-7-16,-1 9-1 15,0 29-1-15,-1 20-8 16,-3 30 5-16,0 14-13 15,-1 18-16-15,-2 12-42 16,-5 8-26-16,-3 15-130 16,-4 6-58-16,-6 8-353 15,0-3 10-15</inkml:trace>
  <inkml:trace contextRef="#ctx0" brushRef="#br0" timeOffset="40203.02">21250 11285 1117 0,'-22'29'513'0,"0"-3"65"0,8-8-297 15,10-1-19-15,8-7-89 16,15-5-51-16,4-4-72 16,20-2-24-16,4-6-24 15,16-3-105-15,-3-4-134 16,20-1-391-16,-15 3-2 16</inkml:trace>
  <inkml:trace contextRef="#ctx0" brushRef="#br0" timeOffset="40699.122">22044 11382 1098 0,'3'-3'394'0,"-11"11"75"16,-1 7-295-16,-1 8-29 15,1 2-41-15,2 11-31 16,1-3-38-16,5 4-13 16,3-3-28-16,1-1-73 15,2-7-42-15,4-7 145 16,-4-8-526-16,4-6 191 16</inkml:trace>
  <inkml:trace contextRef="#ctx0" brushRef="#br0" timeOffset="41044.263">22084 11493 1061 0,'3'15'363'15,"5"2"84"-15,5-2-284 16,9 0 4-16,2-7-28 16,12-7 23-16,0-4-39 15,9-11 0-15,0-4-38 16,3-8-18-16,-10 1-41 15,-3-2-4-15,-11 6-15 16,-11-1-2-16,-10 7 0 0,-8 1-4 16,-10 6-3-16,-11 3 1 15,-4 9 2-15,-11 7 1 16,3 9-3-16,-1 10 16 16,9 2 1-16,5 7 2 15,12-2 0-15,6-1 10 16,9-7-18-16,13-5-6 15,8-9-7-15,14-8-71 16,6-8-128-16,10-13-413 16,0-6 31-16</inkml:trace>
  <inkml:trace contextRef="#ctx0" brushRef="#br0" timeOffset="41376.43">22872 11391 1319 0,'-15'-14'447'16,"-8"-3"68"-16,-2 5-377 16,-6 1-23-16,1 6-48 15,0 2-33-15,5 6 0 16,6 5 6-16,8 1-8 16,7 9-3-16,7 2-4 15,8 8-7-15,2-1-9 16,7 7-6-16,1-4-3 15,0 8 1-15,-6-10-4 16,-5 4 9-16,-8-8 1 0,-6 1 4 16,-8-8 5-16,-6 1 2 15,-4-7-11-15,-4-1 4 16,3-7-15-16,-1-5-43 16,6-4-55-16,4-4-99 15,7-3-31-15,8-2-341 16,8 1 43-16</inkml:trace>
  <inkml:trace contextRef="#ctx0" brushRef="#br0" timeOffset="41745.794">23118 11447 1186 0,'16'-14'467'0,"-10"2"76"0,-10 6-301 15,-10 0-16-15,-8 6-66 16,-9 4-28-16,-1 4-48 15,-7 9-17-15,4 0-27 16,1 8 7-16,8 2-8 16,2 10 1-16,8-5-10 15,7 6-4-15,9-6-14 16,13-1 0-16,11-11-3 16,11-6-2-16,4-12-6 15,10-8 2-15,-5-7-1 0,0-11 1 16,-9-2-5-16,-4-9 0 15,-12 1-3-15,-11-8-15 16,-12 4-16-16,-13 1-33 16,-8 9-25-16,-14 4-38 15,-3 15-1-15,-3 10-77 16,8 12 1-16,5 9-31 16,14 0-199-16,12 4-83 15,12-7-21-15</inkml:trace>
  <inkml:trace contextRef="#ctx0" brushRef="#br0" timeOffset="42312.838">23314 11448 1168 0,'9'-9'449'16,"-3"0"45"-16,-5 4-324 16,-5 7-23-16,-4 7-64 15,-6 11-17-15,-2 7-19 16,-3 12-1-16,1 0-14 15,2 5-4-15,7-6-13 16,8 0 3-16,8-12-5 16,11-5 3-16,6-10-7 15,13-11 10-15,1-11-1 0,5-12 1 16,-7-6-5-16,4-10 3 16,-6-1-1-16,-2-11-5 15,-4 5 1-15,0-1 5 16,-8 12-5-16,-2 8 6 15,-8 16-3-15,-8 10 12 16,-7 13-4-16,-7 14 9 16,-6 6-7-16,-6 13 1 15,3 1-12-15,-3 6-10 16,6-8-20-16,5-1-36 16,12-12-26-16,7-7-57 15,7-13-2-15,9-7-33 16,1-16 15-16,7-13-12 15,-1-8 52-15,8-17 1 16,-3-2 43-16,4-6 19 16,-6 8 45-16,1 0 17 0,-7 17 32 15,-6 6 41-15,-7 17 35 16,-7 12 38-16,-11 12-5 16,-9 14-18-16,-4 6-39 15,-5 10-33-15,2 1-38 16,0 6-15-16,9-7-9 15,1 2-29-15,8-11-45 16,2-3-102-16,3-12-35 16,4-8 108-16,2-12-415 0,2-14 185 15</inkml:trace>
  <inkml:trace contextRef="#ctx0" brushRef="#br0" timeOffset="42643.329">23924 11480 958 0,'11'-3'412'15,"-4"5"31"-15,2 3-227 16,2 2-103-16,6 0-37 16,6-3-59-16,8 0-48 15,5-4-15-15,10-3-4 16,-1 1 5-16,4-1 17 16,-8-1 39-16,-3-1 54 15,-13 2 36-15,-9-2 66 16,-15 2 2-16,-10 2 10 15,-12 1-39-15,-14 3-29 0,-2 4-63 16,-10 7-9-16,0 3-20 16,1 10-9-16,11 0-5 15,2 5-5-15,14-2 3 16,3-2-11-16,11-2-1 16,5-3-30-16,7-6-41 15,9-1-153-15,5-5-39 0,10-2-338 16,1-5-22-1</inkml:trace>
  <inkml:trace contextRef="#ctx0" brushRef="#br0" timeOffset="43011.477">24499 11561 1234 0,'14'7'446'0,"6"-5"97"16,7-2-320-16,3-6 6 15,-1-4-50-15,5-4-41 16,-5 0-48-16,0-2-34 16,-8 2-39-16,-6 1-9 15,-11 0-7-15,-11 3 1 16,-9 3 0-16,-11 1 1 0,-9 5 4 15,-8 3-2-15,-1 6-4 16,-2 6-2-16,9 5 0 16,1 8-4-16,9 1 5 15,7 6-4-15,11-3-2 16,7 1-34-16,11-9-39 0,11-5-97 16,10-10-62-16,15-7 132 15,2-9-490-15,13-6 188 16</inkml:trace>
  <inkml:trace contextRef="#ctx0" brushRef="#br0" timeOffset="43276.116">24971 11516 692 0,'39'-22'426'0,"-10"-2"-13"15,-18 7-116-15,-9-4-116 16,-10 6-49-16,-9 2 3 16,-3 6-39-16,-4 7-4 15,1 11-16-15,-1 9 17 16,6 6-6-16,2 12 18 15,6 2-4-15,2 10 11 16,2-3-10-16,1 6-6 16,1-10-25-16,-1 2 4 15,-1-13-12-15,-4-3 5 16,-1-10 3-16,-7-4 2 0,-1-9-16 16,-7-7-10-16,2-7-26 15,-5-7-56-15,5-6-73 16,3-2-192-16,10 5-459 15,0-4 24-15</inkml:trace>
  <inkml:trace contextRef="#ctx0" brushRef="#br0" timeOffset="46959.447">13002 12337 1138 0,'12'-22'314'0,"-16"12"101"16,-4 16-312-16,-2 16-12 15,3 7-17-15,-1 12-6 16,2 0-24-16,2 4-12 16,2-8-23-16,2 0 0 15,3-11-9-15,0-5-31 16,4-12-33-16,0-10-395 16,-2-12 88-16</inkml:trace>
  <inkml:trace contextRef="#ctx0" brushRef="#br0" timeOffset="47097.898">13024 11967 1103 0,'-12'1'308'0,"1"6"74"16,2 8-301-16,8 6-52 16,4 7-16-16,4 7-394 15,8 9 123-15</inkml:trace>
  <inkml:trace contextRef="#ctx0" brushRef="#br0" timeOffset="47527.742">13181 12427 857 0,'0'-31'354'15,"-1"8"39"-15,-1 2-183 16,0 10-71-16,-1 6-9 16,-2 9-52-16,0 10-11 15,-1 3-30-15,0 10-7 16,1 2-10-16,1 8-1 16,2-5-11-16,0 5 2 15,5-8-3-15,4-4-2 16,2-15 2-16,9-7 8 15,4-13 1-15,11-10-3 16,0-9 2-16,7-2-4 0,-6 4 2 16,-1 4-2-16,-11 12-3 15,-6 11 4-15,-8 11 6 16,-4 12-2-16,-4 6-4 16,-3 8 3-16,2-1-5 15,2-3-4-15,5-7-39 16,1-5-99-16,7-4-381 15,6-5 58-15</inkml:trace>
  <inkml:trace contextRef="#ctx0" brushRef="#br0" timeOffset="48294.294">13845 12551 1015 0,'14'-42'338'15,"-8"7"57"-15,1 5-247 16,-2 10-46-16,1 11-5 16,-7 15-24-16,-6 16-2 15,1 7-25-15,-4 12-19 16,-2 0-14-16,3 4-6 15,3-10 1-15,4 0-4 16,4-11 9-16,9-3 1 16,2-8 0-16,7-9-5 15,1-6-2-15,7-12-2 16,-2-8-3-16,5-8 2 16,-3-1-8-16,-1 0 4 0,-9 7 4 15,-4 8-3-15,-7 10-1 16,-5 8 11-16,-3 7-3 15,-3 10-8-15,2 4 8 16,1 4-3-16,3-4-4 16,5 1 6-16,5-9-2 0,5-6 1 15,0-9 11 1,7-6 2-16,0-3-1 0,4-4 3 16,0-1 0-16,4-1-8 15,-1 4-5-15,4-3 1 16,-5 1-19-16,3-5-106 15,-7-4-55-15,-1-14-347 16,-4-4-5-16</inkml:trace>
  <inkml:trace contextRef="#ctx0" brushRef="#br0" timeOffset="48827.88">14526 12054 791 0,'-2'-11'453'15,"-5"13"22"-15,-4 14-147 16,-1 12-173-16,-3 16-13 15,3 5-57-15,0 12-53 16,5-4 2-16,4 10-10 16,3-10-12-16,-2 8-3 0,2-8-4 15,2 0-6-15,0-11 3 16,6-7-2-16,6-14 2 16,5-14-3-16,4-14 1 15,6-17-4-15,1-10 5 16,4-10-2-16,-5 1 3 15,-2-3-2-15,-7 13 3 16,-5 7-4-16,-8 13-2 16,-2 9 2-16,-5 9-1 0,-2 5 6 15,-1 4-3-15,-1 6 6 16,1 1-4-16,-2 7 1 16,2-2-5-16,4 4 3 15,1-8-6-15,7-1 2 16,4-12 5-16,8-7 0 15,3-10-1-15,8-11 2 16,-1-7 0-16,8-13-2 16,-6 0-2-16,2-3 0 15,-8 6-4-15,0 2-1 16,-8 11 2-16,1 5-2 16,-9 9 7-16,-1 9-3 15,-6 5 5-15,-4 9-3 16,-5 8-1-16,-4 6-3 15,1 1 11-15,-1 5-10 0,3-4 1 16,4-5 7-16,3-12-1 16,3-7-78-16,4-13-41 15,0-18-399-15,1-8 41 16</inkml:trace>
  <inkml:trace contextRef="#ctx0" brushRef="#br0" timeOffset="48958.932">15084 12044 1022 0,'-10'-3'359'16,"-3"13"39"-16,1 19-259 16,5 6-91-16,8 13-31 15,6-2-48-15,7 3-367 16,4-9 100-16</inkml:trace>
  <inkml:trace contextRef="#ctx0" brushRef="#br0" timeOffset="49192.018">15395 12504 991 0,'2'1'402'0,"-6"-3"52"16,-6-4-243-16,-6-1-28 15,-4 0-42-15,-6 3-30 16,-3 1-34-16,-3 7-8 16,4 5-38-16,0 9-4 15,6 4 0-15,5 10-4 0,8 0-11 16,9 2 0-16,8-7-7 15,16-4-4-15,10-14-16 16,12-15-111-16,2-11-41 16,5-19-389-16,-7-7 8 15</inkml:trace>
  <inkml:trace contextRef="#ctx0" brushRef="#br0" timeOffset="49492.194">15640 12015 529 0,'-7'-11'507'15,"-5"19"-100"-15,-9 19 24 16,0 14-265-16,-7 16-7 16,3 6-40-16,1 15-11 15,8-5-35-15,0 9-16 16,5-10-26-16,7 7-2 16,5-19-10-16,8-6-6 15,7-20-8-15,12-14 1 16,5-20-1-16,9-15-8 15,-2-10 5-15,10-10 3 16,-9 0-2-16,-1 5-8 16,-10 12 7-16,-5 10-2 15,-15 10 0-15,-2 12 3 0,-7 3 4 16,-2 8-4-16,2 0 0 16,3 3-27-16,-1-4-63 15,1 1-450-15,5-9 103 16</inkml:trace>
  <inkml:trace contextRef="#ctx0" brushRef="#br0" timeOffset="51780.49">16479 12565 740 0,'6'-28'384'0,"-6"12"-16"16,-3 12-109-16,-2 13-124 0,-5 14-9 16,-1 5-39-16,-2 9-8 15,3-3-39-15,3 3-20 16,4-9-17-16,3-4 2 15,2-10-2-15,1-5-79 16,0-8-371-16,3-7 97 16</inkml:trace>
  <inkml:trace contextRef="#ctx0" brushRef="#br0" timeOffset="51938.545">16483 12231 1206 0,'-15'2'325'0,"2"5"84"16,7 6-354-16,6 3-11 15,6 0-54-15,5-2-396 16,2-8 127-16</inkml:trace>
  <inkml:trace contextRef="#ctx0" brushRef="#br0" timeOffset="52141.159">16856 12013 1136 0,'-18'43'375'15,"-4"20"71"-15,5 5-322 0,-2 12 0 16,7-10-53-16,-1 5-17 16,5-12-18-16,-4 5-8 15,3-11-19-15,-5-3-3 16,0-11-30-16,-1-8-103 15,-1-17-356-15,-4-10 55 16</inkml:trace>
  <inkml:trace contextRef="#ctx0" brushRef="#br0" timeOffset="52298.265">16591 12463 962 0,'-4'-11'433'15,"-3"9"43"-15,4 6-185 16,7 5-109-16,10 0-17 15,6 0-68-15,20-2-33 16,7-9-41-16,18-10-15 0,-3-3-82 16,8-10-467-16,-15 0 130 15</inkml:trace>
  <inkml:trace contextRef="#ctx0" brushRef="#br0" timeOffset="52731.33">17416 12634 941 0,'3'-16'342'0,"-2"3"75"0,-1 7-233 16,-3 4-12-16,-2 7-41 16,-4 11-9-16,-1 4-52 15,-3 9-26-15,4 1-32 16,-2 3-5-16,5-3-4 16,1 1 1-16,1-8-68 15,3-4-424-15,5-13 118 0</inkml:trace>
  <inkml:trace contextRef="#ctx0" brushRef="#br0" timeOffset="53174.892">17480 12292 801 0,'-17'-16'302'0,"0"9"15"15,4 10-179-15,5 8-127 16,9 6-5-16,12 5-14 15,6 2-11-15,12 4-5 16,4-3-1-16,5 4 2 16,-2-1 12-16,-2-1 6 15,-11-3 12-15,-5 0 4 16,-11-5-4-16,-10-5 8 16,-7-9 0-16,-7-4 6 0,0-6 9 15,-3-10 12-15,1 1-1 16,2-1 19-16,4 3-4 15,2 7 15-15,5 8-6 16,5 8 3-16,7 6-21 16,9 5-6-16,1-1-24 15,5 5-4-15,-3-1-9 16,0 0 15-16,-6-4 13 16,-7 1 35-16,-7-7 7 0,-9 0 6 15,-8-2-13-15,-5-1-11 16,-4-6-33-16,0-4-11 15,3-6 7-15,-5-7-106 16,5-2-418-16,1-6 114 16</inkml:trace>
  <inkml:trace contextRef="#ctx0" brushRef="#br0" timeOffset="53908.128">18382 12569 522 0,'9'-40'383'16,"-1"12"-35"-16,0 3-44 15,-2 9-153-15,-2 9-10 16,-4 11-47-16,-5 14-10 0,-2 11-24 16,-5 15 5-16,1 4-18 15,1 10 3-15,5-10-19 16,1 4-1-16,5-16-15 16,3-4-6-16,3-12-9 15,3-8 9-15,3-10-9 16,8-13-3-16,3-8 6 15,7-14 1-15,0-5-4 0,7-4-3 16,-7 6 2-16,-1 3 2 16,-7 12-1-16,-4 9-1 15,-10 8 0-15,-6 7 6 16,-3 6-6-16,-5 4-1 16,0 0 0-16,-2 4-13 15,2-1-38-15,4 1-65 16,6-2-33-16,4-1-318 15,5-6 49-15</inkml:trace>
  <inkml:trace contextRef="#ctx0" brushRef="#br0" timeOffset="54241.274">18896 12596 681 0,'15'-25'364'16,"-12"5"-6"-16,-8 5-96 15,-7 10-134-15,-10 3 2 0,-2 9-31 16,-6 11 1-16,3 2-27 15,0 13 3-15,5 0-18 16,3 7 6-16,8-5-15 16,5 3-2-16,10-9-21 15,6-4-3-15,5-10-12 16,8-8-6-16,3-11-7 16,7-11 7-16,-2-7-7 15,3-11 4-15,-5-1-5 16,-3-5 3-16,-14 5 0 15,-7 0 8-15,-12 10-11 0,-13 9 6 16,-5 14-1-16,-8 14-5 16,2 10 1-16,-3 9 5 15,11 2-5-15,7 3-34 16,12-11-34-16,11-3-85 16,9-14 307-16,13-11-663 15,4-12 274-15</inkml:trace>
  <inkml:trace contextRef="#ctx0" brushRef="#br0" timeOffset="54441.229">19297 12143 722 0,'16'-47'370'0,"-11"25"-10"16,-10 20-101-16,-6 21-139 16,-10 24 14-16,-3 13-28 15,-4 19-3-15,5 0-38 16,0 9-13-16,6-12-33 15,3 5-6-15,5-13-11 16,3-1 6-16,1-16-45 16,1-3-429-16,-2-19 137 0</inkml:trace>
  <inkml:trace contextRef="#ctx0" brushRef="#br0" timeOffset="54582.904">19036 12525 1108 0,'5'2'504'16,"-4"3"33"-16,13 4-246 16,7-2-104-16,11-4-35 15,6-2-87-15,14-7-20 16,-2-7-10-16,7-10-613 16,-9-7 203-16</inkml:trace>
  <inkml:trace contextRef="#ctx0" brushRef="#br0" timeOffset="56860.861">19814 12874 503 0,'-7'-45'450'15,"7"1"-90"-15,5-4 28 16,5 12-258-16,0 4 39 15,-3 17-5-15,-1 13 43 16,-6 14-16-16,-3 18-14 16,-2 11-52-16,-3 15-25 15,-2 1-62-15,1 7-16 0,1-6-15 16,0 5-60-16,3-10-39 16,4-2-121-16,1-14-56 15,4-4-338-15,0-15 31 16</inkml:trace>
  <inkml:trace contextRef="#ctx0" brushRef="#br0" timeOffset="57124.251">19773 12857 1118 0,'9'-42'374'16,"5"4"95"-16,9-7-248 15,4 7-28-15,9 0 17 16,-4 12-49-16,4 4-22 15,-5 11-54-15,-5 9-37 16,-8 8-30-16,-10 12-9 16,-13 7-7-16,-10 10-11 15,-7 3-3-15,-8 6-21 16,-1-9-24-16,1-3-43 16,7-11-33-16,4-10-73 15,9-10-9-15,9-6-124 16,4-9-171-16,9-2 35 15</inkml:trace>
  <inkml:trace contextRef="#ctx0" brushRef="#br0" timeOffset="57457.219">20325 12635 942 0,'23'-9'365'16,"-10"3"78"-16,-12 3-231 15,-9 6 1-15,-9 1-30 16,-8 2-23-16,-4 1-43 0,-7 5-15 15,1 0-30 1,1 9-14-16,7 2-17 0,7 9-2 16,8 0-14-16,12 3-2 15,7-6-1-15,11-6-7 16,5-13-6-16,11-10 2 16,-2-12-8-16,7-11 1 15,-3-4-1-15,1-10-3 16,-9 2 1-16,-5-2-7 15,-14 7-3-15,-10 4-4 16,-13 11-13-16,-11 8-55 16,-7 12-10-16,-6 12-64 15,3 6-33-15,4 9-39 16,12-3 13-16,12 1-303 16,14-6 107-16</inkml:trace>
  <inkml:trace contextRef="#ctx0" brushRef="#br0" timeOffset="57791.322">20693 12604 663 0,'8'-30'331'15,"-9"-1"-13"-15,-7 6-129 16,-6-2-106-16,-2 7-30 16,-2 6 5-16,-2 6-8 15,4 7 16-15,1 5-4 0,4 10 12 16,5 2 6-16,2 8 24 15,3 1-18-15,7 8-4 16,1-3-9-16,1 5-21 16,2-2-29-16,3 3-4 15,-4-7-10-15,3-1 3 16,-3-8 6-16,-2-3-6 16,-6-6 10-16,-8-3 2 15,-3-3-3-15,-7-2-10 16,0-4 1-16,-1-6-34 15,3 0-52-15,3-7-96 16,5 0-350-16,12-1 40 16</inkml:trace>
  <inkml:trace contextRef="#ctx0" brushRef="#br0" timeOffset="58158.42">21072 12535 1058 0,'4'-18'314'15,"-12"-2"89"-15,-7 5-292 16,-13 4-8-16,-4 5-23 16,-8 6-14-16,4 6-18 15,0 7 17-15,11 7-3 16,4 7 17-16,9 0 15 0,6 10 16 16,3-3-21-16,11 4-10 15,7-4-21-15,6 2-24 16,1-7-19-16,6 0-12 15,-5-9-1-15,-1-4-3 16,-6-8 1-16,-4-4-6 16,-8-6 3-16,-8-5-2 15,-6-4 2-15,-13-1-13 16,-4-1-7-16,-5 1-33 16,3 2-19-16,4 0-69 15,9 3-17-15,8-2-38 16,9-1 504-16,9-1-801 15,8 0 451-15</inkml:trace>
  <inkml:trace contextRef="#ctx0" brushRef="#br0" timeOffset="58278.284">21102 12683 1104 0,'4'14'396'16,"-4"7"85"-16,-4 1-287 15,-2 8-34-15,-1-2-58 16,-1 3-30-16,1-6-76 15,-3 1-129-15,3-10 374 16,4-8-746-16,1-13 273 0</inkml:trace>
  <inkml:trace contextRef="#ctx0" brushRef="#br0" timeOffset="58427.515">21294 12317 1328 0,'-13'0'337'0,"-5"11"89"16,3 4-392-16,0 7-83 16,3 1 201-16,6 7-589 15,5-3 227-15</inkml:trace>
  <inkml:trace contextRef="#ctx0" brushRef="#br0" timeOffset="59026.2">21553 12233 1225 0,'1'-48'435'0,"1"11"72"16,-5 18-331-16,-6 17 12 16,-8 16-52-16,-9 24-34 15,-4 13-33-15,-9 22-15 16,1 6-60-16,-1 15-6 15,5-8 0-15,6 0 7 16,15-17 1-16,13-9 6 16,13-23 3-16,17-15-1 15,7-15-1-15,10-15-4 16,-1-7 7-16,6-8-3 16,-10 1 2-16,-2 2-3 15,-13 10 10-15,-4 5-10 0,-11 8-4 16,-7 7 4-16,-10 5 0 15,-11 8-3-15,-4 1 3 16,-6 9 5-16,-1-1-3 16,-3 0 0-16,6-2-4 15,-4-2 1-15,8-6-3 16,-4-6-10-16,7-5-13 16,2-6-55-16,8-7-39 15,5-16-85-15,4-10-27 0,9-21-325 16,-1-5 68-16</inkml:trace>
  <inkml:trace contextRef="#ctx0" brushRef="#br0" timeOffset="59256.683">21888 12133 856 0,'33'-29'446'0,"-5"6"31"16,-13 15-181-16,-12 11-71 15,-11 16-55-15,-13 21-23 16,-9 12-68-16,-7 17-13 16,-3 6-49-16,-6 10-10 15,8-6-3-15,2 5-1 16,10-15-8-16,11 1-39 16,11-13-64-16,11-4-108 0,5-14-190 15,5-2-150-15,4-16-71 16</inkml:trace>
  <inkml:trace contextRef="#ctx0" brushRef="#br0" timeOffset="59590.49">21981 12801 609 0,'2'6'581'0,"2"2"-56"16,0-3 7-16,4-3-250 15,2-4-40-15,6-6-22 16,1-5-93-16,5-4-35 16,-1-3-51-16,-2 0-23 15,-5 1-13-15,-5 1-6 16,-10 3-3-16,-9 3-6 16,-7 4 1-16,-11 6 3 15,-4 7 2-15,-8 13 5 16,3 6 2-16,-4 17 19 15,3 4 17-15,2 12 26 16,11-7 1-16,13-2 7 16,13-15-18-16,19-4-20 15,11-18-22-15,19-11-36 16,0-11-60-16,17-14-239 0,-3-11-400 16,0-8-2-16</inkml:trace>
  <inkml:trace contextRef="#ctx0" brushRef="#br0" timeOffset="61073.168">23095 12293 853 0,'17'-48'437'15,"-7"22"8"-15,-7 19-121 16,-7 22-141-16,-7 16-4 16,-6 12-53-16,-1 21-28 15,2 0-46-15,-3 14-21 16,6-3-20-16,-4 11-7 15,5-11-5-15,-3 3-45 16,3-16-47-16,1-6-89 16,4-23-29-16,-7-13-332 0,1-19 50 15</inkml:trace>
  <inkml:trace contextRef="#ctx0" brushRef="#br0" timeOffset="61473.447">22840 12769 1033 0,'3'-8'366'0,"4"2"75"0,7 1-220 15,6 0-61-15,8 0 19 16,4 1-40-16,9-1-23 16,2 2-49-16,7-2-26 15,-1 2-44-15,5 1-11 16,-11 2-18-16,-5 4-10 16,-14 1 5-16,-9 0 10 15,-12-2 7-15,-9-3 13 16,-7-5 13-16,-7 0 8 15,-2 2-4-15,-2 3 4 16,2 5 9-16,0 8 9 16,6 6-7-16,3 11 18 15,7 1-4-15,3 3 5 16,6-2-9-16,8-5 3 16,6-13-9-16,13-9 3 15,4-12-18-15,8-16 3 16,-1-7-3-16,0-8-4 15,-14 1-4-15,-12 0 3 0,-16 9-6 16,-19 6-14-16,-13 12-8 16,-16 11-15-16,0 7-28 15,-2 10-95-15,14 1-59 16,15 4-373-16,20-6 21 16</inkml:trace>
  <inkml:trace contextRef="#ctx0" brushRef="#br0" timeOffset="62824.979">12957 13793 734 0,'15'-49'358'0,"0"5"34"16,-3 9-176-16,-2 10 9 15,-6 12-50-15,-9 11 1 16,-2 10-39-16,-7 14-5 0,-1 6-46 16,-2 15-11-16,2 3-30 15,-1 6-14-15,4-8-14 16,4-3-1-16,7-14-8 16,7-8-9-16,4-10 9 15,10-12-1-15,3-8-6 16,8-11 5-16,1-8 2 15,8-8-2-15,-6 0-5 0,1-3 5 16,-11 11-9-16,-2 3 5 16,-11 11-6-16,-2 5 0 15,-7 9-4-15,-1 5-3 16,-6 7 1-16,0 6 3 16,-3 2 3-16,-1 8 0 15,-1 0 8-15,1 8-7 16,3-3 3-16,1-1 1 15,5-6 4-15,5-7 1 16,5-9 9-16,10-9-5 16,4-9-1-16,12-13-4 15,1-4 0-15,6-8-5 16,-7 3 8-16,-3 1-3 16,-11 9 2-16,-6 7-6 15,-10 11-7-15,-6 10-8 16,-5 12 0-16,-9 11-5 0,-1 4 5 15,-1 5-29-15,1-6-35 16,5 2-109-16,7-11-42 16,9-10-332-16,9-11 18 15</inkml:trace>
  <inkml:trace contextRef="#ctx0" brushRef="#br0" timeOffset="63156.528">13723 13751 681 0,'8'-16'480'15,"-10"6"-60"-15,-8 2-55 16,-2 6-213-16,-10 4-5 16,-2 6-44-16,-6 8 0 15,2 2-27-15,-2 10-6 16,5 2-21-16,2 8 5 16,8-4-15-16,3 1-5 15,11-8-14-15,8-6 2 16,7-13-16-16,8-5-2 15,3-9-1-15,7-7 6 16,1-6-7-16,2-9-1 16,-2 0 5-16,-3-5-10 15,-7 8-3-15,-7 4-7 16,-9 13-8-16,-8 8-8 16,-9 13 7-16,-7 10-1 0,0 6 9 15,-4 4 10-15,1-1-3 16,4 0-59-16,8-7-31 15,6-4-82-15,5-5-41 16,11-8-313-16,2-7 72 16</inkml:trace>
  <inkml:trace contextRef="#ctx0" brushRef="#br0" timeOffset="63558.678">14228 13267 1181 0,'4'-18'453'0,"-10"13"47"16,-8 16-330-16,-9 19-21 16,-5 12-73-16,-10 22-31 15,-1 2-23-15,-4 19-9 16,4-6-11-16,0 13-3 16,10-16 4-16,7-1 1 15,12-20 2-15,11-15 3 16,10-20 3-16,14-15-3 15,6-13-1-15,12-14 5 16,1-7-2-16,4-11-6 0,-8 7-6 16,-2-3-12-1,-13 12-38-15,-6 8-94 0,-12 11-34 16,-11 8-38-16,-7 9 1 16,-11 11 35-16,-4 6 98 15,-6 8 49-15,1-1 53 16,-1 5 17-16,5-5 2 15,4 3-7-15,9-7-15 16,10-2-18-16,8-9-25 16,10-8-318-16,8-13 90 0</inkml:trace>
  <inkml:trace contextRef="#ctx0" brushRef="#br0" timeOffset="63992.539">14394 13847 981 0,'-4'17'343'0,"3"3"76"15,2-3-257-15,6-5 30 0,1-4-41 16,6-1 23-16,1-8-22 15,8-4-6-15,-2-2-53 16,4-6-6-16,0-3-42 16,0-2-23-16,-4-1-14 15,-1 0-6-15,-6 2-3 16,-6 0-2-16,-8 5 2 16,-11 2-5-16,-6 7 5 15,-12 5 1-15,-2 6 1 16,-7 10 2-16,3 7-2 15,0 10 1-15,8-1 10 0,1 12 23 16,9-5 3-16,3 2 16 16,7-9-5-16,8 1-15 15,9-18-21-15,15-7-16 16,12-13-40-16,15-12-167 16,1-5 31-16,1 2-464 15,-8 2 8-15</inkml:trace>
  <inkml:trace contextRef="#ctx0" brushRef="#br0" timeOffset="65924.591">15380 13845 1069 0,'-6'-1'353'0,"1"-4"101"15,-1-1-285-15,-2-2 12 16,-1 2-24-16,-5 0-9 16,-1 1-41-16,-7 3-1 15,2 3-48-15,-8 6-8 16,4 4-15-16,0 13-12 16,5 6-10-16,2 8-1 15,10 4-6-15,6 3 1 16,7-6 1-16,11-3 1 15,7-11-6-15,8-10 2 16,3-10-1-16,6-17-3 16,-3-7-4-16,2-12 4 0,-12-2-5 15,-4-8 7-15,-14 4 3 16,-11-3-3-16,-14 6-7 16,-8 3-1-16,-6 15-16 15,-9 15-12-15,2 14-27 16,-2 19-68-16,6 5-56 15,8 7-53-15,12-4-328 16,11 3 58-16</inkml:trace>
  <inkml:trace contextRef="#ctx0" brushRef="#br0" timeOffset="66289.281">15633 13906 907 0,'7'-28'410'0,"-3"-4"43"15,-6 11-215-15,0 4-32 16,-1 11-50-16,-4 10-15 16,-1 8-49-16,-4 10-19 15,1 7-45-15,0 7 4 16,6-2-16-16,2 3 6 16,7-9 0-16,6-3-2 15,5-10-9-15,8-8 5 16,1-9-7-16,10-7 10 15,-2-11-5-15,4-8-2 0,-4-3-2 16,4-5 4-16,-10 5-9 16,-3 5 0-16,-5 10-6 15,-7 9 0-15,-6 10-5 16,-5 10-1-16,-4 3 1 16,-1 7 4-16,-1 0-4 15,0 1-26-15,3-2-29 16,1-1-131-16,4-7-53 0,6 1-330 15,8-4-13-15</inkml:trace>
  <inkml:trace contextRef="#ctx0" brushRef="#br0" timeOffset="66657.331">16135 13817 1028 0,'-1'20'363'16,"2"-2"78"-16,3 3-230 16,7-4-40-16,5-4 14 15,2-8-52-15,7-10-11 16,0-7-38-16,0-6-7 16,-4-4-38-16,0-4-3 15,-9 2-11-15,-1-1-12 0,-7 5-18 16,-5 4 5-16,-6 4-1 15,-8 6-5-15,-5 5 5 16,-8 8 1-16,-3 4 2 16,-1 12 1-16,0 5 2 15,1 15-5-15,8-1 15 16,0 11 27-16,7-7 6 16,8 0 11-16,8-12 1 0,10-6-14 15,10-16-31-15,13-9-28 16,4-13-43-16,12-12-588 15,0-10 166-15</inkml:trace>
  <inkml:trace contextRef="#ctx0" brushRef="#br0" timeOffset="67143.201">16854 13781 980 0,'1'-16'401'15,"-4"12"74"-15,-6 11-237 16,-3 11-52-16,-3 19-30 16,0 4-67-16,1 8-42 15,4-4-25-15,4-1-16 16,6-17-7-16,5-4-58 15,4-11-67-15,6-14-396 16,3-10 60-16</inkml:trace>
  <inkml:trace contextRef="#ctx0" brushRef="#br0" timeOffset="67296.781">16942 13509 1157 0,'-21'22'334'15,"-2"13"85"-15,8 1-333 16,5 6-37-16,8-5-23 0,8 1 384 16,5-9-829-16,6-1 412 15</inkml:trace>
  <inkml:trace contextRef="#ctx0" brushRef="#br0" timeOffset="67622.283">17021 13818 795 0,'3'-4'374'0,"-5"-1"29"15,1 2-173-15,-2 4-75 16,-2 6-27-16,-2 11-1 16,-1 5-39-16,-2 9 1 15,2 0-23-15,0 1-13 16,3-10-17-16,5-3 0 16,6-10-15-16,4-4 3 15,5-10-5-15,7-5-1 16,3-2-8-16,9-9-3 15,-3-2-9-15,2-1 1 0,-7 5-5 16,-3 0 2-16,-12 11-1 16,-6 10 6-16,-8 9-3 15,-8 8 4-15,-4 4 0 16,0 7-4-16,1-5-1 16,5-1-92-16,7-5-45 15,8-3-65-15,5-8 80 0,10-3-405 16,4-6 189-16</inkml:trace>
  <inkml:trace contextRef="#ctx0" brushRef="#br0" timeOffset="68190.252">17541 13922 819 0,'28'-23'385'16,"-13"5"20"-16,-5-1-157 16,-6 6-80-16,-9 2 3 15,-4 4-58-15,-11 2-6 16,-3 7-38-16,-8 9-14 15,1 4-28-15,-3 14 7 16,3 3-2-16,1 8 13 16,9-1-7-16,8 1 1 15,10-11-16-15,16-6-10 16,11-15-11-16,14-20 0 16,7-12-4-16,11-21-1 15,0-11 3-15,4-18-3 0,-10 0 1 16,2-12 1-16,-15 11 3 15,-4-3 3-15,-8 18-1 16,-8 7 0-16,-11 20 1 16,-8 20-2-16,-12 20-2 15,-11 24-1-15,-5 17 5 16,-8 23-2-16,-2 4 0 0,-3 16-5 16,7-11 1-1,5 0-14-15,13-22-18 0,11-6-71 16,14-23-43-16,10-10-52 15,6-12-6-15,4-8 12 16,2-9 63-16,7-10 55 16,-3-3 49-16,0-10 27 15,-6 4 9-15,-2-3 37 16,-9 7 6-16,-4 6 38 16,-6 9 9-16,-7 13 24 15,-5 12-19-15,-8 11-10 16,-4 8-36-16,-2 8-18 15,4-4-26-15,4 0-12 16,7-10-11-16,10-8-61 16,5-15-32-16,8-13-61 15,0-12-325-15,6-14 65 16</inkml:trace>
  <inkml:trace contextRef="#ctx0" brushRef="#br0" timeOffset="68293.415">18085 13528 1045 0,'-3'-1'273'16,"-5"11"66"-16,-3 11-448 16,-1 10-216-16,1 3-11 0</inkml:trace>
  <inkml:trace contextRef="#ctx0" brushRef="#br0" timeOffset="68788.438">18231 13901 963 0,'-7'-8'448'0,"4"-1"13"16,0 0-215-16,-2-2-116 15,1 9-35-15,-3 9-24 16,-2 8-28-16,-5 10-4 16,2 5-9-16,3 3-4 15,1-2 5-15,9-1-1 0,7-10-1 16,8-3-6-1,3-8-13-15,8-8-6 16,2-8-5-16,6-7-5 16,-3-2-5-16,6-6 2 0,-9-1-8 15,3-1-25-15,-9 4-8 16,-1 2-12-16,-7 5-5 16,0 9-17-16,-6 2 28 15,1 6 5-15,-2-2 16 16,2 4 8-16,-2 0 17 15,-1 1 5-15,0 1 10 0,-1 6-2 16,-3-1 0-16,0 5 13 16,0-1-4-16,2 3-10 15,0-4 4-15,2 0 1 16,-1-3-10-16,0 0-2 16,-3-2 6-16,-4-1-2 15,-2-1 2-15,-2-1-2 16,-2-2 2-16,-1-1-151 15,2-2-288-15,1 2 43 16</inkml:trace>
  <inkml:trace contextRef="#ctx0" brushRef="#br0" timeOffset="68920.715">18693 13758 930 0,'-10'-1'489'15,"-1"6"-28"-15,2 5-216 16,-1 4-122-16,0-2-138 16,3 1-427-16,-3-5 95 15</inkml:trace>
  <inkml:trace contextRef="#ctx0" brushRef="#br0" timeOffset="70058.243">19100 13972 994 0,'5'-19'379'0,"-5"0"79"15,-4-1-255-15,-4 2-39 16,-4 3-35-16,-6 5-19 16,-4 7-53-16,-6 4-14 15,1 2-19-15,-6 14-3 16,5 5-9-16,-1 12 6 15,6 9 3-15,4 11 8 16,10-6 1-16,11 0 4 0,11-16-6 16,18-16-1-16,10-21-7 15,16-22-10-15,2-19-1 16,10-22 0-16,-9-5 6 16,4-13 8-16,-16 5 4 15,-4 1-1-15,-18 17-1 16,-4 8-6-16,-15 23-7 15,-11 19-1-15,-10 18-7 16,-11 24-3-16,-3 14 6 16,-9 17-5-16,1 4-6 15,0 15-4-15,10-9 0 0,2 3-46 16,9-16-26-16,11-6-125 16,12-20-24-16,15-9-49 15,6-17 9-15,14-9-218 16,1-8 119-16,3-13 71 15,-8 1 95-15,4-9 182 16,-10 3 287-16,-4-1 62 16,-7 8-22-16,-7 2-15 15,-8 9-131-15,-7 10-6 16,-6 7-41-16,-6 7-6 16,-3 6-21-16,-3 6-5 15,1 0-28-15,-2 6 13 16,5-2-4-16,4 0 5 15,7-3-15-15,7-5-4 0,8-9-21 16,10-8-7-16,5-9-12 16,8-10-3-16,-1-7 2 15,5-8-2-15,-7 0-5 16,0-2-1-16,-8 5 3 16,-4 5-2-16,-11 9-3 15,-5 9 0-15,-10 9-1 16,-6 13-2-16,-4 6-3 15,-2 8 0-15,-3 0-11 0,4 5-75 16,2-8-54-16,7 0-73 16,2-10-143-16,13-1-181 15,3-7 21-15</inkml:trace>
  <inkml:trace contextRef="#ctx0" brushRef="#br0" timeOffset="70454.84">19984 13982 1060 0,'9'-14'390'0,"-6"6"78"16,-8 1-286-16,-6 3-2 15,-6 4-55-15,-4 3-22 16,-5-1-42-16,-3 12-5 16,3 2-22-16,-5 6-5 0,4 4-4 15,2 9 3-15,5-5-8 16,3 7 3-16,10-6-4 15,7-2-4-15,9-10-8 16,11-10-5-16,7-13-2 16,10-13 1-16,1-9 3 15,5-10 1-15,-5-1-2 16,-2-7-2-16,-10 12-2 0,-4 1 2 16,-9 9-4-1,-6 6-3-15,-7 14-2 0,-9 8 6 16,-5 12-4-16,-6 12-2 15,-2 3 1-15,-1 8-26 16,4-5-45-16,3-1-106 16,10-12-49-16,9-10-322 15,10-19 13-15</inkml:trace>
  <inkml:trace contextRef="#ctx0" brushRef="#br0" timeOffset="70654.664">20307 13659 580 0,'35'-68'463'0,"-4"5"-69"16,-11 21-75-16,-3 16-139 16,-12 23-40-16,-9 22 3 15,-11 18-30-15,-12 26-4 0,-4 8-32 16,-8 18-18-16,1-2-34 16,-1 4 1-16,8-15-13 15,3 1-3-15,9-20-15 16,7-5-105-16,6-18-64 15,6-6-355-15,6-17-10 16</inkml:trace>
  <inkml:trace contextRef="#ctx0" brushRef="#br0" timeOffset="72737.94">21062 13650 1099 0,'14'-44'392'16,"-4"7"81"-16,-4 19-301 15,-5 14 2-15,-4 15-52 16,-6 16-22-16,-5 11-43 16,-6 19-15-16,-1 3-19 15,-2 11-8-15,4-8-8 0,1 2 5 16,9-17-7-16,5-9-2 15,5-20 5-15,8-9 1 16,6-14-2-16,8-15 0 16,5-10-2-16,7-12-7 15,-1 0 1-15,4-1 0 16,-8 15-2-16,1 7 5 16,-9 18-1-16,-5 14 0 15,-6 12-4-15,-7 7 6 16,-8 4-6-16,-9 7 2 15,-4-7 3-15,-9-2 2 16,0-4 4-16,-7-3-2 16,3-8-4-16,-1-2-8 15,4-8-3-15,-2-6-43 16,6-7-52-16,1-3-71 16,8-1-30-16,4-4-335 15,5 4 67-15</inkml:trace>
  <inkml:trace contextRef="#ctx0" brushRef="#br0" timeOffset="73071.556">21411 13935 797 0,'17'8'458'15,"-5"-6"-9"-15,6-3-99 16,0-4-184-16,3-5-3 15,-5 0-51-15,-3-3-30 16,-3 3-35-16,-8 0-18 16,-5 5-15-16,-9 0-7 15,-5 4-5-15,-11 1-1 16,-1 1-6-16,-4 6-4 16,1 4 10-16,1 9 4 15,6 5-7-15,3 10 10 16,9 0 1-16,5 3-8 15,8-10 0-15,9 0 1 16,6-12-5-16,11-8 0 16,4-12-20-16,11-10-122 15,-1-9-41-15,7-15-351 0,-3-7-17 16</inkml:trace>
  <inkml:trace contextRef="#ctx0" brushRef="#br0" timeOffset="73438.235">21823 13532 982 0,'8'-19'416'0,"-13"19"45"16,-12 17-213-16,-7 12-79 16,-13 22-12-16,-1 5-62 0,-10 17-3 15,7 1-29-15,-1 7-4 16,7-11-17-16,11-5-7 16,12-17-23-16,15-16-9 15,12-21-18-15,18-18-25 16,6-13-38-16,12-22-70 15,-3-10-17-15,9-16-16 16,-11 0 17-16,2-10 34 16,-8 10 74-16,-5 3 28 15,-11 19 27-15,-6 13 32 16,-14 19 28-16,-12 16 37 16,-8 15 9-16,-10 20 23 15,-5 8-11-15,-7 18-23 16,1 2-25-16,-4 9-12 15,8-9-22-15,3-2-12 16,10-16-4-16,8-4-9 0,7-15 5 16,4-5-175-16,2-12-115 15,4-7-260-15,-1-9-121 16</inkml:trace>
  <inkml:trace contextRef="#ctx0" brushRef="#br0" timeOffset="73617.311">21624 13840 1219 0,'-7'5'493'0,"2"-1"71"16,7 0-323-16,9-1-29 15,5-4-80-15,8 1-39 16,5-2-54-16,10-4-35 16,-1 0-53-16,7-1-143 15,-7 2-59-15,-1 0-352 16,-10 6-28-16</inkml:trace>
  <inkml:trace contextRef="#ctx0" brushRef="#br0" timeOffset="74104.739">21924 13935 1001 0,'-3'11'359'16,"4"-2"74"-16,4 1-207 15,3-5-42-15,7 2 21 0,0-5-39 16,7-2-14-1,0-4-61-15,3-6-24 0,-4-5-35 16,2-3-16-16,-8 0-11 16,-3-3 2-16,-7 5-7 15,-8 1-5-15,-8 4 1 16,-7 4-3-16,-6 8-9 16,-10 7 6-16,0 11 7 15,-6 9-4-15,5 6 2 0,0 8 16 16,11-1-7-16,7-1-2 15,10-7 5-15,9-2 2 16,8-13 1-16,10-7 2 16,6-12 4-16,11-10-5 15,1-10-1-15,11-11-5 16,-5-4-4-16,3-6-6 16,-7 4-5-16,-1 1-2 15,-11 12-2-15,-5 7 1 16,-11 11-1-16,-8 10 8 15,-6 13 0-15,-6 5 4 16,-5 6 2-16,-4 5 4 16,2-1-5-16,0-1 2 15,5-4-18-15,1 0-52 16,7-8-71-16,0-4-87 16,3-7-25-16,0-5-313 0,4-5 65 15</inkml:trace>
  <inkml:trace contextRef="#ctx0" brushRef="#br0" timeOffset="74199.724">22223 14070 637 0,'12'-12'485'16,"4"-2"-51"-16,0 2-92 16,6-5-151-16,3 2-85 15,11-6-22-15,3-1-57 16,13-11-478-16,-1 0 136 16</inkml:trace>
  <inkml:trace contextRef="#ctx0" brushRef="#br0" timeOffset="74773.751">23088 13916 1127 0,'1'-8'382'0,"-5"2"97"16,0 4-306-16,-4 0 3 15,0 3-34-15,-9 4-28 16,1 3-31-16,-7 3-2 16,3 4-34-16,-7 7-6 15,6-1-2-15,2 7-7 16,5-1-10-16,3 9 9 15,8-4-4-15,8 3-8 16,5-8-1-16,11-5-2 16,4-12-14-16,10-14 5 15,-1-11 0-15,7-13 0 16,-10-4-3-16,-6-7-1 16,-12 3-5-16,-12-2-4 15,-14 9-14-15,-12 1-32 16,-6 8-18-16,-7 12-112 15,2 12-37-15,-2 10-188 16,11 14-159-16,7 16-20 0</inkml:trace>
  <inkml:trace contextRef="#ctx0" brushRef="#br0" timeOffset="75037.759">23226 14404 749 0,'10'-19'418'0,"3"-17"-7"16,0-12-164-16,4-23-57 16,-1-3-53-16,6-23 10 15,-3-2-20-15,-2-21 26 16,-3 12-26-16,-3-6-13 16,-7 24-39-16,-4 13-19 15,-6 33-37-15,-4 15-17 16,-2 23-14-16,-1 15-13 15,3 13-31-15,3 15-138 16,5 5-48-16,1 12-345 16,1 3-17-16</inkml:trace>
  <inkml:trace contextRef="#ctx0" brushRef="#br0" timeOffset="75191.09">23293 13959 967 0,'-15'15'455'0,"3"-10"27"16,7-4-183-16,7-6-130 15,11-4-21-15,6-5-69 16,12-3-25-16,5-4-42 16,8-1-13-16,-3 1-53 15,5 3-111-15,-7 4-371 16,-1 7 44-16</inkml:trace>
  <inkml:trace contextRef="#ctx0" brushRef="#br0" timeOffset="75470.921">23532 14118 887 0,'-20'37'388'0,"3"1"30"16,10-9-200-16,3-4-55 15,8-10-25-15,6-7 15 16,4-10-18-16,4-14 8 16,3-11-33-16,4-15-5 15,-1-9-36-15,1-16-10 16,-4-2-30-16,1-21-2 15,-6 0-19-15,-4-16 0 16,-5 6-16-16,-3-5-10 16,-7 24-9-16,-5 13-50 15,-2 29-23-15,-5 19-115 16,0 24-69-16,2 13-300 16,5 9 3-16</inkml:trace>
  <inkml:trace contextRef="#ctx0" brushRef="#br0" timeOffset="75678.931">23497 14021 1241 0,'3'8'489'0,"7"-7"83"0,10-4-275 16,7-4-82-16,10-6 0 15,1-2-86-15,8 3-35 16,-3 0-50-16,10 1-60 15,-7 3-135-15,15-13-516 16,-8-6 91-16</inkml:trace>
  <inkml:trace contextRef="#ctx0" brushRef="#br0" timeOffset="78070.65">12957 14820 1147 0,'-4'-26'341'0,"0"4"106"15,3 11-297-15,-5 9 4 16,1 9-39-16,-6 13-8 16,-1 6-37-16,-5 10-26 15,4 2-22-15,0 4 4 16,7-3-5-16,6-3-1 0,8-9-6 16,8-6-1-16,2-12 0 15,5-11 1-15,1-10-6 16,5-9 5-16,-5-3-6 15,4-6 0-15,-4 2 1 16,-2-1 2-16,-7 7-11 16,-1 1 7-16,-6 9-8 15,-3 7 1-15,-3 6-1 0,-2 8 2 16,0 6-5-16,0 3 8 16,2 1-5-16,3-1 9 15,3-4-4-15,2-4 10 16,5-5-3-16,2-3 3 15,2-3-7-15,6-3 7 16,3-1-10-16,2 0-17 16,-1 1-56-16,4-2-125 15,-3 3-47-15,0-8-323 16,-2 2-19-16</inkml:trace>
  <inkml:trace contextRef="#ctx0" brushRef="#br0" timeOffset="78270.112">13564 14828 826 0,'14'-10'435'0,"-6"8"54"15,-5 6-186-15,-3 12-16 16,-6 4-75-16,-3 9-15 16,-2 0-93-16,-3 5-21 15,2-5-52-15,2 1-11 0,3-7-14 16,5-3-6-16,5-10-13 16,4-9-52-16,2-12-66 15,6-15-114-15,-2-10 326 16,-1-15-669-16,-3-7 271 15</inkml:trace>
  <inkml:trace contextRef="#ctx0" brushRef="#br0" timeOffset="78373.623">13588 14546 980 0,'-11'-7'403'0,"-8"10"22"16,2 10-271-16,-1 7-40 16,8 3-75-16,8 2-30 15,6-5-56-15,14-5-105 16,6-9-277-16,14-8 21 15</inkml:trace>
  <inkml:trace contextRef="#ctx0" brushRef="#br0" timeOffset="78570.128">13936 14493 1115 0,'7'-6'427'0,"-7"13"65"16,-4 9-299-16,-6 16-23 15,-1 7-65-15,-3 15-30 16,1 0-41-16,-2 11-13 15,4-6-17-15,-3 6-8 0,2-10 5 16,0 3-122-16,1-12-62 16,-1-2-346-16,0-16-21 15</inkml:trace>
  <inkml:trace contextRef="#ctx0" brushRef="#br0" timeOffset="79037.011">13779 14867 968 0,'-9'14'459'16,"1"6"15"-16,7 2-194 16,8-4-136-16,10-3-2 15,5-7-62-15,13-10-6 16,2-11-13-16,6-13-6 16,-2-8-30-16,3-14 0 15,-9 1-9-15,0-9-12 16,-10 7-7-16,-2-4 7 15,-7 9-8-15,-2 2 0 16,-7 15 6-16,-2 11 5 16,-8 17-11-16,-3 17 11 15,-5 14-9-15,-5 18 1 16,-1 6-5-16,-2 15 9 16,4-8-7-16,3 2 8 15,4-13-7-15,6-6 0 0,6-16 5 16,7-6-1-16,3-10 1 15,7-12 2-15,2-12 4 16,8-12-1-16,0-6-2 16,8-10-5-16,-5 1 1 15,-3-1 0-15,-9 13-4 16,-5 4 2-16,-11 12 4 16,-6 16-7-16,-6 10-1 0,-6 10 2 15,-3 4-2-15,-3 8-3 16,3-5 3-16,0 0-95 15,10-6-61-15,1-5-399 16,5-8 20-16</inkml:trace>
  <inkml:trace contextRef="#ctx0" brushRef="#br0" timeOffset="79404.869">14619 14887 1208 0,'4'-9'407'0,"-5"1"91"16,-7 4-330-16,-5 3-1 16,-2 5-50-16,-6 2-17 15,-4 6-33-15,-1 5-16 16,0 3-25-16,2 9 5 0,6 1-8 16,4 5 2-16,8 1-5 15,10 1 5-15,5-10-18 16,10-7 0-16,5-10-6 15,4-12 5-15,0-9-7 16,2-10 9-16,-6-3-3 16,2-7 4-16,-9 2-6 15,-7-2-3-15,-4 5 0 16,-11 2-4-16,-5 7-8 0,-8 2-22 16,-1 10-20-16,-2 9-88 15,4 10-57-15,1 8 431 16,8 3-795-16,8 5 380 15</inkml:trace>
  <inkml:trace contextRef="#ctx0" brushRef="#br0" timeOffset="79769.938">14784 14963 1079 0,'12'-15'395'0,"-4"1"69"15,-4 5-286-15,-3 2-18 16,-1 7-56-16,-2 7-29 15,-4 6-35-15,-3 11-21 16,1 5-18-16,-2 6 7 16,3-1-3-16,6 4 0 0,4-9 9 15,7-3 0-15,4-11-1 16,7-7 1-16,2-11 5 16,7-13-6-16,-3-7 3 15,4-11-2-15,-3 0 5 16,-1-3-3-16,-8 5 1 15,-3 4 8-15,-6 13-2 16,-6 4 0-16,-5 13-2 0,-5 7-2 16,-2 7-11-16,-3 7-5 15,-1 7-4-15,-1 7-4 16,4-1 0-16,3-1-11 16,9-7-21-16,5-7-126 15,6-13-50-15,10-17-347 16,4-12-17-16</inkml:trace>
  <inkml:trace contextRef="#ctx0" brushRef="#br0" timeOffset="79938.19">15468 14547 980 0,'29'-52'386'0,"-10"13"92"16,-12 20-244-16,-11 17-9 15,-7 17-40-15,-12 22-26 16,-6 9-68-16,-7 21-32 0,3 3-32 15,-7 14-17-15,11-7-12 16,1 3-12-16,7-14-17 16,1-5-134-16,12-19-58 15,-2-10-340-15,3-15-31 16</inkml:trace>
  <inkml:trace contextRef="#ctx0" brushRef="#br0" timeOffset="80101.633">15180 14895 1125 0,'1'-1'619'0,"3"4"20"16,2 3-276-16,6 1-51 15,6-1-128-15,7-5-57 16,5-3-78-16,9-5-73 16,1-5-63-16,7-2-606 15,-7-5 143-15</inkml:trace>
  <inkml:trace contextRef="#ctx0" brushRef="#br0" timeOffset="81920.079">16006 14956 984 0,'7'-23'363'15,"-6"10"72"-15,-4 10-245 16,-2 11-57-16,-6 9-18 15,2 6-47-15,-3 10-33 16,3-2-16-16,2 3-13 16,3-4-2-16,3 0-6 15,4-8 2-15,4-3 2 16,4-8 5-16,6-7 2 16,3-9-1-16,7-9 6 15,1-7-2-15,5-7-7 0,-3-2-2 16,2-1 1-16,-5 3-5 15,-3 5-1-15,-8 7 6 16,-2 5-5-16,-6 8 5 16,-5 5-3-16,-1 5 2 15,-5 8 1-15,-4 4 1 16,-3 2-4-16,0 4 2 16,-1 1 5-16,4-3 1 15,7 0 4-15,4-7-2 0,5-4 6 16,7-6-2-16,5-11-4 15,4-5-1-15,9-10 5 16,0-3-4-16,4-6 1 16,-4 5-6-16,-3 0 0 15,-10 8-3-15,-5 5 2 16,-9 8-5-16,-6 10 4 16,-6 8-4-16,-6 10-3 15,-4 7-4-15,-4 9-2 16,3-6-14-16,3 0-90 15,10-13-32-15,8-9-44 16,7-11-320-16,10-12 74 16</inkml:trace>
  <inkml:trace contextRef="#ctx0" brushRef="#br0" timeOffset="82252.628">16813 14934 831 0,'7'-12'419'0,"-12"4"-3"15,-3 5-140-15,-5 6-146 16,-8 5-3-16,0 5-32 16,-7 10-7-16,-3 4-21 15,-2 9-1-15,6-1-19 0,1 7 1 16,11-5-12-16,6-4-4 16,9-8-11-16,8-8-3 15,8-10-10-15,7-12-3 16,2-6-5-16,7-11 5 15,-4-5-8-15,0-7 7 16,-7 2-2-16,-1 0-3 16,-12 8 1-16,-5 7 3 15,-4 9-8-15,-8 12 5 16,-4 7-1-16,-3 9-7 16,1 3-2-16,-3 3-16 15,6-4-51-15,3 1-111 16,4-6-224-16,1 1-126 0,1-5-127 15</inkml:trace>
  <inkml:trace contextRef="#ctx0" brushRef="#br0" timeOffset="83269.664">17297 14624 922 0,'-11'-15'391'0,"-6"9"5"15,-4 12-218-15,-11 16-107 16,0 10-50-16,-6 21-2 15,2 5-17-15,-4 16-1 16,10-5-4-16,6 4 6 16,7-20-3-16,14-5 33 15,11-19 11-15,14-12 31 16,8-13 14-16,8-10 26 16,1-6-28-16,5-6 0 15,-7-1-31-15,2-1-15 16,-7 1-30-16,-3 1-108 15,-9 6-78-15,-6 2-356 16,-10 10-8-16</inkml:trace>
  <inkml:trace contextRef="#ctx0" brushRef="#br0" timeOffset="83602.523">17236 15085 1066 0,'-19'26'359'0,"2"-1"68"15,3 8-279-15,7-1-58 16,8 3-23-16,10-4-43 15,11-9-23-15,4-14-29 16,15-12-43-16,1-16-11 0,5-12-7 16,-4-4 7-16,0-5 18 15,-12 3 44-15,-7-2 20 16,-10 10 11-16,-7 3 37 16,-6 10 13-16,-7 5 32 15,-2 10 9-15,-3 4 20 16,-2 8-23-16,-2 8-4 15,0 2-35-15,0 8-11 16,3 1-27-16,3 2-10 16,6-4-10-16,5-4-11 15,6-12-60-15,7-10-75 16,2-15 331-16,7-18-690 16,-3-8 272-16</inkml:trace>
  <inkml:trace contextRef="#ctx0" brushRef="#br0" timeOffset="83705.455">17675 14623 1025 0,'-15'3'350'16,"-8"15"35"-16,0 6-285 15,3 11-43-15,9-3-35 16,2 9-128-16,5-7-279 16,4 13 62-16</inkml:trace>
  <inkml:trace contextRef="#ctx0" brushRef="#br0" timeOffset="84036.165">17659 15115 1135 0,'-2'3'418'0,"-3"-1"73"15,3 0-314-15,-1-1-18 16,-1 3-60-16,-1 3-31 16,3 0-36-16,-3 5-14 15,2 2-13-15,2 3-1 16,3-4 2-16,4-1-3 15,5-7 6-15,6-3-7 16,2-11-2-16,7-5-5 16,3-6-2-16,1-7-6 15,-3 3 6-15,-3 0-5 16,-9 9 4-16,-8 7 2 16,-6 10 6-16,-9 9-3 0,-1 4 2 15,-4 6 0-15,3-2 3 16,3 2-2-16,6-7-8 15,7-5-103-15,7-6-30 16,9-5-289-16,3-6-85 16,8-6-89-16</inkml:trace>
  <inkml:trace contextRef="#ctx0" brushRef="#br0" timeOffset="84468.977">18193 15024 857 0,'11'-11'339'0,"-4"0"61"16,-7 6-216-16,-7 2-31 15,-4 4-33-15,-9 6-15 16,-5 1-41-16,-6 8 3 16,1 3-12-16,-2 9 7 15,6-1-15-15,4 6 6 16,9-6-23-16,8-1-11 16,7-10-17-16,8-8 4 15,5-8-7-15,9-9 4 16,2-8-3-16,3-6-3 15,-3 1 0-15,2-1-4 16,-6 5 6-16,-3 6 1 16,-1 10 3-16,-5 10 1 15,-1 11 4-15,-5 15-4 0,-4 10 0 16,-7 11 1-16,-8 4 1 16,-6 9 21-16,-5-6 21 15,-11 8 29-15,0-10 7 16,-8 2 23-16,1-13-19 15,-4-2-1-15,5-19-33 16,-3-8-4-16,5-13-32 0,-4-13-6 16,9-10-25-16,-2-12-68 15,10-4-137-15,-3-8-428 16,7 3 33-16</inkml:trace>
  <inkml:trace contextRef="#ctx0" brushRef="#br0" timeOffset="86136.235">19016 14983 1046 0,'16'-18'375'16,"-6"5"89"-16,-3-1-239 15,-7 3-45-15,-6 0 0 16,-3 6-73-16,-6 3-20 15,-2 3-53-15,-7 4 2 16,2 7-22-16,-6 10-3 16,3 5-3-16,-1 9 5 15,7 0-2-15,4 5 16 16,9-8-3-16,8-2-2 16,11-10 9-16,12-8-8 15,4-12-16-15,9-7 12 16,-2-5-11-16,1-7-7 15,-9 1 0-15,-5-3 4 0,-12 3-4 16,-5-4 3-16,-8 4-6 16,-9 0 1-16,-4 4-7 15,-8 2-24-15,-2 6-19 16,-5 12-40-16,2 8-45 16,-1 10-68-16,9 6-22 15,3 7-317-15,11-6 69 0</inkml:trace>
  <inkml:trace contextRef="#ctx0" brushRef="#br0" timeOffset="86502.611">19232 15040 607 0,'-4'-18'553'0,"-2"5"-86"16,-4 5-27-16,-3 5-242 15,5 2-61-15,-1 3-17 16,3 4-56-16,3 6-16 15,-2 3-30-15,3 6-1 16,2 1-13-16,1 3-1 16,1-3-4-16,7 1 5 15,1-5-7-15,7-3 7 16,2-7 0-16,7-8 7 16,0-7-1-16,7-11-5 15,-6-5 1-15,3-6 2 16,-6 4-7-16,-2 1-3 0,-8 9 3 15,-5 7 0-15,-4 9-4 16,-7 8 5-16,-5 7 1 16,-4 10-6-16,0 1-1 15,-2 6 0-15,3-6-8 16,4 0-31-16,7-8-68 16,6-7-99-16,7-10-21 15,9-10-304-15,2-8 29 16</inkml:trace>
  <inkml:trace contextRef="#ctx0" brushRef="#br0" timeOffset="86835.912">19681 15005 881 0,'-14'13'403'0,"-1"6"38"15,7-1-197-15,6 2-53 16,5-7-37-16,8-1-8 15,5-6-31-15,6-5-2 16,3-8-38-16,6-5-2 16,-2-5-27-16,0-2-15 15,-8-1-20-15,-4 2-2 16,-10 4-14-16,-10 1 3 0,-7 5-6 16,-12 5 5-16,-6 5 1 15,-5 10 0-15,-2 5 3 16,-3 9 4-16,6 3-5 15,1 9 2-15,9-2 7 16,8 2-8-16,13-6 3 16,14-1-1-16,12-14-5 15,19-13-52-15,10-16 38 0,10-16-572 16,-2-10 154-16</inkml:trace>
  <inkml:trace contextRef="#ctx0" brushRef="#br0" timeOffset="87301.716">20285 15096 765 0,'17'-52'455'16,"-7"17"-11"-16,-5 8-96 15,-5 15-164-15,-3 9-25 16,-2 8-62-16,-3 10-30 16,1 8-42-16,-3 13-17 15,1 4-6-15,-4 10-8 16,3-4 3-16,2 1-114 15,4-12-38-15,4-12-356 16,8-18 1-16</inkml:trace>
  <inkml:trace contextRef="#ctx0" brushRef="#br0" timeOffset="87421.741">20413 14703 1011 0,'-14'3'275'15,"-4"11"68"-15,2 8-275 16,4 11-53-16,5-1 256 16,4 13-613-16,3 2 289 15</inkml:trace>
  <inkml:trace contextRef="#ctx0" brushRef="#br0" timeOffset="87736.845">20478 15061 1026 0,'-11'4'339'16,"0"-1"71"-16,0 4-265 16,6 2-52-16,0 4-13 15,1 4-46-15,1 5-3 16,1 1-16-16,2 4 1 16,2-4 4-16,5-5 7 15,3-5-1-15,6-7 12 16,3-11-5-16,6-8-1 15,-2-4-11-15,3-10-2 16,-3 3-11-16,0 0-14 16,-9 8-1-16,-5 4-3 15,-5 12-5-15,-7 8-7 16,-4 9 3-16,-3 6-28 16,0 1-22-16,-1 5-38 0,3-6-24 15,2 1-325 1,5-9 86-16</inkml:trace>
  <inkml:trace contextRef="#ctx0" brushRef="#br0" timeOffset="88335.157">20925 15092 1023 0,'15'-19'349'0,"-4"-1"63"16,-6 7-283-16,-6 4-16 15,-7 6-37-15,-8 4-16 16,-4 7-24-16,-9 7-5 15,2 4-6-15,-6 15 2 16,7 3 1-16,-1 9 5 16,9-1-1-16,6 1-9 15,11-13-14-15,12-11 1 16,8-17-9-16,16-24-3 16,4-14 4-16,10-19-4 15,-1-7 3-15,4-13 2 16,-9 4 2-16,5-12-3 15,-11 8 8-15,-1-8-2 16,-8 13-1-16,-6 5 4 16,-13 22 6-16,-10 16 6 15,-12 26-4-15,-10 23 8 0,-7 14-4 16,-9 26-12-16,1 5-5 16,-3 17-3-16,6-10 0 15,7 3-8-15,17-18 5 16,11-8-3-16,13-22-2 15,10-7-8-15,3-12 7 16,3-7-1-16,-1-10 0 16,4-8 8-16,-3-6 2 15,3-8 0-15,-3-3 2 0,1-4-5 16,-6 5 5-16,0-1-5 16,-6 7 5-16,-4 7-6 15,-7 12 8-15,-5 10-10 16,-9 10 10-16,-6 13-10 15,-3 6 8-15,-4 9-7 16,4-3 9-16,3 2-13 16,8-10 9-16,6-8-121 15,5-13-42-15,7-20-360 16,2-16-7-16</inkml:trace>
  <inkml:trace contextRef="#ctx0" brushRef="#br0" timeOffset="88453.755">21440 14706 1108 0,'-18'16'338'0,"-3"9"56"15,3 10-293-15,7 1-104 16,4 5-381-16,5 1 101 16</inkml:trace>
  <inkml:trace contextRef="#ctx0" brushRef="#br0" timeOffset="88871.502">21543 15097 999 0,'-1'-16'360'0,"5"2"59"16,-1 6-280-16,-3 5-20 15,-3 9-51-15,-5 12-20 16,-3 6-28-16,-7 13 1 15,8 4-14-15,-1 8-4 16,6-8-2-16,10-3 1 16,6-15-1-16,9-8 5 15,6-14 6-15,10-12 11 16,2-11-3-16,8-10-2 16,-6-3-6-16,7-7-2 15,-9 10-8-15,-2 1 4 16,-8 13 1-16,-3 3 2 0,-7 10-3 15,-3 6-2-15,-6 8-2 16,-2 8-4-16,-4 4-1 16,-3 9 4-16,-1 2 0 15,0 3-2-15,2-4 5 16,4-1-2-16,1-9-2 16,5-5 0-16,5-9-6 15,0-7-44-15,2-7-39 0,1-9-379 16,1-7 70-16</inkml:trace>
  <inkml:trace contextRef="#ctx0" brushRef="#br0" timeOffset="89039.255">22247 14855 870 0,'-21'14'598'0,"-6"1"-48"16,0 1-131-16,5 0-243 15,7-2-78-15,5-2-32 16,9-4-62-16,4 0-150 16,5-1-415-16,4 6 92 15</inkml:trace>
  <inkml:trace contextRef="#ctx0" brushRef="#br0" timeOffset="89918.214">22472 15198 1166 0,'-8'-19'363'0,"-1"-1"115"16,0 6-327-16,-9 4-4 15,-4 2-34-15,-6 3-7 16,-2 6-49-16,-7 9 4 16,4 5-18-16,-2 13 1 15,5 9-18-15,0 15 10 16,9-2-9-16,8 4-3 15,12-15-5-15,17-11-6 16,14-24-14-16,17-17-3 16,11-23-4-16,10-23 1 15,-4-9 11-15,8-17-4 0,-12-1 5 16,-2-10-2-16,-12 8-1 16,-3-7 3-16,-16 20 7 15,-9 9 2-15,-13 25 12 16,-12 26-1-16,-13 27-3 15,-14 26-1-15,-4 16-12 16,-9 21-6-16,2 1-3 0,-1 15-7 16,11-14-8-16,8 4-60 15,13-19-92-15,9-1-95 16,11-17-16-16,10-9-176 16,4-16-34-16,6-11 67 15,2-12 133-15,2-15 190 16,-6-5 239-16,-1-8 162 15,-5 0 49-15,-3-1 19 16,-5 10-131-16,-3 6-17 16,-6 8-51-16,-5 9-25 15,-3 8-49-15,-5 11-39 16,-1 7-42-16,-1 8-11 16,3 2 0-16,3 2-5 15,6-9 6-15,9-5 0 16,6-9 7-16,9-8 7 15,3-9 8-15,10-9 7 0,-2-5 0 16,8-11 2-16,-6-5-6 16,2-3 7-16,-9 1-15 15,-4 4 9-15,-11 12-10 16,-4 6 0-16,-9 11-9 16,-8 10-1-16,-4 8-4 15,-4 9-3-15,-2 2-9 16,-2 5-7-16,6-3-7 0,6-2-39 15,6-7-19-15,9-6-127 16,8-7-40-16,10-10-339 16,3-4 6-16</inkml:trace>
  <inkml:trace contextRef="#ctx0" brushRef="#br0" timeOffset="90321.89">23204 15249 958 0,'31'-21'441'0,"-5"-2"77"16,-11 8-241-16,-4 1-11 15,-9 6-71-15,-3 3-44 16,-6 2-77-16,-6 4-30 16,-7 5-30-16,-9 8-3 15,-3 6-13-15,-7 10 5 16,2 1 4-16,3 4 0 16,9-3-7-16,10-6 3 15,11-9-6-15,11-5 1 0,8-8-4 16,8-9 3-16,4-6 0 15,5-9-2-15,-1-6-6 16,3-7 8-16,-8 2-3 16,0 1 6-16,-9 7-1 15,-4 8 2-15,-9 9 0 16,-5 14-1-16,-6 12-1 0,-4 12-1 16,-2 6 2-1,0 9 0-15,5-5 2 0,7-1-15 16,6-11 3-16,7-7-62 15,7-15-46-15,10-14-38 16,3-13-6-16,9-23-59 16,1-11 30-16,8-20-279 15,-6-7 78-15</inkml:trace>
  <inkml:trace contextRef="#ctx0" brushRef="#br0" timeOffset="90520.304">23738 14654 684 0,'23'-48'403'16,"-12"28"-20"-16,-8 21-31 15,-10 18-146-15,-10 19 2 16,-5 11-42-16,-6 18 18 16,-1 4-78-16,-2 17-2 15,6-1-26-15,-5 13-3 16,6-9-41-16,2 0-9 0,7-19-28 16,5-8 4-16,8-25-8 15,7-11-88-15,0-19 221 16,9-8-724-16,-4-16 223 15</inkml:trace>
  <inkml:trace contextRef="#ctx0" brushRef="#br0" timeOffset="92685.785">13048 15903 1009 0,'4'-29'332'16,"-6"3"88"-16,-3 11-273 16,-1 11 3-16,-1 7-35 15,-3 11-22-15,1 7-37 16,1 14-18-16,1 1-17 0,0 13-11 15,3-1 0-15,3 6-5 16,4-9 2-16,3-2-11 16,6-13 9-16,4-12-1 15,1-15 3-15,6-17 4 16,-1-10 7-16,4-13-2 16,-4-2 1-16,2-5 6 15,-5 7-13-15,0 4-2 16,-6 8 3-16,-4 8-9 15,-5 10-6-15,-1 6 5 16,-6 8-1-16,2 7 0 16,-1 3 4-16,2 6-1 15,2 0-3-15,5 4 1 16,2-7-6-16,5 0 1 16,0-7 1-16,5-5 2 15,0-7 4-15,5-8 2 0,3-5 3 16,2-8-4-16,2-3 2 15,2-5-13-15,-2 3 5 16,3-1-128-16,-5 7 433 16,-1 8-815-16,-4 9 299 15</inkml:trace>
  <inkml:trace contextRef="#ctx0" brushRef="#br0" timeOffset="93051.026">13789 16004 1089 0,'7'-10'436'16,"-10"-1"56"-16,-3 0-273 16,-4 2-41-16,-7 2-22 15,-3 3-73-15,-7 3-10 16,0 5-18-16,-4 1-25 16,1 6-11-16,-1 6-8 15,5 5-4-15,3 7-1 16,7 1-3-16,7 7-3 15,7-6 7-15,11-2-9 16,6-9 2-16,13-9-1 16,3-15 6-16,10-11-4 15,-2-8 3-15,3-7-1 16,-10 3 0-16,-4-2 2 16,-13 4-3-16,-11 2 4 0,-8 5-6 15,-9 5 2-15,-8 9-6 16,-7 11-6-16,-1 9-2 15,-3 10-16-15,6 3-36 16,8 2-99-16,10-4-37 16,9-8-294-16,8-7-52 0,9-6-86 15</inkml:trace>
  <inkml:trace contextRef="#ctx0" brushRef="#br0" timeOffset="93224.783">13933 15967 905 0,'11'-18'308'15,"-7"9"52"-15,-4 7-224 16,-3 9-76-16,-6 11 0 16,1 5-29-16,-7 9-10 15,4 0-7-15,-6 7-9 16,7-4-11-16,-1 3-27 16,6-10-21-16,2-6-327 15,4-12 75-15</inkml:trace>
  <inkml:trace contextRef="#ctx0" brushRef="#br0" timeOffset="93651.438">14013 15996 1005 0,'5'-3'341'16,"0"1"75"-16,3 4-268 16,3 2-38-16,4 0-35 15,7-2-15-15,1-3-39 16,6-1-11-16,-2-4-3 15,3-1-2-15,-7 0-2 16,-3 2-1-16,-6 2-1 16,-7 1 2-16,-8 2-8 0,-9 2 2 15,-5-1 4-15,-7 0 3 16,1 1-6-16,-4 3 6 16,4 0-4-16,4 4 3 15,5 1-1-15,5 5 5 16,7 1-3-16,7 3-1 15,5-3 0-15,4 6 0 16,1-3-4-16,1 5 4 16,-5 0 8-16,-3 3 12 15,-6-2 11-15,-8-1 13 16,-6-5 4-16,-6-4 1 16,-5-4-13-16,-4-5-12 15,2-6-9-15,-3-5-13 16,6-5-29-16,-2-11 8 15,11-2-493-15,7-11 140 0</inkml:trace>
  <inkml:trace contextRef="#ctx0" brushRef="#br0" timeOffset="94169.893">14505 16086 1211 0,'-4'0'394'0,"3"1"83"15,3 3-342-15,5-2 3 0,4 1-31 16,0-3-12-16,1-3-19 15,-1-3 4-15,-3-2-34 16,-2-2-12-16,-5-1-18 16,-7 3-3-16,-4 1-12 15,-8 5 3-15,-6 3-1 16,-5 7-2-16,-1 5-1 0,-4 9 1 16,8 5 5-16,3 10 5 15,8 0 8-15,6 2 1 16,12-7-3-16,9-5-1 15,10-12-13-15,19-9 1 16,3-11-1-16,12-14-146 16,-3-11-445-16,-2-9 105 15</inkml:trace>
  <inkml:trace contextRef="#ctx0" brushRef="#br0" timeOffset="94852.834">15059 16186 853 0,'19'-4'371'0,"-4"-3"58"15,-4-1-204-15,-4-2-3 16,-4 2-53-16,-5 0-13 16,-2 4-52-16,-8-1-14 15,-1 5-44-15,-9 2-1 16,-2 3-14-16,-6 1-2 0,1 3-5 15,-1 3 2-15,7 1-11 16,4 10 0 0,8 3-6-16,4 6-9 0,7-1 0 15,9-1 3-15,4-9 1 16,8-7-2-16,6-10 6 16,1-9-5-16,-2-7 0 15,0-9-3-15,-4-2 8 16,-2-10-9-16,-6 3 8 15,-7-6-3-15,-10 6 1 0,-7 0-2 16,-6 9-6-16,-7 4-11 16,1 8-12-16,1 9-60 15,4 5-58-15,5 6 303 16,10 4-729-16,10 5 301 16</inkml:trace>
  <inkml:trace contextRef="#ctx0" brushRef="#br0" timeOffset="95084.487">15255 16492 1312 0,'6'-43'453'0,"2"-16"85"16,1-4-355-16,5-19-5 15,-2 0-41-15,0-17-19 16,-3 3-30-16,2-13-11 15,-3 17-35-15,-1 6-12 0,-3 30-23 16,0 18 1-16,-3 30-9 16,-2 17-5-16,-1 15-9 15,3 12-60-15,2 3-51 16,5 11-135-16,-1-5-367 16,5 13 36-16</inkml:trace>
  <inkml:trace contextRef="#ctx0" brushRef="#br0" timeOffset="95272.603">15252 16222 1186 0,'-21'8'417'0,"1"-3"101"15,11-4-315-15,7-2-28 16,6-3-40-16,14-3-35 16,4-3-57-16,10-5-17 15,1 1-11-15,11-4-22 16,-5 2-9-16,6-1-75 15,-7 6-79-15,-2-1-397 16,-9 7 37-16</inkml:trace>
  <inkml:trace contextRef="#ctx0" brushRef="#br0" timeOffset="95553.61">15512 16450 751 0,'6'18'389'0,"1"-14"0"16,3-10-108-16,4-12-115 16,3-13 13-16,2-7-27 15,3-18 9-15,-4-2-35 16,2-16-9-16,-5 0-30 0,-1-16-6 16,-5 6-32-16,-1-11-16 15,-4 17-18-15,0 5-14 16,-3 24-9-16,-1 13 0 15,-2 23-5-15,-1 13-20 16,0 11-31-16,1 8-108 16,1 8-44-16,-2 9-367 15,3 6 21-15</inkml:trace>
  <inkml:trace contextRef="#ctx0" brushRef="#br0" timeOffset="95817.231">15431 16221 1256 0,'-24'0'506'0,"7"0"70"16,4 3-287-16,10 0-85 15,5 1-5-15,6 2-83 16,11 3-7-16,4-2-47 15,12 0-10-15,6-3-29 16,13-8-4-16,0-7-24 0,8-9-52 16,-10-3-52-16,0-4-575 15,-20 5 120-15</inkml:trace>
  <inkml:trace contextRef="#ctx0" brushRef="#br0" timeOffset="155440.249">71 12292 763 0,'5'-10'373'16,"14"5"-34"-16,9 5-160 15,21 3-128-15,10 4-39 16,24 1-2-16,3-1-2 0,20 0-2 16,-2-2-1-16,26-2-4 15,-12 0 2-15,22-7 5 16,-6-1 0-16,23-1-8 16,-21-3 5-16,29 3 1 15,-17 1-8-15,14 0 5 16,-11 4 1-16,27 0-4 15,-28 2-2-15,30 2 6 16,-19 1-3-16,19 1 7 16,-14 0-2-16,18 0-2 15,-20-3 0-15,26 0-7 16,-26-2-2-16,25-2 1 16,-18 2 6-16,14 2-6 15,-18 1 7-15,21 3-1 16,-29 0-2-16,25 0 0 0,-23 3 1 15,21-1-3-15,-19-1 6 16,17 1 1-16,-21-3-3 16,21 0 2-16,-32-2-1 15,30 1-8-15,-22-3 2 16,13 1 2-16,-19 0 2 16,25-1-4-16,-33-1 5 15,29 1-2-15,-19-1-4 16,10-1 5-16,-15 1-1 0,21 1 3 15,-31 1 1-15,18 3 0 16,-16 2-4-16,9 0 6 16,-20 1-10-16,20 0 4 15,-20 0-2-15,7-1 2 16,-15-2-3-16,15 4 4 16,-23-3-5-16,7 4 4 15,-13 1-3-15,12 3 3 16,-17 1 7-16,8 1-2 15,-13-1 0-15,9 2 0 16,-15-4-1-16,10 3-1 16,-11-1 0-16,11 0 4 15,-12-3 1-15,13 0 4 16,-9-3-6-16,12-3 4 16,-12-2-4-16,18-3-1 15,-13-3-8-15,10-3 6 0,-11-3-2 16,10-2-4-16,-17 2 5 15,6 0 2-15,-14 3-3 16,1 1-4-16,-17 6 6 16,-1-1-7-16,-17 1 4 15,-2-1-2-15,-8 2 4 16,1 1 22-16,-7 0 9 16,0 3-4-16,-5-2-1 15,-4 3 2-15,-4-2-23 0,-3 3-7 16,-3-2-1-16,-3 2 8 15,-3 0 2-15,-2 1 4 16,-2-2-1-16,0 0 7 16,-2-2 0-16,-2 0-6 15,1-3 0-15,-1-1 1 16,1 2-8-16,-3 0-8 16,1 3 2-16,1 5-2 15,-3 4 2-15,0 13-1 16,4 5 4-16,1 16 1 15,3 3-5-15,2 19 1 16,1-2 3-16,0 20-5 16,2-1 5-16,-3 21 5 15,-4-3-6-15,-2 25-4 0,-4-6 3 16,-3 25-5-16,-4-7 5 16,-2 31-6-16,3-10 9 15,-4 35-3-15,3-11 0 16,-1 37-4-16,-1-15 7 15,-2 36-4-15,-1-38 6 16,-3 31 24-16,-1-34 6 16,-2 18 9-16,2-39 2 15,-2 25 5-15,7-39-17 0,-1 15-7 16,4-25-5-16,1 18-1 16,2-18-3-16,1 16-9 15,3-21-1-15,-3 18 2 16,2-21-8-16,0 19-3 15,-3-19-2-15,-2 20 1 16,-4-42-6-16,-19-24-47 16,-1-41-69-16</inkml:trace>
  <inkml:trace contextRef="#ctx0" brushRef="#br0" timeOffset="159373.639">570 13137 914 0,'-9'2'325'0,"-3"3"54"0,2-1-249 16,1 7-16-16,2 0-39 15,0 3-11-15,4 0-19 16,6 1-6-16,0-6-19 15,4-2-7-15,3-6-3 16,1-5-3-16,1-7-1 16,2-5 0-16,-1-2 2 0,-1-2-5 15,-4 7 2-15,-7 3-2 16,-4 10-2-16,-6 8 6 16,-2 5 0-16,-4 4-5 15,1 4-6-15,5 0-76 16,6-5-358-16,9-4 87 15</inkml:trace>
  <inkml:trace contextRef="#ctx0" brushRef="#br0" timeOffset="160306.493">1461 12951 961 0,'15'-11'391'0,"-16"-4"28"16,-10 6-215-16,-14 2-88 16,-6 4-31-16,-9 8 15 15,-4 4-20-15,-6 10-12 16,11 6-8-16,-4 8-8 16,13 3-27-16,3 8-4 15,8-3-1-15,7 6-13 16,7-8-2-16,10 0-1 15,10-9-9-15,10-4-112 16,6-9-52-16,9-8-356 16,1-13-3-16</inkml:trace>
  <inkml:trace contextRef="#ctx0" brushRef="#br0" timeOffset="160606.88">1612 13121 1059 0,'-2'-26'395'15,"-11"14"56"-15,-8 0-251 16,-2 11-70-16,-6 6-14 15,2 6-44-15,-6 7-11 16,7 7-23-16,-3 8-2 16,8 3-13-16,6 7-7 15,8-5 0-15,13 0-4 16,10-11-7-16,13-9 3 16,2-15-4-16,10-9-2 15,-6-9 2-15,3-12-2 16,-6-3 3-16,-5-7 0 15,-8 0-5-15,-5-4 2 16,-11 9-6-16,-8 5-1 16,-5 11-2-16,-10 11-4 15,-3 11-11-15,-4 11-32 16,4 6-19-16,2 8-47 16,9-1-17-16,9 1 86 15,6-6-421-15,16-7 171 0</inkml:trace>
  <inkml:trace contextRef="#ctx0" brushRef="#br0" timeOffset="161241.155">1856 13079 782 0,'7'-24'418'0,"-8"3"-13"16,-7 13-169-16,0 8-121 16,-1 8-53-16,-3 14-2 15,1 7-32-15,-1 9 7 16,3 1-5-16,2 6 7 15,4-9-15-15,5-1 8 16,5-11-1-16,9-7-1 16,6-11-8-16,9-11-4 15,1-10-6-15,8-10-7 16,-5-4-3-16,1-7 4 16,-8 4 5-16,-1 1-2 15,-8 8-4-15,-5 9 3 16,-7 12-6-16,-9 10-4 15,-5 8 3-15,-4 8 5 0,-6 3-6 16,-2 5 3 0,5 0 2-16,2 6-1 0,6-5-2 15,7-1-9-15,9-9-20 16,11-8-33-16,7-14-32 16,16-13-58-16,2-11-15 15,14-12-8-15,-5-6 6 0,6-7 51 16,-16 3 66-16,-7-3 36 15,-19 11 28-15,-14 4 64 16,-14 13-7-16,-14 5 21 16,-6 11-2-16,-5 3 10 15,0 3-26-15,2 5 3 16,8 2-15-16,4 4 14 16,9 7 0-16,4 5 7 15,4 3-14-15,7 9 0 16,3 0-27-16,2 4-6 15,0-3-19-15,2 2-1 16,-2-5-7-16,-2-3-3 16,-6-12 3-16,-2-4-2 15,-4-7-1-15,-3-6 0 16,-1-7 5-16,1-7-19 16,2-8-40-16,3-10-106 15,1-2-344-15,5-8 36 0</inkml:trace>
  <inkml:trace contextRef="#ctx0" brushRef="#br0" timeOffset="162139.443">2615 13054 897 0,'1'17'325'0,"-7"13"39"16,-2 4-252-16,-2 8-18 15,-3 1-41-15,1 8 11 16,1-8-8-16,3 1 19 15,6-9-8-15,6-7-12 16,5-16-22-16,9-9-4 16,4-12-19-16,8-12-10 15,0-7 8-15,8-11 1 16,-2-4-9-16,5-9 4 16,-6 6-2-16,-1-1-2 15,-7 12-3-15,-6 9 9 16,-12 15-1-16,-6 14 6 15,-3 9-4-15,-8 15 5 16,-3 4-4-16,-3 9-4 16,-1 3 4-16,-1 7 20 15,2-8 1-15,5-1 1 0,7-10 6 16,8-11-8-16,7-12-14 16,10-12-8-16,1-11-5 15,4-14 2-15,1-4 2 16,4-12-5-16,-6 2 1 15,3-5 0-15,-8 5-5 16,-1 8 5-16,-7 11 0 16,-3 10 0-16,-7 14 6 15,-3 14 0-15,-6 3-7 0,-2 13 7 16,-3 0-5-16,0 8-2 16,1-2 4-16,2 3-2 15,1-4-2-15,6 1 4 16,4-11 3-16,3-2-8 15,2-11 4-15,8-9-4 16,-1-9 7-16,6-13-10 16,1-8 9-16,4-10 0 15,-4 0-3-15,3-5-2 16,-5 9 6-16,-4 2-9 16,-2 11 4-16,-2 7 1 15,-5 9 1-15,-2 8-1 16,-2 4 5-16,-5 8-8 15,-1 3 8-15,-5 6-6 16,-2 3 0-16,-3 6 3 16,3-3 0-16,2 0-4 15,6-6 4-15,7-8 1 0,8-10-7 16,6-9 3-16,6-10 1 16,3-13 0-16,1-6-5 15,0-10-1-15,-4 1 3 16,-1-3 1-16,-2 10-4 0,-4 3 6 15,-5 14-1-15,-5 8 3 16,-6 13 0-16,-6 13-1 16,-5 8 2-16,-5 10-3 15,1 2-1-15,-1 3-2 16,7-5 0-16,3-4-42 16,6-9-30-16,4-5-68 15,6-10-39-15,-1-6-340 16,3-9 76-16</inkml:trace>
  <inkml:trace contextRef="#ctx0" brushRef="#br0" timeOffset="163006.196">3721 13227 990 0,'19'-9'343'16,"-1"-4"56"-16,10-4-228 15,-2-4-53-15,4-4-1 16,-6 0-28-16,0 0 1 0,-11 7-32 15,1 1-19-15,-7 7-14 16,-7 7 2-16,-7 7-3 16,-8 5 10-16,-10 6 1 15,-10 13 3-15,-3 2 1 16,-7 12-3-16,3-1-6 16,6 9 0-16,13-10-3 15,12 0-7-15,12-12-9 0,11-7-4 16,8-11-5-16,15-10-3 15,1-11 0-15,9-14-1 16,-2-7 4-16,6-11-2 16,-11-2 1-16,2-4-5 15,-6 7 1-15,-2 2 4 16,-8 11-2-16,0 10-4 16,-8 14 7-16,-2 8-2 15,-8 15 0-15,-6 13 5 16,-3 6 4-16,-7 8 0 15,0-1-4-15,1 3 1 16,4-11-10-16,4-2-4 16,4-13-27-16,7-6-64 15,0-13-38-15,4-11-63 16,0-8-37-16,1-9-11 0,-4-1 63 16,0-6 33-16,-3 6 74 15,-1 2 77-15,-3 7 67 16,4 4 30-16,0 6 18 15,6-1 37-15,5 0-18 16,9-4-4-16,2-4-18 16,11-5 1-16,-3-2-32 15,5-3-24-15,-7 5-18 16,-1-1-6-16,-10 7-18 0,-4 2-7 16,-12 5 2-16,-5 0 5 15,-9 3 4-15,-5 2 0 16,-2 6-2-16,-3 1 1 15,3 5-7-15,-5 4-5 16,5 0-3-16,-1 4 2 16,5 4 1-16,3 5 1 15,5 0-2-15,10 5 1 16,0 0 5-16,4 4 0 16,-1-2 2-16,-3 8 26 15,-5-6 13-15,-5 4 10 16,-7-7 11-16,-5-1 15 15,-2-7-22-15,-5-2-11 16,1-7-7-16,-2-4-17 16,-1-5-18-16,-1-10-6 15,5-5-17-15,2-8-85 0,1-5-111 16,-3-9-448-16,-2 4 36 16</inkml:trace>
  <inkml:trace contextRef="#ctx0" brushRef="#br0" timeOffset="168158.823">5376 12672 822 0,'19'-26'371'16,"-12"14"22"-16,-13 20-141 16,-7 15-83-16,-10 24 7 15,-7 10-9-15,-15 24-7 16,0 2-49-16,-11 16-20 16,3-7-41-16,-5 9-30 15,11-15-13-15,-1 0-5 16,15-21-5-16,9-8-16 15,12-23-22-15,16-10-119 16,10-19-31-16,13-13-365 16,3-17 15-16</inkml:trace>
  <inkml:trace contextRef="#ctx0" brushRef="#br0" timeOffset="168522.066">5459 13487 892 0,'15'-3'345'0,"1"-12"66"15,-1-12-224-15,3-18 25 16,-3-8-42-16,0-20 14 15,-5-3-35-15,-1-21-10 16,-5 1-51-16,-2-13-11 16,-4 17-38-16,2 4-5 15,0 27-20-15,2 16 3 16,3 24-1-16,1 14-4 16,3 14-9-16,4 10 0 15,1 7-8-15,7 11-39 0,-1 0-23 16,1 5-129-16,0-2-46 15,-5 6-352-15,-8-5 8 16</inkml:trace>
  <inkml:trace contextRef="#ctx0" brushRef="#br0" timeOffset="168822.134">5485 13178 1156 0,'-21'6'416'15,"8"-2"73"-15,10-2-289 16,6-3-52-16,10-3 6 15,4 0-65-15,12-4-13 16,3 0-23-16,10 1-13 16,-3 0-34-16,7 2-4 15,-8 4-1-15,-5 2-5 16,-8 4-8-16,-6 6 7 16,-11 4-4-16,-5 7 2 15,-6 5 5-15,-2 4 5 16,-2-1-2-16,3 1 4 15,1-8-11-15,5-2-8 16,-2-11-15-16,5-5-44 16,0-8-33-16,2-8-68 15,-1-8-38-15,4-15-318 16,7-3 63-16</inkml:trace>
  <inkml:trace contextRef="#ctx0" brushRef="#br0" timeOffset="168955.397">5954 12790 677 0,'-11'3'515'0,"-1"8"-106"16,0 8-34-16,6 4-348 0,3 10-11 15,3 0-56-15,0 4-369 16,3 1 109-16</inkml:trace>
  <inkml:trace contextRef="#ctx0" brushRef="#br0" timeOffset="169223.312">6011 13109 970 0,'3'-2'334'0,"0"2"45"15,-1 5-264-15,0 4-44 16,0 6-36-16,-2 6 3 15,-2 4-8-15,-2 6 3 16,0 1-15-16,-1 6-2 16,-1-4-16-16,3 2-22 15,0-11-24-15,2-1-117 0,0-11-246 16,2-9 27-16</inkml:trace>
  <inkml:trace contextRef="#ctx0" brushRef="#br0" timeOffset="169756.77">6091 13238 991 0,'9'-2'357'16,"2"0"54"-16,2-4-216 15,2-1-45-15,5-2 7 16,-4 1-44-16,3-1-5 16,-4 1-41-16,1 1-31 15,-5 2-22-15,-2 5-8 16,-3 6-3-16,-1 5-5 15,-5 3-4-15,-3 9 2 16,0 0 0-16,-2 4 1 16,2-4 6-16,2-4 1 15,7-8 0-15,5-9-2 16,6-10 3-16,8-7-4 16,-2-6 2-16,3-4-3 15,-3 1 1-15,0-2-5 16,-5 4 7-16,-2 3-4 15,-4 5-1-15,-1 4 1 0,-5 8 6 16,-8 7-7-16,-2 5 2 16,-4 8 0-16,-3 2 0 15,-1 5 1-15,4-3 0 16,1 4 1-16,2-4 1 16,4 1-1-16,2-6-6 15,3 1 2-15,1-7 1 16,3-3 2-16,3-7 4 0,7-7-2 15,1-6 0-15,6-9-2 16,0-1 1-16,3-6-6 16,-3 3 6-16,3 1-4 15,-7 8 6-15,-3 6-4 16,-5 8-1-16,-6 9-2 16,-7 6 1-16,-4 5-7 15,-1 1-26-15,-3 2-94 16,-1-5-30-16,1 3-363 15,0-4 16-15</inkml:trace>
  <inkml:trace contextRef="#ctx0" brushRef="#br0" timeOffset="170121.72">6997 13153 1294 0,'5'-5'424'15,"-8"2"65"-15,-5 3-376 16,-6 1 3-16,-3 4-51 16,-7-1-21-16,0 3 1 15,-2 0-2-15,6 1-29 0,1 3-1 16,10 1-8 0,3 3 1-16,6 3-4 0,6 4 3 15,4-1 1-15,5 6-3 16,3-4-6-16,2 2 7 15,0-5-4-15,-4-3-5 16,-4-4 6-16,-8 1 40 16,-6-5 14-16,-11 1 9 15,-4 2 8-15,-7-1-3 16,0 0-43-16,-6 0-22 16,8-3-6-16,-4-3-153 15,10-4-454-15,-6-19 109 16</inkml:trace>
  <inkml:trace contextRef="#ctx0" brushRef="#br0" timeOffset="170923.165">7917 13205 647 0,'0'-14'485'0,"-5"4"-45"16,-5 1-70-16,-7 4-186 15,-4 5-26-15,-9 8-9 16,1 2-46-16,-3 10-2 16,4 3-37-16,2 7-11 15,6 1-22-15,3 9-2 16,5-3-9-16,7 1 1 15,5-9-9-15,8-6-6 16,8-13 0-16,8-15-5 16,5-15 0-16,7-10-5 15,0-8 3-15,4-11 0 16,-7 4 1-16,-3 0-1 16,-7 10 5-16,-9 5-1 15,-8 15-7-15,-5 6 4 0,-6 10-1 16,-5 11-1-1,2 6-4-15,-7 12 3 0,2 5-33 16,2 6-103-16,4-3-45 16,-1-2-388-16,11-8 15 15</inkml:trace>
  <inkml:trace contextRef="#ctx0" brushRef="#br0" timeOffset="171206.162">8097 13223 869 0,'3'-11'423'0,"-3"2"32"16,-3 4-189-16,-1 6-90 15,1 6-52-15,-4 7-24 16,0 4-56-16,1 8-19 15,1-1-15-15,0 5-5 16,4-1-7-16,0 0-11 16,2-4-1-16,0 0-93 15,5-8-25-15,0-6-52 16,0-4-118-16,0-10-183 16,1-8 57-16</inkml:trace>
  <inkml:trace contextRef="#ctx0" brushRef="#br0" timeOffset="171521.701">8167 13258 850 0,'9'-9'353'0,"0"8"38"16,0 3-178-16,2 4-83 15,7 2 20-15,-1-2-48 16,6-3 4-16,3-5-21 0,4-6 2 16,-1-5-33-16,5-4-5 15,-8 0-24-15,-4 0-8 16,-8 6-19-16,-9 1 2 15,-11 6-8-15,-9 3 2 16,-5 3 5-16,-7 4 1 16,0 2-4-16,-2 7 5 15,7 2 7-15,3 7 7 16,7 1 27-16,5 0 13 16,10-6 0-16,7-1-5 15,7-11-12-15,12-7-30 16,2-6-20-16,7-3 197 15,-4-3-759-15,-6-3 311 16</inkml:trace>
  <inkml:trace contextRef="#ctx0" brushRef="#br0" timeOffset="182241.725">564 14465 611 0,'-3'-8'461'16,"-3"3"-65"-16,-2 1-12 15,3 4-243-15,1 0 20 16,-3 3-28-16,1 4-10 16,1 5-38-16,1 8-16 15,0 6-40-15,3 3-6 16,2-2-13-16,5 0-1 15,2-11-6-15,7-6 1 16,0-9-4-16,2-10 1 16,-1-7-1-16,-2-4-2 15,-6 0-2-15,-2-1 0 16,-7 6-1-16,-4 5 4 16,-3 2 2-16,0 2 3 15,2 1-38-15,6 5-33 0,7 8-461 16,0 0 102-16</inkml:trace>
  <inkml:trace contextRef="#ctx0" brushRef="#br0" timeOffset="183319.727">1139 14411 562 0,'3'-59'592'0,"-2"8"-131"16,1 20-332-16,-3 20 358 15,-4 19-377-15,-4 23-41 16,-4 10-26-16,-2 22 1 15,2 2-21-15,2 10-10 16,4-10-2-16,6-2-2 16,6-18-6-16,6-7 6 15,4-18 2-15,8-16 3 16,2-13 4-16,5-17-3 16,0-12-1-16,3-18 1 15,-4 1-6-15,1-5-2 16,-6 10-2-16,-4 7-4 15,-8 18-3-15,-4 14 3 0,-7 16-1 16,-5 15 6-16,-3 13-9 16,-3 14 8-16,0-2-8 15,3 8 4-15,5-9-1 16,8-5 4-16,8-16-2 16,10-9 10-16,2-17 2 15,14-16 12-15,-3-12 6 16,6-14-6-16,-3-3-7 0,3-5-8 15,-8 7-14-15,3 0-48 16,-8 15-83-16,-5 13-2 16,-9 11-427-16,-5 23 59 15</inkml:trace>
  <inkml:trace contextRef="#ctx0" brushRef="#br0" timeOffset="183621.739">1763 14759 619 0,'10'2'526'0,"7"-4"-65"15,-1-6-26-15,7-6-244 16,0-5-45-16,0-6-15 16,-6 5-62-16,2-6-17 0,-9 7-34 15,-8-1-7-15,-6 6-6 16,-8 1-3-16,-10 8-3 15,-8 5 1-15,0 8-1 16,-8 9 5-16,6 11-2 16,2 10-4-16,9 4 4 15,5 10 3-15,8-4-9 16,9-8 2-16,7-10 5 0,13-7-9 16,6-17 1-16,12-14-116 15,3-12-32-15,9-19-383 16,-2-15 3-16</inkml:trace>
  <inkml:trace contextRef="#ctx0" brushRef="#br0" timeOffset="183819.266">2215 14136 1052 0,'3'-28'437'16,"-12"24"34"-16,-9 24-231 16,-4 16-111-16,-7 26-11 15,-2 9-46-15,-4 12-19 16,4-5-20-16,2 7-12 15,9-16-14-15,5 1-13 16,11-12 3-16,10-2-137 16,4-16-44-16,11-7-345 15,3-17-25-15</inkml:trace>
  <inkml:trace contextRef="#ctx0" brushRef="#br0" timeOffset="184085.732">2222 14977 1074 0,'11'-14'394'16,"4"-12"111"-16,0-14-288 15,4-18 11-15,-1-8-51 16,1-19-15-16,-4-2-78 0,0-25-17 16,-5 3-34-1,0-20-13-15,0 17-15 0,-5-2-3 16,-3 32-4-16,0 20 2 15,-3 33 1-15,-3 17-1 16,5 24-1-16,3 20-4 16,1 5-10-16,5 12-38 15,3 2-83-15,0 5-231 16,4-8-219-16,-1 4-82 16</inkml:trace>
  <inkml:trace contextRef="#ctx0" brushRef="#br0" timeOffset="185121.679">2245 14565 1325 0,'-25'15'348'16,"7"-1"105"-16,16-6-387 15,9-1-19-15,11-2-29 16,12-1-11-16,8-2-10 16,12-4 1-16,2-2-7 15,9-4-4-15,-5-4-3 16,4-2 7-16,-10 0-5 15,-4 2 8-15,-15 3 11 0,-7 2 9 16,-14 3 0-16,-12 4 53 16,-9 1 14-16,-9 3 16 15,-6 0-4-15,-10 3 21 16,2 4-39-16,-5 5 4 16,5 2-16-16,-1 11 6 15,10 1-25-15,3 7-10 16,9-2-19-16,6 1-5 15,10-8-7-15,9-8 3 16,3-12 3-16,12-14-3 16,4-14-3-16,9-12-2 15,-2-6-1-15,7-8-1 16,-9 6-5-16,-6 2 9 16,-11 12-8-16,-9 11-5 15,-11 13 2-15,-8 10 4 16,-5 9-5-16,-6 10 8 15,-1 2 5-15,-2 6-4 0,7-3 0 16,2 0-20-16,9-7-45 16,7-5-69-16,6-11-44 15,10-8-58-15,4-8 13 16,7-8 41-16,-1-2 68 16,4-6 44-16,-3 0 65 15,3-6 10-15,-4 4 6 16,-4 0 11-16,-5 9-1 0,-6 5 5 15,-6 10-2-15,-4 8-1 16,-6 4-10-16,-3 10 5 16,-3 3-4-16,-2 6-6 15,2-2-1-15,2 3-1 16,3-5-7-16,6-4-9 16,8-8 0-16,2-9-7 15,4-11-14-15,6-11-7 16,-2-3-3-16,2-8-5 15,-1 1-2-15,2-2-6 16,-6 6 11-16,0 2 8 16,-4 6 7-16,-1 7 9 15,-6 6 18-15,1 3 16 16,-2 1 6-16,2 7 27 16,-1-2 16-16,2 3 26 0,1-1-4 15,2-2 20-15,2-4-12 16,9-3 2-16,1-7-17 15,7-7 1-15,2-1-25 16,2-3-11-16,-5 1-21 16,-1 0-7-16,-7 6-15 15,-4 1 4-15,-6 4 0 16,-5 0 3-16,-8 4 3 0,-4 1 2 16,-8-2 2-1,-7 6-3-15,-2 2-1 0,-6 9 19 16,3 3 20-16,-2 17 24 15,1 1 12-15,2 11 28 16,4-1-15-16,4 5 0 16,8-12-34-16,12-4-6 15,12-13-25-15,14-15-15 16,11-12-21-16,16-16-29 16,-2-6-26-16,8-10-614 15,-7 2 172-15</inkml:trace>
  <inkml:trace contextRef="#ctx0" brushRef="#br0" timeOffset="186471.092">3957 14579 953 0,'7'-36'354'16,"-5"10"71"-16,-1 4-228 15,-4 14-41-15,-4 14-1 16,-2 10-61-16,0 13-21 16,-1 3-33-16,2 7-10 15,6-4-20-15,3-1-15 0,3-11-18 16,2-3-100-16,3-10-373 16,3-11-4-16,1-9-215 15</inkml:trace>
  <inkml:trace contextRef="#ctx0" brushRef="#br0" timeOffset="186603.791">4069 14278 1088 0,'-9'-14'288'15,"-1"11"73"-15,2 6-305 16,6 8-45-16,4 7 5 16,5 3-295-16,5 3-82 15,10-3-52-15</inkml:trace>
  <inkml:trace contextRef="#ctx0" brushRef="#br0" timeOffset="186904.156">4393 14507 985 0,'-5'12'370'15,"-11"-4"60"-15,-13 2-242 16,-4-6-56-16,-6 1-8 16,2-3-61-16,1-1-6 15,7-1-16-15,6 4-15 16,9-1-9-16,7 6-9 15,8 3-5-15,6 6-7 0,5 2 8 16,5 5-5-16,0-3 5 16,3 4-4-16,-5-8 5 15,-1-1-10-15,-8-4 4 16,-7-2-1-16,-10-2 2 16,-4-1-4-16,-4-4 5 15,-2-1-9-15,1-7-2 16,4-5-112-16,7-3 321 15,9-4-687-15,4-2 232 16</inkml:trace>
  <inkml:trace contextRef="#ctx0" brushRef="#br0" timeOffset="187655.212">4882 14471 946 0,'3'-46'387'0,"-5"13"32"0,-4 14-217 15,-1 17-84-15,-6 15-20 16,-2 16-46-16,-3 14 2 15,2 3-23-15,-1 5-11 16,5-8 4-16,6 1-14 16,9-10-3-16,3-9 0 15,6-10 6-15,5-7-4 16,2-9 0-16,3-12 3 16,-2-5 1-16,6-11-9 15,-2-4-4-15,2-10 4 16,-4 7-9-16,-1 0 1 15,-7 10 4-15,-5 6-1 16,-7 12 3-16,-3 8 0 16,-3 7 1-16,-6 9-5 15,0 5 3-15,-1 7-1 16,0 1 2-16,1 3 1 16,3-4 3-16,3 2-5 15,4-9 1-15,6-3 1 0,2-7-6 16,7-8 5-16,1-9 3 15,9-9 1-15,-2-6-8 16,5-7 8-16,-2 2-10 16,-2-1 1-16,-8 11 2 15,-4 5 3-15,-8 10-6 0,-5 7 4 16,-6 8 1-16,-2 6-8 16,0-1 0-16,0 6-1 15,4-6-16-15,7-1-71 16,6-8-27-16,10-3-45 15,4-8-172-15,9-7-126 16,2-5 10-16</inkml:trace>
  <inkml:trace contextRef="#ctx0" brushRef="#br0" timeOffset="188054.327">5471 14485 767 0,'12'-18'320'0,"-7"5"41"15,-7 6-188-15,-8 7-42 16,-3 5-34-16,-12 8 2 15,-1 7-22-15,-4 8 13 16,2 4-2-16,-2 4 2 16,10 3-18-16,3-1-13 15,9-10-25-15,8-1-11 0,7-11-8 16,8-10-6-16,6-10-3 16,9-11-1-16,-2-8-2 15,5-10-8-15,-4 1 5 16,-3-6 0-16,-8 5-3 15,-2 1-1-15,-8 7 3 16,-1 3-4-16,-3 9 2 0,-6 11 6 16,-5 7-5-16,-4 15 4 15,-4 9-3-15,-4 11 0 16,4 4-1-16,4 9 2 16,5-6-3-16,7 1-3 15,7-11-17-15,8-11-70 16,3-16-25-16,10-12-45 15,-2-14-17-15,4-13-175 16,-3-7-53-16,2-7-18 16</inkml:trace>
  <inkml:trace contextRef="#ctx0" brushRef="#br0" timeOffset="188202.209">5728 14479 378 0,'12'-31'408'16,"-1"15"-84"-16,-4 9-11 15,-5 12-129-15,-3 14-34 0,-1 9-45 16,-1 6 5-16,2 1-22 15,0 5-9-15,3-5-32 16,2 2-12-16,2-6-17 16,3 2-10-16,0-9-12 15,5-1-32-15,0-9-40 16,-4-7-375-16,-1-7 79 16</inkml:trace>
  <inkml:trace contextRef="#ctx0" brushRef="#br0" timeOffset="188395.992">5677 14711 1164 0,'-2'4'429'0,"3"-4"56"16,10-3-310-16,9-8-2 16,2-1-52-16,8-9-19 15,2 0-25-15,9-6-17 16,-2 2-38-16,3-4-145 15,-4 3-190-15,0 4-250 16,-10 1-110-16</inkml:trace>
  <inkml:trace contextRef="#ctx0" brushRef="#br0" timeOffset="188784.797">6182 14592 958 0,'16'7'328'0,"1"-5"70"0,9-3-229 16,1-1-42-16,7-6 11 15,-6-2-38-15,3-5-12 16,-9 0-24-16,-2-3-17 15,-7 2-27-15,-6 1-4 16,-8 3-3-16,-8 3-12 16,-9 8 4-16,-11 4-2 15,-3 7 2-15,-6 8-8 16,0 5 10-16,-2 7-6 16,9 0 3-16,3 7-9 15,8-6 6-15,9-1-3 16,9-8-3-16,8-2-1 15,7-9-5-15,12-8-82 16,3-5-52-16,9-8-348 16,2-3 25-16</inkml:trace>
  <inkml:trace contextRef="#ctx0" brushRef="#br0" timeOffset="189217.63">6621 14591 575 0,'11'-10'489'15,"-6"-2"-83"-15,-8 3-38 16,-7-2-212-16,-5 3-42 16,-10 4 7-16,-2 4-35 15,-6 5 1-15,3 7-19 0,-1 7-10 16,6 4-23-16,5 9-2 16,8-4-13-16,8 2-12 15,7-5-2-15,12-7-5 16,4-10 2-16,11-9-4 15,2-9 1-15,12-16-1 16,-2-6-3-16,6-14 0 16,-5-5 1-16,5-16-2 15,-9 0 2-15,3-14 7 16,-9 6-6-16,1 0 4 16,-10 19 6-16,-8 17 28 15,-11 26 11-15,-12 25 21 16,-11 23 1-16,-8 27 1 15,-3 10-26-15,-3 18-4 16,3-7-15-16,4 5-6 0,7-20 0 16,5 2-13-16,7-14-15 15,2-3-104-15,4-16-86 16,1-4-419-16,4-13 16 16</inkml:trace>
  <inkml:trace contextRef="#ctx0" brushRef="#br0" timeOffset="192201.243">7404 14498 853 0,'-1'-15'329'0,"-6"5"48"15,0 7-202-15,-1 5-67 16,-5 11 3-16,1 6-28 15,-3 11-18-15,2 1-10 16,0 7-1-16,6-4-26 16,3-1 3-16,3-9-2 15,4-4 4-15,4-12-6 16,6-8 1-16,2-7-12 16,7-9 3-16,1-6-14 0,3-8 0 15,-3-1-2-15,3-5 5 16,-7 9-10-16,-2 2 2 15,-4 12 0-15,-5 7 2 16,-6 10-2-16,-4 9 5 16,-2 4 1-16,-6 8-1 15,1 0-3-15,-2 6-2 16,-1-1-1-16,1 2 3 16,2-4-1-16,5-4-8 15,6-10-10-15,10-10-72 16,5-13-27-16,8-12-40 15,4-11-17-15,5-7-144 16,-2-1-19-16,1-3-24 16,-5 10 47-16,-6 2 75 15,-7 12 191-15,-7 8 212 0,-6 10 82 16,-5 7 38-16,-4 9-32 16,-3 6-2-16,0 3-111 15,-1 2-17-15,0-2-37 16,4 1-11-16,2-3-31 15,2 0 1-15,1-2-11 16,6-4 0-16,-1-6-5 0,7-4 1 16,0-8-10-16,7-10-7 15,4-7-8-15,6-12-3 16,1-2-4-16,3-3-3 16,-4 8 2-16,-5 3-3 15,-10 15 3-15,-5 7-5 16,-6 8-1-16,-5 10 0 15,-6 3-4-15,0 6-47 16,0-1-10-16,0 2-32 16,5-5-12-16,6-3-68 15,5-5-27-15,6-5 3 16,6-7 36-16,7-6 22 16,1-5 81-16,8-6 105 15,1-1 40-15,3-8 50 16,-5 3 5-16,-1-2 23 15,-9 5-21-15,-3 3-8 0,-9 7-43 16,-6 3 8-16,-8 4-17 16,-10 7-1-16,-3 5-19 15,-10 8-1-15,-1 4-13 16,-2 9 1-16,2 0 1 16,6 5 10-16,6-6-1 15,9-2-7-15,10-11-11 16,14-10-10-16,7-14-15 15,13-18-10-15,4-14 1 0,8-16-5 16,-6-6 0-16,3-18 3 16,-7 4 3-16,-2-11 6 15,-10 9 3-15,0 1-3 16,-11 22 1-16,-6 13 6 16,-11 25-2-16,-11 24 2 15,-9 21 8-15,-7 24 5 16,-4 9-2-16,-2 20-8 15,3-5 1-15,3 3-10 16,9-16-8-16,6-4-13 16,11-20-14-16,9-7-115 15,5-13 456-15,11-7-819 16,4-9 319-16</inkml:trace>
  <inkml:trace contextRef="#ctx0" brushRef="#br0" timeOffset="192734.21">8416 14528 1103 0,'-2'9'362'16,"2"0"96"-16,3-1-304 16,8 1 4-16,1-3-35 15,6-2 0-15,-1-2-39 0,3-7-13 16,-2-3-31-16,1-5-15 15,-7-1-16-15,-1-2-10 16,-6 2 2-16,-8-2-4 16,-6 5 2-16,-9 1-2 15,-6 7 0-15,-9 9-4 16,-1 9 2-16,-5 10 3 16,6 6-4-16,3 8 6 15,10-2 4-15,9 3 1 16,9-12 2-16,11 0-1 15,4-9 0-15,9-8 4 16,5-8 1-16,7-6 4 16,1-6 3-16,8-8 3 15,-4-3-9-15,1-5-3 0,-5 0-5 16,-4-2 2-16,-6 6-6 16,-3-1 4-16,-8 7-1 15,-5 2 2-15,-2 5-7 16,-7 5 1-16,-2 5 0 15,-1 10 3-15,0 5-7 16,-2 7 2-16,1 4 1 16,-1 8 1-16,-1-4-7 15,4 2-3-15,1-4-14 0,2-2-107 16,3-8-55-16,0-5-370 16,1-7 7-16</inkml:trace>
  <inkml:trace contextRef="#ctx0" brushRef="#br0" timeOffset="192882.738">8770 14654 1240 0,'11'-6'529'0,"5"-2"48"16,2-2-336-16,9-5-43 16,-1 0-102-16,9-5-28 15,-5 3-149-15,-3 0-508 16,-8 1 136-16</inkml:trace>
  <inkml:trace contextRef="#ctx0" brushRef="#br0" timeOffset="195309.916">9479 14729 1082 0,'5'-45'350'16,"-3"13"81"-16,-2 16-287 16,-2 16-6-16,-4 15-37 15,-2 12-14-15,0 7-33 16,1 11-22-16,4-1-14 15,0 3-13-15,2-5-4 16,1 6-4-16,0-10-9 16,1 0-64-16,-2-9-39 0,-1-6-374 15,1-13 57-15</inkml:trace>
  <inkml:trace contextRef="#ctx0" brushRef="#br0" timeOffset="195617.158">9411 14733 1092 0,'5'-22'348'15,"3"-1"80"-15,10-7-267 16,9-2-19-16,9-6 1 16,-2 7-32-16,4 2-8 15,-4 10-43-15,-4 7-18 16,-10 13-28-16,-5 10-11 15,-10 8-6-15,-8 15 4 16,-9-1 0-16,-6 11-3 0,-3-5 2 16,-5 3-6-16,2-8-4 15,1-1-15-15,4-11-32 16,0-5-76-16,9-10-20 16,3-9-368-16,9-8 54 15</inkml:trace>
  <inkml:trace contextRef="#ctx0" brushRef="#br0" timeOffset="196150.688">9863 14558 1010 0,'-3'14'347'0,"0"2"75"16,3 2-270-16,8-1 14 15,3-2-32-15,7 0-21 16,3-6-28-16,8-5-17 16,0-7-38-16,1-6-15 15,-4-4-5-15,-5-4-7 16,-7 2-3-16,-9-3 2 16,-9 3 2-16,-10-4-2 0,-4 7-1 15,-15-2-3-15,0 7-2 16,-6 9-3-16,2 9 2 15,-1 8 6-15,10 5 1 16,3 7-3-16,10 1 0 16,7 1 6-16,7-5-6 15,7 3-2-15,7-8 5 16,9-5 0-16,1-8-5 16,12-9-3-16,-1-11-2 0,9-7-23 15,-5-7-31-15,5-8-10 16,-8-2 0-16,1-4 6 15,-11 6 23-15,-2 2 29 16,-11 12 12-16,-6 8 10 16,-6 10 1-16,-4 12 4 15,-3 5 2-15,-2 13 0 16,0 2-1-16,-1 8-4 16,3-6 0-16,3 5-6 15,3-10-5-15,2-5-67 16,4-9-41-16,-1-10-349 15,1-11 42-15</inkml:trace>
  <inkml:trace contextRef="#ctx0" brushRef="#br0" timeOffset="196583.972">10223 14584 704 0,'16'-7'374'15,"1"1"-9"-15,-2 4-149 16,4-1-108-16,-2 2-52 15,3-2-23-15,-3-3-23 16,2-1-11-16,-4 0-9 16,-2 2-24-16,-6 1-24 0,-3 5-33 15,-6 4-1 1,-3 6 5-16,-1 7 23 0,-3 10 31 16,1 6 36-16,-2 13 15 15,6 3 6-15,-1 7 30 16,5-6 8-16,4 0 10 15,2-15 3-15,5-9 16 16,2-16-18-16,5-16 16 16,-1-10-7-16,4-21-6 15,-3-10-25-15,3-18-2 16,-5-3-28-16,2-21 5 16,-8 6-3-16,0-23 9 15,-4 4-4-15,1-13 1 16,-3 18-13-16,-2 6-4 15,-1 33-7-15,-2 21 7 16,0 28-3-16,-4 18 1 16,2 17 2-16,-1 15-7 0,3 2-8 15,1 8-99-15,0-7-390 16,3 1 94-16</inkml:trace>
  <inkml:trace contextRef="#ctx0" brushRef="#br0" timeOffset="196758.194">10399 14647 1010 0,'-8'6'442'15,"4"-3"21"-15,8 0-210 16,10-3-153-16,10-3-20 16,4 0-44-16,9-5-14 15,3-4-21-15,6-3-73 16,-3-2-52-16,1 2-358 15,-6 7 26-15</inkml:trace>
  <inkml:trace contextRef="#ctx0" brushRef="#br0" timeOffset="197116.687">10686 14565 539 0,'-2'13'453'0,"2"2"-68"0,6 0-32 16,6 1-193-16,6-7-33 16,7-4 9-16,0-5-39 15,8-8-5-15,-4-4-32 16,1-3-13-16,-9 0-19 16,-1 0-2-16,-10 3-14 15,-7-1-2-15,-9 4-8 0,-9 3-6 16,-6 4-1-1,-8 6 7-15,-2 4-1 0,-6 9-1 16,6 1 4-16,-1 7 4 16,7 0-2-16,4 3-3 15,10-1 5-15,8-2 2 16,10-6-9-16,9-4-10 16,7-8-10-16,8-9-137 15,2-4-360-15,8-6 66 16</inkml:trace>
  <inkml:trace contextRef="#ctx0" brushRef="#br0" timeOffset="197516.833">11101 14585 1021 0,'-3'-10'348'16,"-10"0"63"-16,-3 7-258 16,-2 3-42-16,-4 8 9 15,2 6-43-15,-1 8-9 0,4 0-18 16,4 8-11-16,5-4-28 15,6 2-11-15,8-5 2 16,10-7-3-16,3-10-11 16,14-13-9-16,4-10-28 15,11-20-63-15,0-7-23 16,10-16-214-16,-4-1-114 16,10-22 62-16,-12 6 130 0,2-11 193 15,-12 11 249-15,-6-5 147 16,-16 20-26-16,-9 5-47 15,-10 20-154-15,-6 19 13 16,-8 21 2-16,-9 24 36 16,-3 16-12-16,-11 24 10 15,0 7-38-15,-9 22-12 16,10-4-39-16,-6 11-11 16,11-11-26-16,5 1 0 15,11-20-24-15,6-7-84 16,9-20-51-16,3-15-262 15,-2-18-108-15,-1-16-94 16</inkml:trace>
  <inkml:trace contextRef="#ctx0" brushRef="#br0" timeOffset="197688.479">11160 14561 1222 0,'-1'2'482'15,"8"3"84"-15,3 0-316 16,10 0-22-16,5-5-75 15,10-3-27-15,2-6-64 16,10-2-35-16,-2-3-146 16,-1 3-503-16,-14-7 114 15</inkml:trace>
  <inkml:trace contextRef="#ctx0" brushRef="#br0" timeOffset="198766.649">1264 15639 761 0,'9'-4'372'0,"-7"0"9"15,-3 0-154-15,-7 1-93 16,-3 0-34-16,-11 6 1 15,-2 2-18-15,-10 7 3 16,3 5-14-16,-4 11-6 16,7 2-16-16,0 7-14 15,11-1-20-15,5 3-12 16,9-6-4-16,10-3-7 0,9-8-6 16,13-6-66-16,6-10-37 15,10-11-61-15,1-7 73 16,7-10-383-16,-5 0 158 15</inkml:trace>
  <inkml:trace contextRef="#ctx0" brushRef="#br0" timeOffset="199068.457">1492 15732 583 0,'-2'-16'452'15,"-7"9"-66"-15,-14 5-32 16,-4 4-211-16,-10 10-2 16,3 4-36-16,-3 6-7 15,7 1-27-15,1 5-8 16,13 0-28-16,4 3-6 15,10-3-9-15,9 1-3 16,8-7-5-16,10-6-2 16,7-8-5-16,9-10 14 15,0-8-2-15,5-9 19 16,-9-4-4-16,-2-6-4 16,-12 5-20-16,-7-4 1 15,-11 8-17-15,-9 5-4 16,-11 4-8-16,-11 5-42 15,-5 11-21-15,-6 7-45 16,-1 6-13-16,2 10-29 0,12 0 31 16,6 1-310-16,12-6 110 15</inkml:trace>
  <inkml:trace contextRef="#ctx0" brushRef="#br0" timeOffset="199601.096">1717 15774 793 0,'2'-12'394'16,"-8"5"2"-16,-2 7-147 16,-2 7-140-16,-3 7-7 15,2 5-40-15,-1 5-9 16,2 0-19-16,2 2-4 16,3-3-16-16,5-2-5 15,5-6-11-15,3-2-1 16,6-8-2-16,4-5 7 15,3-6-1-15,5-9 1 16,1-6 3-16,3-6 0 16,-5 2-7-16,-3 0 5 15,-6 4-2-15,-4 6-2 16,-7 8-1-16,-7 2 3 16,-1 9-3-16,-4 8 5 15,-5 5 0-15,0 6 2 16,1 7-1-16,1-2 8 15,4-2-7-15,6-2 5 0,5-9-4 16,6-5 2-16,6-7-3 16,6-11-4-16,2-6 0 15,4-9 4-15,-3-1-7 16,3-3 0-16,-8 6 4 16,0-3-5-16,-6 7 2 15,-3-1 5-15,-5 8-5 0,-3 5 10 16,-5 11 3-1,-5 8 2-15,-2 9-3 0,-3 9 3 16,0 1-7-16,2 5-4 16,4-4-8-16,4-1-19 15,5-10-39-15,9-12-63 16,4-11-29-16,6-14-317 16,3-9 54-16</inkml:trace>
  <inkml:trace contextRef="#ctx0" brushRef="#br0" timeOffset="199749.703">2266 15779 408 0,'14'-8'438'0,"-5"9"-100"16,-7 7-8-16,-3 12-201 15,-3 7-62-15,-2 15-13 16,-3 3-28-16,0 8-13 16,2-3-9-16,-1 5 1 0,1-9-8 15,3 2-2-15,-1-14-230 16,1-4-125-16,-1-15-41 15</inkml:trace>
  <inkml:trace contextRef="#ctx0" brushRef="#br0" timeOffset="200066.9">2276 15794 908 0,'15'-25'350'0,"5"-6"68"15,3 1-206-15,8 1-47 16,-6 9-24-16,4 8-6 16,-7 11-45-16,-4 9-25 15,-8 9-33-15,-1 9-12 16,-7 4-14-16,-6 6-4 16,-5 1-1-16,-7 5-1 15,-3-8 5-15,-5 3-3 16,-1-6 0-16,-2-7-7 15,5-9-2-15,1-4-30 16,5-9-29-16,7-7-64 16,6-4-36-16,8-7-334 15,3 1 60-15</inkml:trace>
  <inkml:trace contextRef="#ctx0" brushRef="#br0">2917 15650 1886 0,'19'0'85'15,"0"-1"-35"-15</inkml:trace>
  <inkml:trace contextRef="#ctx0" brushRef="#br0" timeOffset="202115.709">2606 15750 938 0,'-4'19'274'16,"7"2"65"-16,6-2-265 15,7-1 4-15,5-9-22 0,8-7-4 16,1-7 4-16,5-11-2 16,-1-4-21-16,-2-6-3 15,-10 4-7-15,-8-1-9 16,-13 8 0-16,-13 6 12 16,-8 10 1-16,-11 10-4 15,-3 7 1-15,-4 11-6 16,3 4-7-16,1 10 7 15,7-3 1-15,5 9 8 16,9-8-5-16,5 2-3 16,8-10-10-16,9-3-1 15,8-10-8-15,13-7 5 16,8-12-1-16,20-13-31 16,4-12-39-16,13-14-394 0,-5-6 86 15</inkml:trace>
  <inkml:trace contextRef="#ctx0" brushRef="#br0" timeOffset="202532.096">3170 15299 1002 0,'-2'-22'319'0,"-5"11"63"16,1 15-281-16,-2 14-3 16,-3 12-31-16,-4 19-8 15,1 5-16-15,-1 15-8 0,0-3-14 16,4 12-9-16,3-11-7 16,0 8-1-16,3-9 0 15,3 3-7-15,-1-13-28 16,3 0-74-16,0-16-293 15,3-9-32-15,0-17-157 16</inkml:trace>
  <inkml:trace contextRef="#ctx0" brushRef="#br0" timeOffset="202722.666">2990 15783 884 0,'-10'-4'426'0,"5"1"24"16,2-1-189-16,9 4-97 16,3-4-42-16,10 0-21 15,5 0-45-15,8-4-15 16,4-3-32-16,11-4 4 16,-1-1-80-16,8 1-440 15,-13 0 133-15</inkml:trace>
  <inkml:trace contextRef="#ctx0" brushRef="#br0" timeOffset="203037.063">3393 15817 905 0,'7'-25'317'15,"-3"10"59"-15,0 5-222 16,-3 11-41-16,-3 7 1 16,-3 6-46-16,-4 8-14 15,-1 3-17-15,-3 7-14 16,-1-2-15-16,2 7-6 15,1-6-15-15,1-1-58 16,5-8-37-16,-3-6-330 16,0-11 49-16</inkml:trace>
  <inkml:trace contextRef="#ctx0" brushRef="#br0" timeOffset="203170.162">3473 15490 1009 0,'-7'3'260'0,"-2"9"74"16,1 9-614-16,5 1 69 15</inkml:trace>
  <inkml:trace contextRef="#ctx0" brushRef="#br0" timeOffset="203466.072">3831 15359 897 0,'-7'-4'311'15,"-9"20"53"-15,-8 21-223 16,-1 13-65-16,-3 15-6 15,3 3-23-15,2 13-15 16,5-11-8-16,2 13-7 16,5-11-11-16,-1-2-14 15,6-17-16-15,1-9-46 16,3-22-23-16,-2-14-304 16,0-13 59-16</inkml:trace>
  <inkml:trace contextRef="#ctx0" brushRef="#br0" timeOffset="203799.296">3625 15797 782 0,'2'8'412'0,"2"2"-25"15,6 3-129-15,5-3-165 16,10-4-15-16,5-4-28 16,11-5-6-16,-1-8-18 0,6-6-11 15,-8 3-3-15,0-1-7 16,-10 1-1-16,-1 3 0 15,-8 5 1-15,0 1-2 16,-8 7 0-16,-4 7-1 16,-6 6 3-16,-7 9 2 15,-4 5-8-15,-4 7 2 16,0 3 4-16,-3 6-3 16,2-5-5-16,2 0 9 15,6-10-6-15,4-9-2 16,5-13-1-16,8-12-47 15,1-14-31-15,6-16-145 16,1-8-214-16,4-17-6 16</inkml:trace>
  <inkml:trace contextRef="#ctx0" brushRef="#br0" timeOffset="204268.33">4322 15815 867 0,'2'9'264'0,"-5"-4"63"16,0-2-244-16,-4 0-6 15,0-1-14-15,-3 1 6 16,2 5-8-16,-7 5 13 16,2 6-14-16,1 6-7 15,3 3-14-15,1 3-4 16,8-1-16-16,7-5-3 16,6-9-6-16,12-7-5 15,2-11 3-15,7-11-4 16,-3-5-5-16,3-11 0 15,-9-3 5-15,-1-5-6 16,-9 4 9-16,-7-2-3 16,-9 7 3-16,-10 6 0 0,-9 10 4 15,-11 5-5-15,-6 9 1 16,-7 11 1-16,5 2-7 16,3 9-2-16,14 0-19 15,13 4-46-15,15-3-373 16,16 2 91-16</inkml:trace>
  <inkml:trace contextRef="#ctx0" brushRef="#br0" timeOffset="204599.338">4648 15767 884 0,'-4'-18'291'0,"-6"22"62"16,-2 3-238-16,-2 9-13 15,-1 3-18-15,-1 14 0 16,2 0-13-16,2 8 5 16,6-5-24-16,6 0-2 15,7-9-23-15,9-10-5 16,5-10-11-16,8-13 1 16,2-8-9-16,9-16-1 15,2-2-1-15,4-11 0 0,-8 8-1 16,0-2 4-16,-12 16 12 15,-4 7 3-15,-8 15 7 16,-7 10 8-16,-5 9-2 16,-5 12-8-16,-4 1 1 15,1 6-7-15,1-5-47 16,2-3-317-16,4-8-138 16,6-6-107-16</inkml:trace>
  <inkml:trace contextRef="#ctx0" brushRef="#br0" timeOffset="205009.893">4198 15326 1655 0,'-23'16'463'16,"1"-18"114"-16,9 9-459 15,11-1-77-15,1 3-18 16,-1-2-123-16,3 6-476 0,-1-8 121 16</inkml:trace>
  <inkml:trace contextRef="#ctx0" brushRef="#br0" timeOffset="211726.24">5588 15700 1272 0,'-29'-19'419'15,"10"22"97"-15,12 5-352 16,12 8-14-16,8 2-43 0,19 5-33 16,6-2-33-16,23-1-13 15,1-8-19-15,19-4-2 16,-8-5 1-16,16-6-67 16,-13-3-64-16,3 0-435 15,-17 2 55-15</inkml:trace>
  <inkml:trace contextRef="#ctx0" brushRef="#br0" timeOffset="211984.025">5631 15981 1173 0,'-29'-2'408'15,"3"2"89"-15,14 1-332 16,13 5-20-16,12-1-49 16,16 5-13-16,8 1-48 15,16 1 1-15,3-2-9 16,17-2-13-16,-6-4-9 16,13-6-27-16,-4-3-77 15,12-3-439-15,-13-2 96 16</inkml:trace>
  <inkml:trace contextRef="#ctx0" brushRef="#br0" timeOffset="212415.87">6431 15567 1283 0,'-18'1'378'0,"7"2"103"16,12 2-350-16,13-1-43 15,14 0-3-15,8 0-35 16,15-3-16-16,6 0-3 15,6 2-11-15,-7 1-6 16,-1 10-5-16,-18 7 3 16,-12 14-10-16,-17 7 9 15,-16 17-8-15,-15-2 7 16,-19 14-5-16,-11-10 7 0,-13 1-3 16,2-13 1-16,-4-3-6 15,14-18 6-15,7-2-5 16,16-12 1-16,8-6-22 15,12-9-81-15,16-10-445 16,8-7 97-16</inkml:trace>
  <inkml:trace contextRef="#ctx0" brushRef="#br0" timeOffset="214099.023">7275 15828 859 0,'-2'-1'332'0,"0"2"27"16,9 0-191-16,7 1-79 15,7-3 8-15,7 1-27 16,5-9-1-16,3-4-22 16,3-6-7-16,-4-3-28 0,-3-5 2 15,-11 4-5-15,-13 2 14 16,-14 6 2-16,-16 7 11 16,-10 7-5-16,-12 9 6 15,-1 8-16-15,-9 14 13 16,5 4 0-16,0 10 14 15,10 0 5-15,4 7 3 16,17-9-18-16,14 2-7 16,16-13-14-16,19-9-9 15,10-16-5-15,22-14 8 16,-1-11-27-16,21-16-113 16,-7-3-110-16,8-8-292 15,-15 5-60-15</inkml:trace>
  <inkml:trace contextRef="#ctx0" brushRef="#br0" timeOffset="214516.226">7735 15778 717 0,'13'-39'340'0,"-3"6"28"16,-5 13-174-16,-2 7-23 16,-4 12-43-16,-3 9-9 15,-2 9-43-15,-5 11-3 16,3 7-40-16,-3 9-9 15,0 0-16-15,5 10-1 16,2-7-7-16,4 0 0 16,4-11 0-16,9-7 2 15,1-17-3-15,9-11-1 16,4-11 1-16,9-14 0 16,-2-8 0-16,8-11 1 15,-3 1 4-15,5-6-5 16,-8 5-46-16,5 1-69 15,-13 7-335-15,-2-1 45 0</inkml:trace>
  <inkml:trace contextRef="#ctx0" brushRef="#br0" timeOffset="-214481.982">8117 15820 926 0,'5'15'341'16,"2"-6"37"-16,8-5-207 15,5-5-86-15,3-8 2 16,0-1-29-16,1-9 0 16,-5 0-26-16,-2-3-2 15,-7 3-19-15,-5 1 7 16,-6 6-10-16,-9 4 4 16,-2 6-7-16,-8 8 8 15,-3 5-5-15,-7 7 2 16,4 5-4-16,-7 5 5 15,7 0-7-15,4 6-1 16,10-3-6-16,7 1 6 16,13-4-5-16,9-4 1 15,7-7-2-15,7-5 9 16,3-11-7-16,4-8 5 0,-6-5-5 16,6-10 1-16,-7-2-4 15,4-8 6-15,-5 1-5 16,0-3 5-16,-7 8-3 15,-2 4 2-15,-6 10-1 16,-4 11 1-16,-7 9 1 16,-4 11 12-16,-5 7-5 15,-3 15 7-15,-4 0-5 16,2 6 2-16,3-6-11 16,4-5 6-16,5-13-9 0,4-7-42 15,2-12-38-15,1-7-56 16,-2-7-336-16,-2-10 61 15</inkml:trace>
  <inkml:trace contextRef="#ctx0" brushRef="#br0" timeOffset="-213749.385">8530 15863 839 0,'8'0'368'0,"2"2"25"16,2-4-181-16,7-2-84 15,3-3-35-15,5-3 5 16,0-2-40-16,3-6-8 0,-2 0-31 16,2-2 2-16,-5 1-16 15,-3 2 3-15,-6 9-9 16,-7 7 8-16,-10 6-10 16,-7 10 3-16,-5 6 0 15,-6 9 3-15,-1 1-5 16,-2 8 7-16,6-2-4 15,3 4 3-15,9-10-4 16,6-2 6-16,8-14-9 16,7-9 1-16,1-9 3 0,9-10-1 15,-1-4-3-15,3-9 6 16,-3-3-4-16,4-7 0 16,-4 0 1-16,-1-5 1 15,-4 7-4-15,-3 3 7 16,-6 10-6-16,-4 10 3 15,-7 12-5-15,-7 13 7 16,-2 7-4-16,-2 11 2 16,-1 2-1-16,1 9 0 15,5-4-4-15,3 2 6 16,3-10-3-16,7-6 4 16,4-13-5-16,5-11 6 15,4-8-6-15,5-9 6 16,0-5-8-16,1-2 8 15,-1 1-7-15,0 0 5 16,-6 6-5-16,2 5 10 0,-6 4-8 16,0 5 8-1,-5 5-10-15,-2 7 6 0,-3 3-9 16,-3 11 8-16,-3 5-8 16,-3 11 10-16,-2 1-7 15,-5 9 11-15,-2-1-6 16,-9 7 8-16,-2-5-7 15,-9 11 36-15,-4-8-4 0,-11 3 16 16,4-10-2-16,-9-2 10 16,5-15-26-16,-5-7-3 15,8-13-19-15,-2-14 3 16,9-13-13-16,-2-25-3 16,9-10-46-16,4-10 204 15,10 4-688-15,3-2 252 16</inkml:trace>
  <inkml:trace contextRef="#ctx0" brushRef="#br0" timeOffset="-213132.558">9471 15226 1060 0,'-1'-13'317'0,"-12"10"80"16,-3 15-299-16,-6 22-25 16,0 12-28-16,-4 21-2 15,2 4-21-15,1 12 5 16,6-8-12-16,8 1 6 15,7-19-9-15,9-9 1 16,4-17-7-16,9-10 3 16,2-15-12-16,10-8 8 15,0-6-4-15,9-11 3 0,-4-2-1 16,0 1 3-16,-11 1 0 16,-2 8 6-16,-11 12-2 15,-5 11 10-15,-7 9 2 16,-5 13 3-16,-6 0-10 15,-5 5 7-15,-1-4-14 16,-6-2 3-16,-1-9-12 16,-2-8 11-16,1-9-13 15,-4-9 6-15,6-7-4 16,3-6 3-16,5-1-13 0,6 1-51 16,8 5-32-16,5 4-254 15,6 7-118-15,7 1-68 16</inkml:trace>
  <inkml:trace contextRef="#ctx0" brushRef="#br0" timeOffset="-212797.273">9875 15777 1007 0,'12'-8'336'0,"-8"2"78"16,-8 3-270-16,-8 6-15 15,-6 3-32-15,-6 7-9 16,-1 3-32-16,-5 8-6 15,4 6-15-15,0 8 12 16,5-1-7-16,5 7 1 0,8-9-1 16,6-2-10-16,9-13-19 15,8-6 2-15,5-14-7 16,13-11-5-16,-2-12-1 16,7-12 3-16,-5-3-4 15,-1-6 1-15,-12 7-3 16,-7-1-11-16,-13 11-17 0,-9 5-25 15,-10 8-11 1,-6 12-7-16,-1 13 14 0,0 11-19 16,7 5 5-16,4 8 392 15,12-4-760-15,11-1 361 16</inkml:trace>
  <inkml:trace contextRef="#ctx0" brushRef="#br0" timeOffset="-212432.696">10173 15775 1025 0,'-4'-14'393'16,"-7"3"33"-16,-5 8-236 15,-2 5-113-15,-8 9 8 16,1 8-15-16,-10 17-2 16,3 8-9-16,0 11-3 15,8-1-34-15,7-2-12 16,15-15-9-16,16-13-3 0,9-21-7 15,14-21 9-15,3-14-5 16,11-22 4-16,-7-6-3 16,3-15 8-16,-9 5-7 15,2-14 7-15,-8 10-3 16,-1-7 3-16,-8 18 3 16,-6 8 14-16,-11 27 6 15,-12 20 25-15,-12 25 2 0,-12 26 5 16,-6 13-11-1,-7 24-13-15,3 1-25 0,0 13-3 16,13-11-14 0,6 2-52-16,11-19-66 0,12-3-433 15,13-22 72-15</inkml:trace>
  <inkml:trace contextRef="#ctx0" brushRef="#br0" timeOffset="-212000.003">10345 15973 1132 0,'7'-37'363'0,"-2"1"78"16,-3 6-303-16,-3 4 9 16,-4 11-32-16,-3 7 1 15,-4 9-23-15,-1 14-19 16,-3 8-35-16,-2 12-9 0,4 1-22 16,3 6 2-16,5-7-4 15,7-4-5-15,7-12-1 16,11-7 0-16,4-12-6 15,10-14 6-15,2-9-2 16,5-14 0-16,-2-2-1 16,3-6 4-16,-11 7-6 15,0 7 9-15,-11 13-6 16,-4 15 3-16,-7 16 1 16,-7 24 3-16,-8 12-7 0,-4 23 8 15,-6 3 0-15,-8 14 0 16,-1-6-3-16,-5 12 8 15,-3-14-5-15,-5 3 38 16,1-14 10-16,-5-6 19 16,5-21 4-16,-5-9 11 15,5-18-42-15,-4-14-4 16,6-17-26-16,-6-19-73 16,1-10-123-16,-12-20-456 15,5-7 44-15</inkml:trace>
  <inkml:trace contextRef="#ctx0" brushRef="#br0" timeOffset="-210900.119">11091 15761 1029 0,'-15'-8'264'0,"2"8"90"16,3 7-293-16,-2 9-19 15,3 1-19-15,-1 9 17 16,1 3-19-16,-1 8 0 16,5-2-10-16,3 1 10 0,5-11-17 15,8-9 10-15,3-11-6 16,8-13 9-16,1-12-8 15,6-11 11-15,-3-2-8 16,2-4 7-16,-7 9-10 16,-4 5 4-16,-10 13-9 15,-2 4 8-15,-5 8-4 16,-3 5 5-16,-1 6-6 16,-2 7 9-16,-1 2-11 15,1 7 6-15,2-1-8 0,2 1 1 16,4-5-5-16,2-2 5 15,4-8-7-15,6-5 12 16,1-8-5-16,5-7 2 16,0-6 0-16,8-9 1 15,-2-1-9-15,3-2 11 16,-1 3-7-16,1-1 4 16,-8 6-3-16,-3 6 6 15,-5 5-6-15,-7 5 9 16,-5 9-7-16,-4 8 11 15,-1 4-9-15,-3 3 8 16,3 1-12-16,2-2 6 16,2-6-13-16,4-6-18 15,0-7-34-15,1-12 362 16,-2-8-752-16,3-14 343 16</inkml:trace>
  <inkml:trace contextRef="#ctx0" brushRef="#br0" timeOffset="-210797.855">11600 15473 987 0,'-5'-3'308'16,"-7"11"49"-16,1 11-282 0,-1 12-30 15,3 2-59-15,2 4-338 16,2-3 104-16</inkml:trace>
  <inkml:trace contextRef="#ctx0" brushRef="#br0" timeOffset="-210433.953">11652 15830 916 0,'-1'8'359'15,"-3"0"26"-15,-2 3-200 16,2-1-118-16,-3 5-7 16,2 0-22-16,-2 5-1 15,1-2-16-15,4 4 2 16,1-5-4-16,5-2 4 15,3-6-10-15,6-4 1 16,2-7-6-16,8-11-3 16,1-5-8-16,7-12 6 15,-1-4-4-15,5-3 1 16,-10 5 0-16,-2 3 1 0,-11 12-4 16,-5 11 17-16,-12 11-2 15,-8 11 8-15,-5 8-4 16,-4 12 8-16,0 0-20 15,2 3 4-15,8-8-4 16,5 1 1-16,9-11-8 0,7-7-54 16,8-9-49-16,3-8-351 15,2-7 41-15</inkml:trace>
  <inkml:trace contextRef="#ctx0" brushRef="#br0" timeOffset="-210133.588">12092 15791 836 0,'-10'-8'303'0,"-6"3"49"16,-1 3-229-16,-3 4-21 15,4 4-33-15,2 5 7 16,5 2-22-16,6 6 9 16,5-2-17-16,7 8 1 15,4-1-16-15,5 8-2 16,0-4-8-16,0 8 19 15,-4-6-3-15,-5 2 12 0,-4-6 2 16,-9 0 13-16,-3-7-18 16,-5-3-3-16,-2-7-14 15,-7-4 0-15,2-9-18 16,-9-5-2-16,-1-4-8 16,-6-6-79-16,0 0-331 15,-4-1-102-15,6 2-156 16</inkml:trace>
  <inkml:trace contextRef="#ctx0" brushRef="#br0" timeOffset="-178689.34">8904 13214 1068 0,'-1'-25'335'16,"-6"17"69"-16,1 12-297 16,-1 12 2-16,1 5-32 0,0 10-8 15,2 1-18-15,1 8-11 16,0-1-15-16,1 11-12 15,1-3-11-15,0 8-12 16,1-6-32-16,1-2-81 16,1-12 98-16,-1-12-436 15,2-18 118-15</inkml:trace>
  <inkml:trace contextRef="#ctx0" brushRef="#br0" timeOffset="-178370.699">8821 13263 910 0,'-1'-8'364'0,"2"-3"36"15,4 1-225-15,7-6-23 0,6-2-32 16,9-5 0 0,3 5-19-16,9 2-19 15,1 9-38-15,2 8-14 0,-8 6-19 16,-3 8-4-16,-12 4 6 15,-6 6-5-15,-11 0-4 16,-6 8 4-16,-10-1-4 16,-11 4-6-16,-4-3 3 15,-8-2-31-15,3-10-14 0,1-6-55 16,11-11-18-16,4-5-44 16,8-8 3-16,6-4-308 15,5-4 109-15</inkml:trace>
  <inkml:trace contextRef="#ctx0" brushRef="#br0" timeOffset="-177972.319">9336 13187 946 0,'11'-5'346'0,"-8"5"52"16,-8 7-252-16,-7 4-13 15,-4 5-50-15,-9 9-8 16,0-1-32-16,-4 6-14 15,6-2-18-15,0 3-5 16,7-6-8-16,2 0 5 16,7-4 0-16,6-5 0 0,7-4-3 15,7-8 4-15,3-6-2 16,4-12-3-16,-1-3-2 16,2-13 0-16,-4-2-1 15,1-11-2-15,-1 3 0 16,-1-4 1-16,-5 9 2 15,-2 7-4-15,-4 13 4 16,-5 11-1-16,-5 12 7 16,-3 8-5-16,0 7 6 0,-1 7-2 15,1-1 1-15,2 6-4 16,3-5 5-16,0 2-3 16,6-6 3-16,1-2-4 15,4-7 1-15,5-7-54 16,1-9-21-16,3-9-64 15,1-4 114-15,-3-10-416 16,-5-1 168-16</inkml:trace>
  <inkml:trace contextRef="#ctx0" brushRef="#br0" timeOffset="-177795.02">9485 13160 816 0,'-6'14'300'0,"-4"9"45"0,-1 5-220 16,-1 5-17-16,4 0-41 15,1 4-10-15,3-3-23 16,2-2-8-16,2-7-16 16,2 2-6-16,3-9-13 15,2-5-56-15,1-6-111 16,-1-8-204-16,-1-14-20 16</inkml:trace>
  <inkml:trace contextRef="#ctx0" brushRef="#br0" timeOffset="-177370.823">9567 13297 469 0,'0'8'475'0,"1"-3"-108"15,1-3 8-15,8-2-240 16,1-3-25-16,9-5 5 16,2-4-27-16,8-7-9 15,3-6-33-15,8-10-19 16,1 0-21-16,6-9-1 15,-6 3-1-15,3-1-7 16,-11 8-1-16,-1 1-2 16,-11 10-1-16,-5 4-8 15,-10 6 6-15,-6 5 1 16,-4 3 5-16,-7 4-4 16,-2 3 6-16,-3 7 5 15,1 0-3-15,-2 10-3 0,1 7 6 16,-1 9 1-16,1 5 0 15,-4 10 4-15,3-1-1 16,-1 10-3-16,1-8 1 16,-3 5-3-16,5-8-1 15,-1 3 3-15,4-12 0 16,0-1-6-16,4-12-12 16,4-9-56-16,1-13-24 0,1-14-61 15,1-12-303-15,-3-18 72 16</inkml:trace>
  <inkml:trace contextRef="#ctx0" brushRef="#br0" timeOffset="-177105.783">9735 13226 1073 0,'-1'22'372'16,"2"-2"76"-16,8 0-257 16,6-7-54-16,6-4-1 15,3-6-42-15,10-4-13 16,-1-5-36-16,9-4-9 15,-2 0-15-15,2-1-10 16,-9 3-8-16,-5 6 2 16,-10 5-3-16,-9 8-5 15,-8 3 4-15,-5 6-4 16,-3 1 2-16,-6 1-2 0,1-5 2 16,-1 2-17-16,3-8-10 15,0-3-50-15,5-5-31 16,6-6-71-16,0-7-57 15,3-9-263-15,3-7 45 16</inkml:trace>
  <inkml:trace contextRef="#ctx0" brushRef="#br0" timeOffset="-176971.958">10148 12993 1069 0,'-2'-11'354'0,"-2"7"43"15,1 10-301-15,2 4-36 16,-1 5-61-16,4 8-358 15,3 4-38-15,8 4-119 16</inkml:trace>
  <inkml:trace contextRef="#ctx0" brushRef="#br0" timeOffset="-176572.534">10323 13298 697 0,'-1'8'458'0,"-5"-3"-64"16,-6-2-95-16,-6 2-197 15,0 0-17-15,-5 2 1 0,2 1-4 16,0 3 4 0,6 3-20-16,1 4-21 0,7 0-14 15,5 3-16-15,7-2-4 16,7 0-9-16,7-7 0 16,10-8-74-16,3-9-29 15,10-12-38-15,-1-9-12 16,7-8-15-16,-6 2 68 15,-1-6 37-15,-12 8 35 16,-2 1 39-16,-13 10 30 16,-4 3 16-16,-5 10 9 0,-4 9 32 15,-2 2-13-15,-4 12 16 16,0 6-5-16,-4 7 7 16,1 2-24-16,-5 6-6 15,3-1-29-15,1 0-11 16,3-7-25-16,5-3-6 15,6-12-14-15,4-11-100 16,5-11-49-16,2-17-353 16,4-11 2-16</inkml:trace>
  <inkml:trace contextRef="#ctx0" brushRef="#br0" timeOffset="-176455.4">10675 12951 833 0,'-4'-10'410'0,"-5"8"-19"0,0 7-195 15,0 8-112-15,2 3-59 16,-3 13-409-16,6 2 118 16</inkml:trace>
  <inkml:trace contextRef="#ctx0" brushRef="#br0" timeOffset="-176222.249">10731 13240 1118 0,'4'-10'333'0,"-5"8"84"16,-2 8-303-16,-1 11 17 15,-1 10-22-15,-1 13-14 16,-1 3-19-16,0 8-12 16,2-4-40-16,-1 3-14 15,4-8-9-15,4 0 1 16,2-9-16-16,5-6-68 15,-1-12-29-15,0-9-388 16,-3-12 53-16</inkml:trace>
  <inkml:trace contextRef="#ctx0" brushRef="#br0" timeOffset="-175920.059">10722 13249 1079 0,'15'-7'355'0,"-1"-1"78"16,9-3-255-16,2 2-34 16,9-4-1-16,-1 3-43 15,6 1-14-15,-4 5-44 0,-4 8-10 16,-9 7-23-16,-13 14-3 16,-11 2-4-16,-14 11 3 15,-11 2-4-15,-9 2 1 16,1-7-2-16,-2-2 9 15,8-13-9-15,4-9-9 16,9-11-20-16,5-5-55 16,9-8-46-16,6-7-61 15,8 1 496-15,6-3-799 16,5-1 422-16</inkml:trace>
  <inkml:trace contextRef="#ctx0" brushRef="#br0" timeOffset="-174988.948">11161 13248 899 0,'-8'7'310'0,"-10"2"67"15,-3 2-235-15,-4 7 1 0,-2 3-20 16,-4 6 12-16,7 1-13 16,0 6-1-16,5-5-34 15,11 0-9-15,8-7-29 16,9-6-21-16,10-10-17 15,7-10-1-15,2-11-6 16,6-8-4-16,-2-4-4 16,1-12 4-16,-6 3 3 15,0-4-2-15,-6 5-1 0,-5 2 3 16,-6 11-4-16,-3 9-2 16,-4 10-4-16,-9 14 4 15,-2 6 1-15,-5 14 2 16,-1 1-1-16,-1 10 11 15,3-4-7-15,0 0 4 16,6-9 1-16,3-4 3 16,5-9-7-16,5-5 5 15,5-10-3-15,3-5-2 16,3-3-4-16,2-12 2 16,0-2-3-16,4-7 3 15,-3 0-3-15,3-6 2 16,-4 9-5-16,0 2 5 15,-7 9-6-15,-4 5 5 16,-7 9-2-16,-3 8 6 16,-6 4-5-16,0 7 1 0,-1-1-1 15,0 4 3-15,3-2-4 16,3-2 1-16,2-4 5 16,3-1-4-16,3-4-4 15,3-3 8-15,3-6-3 16,5-6-6-16,5-4 3 0,4-13-2 15,-2-4-13 1,1-3-5-16,-2 1-5 0,-4 2 3 16,-6 11 3-16,-3 5 11 15,-6 12 5-15,-4 11 9 16,-3 4 1-16,-6 8-5 16,2 4 4-16,-1 3 3 15,0-3-7-15,3 2-4 16,3-7 7-16,4-5-4 15,1-8-6-15,10-8-3 16,3-14-9-16,8-10-34 16,3-10-17-16,8-13-18 15,-2-5 6-15,8-13 9 16,0-2 31-16,7-12 17 16,-5 7 18-16,3-7 12 15,-9 14 2-15,-4 8 27 16,-12 22 9-16,-6 14 52 0,-11 24 7 15,-11 17 16-15,-8 11-19 16,-13 14-10-16,-3 4-49 16,-10 16-16-16,2-4-16 15,-3 11-7-15,7-4-1 16,3 3-1-16,10-14-18 16,8-5-76-16,8-19-56 15,5-12-38-15,2-15-359 0,5-22 67 16</inkml:trace>
  <inkml:trace contextRef="#ctx0" brushRef="#br0" timeOffset="-174622.04">11740 13228 1059 0,'0'9'401'0,"3"0"42"16,7-4-274-16,12-1-64 15,5-4-52-15,11 2 0 16,0-1-24-16,5 1 0 15,-10 2-15-15,-3 0 7 16,-10-1-13-16,-7-2 1 16,-9-1-3-16,-6-4 3 15,-6-3-8-15,-7-1 2 16,-6-1 4-16,-4 0-8 0,4 3 2 16,-1 7 4-16,6 6-3 15,6 11 1-15,5 2 7 16,4 10 16-16,4 0 3 15,5 4 10-15,3-6 4 16,-2 2 14-16,-1-5-7 16,-3-2 21-16,-8-5-3 15,-6 2-2-15,-1-4-13 16,-8-1 0-16,0 1-31 16,1-1-6-16,2-5-8 0,2-4-9 15,5-9-45-15,1-10-136 16,2-7-426-16,-3-25 59 15</inkml:trace>
</inkml:ink>
</file>

<file path=ppt/ink/ink2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1:48:08.21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 contextRef="#ctx0" brushRef="#br0">15915 11635 503 0,'4'26'126'0,"0"11"43"16,-2 1-147-16,0 12 2 15,-1 2-6-15,-1 11 12 16,-1-1 5-16,0 7 16 16,1-5-1-16,1 6 14 0,2-10-7 15,0 14 1-15,2-3-16 16,-1 21-3-16,-1-5-18 16,-1 16-3-16,-1-8-13 15,4 16 1-15,-4-15-1 16,1 6 7-16,1-13 0 15,2 13 20-15,-4-21 3 16,3 13 3-16,-3-9-6 16,-1 11 6-16,-2-12-14 0,-1 15-3 15,2-11-5-15,-1 12 7 16,-1-10-14-16,1 15-4 16,0-12 1-16,-3 18 9 15,4-15 2-15,0 10 4 16,2-18 7-16,3 7 1 15,0-18-7-15,-3 4 5 16,0-12 1-16,-4 3-5 16,0-14-2-16,-3 12 3 15,2-8-13-15,-4 4-6 16,3-6 4-16,-2 8-2 16,2-7-1-16,0 5 8 15,3-1 13-15,1 10-7 16,-3-9 2-16,0 3-3 0,-1-10-3 15,-1-2-12 1,0-13 2-16,-1 2-4 0,3-9 3 16,-2 0 1-16,0-7 3 15,0-1 2-15,2-7 4 16,-3-3 4-16,2-7-5 16,0-3 2-16,-1-4-1 15,4-2-5-15,0-4-9 0,6 1-34 16,5-1-37-16,12-7-370 15,-4-13 80-15</inkml:trace>
  <inkml:trace contextRef="#ctx0" brushRef="#br0" timeOffset="4949.516">15811 17248 500 0,'-3'-9'223'15,"-6"3"11"-15,-8 1-98 16,-6 3-50-16,-9 4-3 16,0 2-21-16,-11 1-4 15,0 3-14-15,-8 7-6 16,4 6-16-16,-9 12-3 15,5 4-5-15,-9 10-7 16,6-2 2-16,-4 14-1 16,11-3-3-16,4 10 6 15,19-7 3-15,7 3 0 16,14-14 1-16,14-4 1 16,11-17-8-16,13-8-2 15,8-14-2-15,8-12 2 16,-4-9 5-16,-1-10-2 15,-16 0 3-15,-8-5-5 0,-15 5-3 16,-19 0-5-16,-14 6 5 16,-20 3-11-16,-7 7 9 15,-7 2-9-15,7 10-19 16,5 6-57-16,21 4-250 16,11 6 43-16</inkml:trace>
  <inkml:trace contextRef="#ctx0" brushRef="#br0" timeOffset="5466.522">16323 17407 701 0,'7'-30'277'0,"-13"8"20"15,-17 5-170-15,-11 10-46 16,-13 4-20-16,-3 5-16 15,-8 5-1-15,6 4-12 16,-1 8-11-16,9 4-1 16,-2 7-18-16,8 3 2 15,-3 11-7-15,8 0 10 16,3 9-6-16,13-2 1 16,11 3 4-16,14-13 0 0,16 2-2 15,10-14 1-15,13-10 3 16,3-13-2-16,16-10 5 15,-1-14 4-15,15-11-3 16,-11-7 4-16,0-14 1 16,-17 0-1-16,-13-4-3 15,-24 6 2-15,-16 1-5 16,-18 12 1-16,-21 3-7 16,-11 10 0-16,-14 10-15 15,0 12-15-15,-9 14-357 16,19 10 103-16</inkml:trace>
  <inkml:trace contextRef="#ctx0" brushRef="#br0" timeOffset="6166.362">17425 17315 592 0,'6'-19'305'0,"-8"0"-2"16,-3 4-134-16,-13 1-42 0,-4 6-56 16,-9 7-18-16,-6 2-18 15,-13 5-23-15,-2 4-2 16,-12 11 0-16,3 10-4 16,-8 17 3-16,14 11 3 15,1 18-5-15,13 1 3 16,9-1-3-16,20-14-1 15,10-5-3-15,15-21 4 16,10-13-5-16,6-14 1 0,8-15-4 16,-1-14 8-16,5-18-6 15,-8-5 0-15,3-14 0 16,-12 8 6-16,-6 1-10 16,-9 16 7-16,-6 11 0 15,-5 19-2-15,3 14-5 16,4 7 5-16,12 9-2 15,6-2 0-15,17 0-10 16,3-5-9-16,12-1 445 16,-6-5-782-16,5 0 397 15</inkml:trace>
  <inkml:trace contextRef="#ctx0" brushRef="#br0" timeOffset="6633.416">17823 17322 870 0,'-5'-24'340'16,"-4"2"40"-16,-2 14-236 16,1 8-28-16,-2 11-49 15,-5 15-26-15,2 8-25 16,-6 17-9-16,2 4-3 16,-4 17-10-16,8-4 8 15,2 3-1-15,8-14 2 0,7-7-5 16,6-21 9-16,8-9-13 15,2-18 7-15,10-10-5 16,-2-12 3-16,10-18-3 16,-5-7 8-16,7-11-4 15,-5 4-1-15,1 1 1 16,-8 18 6-16,-7 9-5 16,-12 19 2-16,-8 14 4 15,-7 13-6-15,-7 17-4 16,0 5 8-16,0 13-4 15,2-3-1-15,5 5 0 16,6-12 3-16,8-3-8 16,4-10 2-16,11-6 0 15,6-14 8-15,21-13-1 16,7-9 11-16,21-22 17 0,3-10 16 16,12-19 10-1,-10-1 0-15,6-7-5 0,-17 9-19 16,-2 4-19-1,-16 18-15-15,-12 9-92 0,-15 16-374 16,-26 10 93-16</inkml:trace>
  <inkml:trace contextRef="#ctx0" brushRef="#br0" timeOffset="13781.49">15709 11449 224 0,'-19'-2'150'15,"-4"-4"-24"-15,4 0-13 16,-5-3-79-16,2 2 27 15,-2-1 35-15,2 1 12 16,-5 0 8-16,4 4-6 16,-7-2-20-16,3 4-26 15,-9 0-15-15,4 1-12 16,-9 1-6-16,3 1-9 16,-2-1-13-16,7-1-3 0,-8-2 3 15,8 1 1-15,-5-2 0 16,1-1 2-16,-8 1-2 15,5 0-4-15,-13-2-1 16,8-1 5-16,-11-2 4 16,4 1 2-16,-6 0-3 15,6 3 3-15,-12 2-6 16,8 2-8-16,-8 1 1 16,6 0 3-16,-13-2-10 15,7-4 4-15,-10-4-3 16,8 0 5-16,-10-3-6 15,13 0 9-15,-11 3-5 16,9 0 7-16,-7 1-8 16,8 3 9-16,-7 0-10 0,9 3 3 15,-10 3-5-15,5 0 2 16,-12-1-1-16,6 0 6 16,-10-1-4-16,5-1 1 15,-8 2 7-15,13 0-8 16,-12 1 2-16,14-1 0 15,-10-1 1-15,9 0-2 16,-10 0 4-16,7-1-5 16,-14 1 1-16,5 1 1 15,-12 0-7-15,7 1 5 16,-12 1 2-16,8-2 2 0,-11 0-4 16,9 1 6-16,-14-2-7 15,11 1 3-15,-12 1-5 16,13-1 9-16,-13-1-5 15,15 1-1-15,-16-3 3 16,11 4 3-16,-19 2-4 16,12 1-4-16,-22-1 4 15,15 2 0-15,-16 0-6 16,16-3 6-16,-16 1-1 16,20 1 8-16,-17 2-7 15,17-3 0-15,-16 3-2 16,11 0 6-16,-16 0-9 15,15-2 5-15,-19 2-1 0,13 0-3 16,-16 2 0 0,16-2 4-16,-19 1-2 0,19 0 4 15,-11-1-1-15,10 0 1 16,-15-1-5-16,16 1 0 16,-18-2-1-16,15 1 7 15,-14 1-6-15,18-1 5 16,-16 2-6-16,19 0 3 0,-12 0-5 15,16 1 4-15,-7-1-1 16,18-1 9-16,-12 0-7 16,17 1 2-16,-9-2-2 15,11 1-1-15,-10 1-2 16,14-1 3-16,-8-2-4 16,13 2 8-16,-7 0-4 15,12-2 3-15,-9 5-3 16,10-3 6-16,-11 1-12 15,12 3 11-15,-12-1-10 16,11 1 7-16,-10 2-4 16,13-1 6-16,-8 1-4 15,17-2 7-15,-4 1-6 16,13-6 4-16,-3-4 18 16,11 3-1-16,-2-2-3 15,13 1 4-15,0 2-6 0,13 3-19 16,-1 0-13-16,7 2-16 15,-1-2-50-15,4 0-81 16,-4-4-186-16,4 2-4 16</inkml:trace>
  <inkml:trace contextRef="#ctx0" brushRef="#br0" timeOffset="112564.352">4709 14412 820 0,'3'27'322'0,"-2"-12"10"15,15-1-181-15,10 0-114 16,10 5-20-16,0-5 4 16,12 1-5-16,-2-3-1 0,11 2 3 15,1-2 8-15,18-1 1 16,-3 0 6-16,16 0-4 16,-9-2-4-16,21-1 3 15,-6-2 2-15,21-4-10 16,-8-4 10-16,33-6-11 15,-10-2-7-15,20-10-10 16,-8-2 2-16,29-8-7 16,-26 3 2-16,34-6 1 15,-17 1 6-15,26-8 5 16,-19 2 0-16,27-13 8 16,-21-1-2-16,27-6-4 15,-24 3 3-15,29-8-3 16,-24 3-6-16,32-13 0 0,-24 4 1 15,32-11-9 1,-28 7 2-16,29-10-3 0,-31 10 4 16,23-10 1-16,-25 8 4 15,25-10 0-15,-20 6 3 16,23-10-2-16,-22 10 1 16,26-16 2-16,-24 10 5 15,24-13 3-15,-30 8-2 0,25-8-7 16,-30 13-4-16,24-12-4 15,-28 13 1-15,22-12-8 16,-26 10 7-16,18-13-4 16,-30 12 0-16,22-12 2 15,-26 10 6-15,16-11-4 16,-19 11 10-16,14-16-4 16,-25 9 4-16,23-14-1 15,-24 10 11-15,21-17-5 16,-18 13 7-16,14-14-3 15,-20 10-2-15,19-15-12 16,-24 12 2-16,13-17-3 16,-12 13-5-16,10-16 0 15,-25 13 3-15,19-15-2 16,-18 16-4-16,8-16 1 16,-19 19 5-16,20-15 2 15,-25 16 0-15,14-10 2 0,-20 13-1 16,17-7-4-16,-20 12-1 15,14-14-5-15,-18 12 1 16,17-17-1-16,-16 7 5 16,14-19-5-16,-14 18 9 15,10-20 0-15,-10 14 2 16,8-10-7-16,-18 18 5 16,8-19-5-16,-13 20 2 0,7-13 1 15,-14 15 6-15,9-15-6 16,-7 12 3-16,9-15-3 15,-12 12 0-15,9-19-1 16,-9 14 3-16,9-8-3 16,-15 14 3-16,7-9-6 15,-15 21 1-15,2-6-1 16,-13 16 0-16,3-7-1 16,-9 17 4-16,3-8-6 15,-8 12 0-15,-1-5 0 16,-8 22 2-16,-1-7 2 15,-10 17-1-15,2 1-1 16,-6 12 4-16,0 3-109 16,-6 9-55-16,3 2-352 15,-8 4-2-15</inkml:trace>
  <inkml:trace contextRef="#ctx0" brushRef="#br1" timeOffset="73488.935">19746 11383 656 0,'6'4'230'0,"5"-2"44"16,6 2-156-16,3 1-34 15,6 5-10-15,1-1-20 16,3 2-13-16,-3-3-16 16,8-1-6-16,0-4 2 15,6 0-3-15,-4 1-2 16,8-2 2-16,-4-1 3 15,8-2-5-15,-4-4-1 16,9-5 4-16,-7-2 3 0,5 3-5 16,-10 3-4-16,1 5 2 15,-6 7-4-15,3 2 1 16,-8 1 0-16,8-1 7 16,-2-2-6-16,9-2 2 15,3-4-3-15,18-4-7 16,-1-2-1-16,7-1 0 15,-6 2 6-15,-5 1 3 16,-19 4 3-16,-4 0 25 16,-14 3 12-16,-1-1 10 15,-4-2-2-15,1-5 10 16,1 1-25-16,8-4-10 16,0-2-16-16,6 1-6 15,-1 3-44-15,-1 1-88 16,-6 1-351-16,-13 3 54 0</inkml:trace>
  <inkml:trace contextRef="#ctx0" brushRef="#br1" timeOffset="74588.981">20842 11560 814 0,'-15'2'240'16,"3"3"61"-16,8 2-223 16,1 5-12-16,6 2-15 15,0 5-4-15,0 1-2 0,1 8 4 16,0-3-12-16,0 10 0 16,1 2-5-16,1 12-12 15,-3 2-13-15,3 18 4 16,0-1-5-16,-3 12 1 15,-1-6 2-15,1 12 1 16,-3-12 1-16,-3 12 3 16,0-7-5-16,-2 7 4 15,-2-10 2-15,0 7 7 16,3-11-4-16,2 11 2 16,0-9-4-16,4 9-1 15,-1-12-6-15,2 8 1 16,-3-15 0-16,2 8-6 15,1-9 2-15,-2 7-7 16,-1-7 2-16,0 7-2 16,-2-9 3-16,0 5-6 0,1-6 5 15,1 6-1-15,3-7-2 16,-1 9 4-16,0-5-1 16,2 2-1-16,-2-8 0 15,0 5 5-15,-1-12-8 16,2 4 10-16,-3-10-4 15,1 1-4-15,-2-6 3 16,-2 0 0-16,-1-4-5 16,0 3 1-16,0-5 7 0,-1 5-8 15,1-5 5-15,2 4 2 16,0-5 2-16,2 7-9 16,0-7 7-16,0 3-2 15,-1-5-6-15,1 1 5 16,-1-5-1-16,1 3-4 15,-3-2 6-15,3 1 0 16,0 0-7-16,-1 2 9 16,1-6 0-16,0 4-7 15,0-4 4-15,-1 1 1 16,2-3 1-16,-1 3 0 16,1-5 1-16,-1 3-1 15,2-2 4-15,-2 2-9 16,-2 0 3-16,1 3 4 15,1-3-8-15,-1 4 6 16,-1 1 3-16,0 4-5 0,-2-4-1 16,-2 1 12-16,3-8-8 15,1-10-10-15,3-13-3 16,1-28-76-16,1-26-345 16,-4-31 85-16</inkml:trace>
  <inkml:trace contextRef="#ctx0" brushRef="#br1" timeOffset="75255.451">20654 11865 713 0,'0'4'238'0,"2"-7"62"16,3-2-190-16,4-9-3 15,-1-2-16-15,6-5 2 16,0 1-25-16,4-4-1 16,0 5-18-16,5-4 2 15,-4 2-19-15,5 0-5 16,-3 5-11-16,2 3-1 15,-3 7-16-15,1 8 2 16,-6 1 0-16,-3 4 3 16,-1 0-7-16,-2 3 8 15,0-3-5-15,-1 6 1 16,0 2 0-16,0 7 7 0,-2 2-1 16,0 7 0-16,-3 0-5 15,3 7-1-15,-1-7 1 16,0-2-22-16,2-6-48 15,-1-7-333-15,-5-12 76 16</inkml:trace>
  <inkml:trace contextRef="#ctx0" brushRef="#br1" timeOffset="77138.844">22057 11175 874 0,'-1'-22'253'0,"-3"13"69"16,1 18-238-16,-3 12 2 16,3 7-22-16,-1 15-3 15,-2 1-12-15,1 16-9 16,1 1-20-16,0 12 1 16,1-5-4-16,1 7-2 15,1-14-9-15,1-1 2 16,3-18-7-16,1-8-35 15,2-16-45-15,4-8-303 16,-1-12 51-16</inkml:trace>
  <inkml:trace contextRef="#ctx0" brushRef="#br1" timeOffset="77442.339">21909 11155 857 0,'-2'-19'224'15,"15"-5"84"-15,12 6-241 16,16-6 12-16,2-2 3 16,14-1 20-16,-3 1-5 15,9 0 14-15,-6 9-29 16,4 11-15-16,-13 13-29 0,-8 19-11 15,-20 14-20-15,-16 16 1 16,-19-1-6-16,-17 8 3 16,-10-8 2-16,-7-2-7 15,5-14-2-15,1-4-47 16,12-16-43-16,14-12-347 16,10-14 55-16</inkml:trace>
  <inkml:trace contextRef="#ctx0" brushRef="#br1" timeOffset="79388.624">15902 11501 569 0,'6'6'162'0,"6"0"41"16,7-2-167-16,7 4-10 16,2-3-10-16,10-2 4 15,0 0-2-15,13-2 23 16,-2-5 10-16,12 1 8 16,-3-3-6-16,11 0 4 15,-9 2-20-15,9 1-13 0,-9 3-10 16,7 5-3-16,-9 1-2 15,3 1 10-15,-9 1 5 16,3 3-4-16,-10 2 5 16,4 1-7-16,-8 2-10 15,5 1-4-15,-4 1 5 16,4 0-10-16,-5-2 0 0,5 1 5 16,-4-4-1-16,6 0-3 15,-4-4 0-15,10-2 1 16,-4-1 0-16,11-3 4 15,-3-1 3-15,13 0 4 16,-5-4-1-16,10-1 3 16,-10 1-4-16,9-4-3 15,-11 0 6-15,11 3-4 16,-10-1 0-16,11 1-6 16,-12 3 2-16,9-3-6 15,-10 2 1-15,9 1-2 16,-9 3 4-16,9-3-3 15,-9 0 6-15,7-4-1 16,-10 1-5-16,7-7 4 16,-10 4 0-16,6-3 0 0,-9 3-1 15,9 0-2-15,-10 5 3 16,8 0 2-16,-11-1-9 16,8-1 3-16,-8-2 6 15,6 0-5-15,-7-4-2 16,7 1 4-16,-5 0 0 15,4-2-4-15,-8 1 3 16,5-3-2-16,-8 2-4 16,7-2 3-16,-6 5 0 0,5-4 2 15,-3 2 0-15,6-1 8 16,-7 1-1-16,8 0 0 16,-8 2-4-16,6 0 3 15,-8 1 0-15,9 2-5 16,-9 0 1-16,4 4 4 15,-9 4-5-15,-1 5-4 16,-18 6-336-16,-18-7 107 16</inkml:trace>
</inkml:ink>
</file>

<file path=ppt/ink/ink2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1:56:41.47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17613 12384 681 0,'19'-9'219'0,"-1"3"34"16,8 10-183-16,2 4-37 16,9 2-18-16,1 2-9 15,15-2 0-15,-1-5 2 16,19-5 5-16,3-4 9 0,18-5 4 15,-4-3 2-15,18 1 5 16,-9 3-3-16,13-1-7 16,-8 5-6-16,15 2-2 15,-5 2-4-15,17 1-3 16,-10 1-2-16,21 2-1 16,-11-1 4-16,17 2-7 15,-17-2 0-15,19 3 1 16,-19 0-1-16,13-2-3 15,-15 0 2-15,20 0 1 16,-19-2 0-16,15-2 1 16,-16 1 0-16,10-1-4 15,-21-1 0-15,12-1-3 16,-17 1 4-16,15-1 0 16,-19 0 4-16,11-3-5 15,-16 2 6-15,11-1-7 0,-17 2 2 16,9-2 0-1,-14 2 5-15,8 0-3 0,-15 1 4 16,5-1-4-16,-14 4-1 16,9-1-4-16,-13 1 3 15,4 0 1-15,-9 0-3 16,7-1 1-16,-13-1 7 16,5-1-4-16,-8-2-7 0,7 0 4 15,-9-1 1-15,3-3 0 16,-8 2 1-16,3-3 2 15,-13 2 2 1,0 2 0-16,-15 5-11 0,-8 3-310 16,-20-3 104-16</inkml:trace>
  <inkml:trace contextRef="#ctx0" brushRef="#br0" timeOffset="883.887">23338 12528 765 0,'0'16'175'0,"3"20"68"16,1 11-222-16,-2 13-13 15,2 0-2-15,-4 24 3 16,0 1-1-16,-3 16 1 16,0-4 1-16,0 24-1 15,2-17-4-15,1 13-2 16,1-14-5-16,1 18 4 0,-1-15 1 15,3 6-1-15,-1-14 0 16,0 7 2-16,3-19-2 16,-1 5-4-16,0-8 4 15,6 7 1-15,-2-8-5 16,4 14 3-16,2-11 3 16,0 11-10-16,0-16 6 15,3-1 8-15,-3-23-7 16,-1-7 5-16,-2-18 8 15,-1-1-2-15,-4-9-5 16,3 1-2-16,-2-7-9 0,4-11-263 16,-5-13 78-16</inkml:trace>
  <inkml:trace contextRef="#ctx0" brushRef="#br0" timeOffset="1517.037">23306 12758 455 0,'-3'3'266'0,"1"-8"2"16,-1-6-120-16,1-11 1 15,1-4-63-15,4-14-22 16,2-2-29-16,7-11-10 16,0 4-12-16,2 4-3 15,-1 14-5-15,-1 9-2 16,-2 16 0-16,-1 10-2 0,0 6-1 16,2 8 1-16,-1 7 0 15,0 10 1-15,1 0 1 16,-1 7-4-16,1-3 1 15,-2 2 1-15,-2-5-9 16,1 1 6-16,2-9-304 16,5-9 95-16</inkml:trace>
  <inkml:trace contextRef="#ctx0" brushRef="#br0" timeOffset="2430.968">24001 12154 551 0,'-1'2'203'16,"1"6"25"-16,-4 12-111 15,-2 6-38-15,-5 12 2 16,2 4-16-16,-3 11-3 16,5 3-28-16,0 6-14 15,5-7-14-15,1-2-2 16,2-15-2-16,-2-8-7 16,2-14-1-16,4-5-283 0,-3-6 89 15</inkml:trace>
  <inkml:trace contextRef="#ctx0" brushRef="#br0" timeOffset="2766.711">23881 12049 512 0,'19'-25'212'0,"8"6"19"0,17 5-115 16,8 5-32-16,21 5-5 15,4 2-15-15,15 4-1 16,-7 3-11-16,3 1-3 16,-20 2-13-16,-12 2-12 15,-21 2-8-15,-16 5 3 16,-17 0 2-16,-20 2 19 15,-11 0 6-15,-17 4-1 16,-7 0-8-16,-16 7-14 16,3 2-49-16,0 3-329 15,14-8 94-15</inkml:trace>
  <inkml:trace contextRef="#ctx0" brushRef="#br0" timeOffset="49142.015">14000 12571 691 0,'-2'-8'208'0,"-6"-3"47"15,-7 3-190-15,-13 1-20 16,-12-3-20-16,-18 1-12 15,-8 1-2-15,-21 1-9 16,6 3 15-16,-17 4 2 16,8 5 10-16,-15 2-11 15,9 2 4-15,-18-1-13 16,9-1-6-16,-20-1-5 16,9-5 6-16,-20-6-3 15,12-3 6-15,-24-2-3 16,13-3 1-16,-19-3 0 15,7 5 0-15,-18-3-8 16,15 1 2-16,-21 2 1 16,15 1 4-16,-19 1-9 15,15 2 6-15,-20 3-3 0,26-1 6 16,-26 2-11-16,20 0 12 16,-20 0-5-16,21 2 5 15,-26-3-10-15,26 2 11 16,-18 2-8-16,23-1 7 15,-22 0-5-15,27 3 4 16,-20-3-9-16,23 1 3 16,-11 1 1-16,21 0 2 0,-15 0-4 15,23 3 6-15,-10-3-4 16,16 0-1-16,-12-1-3 16,20-1 3-16,-13-3-1 15,13 1 8-15,-17-2-7 16,17 0 5-16,-14-1 1 15,15-1 3-15,-11-1-10 16,20 1 10-16,-12 1-9 16,12 0 4-16,-10 1-7 15,8 0 6-15,-17-1-9 16,8-1 11-16,-15 1-9 16,10 1 5-16,-11-2-2 15,10 1 10-15,-16 0-9 16,18 4 6-16,-20-1 0 15,16 0 2-15,-15 3-9 16,15 1 7-16,-12-2-3 16,19 1 1-16,-10-4-298 0,24 1 102 15</inkml:trace>
  <inkml:trace contextRef="#ctx0" brushRef="#br0" timeOffset="50677.483">3590 12339 533 0,'-13'-17'213'16,"-2"4"46"-16,2 12-141 15,-1 14-2-15,4 11-20 16,-2 23-9-16,2 7-26 15,1 18-8-15,5-2-10 0,3 9-16 16,3-14-10-16,6 10-8 16,3-13-1-16,1 2-6 15,1-16-4-15,1-7-29 16,-3-19-36-16,-4-21-264 16,-3-26 54-16</inkml:trace>
  <inkml:trace contextRef="#ctx0" brushRef="#br0" timeOffset="50976.341">3421 12272 702 0,'39'-52'206'15,"22"-8"75"-15,8 4-181 16,20-9 2-16,-5 7-5 15,7 3-2-15,-17 20-25 16,-7 16-18-16,-22 23-20 16,-9 22-16-16,-19 17-4 15,-12 20-8-15,-15 2-4 16,-16 6 7-16,-10-7 4 16,-21-2-8-16,-6-19 2 0,-16-4 3 15,7-13-3 1,-6-4-55-16,17-14-309 0,10-9 87 15</inkml:trace>
  <inkml:trace contextRef="#ctx0" brushRef="#br0" timeOffset="67555.429">577 12397 653 0,'-11'-32'230'0,"13"-15"39"16,16 9-192-16,18-8 8 15,9 5-27-15,15-10-3 16,0 5-8-16,6-1 8 16,-7 11-16-16,-3 15-10 15,-18 20-7-15,-13 23-6 0,-17 16-11 16,-18 20 5-16,-20 4-5 16,-24 19-4-16,-12-5 2 15,-15 14 1-15,4-11-2 16,-5 5 2-16,19-16-5 15,2-4 0-15,18-17-1 16,14-2 1-16,20-14 1 16,21-4 2-16,22-11-4 0,25-6-1 15,8-4-13-15,19-6-318 16,7-6 102-16</inkml:trace>
  <inkml:trace contextRef="#ctx0" brushRef="#br0" timeOffset="67957.405">1114 12382 824 0,'7'-29'241'16,"16"-9"72"-16,28-8-220 0,13 1-26 16,19-2 1-16,-3 11-31 15,-2 10-5-15,-20 16-21 16,-12 14 4-16,-22 12-11 16,-18 16 4-16,-16 7-6 15,-25 17 6-15,-13 1-8 16,-25 17 2-16,0-8-3 15,-6 5 5-15,12-12 0 0,3 2-2 16,24-15 4-16,7 0 1 16,17-11-6-16,14 2-3 15,16-12 1-15,19-1-3 16,11-6-2-16,28-7-18 16,4-7-34-16,15-11-288 15,-9-8 65-15</inkml:trace>
  <inkml:trace contextRef="#ctx0" brushRef="#br0" timeOffset="68888.848">2517 12141 852 0,'24'-28'298'0,"-17"5"29"15,-5 15-240-15,-5 7-29 16,-5 3-47-16,-14 11 1 15,-13 3-6-15,-22 5 4 16,-8 2-6-16,-21 7 11 16,3-4-2-16,-11 7 8 15,15-2 0-15,-3 6 3 0,20-3-9 16,6 9 0-16,22-4-11 16,10 7-2-16,21-2-5 15,21 1 4-15,14-9-5 16,24 1 6-16,10-11-2 15,18-4-2-15,-2-7-13 16,17 0-45-16,-15-8-38 16,7-2-260-16,-16-3 33 0</inkml:trace>
  <inkml:trace contextRef="#ctx0" brushRef="#br0" timeOffset="69193">1448 12480 839 0,'11'-32'233'16,"23"-2"82"-16,11 8-242 16,16-1 10-16,0 10-29 15,18 4-3-15,-3 10-26 16,14 5-6-16,-5 5-21 16,18 0-39-16,-16 1-45 15,4-5-253-15,-17-3 28 16</inkml:trace>
  <inkml:trace contextRef="#ctx0" brushRef="#br0" timeOffset="69454.954">1479 12766 893 0,'-25'-13'300'0,"26"-10"59"16,7 3-268-16,20-6 14 15,12-2-41-15,19-6-24 16,7 5-23-16,21 6 3 16,2 10-24-16,15 8-96 15,-7 9-275-15,2-5 57 16</inkml:trace>
  <inkml:trace contextRef="#ctx0" brushRef="#br0" timeOffset="70905.027">2864 12665 734 0,'-3'-11'192'0,"-5"4"55"15,-4 5-213-15,-10 2-16 16,-4 1-13-16,-10 3 17 16,0 2 12-16,-4 3 22 15,5 4 0-15,3 3 4 0,10 2-19 16,5 2-12-16,9 0-20 15,8-1-1-15,7-1-3 16,11-2 0-16,7-5-10 16,12 1-25-16,2-6-219 15,8-7-62-15,-6-2-78 16</inkml:trace>
  <inkml:trace contextRef="#ctx0" brushRef="#br0" timeOffset="71554.959">2870 12825 815 0,'-4'-4'229'0,"11"-1"62"15,8 0-239-15,11-7-10 16,4-3-21-16,4-9-1 16,-2 1-6-16,0-1 6 15,-10 4-9-15,-6 4 4 0,-9 9-5 16,-9 6 5-16,-8 5-4 16,-11 8 2-16,-8 5 2 15,-7 5 8-15,0-2-6 16,-3 5 10-16,6-4 3 15,6 2-6-15,9-2-9 16,8 5-1-16,15-4-16 16,8 1 3-16,9-4-3 15,8-3 1-15,1-6-2 16,1-4 8-16,-4-7-11 16,5-7 6-16,-6-4-1 0,3-5 7 15,-5 1-7-15,-1 0 8 16,-8 5-7-16,-6 4 5 15,-6 7-7-15,-8 6 6 16,-4 3-7-16,-3 3 14 16,0-2-12-16,3 2 8 15,6-4-7-15,3-5 1 16,7-2-6-16,8-3 6 16,3-4-5-16,4-4 2 15,-1 1 0-15,0-2 2 16,-6 4 2-16,-5 4 0 15,-3 9-3-15,-3 6 4 16,-3 8-1-16,2 10-5 16,0 1 0-16,3 3 10 0,2-6-5 15,4 1-5 1,-2-10-1-16,2-5-28 0,0-8-41 16,-3-12-282-16,-5-15 58 15</inkml:trace>
  <inkml:trace contextRef="#ctx0" brushRef="#br0" timeOffset="71788.154">3438 12504 881 0,'-1'-17'245'0,"-1"17"57"16,-3 18-254-16,-8 20-23 15,-2 5-18-15,-5 11 5 16,0-3-5-16,2 6 3 15,3-9-4-15,2 7 0 16,7-5-9-16,3 8-27 16,-2-9-248-16,-1 0-31 15,1-11-101-15</inkml:trace>
  <inkml:trace contextRef="#ctx0" brushRef="#br0" timeOffset="71958.235">3231 12928 730 0,'11'0'193'0,"6"-2"63"16,11 2-202-16,3 0-34 16,12 5 4-16,-4 0-16 15,11 3-20-15,-4 0-32 0,10 2-210 16,-7-6 43-16</inkml:trace>
  <inkml:trace contextRef="#ctx0" brushRef="#br0" timeOffset="72221.384">3761 12963 661 0,'-8'-9'350'0,"-12"-4"-16"15,-6 4-173-15,-6-2-52 16,4 7-76-16,-2 0-15 16,6 5-18-16,-2 2 2 15,7 3-1-15,4-1 5 16,7 2-8-16,8 1 5 15,8 1-6-15,7 6 4 16,1 3-5-16,3 3 8 16,-2 3-6-16,0 1 17 15,-7-5 0-15,-5-1 31 16,-7-4 12-16,-8 0 21 16,-5-2-8-16,-7 1-3 0,3-2-35 15,-4 5-34-15,6-4-50 16,0-2-366-16,9-5 88 15</inkml:trace>
  <inkml:trace contextRef="#ctx0" brushRef="#br0" timeOffset="194869.147">17095 12460 468 0,'4'15'196'0,"-1"0"18"15,-1-1-102-15,1 1-33 16,-2 1-12-16,0-1 5 15,-1 0-14-15,1 1 1 16,0-2-23-16,0 0 2 16,2-3-12-16,-2 2 5 15,0-2-10-15,-2 5 12 16,1-1-10-16,-2 4 2 16,0 0-9-16,0 3 4 15,-1-4-11-15,-1 4 6 16,0-5 5-16,1 1 4 15,1-3-2-15,1 1-4 16,2-4-3-16,-1 3-9 16,1-2 0-16,-1 1-3 15,-2-1 1-15,1 5 2 16,-1-2 4-16,1 6-9 16,1 0 4-16,3 1 4 0,-1-5-7 15,0 3-3-15,2-5 6 16,-2 2-6-16,-1-6 1 15,3 2 2-15,-3-1 4 16,0-2-5-16,0 1 2 16,-1 3-1-16,0-1-1 15,0 2-1-15,0-1 4 0,2 2-1 16,0-2-4-16,0 1 6 16,0-3-6-16,-1 3-2 15,-1-3-1-15,0 1 5 16,-1-2 0-16,0 4 3 15,0-3 4-15,-1 6-1 16,-1-5 1-16,1 5-3 16,2-1-2-16,-2 3-7 15,2-4 6-15,1 6-4 16,0 1-3-16,0-3 8 16,0 1-3-16,0 1-2 15,1-3 5-15,-2 0 0 16,-2-2 2-16,0 4 4 15,1-4 3-15,-1 2-6 16,-1-4 4-16,3 3-3 16,0-6-4-16,0 4-3 15,0-1 3-15,1 2 1 0,-2-2-5 16,1 6 7-16,0-3-6 16,1 3 7-16,2-2-5 15,-1 1-1-15,0-3-4 16,3 1 12-16,-2-5-9 15,0 3 3-15,-1-1 6 16,-1 3 0-16,-1-3-3 0,-1 6 1 16,-1-4-3-16,-3 3 0 15,2-2 3-15,-1 7-11 16,1-3 7-16,-1 5-2 16,3-5-2-16,0 3 10 15,1-4 11-15,1 1 1 16,1 0-2-16,0-1 4 15,-2-3-11-15,0 0-5 16,-2-3-10-16,1-2 11 16,0-4-9-16,1 1-3 15,1-1 10-15,0-2-3 16,2 2 2-16,-1 1 3 16,0-1-1-16,1 2-7 15,-2-1 10-15,0 3-5 16,1 0-6-16,1 3 3 15,-1 1-1-15,0 0-7 0,2 1 0 16,-2 0 8-16,-1-1-2 16,1 5 1-16,-2-2 6 15,0 4-4-15,-2-3 2 16,0 3-2-16,-2-2 1 16,2 4-8-16,-1-6 2 15,-1 6 1-15,2-5 3 16,1 1-4-16,0-5 3 15,1 2 1-15,-2-5-6 16,1 1-2-16,2-2 10 0,-3-1-7 16,1-1 5-16,-1 0 1 15,-1-3-2-15,0 1-6 16,3 1 10-16,-1 0-5 16,1 1-1-16,1 4 7 15,0 0-5-15,-1 4-6 16,1-2 1-16,-2 3 8 15,0-4-5-15,-1-1 2 16,0-3 0-16,1 2-2 16,1-2-2-16,-1-1 1 15,0-1-2-15,0 1 4 16,0-1 7-16,-1 2-7 16,2-2 0-16,0 2 4 0,0-4-4 15,-1 4-4 1,1-3 1-16,-2-2 4 0,1 0 2 15,2 3-5-15,0-6 2 16,0 6 1-16,2-1 1 16,-2 3-7-16,0-1 10 15,-1 3-3-15,0-2-1 16,1 2-3-16,-1-2 6 0,1 1-6 16,0-3 0-16,2 2 4 15,-2-1 0-15,0 1-5 16,0-2 2-16,-2 2 1 15,0 0-1-15,-1 2-3 16,-1-1 4-16,2 2-3 16,1-1 7-16,-1 3-2 15,3 0 1-15,1 5-5 16,-2-2 5-16,1 3-8 16,-1-4 4-16,-3 2-3 15,1-3 8-15,-2 0-7 16,1-4 6-16,1 2-6 15,-1-5 8-15,0 3-2 16,0-2 1-16,0 3-2 16,1 1-2-16,1 2 2 15,-3-3-2-15,3 5-1 0,0-2-4 16,0 1 8-16,0-3-7 16,2 2-1-16,-2-2 4 15,1 1 2-15,0 0-2 16,-1 1-1-16,1-1 5 15,0 0 2-15,1-3-1 16,0 3-4-16,0-1 7 16,-1 4-9-16,0 0-5 15,-1 3 3-15,1 2 7 0,1 1-9 16,-1-1 7 0,0 3 3-16,0-2 1 0,-2 1-5 15,1-4 5-15,1 4-8 16,-1-5 5-16,0 3-9 15,1-3 4-15,1 3 3 16,0-2-1-16,1 1-3 16,-2-2 10-16,0 5-7 15,-1-2-1-15,-1 1 6 16,-1-1-3-16,0 2 1 16,-1-1-4-16,0 3-1 15,2-4 2-15,1 6-1 16,0-5-5-16,1 2 9 15,-1-4-2-15,-1 5 0 16,1-4 1-16,-1 0 4 16,1-3-3-16,-2 1 1 0,2-5-5 15,-1 3 4-15,0-5-7 16,0 5 0-16,0-4 1 16,-2 8 10-16,1-3-4 15,-1 5 4-15,-1-3-5 16,-2 0 1-16,4-4-5 15,-1-3 3-15,2-7-1 16,-1-8-66-16,4-5-356 16,-11-14 96-16</inkml:trace>
  <inkml:trace contextRef="#ctx0" brushRef="#br0" timeOffset="195917.736">16950 17814 977 0,'0'-13'304'0,"-2"-2"51"15,-1 4-272-15,-3-1-21 16,-3 1-30-16,-5 0-3 15,-2 3 12-15,-7 3 14 16,-1 1-3-16,-8 3 13 16,-4 3-4-16,-7 4-12 15,1 4-17-15,-7 9-14 16,5 6-15-16,1 9-5 16,6-1-2-16,2 10 3 15,11-3 8-15,4 7 5 16,10 0 0-16,5 6-1 15,8-11-6-15,6 2-5 16,5-11-4-16,9 1-1 16,2-11 1-16,9 0 4 15,-2-9 2-15,7-6-2 0,-6-12 5 16,5-8-2-16,-6-8-1 16,-4-2 2-16,-8 4 0 15,-6-2-4-15,-11 9 2 16,-14 0 4-16,-10 0-2 15,-15 0-1-15,-4 3-4 16,-10 3-6-16,9 3-13 16,4 7-57-16,12 3-32 0,10-1-343 15,13-7 52-15</inkml:trace>
  <inkml:trace contextRef="#ctx0" brushRef="#br0" timeOffset="196535.885">17351 17861 619 0,'-9'-8'322'16,"-5"-2"21"-16,1 0-147 16,-6-1-15-16,1 3-53 15,-5-1-10-15,3 2-43 16,-8 1-8-16,5 3-21 0,-6 2 3 15,6 4-13-15,-4 7-2 16,4 5-7-16,-1 8-8 16,5 3-13-16,-3 8-7 15,4 0-3-15,6 7 2 16,5-3-3-16,4 10 5 16,7-9 0-16,5 1 3 15,6-9-1-15,7 0 1 16,2-10-6-16,10 1 2 15,0-5-3-15,8 0 0 16,-4-7 1-16,6-7 2 16,-5-11 7-16,6-9-5 15,-7-5-1-15,7-15 3 16,-7-2 2-16,-1-8-8 16,-12 3 5-16,-6-7 0 15,-15 10-1-15,-14-3-1 0,-13 8 0 16,-16-1-7-16,-5 10-9 15,-14 6-36-15,-1 15-23 16,-10 16-41-16,10 15-22 16,-3 15-298-16,17 3 84 15</inkml:trace>
  <inkml:trace contextRef="#ctx0" brushRef="#br0" timeOffset="197100.918">18172 17755 764 0,'16'-17'329'15,"-13"7"-3"-15,-3 3-150 0,-3 4-114 16,-10 8 7-16,-6 2-12 16,-12 3 20-16,-3 3-5 15,-13 4 7-15,-2 3-16 16,-7 6 8-16,4 1-14 15,-2 6-13-15,10 1-15 16,5 8-9-16,12 0-13 16,7 14-3-16,9-6-1 15,11 5-3-15,9-6 6 0,12-2-4 16,7-17-4-16,15-5 3 16,-1-14-2-16,8-16-11 15,-5-11 2-15,1-7 0 16,-15-2-9-16,-1-2-7 15,-12 5 9-15,-7 0-3 16,-10 7 8-16,-5 5 17 16,-5 6 23-16,-3 10 14 15,0 5 14-15,4 2-10 16,8 0-6-16,9 0-21 16,11-6-27-16,14-3-71 15,7-5-25-15,6-8-383 16,1-12 62-16</inkml:trace>
  <inkml:trace contextRef="#ctx0" brushRef="#br0" timeOffset="197567.579">18544 17738 1267 0,'-12'15'332'15,"-5"-7"98"-15,6 8-368 16,-3 7-29-16,3 4-19 15,-2 7-13-15,1 1-3 16,3 10 0-16,2-2 2 0,1 11-2 16,4-8 6-16,4-2-5 15,3-13 4-15,9-8-6 16,1-15 5-16,4-6-8 16,3-5 6-16,5-11-2 15,-3-4 3-15,3-8-6 16,-3 1 5-16,-3 3 3 15,-9 8-2-15,-5 12 2 16,-6 10-2-16,-6 13 0 16,-2 3-4-16,-4 3 5 15,3 1 0-15,2 9 2 16,4-6-2-16,7 5-2 16,5-4 1-16,7-3-1 15,5-15 4-15,13-16-5 16,1-16 3-16,14-15-4 15,2-4 17-15,10-15 17 0,-3 0 32 16,4-7 35-16,-15 11 5 16,-4-6-11-16,-14 18-23 15,-7 9-40-15,-13 14-83 16,-2 5-55-16,-2 8-429 16,-15-2 83-16</inkml:trace>
  <inkml:trace contextRef="#ctx0" brushRef="#br0" timeOffset="208099.278">19599 18095 912 0,'23'7'228'0,"8"-7"99"15,7 0-242-15,14-5 28 16,5-8 4-16,18-6 18 16,3-1-17-16,18-6-14 15,-6 6-38-15,4 3-13 16,-17 12-20-16,2 7-12 0,-17 10-11 16,0 6-2-16,-11 0-4 15,1 3-5-15,-11-2 2 16,3-3-24-16,-7-7-49 15,-2-12-397-15,-8-11 94 16</inkml:trace>
  <inkml:trace contextRef="#ctx0" brushRef="#br0" timeOffset="208532.593">20706 17778 886 0,'-4'11'269'16,"8"-3"59"-16,14 0-213 0,8-2-31 15,15 2 11-15,6-1-14 16,16 2 20-16,-7 1-19 16,0 9-5-16,-15-1-24 15,-11 11-2-15,-22 6-20 16,-21 15-9-16,-14 4-2 15,-21 4 11-15,-7-7-2 16,-4 3-5-16,10-17 0 0,6-7-44 16,18-7-71-16,13-5-391 15,12-11 73-15</inkml:trace>
  <inkml:trace contextRef="#ctx0" brushRef="#br0" timeOffset="209698.582">22071 17575 604 0,'-2'-15'347'0,"-3"5"-51"16,-4 7-68-16,-3 3-193 15,-9 4 6-15,-5 5-1 16,-13 5 12-16,1 5-10 15,-11 8 15-15,4 5-11 16,-5 10 4-16,5 7-9 16,-3 12 1-16,10 0-24 15,5 16 1-15,11-3-2 0,9-3-2 16,10-11 2-16,10-4-1 16,7-21-3-16,9-13-4 15,1-10-5-15,7-13 4 16,-3-10 2-16,0-6 4 15,-7-1 4-15,-5-2 3 16,-12 5-11-16,-11-1 0 16,-12 4-7-16,-13 4-7 15,-7 7-8-15,-8 5-4 16,4 4-9-16,8 4-37 16,16 2-27-16,27 2-329 15,20-1 68-15</inkml:trace>
  <inkml:trace contextRef="#ctx0" brushRef="#br0" timeOffset="210215.411">22495 17640 859 0,'4'-7'294'0,"-9"6"63"16,-7 7-242-16,-11 3-5 15,-4 4-33-15,-11 4-5 16,-4 1-21-16,-7 3 10 16,1 2-7-16,-8 11 5 15,9 0-14-15,-3 9-4 16,10 5-15-16,0 13-1 16,15 2-8-16,8 2-2 15,12-7-2-15,17 3-8 16,11-17-3-16,14-8-1 15,5-14 1-15,17-13-1 0,0-20 2 16,12-14 0 0,1-12-1-16,3-25-3 0,-15-4 6 15,-6-8 0-15,-21 6 3 16,-18-3-9-16,-18 21 4 16,-25 2-4-16,-17 14-2 0,-24 7-66 15,-4 13-22-15,-10 14 57 16,18 14-431-16,6 11 139 15</inkml:trace>
  <inkml:trace contextRef="#ctx0" brushRef="#br0" timeOffset="210814.783">23325 17727 701 0,'0'-10'317'0,"-11"6"9"15,-14 4-100-15,-6 2-125 16,-15 0 26-16,-2 5 0 0,-12 2-1 16,6 1-38-16,-9 12-20 15,9 6-29-15,-7 18-22 16,9 10-14-16,1 21 9 15,15-5 1-15,7 2-2 16,16-9 7-16,15-3-5 16,13-23-9-16,12-5-2 15,6-12-1-15,11-14-7 16,-4-14 6-16,3-16-6 16,-7-8 9-16,0-9-9 15,-12-1 7-15,-6-5-3 16,-7 10 10-16,-6 11-13 15,-3 10 15-15,-2 18-7 16,1 14 2-16,3 5-6 16,6-1 10-16,9 2-12 15,4-8-11-15,13-4-95 0,-1-4 250 16,4-3-615-16,-5-9 198 16</inkml:trace>
  <inkml:trace contextRef="#ctx0" brushRef="#br0" timeOffset="211281.616">23582 17611 983 0,'1'-31'343'0,"-5"14"66"15,-5 17-261-15,-8 14-37 16,0 13-44-16,-7 14-20 16,1 5-27-16,-5 9-16 15,5-1-2-15,-3 4 2 16,5-4 0-16,1 6-6 15,9-10 6-15,6 0-4 16,9-12-2-16,9-6 1 16,7-19-2-16,7-14 2 15,1-16 1-15,6-14 2 16,-3-10-5-16,2-5 4 16,-6 5-3-16,-1 4-2 15,-9 13 4-15,-7 9 1 16,-9 11 5-16,-6 11-2 15,-6 8 3-15,-5 14-9 0,-2 6 2 16,0 18 1 0,4-1 1-16,2 5-1 0,6-6 1 15,5 3 4-15,4-16-5 16,7-3-2-16,5-12-5 16,11-12 9-16,5-14-5 15,16-17 18-15,4-10 16 16,17-10 12-16,-5-10 11 15,7-8 11-15,-15 7-14 0,1 0-15 16,-19 8-8-16,-3 11-15 16,-14 11-93-16,-2 4-422 15,-10 9 114-15</inkml:trace>
  <inkml:trace contextRef="#ctx0" brushRef="#br0" timeOffset="211765.119">24297 17453 936 0,'6'-35'357'0,"-10"17"39"16,-3 16-211-16,-2 15-107 15,-8 18-10-15,-3 11-18 16,-3 28-18-16,0 7-13 16,-6 21-9-16,5-1-1 15,2 17-10-15,3-20-2 16,5-1 4-16,12-23 3 0,7-7-7 15,7-27 6-15,10-12 0 16,2-17-3-16,12-16 0 16,1-14 3-16,11-9-2 15,-1-3-1-15,1-5 3 16,-13 9 2-16,-1 6 20 16,-14 11 10-16,-3 16 16 15,-7 9 4-15,0 9 8 16,-5 2-17-16,-4 3 5 15,-2-4-19-15,0 4-9 16,-3 2-6-16,1 4-54 16,2-2-89-16,8-3-384 15,2-9 51-15</inkml:trace>
  <inkml:trace contextRef="#ctx0" brushRef="#br0" timeOffset="-208050.157">13834 15835 473 0,'11'5'226'16,"2"-2"3"-16,6 1-107 15,2-1-54-15,5 0-8 16,0 1-20-16,5-4 5 16,-3-4 2-16,5-1 1 0,-4 2-8 15,6-5 0-15,-4-1-13 16,7 1-1-16,-4 0-9 15,9-4-1-15,-6 2 0 16,2 2 1-16,-4 0-2 16,-1-1 4-16,-6 6-3 15,2 2-5-15,-5 2-2 16,3 1-5-16,-1 3-3 16,0-2-2-16,0 2 4 0,5-4 1 15,-1 0 1-15,8-3 2 16,-1 0-3-16,5-4-2 15,-7 0 2-15,3-3 0 16,-8 3-2-16,1 2 2 16,-6 1 2-16,5 4-4 15,-3 3 4-15,3 0-7 16,-3 1 2-16,5-1-3 16,-3-1 2-16,4-2-5 15,-3-1 9-15,5-2 5 16,-2 0 0-16,0 0 2 15,-5 2 1-15,2 2 0 16,-3 2-8-16,2 2 0 16,-4 1-1-16,5 0-2 15,-3 0 3-15,3-2-5 16,-4 0 5-16,3-3-2 0,-5 0 1 16,3-4-4-16,-5 2 4 15,3-1-3-15,-3 1 3 16,2-1-3-16,-3 2-2 15,3 3 5-15,-4-2-4 16,2 0 3-16,-5 2 0 0,4-2-3 16,-5-1 1-16,3 0-3 15,-2 2 3-15,5-1 4 16,-3-1-3-16,3-1-2 16,-1-1 2-16,2 1-2 15,-3 0 1-15,1 1 3 16,-4 1-3-16,2 2 3 15,-4 2-5-15,2-2 1 16,0 2 3-16,1 0 4 16,0 0-4-16,3-3 0 15,-3-1-5-15,6-2 4 16,-6-2-3-16,3-1-2 16,-2-1 7-16,2 1 0 15,-4-3 0-15,4 2-1 16,-4 1-1-16,1 2-2 15,-2 3 3-15,-1 3-4 16,-2 0-1-16,0 0 7 0,-1 0-4 16,-3-2-5-16,0-2 2 15,1 0 3-15,-1-1 1 16,-2-2 0-16,0 2 2 16,0-1 0-16,-1 1 1 15,0 2-8-15,1 3 9 16,1 1-6-16,-1-1-1 0,4 1-1 15,1 1 6-15,1-1-10 16,-1-4 10-16,5 2-5 16,-3-4 4-16,2-1 0 15,-1-3 2-15,4 2-2 16,-3-3 5-16,4 1-6 16,-4-1 0-16,5 1 5 15,-5 2-4-15,4 2 3 16,-1 0 3-16,3 0 4 15,-3 0-1-15,7-2 2 16,-2-2-6-16,6 0-1 16,-4-3-5-16,5-5 0 15,-4 3 2-15,4-2 9 16,-8-1-2-16,5 6 6 16,-8 4-2-16,-1 1-2 15,-7 7-6-15,0-2 2 16,-6 3-8-16,-2-1 0 0,-1 0-2 15,-3-4 4-15,3 0-5 16,-5 1 5-16,2-2 0 16,0 0 2-16,-1 1-6 15,5 0 4-15,1-3-7 16,6-1-11-16,2 1-53 16,7-10-322-16,-1-8 78 15</inkml:trace>
  <inkml:trace contextRef="#ctx0" brushRef="#br0" timeOffset="-207566.885">17298 15802 593 0,'-9'-7'349'0,"3"1"-32"16,4 2-89-16,4 5-163 16,3 2-13-16,3 0-15 15,9 5-6-15,1-1 0 16,5-1 5-16,2-2 1 0,3 2-3 16,-3 0-4-16,-1 1-5 15,-4 1-7-15,-4 5-8 16,-7 3-6-16,-9 2 1 15,-7-1-3-15,-11 3 0 16,-6-3-1-16,-7-2 2 16,3-2-5-16,-7-4 10 15,8-3-7-15,1 0-1 16,9-3-4-16,3 0-51 16,8-2-334-16,7 0 95 15</inkml:trace>
  <inkml:trace contextRef="#ctx0" brushRef="#br0" timeOffset="-206632.001">14103 15736 487 0,'8'-18'375'0,"4"1"-86"0,-2 5-42 16,0 2-197-16,-2 4-34 15,-5 2 5-15,-6 1 4 16,-11 8 1-16,-5 5-8 15,-8 10 3-15,-4 4-13 16,-10 5-3-16,4-3-2 16,-2 3 2-16,6-9 5 15,0-1 14-15,14-4 3 16,5 2 1-16,12-5 5 16,12 2 4-16,11-5-10 15,13-5 11-15,7-8 5 0,13-4-5 16,-2-1-9-16,9 2-6 15,-7 7-20-15,-2 16-396 16,-22 4 127-16</inkml:trace>
  <inkml:trace contextRef="#ctx0" brushRef="#br0" timeOffset="-203483.471">10608 15859 610 0,'6'1'173'0,"6"-1"50"16,10 1-158-16,6 0-9 15,6-3 17-15,2-5-10 16,8 0 17-16,1-1-7 15,9 0 5-15,-2 1-23 16,7 3-7-16,-6 0-23 16,7 4-6-16,-8 2-13 0,8 4-2 15,-7 4-2 1,7 2 2-16,-10-3 0 0,9 0-2 16,-10-2 16-16,5-3 12 15,-8-4 2-15,9 0 3 16,-8-1 0-16,13-3-14 15,-4 4-7-15,8 0-6 16,-5 0-3-16,7 0-3 16,-12 3 3-16,4-5-3 15,-9 4-2-15,5-1-1 16,-4 0 4-16,9-1-3 16,-8-1-5-16,6 0 6 15,-8-2 4-15,1 2-4 16,-8 0 1-16,4 1 10 15,-8 1-7-15,5 4-1 16,-8-1 1-16,7 2-1 16,-5 1-7-16,5-1 3 15,-5-2 0-15,4 0 0 0,-7-3 2 16,3-2-5-16,-6 0 7 16,6-3-4-16,-6-2 0 15,6 0-3-15,-3 0 5 16,4 2-5-16,-5 4 6 15,6 0-2-15,-4 5 0 16,3 1 0-16,-3-2-1 16,4-3-3-16,-6 3 3 15,1-2 0-15,-7-1 0 0,1-1-1 16,-7 0 1-16,-5 0 6 16,-5 2-4-16,-4-4 2 15,-7 4 1-15,-1-2-1 16,-1 2-10-16,-4 4-55 15,-1 2 241-15,-1 9-566 16,-2 1 212-16</inkml:trace>
  <inkml:trace contextRef="#ctx0" brushRef="#br0" timeOffset="-203034.652">13582 15770 759 0,'-4'-15'321'0,"-1"0"21"15,5 5-195-15,2 2-33 16,4 5-51-16,5 3-9 16,1 3-18-16,4 4-5 15,3-2-4-15,3 8 0 16,-3 1-5-16,0 4-8 15,-5 1-4-15,-8 6-5 16,-8-3 2-16,-11 3-7 16,-5-2 5-16,-11 4-2 15,-2-5-1-15,-6-1 5 16,4-5 11-16,-4-2-2 16,8-5 3-16,0 1-1 15,5 1-17-15,0 0-89 16,7 1-326-16,-9-7 72 0</inkml:trace>
  <inkml:trace contextRef="#ctx0" brushRef="#br0" timeOffset="-202250.991">10916 15716 793 0,'-3'-7'212'0,"-6"7"58"16,-2 9-225-16,-12 7-19 15,-5 4-13-15,-9 8 15 0,-2-3 10 16,-10 3 24-16,8-8 9 16,-4 1 15-16,9-9-6 15,6-2-4-15,12-6-22 16,10-1-7-16,11-2-19 16,13 3-1-16,10-2-7 15,14 4-4-15,4 1 2 16,13 6-6-16,0 6-5 15,16 9-85-15,-3-2-303 0,12-3-29 16,-13-14-166-16</inkml:trace>
  <inkml:trace contextRef="#ctx0" brushRef="#br0" timeOffset="-201351.706">8672 15895 706 0,'5'7'214'16,"9"-5"47"-16,9 4-187 15,14-4 13-15,5-3-7 16,11-3 17-16,3 2-8 16,16 5-9-16,-4 3-35 15,12 1-17-15,-4 2-16 0,15-3-5 16,-11-5-6-16,11-7 2 15,-8 0 0-15,5-7 1 16,-17 4 7-16,0-3 6 16,-15 6-5-16,0 2 4 15,-11 4-8-15,5-3 2 16,-8 2 0-16,5 2 2 16,-8-1-1-16,4-1 2 15,-8 4-6-15,4 0-6 16,-7-5 0-16,3 1-1 15,-6 2-1-15,0 2-46 16,-12 3 94-16,-10 7-430 16,-11-4 128-16</inkml:trace>
  <inkml:trace contextRef="#ctx0" brushRef="#br0" timeOffset="-200999.102">10357 15768 805 0,'9'-8'192'0,"9"11"69"16,5 3-226-16,7-5 28 15,-1-2 2-15,3 0 21 16,-5-3-8-16,-1 4-2 16,-6 5-41-16,-4 6-10 15,-10 1-19-15,-11 11 4 16,-7-1-4-16,-15 3 0 16,-5-4 3-16,-7 1 7 15,2-7-1-15,-2 3-3 16,7-1-2-16,0 3-15 15,4 0-59-15,3 1-301 16,4-5 74-16</inkml:trace>
  <inkml:trace contextRef="#ctx0" brushRef="#br0" timeOffset="-200316.816">8844 15749 742 0,'-1'-28'286'0,"-6"10"24"16,-3 14-209-16,-9 12-27 16,-2 9-44-16,-10 15-15 15,-1 5-13-15,-8 6 3 16,-2-4-2-16,-3 0 9 16,7-10 12-16,3 0 22 15,15-6 2-15,14 0 6 16,19-7-8-16,21-3-7 15,15-9-21-15,19-7-4 16,3-6-3-16,19-4-12 16,-5 1-48-16,10 3-327 15,-17 2 86-15</inkml:trace>
  <inkml:trace contextRef="#ctx0" brushRef="#br0" timeOffset="-199084.691">4785 15790 757 0,'-6'1'178'0,"12"15"61"16,8 8-217-16,7-2-16 16,5-6-2-16,7-4 15 15,0-10 14-15,15-7 14 16,3-4 6-16,17 0 0 15,2-1-13-15,12 3-13 16,-9 4-16-16,6 1-5 16,-12 1 1-16,8 1 7 15,-7-1 6-15,9 0 0 16,-5-2 7-16,7 4-6 16,-11-1-9-16,12 3-5 15,-9-1-1-15,15 2-5 0,-12-1 2 16,11-2-1-16,-12-1 1 15,6-3-3-15,-11-1 1 16,10-3-1-16,-10 0 7 16,5 1-5-16,-11 2 2 15,4 1-2-15,-10 4 0 16,7 2-4-16,-7 4 8 16,10 0-7-16,-9-1 5 15,2-2-2-15,-8 1-1 16,3-5-5-16,-9 0 7 0,5-3-4 15,-4 0 3-15,7 3-1 16,-5 1 2-16,4 4-3 16,-9 5 4-16,3 1-4 15,-9-1 0-15,3 1-1 16,-8-2 5-16,5-1-8 16,-4-4 5-16,3-2-2 15,-2-1 24-15,4-4 4 16,-5-1 9-16,3-2 6 15,-6 0 5-15,1 1-19 16,-7 1-10-16,-1 3-5 16,-6 1 0-16,-4 8-12 15,-8 2-9-15,-6 3-48 16,-4 3-327-16,-17-2 81 16</inkml:trace>
  <inkml:trace contextRef="#ctx0" brushRef="#br0" timeOffset="-198701.515">8243 15778 760 0,'-1'-7'210'16,"8"-1"45"-16,10 2-206 15,5 3-13-15,8-6 28 16,0-2 9-16,7 3 19 16,-6 4 2-16,0 7-24 15,-8 10-31-15,-8 10-18 16,-11 1-15-16,-10 8-2 15,-11-2 2-15,-13 1 2 16,-5-4 6-16,-5 1 10 16,2-8 3-16,-2 1-2 15,7-6-1-15,-1 0-11 0,6-3-16 16,0 1-67-16,2-4-312 16,-3-4 72-16</inkml:trace>
  <inkml:trace contextRef="#ctx0" brushRef="#br0" timeOffset="-197915.79">5094 15731 625 0,'9'-6'227'0,"-7"0"45"15,-3 6-166-15,-9 0-10 16,-6 2-22-16,-12 4-3 16,-4 1-16-16,-13 3 0 15,0 3-7-15,-11 9-3 16,4-3-17-16,-1 7-6 0,12-2-12 15,3 3-6-15,15-6-3 16,12 2 3-16,13-6 1 16,16 3 8-16,15-6-4 15,19 2 0-15,5-4 0 16,15 3-5-16,-2-2-45 16,7 0-316-16,-9-8 90 0</inkml:trace>
  <inkml:trace contextRef="#ctx0" brushRef="#br0" timeOffset="-192334.407">5206 16797 887 0,'-14'8'243'16,"28"-13"59"-16,18-8-257 15,21-22-11-15,8-10-24 16,20-19 8-16,-5-1 5 16,14-2 12-16,-14 19-3 15,0 12-4-15,-23 21-10 16,-10 16-8-16,-24 13-16 15,-13 14 2-15,-15 5 1 16,-12 10 0-16,-9 0 2 16,-12 14-1-16,1-4-7 0,-6 3-324 15,6-4 104-15</inkml:trace>
  <inkml:trace contextRef="#ctx0" brushRef="#br0" timeOffset="-192003.162">6595 16219 1000 0,'-15'1'207'16,"-21"18"89"-16,-14 15-316 15,0-2-4-15,-11 3 3 16,0-10 11-16,-5 1 19 0,13-6 23 15,7 4 6-15,17 1-5 16,15 6-10-16,19 0-13 16,14 6-1-16,9-3-8 15,12 7-3-15,1-6 6 16,0 1 0-16,-9-5-2 16,-6-1 4-16,-14-8 7 15,-12 1 14-15,-10-4 1 0,-14 0 0 16,-6-3-3-1,-13-1-22-15,-2-8-349 0,-6-3 103 16</inkml:trace>
  <inkml:trace contextRef="#ctx0" brushRef="#br0" timeOffset="-191871.638">6539 16300 1015 0,'41'-18'238'15,"-9"25"85"-15,11 7-298 16,0 6-26-16,12 5-150 16,-7-6-172-16,10 8 2 15</inkml:trace>
  <inkml:trace contextRef="#ctx0" brushRef="#br0" timeOffset="-191436.655">7574 16365 1113 0,'-17'-22'269'0,"2"-1"89"16,-4 10-321-16,-17 5-25 16,-4 5-12-16,-17 4 5 15,0 4-4-15,-20 10 9 16,7 5 7-16,-9 14 4 15,6 5-2-15,-2 14 7 16,17 5-5-16,5 13 9 16,19-8 1-16,10 3 2 15,18-10-9-15,17-6-2 16,14-16-13-16,16-7-3 16,9-12-6-16,8-11-1 15,-3-12 1-15,6-8-3 16,-15-7-1-16,-2-6-1 15,-13 2 3-15,-7 2-3 16,-11 5 3-16,-2 8 3 16,-4 9 2-16,1 7 3 15,4 5 0-15,4 5-3 0,7 3-9 16,9-1-54-16,-1-4 198 16,5-3-551-16,-5-15 196 15</inkml:trace>
  <inkml:trace contextRef="#ctx0" brushRef="#br0" timeOffset="-191003.144">7847 16303 788 0,'10'-42'333'15,"-11"23"-4"-15,-8 14-160 16,-6 19-125-16,-12 12-4 16,0 8-16-16,-6 11 11 15,3 0-7-15,0 8-4 16,7-5-11-16,3 12 0 15,5-6-6-15,5 5 0 16,9-12-5-16,13-3 4 16,5-20 3-16,14-11-1 15,3-15-4-15,11-16 3 16,-4-10-1-16,6-14-3 16,-9-2 0-16,-1-2 1 15,-10 13 0-15,-8 6-8 16,-12 17 0-16,-8 11 0 15,-9 13-2-15,-11 14-1 0,-3 11 7 16,-3 11 10 0,5 1-2-16,4 3 6 0,12-11 1 15,13-12 7-15,13-16-6 16,21-19 7-16,12-18-1 16,20-23 1-16,1-11-6 15,7-12 1-15,-10 8-6 16,-2 3-9-16,-19 19-19 15,-7 12-400-15,-20 15 118 0</inkml:trace>
  <inkml:trace contextRef="#ctx0" brushRef="#br0" timeOffset="-189200.977">9438 16330 831 0,'-24'-1'178'15,"-11"12"78"-15,-3 7-246 16,-8 7-4-16,1 0 2 16,-5 3 18-16,9-6 18 15,-1 0 18-15,16-6 5 16,10 3 6-16,13-3-17 0,15 5-11 16,13-3-10-16,10 4-7 15,0-3-10-15,4 0-1 16,-10-4-4-16,-2 2-4 15,-12 0 0-15,-8 2 12 16,-11 0 1-16,-8 7-3 16,-7-2-3-16,-7-1 0 15,-4-6-11-15,-4-7-18 16,2-11-35-16,-2-21-329 16,2-14 83-16</inkml:trace>
  <inkml:trace contextRef="#ctx0" brushRef="#br0" timeOffset="-189033.68">9506 16183 1098 0,'31'-34'286'16,"6"10"76"-16,1 25-312 16,10 11-33-16,-1 5-19 15,7 9-46-15,-8 1 277 16,9 12-595-16,-7-4 250 15</inkml:trace>
  <inkml:trace contextRef="#ctx0" brushRef="#br0" timeOffset="-188353.701">10237 16288 917 0,'-16'-14'231'0,"-12"4"74"16,-4 5-255-16,-19 6-1 15,-6 3 0-15,-11 6 18 16,-1 6 7-16,-9 11 4 16,12 4-17-16,-3 14-10 15,9 2-19-15,5 13-11 16,15-1-8-16,13 6-9 15,18-7 0-15,20-4-2 16,18-15-1-16,15-10-2 16,4-20 3-16,12-10 1 15,-7-10-4-15,1-15-3 16,-10-2-7-16,-6-2-5 16,-15 4-2-16,-8 4 5 15,-9 13 2-15,-5 10 7 16,-1 6 7-16,1 8 3 0,5 6-4 15,10 5-1-15,5 0-2 16,9 0-68-16,2-5-324 16,7-9 87-16</inkml:trace>
  <inkml:trace contextRef="#ctx0" brushRef="#br0" timeOffset="-187920.474">10344 16326 955 0,'1'-36'339'0,"-9"27"28"0,-5 9-237 16,-1 16-97-16,-7 9-20 16,-3 6-10-16,-3 12 2 15,1 1 3-15,1 9 6 16,4 0 3-16,6 9 4 16,7-8-3-16,7 1-3 15,8-14-4-15,10-10-2 16,6-20-6-16,10-14 0 15,2-15 2-15,8-16-3 16,0-5-1-16,5-12 2 16,-5 3 1-16,-3 3-5 15,-12 14 4-15,-11 13-5 16,-17 15 1-16,-17 22-3 16,-10 12 3-16,-10 20-2 0,-1 2 2 15,3 8 3 1,8-11 4-16,11-5-1 0,14-18 6 15,14-12 3-15,16-14-2 16,20-14 0-16,8-9-4 16,12-14-4-16,-4-4-4 15,7 0-1-15,-17 9-9 16,-5 7-399-16,-19 9 131 16</inkml:trace>
  <inkml:trace contextRef="#ctx0" brushRef="#br0" timeOffset="-184953.432">11319 16670 723 0,'-25'22'230'0,"10"-2"44"15,10-4-186-15,12-8-25 16,14-9-8-16,11-10-12 0,21-18-1 16,8-8-9-16,20-19-7 15,-3-1-6-15,11-4-2 16,-13 11-6-16,2 9-2 16,-21 18-6-16,-7 10-1 15,-20 12-1-15,-14 11 2 16,-20 5-1-16,-16 14 0 15,-11 4 0-15,-17 13 0 16,2 3 2-16,-6 14-5 16,11-5 0-16,3 5-1 15,15-11-8-15,7-4-16 16,13-19-22-16,12-4-286 16,8-14 76-16</inkml:trace>
  <inkml:trace contextRef="#ctx0" brushRef="#br0" timeOffset="-184554.125">12327 16420 924 0,'18'-30'237'16,"-9"8"67"-16,-9 16-268 16,-10 6-7-16,-4 2-13 15,-11 1 10-15,-7 4 6 16,-9 4 4-16,2-1 4 15,-4 7-4-15,7 2-10 16,-1 6-10-16,7 2-6 0,1 6-5 16,8-1-6-16,3 6 0 15,10-2 5-15,10 8-4 16,9-6 2-16,12-1 1 16,10-10-3-16,8-9 2 15,1-15 7-15,14-13 0 16,0-11 4-16,6-17 5 15,-5-2-4-15,1-10-3 16,-15 6-1-16,-12-1-4 16,-18 11 0-16,-17 0-2 15,-14 10-1-15,-20 5-5 16,-7 9-2-16,-11 14-12 16,2 13-33-16,-5 12-328 15,18 5 90-15</inkml:trace>
  <inkml:trace contextRef="#ctx0" brushRef="#br0" timeOffset="-184087.146">12976 16238 843 0,'-2'-4'201'0,"-5"5"110"15,-7 3-234-15,-13 2 11 16,-3 2-5-16,-12 5-2 16,-2 0-40-16,-7 7-10 15,6 2-24-15,-4 9 0 16,6 3-8-16,-3 11 16 16,10-2-3-16,5 9 13 15,15-4-3-15,12 2 7 16,18-8-19-16,18-5-1 15,9-15-8-15,13-15 0 16,-2-13-3-16,4-16 3 16,-8-6-3-16,-2-6 0 15,-13 4-1-15,-9 1-1 16,-11 12-1-16,-12 6 0 16,-10 12 1-16,-11 12-2 0,0 4 4 15,-5 11 3-15,5 1 0 16,6 4 2-16,12-6 1 15,12-3-3-15,12-8-2 16,14-7 2-16,3-9-1 16,12-5-61-16,-8-8-312 15,6-12-1-15,-10-3-166 16</inkml:trace>
  <inkml:trace contextRef="#ctx0" brushRef="#br0" timeOffset="-183619.678">13286 16277 972 0,'-2'-40'262'15,"-8"12"68"-15,-1 12-257 16,-1 15-32-16,-3 17-12 16,-2 11-2-16,-2 12-2 15,0 9-12-15,-4 11-11 16,5-6 0-16,0 7-1 15,6-7 5-15,5 0-8 16,9-11 8-16,6-9-2 16,7-16-4-16,12-15 0 15,3-16 8-15,11-17-5 0,3-6 3 16,9-11 0-16,-7 5 0 16,1-4-2-16,-13 12 1 15,-7 6-1-15,-12 13 1 16,-9 10-6-16,-9 14-3 15,-10 14 1-15,-9 8 0 16,-10 13 2-16,-4 2 4 16,-4 8-1-16,7-7 1 0,9-2 0 15,15-11 1-15,18-9-1 16,15-18 7-16,16-18-1 16,6-11 3-16,11-11 0 15,-2-7 1-15,3 1-8 16,-8 11-4-16,0 10-27 15,-15 12-355-15,-12 4 103 16</inkml:trace>
  <inkml:trace contextRef="#ctx0" brushRef="#br0" timeOffset="-169605.295">14307 16311 862 0,'-16'-6'232'16,"22"-17"66"-16,16 5-242 16,11-6 11-16,3 4-19 15,7 2-12-15,-7 10 0 16,-1 5-13-16,-7 4-19 16,-5 6-5-16,-11 1 5 15,-14 13-6-15,-10 4 2 16,-16 13-4-16,-4 0 7 0,-11 6-7 15,-1-8 6 1,0 0-4-16,12-11 7 0,3-3-5 16,17-10 12-16,14 0 14 15,10-5 4-15,11-1-6 16,2 1 5-16,6 2-11 16,-6 0-13-16,0 6-8 15,-12 1 7-15,-7 11-4 16,-10 0 3-16,-13 11 0 15,-4-2 3-15,-7 2-6 16,0-10 0-16,-4-3-4 16,5-10-22-16,0-9-338 15,4-7 106-15</inkml:trace>
  <inkml:trace contextRef="#ctx0" brushRef="#br0" timeOffset="-169205.643">14901 16330 1059 0,'12'-31'280'15,"-12"17"73"-15,-11 17-308 16,-7 9-12-16,-7 7-26 16,-14 2-3-16,-4-2 2 0,-10 9-7 15,2 1-1-15,1 6 3 16,11 2 1-16,3 9-2 15,13-2 6-15,8 6 3 16,8-6-2-16,12-1 1 16,9-10 5-16,14-4 4 15,7-17-2-15,19-7 1 16,3-14-1-16,11-18 0 16,-6-11-12-16,3-22 8 15,-16-7 10-15,-8-9 2 16,-21 7 2-16,-15 10 1 15,-20 21-7-15,-22 15-17 16,-11 20-21-16,-21 15-34 16,-1 10-15-16,-11 21-51 15,7 10-283-15,3 26 75 16</inkml:trace>
  <inkml:trace contextRef="#ctx0" brushRef="#br0" timeOffset="-168423.658">15566 16355 841 0,'0'-44'308'16,"-11"13"26"-16,-6 4-213 16,-5 12-74-16,-11 4-23 15,-2 11-19-15,-14 8 1 16,-4 8 0-16,-10 14 12 15,3 7 19-15,-4 13 22 16,15 2 2-16,3 19 4 0,16-2-10 16,11 9-21-16,16-13-20 15,13-6-7-15,12-23-3 16,15-15-8-16,2-22 3 16,10-16 4-16,-7-14-4 15,3-20-4-15,-12-3 0 16,-5-4 3-16,-10 13-6 0,-9 9 11 15,-8 20-1 1,-2 10 3-16,-1 11-2 0,4 5 0 16,4 2-4-16,10 4 3 15,1-1-3-15,8 5-75 16,-4-4 139-16,8-7-472 16,-4-9 127-16</inkml:trace>
  <inkml:trace contextRef="#ctx0" brushRef="#br0" timeOffset="-168023.459">15738 16379 936 0,'-4'-22'308'0,"-3"9"39"15,-3 18-260-15,-8 13-38 16,-3 11-35-16,-4 13-7 16,-2 5-2-16,-2 14-1 0,6-3 1 15,4 0-2-15,10-10 6 16,6-7 3-16,9-18 3 15,11-11 0-15,6-15 0 16,11-13-6-16,4-13 2 16,8-10-8-16,-2-1 1 15,1-10 0-15,-6 10 0 16,-2 7-3-16,-12 14 3 16,-6 13-5-16,-11 19 2 15,-14 22-2-15,-10 14-4 0,-11 12 4 16,-4-1 5-16,1 3 4 15,8-20 12-15,18-15 15 16,19-19 10-16,26-24 27 16,15-18 6-16,22-25 10 15,3-6-9-15,10-10-13 16,-13 13-29-16,5 8-10 16,-19 23-62-16,-3 18-450 15,-21 16 137-15</inkml:trace>
  <inkml:trace contextRef="#ctx0" brushRef="#br0" timeOffset="-164324.477">13784 12454 283 0,'-11'2'121'15,"-3"-6"5"-15,0-9-58 0,0-6-24 16,0-12 11-16,1-4-1 16,1-8 24-16,1 3 4 15,1-6-8-15,3 6-16 16,0-5 3-16,1 1-21 16,-2-15-5-16,4 3 2 15,-3-18-2-15,3-1-13 16,0-13-11-16,-1 6-2 15,-2-13-6-15,0 9-2 0,-1-10-1 16,-1 13 7 0,-1-14-6-16,3 14 2 0,-1-13 13 15,1 13 3-15,2-15 2 16,2 13 5-16,2-17 4 16,1 8-18-16,1-16 2 15,-1 11-6-15,0-15 1 16,0 14 1-16,1-10 1 15,-2 14 1-15,2-13 1 16,2 12-5-16,3-16-8 16,-2 8 3-16,1-18-2 15,2 8-2-15,2-16 4 16,-2 16-1-16,0-13-2 16,0 20 2-16,0-8-1 15,-3 18-2-15,1-11 2 0,3 14-3 16,3-15 3-16,-1 6 2 15,4-15-5 1,0 10 2-16,2-18 2 0,-1 15-7 16,1-15-1-16,-3 13 10 15,-2-9 0-15,-5 17-4 16,-2-6 12-16,-4 17 9 16,0-6 1-16,-3 11-4 0,2-13 1 15,3 9-4-15,2-19-10 16,-1 12-6-16,5-13 2 15,4 14 4-15,7-14-20 16,5 18-25-16,-1-3-288 16,-14 24 72-16</inkml:trace>
  <inkml:trace contextRef="#ctx0" brushRef="#br0" timeOffset="-162790.819">17526 12524 703 0,'-2'4'157'0,"1"-4"63"16,3-6-208-16,3-9-2 16,-2-8-4-16,2-10-5 15,-2-7 5-15,0-11-2 16,-2 2-5-16,0-8 0 16,-1 6 3-16,0-9 7 15,-1 5-6-15,0-11 7 0,-1 5 7 16,2-15 1-1,0 2-4-15,2-11 7 0,0 6 2 16,-1-12-10-16,-1 7 1 16,-2-9-8-16,-1 11 1 15,-4-14 4-15,2 14 2 16,-5-10 1-16,4 11 4 16,-3-15-4-16,3 7-4 15,1-17-3-15,3 8-3 0,-1-16 2 16,2 12 0-16,-1-12-4 15,0 18-1-15,-2-11 2 16,-3 17-3-16,-2-11 0 16,0 12 4-16,-2-12 8 15,2 10-3-15,0-17-1 16,1 11 4-16,1-16-7 16,1 11-2-16,-1-13-2 15,-1 12 3-15,-1-9-4 16,-1 16 2-16,-4-7 0 15,0 14 1-15,-2-13 0 16,4 14 3-16,-3-17 2 16,3 11-1-16,-1-12 7 15,4 14 3-15,-4-13 0 16,3 15 0-16,-1-8-4 16,1 15-5-16,2-9-8 0,-1 14 3 15,1-11-5-15,-1 9 4 16,4-10-3-16,1 10 4 15,1-11-7-15,0 15 7 16,3-13-6-16,2 9 7 16,0-6-3-16,3 11 4 15,1-15-9-15,0 16 9 16,0-11-10-16,0 10 6 0,-2-6-1 16,-1 10 3-16,-1-9-5 15,-1 14 5-15,-3-7-7 16,2 9 3-16,-1 0 2 15,-2 12 1-15,1-1-4 16,1 11 2-16,-4 4 11 16,1 12-1-16,1 3-2 15,5 10 11-15,4 5-2 16,8 2-46-16,1-3-297 16,-14-1 89-16</inkml:trace>
  <inkml:trace contextRef="#ctx0" brushRef="#br0" timeOffset="-161772.345">13737 6438 868 0,'-15'1'199'15,"11"6"76"-15,16-2-254 16,19 2-12-16,9 0-8 16,18-4 3-16,1-3-4 15,13-4-3-15,-5-2 2 0,17-3 2 16,-5 0 0-16,15 1 2 15,-5 3-1-15,16 2 2 16,-9-2-1-16,16-1-4 16,-13-1-1-16,11-4 2 15,-12-2 1-15,12-3 7 16,-16 2 7-16,12-2 3 16,-12 2 6-16,13 5-2 15,-15 1-1-15,11 1-9 16,-13 3 3-16,10 0-4 15,-15 1 0-15,13-2-1 16,-13 3 14-16,6-3 16 16,-15-2-1-16,3 0 13 15,-15 0 1-15,7 2-15 16,-9 0-19-16,5-1 0 16,-11 2-12-16,1 0-6 0,-12-1 3 15,5-3-32-15,-10-2 164 16,2-7-506-16,-16-7 191 15</inkml:trace>
  <inkml:trace contextRef="#ctx0" brushRef="#br0" timeOffset="-161287.122">16929 6071 834 0,'-11'-7'215'15,"0"4"70"-15,9 1-241 0,8 1-13 16,10-1-9-16,7-1-3 16,15 0 6-16,5 2 2 15,11 1 1-15,0 5-2 16,4 2-7-16,-10 4-6 15,-3 9-2-15,-15 4-8 0,-11 9 10 16,-13 5 8-16,-15 9 18 16,-12-1 7-16,-20 12 13 15,-10-6-5-15,-15 7 1 16,3-8-23-16,-7-2-10 16,13-15-7-16,4-2-6 15,17-13-10-15,11-2-58 16,15-8-333-16,13 1 89 15</inkml:trace>
  <inkml:trace contextRef="#ctx0" brushRef="#br0" timeOffset="-160376.138">14367 6057 683 0,'-9'2'206'0,"-5"2"70"16,0 2-198-16,-5 4-3 15,-2 3-23-15,-10 4-12 16,-1 3-33-16,-12 4 2 15,0 0 0-15,-10 4-3 16,0-1 1-16,-11 8 10 16,5-2 2-16,-8 9 14 15,11-1 7-15,0 11 0 16,16-3-8-16,9 13-4 16,21-4-21-16,19 7-6 15,19-10-1-15,34-8-2 16,17-22-1-16,36-23-1 15,16-22-2-15,30-21-328 16,-26-13 107-16</inkml:trace>
  <inkml:trace contextRef="#ctx0" brushRef="#br0" timeOffset="-157575.456">14835 4628 705 0,'-13'-15'190'0,"-6"9"56"16,1 9-203-16,-3 16-7 16,3 8-17-16,-6 21-6 15,5 1-3-15,-3 20-9 16,1 2 7-16,-2 8 3 15,4-8 8-15,0 6 3 16,6-15 12-16,9-2-4 16,8-17-5-16,15-8-4 0,11-17-9 15,22-11-9-15,3-15-8 16,13-12-286-16,-7-6 93 16</inkml:trace>
  <inkml:trace contextRef="#ctx0" brushRef="#br0" timeOffset="-157408.889">15040 4925 954 0,'-33'40'212'0,"-8"16"87"16,11 5-281-16,-1 14-10 16,8-10-8-16,-7 10-6 15,3-4-14-15,-3 14-121 16,2-10-157-16,-2 6 3 15</inkml:trace>
  <inkml:trace contextRef="#ctx0" brushRef="#br0" timeOffset="-156939.796">15555 4530 892 0,'-1'-19'231'16,"-9"16"68"-16,-7 12-248 15,-6 14-37-15,1 4-7 16,-12 9 0-16,-4 0 2 16,-14 14 21-16,-1-2 9 15,-5 14 7-15,8 1 0 0,5 12-7 16,17-6-21-16,7 10-10 15,14-7-4-15,14 2-6 16,8-13 5-16,11 1-3 16,10-15 2-16,11-5-1 15,0-19 1-15,7-15-5 16,-4-19 7-16,6-17-1 16,-10-17-1-16,6-21-1 15,-5-6 7-15,3-20-7 16,-13 3 4-16,-9-12-2 15,-17 12 5-15,-17-2-4 16,-19 19-2-16,-22 12-5 16,-4 22-2-16,-13 24-14 15,3 24-5-15,-6 28-33 16,13 14 281-16,-2 19-575 16,9-8 262-16</inkml:trace>
  <inkml:trace contextRef="#ctx0" brushRef="#br0" timeOffset="-156492.155">16362 4346 865 0,'-14'0'321'0,"-11"4"40"16,-4 5-240-16,-15 9-31 16,1 8-48-16,-12 18-13 15,3 7-27-15,-4 22-1 16,10 7 1-16,1 26-3 16,15 0 1-16,3 17 6 15,16-11 0-15,11-2-5 16,11-29 3-16,13-15-4 15,9-32 1-15,10-22-4 16,0-21 2-16,4-24 0 16,-4-15-1-16,-2-15-1 15,-9-1 4-15,-8-5 0 0,-10 19 1 16,-7 8-3-16,-6 20 6 16,-4 16-7-16,5 17 4 15,6 11-3-15,4 5 2 16,11 6 0-16,7-7 2 15,12-11-59-15,-1-16-26 16,8-31-287-16,-7-20 28 16</inkml:trace>
  <inkml:trace contextRef="#ctx0" brushRef="#br0" timeOffset="-155979.551">16712 4490 735 0,'3'-47'394'0,"-10"8"-18"15,-4 17-171-15,3 9-88 16,4 16-66-16,0 19-28 15,0 17-16-15,-4 24-8 16,-3 9-1-16,-5 19-3 16,-2-6 10-16,-1 8 0 15,6-19 3-15,4-8-1 16,9-22 2-16,12-13-7 16,4-23-2-16,9-9 0 15,4-12 0-15,4-8 0 16,-4-3-4-16,1 1 4 15,-9 3-2-15,-4 7-3 16,-6 7 3-16,-1 13 2 16,-5 10-2-16,0 17 0 0,-3 5 4 15,0 14-4-15,1-5 5 16,8-5-2-16,4-19-1 16,15-19-3-16,4-27 9 15,18-30 6-15,5-16 3 16,14-29 12-16,-2 0 12 0,10-9 0 15,-11 12-10-15,9-1-34 16,-11 24-7-16,1 5-410 16</inkml:trace>
  <inkml:trace contextRef="#ctx0" brushRef="#br0" timeOffset="-111497.854">17751 8955 536 0,'-9'62'391'16,"1"-6"-84"-16,16 11-23 15,9-6-275-15,14 5-5 16,3-12 0-16,8 4-2 15,0-8 2-15,11 17 4 16,-1 0 2-16,10 26 6 16,-4 1-4-16,10 26-2 0,-7-3-1 15,8 18 2-15,-7-22-2 16,15 17 21-16,-5-20 1 16,12 4 2-16,-7-19 0 15,13 10-2-15,-11-20-16 16,13 12 0-16,-9-12-2 15,10 16-2-15,-9-5-2 16,9 24-4-16,-13-7 0 16,11 21-4-16,-9-12-5 0,7 9 1 15,-12-21 9-15,10 2-7 16,-15-23 4-16,8 0 0 16,-12-15-1-16,8 5 0 15,-15-14 12-15,3 9 6 16,-13-10 4-16,1 5 1 15,-11-8-7-15,0 10-36 16,-10-4-376-16,-26 7 111 16</inkml:trace>
  <inkml:trace contextRef="#ctx0" brushRef="#br0" timeOffset="91684.951">15195 8174 1011 0,'-6'-2'235'0,"-10"5"98"16,2 13-293-16,-1 21 1 16,0 13-8-16,2 21-2 15,0 4-8-15,1 20-6 16,8-3-11-16,4 16-4 15,2-8 1-15,4 17-1 16,-2-9-2-16,0 17 1 16,-2-12 2-16,-3 20 12 15,-2-11 13-15,-2 11 8 16,0-13 1-16,0 22 3 16,0-18-8-16,5 19-16 15,1-10-5-15,8 18 1 16,5-21-2-16,4 18-6 15,-1-14 2-15,0 18 0 16,-5-17-3-16,-8 21-3 16,-3-14-2-16,-8 17 4 0,-3-17-2 15,-3 21 1-15,2-21 4 16,-2 19 0-16,5-15 1 16,2 16 7-16,4-18-2 15,7 21 0-15,0-22 1 16,7 22-3-16,-1-20-5 15,2 21 3-15,-5-17-5 0,-1 21 2 16,-3-21-4-16,-3 25 3 16,0-22-5-16,-1 26 4 15,-1-17-3-15,0 20 3 16,-3-25-2-16,-3 17 1 16,-1-29-4-16,-5 11 3 15,0-20 1-15,-5 16-1 16,5-18 1-16,-1 24 3 15,3-20-3-15,2 16 1 16,7-13 0-16,3 16 1 16,1-23-2-16,4 12 2 15,2-19-5-15,-1 8 4 16,-2-25-2-16,-1 10 0 16,-4-21 2-16,-3 1 3 15,-2-20-4-15,-4-1 3 16,-3-18 1-16,-4-3-1 15,-1-12 0-15,-5 5 26 16,1-7-2-16,-2 5 4 0,4-2-5 16,0 3 3-16,5-11-32 15,7-1 0-15,7-14-15 16,10-6-80-16,5-11-368 16,10-28 89-16</inkml:trace>
  <inkml:trace contextRef="#ctx0" brushRef="#br0" timeOffset="-212201.095">19518 8003 813 0,'-15'102'197'0,"-2"-3"78"15,2 23-221-15,5-7 0 0,3 22 11 16,2-7 15-16,2 24-3 16,-1-13-8-16,-1 29-15 15,-1-12-14-15,-1 28-18 16,2-20-6-16,1 28-7 15,0-23 0-15,2 23-8 16,0-23 3-16,2 25-4 16,0-25 2-16,2 24-2 15,0-23 5-15,2 26-5 16,-3-22 5-16,-1 24-6 16,0-18 6-16,-3 25-8 15,2-23 6-15,0 23-6 16,2-26 6-16,3 12-5 15,0-19 5-15,3 17-2 16,0-23 1-16,2 17-2 16,1-14 2-16,2 14-1 0,1-23-1 15,3 18 1-15,-1-16-2 16,5 16 0-16,-3-20 0 16,5 16 0-16,-2-20-1 15,5 14 4-15,-3-23-1 16,2 13 1-16,-7-19 1 15,4 9-4-15,-5-26 5 16,-5 11 1-16,-3-27 6 0,0 4 8 16,-6-20 10-16,0 9-6 15,-2-16 3-15,-1 12-8 16,-1-11-4-16,-2 9-9 16,3-12 6-16,-1 6-11 15,0-18 6-15,-1 6-3 16,1-16 5-16,1-3-6 15,1-16 5-15,6-8-21 16,1-20-37-16,2-13-17 16,2-15-30-16,2-20-314 15,0-16 97-15</inkml:trace>
  <inkml:trace contextRef="#ctx0" brushRef="#br0" timeOffset="113010.193">13824 12442 651 0,'-2'-6'290'0,"-1"0"-7"16,-2 0-153-16,2 5-86 0,0 0-30 15,0 3-16-15,-1 3 1 16,1 1-5-16,-2 1 15 15,-1 3 16-15,0 2 15 16,0 1 1-16,0 1 21 16,1 0-11-16,0-2-4 15,1-2-8-15,-2-4 19 16,2-4-12-16,2-2 13 16,0-3-12-16,1-5-5 15,5 1-24-15,1-4-3 16,1 3-11-16,1-6 8 15,-1 2-1-15,0-6 24 16,-4 0 2-16,0-5 8 16,-2 1-9-16,0-2 4 15,-1 2-19-15,1-2-5 16,0 2-12-16,2-1 2 0,1 3-8 16,-2 2-6-16,0 4 5 15,-1 2 12-15,0 4-3 16,1 1 9-16,3 2 4 15,0-5 3-15,3 1-7 16,4-2 4-16,-2 0-5 16,0-1 3-16,1 1-6 15,1 1 5-15,-3 3-5 16,0 1 3-16,-2 2-2 16,-3 4 4-16,-1 0-11 0,0 0 7 15,-2 2-1-15,-2 1 7 16,4-2-9-16,-2-1 7 15,1-1-7-15,3-1 3 16,0 0-8-16,-1-2 4 16,3 1-1-16,-1-1 8 15,-2 1-8-15,4 3 8 16,2 0-3-16,4 0-3 16,2 2-2-16,7-1 3 15,1-2-8-15,3 0 3 16,2 3-5-16,2-3 5 15,-5 3-8-15,3 2 8 16,-6-2-2-16,1-1 3 16,-2 4-11-16,1-5 10 0,-2 2-5 15,3 4 4-15,-1-1-6 16,1 4 9-16,-1 0-10 16,5 1 3-16,-4 0-5 15,1-3 5-15,-1-5-3 16,0-1 5-16,-4-4-5 15,-1-1 4-15,-5 1-1 16,-3-3 0-16,-2 1 1 16,1 0 6-16,0-1-2 0,1 2-5 15,1 1 1-15,0-1 1 16,-2 1-8-16,-1 1 3 16,-2-3 3-16,-2 3 2 15,0-1-5-15,-2 1 8 16,-1-1-4-16,2 2-1 15,-2-2-4-15,0 4 2 16,1-1-1-16,1 0 5 16,-5 0-4-16,4 2 9 15,-4-2-5-15,2-2 0 16,0 4-2-16,2-4 9 16,-4 2-16-16,0-3 7 15,0-3-3-15,-4-5 1 16,1-2-1-16,0-8 4 0,0-1 0 15,3-3 3-15,1 5-8 16,2 0 4-16,1 3-1 16,0 2 4-16,1 6-4 15,-1 0 8-15,-1 2-11 16,1 2 6-16,1 4-4 16,0 0 4-16,1 3-7 15,0 2 12-15,-1 1-8 16,0-1 0-16,-2 1-4 0,2 1 10 15,-1-3-8-15,2-1 6 16,0-1-5-16,3-2 4 16,-1-3-4-16,3-2 4 15,1 0-3-15,1-1 4 16,-3 3-3-16,2-2-2 16,-3 2-2-16,0 3 6 15,-3 0-3-15,5 1 0 16,-3 0 3-16,5-1 1 15,-2 0-2-15,4 0 1 16,-2-2 1-16,4 2 2 16,-1 2-5-16,6 3 1 15,-2 0-2-15,5 2-2 16,-2 0 3-16,7 2 1 16,-2-1 4-16,9 1 2 15,-2 0-5-15,12 0-2 0,-5-1 2 16,5-1-7-16,-5-3-1 15,-1 0 9-15,-8-3-6 16,0-2 0-16,-7 0 6 16,4-1-1-16,-6 0-4 15,6 0 7-15,-5 1-5 16,4-1 4-16,-5 1-1 16,5 0 1-16,-8 0-8 0,1 2 7 15,-5 2-8-15,0-2 1 16,-5 0 5-16,-3 1 0 15,-2-1-3-15,-2 0 6 16,0 0-5-16,0 1 4 16,-1 1-1-16,-1 1 0 15,-1-1-2-15,0 0 5 16,-2-2-8-16,2 0 8 16,1-2-1-16,3-3 1 15,-2-2-4-15,3-3 7 16,-2 0-8-16,1-4 4 15,-2 0-4-15,0-2 6 16,-1 1-2-16,-2-2 3 16,-2-1-3-16,-1 0 11 15,1-2-7-15,1 2 0 0,-1 2 1 16,4 2 0-16,1 2-12 16,-2 5 6-16,0 4-5 15,1 2 3-15,-2 3 1 16,1 5 7-16,1 0-11 15,2 2 6-15,2 0-5 16,0-2 2-16,4-1-1 16,-1-1 7-16,0-3-3 0,-1-1-1 15,-2-1-3-15,1 0 0 16,-2-1 0-16,-2-1 3 16,0-1 1-16,1 0-1 15,-2 2-1-15,3-2-1 16,1 2-3-16,4 1 2 15,1 0 0-15,7-2 5 16,-4 1-5-16,6 2 3 16,-2 0-2-16,4 4 5 15,-5 2-9-15,4 1 6 16,-2 0-7-16,4 3 8 16,-1-3-9-16,6 4 3 15,2-3 3-15,4 0 0 16,-5-2-6-16,4 0 12 15,-6-2-4-15,-2 0 0 16,-5-2 2-16,-2-3-2 16,-4 1-6-16,-1-1 8 15,0 0 0-15,-4-1-1 0,-1 1 5 16,-1 0 7-16,-3-1-10 16,-1 1 0-16,1 0 0 15,-2 0 3-15,-1 0-11 16,0 0 10-16,-1-2-3 15,1 1 6-15,1-1-3 0,0 1-1 16,2-1-5-16,3-2 4 16,0 2-10-16,1-2 4 15,1 1 1-15,2-2 1 16,-2 1-4-16,1-6 6 16,-1 2-7-16,-4-5 8 15,1 1-4-15,-3-3 9 16,0 2 1-16,-2 2 5 15,2 3-10-15,-1 1 5 16,1 3-8-16,-1 1 2 16,0-1-5-16,0 4 9 15,-2 0-8-15,-1 3 8 16,-1-1-4-16,0 3 5 16,2-2-6-16,-1 1 5 15,2-1-11-15,-1 1 4 16,-2-2-1-16,2 1-1 15,0 0 4-15,1-3 3 0,0 0-2 16,0-2 4-16,-1 0 5 16,-3-1 5-16,2-2 3 15,0-2 7-15,1-1-8 16,1 0-1-16,3 3-14 16,6 2-10-16,3 3-14 15,3 8-82-15,1 6-67 16,-15 15-486-16,-19 2 67 0</inkml:trace>
  <inkml:trace contextRef="#ctx0" brushRef="#br0" timeOffset="121775.352">14113 11083 368 0,'2'-13'266'15,"-3"11"-13"-15,-3 8-28 16,2 8-111-16,2 9-8 15,1 2-47-15,7 5-10 16,4-6-27-16,3 5 6 16,-3-3-8-16,2 8 0 15,-8-2-13-15,-5 12 6 16,-8-2-5-16,-5 11 4 16,-5-4-6-16,-6 4 6 15,4-9 1-15,3-2 0 0,5-8-3 16,9-6-1-16,8-9 0 15,8-4-9-15,3-9 1 16,4-3-330-16,-4-10 111 16</inkml:trace>
  <inkml:trace contextRef="#ctx0" brushRef="#br0" timeOffset="122270.767">14111 11864 483 0,'30'-4'171'0,"11"-14"42"15,-3-7-127-15,6-4-8 16,-9 3-19-16,-2 5-2 16,-16 12-22-16,-4 10-256 15,-8 3 79-15</inkml:trace>
  <inkml:trace contextRef="#ctx0" brushRef="#br0" timeOffset="124275.036">13882 11582 967 0,'1'-38'330'0,"4"3"40"0,3 0-244 15,0 9-71-15,3 2 7 16,-1 8-11-16,1 5 15 15,-2 8 1-15,1 9-4 16,0 5-21-16,0 9 0 16,0 4-10-16,1 7-3 15,0-1 1-15,-3 7-3 16,-1-3-3-16,-2 5-4 16,1-6 0-16,4 4-7 15,3-7-1-15,2 3 0 16,1-4 0-16,3 1-6 15,-3-7 1-15,0-2 6 16,-1-8-4-16,-1-8-6 16,-3-4 10-16,0-6-5 0,-1-5-3 15,0-2 2-15,1 0 0 16,0-2-8-16,2 2 3 16,-1 0 0-16,-2 3-3 15,-1 1 3-15,-1 4 2 16,-1 2-5-16,-5 1 5 15,5-2-3-15,-1-3 0 16,3-3 1-16,4-5 3 16,4-5-9-16,1 0 4 0,1-4-2 15,0 1-3-15,-3 1 5 16,-2 6-2-16,-5 3 3 16,-5 8-6-16,-1 2 10 15,-3 5-8-15,-5-2 9 16,2 3-5-16,-4-1 4 15,-1-1-4-15,-5-4 2 16,-1 2-4-16,-4-1-3 16,-1 0 1-16,-7 2 4 15,-1 2-3-15,-7 1 2 16,-3-2 2-16,-10 2-3 16,3-3-4-16,-7-4 11 15,9 0-9-15,1-3 6 16,10-1 0-16,4-1 1 15,14 4-4-15,1-3 2 16,10 2-3-16,3-2 6 0,5 0-3 16,1-2-6-16,3 3 8 15,4 2-4-15,0 1-3 16,2 3 3-16,2 3 2 16,4-3-9-16,0 0 9 15,6-3-4-15,-2-1 2 16,3-1-1-16,-3 2 4 15,0 2-3-15,-8 1 0 0,-2 6-5 16,-6 3 4-16,-2 1 1 16,-5 1-2-16,-2 2 1 15,-1-3 4-15,-3 2-3 16,-4-5 2-16,-3 2-1 16,-2 0 1-16,-5 2-1 15,1 0 3-15,-3 4-7 16,2-1 2-16,1-2-1 15,5-4 2-15,6-3-2 16,8-6 5-16,11-4-1 16,7-2 2-16,7-4-2 15,5 0 2-15,0 0-5 16,-7 4 0-16,-6 3-1 16,-9 3 0-16,-8 8-4 15,-7 4 7-15,-6 3 2 16,-1 0 0-16,2 1-5 0,5-7 4 15,6-1-4-15,8-3-4 16,6 3-25-16,0 1-82 16,-10 8-401-16,-9-1 77 15</inkml:trace>
  <inkml:trace contextRef="#ctx0" brushRef="#br0" timeOffset="128958.808">16408 11715 432 0,'10'-3'156'16,"4"-2"38"-16,2 2-104 15,5-2 36-15,0 0-11 16,5-4 3-16,0 4-12 16,4-2-11-16,-3 2-45 15,7-1-4-15,-4 4-5 16,5-8-4-16,1-1-6 15,6-4 3-15,-3 0-3 0,4-3 0 16,-7 6-4-16,0 4-3 16,-6 5-1-16,2 3-8 15,-4 3-5-15,3 4-4 16,-2-1 3-16,1 0-3 16,-5 1 3-16,2 0-5 15,-6-4 1-15,2 2 3 16,-4-3 0-16,2 0-1 15,-4-1 4-15,5 3-3 16,-3-1-2-16,4 1-4 16,-2 0-3-16,4 2 5 15,-4 0 1-15,3 1-8 16,-3 1 4-16,3-2 3 16,-5 1-4-16,3-5-4 15,-3-1 8-15,4-6 2 0,-4 1 0 16,1-4-5-16,-3 3 11 15,1-1-4-15,-6 3-4 16,2 5-1-16,-5 3 2 16,1-3-10-16,-1 6 7 15,-1 1-2-15,-5-2-1 16,1-2 4-16,-4-2 4 16,-5 0-8-16,1-1 7 15,-3-2-4-15,-1 1 2 0,-2 3-2 16,0-2 5-16,-2 0-7 15,1 3 4-15,-4-2-6 16,1-1 5-16,-3 0-5 16,-4-2-1-16,-7 0 4 15,-2 0-3-15,-10-4 1 16,-1 1 4-16,-8 1 2 16,8-2-5-16,-5 1-1 15,12 3 4-15,-2-3-6 16,10 1 2-16,-3 2 3 15,8 1 3-15,-5-1-7 16,3 0 7-16,-4 6-5 16,2-3 1-16,-3 4 0 15,3-2 0-15,-2 0-5 16,4-3 8-16,-2-3-1 16,2-3-2-16,-3 2 1 0,3 1 4 15,-2 1-6 1,2 3 2-16,-4 7-5 0,3-1 5 15,-3 1-5-15,5-2 3 16,1-1 1-16,5-5 7 16,0 0-11-16,5-6 7 15,0-2 2-15,1-1-5 0,1-2 1 16,4 0 7-16,-2 1-4 16,0 1-2-16,-5 1 0 15,-1 5-2-15,-3 0 1 16,1 1-2-16,-3 1-2 15,3 0 3-15,-4-1-2 16,2-1 1-16,0 0-1 16,0-3 6-16,-2-2-8 15,6 1 8-15,2-3-1 16,3-1-4-16,1-1 0 16,2 4 6-16,1-4-5 15,-1 6-1-15,0 0 6 16,2 4 1-16,0 4-12 15,3 1 6-15,2 1-3 16,4 1 4-16,5 0-4 16,4-2 6-16,6-5-6 0,3-3 7 15,3 1-10-15,-2-1 2 16,5-2 3-16,-4 4 1 16,6 2-1-16,-4-1 5 15,7 0-3-15,0 2-2 16,3-2 2-16,-1-3-2 15,8 2-1-15,-2-4 4 16,9 0 2-16,-6 0-4 0,8-1 0 16,-7 1-1-16,-1 1-1 15,-11 1 0-15,2 3-3 16,-11 3 3-16,0 0 3 16,-5 3 0-16,1 2-1 15,-3-1 4-15,6 0-5 16,-2-3 1-16,4-5-6 15,1-1 6-15,1-5-2 16,-1 0 1-16,2-1-1 16,-5 3 5-16,0 2-8 15,-5 6 4-15,-3 4-1 16,-5 4-3-16,-7 3-1 16,-7 5-44-16,-8 5-373 15,-5-2 107-15</inkml:trace>
  <inkml:trace contextRef="#ctx0" brushRef="#br0" timeOffset="145766.539">15811 11489 451 0,'4'-19'231'0,"1"3"-2"0,-4 8-102 16,-7 5-25-16,1 8-44 15,-6 4 12-15,-1 4-15 16,3 9-7-16,5 0-17 16,0 9 5-16,8 1-14 15,3 7 2-15,0-4-2 16,2 4 2-16,1-8-10 16,-2 3 2-16,-2-9-4 15,1 0-3-15,-1-6 2 16,0-4 4-16,-2-6 1 15,4-3-4-15,0-5 0 0,5-1-2 16,0-1-1-16,3-2-25 16,-2 2-86-16,-6-1-16 15,-6 1-6-15,-7 1-6 16,-10-1 20-16,-3 5 86 16,-80 123 4 15,100-122 18-31,-2-1-4 15,3-1 1-15,-1 0-3 16,0 2 3-16,-1-2-4 16,-2 0 8-16,-2-1-4 15,-4-3 2-15,1-2 0 16,-1-2 4-16,0-3-6 16,2-2 2-16,-6-2 2 0,-2 0-2 15,-2-2-1-15,0 3 1 16,-3-4-2-16,6 3 4 15,1-3-4-15,3 4 0 16,3-3-1-16,3 2 2 16,1 1 1-16,4 4 0 15,2-1 4-15,0 0-2 16,3-1 1-16,1-2-1 0,1-4-5 16,-2 0 9-16,-2 0 2 15,-5 0 0-15,1 0 7 16,-2 6 20-16,2-1 17 15,0-2 13-15,-1 3 11 16,1 1 0-16,-2 3-7 16,4 4-23-16,-3 7-6 15,0 2-12-15,-1 5-2 16,-2 2-9-16,-3 5 7 16,3 1-5-16,2 3 3 15,3-2-5-15,5-1 5 16,4-6-12-16,3-6 8 15,2-4 1-15,5-8 3 16,1-3 0-16,5-7 6 16,-3-1-10-16,1-1-7 15,-6 3-2-15,0 2-1 16,-7 7-7-16,-1 0 6 0,-1 3 3 16,0-1-3-16,-4 2-8 15,-1-2 6-15,-3-1-4 16,-5-3-1-16,-4 3 4 15,-6-2 5-15,-5 1 1 16,-4 5-5-16,-5 3 0 16,-7 0-5-16,-1 3 6 0,-5 0-3 15,1-4 5-15,1 1-6 16,7-4 6-16,1-3-8 16,11-2 0-16,5 1 3 15,9 1 5-15,5 2-5 16,6 3 6-16,7 9-75 15,1-1-41-15,10-2-8 16,8-3-2-16,18-6-6 16,1-8 70-16,243 33-15 78,-304-22 68-63,2-1-2-15,-3-1 0 0,0 3 5 16,-9 1-2-16,4-1 5 16,0 2 0-16,8-3-6 15,1-1 3-15,5-3-2 16,2-1-1-16,3-4 2 16,-3 3 3-16,3-1-4 15,3 2 1-15,-2 1-4 16,-1 3 0-16,1 0 6 15,-1 2-7-15,-4 2 3 0,0 3 4 16,0-2-3 0,0 0-3-16,-2-3 10 0,2 0-1 15,2-7-3-15,-1 1 0 16,1-1-2-16,-1 0-1 16,0 1 1-16,-2 4 0 15,-1 1-3-15,-2 5 6 16,0 1-5-16,0 1-3 15,1 1 7-15,1 1 3 16,-1-1-3-16,0 1-1 16,-1-1 0-16,0-4-1 15,-1-3-5-15,-2-1 2 16,0-6 6-16,0 1-1 16,0-4-2-16,3-1 4 15,2-1-5-15,0-1 2 0,4 0-1 16,0 0-4-16,-1 2 5 15,1 0-2-15,1 2-2 16,-2 1 4-16,-2 0 0 16,-1 2-1-16,0 1 2 15,-1-4-5-15,0 2 5 16,2-1-1-16,1-3-4 16,0-2 3-16,1 0 7 15,1-6-9-15,-1 1 5 0,-4-1 1 16,0 1-4-16,-4 0 0 15,-3 3 3-15,-4 3-2 16,-1 3-2-16,-8 3 3 16,-3 5-1-16,-6 3-3 15,1 1-1-15,-1 1 2 16,9 0 1-16,2 1-3 16,11-1 6-16,3 0 1 15,4 0-3-15,6-1 4 16,0-1-6-16,3-1-2 15,0-3-1-15,-1-2 7 16,-1-2-8-16,-3-4 10 16,-2-2 1-16,-6-6-1 15,-2-4-4-15,-2-12-1 16,2-10 2-16,-2-16 9 16,1-1 2-16,-1 2 23 0,0 11 15 15,0 12 7-15,2 19 0 16,2 13 13-16,4 8-13 15,5 14 7-15,1 8-8 16,11 15 0-16,3-2-13 16,11 8-4-16,1-8-18 15,3 2-1-15,-6-12-6 0,1 4 0 16,-9-6-2-16,1 0-1 16,-3-6 1-16,1 4-2 15,-4-8-8-15,1 3 4 16,-3-6 2-16,1 2-6 15,-1-3-2-15,3 1 10 16,-1-5-4-16,2 4-3 16,-1-4 3-16,1 5-63 15,-6-4-59-15,-4-20-17 16,-5-12-2-16,-6-10-3 16,-3-10 66-16,-6 0 50 15,2 15 16-15,-8 4-1 16,-1 9 3-16,-18 3-7 15,-6 1 4-15,-8 4 1 16,2 3-2-16,1 5-1 16,18 2 6-16,10 10-5 0,10 8 3 15,2 1-13-15,1-6 34 16,0 0 50-16,2-10 24 16,4-11 1-16,8-4 19 15,11-6-26-15,9-6-48 16,13-15-12-16,3-3 3 15,14-16 12-15,3 0-2 16,6-3 5-16,-8 5-4 16,2 2-6-16,-14 11-10 15,-1 3-6-15,-12 3-7 0,0 4-1 16,-8 6-4-16,-6 1-2 16,-9 4 4-16,-7 8 0 15,-7 5 0-15,-9 8 3 16,-2 6-4-16,-10 7 0 15,-1 6-3-15,-12 7-1 16,-1-3-3-16,-7 7 7 16,0-2-3-16,-3-1-3 15,9-4 2-15,1-1-1 16,10-8-2-16,8-5 1 16,11-7 5-16,11-2-4 15,7-8-1-15,16-5-2 16,4-5 1-16,12-5 2 0,0-5 0 15,8-3 3 1,-8 2 0-16,1-3 0 0,-13 5-4 16,-4 4 4-16,-13 9-5 15,-12 6 2-15,-15 10-1 16,-14 9 1-16,-10 6 0 16,-10 6 4-16,1-1-7 15,0 3 5-15,14-6-2 16,7-1 1-16,15-5-1 0,10-1 5 15,13-4-10-15,9-15-120 16,10-9-2-16,19-8-3 16,3-12-5-16,188-70-60 78,-249 116 198-63,5-8-4-15,-5 1-4 16,4-5 5-16,-13 10 0 16,2-7-2-16,-3-1 2 15,5-4 2-15,-1-4-3 16,1-3-5-16,-2-7 1 16,4-4 3-16,-1-7 1 15,1-3-5-15,2-11 11 16,0-5 2-16,-5-7 6 0,1 1 10 15,2 0 18-15,2 15 1 16,5 9 1-16,6 14 6 16,3 13 11-16,3 8-1 15,4 13 11-15,2 6-7 16,7 11-1-16,1-5-18 16,8 6-8-16,-2-9-14 0,4 1-3 15,-2-8-5-15,2 2-4 16,-1-7-7-16,-1-3 5 15,-2-4 0-15,-2 1-3 16,-6-3-1-16,-5 8 7 16,-9 5-3-16,-8-2-126 15,-8-8-10-15</inkml:trace>
  <inkml:trace contextRef="#ctx0" brushRef="#br1" timeOffset="185226.539">18104 4239 931 0,'-28'-54'355'15,"-32"1"16"-15,-4-12-188 16,4 8-118-16,-23-15-4 15,0 8-14-15,-27-9 9 16,2 11-30-16,-36-9-5 16,4 16-10-16,-25-6-1 15,5 11-7-15,-32 3 12 16,15 15 0-16,-26 8 8 16,15 14 4-16,-28 14 2 15,23 9-7-15,-28 17-1 16,27 8-12-16,-28 23-5 15,32 9-1-15,-15 28-5 16,33 2-5-16,-4 25 9 16,41-4 2-16,11 20-2 0,27-14-1 15,15 21 1-15,27-17-7 16,12 10-1-16,20-18-2 16,23 15 1-16,15-22 2 15,17 13 0-15,10-18-3 16,7 10 6-16,2-23 1 15,18 3-7-15,5-19 2 16,25-1 8-16,3-21-11 0,24-7 7 16,2-14 6-16,15-7-2 15,-15-12 1-15,28-3 9 16,-15-4-6-16,12-5 7 16,-8-4 0-16,25-3-3 15,-29-1-4-15,31-3 6 16,-20 0-14-16,11-5 29 15,-21 0 0-15,25-13 5 16,-36-7-6-16,19-13 7 16,-18-5-29-16,8-13 1 15,-23 0-2-15,12-9-3 16,-18 6 3-16,5-8 1 16,-20 3-1-16,6-14-1 15,-19 4 2-15,3-17 2 0,-17 4-2 16,2-21-1-16,-18 3 0 15,-4-14 5-15,-22 6-7 16,-11-17 10-16,-14 19 3 16,-18-10 3-16,-18 14 1 15,-21-11 6-15,-14 16-6 16,-27-8 35-16,-12 20 3 16,-47 0-50-16,-5 29-55 15,-51 7-481-15,-20 21 58 16</inkml:trace>
  <inkml:trace contextRef="#ctx0" brushRef="#br1" timeOffset="187066.54">16342 16287 830 0,'-16'-37'284'16,"-8"2"47"-16,0 3-226 16,-4 1-13-16,0 1-38 15,-2-5-13-15,3 2-14 16,-3-8-9-16,2 0-14 16,-10-5-1-16,-1 5 3 15,-14 0-4-15,-4 10 0 0,-27 3 18 16,5 10 5-16,-24-1 5 15,6 9 0-15,-18-1 3 16,16 5-14-16,-15-3-8 16,19 7-3-16,-10-2 2 15,19 2 1-15,-12 2-3 16,12 3 7-16,-7 4-4 16,12 2 3-16,-9 5-5 15,12 4 4-15,-9 11-7 16,10 2 1-16,-5 9-6 15,19 4 1-15,6 12-3 16,22-3 1-16,13 13 0 16,16 1-4-16,10 15 5 15,12 0-4-15,13 10 4 16,4-8-3-16,12 9 4 16,7-10-2-16,13 7 1 15,-1-11-2-15,10 6 4 16,-4-11-2-16,12 1-4 0,-5-13 3 15,19 1-2-15,-5-9-2 16,16-2 1-16,-8-13 2 16,20-6-2-16,-15-7 3 15,11-10 2-15,-10-8-4 16,18-7 0-16,-21-7 5 0,10-10 0 16,-11-3-2-16,15-11 4 15,-14-5-5-15,10-12 1 16,-14-4-4-16,10-14 2 15,-17-1 2-15,4-19 2 16,-16 5-5-16,0-11 8 16,-21 6-5-16,-8-6 4 15,-21 14 4-15,-14-9 7 16,-15 13-4-16,-19-8 30 16,-13 12 3-16,-30-5 12 15,-11 12-4-15,-27-9 4 16,0 10-28-16,-40 1-7 15,8 14-10-15,-33 11-5 16,2 22-12-16,-21 17-49 16,29 14-49-16,-14 17-390 15,37-3 66-15</inkml:trace>
  <inkml:trace contextRef="#ctx0" brushRef="#br1" timeOffset="193116.54">16658 6996 1179 0,'-4'61'288'0,"-2"2"94"16,2 14-327-16,7-4-36 16,2 12 1-16,2-4-2 15,1 15 22-15,0-5 3 16,-1 17 22-16,-1-4 2 0,-2 13 18 16,-6-8-15-16,-1 7-6 15,-1-19-21-15,4 2-5 16,2-24-25-16,3-6-56 15,5-24-50-15,0-9-407 16,-2-20 69-16</inkml:trace>
  <inkml:trace contextRef="#ctx0" brushRef="#br1" timeOffset="193666.54">17201 7098 1049 0,'24'-7'399'16,"-14"13"14"-16,8 11-235 16,2 6-142-16,5 17-18 15,1 7-15-15,2 19-2 16,-5-1-9-16,-3 22 1 16,-8-5 2-16,-1 18 14 15,-5-7 12-15,-4 13 12 16,-1-11 4-16,1 5 3 15,-2-17-9-15,4 0-7 16,0-17-15-16,1-7-58 0,0-18-39 16,0-8-369-16,1-13 55 15</inkml:trace>
  <inkml:trace contextRef="#ctx0" brushRef="#br1" timeOffset="194296.539">16025 7697 1117 0,'-32'18'290'0,"1"4"92"15,9-5-310-15,14-2-27 16,16-4-12-16,17-7-7 15,11-4-14-15,23-3-5 16,4-5-4-16,23-4 9 16,0 2 5-16,20 1 21 15,-6 2 9-15,21 7 14 16,-10 4-6-16,15 5 4 16,-14 4-14-16,18 0-8 15,-16-1-19-15,15-2 1 16,-15-6-10-16,13-3-1 15,-20 2-2-15,6-2 5 16,-21 2-3-16,4 4 4 16,-23 1 0-16,-3 2-9 15,-18-5-23-15,-5-2-427 16,-13-11-47-16,-5-5-146 0</inkml:trace>
  <inkml:trace contextRef="#ctx0" brushRef="#br1" timeOffset="195026.54">16748 8283 1173 0,'-3'13'308'16,"5"-7"76"-16,8-7-313 16,10-11-65-16,10-10-8 15,4-7 0-15,9-11 8 16,-3 0-8-16,7-2-1 16,-9 9 4-16,-3 2 2 15,-9 14-7-15,-7 12 5 16,-11 12 0-16,-6 11 3 15,-9 12-5-15,-7 13 3 0,-1 2-5 16,0 5 5-16,4-6-25 16,6-3-164-16,6-14-203 15,5 0-6-15</inkml:trace>
  <inkml:trace contextRef="#ctx0" brushRef="#br1" timeOffset="195446.54">17342 8004 1158 0,'-28'14'313'16,"2"0"78"-16,5 3-310 15,6-2-72-15,1 1-5 16,5-1-14-16,-3 4 3 16,1-2-5-16,0 5 6 15,2 1-1-15,1 6 9 16,5-4-2-16,0 2 10 16,6-3-4-16,2-3 5 0,2-9-1 15,6-8 3-15,2-6-2 16,8-18 2-16,4-5-3 15,8-19 3-15,1-1-6 16,3-12-2-16,-8 6-3 16,-3-5 3-16,-14 14-5 15,-10 3-1-15,-10 15 3 16,-18 13 2-16,-9 11-24 0,-13 11-387 16,-2 9 126-16</inkml:trace>
  <inkml:trace contextRef="#ctx0" brushRef="#br1" timeOffset="212626.539">16673 12642 228 0,'0'12'219'0,"-1"7"-39"16,1 2-39-16,-1 7-58 15,-1-2-42-15,-2 8-17 16,-1-3-14-16,1 4 33 16,2-4 9-16,-3 7 9 15,1-5 1-15,2 8 4 16,1-7-30-16,1 5-11 16,0-5-12-16,3 4 2 15,2-5-7-15,0 9 2 16,3-4 1-16,1 7-3 15,1-6-1-15,0 6-3 0,-4-8 1 16,-3 1-4-16,-3-6 0 16,-4 2 3-16,-3-8 1 15,-1 6-4 1,1-5-1-16,2 5-1 0,-1-2-4 16,2 6 5-16,4-3 1 15,6 8 3-15,1-4-1 16,5 7-2-16,0-4-1 15,3 3-1-15,-3-8-3 16,-1-1 3-16,-3-8 3 0,-2 3 3 16,-3-4-6-16,0 5 5 15,-2 0-5-15,3 8-1 16,-2-3-2-16,0 7 10 16,1-1-5-16,1 1 3 15,-3-7-1-15,3 3 0 16,0-7-8-16,2 3 2 15,-1-6 0-15,4 6 4 16,-3-4-1-16,1 2 5 16,-4-2 0-16,-2 5-4 15,0-5-2-15,-2 4 3 16,0-3-1-16,0 5 0 16,1-5 1-16,-1 6-3 15,0-6-3-15,-3 3 4 16,3-5 1-16,0 1 0 15,0-6 4-15,2 3 1 0,-1-1-5 16,-1 1 0-16,1-1 2 16,1 4-4-16,-1-3 1 15,3 8-1-15,-2-2-3 16,2 8 2-16,-4-7 1 16,2 7 1-16,-1-8 1 15,2 4 4-15,0-6-2 16,2 6 3-16,3-5-2 0,3 4 5 15,4-6-1-15,9-8-100 16,0-19-67-16,-8-36-25 16</inkml:trace>
  <inkml:trace contextRef="#ctx0" brushRef="#br1" timeOffset="214096.539">17398 12620 188 0,'-1'11'67'0,"-2"2"5"15,0 3-53-15,-2 6-5 16,0 1-10-16,0 7 6 15,3-2 4-15,1 9 26 16,2 0 8-16,0 14 32 16,0 0 8-16,2 10 18 15,-1-4-16-15,0 8-10 16,3-13-25-16,0 3-19 16,0-10-22-16,2 5 21 15,-1-5-1-15,1 8 5 16,-1-3 2-16,-1 5 7 15,1-7-31-15,1 4-2 16,-1-8-12-16,1 0 5 0,-1-6-7 16,0 4-3-1,-1-6 5-15,-1 7 3 0,-2-4-6 16,-1 6 3-16,-1-6 0 16,0 5-6-16,-2-8 6 15,-2 4-3-15,1-6-1 16,-2 3 5-16,-1-6 3 0,-1 4-5 15,3-6 4-15,-2 5-1 16,4-4 3-16,1 4 2 16,2-4 1-16,1 3 1 15,2-4 0-15,-3 7-6 16,-1-5 0-16,-3 5-2 16,1-5-1-16,-1 3-3 15,1-4 3-15,5 6-5 16,1-4 4-16,1 9-3 15,1-4-2-15,0 6 1 16,-4-6 4-16,-4 3-1 16,-2-8 1-16,-4 2-1 15,0-7 0-15,1 5-2 16,1-6 4-16,2 1-6 16,1-3 9-16,2 3 0 15,0-4-4-15,1 4-4 16,1-6 7-16,0 1-11 15,-1-4 3-15,-1-3 6 0,-1-6-2 16,-3 4-1-16,-1-1 7 16,0 4 2-16,0 3 1 15,1 5 12-15,4-1-19 16,3 7-110-16,3-7-25 16,-3-18-91-16,2-19-20 15</inkml:trace>
  <inkml:trace contextRef="#ctx0" brushRef="#br1" timeOffset="-211910.189">17552 11819 59 0,'-5'-4'3'15,"4"0"-5"-15,0 1-1 16,1-3 6-16,-1-37-4 62,-4 54-1-62,3-4 0 16,-1-4-1-16,1-1 7 16,-1 5-1-16,3-4-3 15,0-2 2-15,1-2-4 16,2-1-1-16,-2 4 2 0,0 0 5 15,-1 1-1-15,-1 2 0 16,-1 3-3-16,1-2 1 16,-1 1-4-16,3-2-2 15,1 2 7-15,3-3-3 16,5-1-3-16,4-3 7 16</inkml:trace>
  <inkml:trace contextRef="#ctx0" brushRef="#br1" timeOffset="-206790.189">16657 12552 62 0,'3'2'1'0,"0"-1"-5"16,-2-5 0-16,1 1 3 0,3-9 0 15,-1-3 1-15,4-7-1 16,3 0 1-16,-1 1-4 15,2 6 6-15,2 2-7 16,-7 6 9-16,-2 2-5 16,1 4 7-16,0-1-10 15,-4-3 8-15,3 3-4 16,-1 0 6-16,-1 1-7 16,0-3 3-16</inkml:trace>
  <inkml:trace contextRef="#ctx0" brushRef="#br1" timeOffset="-202410.189">16647 12458 69 0,'-4'1'3'0,"5"-2"-2"16,0 2-3-16,1-1 6 0,0 0-2 15,1 0-2-15,1 0-2 16,-1-1-1-16,-2 2 0 16,-1 4 0-16,-1-3 2 15,0 1 4-15,-2-5 2 16,2-1-6-16,2-5 1 16,1 0 1-16,3-3 0 15,-1 4-5-15,4 3 7 16,-4 0-2-16,-2 3-3 15,-3 2 4-15,0 1 1 16,-4 2-2-16,3-3 2 16,2 1-4-16,0 1 0 15,2-1 0-15,0-3-3 16,1 2 4-16,1-1 2 16,0 0-1-16,-1 3-1 15,1 1 5-15,-2-2-10 16,0 4 5-16,-1 3-4 0,-3-3 1 15,0 4 0-15,0-2 2 16,-3-1 2-16,3-1-2 16,0-4 4-16,1-2-4 0,4-1 6 15,-1-1-10-15,0-2 5 16,3 6-2-16,-2-4 4 16,2 8-4-16,-3 3 5 15,-1 1 36-15,-11-1 37 16,2 2-90-16,-2-5 158 15,-2-5 21-15,3 2 38 16,11-4-7-16,-1-3 127 16,0-2-141-16,3 2 17 15,-2-1-62-15,-2 2-9 16,-1 1-29-16,2 6-3 16,-2 1-33-16,2 1 0 15,-1-1-18-15,3 0-8 16,-2-4-10-16,2-7-7 15,2-7-8-15,0-5-1 16,0-9-1-16,2-3 0 16,-4 0 6-16,1-5 12 15,-2 4 4-15,1-4 10 16,-5 5-9-16,4-3 0 0,-1 7-12 16,-2-3-8-16,3 6-9 15,-1-4 5-15,-1 4-10 16,0-4 2-16,1 6-3 15,-1-4 6-15,1 4 1 16,0-1 2-16,2 2 5 0,0-7 7 16,-2 6 0-16,3-7-4 15,-1 1 2-15,1-4-4 16,-2 3 0-16,3-3-6 16,-2 6 3-16,-1-3 3 15,1 5-3-15,1-1-5 16,-2 6-2-16,-2 2 3 15,0 3-4-15,0 1 4 16,-4-1-4-16,3-2 7 16,0-1-5-16,2-5-2 15,-2-3-5-15,3-2 8 16,-1 0-3-16,2 0 2 16,-2 5 2-16,-1 3 0 15,-3 7-3-15,0 0-1 16,2 5-4-16,-3 0 2 15,4 4 1-15,1 0-1 16,2 2-2-16,-3-3 6 0,2 1-2 16,-1 1 1-16,-1 1-4 15,0 2 0-15,0 2 0 16,3 4 1-16,-1-1 0 16,1 1-2-16,1-3 7 0,2 1-8 15,0-2 2 1,1-3 0-16,0-4 6 15,2 1-5-15,0-2 7 0,-1-1-3 16,0 0-2-16,-1 4 1 16,0 0-2-16,1 2 2 15,-1 0 2-15,2 2 0 16,1-2 0-16,5-1 1 16,0-1-3-16,4-5-5 15,-2-1 4-15,2-2-2 16,-2 2 1-16,0 0 0 15,-2 3 1-15,1 6 0 16,-3 1-2-16,2 2-1 16,-4-1 1-16,3 1-2 15,-4-3 1-15,5-1 1 16,-2-2 2-16,2-1 1 16,0 0-1-16,2-4-5 15,-2 1 5-15,0 1-2 0,-4 0-2 16,0 1 1-1,1 2 6-15,-4-3-7 0,1 2 3 16,1-4-3-16,2-1 5 16,-1-2-4-16,6 0 2 15,0-1-1-15,-1 5 2 16,0 1-1-16,-3 2 0 0,0 1 2 16,-4 1-2-16,1-1-1 15,1 1-2-15,-1-2 2 16,-1 4-7-16,3-4 5 15,-3 4-1-15,2-1 6 16,-1 2-4-16,-1-1 6 16,0 2-4-16,1-2 1 15,0 1-2-15,1-1-6 16,1 0 1-16,-1 0 7 16,0-2-2-16,0 3 0 15,-2-1 5-15,3 0-2 16,-2 1-7-16,2-1 6 15,-2-3-5-15,2-1 3 16,-2-2 1-16,2-2 0 16,-2 2-2-16,2-2 1 15,-1 4 0-15,-2-1 3 16,0 2-2-16,3 1-5 16,-2 1 8-16,-2-1-3 15,4 1 0-15,1-1-2 16,1 2 5-16,0 0-2 0,1 0 3 15,2 1 6-15,-2 0 3 16,-2-1 6-16,-1-2-1 16,0 0 1-16,-6-2-6 15,1 0 1-15,-3-1 0 0,-1 0-6 16,-3-1 0-16,0-1-12 16,-3-2-41-1,-4-2-432-15,1-1-127 0,-2 1-145 16</inkml:trace>
  <inkml:trace contextRef="#ctx0" brushRef="#br1" timeOffset="-198170.189">17163 11001 473 0,'-5'3'353'16,"0"3"-49"-16,0 4-34 15,0-1-188-15,2 8-5 16,1-4-44-16,-2 11 1 15,4 1-16-15,-1 11-1 16,1 2-7-16,0 12-2 16,-1-2-10-16,-1 13 4 0,-1-7-7 15,0 4 6-15,1-9 1 16,-2 1-2-16,2-16 1 16,1-1 0-16,0-9-4 15,-1-7 2-15,2-8 3 16,2-4 0-16,-4-10 3 15,2-6 1-15,3-2-5 0,-1-4-3 16,3-4 3-16,-3-1-2 16,3-1 0-16,-2-8 2 15,-2-1 1-15,1-13-1 16,1-3 0-16,-1-10 2 16,0 2 0-16,3 0 8 15,-2 11-3-15,2 1 9 16,-4 12-4-16,1 6 6 15,-3 10-4-15,-2 4 8 16,-2 9-4-16,1 8 5 16,-1 5-10-16,0 9 4 15,0 1-1-15,-2 9-8 16,3 2-8-16,0 9 4 16,-1-3-2-16,2 11-10 15,0-2 5-15,-1 6 2 16,-1-5 0-16,0 5 0 15,4-7 2-15,-1 1-5 16,3-9 9-16,1-1-1 16,3-10-5-16,-1-6 1 0,0-9 5 15,-2-7-7-15,1-8-3 16,-1-9 3-16,0-5-2 16,3-9-2-16,-3-6 5 15,3-8 2-15,-2 1-1 16,1-14-2-16,-2 5-1 15,3-4 0-15,-2 6 3 0,1-3-4 16,0 12 6-16,0 2 1 16,-4 6 4-16,2 1-3 15,-2 11 2-15,0 4 2 16,-2 5 7-16,1 9-8 16,-2 8 4-16,0 5-6 15,-3 5 3-15,3 13-8 16,-1 4-1-16,1 11-2 15,0 4 7-15,1 8-6 16,-1-5-1-16,-2 6 4 16,2-8-6-16,-2-2-13 15,4-12-15-15,0-7-39 16,-1-12-177-16,0-7-147 16,-1-9-38-16</inkml:trace>
  <inkml:trace contextRef="#ctx0" brushRef="#br1" timeOffset="-194970.19">17044 11254 536 0,'-18'-12'435'0,"-1"1"-103"16,1 3-23-16,4 7-263 15,-1 1-26-15,0 0-18 16,-3 1 5-16,-2 0-4 16,-8-1-8-16,-1 1 8 0,-11-4 0 15,3 0-3-15,-9-4 2 16,4-1 7-16,-9-2-3 15,0 5-3-15,-16 0 3 16,3 3 1-16,-15 2-3 16,1 1 5-16,-12 1 0 15,9 2-1-15,-14-2-6 16,6 0 3-16,-14-2-3 16,12-3-2-16,-21-2 0 15,13 2 2-15,-16-3-7 16,5-1-1-16,-18 0 6 15,14 1-5-15,-15 1 1 16,9 2 6-16,-19-1 2 16,14-2-7-16,-19 0 6 15,9 4-4-15,-17-4 5 16,18 3-4-16,-22 3 0 16,16-4 1-16,-17-3-3 15,16-1 3-15,-22-3-6 0,19-3 7 16,-26 0 0-16,17 4 5 15,-18-2-7-15,17 6 11 16,-16 0-9-16,25 2 5 16,-20 2-6-16,18-1-1 15,-16-1-1-15,17-2 4 16,-23-2-11-16,25-5 8 16,-18-1 2-16,13-1-8 0,-12-1 6 15,21 3 2-15,-26 1-5 16,24 3 5-16,-18 1-2 15,15 1 0-15,-18 1 3 16,28 1-2-16,-18 1-2 16,22 1 3-16,-10-1-4 15,19 0 3-15,-18 0 3 16,19 0-6-16,-14-2 6 16,13 3-1-16,-18-2-8 15,17 2 5-15,-16-3 6 16,13 3-2-16,-16 0 9 15,20 1 7-15,-16 2-4 16,18-1 5-16,-10 1-5 16,19 0-6-16,-11 1-3 15,15 1-5-15,-14 1-5 0,17-3 3 16,-16 2 0-16,11-1-3 16,-9-1 6-16,14 0 3 15,-17 1-5-15,15 0-5 16,-14 1 2-16,15 1 4 15,-13 2-4-15,16-1-1 16,-16 3 6-16,16 1 0 16,-9 1-9-16,11-2 7 0,-13 3 1 15,15-2-4 1,-8 1 7-16,10-1 0 0,-10 2-7 16,15 1 4-16,-8-1 3 15,12-1-2-15,-3 1-1 16,16-5 3-16,4 2 2 15,23-2-7-15,5-4-385 16,18-8 132-16</inkml:trace>
</inkml:ink>
</file>

<file path=ppt/ink/ink2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1:54:08.489"/>
    </inkml:context>
    <inkml:brush xml:id="br0">
      <inkml:brushProperty name="width" value="0.05292" units="cm"/>
      <inkml:brushProperty name="height" value="0.05292" units="cm"/>
    </inkml:brush>
  </inkml:definitions>
  <inkml:trace contextRef="#ctx0" brushRef="#br0">6777 7899 881 0,'-16'12'193'0,"-2"0"94"15,7-4-254-15,3-3 15 16,6-7-1-16,3-4 3 15,4 1-9-15,6-5 2 16,-1 0-9-16,4-4 5 16,2 0-1-16,5-8-1 15,0-2-6-15,6-12-6 16,1-3-2-16,5-12 7 16,1 1 1-16,6-11 9 15,-1 6-6-15,11-7 3 16,-6 3-6-16,7-11-4 15,-1 4-9-15,13-13 3 16,-7 2-12-16,16-12 0 16,-2 6 5-16,11-16 2 0,-8 9 2 15,13-12 6-15,-9 12-8 16,10-15-2-16,-10 12-5 16,9-12 0-16,-9 13 0 15,9-15-3-15,-13 13 2 16,10-12 4-16,-9 13 1 15,8-17 5-15,-8 12 3 0,10-13 1 16,-9 13-4-16,8-13 1 16,-7 14 5-16,9-15 4 15,-10 14 4-15,9-9 11 16,-11 10 1-16,10-8-4 16,-11 22-3-16,8-14-4 15,-8 13-15-15,11-7-6 16,-12 10-8-16,13-14-4 15,-8 16-2-15,9-8 6 16,-15 4 2-16,9-3 4 16,-13 13 1-16,3-9 2 15,-10 13-3-15,8-5 1 16,-12 7-2-16,4-6 8 16,-6 11-8-16,5-8 9 15,-9 5-7-15,7-9 3 16,-7 9-8-16,4-8 6 0,-9 13-6 15,2-2 10-15,-8 16 3 16,-2-3 2-16,-7 14-3 16,-4 0 3-16,-7 10-12 15,-5 0 4-15,-3 8-3 16,-5 2-1-16,-5 7 1 16,2 1-7-16,-2 3-10 15,0 0-51-15,-2 2-45 0,9-3 257 16,11 1-756-16,-2-7 300 15</inkml:trace>
  <inkml:trace contextRef="#ctx0" brushRef="#br0" timeOffset="1699.525">11989 870 1109 0,'-13'14'253'0,"-1"5"93"15,3 8-318-15,8 9-16 0,4 15 2 16,4 6 0-16,6 22 11 16,3 7-3-16,-2 27 8 15,2 1-1-15,3 21 6 16,-3-9-6-16,-2 12 4 15,-2-18-9-15,-3 5-6 16,-5-25-3-16,1 5 0 16,-1-23-5-16,-1 0-1 15,0-20-5-15,0-2-6 16,-1-17-17-16,3-11-71 16,-1-15-232-16,2-20-89 15,4-19-117-15</inkml:trace>
  <inkml:trace contextRef="#ctx0" brushRef="#br0" timeOffset="2182.653">11831 927 767 0,'-21'-25'322'0,"-3"-1"1"15,6 3-172-15,0-8-109 16,10 1-18-16,7-8 4 15,7-1 3-15,5 0 10 0,4 11 1 16,5 9 4-16,-2 16 1 16,4 17 1-16,-2 14-3 15,-2 13 5-15,-4 5-8 16,-1 4-11-16,-3-8-16 16,1 2-30-16,-3-12-54 15,6-3-354-15,-7-3 81 16</inkml:trace>
  <inkml:trace contextRef="#ctx0" brushRef="#br0" timeOffset="3468.523">11894 2644 847 0,'24'3'184'0,"8"0"80"16,5 3-247-16,16 1-1 16,1 1-7-16,17 0 6 15,1 3 2-15,18-1-3 16,-3 0-4-16,18 2 5 15,-9-3-7-15,23 2 5 16,-12-3 2-16,17 0 5 16,-8-4 1-16,18 2 15 15,-17-4-3-15,20 4-6 16,-12-1-2-16,21 0-5 16,-19 1-12-16,25 2-5 15,-13-3 3-15,16 0-4 16,-14 0 1-16,26 0 9 15,-22 0 2-15,21 1 3 16,-17-1 3-16,12 2 4 16,-13-2-5-16,18-1 7 0,-20 1-4 15,22 1 11-15,-16-2-5 16,14 2 10-16,-23 0-8 16,20-1 13-16,-20 4-10 15,14-3 16-15,-17-1-4 16,15 2 13-16,-23-2-15 15,15-2 6-15,-16-1-14 16,13 1-4-16,-21 0-18 16,17-3 6-16,-23 2-7 0,13 1 0 15,-22-2-2-15,10 0 7 16,-18 3-4-16,0-3 4 16,-22 0 2-16,5 0-1 15,-21-1 4-15,-2 0 2 16,-11-1-2-16,-2-1-5 15,-12-2 4-15,-1 1-10 16,-10 1-2-16,-3 1 5 16,-8 4-3-16,-4-2 1 15,-4 1-4-15,-1 0 1 16,-4 1-8-16,0-1 2 16,3 0-16-16,-2-3-23 15,0-3-46-15,1-6-101 16,3-2-75-16,3-3-261 0,1 0-9 15</inkml:trace>
  <inkml:trace contextRef="#ctx0" brushRef="#br0" timeOffset="3866.032">18940 2761 1106 0,'8'0'263'0,"6"1"86"15,6 6-317-15,15 2-22 16,3 4-12-16,12 2-1 15,-4-2 3-15,2 1-1 16,-9-1 3-16,-8 0 2 16,-17 3 2-16,-20 7 27 15,-15 4 15-15,-28 10 33 16,-7 4 12-16,-18 9 14 16,2-2-22-16,-5 2-21 15,18-10-39-15,7-8-80 0,22-9 337 16,24-28-749-16,14-22 300 15</inkml:trace>
  <inkml:trace contextRef="#ctx0" brushRef="#br0" timeOffset="8196.15">12095 2648 561 0,'-3'4'240'0,"-1"-1"23"15,3-1-150-15,1 0-28 16,2-4-39-16,2 2-5 16,0 0-22-16,2 2 5 15,1 0-7-15,0 4-4 16,1-3-2-16,1 1 3 16,-1-2 1-16,4 1 4 15,-2-3 8-15,4 1 2 0,-1 2-2 16,4-2 0-16,0-1-1 15,2 2-2-15,-2 0 1 16,3 1-2-16,-4-1-5 16,3-1-7-16,0 3 2 15,2-4-11-15,-3-1 1 16,5 1 4-16,-4-2-1 16,-1 0-3-16,-2 2 7 0,-1-1-9 15,-3 1-1-15,-1 0 4 16,1-2-4-16,-1-1 2 15,1 1 5-15,-2-5 3 16,-2 3-7-16,0-3 7 16,-2 2-1-16,-2-2 3 15,-2 1 2-15,-1-1 11 16,-2 0-6-16,-1-2 2 16,0 1-9-16,0-3-4 15,0-2-3-15,1-1-4 16,-2-2 5-16,2-2 3 15,1 0-3-15,2-3-3 16,0 2 5-16,2-1-6 16,-3 6 0-16,2 1 4 0,-2 3 9 15,0 3-3-15,0 3-3 16,0-1 4-16,3 3-3 16,-1 1-5-16,1 0-7 15,-1 1 4-15,1 0 3 16,1 1-5-16,0-1-1 15,-2 0 8-15,4 0-7 16,0 0-1-16,0 0 1 16,1-1 0-16,0 2 0 15,2 0 3-15,-1 0-4 0,0 1 3 16,1 1 0-16,2-3-1 16,2 0 4-16,2-1-5 15,1-3 0-15,4 1 2 16,0 1-3-16,2-1 1 15,0 0 7-15,6 0 4 16,-4 1-7-16,5-3 5 16,-4 3 2-16,7-3-6 15,-6 2-2-15,6-2 2 16,-3 2-2-16,5-1-3 16,-5 0 3-16,4-1-4 15,-4 4-2-15,6 0 3 16,-8 0-1-16,8 2-2 15,-5 0 3-15,3-2 4 0,-6 3-3 16,4 1 1 0,-6 0 0-16,3 0-2 0,-5 1 2 15,5 1 2-15,-3 0-6 16,2 0-1-16,-2 0 8 16,3 0-9-16,-2 0 1 15,3-3 2-15,-4 2 8 16,4-2-7-16,-1 0 6 15,1 1 2-15,-2 0 1 16,2-2-5-16,-2 0 1 0,0 2 4 16,-3-6-8-16,3 3 3 15,-3-2 2-15,1 0-2 16,-3-2-7-16,1 2 7 16,-3-3-1-16,-1 2-7 15,-4-3 5-15,0-1 5 16,-3-1-3-16,-2 1 2 15,0 0-2-15,-3-2 3 16,-1 2-5-16,-2-3 6 16,0 1-5-16,-2-3 8 15,1 4-3-15,1-1 8 16,-3 2 3-16,0-2 10 16,0-2-7-16,2-1 4 15,-2-5-9-15,2 0-1 0,-1 1-7 16,2-2 5-16,-2 3-3 15,1 0 6-15,-2 1-4 16,1 1 2-16,1 4 2 16,-1 1-9-16,0 2-2 15,1 3-3-15,-1-1 1 16,0 2-6-16,-1 1 8 16,-1 1 1-16,1 0-6 15,0 1-1-15,-2-2 3 0,1 2 0 16,0 0-2-16,2 0 6 15,-1-2-9-15,2 3 6 16,1-4-1-16,1 2-1 16,-2-2-2-16,3-1 5 15,1 1-3-15,1 1-2 16,1 0 0-16,1 1 2 16,2-1-2-16,2 1 0 15,1 0 2-15,2-2 2 16,1 1-5-16,2 0 6 15,-3-1-3-15,7-1 0 16,-4 1-2-16,2 2 4 16,1-1 0-16,6 1-1 15,-3-1 2-15,8 0 0 0,-3 0-1 16,7-1-2-16,-3 2 0 16,3-1-1-16,-4 0-1 15,5 1 4-15,-5 1-5 16,3 2 3-16,-3-1-2 15,5 1 3-15,-6 0-4 16,8 0 9-16,-8-1-7 16,7 2 4-16,-4-1 0 15,1 2-1-15,-5-2 1 16,4 2 5-16,-4 1-5 0,4 0 1 16,-3-2-1-16,3 2-2 15,-5 0 1-15,6-2-5 16,-6-1 7-16,4 0-1 15,-5-1 2-15,4 2 0 16,-7-2 8-16,5 0-5 16,-6-2 7-16,1 0-2 15,-4 0-5-15,1-1 5 16,-5 0-4-16,1-1-7 16,-3-2 0-16,0 0 2 15,-4 0-2-15,-1 0-3 16,-2-1 4-16,-1 0 2 15,1 1 0-15,-1-5-2 16,-2-2-4-16,1-3 6 0,-1 1-4 16,0-8-4-16,-2 2 2 15,1-1 0-15,-2-1 1 16,-2-2-4-16,1 2 6 16,-1 0-4-16,-1 3 7 15,2-2-8-15,-1 4 7 16,0-2-7-16,1 3-2 15,1 1 2-15,-2 2 0 16,1 2-2-16,0 3 7 16,1 0 1-16,0 5-2 0,-1-1-1 15,1 2 1-15,-1 2-2 16,1 1 1-16,0-1-4 16,-1 1 8-16,4-1-8 15,-2 2 7-15,1-2-4 16,1 0 5-16,1-1-7 15,0 2 5-15,4 2-7 16,-1-2 6-16,4 1-6 16,-2 1 2-16,3 0 7 15,-1-2-1-15,6 2-5 16,-4 0 4-16,7-3-1 16,-3 0-2-16,5-1-4 15,-4 0 3-15,7-1 0 16,-3 2 3-16,5 1-5 15,-2-1 6-15,8-2-1 16,-3 0-3-16,6-2-5 0,0-3 7 16,3 4 0-16,-3-3 1 15,5 3 2-15,-7 1 1 16,5 1 2-16,-6-2-1 16,4 2 0-16,-4 0 6 15,5 0-1-15,-2 2-4 16,5 0 3-16,-6-2-1 0,5 2-6 15,-8-1 4-15,2 2 0 16,-6-1-3-16,3 5-1 16,-8-1 0-16,4-2 2 15,-4 0 1-15,1 0-4 16,-6-4 0-16,2 0 3 16,-4 0-4-16,1 4-1 15,-4-3 5-15,2 1 0 16,-4 0 2-16,0 0-2 15,-3-2-3-15,0-2 2 16,-3 1-2-16,-2-1-2 16,-1 3 6-16,0-7 0 15,0 3-1-15,-1 0-1 16,-1-4-1-16,3-3-4 16,0 0-1-16,1-7-2 15,-4-3 2-15,1-2 1 0,-2-4 5 16,-3-3-3-16,0 0 1 15,2-6 3-15,0 2-4 16,2-7-6-16,2 2 9 16,1-3-2-16,0 6-7 15,0-4 3-15,-1 14 5 16,-1 0-4-16,-2 7-3 16,-2 3 9-16,-2 4-2 0,1 1-2 15,-2 3 1-15,1 2 1 16,0 4 3-16,0 0 5 15,0 1-6-15,3 2-2 16,-1-1-1-16,3 3-1 16,2-2 1-16,2 3-1 15,1-3 1-15,4 1 2 16,-2 0-7-16,5 1 0 16,2-1 3-16,5-5 2 15,2 2-3-15,5-3 6 16,1-3-6-16,9-2 3 15,1 1 1-15,4-3-3 16,-2 1-2-16,8-2 6 16,-8 1-5-16,4-1 2 15,-3 1 4-15,2 0-1 0,-10 3-5 16,3 1 6-16,-8 3-7 16,0 0 11-16,-9 4 6 15,0 1 6-15,-7-1 2 16,0 1 12-16,-7 0-6 15,2-1-3-15,-5 1-2 16,-3 0-5-16,-3-2-4 16,0 1-4-16,-2-1-1 0,1 0 4 15,-4 0-4-15,0 0-4 16,1 1-3-16,-3 2 0 16,-1-1-10-16,3 0 4 15,1 0-7-15,6-5-79 16,5-5-104-16,23-14-452 15,3-4 33-15</inkml:trace>
  <inkml:trace contextRef="#ctx0" brushRef="#br0" timeOffset="13751.082">12152 2494 885 0,'-7'-8'216'0,"4"0"72"15,7 2-253-15,7 1 1 16,4 3-11-16,8-2-6 16,3 1-2-16,6-1-4 15,0 2-9-15,10 0-1 0,-3 1 5 16,11-3 5-16,-2 1 5 16,11-2 18-16,-4-1 3 15,11-2 3-15,-3 3 4 16,12-4-4-16,-6 1-20 15,13-3 4-15,-8-2-5 16,12-3-4-16,-7-1-7 0,12-1 7 16,-10 1-3-16,13-1 0 15,-10 2 1-15,13-2 0 16,-12 1 3-16,12-1-5 16,-11 0 2-16,9 0-5 15,-11 1 8-15,12-3-3 16,-12 2 4-16,12-4 0 15,-13 0-2-15,12-4-6 16,-11 2-7-16,11-4 6 16,-10 3-7-16,10-3 7 15,-11 4-2-15,9-1 4 16,-14 3-8-16,10-2 5 16,-12 2-3-16,11-2 7 15,-10-3-4-15,11-3 17 16,-8 0 3-16,9-3 12 15,-11 3-6-15,10-5 16 0,-12 4-10 16,12-5-1-16,-8 4-6 16,9-4 6-16,-10 3-14 15,11-4-6-15,-9 6-6 16,13-6-2-16,-11 2-2 16,12-4-4-16,-11 2-1 15,12-4-1-15,-14 4-2 16,12-5-5-16,-10 9 7 15,7-5-5-15,-11 4 6 0,12-4-4 16,-14 6 3-16,11-4-7 16,-9 5 13-16,9-3-8 15,-12 1 0-15,10-5 0 16,-10 4 2-16,7-9-4 16,-13 4 5-16,3 0-1 15,-6 5 1-15,5 0 6 16,-9 6-3-16,3 1 9 15,-8 7 2-15,-4-2-3 16,-9 6 0-16,2 0 1 16,-12 4-9-16,0-1 11 15,-7 6 1-15,-3 2-2 16,-6 1 3-16,-3 3 6 16,-5 2-3-16,-4 2 8 15,-5 0 3-15,-3 2-3 0,-3 0-6 16,-1 1-7-16,-1 0-13 15,-1-3-13-15,-1 2-11 16,2-5-55-16,1 2-55 16,1 2-30-16,2 4-447 15,0 10 95-15</inkml:trace>
  <inkml:trace contextRef="#ctx0" brushRef="#br0" timeOffset="27179.12">19226 3333 910 0,'-2'-25'302'16,"-8"15"55"-16,9 23-255 15,6 20-28-15,6 11-29 16,10 16-17-16,3 2-14 0,6 9-6 15,1-12-1-15,4 6-4 16,-2-10-3-16,5 1 0 16,-6-10 5-16,3-1 0 15,-5-13-5-15,0-9-23 16,-12-13-26-16,-5-7-205 16,-15-8-120-16,-21-3-51 15</inkml:trace>
  <inkml:trace contextRef="#ctx0" brushRef="#br0" timeOffset="27345.235">19123 3952 933 0,'-14'-8'375'16,"20"-8"8"-16,26-13-217 16,18-9-115-16,25-17-31 15,5-11-12-15,18-11 1 16,-7 3-11-16,12-7-387 0,-19 13 131 15</inkml:trace>
  <inkml:trace contextRef="#ctx0" brushRef="#br0" timeOffset="29613.823">10519 1436 582 0,'-15'-6'166'15,"6"-11"52"-15,7-9-152 16,7-24 10-16,10-11-14 15,10-26 1-15,1-6-18 0,4-5-16 16,-1 14-24 0,1 5-7-16,-9 26 1 0,0 15-1 15,-3 16 4-15,-3 12-2 16,-4 16 5-16,-1 15 4 16,-4 9 5-16,-2 16 0 15,-4 8 8-15,0 11-1 16,-1-6-8-16,2 2-3 15,2-16-1-15,4-15-7 16,3-20 2-16,4-19-2 16,3-19 0-16,7-23-2 15,2-6 5-15,10-7-8 16,-5 10 10-16,2 6-7 16,-8 22-3-16,-2 16 0 15,-12 15 7-15,-1 12-9 16,-3 16 8-16,-4 15 1 0,-3 2-2 15,5 9 6-15,-2 0-93 16,-3-6-204-16,-7-17 45 16</inkml:trace>
  <inkml:trace contextRef="#ctx0" brushRef="#br0" timeOffset="29911.537">11364 740 537 0,'-24'17'227'0,"-7"4"21"16,1-2-142-16,-4 4-12 16,7-1-35-16,-2 14-9 15,7 6-8-15,4 13 3 16,10 2-11-16,9 9 0 15,14-16-6-15,19-4-11 16,12-15-8-16,37-10-5 16,10-22 17-16,21-25-329 15,-11-24 110-15</inkml:trace>
  <inkml:trace contextRef="#ctx0" brushRef="#br0" timeOffset="39976.59">15838 568 965 0,'-10'-12'349'0,"2"12"29"16,9 11-224-16,15 17-133 16,10 15-7-16,20 20-4 15,8 8-3-15,23 25-4 16,2 0 2-16,17 17 0 15,-4-8-9-15,7 8 1 16,-16-22 1-16,1 1 3 16,-20-22 1-16,-5-3-2 15,-18-16 1-15,-8 1 23 16,-13-12 19-16,-9 3 6 0,-5-7 12 16,-3 0-7-16,-4-6-20 15,2 2-61-15,0-11-51 16,8-1-361-16,-9-11 65 15</inkml:trace>
  <inkml:trace contextRef="#ctx0" brushRef="#br0" timeOffset="41743.149">15872 466 564 0,'-4'-3'197'16,"1"5"34"-16,4 2-134 15,4 3-33-15,3 7-7 16,1-1-17-16,6 6-3 15,-1 1-13-15,5 9-5 16,0-2 1-16,4 11-2 16,0 2-10-16,2 7 6 15,-2-3-4-15,5 8 7 0,-6-4 3 16,3 10 7-16,1-3 0 16,3 14 13-16,-1-5-14 15,9 5 7-15,-4-11-9 16,1 8-2-16,-2-9-13 15,2 3 5-15,-4-7-10 16,3 8 7-16,-3-9-7 16,5 10 5-16,-3-9-8 15,5 10 2-15,-2-6 0 16,6 7 2-16,-3-6-2 0,7 8 0 16,-7-12-2-16,5 7-1 15,-7-9-2-15,6 2 2 16,-6-9 3-16,9 3 1 15,-4-7 0-15,9-2 1 16,-5-3 1-16,6 1 5 16,-10-7-6-16,1 0 12 15,-8-6 0-15,-3-2 9 16,-9-7-5-16,-3 1 8 16,-8-7-13-16,-5-2 3 15,-6-1-10-15,-2-4 7 16,-4-4-7-16,0-4-3 15,-2-2-16-15,-1-8 268 16,1-2-648-16,0-6 292 16</inkml:trace>
  <inkml:trace contextRef="#ctx0" brushRef="#br0" timeOffset="42730.27">16508 436 687 0,'-25'-18'257'16,"-4"12"26"-16,-3 0-158 16,4 2-60-16,-2 4-15 15,6 4-23-15,-4 4 0 16,5 3-14-16,0 16 4 16,6 5 3-16,4 14 6 15,10 3-3-15,10 6-1 16,9-8-8-16,10-2-3 15,8-14-6-15,10-10-4 16,-4-16 1-16,12-17-4 16,-3-11 4-16,6-14-1 15,-11-5-1-15,0-13 0 16,-14 8 4-16,-12-5-2 0,-18 13 2 16,-18 3 10-16,-8 17 3 15,-17 6 1-15,0 13-3 16,-5 12-3-16,7 13-14 15,-1 10-49-15,10 3 52 16,4 3-353-16,11-7 92 16</inkml:trace>
  <inkml:trace contextRef="#ctx0" brushRef="#br0" timeOffset="42929.123">16371 745 947 0,'21'14'242'0,"-7"9"72"15,6 2-278-15,18 7-12 16,7-4 3-16,8 12-338 16,-11-18 118-16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07T12:21:18.232"/>
    </inkml:context>
    <inkml:brush xml:id="br0">
      <inkml:brushProperty name="width" value="0.05292" units="cm"/>
      <inkml:brushProperty name="height" value="0.05292" units="cm"/>
      <inkml:brushProperty name="color" value="#FF0000"/>
    </inkml:brush>
  </inkml:definitions>
  <inkml:trace contextRef="#ctx0" brushRef="#br0">5084 10224 975 0,'-47'-8'230'0,"-7"-2"99"0,9 3-272 16,-8-2-5-16,9 3-4 15,-11-3 0-15,3 6-12 16,-13-1-13-16,3 1-5 16,-12-1-5-16,10 3-5 15,-15-2-2-15,7-1 1 16,-15 3 3-16,9-1 7 16,-15 1 10-16,8-2 4 0,-11 2 1 15,9 2 0-15,-15 4 1 16,10 2-5-16,-14 4 3 15,13 1-4-15,-14 1 0 16,15 0-3-16,-11 2-9 16,16-1-10-16,-9 1-2 15,11 0 0-15,-11 4-2 16,9-2-2-16,-12 8 0 16,8 1 4-16,-13 12-9 15,13 0 0-15,-10 13 1 16,13-1 7-16,-4 10-8 15,20-3 9-15,1 7 0 16,19-5-5-16,5 10-7 16,17-3 10-16,3 8-10 15,9-5 3-15,3 14 2 16,7-6 4-16,4 11-7 16,8-10 6-16,12 11-9 15,12-15 5-15,19 3-8 0,10-16 6 16,22 4 0-16,0-16 5 15,19 3-3-15,-5-9 10 16,18 1-7-16,-9-6 9 16,19 2 0-16,-8-11 7 15,21-4-2-15,-13-6 6 16,19-16-10-16,-11-11 3 0,17-9-10 16,-22-8 3-16,18-7-2 15,-17 3 7-15,6-4 4 16,-16 2 11-16,12-5-4 15,-21 4-3-15,8-6-5 16,-19 5-7-16,3-3-3 16,-21 2 3-16,3-4-2 15,-16 5 3-15,2-11-4 16,-13 1-4-16,6-8 1 16,-14 1 4-16,1-9 7 15,-9 8 8-15,1-6 9 16,-12 7-4-16,0-5 3 15,-10 4-4-15,-5-10-1 16,-5 4-2-16,-6-10 11 16,-7 5-1-16,-6-10-6 0,-3 5-9 15,-8-9-4-15,0 9-8 16,-3-2-6-16,4 13 3 16,-1 6 4-16,3 13-11 15,-4 4-109-15,0 10-5 16,-19 8-393-16,-6 4 18 15</inkml:trace>
  <inkml:trace contextRef="#ctx0" brushRef="#br0" timeOffset="10778.045">6792 14165 818 0,'-27'-8'211'0,"-8"-2"67"16,1 1-220-16,-4-1-23 15,5 3-2-15,-9-2 0 16,9 0-6-16,-11 1 0 16,5 2-14-16,-11 3 2 0,1-1-2 15,-17 3 3-15,4 1-7 16,-16 1 7-16,7-2 3 15,-10 0 4-15,10-2-3 16,-12-2-1-16,8 1 1 16,-16 0-7-16,9-1 0 15,-15 1 4-15,13-1 1 16,-18-1 0-16,10 2 5 0,-14 0 5 16,12 0-2-16,-17-1 6 15,16-1-6-15,-8-1-2 16,13-1-4-16,-11-4-4 15,15-2-5-15,-12-4-4 16,10 2-5-16,-11-5-3 16,8 2 5-16,-14-4-3 15,10 3 6-15,-14-3-4 16,12 4 4-16,-11 0 6 16,9 5 2-16,-6 3 8 15,8 2 6-15,-9 0-7 16,13 1-10-16,-11 0-1 15,13-1-12-15,-8 0-1 16,11 1 4-16,-13 3-3 16,9 4 0-16,-16 11 5 15,12 8-2-15,-12 12-3 16,12 7 2-16,-10 11-1 0,18 0-2 16,-8 10 0-16,15-4 1 15,-3 4 0-15,16-4 0 16,-12 13-2-16,11-5 2 15,-6 14-1-15,10-2-1 16,3 9-5-16,21-9 3 16,10 9-1-16,15-10-2 0,12 11-2 15,11-9 0-15,13 10-3 16,4-8 2-16,13 15 2 16,3-7 4-16,18 11-1 15,-1-9 6-15,17 10-6 16,-1-17 1-16,15 8-4 15,-3-12 2-15,19 11-1 16,-5-10 4-16,16 8-4 16,-7-9 9-16,22 5-1 15,-15-14 0-15,21 1-1 16,-5-16 4-16,19-4-9 16,-15-12 7-16,31-6 0 15,-17-11-4-15,16-4 4 16,-11-5 2-16,20-5-4 15,-26-5-1-15,24-2 1 0,-21-4-2 16,15-4 2-16,-14-3 0 16,16-4 0-16,-24-3 4 15,22-3 0-15,-21 1-4 16,4-4 4-16,-20 3-1 16,14-5-4-16,-29 3 2 15,7-7 2-15,-19 2 3 16,12-7 5-16,-21 1 2 15,8-8-4-15,-15 3 3 16,10-11-4-16,-19 2-6 0,11-6 4 16,-16 3-5-16,2-6 3 15,-16 9-1-15,-5-6 4 16,-21 6 8-16,-3-4 21 16,-12 8-3-16,-2-11 4 15,-7 9 0-15,0-11-13 16,-1 5-10-16,1-11-6 15,-1 9-1-15,2-9-3 16,1 10 0-16,-3-4-5 16,-3 10 4-16,0-4 0 15,-3 5-5-15,-1-5 7 16,1 3-3-16,-3-11 3 16,-2 3-1-16,-5-3 7 15,-6 8-7-15,-9-1 22 0,-6 11 4 16,-11 1 4-16,0 9-6 15,-11 0 5 1,0 5-16-16,-2-4-20 0,8 2-40 16,-1-6-10-16,12 2-439 15,-8-17 102-15</inkml:trace>
  <inkml:trace contextRef="#ctx0" brushRef="#br0" timeOffset="37343.714">21086 14646 593 0,'-70'-23'401'15,"15"-2"-67"-15,-17-1-42 16,10 9-223-16,-4 0-7 15,10 1-18-15,-11-5-3 16,5 1-16-16,-17-4-9 16,3-1-7-16,-15-8 6 15,7 5 6-15,-20-7-2 16,7 6 6-16,-16-3 4 16,11 9-9-16,-23-3-7 15,16 7 2-15,-20-1-1 0,14 3-4 16,-25-2 6-16,14 6-3 15,-17-1 0-15,8 3-2 16,-26 2-1-16,20 5-3 16,-24-4-4-16,17 3 2 15,-13-2-1-15,21 0-6 16,-22-3 4-16,23 4-1 0,-20-6-3 16,15 1 2-16,-20-4 1 15,20 1-5-15,-27-2 9 16,19 4 1-16,-26-1-6 15,15 4 5-15,-19 0-5 16,18 0 0-16,-25-1-1 16,26 2 0-16,-21-5 0 15,17 3 8-15,-17-3-3 16,28 0-3-16,-24-2 11 16,24 0-1-16,-22-2 11 15,26 3 0-15,-24-2 2 16,21 2-8-16,-17 0 0 15,22 5-9-15,-26 0 4 16,25 4-1-16,-17 1-1 16,17 2 3-16,-15 1-8 15,24-1-4-15,-21-1 8 16,25-1-2-16,-10-3 4 0,17-1 1 16,-15 1-3-16,26-1-6 15,-19 1 3-15,14 0-5 16,-16 5-4-16,20 0 7 15,-23 3-1-15,17 5-3 16,-13 3-1-16,19 0 6 16,-18 3-4-16,24 0-3 0,-8 4 2 15,21-2 1-15,-11 8 0 16,21-1 0-16,-11 5 4 16,15 2-1-16,-10 10-1 15,11-2-2-15,-14 9-3 16,10-1-4-16,-10 6 5 15,10-4-1-15,-10 10 0 16,16-6-3-16,-10 15 6 16,13-6-7-16,-7 5 0 15,17-5 2-15,-7 9 3 16,14-12-2-16,-7 8 2 16,13-5 1-16,-6 12-1 15,13-6-2-15,1 10-2 16,15-11 1-16,3 11-7 15,14-8 0-15,8 13 0 0,10-10 4 16,3 10-3-16,8-12 8 16,8 5-5-16,4-13 1 15,12 6 3-15,9-8-3 16,25 3 7-16,7-13 1 16,23 1 2-16,3-16 0 15,32-6-1-15,-10-10-4 16,25-6 8-16,-3-1-4 15,20-1-1-15,-20-1 4 16,27 4-5-16,-20 1-1 0,18 4-2 16,-14 0 2-16,27 1 1 15,-23-2 4-15,32 4-4 16,-22-4 6-16,33 0-2 16,-21-2-6-16,31 0 1 15,-25-4 2-15,32 0-5 16,-31-2 2-16,23 0 5 15,-21 0 1-15,22 1-4 16,-23-1 4-16,25-3-6 16,-23-1-1-16,23 0 0 15,-24-3 3-15,27-1 0 16,-27-2-2-16,33-5 7 16,-29-4-1-16,31-3-6 15,-27-2 5-15,26-2-2 0,-26 1-6 16,24-4 6-16,-24 4 2 15,20-4-7-15,-24 2 5 16,17 1 4-16,-27 3-7 16,15-1-2-16,-27 3 9 15,11-3-5-15,-28 1 1 16,14-2 3-16,-29 2 0 16,13-1-10-16,-20-2 6 15,5 0-1-15,-22-1 0 0,14-8-1 16,-20-1 4-16,4-3 6 15,-17 0-10-15,12-4 5 16,-22 6-1-16,8-1 2 16,-13 3-4-16,7-4 2 15,-13 3 1-15,7-3-1 16,-12 3 2-16,11-1-1 16,-14 5 1-16,5 0-1 15,-13 4 0-15,3-2 0 16,-14 3-3-16,7-2 2 15,-10 1-4-15,5-3 4 16,-7 6 1-16,8-1 6 16,-11 3-6-16,2-2 4 15,-5 6-2-15,3-2 1 16,-10 3-4-16,6-3 8 0,-3 3-2 16,4-3 0-16,-4 3-3 15,6-4-4-15,-5 0-1 16,4-2-1-16,-8 0-1 15,3-4 1-15,-9 2 5 16,3-5-7-16,-3 3 3 16,4-3 7-16,-5 0-3 15,7 0 2-15,-4 5-2 16,1-6 5-16,-4 6-9 16,1-2 1-16,-5 3-5 0,0-2 6 15,-4 1-3-15,1-4 4 16,-4 4-3-16,-1-7 10 15,-1 0 0-15,-1-4 6 16,-2 4 4-16,-3-3 6 16,-4 4-3-16,-4 0 3 15,-2 7-11-15,-3-1-4 16,-1 6-5-16,3 0-82 16,4 3-68-16,-8 1-375 15,-3-8 31-15</inkml:trace>
</inkml:ink>
</file>

<file path=ppt/ink/ink3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1:55:32.408"/>
    </inkml:context>
    <inkml:brush xml:id="br0">
      <inkml:brushProperty name="width" value="0.05292" units="cm"/>
      <inkml:brushProperty name="height" value="0.05292" units="cm"/>
    </inkml:brush>
  </inkml:definitions>
  <inkml:trace contextRef="#ctx0" brushRef="#br0">4464 10113 968 0,'6'-22'354'0,"-5"-7"63"16,-3 5-251-16,-4-2-33 16,-5 5-36-16,-9 3-14 0,-4 10-31 15,-6 6-6-15,-6 8-14 16,-5 12-3-16,0 9-9 0,-1 12-5 16,6 7-10-16,1 16 5 15,10 2-5-15,6 11-3 16,11-4 2-16,8 6-1 15,12-14 1-15,14-1-5 16,11-19 4-16,17-12-3 16,5-19 1-16,10-16-4 15,-3-17 5-15,4-17-1 16,-13-8 3-16,-3-15-1 16,-15 1 2-16,-10-8 2 15,-16 8 2-15,-20-5-1 16,-14 12-1-16,-17 4-5 15,-8 15-7-15,-10 16-35 16,2 19-20-16,-5 23-46 16,10 12-19-16,4 19-50 15,13 2 89-15,8 8-353 0,18-6 134 16</inkml:trace>
  <inkml:trace contextRef="#ctx0" brushRef="#br0" timeOffset="270.426">4491 10454 1301 0,'-15'22'367'0,"9"8"104"16,12-1-370-16,11 4-16 16,5-6-33-16,13 1-16 15,4-7-11-15,14 0 1 16,0-2-109-16,8 4-403 16,-13-7 107-16</inkml:trace>
  <inkml:trace contextRef="#ctx0" brushRef="#br0" timeOffset="1716.298">5483 9756 1198 0,'12'-56'381'15,"-7"17"105"-15,-4 6-305 16,-4 15-9-16,-9 11 7 16,-7 17-64-16,-13 21-10 15,-4 13-33-15,-9 26-13 16,4 11-20-16,-8 23 0 16,11 0-10-16,3 15-5 15,9-15-3-15,10 6-12 16,13-22-9-16,12-1-6 15,8-25-13-15,12-5-60 0,3-23-52 16,11-15-137-16,-3-20-129 16,6-19-208-1,-8-22-52-15</inkml:trace>
  <inkml:trace contextRef="#ctx0" brushRef="#br0" timeOffset="1882.943">5577 10135 1093 0,'-5'14'419'0,"-3"18"64"15,-2 8-297-15,-1 13-19 16,3 0-52-16,2 12-32 16,4-7-39-16,4 4-3 15,4-7-30-15,3 2-18 16,1-12-60-16,-1-2 359 16,-3-8-824-16,-2-8 341 15</inkml:trace>
  <inkml:trace contextRef="#ctx0" brushRef="#br0" timeOffset="2183.402">5505 10249 1009 0,'-3'-31'489'16,"2"6"11"-16,15-11-162 0,10-3-159 15,11-8-4 1,5 6-52-16,8-1-22 15,-2 11-45-15,4 7-23 16,-11 11-23-16,-3 11-11 16,-14 11-3-16,-17 13-2 15,-13 7 1-15,-12 11 3 16,-12 2 3-16,-7 4-10 16,5-8 2-16,-3-4-29 0,10-11-24 0,8-6-126 15,11-7-51-15,3-2-355 16,11 0 1-16</inkml:trace>
  <inkml:trace contextRef="#ctx0" brushRef="#br0" timeOffset="2585.738">5874 10484 1183 0,'-11'8'412'0,"6"3"72"15,6-1-322-15,10-2 23 16,2 0-53-16,10-3-11 0,2-6-24 16,6-6-21-16,-2-4-44 15,1-5-16-15,-7-1-14 16,-5 1-2-16,-11 2 0 15,-7 2 0-15,-9 3 4 16,-8 3-1-16,-7 3-2 16,-7 3-1-16,4 6-1 15,-4 9 2-15,5 5-3 0,3 10 7 16,8 4-2-16,6 4-1 16,8-4 3-16,7-1 0 15,6-9-7-15,7-4-5 16,3-11-3-16,5-12-89 15,2-7-75-15,4-15-64 16,-3-6-340-16,3-16 21 16</inkml:trace>
  <inkml:trace contextRef="#ctx0" brushRef="#br0" timeOffset="2739.496">6290 10092 1241 0,'-1'5'477'0,"-9"18"52"15,-4 8-335-15,-3 20-18 16,1 3-79-16,-1 10-29 0,0-5-26 16,4 7-23-16,5-14-26 15,0 0-56-15,5-12-67 16,2-8-210-16,3-10-227 16,0-18-52-16</inkml:trace>
  <inkml:trace contextRef="#ctx0" brushRef="#br0" timeOffset="3217.178">6689 9443 1391 0,'-11'11'458'16,"3"21"88"-16,7 15-386 15,3 22-2-15,2 8-64 16,2 19-16-16,-2-8-30 16,-3 12-14-16,-5-11-26 0,-5 2-4 15,-6-14-8-15,-6 3 3 16,-2-18-4-16,-4 0-4 15,0-17-5-15,-1-7-52 16,5-16-52-16,6-9-107 16,8-17-187-16,8-8-169 15,9-7-61-15</inkml:trace>
  <inkml:trace contextRef="#ctx0" brushRef="#br0" timeOffset="3511.333">7227 10112 978 0,'-51'0'577'0,"13"-1"-16"15,7 2-171-15,17-1-169 16,9 2-28-16,13 0-94 16,12 3-23-16,6-2-34 15,12 1-13-15,5-2-20 16,11-1-23-16,-3-1-21 0,2-2-123 16,-10-1-75-16,-8 1-401 15,-16 0-2-15</inkml:trace>
  <inkml:trace contextRef="#ctx0" brushRef="#br0" timeOffset="3705.24">7082 10291 1508 0,'-26'14'543'15,"7"-1"69"-15,18-2-386 16,11-6-82-16,17-4-28 15,8-1-57-15,17-3-11 16,2-4-24-16,15-2-66 16,-10 0-77-16,2 4-544 0,-20 6 104 15</inkml:trace>
  <inkml:trace contextRef="#ctx0" brushRef="#br0" timeOffset="5349.06">8436 10003 1293 0,'-1'-25'357'0,"11"-4"114"15,13 4-372-15,15-3 34 16,6 4-25-16,9 2-11 0,-3 8-22 16,0 5-14-16,-10 11-41 0,-7 12-9 15,-15 9-10-15,-13 19 0 16,-14 8 1-16,-15 21 5 16,-10-2 4-16,-12 9-7 15,0-11 1-15,-9 2-5 16,5-16 5-16,-4 5-10 15,9-14 1-15,0-1-5 16,14-12-22-16,3-8-107 16,12-15-37-16,2-16-373 15,13-12 14-15</inkml:trace>
  <inkml:trace contextRef="#ctx0" brushRef="#br0" timeOffset="5502.841">8351 10273 1115 0,'4'-3'451'15,"0"3"39"-15,6 6-259 16,6 3-90-16,10 5-27 16,1-2-56-16,17 2-13 15,3-7-28-15,18-9-8 16,-1-9-60-16,18-11-120 16,-9-4-53-16,6-10-308 0,-11 2-35 15</inkml:trace>
  <inkml:trace contextRef="#ctx0" brushRef="#br0" timeOffset="5817.653">9174 10056 968 0,'1'-13'436'0,"-14"1"37"16,-8 6-252-16,-10 5-16 16,-3 5-59-16,-10 5-25 15,1 6-24-15,-3 11-7 16,7 4-33-16,2 14-7 16,8 2-16-16,4 11-8 15,11-5 0-15,9 5 0 16,12-9-4-16,14-2-2 15,10-16-7-15,20-11-7 16,3-18-4-16,13-18-2 16,-1-12 1-16,4-16-5 15,-16-2 2-15,-4-8 6 16,-19 3-3-16,-14-9-7 16,-17 8 2-16,-17-7-19 15,-13 10-41-15,-15 9-63 16,-5 18-33-16,-11 18-77 0,8 18 194 15,4 17-501-15,15 9 222 16</inkml:trace>
  <inkml:trace contextRef="#ctx0" brushRef="#br0" timeOffset="6182.206">9733 10247 881 0,'-30'17'696'16,"14"-2"-106"-16,10-2-81 15,14-2-326-15,12-2-14 16,7-2-97-16,11-1-10 16,6-5-18-16,18-4-11 0,1-3-30 15,10-7-159-15,-2 4-395 16,1 7-98-16,-20-3-254 16</inkml:trace>
  <inkml:trace contextRef="#ctx0" brushRef="#br0" timeOffset="8815.171">10834 10065 901 0,'-29'17'451'16,"6"-7"1"-16,11-4-160 15,15-9-161-15,17-15 8 16,14-9-44-16,22-18-15 0,10-6-22 15,18-14-16 1,-8 5-26-16,9 0-11 0,-21 18-5 16,-9 13 0-16,-22 22 5 0,-13 21-1 15,-21 14 1-15,-17 14 1 16,-7 4 5-16,-4 7-3 16,2-8-6-16,3 1 2 15,11-9-6-15,5-3-82 16,5-12-64-16,3-4-392 15,7-11 29-15</inkml:trace>
  <inkml:trace contextRef="#ctx0" brushRef="#br0" timeOffset="9048.262">10818 10255 819 0,'-19'11'486'0,"12"0"-7"16,12-6-125-16,20-2-146 0,13-4-20 16,19-4-7-16,5-3-48 15,19-6-13-15,-7 1-50 16,12-2-26-16,-9 5-29 16,9 5-11-16,-20 5-16 15,7 2-138-15,-21-4-77 16,-1-2-396-16,-19-4-24 0</inkml:trace>
  <inkml:trace contextRef="#ctx0" brushRef="#br0" timeOffset="9417.58">10725 10647 1133 0,'-3'2'402'16,"6"-8"70"-16,10-4-274 15,9 0-46-15,7 0-6 16,2-2-60-16,6 0-15 16,-3 4-35-16,1 1-9 15,-6-1-16-15,0 2-11 0,-9 1 10 16,-2 0-1-1,-6 4-2-15,-3 7-5 0,-8 5 6 16,-4 13-7-16,-4 5-3 16,-4 11 0-16,-3-2 5 15,0 6-9-15,-1-9 7 16,4 1-6-16,6-12-4 16,3-2-26-16,6-12-46 15,14-9-110-15,4-10-356 16,16-6 37-16</inkml:trace>
  <inkml:trace contextRef="#ctx0" brushRef="#br0" timeOffset="9814.904">11350 10451 976 0,'-1'3'354'16,"-2"6"52"-16,0 10-225 15,5 5-45-15,4 10-10 16,3-1-37-16,2 8-9 15,1-2-33-15,-2 3-17 16,-5-4-13-16,-5 0-4 16,-7-8-10-16,-4-2 0 15,-1-7-2-15,-7-6-5 16,1-7-8-16,-4-11-3 0,2-5-17 16,1-8-38-16,2-3-2 15,7-7 4-15,7 4 11 16,3-1 16-16,3 6 36 15,7 1 4-15,4 5 3 16,12-1 3-16,1-2 0 16,16-7 0-16,1-2 1 15,7-9 6-15,-5-2-2 0,0-2 5 16,-14 4 3-16,-7 1 2 16,-12 9-2-16,-12 5-3 15,-12 4-5-15,-11 8-2 16,-5 5-5-16,-5 7-5 15,0 5 1-15,1 6-65 16,6-2-381-16,3 0 106 16</inkml:trace>
  <inkml:trace contextRef="#ctx0" brushRef="#br0" timeOffset="10224.358">12357 10302 831 0,'-14'-15'626'0,"-9"9"-87"16,3 9-101-16,6 1-297 16,9 3-66-16,6 0-127 15,7-2-226-15,7 0-260 16,1-5-63-16</inkml:trace>
  <inkml:trace contextRef="#ctx0" brushRef="#br0" timeOffset="10633.946">12798 10265 1160 0,'7'-39'420'16,"-4"18"71"-16,-1 11-295 15,-1 13-41-15,-2 16-6 16,-3 8-68-16,-1 15-16 15,-2 6-21-15,0 12-16 16,1-2-26-16,1 10-2 16,5-7 1-16,2-1-23 15,-1-15-44-15,3-5-103 16,0-18 428-16,-4-11-815 16,-3-16 328-16</inkml:trace>
  <inkml:trace contextRef="#ctx0" brushRef="#br0" timeOffset="10866.092">12742 10206 1113 0,'10'-34'428'15,"10"-7"85"-15,5 7-289 16,12-5 21-16,-1 7-55 16,6 3-27-16,-5 9-55 15,1 7-34-15,-11 13-43 0,-5 11-20 16,-10 9-10-16,-12 13-14 15,-9 1-6-15,-9 8-35 16,-3-4-9-16,-5-1-35 16,1-10-13-16,2 0-84 15,5-10 446-15,1-1-807 16,6-2 354-16</inkml:trace>
  <inkml:trace contextRef="#ctx0" brushRef="#br0" timeOffset="11316.234">13096 10730 1134 0,'-1'6'369'16,"2"-1"84"-16,7 1-310 0,6-4 22 15,2-5-29-15,13-5-16 16,2-5-21-16,6-4-17 16,-3-2-48-16,1 0-9 15,-13 0-18-15,-7 1-3 16,-13 1-2-16,-8 0 2 15,-9 7-4-15,-9 7 2 16,-4 7-2-16,-3 10 3 16,2 9-1-16,-1 9 1 15,10 0 0-15,0 4 2 16,9-1-2-16,4-3 2 16,7-6-6-16,7-2-1 15,8-11-9-15,9-10-81 16,5-9-79-16,10-9-386 15,-1-7 22-15</inkml:trace>
  <inkml:trace contextRef="#ctx0" brushRef="#br0" timeOffset="11451.424">13537 10489 1102 0,'-9'19'452'0,"-5"13"43"15,-6 15-252-15,1 1-64 16,-3 11-25-16,4-6-71 15,2 1-12-15,3-11-46 0,4 2-50 16,5-12-116-16,8 0-424 16,-2-15 74-16</inkml:trace>
  <inkml:trace contextRef="#ctx0" brushRef="#br0" timeOffset="13364.362">14486 10507 1059 0,'-15'3'302'0,"8"-13"77"16,14-5-306-16,14-12 8 15,9-8-27-15,16-11-22 16,2 3-3-16,12 2-11 0,-5 12-12 16,1 13-5-16,-11 15 2 15,-4 11-4-15,-11 11 4 16,-3 6 0-16,-5-1 17 0,-1 5 20 15,-2-6 8-15,5 2 1 16,2-6-3-16,6-3-21 16,2-8-20-16,6-5-85 15,-2-10-378-15,13-7 98 16</inkml:trace>
  <inkml:trace contextRef="#ctx0" brushRef="#br0" timeOffset="13700.57">15367 10122 1137 0,'-7'11'364'0,"4"-1"73"16,11-2-317-16,7 1 27 15,7-4-41-15,10-2-6 16,4-2-20-16,11-1-16 15,-1-1-39-15,5 4-7 16,-5 1-13-16,-2 9 3 16,-12 4-5-16,-4 11 4 0,-15 1-12 15,-12 9 8-15,-10 0-1 16,-15 10 1-16,-7-1-2 0,-11 11 8 16,2-5-7-16,-6 7 2 15,8-10-2-15,0-2 0 16,9-12-1-16,6-5-15 15,9-11-34-15,5-5-94 16,7-11 361-16,11-6-749 16,5-9 291-16</inkml:trace>
  <inkml:trace contextRef="#ctx0" brushRef="#br0" timeOffset="14197.234">15302 10220 966 0,'-8'-15'360'0,"1"15"66"15,9 17-252-15,-4 24 11 16,2 14-48-16,0 22-20 0,2 2-38 15,4 10-23 1,3-12-50-16,4-3-117 0,1-21-393 16,9-4 79-16</inkml:trace>
  <inkml:trace contextRef="#ctx0" brushRef="#br0" timeOffset="16609.075">16694 10325 1215 0,'13'-31'325'16,"-22"19"91"-16,14 18-316 15,1 16-30-15,-3 17 22 16,-4 7-10-16,0 18-2 0,-4-2-17 15,1 8-20-15,-1-7-30 16,2 4-5-16,-2-14 1 16,-1-3-26-16,3-15-35 15,-1-10-95-15,-1-18-320 16,-8-16-39-16,-2-14-169 16</inkml:trace>
  <inkml:trace contextRef="#ctx0" brushRef="#br0" timeOffset="16847.084">16599 10286 1152 0,'30'-35'351'0,"19"-3"104"15,5 5-317-15,10-2-3 16,-7 9-28-16,-1 5-24 16,-14 11-35-16,-3 8-18 15,-12 12-20-15,-12 13-9 16,-16 9 1-16,-16 15-9 15,-10 2-5-15,-14 5-22 16,3-10-13-16,-2-4-59 16,9-12-38-16,3-6-345 15,6-10 61-15</inkml:trace>
  <inkml:trace contextRef="#ctx0" brushRef="#br0" timeOffset="17330.178">16987 11138 1160 0,'2'7'343'16,"1"-1"86"-16,9-3-292 16,4-1-26-16,7-5 2 15,3-3-30-15,4-5-10 16,-4-3-28-16,-1-5-19 15,-6 3-16-15,-11 0-8 16,-13 4 8-16,-12 3-12 16,-11 3 7-16,-9 5-5 15,-4 4 1-15,-3 8-3 16,5 2 4-16,2 6 0 16,9 3 6-16,10 6 3 0,9-3 5 15,10 4-6-15,9-5 0 16,11 1-5-16,4-10 0 15,12-7-52-15,1-7-52 16,4-6-424-16,-9-4 77 16</inkml:trace>
  <inkml:trace contextRef="#ctx0" brushRef="#br0" timeOffset="17525.858">17359 10900 1146 0,'-1'3'372'0,"-9"13"83"16,-1 9-318-16,-4 17-14 15,1 6-21-15,1 11-28 16,-4-6-23-16,7 1-3 16,4-12-29-16,3-7-19 15,4-10-29-15,7-6-96 16,-5-10-382-16,10-6 68 15</inkml:trace>
  <inkml:trace contextRef="#ctx0" brushRef="#br0" timeOffset="18033.71">17665 10397 1236 0,'-21'4'374'16,"12"0"107"-16,14-2-354 15,17-3-4-15,8-2-21 16,9 1-38-16,-1 0-25 16,13 0-5-16,-7-1-20 15,7 2-14-15,-7 1-53 0,-3 1-202 16,-16 4-265-16,-13 1-31 15</inkml:trace>
  <inkml:trace contextRef="#ctx0" brushRef="#br0" timeOffset="18222.538">17733 10576 1131 0,'-11'8'492'16,"5"-6"31"-16,10-4-268 15,7-3-93-15,8-3-15 16,4 1-82-16,14-1-6 16,0 2-19-16,12 0-4 15,1 2-41-15,1 0-573 16,-13-4 192-16</inkml:trace>
  <inkml:trace contextRef="#ctx0" brushRef="#br0" timeOffset="20713.311">18746 10634 1036 0,'-25'43'445'0,"8"-6"72"0,8-14-258 15,14-7-34-15,12-17-39 16,21-19-22-16,11-16-64 16,22-20-9-16,3-8-46 15,10-7-18-15,-11 9-19 16,-3 5 0-16,-23 23-8 16,-10 13 0-16,-17 17-2 15,-14 15 0-15,-16 10-8 0,-12 15 3 16,-4 7-1-16,-9 12-12 15,2 0-10-15,2 2-24 16,10-11-18-16,8-3-107 16,11-16-41-16,15-7-369 15,9-15 28-15</inkml:trace>
  <inkml:trace contextRef="#ctx0" brushRef="#br0" timeOffset="21080.246">19468 10370 1048 0,'-7'-7'532'0,"6"-1"19"16,8-3-235-16,17-8-90 0,8-3-62 16,11-3-31-16,-1 5-56 15,3 6-11-15,-9 7-45 16,-6 11-17-16,-14 10-19 15,-14 11-23-15,-14 5-13 16,-11 12-13-16,-10-2-6 16,-7 5 9-16,3-7 26 15,-4 5 10-15,5-9 20 0,0 2 21 16,9-6 6-16,1 0 11 16,10-7 6-16,8 1 1 15,9-10-11-15,13-1-11 16,8-6-17-16,16-9-21 15,6-6-49-15,12-3-172 16,-2-6-355-16,11-9 24 16</inkml:trace>
  <inkml:trace contextRef="#ctx0" brushRef="#br0" timeOffset="21414.317">20231 10280 1226 0,'-11'-18'455'16,"-8"10"66"-16,-9 2-314 16,-1 5-51-16,-7 10-15 15,-4 7-65-15,-3 9-2 0,2 7-10 16,-1 13-16-16,8 2-18 16,3 12-8-16,7-4-4 15,8 6-9-15,9-9 5 16,9-1-3-16,10-17-2 15,12-6-5-15,6-13-4 16,10-12-3-16,-1-11 2 16,5-8-4-16,-9-3 5 0,-9-9-2 15,-14 0-5-15,-11 1-8 16,-15 2-3-16,-10 6-45 16,-6 9-12-16,-11 10-61 15,2 9-44-15,2 10-49 16,12 2 8-16,7 5-318 15,18-4 108-15</inkml:trace>
  <inkml:trace contextRef="#ctx0" brushRef="#br0" timeOffset="21779.549">20551 10388 980 0,'34'-34'540'16,"-32"7"-23"-16,2 3-162 15,-6 7-184-15,-10 3-10 16,-9 11-72-16,-12 11-5 0,-4 7-22 16,-9 11-23-16,3 8-23 15,-2 13-3-15,10 1-8 16,1 15-6-16,11-6 2 16,7 9 0-16,10-15 4 15,10-3 0-15,13-17 1 16,13-12 1-16,6-17-1 15,14-12-2-15,0-12 3 0,5-15-6 16,-10-2 3-16,-7-14 0 16,-16 2 1-16,-8-7-9 15,-16 9 3-15,-9-1-36 16,-10 15-32-16,-13 9-86 16,-3 18-42-16,-9 14-73 15,3 9-312-15,6 15 76 16</inkml:trace>
  <inkml:trace contextRef="#ctx0" brushRef="#br0" timeOffset="22106.067">20903 10563 1058 0,'-12'10'558'0,"7"-3"23"15,8-1-218-15,12-2-122 16,9 0-50-16,13-2-31 16,2-1-72-16,14-1-18 15,3-3-56-15,8-2-187 16,-1-3-499-16,-6-6 91 16</inkml:trace>
  <inkml:trace contextRef="#ctx0" brushRef="#br0" timeOffset="28162.266">21677 10680 1195 0,'-9'6'323'16,"14"-18"110"-16,17-8-333 16,17-14-26-16,21-17 11 15,7-5-37-15,15-13-7 16,-5 2-14-16,0 2-1 15,-17 15-14-15,-11 6-4 16,-19 21-3-16,-10 14 20 16,-15 12 8-16,-10 19 6 15,-8 10-1-15,-13 16 0 16,1 1-14-16,-4 12-11 16,6-4-10-16,6 1-15 0,10-10-28 15,14-3-81-15,9-15-38 16,13-13-360-16,4-18 44 15</inkml:trace>
  <inkml:trace contextRef="#ctx0" brushRef="#br0" timeOffset="28595.054">22557 10158 1068 0,'-4'-8'321'0,"-2"10"97"15,5 11-293-15,2 16 29 16,0 8-19-16,3 16-6 15,-2 1-31-15,3 8-14 16,-2-5-49-16,0 4-13 16,-4-10-12-16,-6 8 1 15,-4-9-10-15,-8-1 6 16,-3-9-6-16,-7-6-6 16,-1-15-7-16,-7-16 5 15,6-13-5-15,1-16 3 16,11-7-6-16,11-9 9 15,11 3-7-15,12-3 3 16,9 8-2-16,12-4 9 16,5 1-4-16,14-8 6 15,3 1-1-15,13-12 9 16,-6 5-6-16,7-4 7 0,-13 8-3 16,-8-3 7-16,-21 15-2 15,-19 2 15-15,-20 11-1 16,-22 8 9-16,-12 12-12 15,-11 8 0-15,1 6-17 16,2 8-25-16,16-2-20 16,11 6-93-16,14-6-60 15,15 3-337-15,9-7 17 0</inkml:trace>
  <inkml:trace contextRef="#ctx0" brushRef="#br0" timeOffset="29061.709">23558 10118 1037 0,'9'-10'410'0,"-4"-3"52"16,-7 1-243-16,-10 4-61 15,-6 0-25-15,-15 4 18 0,-8 7-42 16,-16 7 3-16,1 5-41 16,-9 13-17-16,9 5-25 15,-5 17-3-15,12 5-15 16,0 15 2-16,8 1-3 16,8 11-3-16,18-11-5 15,10-1 1-15,13-19-2 16,20-6-5-16,9-21 6 15,16-12 2-15,6-16-5 16,19-8-3-16,-4-13 4 0,2-10 0 16,-13-7 1-16,-5-11-2 15,-21-2 0-15,-11-11 0 16,-14 6-5-16,-15-9-16 16,-14 11-11-16,-15 6-35 15,-9 19-9-15,-16 17-13 16,3 21-2-16,-1 14-35 15,12 10-3-15,10 10-52 16,15-1-326-16,11 8 70 16</inkml:trace>
  <inkml:trace contextRef="#ctx0" brushRef="#br0" timeOffset="29460.153">23466 10568 1031 0,'-30'-16'414'16,"-1"6"95"-16,10 10-270 16,4 11 20-16,11 9-49 15,8 11-13-15,6 3-63 0,12 8-15 16,5-3-44-16,10 3-21 15,3-9-29-15,13 1-46 16,-2-14-32-16,4 2-603 16,-11-8 161-16</inkml:trace>
  <inkml:trace contextRef="#ctx0" brushRef="#br0" timeOffset="36678.922">4388 12850 1038 0,'16'17'284'0,"-6"-21"94"15,1-18-298-15,7-26 18 16,2-13-19-16,1-22-3 16,-4-1-19-16,5-21-5 15,-6 7-27-15,0-1-6 16,-3 21-12-16,-6 13 3 15,-6 33 0-15,-4 25 9 16,-8 29 3-16,0 22 0 0,-1 6-3 16,3 17-2-16,4-3-5 15,5-1 1-15,7-15-1 16,7-5 2-16,5-20-3 16,12-16-1-16,4-18-6 15,17-23-1-15,1-12-3 16,7-20 3-16,-7-3 0 0,-2-6 2 15,-14 11 1-15,-6 7-1 16,-10 18 0-16,-5 14 1 16,-7 18-4-16,-5 20 4 15,-7 19 4-15,-11 26 4 16,-3 12-3-16,-6 16 9 16,1-2-4-16,3 3-5 15,8-20-2-15,8-2-67 16,9-16-49-16,5-6-399 15,8-16 52-15</inkml:trace>
  <inkml:trace contextRef="#ctx0" brushRef="#br0" timeOffset="37026.952">5757 12139 1182 0,'22'-25'365'16,"-11"5"88"-16,-5 7-341 16,-7 3 21-16,-9 5-23 15,-15 1-8-15,-8 9-10 0,-17 8 18 16,-3 4-33-16,-13 16 2 15,9 9-16-15,-6 17 10 16,13 4-14-16,0 16-3 16,12-11-17-16,8 5-5 15,16-15-18-15,15-6-7 16,17-19-6-16,19-10-5 16,10-18 2-16,20-13-59 15,5-12-26-15,21-10-144 16,-3-3-400-16,6-19 57 15</inkml:trace>
  <inkml:trace contextRef="#ctx0" brushRef="#br0" timeOffset="37489.1">6358 12318 1039 0,'-30'2'388'15,"12"-2"53"-15,9 1-254 16,10 0-63-16,14 1-11 16,8-3-56-16,16 0-12 0,8-3-17 15,21-4-15-15,2-1-62 16,6 0-102-16,-14 2-334 16,-6 2 24-16</inkml:trace>
  <inkml:trace contextRef="#ctx0" brushRef="#br0" timeOffset="37683.65">6332 12416 975 0,'-34'22'414'16,"14"-9"33"-16,10 3-217 16,13-4-104-16,9-3-9 15,10-7-57-15,15-1-17 16,5-6-17-16,19-6-5 15,6 0-1-15,15-2-110 16,-3-1-401-16,-2-1 111 16</inkml:trace>
  <inkml:trace contextRef="#ctx0" brushRef="#br0" timeOffset="39376.159">7630 12212 1073 0,'9'-45'365'0,"-10"27"78"15,-2 23-261-15,-1 22-40 0,-7 25 1 16,-2 8-55-16,0 16-12 15,4-6-34-15,2 10-13 16,5-13-19-16,1 7-4 16,1-13-3-16,0 2-34 15,-1-17-44-15,1-5-96 16,-2-18-349-16,-3-21 40 16</inkml:trace>
  <inkml:trace contextRef="#ctx0" brushRef="#br0" timeOffset="39612.298">7439 12339 961 0,'0'-46'329'15,"5"3"58"-15,14-6-228 16,10 2-30-16,17-5-5 0,5 9-34 16,7 6-8-16,-6 11-32 15,1 12-20-15,-16 13-16 16,-7 14 6-16,-15 13-6 15,-10 12 1-15,-15 3-2 16,-8 8-2-16,-5-4-9 16,-2-5-7-16,2-10-20 15,1-8-71-15,5-12-44 16,4-5-346-16,1-6 36 16</inkml:trace>
  <inkml:trace contextRef="#ctx0" brushRef="#br0" timeOffset="40160.353">7882 12803 982 0,'-3'13'312'16,"6"2"74"-16,7-1-269 15,7-1 2-15,4-5-19 16,12-5 12-16,1-5-14 16,6-7-3-16,-1-4-26 15,-2-5-17-15,-10-1-25 0,-8-1-13 16,-11 1-2-16,-11 1 6 16,-10 3 3-16,-15 3 2 15,-5 8 0-15,-12 7-4 16,4 7-9-16,-9 15 0 15,11 3-5-15,0 13 10 16,12-1 1-16,4 9 2 16,14-9-3-16,10 1 3 15,8-11-12-15,13-7-3 16,7-12 0-16,14-13-5 16,4-10-37-16,12-10-102 15,-8-9-46-15,5-7-358 16,-9 2 5-16</inkml:trace>
  <inkml:trace contextRef="#ctx0" brushRef="#br0" timeOffset="40323.147">8382 12569 1088 0,'-6'16'401'16,"-9"16"59"-16,-1 8-290 15,-1 15-24-15,2-4-54 0,2 5-21 16,5-10-32-16,2-2-6 15,4-13-27-15,2-2-32 16,1-7-59-16,-1-1-413 16,3-3 83-16</inkml:trace>
  <inkml:trace contextRef="#ctx0" brushRef="#br0" timeOffset="43544.309">2752 13899 952 0,'9'-30'354'16,"-7"5"62"-16,-10-1-217 15,-10 7-34-15,-8 3 16 16,-5 6-38-16,-11 7 0 16,2 7-39-16,-8 16-15 15,6 11-47-15,0 20-9 16,9 9-22-16,5 18-2 16,14 0-6-16,13 6 2 15,13-15-5-15,15-5 4 0,9-20-4 16,17-16-3-16,-1-21 1 15,14-21 1-15,-4-14-5 16,7-19 7-16,-10-7-6 16,-1-15 2-16,-18 4-6 0,-13-13 0 15,-19 6-10-15,-18-3-11 16,-16 15-14-16,-18 8-25 16,-7 27-12-16,-11 25-34 15,3 24-14-15,-1 31-32 16,11 11 4-16,5 14-320 15,25-5 98-15</inkml:trace>
  <inkml:trace contextRef="#ctx0" brushRef="#br0" timeOffset="43852.652">3069 14351 563 0,'3'-6'558'16,"-3"8"-123"-16,-5 10-10 15,-4 8-291-15,-2 0-71 16,-2 7-10-16,0 2-39 0,-2 3-15 16,2-4-10-16,3 6-74 15,5-6 28-15,7-5-391 16,10-9 68-16</inkml:trace>
  <inkml:trace contextRef="#ctx0" brushRef="#br0" timeOffset="44242.666">3605 13897 1220 0,'-13'-13'354'16,"-8"12"89"-16,-8 10-332 15,1 5-50-15,-7 5 9 0,2 5-43 16,0 8 8-1,5-1-7-15,3 8 6 0,7 3-21 16,6 8 3-16,5 0-10 16,9 6 2-16,7-5-9 15,12-4 3-15,7-17 0 16,10-8 3-16,1-18-5 16,8-20 6-16,-5-14-1 15,3-14 0-15,-8-8 2 16,-6-8-1-16,-10 9-3 0,-10-1 4 15,-11 10-8-15,-14 4-3 16,-4 15-1-16,-16 7-5 16,-2 11-4-16,-11 18-3 15,5 9-37-15,-7 7-59 16,16 7-20-16,5 2-349 16,19-9 53-16</inkml:trace>
  <inkml:trace contextRef="#ctx0" brushRef="#br0" timeOffset="44711.202">4009 13907 1123 0,'-2'-22'368'0,"2"3"100"0,5 1-308 16,11 0-3-16,3 1-33 15,9 0-5-15,2 5-46 16,6 1-14-16,0 6-25 16,1 2-17-16,-10 7-21 15,-6 8-4-15,-10 7-4 0,-16 12-31 16,-10 4-18-16,-14 6-13 16,-7 1-2-16,-9 0 5 15,4-10 28-15,3 0 28 16,14-10 13-16,11-5 7 15,13-6-1-15,13-4 3 16,8-4-8-16,10-5 4 16,3 0 1-16,7 1-2 15,-7 2-3-15,-5 7 8 16,-11 6-2-16,-15 11 10 16,-16 5 2-16,-18 11 19 15,-8 3 11-15,-13 3 23 16,3-7-4-16,-5-4 6 15,12-11-18-15,4-9-20 16,11-9-21-16,3-7-144 16,13-7-422-16,2-15 99 15</inkml:trace>
  <inkml:trace contextRef="#ctx0" brushRef="#br0" timeOffset="46154.798">4726 14118 1361 0,'-14'-12'329'16,"-3"2"113"-16,13 4-396 15,11 4-41-15,7 3-70 16,8 6-371-16,3 0 84 15</inkml:trace>
  <inkml:trace contextRef="#ctx0" brushRef="#br0" timeOffset="46573.64">5103 13994 1270 0,'-12'-17'378'15,"4"8"99"-15,7 9-353 16,6 9-11-16,4 6-35 16,6 13-16-16,3 7-24 15,11 10-12-15,1-2-20 16,7 7 4-16,-3-6-7 0,5 3 0 15,-7-8-1-15,-4-3-84 16,-9-6-60-16,-9-5-376 16,-9-4 23-16</inkml:trace>
  <inkml:trace contextRef="#ctx0" brushRef="#br0" timeOffset="46756.301">5061 14443 1048 0,'-9'-11'349'0,"3"-8"88"16,12 0-275-16,7-13 12 16,4 2-38-16,15-8-17 15,8 2-37-15,10-5-27 16,-1 8-39-16,10-2 6 16,-9 7-51-16,1 0-77 0,-7 6-411 15,0-13 67-15</inkml:trace>
  <inkml:trace contextRef="#ctx0" brushRef="#br0" timeOffset="47125.053">5630 13738 900 0,'12'-21'397'0,"12"-8"46"15,4 0-198-15,10-1-84 16,0 8-41-16,2 5-12 16,-12 11-62-16,-3 9-11 15,-11 8-32-15,-10 12 2 16,-11 5-21-16,-11 8-8 16,-6-1-5-16,-9 4 0 15,1-6-2-15,1 1 15 16,8-6 10-16,3 0 5 15,10-5 2-15,10-4 2 16,8-5-3-16,13-1 10 16,5-6-7-16,10-6 2 15,3-3 9-15,7-2-100 0,-5-4-383 16,5-7 108-16</inkml:trace>
  <inkml:trace contextRef="#ctx0" brushRef="#br0" timeOffset="48604.026">6055 14173 1159 0,'-9'-1'368'0,"0"1"91"15,6 0-293-15,10 3-52 16,10 1-10-16,6 2-59 0,13 1-12 16,6 0-28-16,10-4-8 15,-4-3-74-15,2-3-415 16,-10-3 108-16</inkml:trace>
  <inkml:trace contextRef="#ctx0" brushRef="#br0" timeOffset="48803.987">6308 14013 1031 0,'-16'22'317'0,"-6"0"71"16,7 1-297-16,-3 9-22 15,7-1-34-15,-1 9-18 16,4-4-12-16,4 7 0 15,2-3-11-15,6 2-62 0,2-10-324 16,3-2 78-16</inkml:trace>
  <inkml:trace contextRef="#ctx0" brushRef="#br0" timeOffset="49258.336">6882 13973 1035 0,'8'-16'357'0,"-4"4"51"16,-4 4-300-16,-4-1-13 16,-3 3-39-16,-7 4-8 15,-3-1-8-15,-6 6 19 16,0 2-16-16,-5 8-1 15,3-1-17-15,-3 10 5 16,6 3-17-16,0 13 2 16,7-1-7-16,4 12 6 15,7-4-7-15,9 4-1 16,6-9-2-16,11-2-2 16,4-12-2-16,7-13-2 15,1-13 4-15,5-13-2 16,-2-12 0-16,3-13 6 0,-8 0-2 15,-1-8-2-15,-8 4 0 16,-9-6 3-16,-8 11-5 16,-12-3 2-16,-6 9-1 15,-15 1-3-15,-2 10-13 16,-7 7-65-16,4 16-27 16,-5 12-39-16,11 14-337 15,0 16 83-15</inkml:trace>
  <inkml:trace contextRef="#ctx0" brushRef="#br0" timeOffset="49485.505">7218 14347 1070 0,'-13'20'348'0,"-6"4"70"16,2 5-296-16,-6 7-51 16,4-5-32-16,2 5-13 15,7-7-21-15,6-2-2 16,8-7-48-16,3-6-372 0,1-11 99 16</inkml:trace>
  <inkml:trace contextRef="#ctx0" brushRef="#br0" timeOffset="50194.56">8367 13916 1242 0,'1'-19'302'0,"-8"1"101"16,-1 7-365-16,-6 6-5 15,-3 8-17-15,-5 9 13 16,1 9 1-16,-1 8 10 16,6 1-4-16,2 8 3 15,7-2-21-15,7 2 0 16,6-3-12-16,3 6-1 15,5-7-7-15,1 3 4 16,-1-5-2-16,-4 4 0 16,-4-6-1-16,-7 1 25 15,-7-5 7-15,-7-4 13 16,-1-10 0-16,-6-3 3 16,0-9-22-16,-3-9-8 15,3-7-12-15,-5-10 6 16,3-9-17-16,1-10-96 15,8 2-35-15,6-3-362 16,7 11 7-16</inkml:trace>
  <inkml:trace contextRef="#ctx0" brushRef="#br0" timeOffset="50337.212">8404 13914 630 0,'28'-13'655'15,"5"-1"-127"-15,-9 3-31 16,6 4-276-16,-2 1-98 0,5 2-44 15,-3 4-51-15,9 4-12 16,-3 2-13-16,5 1-47 16,-5 2-50-16,3 4-462 15,-10-11 89-15</inkml:trace>
  <inkml:trace contextRef="#ctx0" brushRef="#br0" timeOffset="56007.643">7614 14168 596 0,'-24'18'550'0,"1"-4"-126"16,6-3 34-16,15-6-330 15,6-6-1-15,8-5-3 0,13-11-13 16,7-6-35-16,14-13-20 16,2-3-25-16,7-5-22 15,-11 7-2-15,-1 11 0 16,-16 13-4-16,-10 20-3 15,-15 16 7-15,-11 17-12 16,-8 4 2-16,-5 11 2 16,-1-5 1-16,1-3-7 15,8-10 4-15,5-5-57 16,9-13-56-16,6-13-425 16,10-14 73-16</inkml:trace>
  <inkml:trace contextRef="#ctx0" brushRef="#br0" timeOffset="56648.487">9091 14055 1237 0,'-8'-6'403'0,"4"7"95"16,9 8-348-16,5 6-1 16,5 6-37-16,7 5-36 15,-1 1-27-15,8 2-11 16,-2-4-20-16,8-1-17 16,-4-4-8-16,5 1-62 15,-9-5-61-15,-1 1-423 16,-8-3 69-16</inkml:trace>
  <inkml:trace contextRef="#ctx0" brushRef="#br0" timeOffset="56855.994">9101 14314 1219 0,'-8'-1'427'16,"0"-8"77"-16,9-1-348 15,9-7-12-15,3 0-44 16,10-5-48-16,7 2-23 16,7-2-3-16,1 4-18 15,9-3-48-15,-3 5-90 16,5-1-403-16,-10 3 64 0</inkml:trace>
  <inkml:trace contextRef="#ctx0" brushRef="#br0" timeOffset="58200.893">9888 14175 1251 0,'-14'5'406'16,"2"0"86"-16,11-2-331 0,8-1-26 15,8-2-24-15,9 0-63 16,12 1-9-16,3 0-25 15,9 1-16-15,-2-2-13 16,3 0-130-16,-15-3-275 16,7-3-110-16,-14-2-181 15</inkml:trace>
  <inkml:trace contextRef="#ctx0" brushRef="#br0" timeOffset="58400.114">10099 13989 1205 0,'-21'18'352'16,"2"2"98"-16,1 5-334 15,7 0-30-15,1 9-12 16,2 0-55-16,1 5-7 16,3 0-19-16,1 5-29 15,2-6-30-15,4-1-60 16,1-10-336-16,10-8 70 15</inkml:trace>
  <inkml:trace contextRef="#ctx0" brushRef="#br0" timeOffset="58773.24">10834 13874 804 0,'-35'12'394'16,"-9"7"-14"-16,-1-2-151 16,-3 5-153-16,9-2-5 15,2 3 20-15,12-5-18 0,8 3 3 16,12-3-29-16,5 4-17 16,5-1-21-16,8 5-3 15,0 1 3-15,4 6-1 16,-2 1 0-16,1 7-6 15,-5-2 3-15,-1 6-6 16,-5-10 4-16,-5-3-1 16,-5-9 7-16,-4-6 6 15,-5-12 6-15,-7 1-2 16,2-7-4-16,-6-6-6 16,1-9-7-16,-3-19-51 15,2-7-53-15,0-20-380 16,9 0 67-16</inkml:trace>
  <inkml:trace contextRef="#ctx0" brushRef="#br0" timeOffset="58922.755">10699 13879 1240 0,'26'3'479'0,"-1"-7"68"16,9 3-321-16,5-4-70 15,10 2-33-15,-4-2-84 16,10 3-17-16,-4-1-16 15,2-4-85-15,-2-4-489 0,-2-2 132 16</inkml:trace>
  <inkml:trace contextRef="#ctx0" brushRef="#br0" timeOffset="59395.742">11474 14103 1083 0,'-38'-3'522'15,"16"1"-17"-15,11 2-200 16,17-1-214-16,11-1 3 16,6 1-35-16,11 1 1 15,3 0-18-15,12-1-1 16,0-2-32-16,8 3-27 16,-5-2-55-16,1 2-114 15,-11 4 441-15,-11 4-815 16,-16-2 328-16</inkml:trace>
  <inkml:trace contextRef="#ctx0" brushRef="#br0" timeOffset="59621.553">11469 14198 1131 0,'-28'6'433'16,"5"1"69"-16,13 0-295 15,12 0-48-15,10-3-48 16,7-1-2-16,6-2-48 16,14-2-12-16,2-3-11 15,16-5-14-15,-2-1-11 16,10 1-98-16,-12 3-91 0,-8-1-389 16,-19 3 2-16</inkml:trace>
  <inkml:trace contextRef="#ctx0" brushRef="#br0" timeOffset="62489.816">12748 14188 1224 0,'-19'-5'367'0,"21"-12"86"16,20-4-339-16,27-18 6 15,8-5-45-15,23-22-12 16,0 0-15-16,14-5-27 16,-13 12-19-16,-1 8 4 15,-21 26-9-15,-10 18 3 16,-26 21 2-16,-21 18 2 15,-18 11-7-15,-15 15 6 16,-8 1-4-16,-11 8 4 16,9-8-6-16,4 2 6 15,12-15-1-15,12-4-52 16,13-17-57-16,9-9-391 16,8-16 57-16</inkml:trace>
  <inkml:trace contextRef="#ctx0" brushRef="#br0" timeOffset="62856.539">13593 13841 1041 0,'4'-9'448'15,"14"-10"29"-15,6-1-252 0,10-1-89 16,1 6-55-16,3 7-25 15,-9 10-32 1,-8 11-7-16,-12 9-11 0,-13 16-1 16,-13 6-4-16,-18 8-1 15,-5 0-5-15,-11 2 2 16,4-12 0-16,-1 1 6 16,7-6-3-16,6 0 3 15,10-6-5-15,7 0 2 16,10-7 0-16,15-3 1 15,10-9 1-15,17-7 0 16,8-8 5-16,17-6-17 16,0-4-55-16,11-8-415 15,-1 1-23-15,11-6-194 16</inkml:trace>
  <inkml:trace contextRef="#ctx0" brushRef="#br0" timeOffset="63192.343">14268 13783 832 0,'-6'-20'409'16,"-13"3"2"-16,-8 6-165 16,-8 10-124-16,0 8-23 15,-8 11-6-15,5 8-28 16,-4 12-5-16,7 5-26 16,2 8-8-16,6-1-7 0,4 8-2 15,5-5 2-15,7 3-3 16,8-6-6-16,11 0-6 15,7-11 0-15,14-7-5 16,4-16 0-16,11-16 0 16,0-12 4-16,2-12 6 15,-9-3-5-15,-7-6-2 16,-16 8 4-16,-14-2 7 16,-12 7-12-16,-13 0 7 15,-6 8-12-15,-12 6-65 16,3 7-27-16,-7 13-49 15,11 6-36-15,1 8-315 16,15 0 104-16</inkml:trace>
  <inkml:trace contextRef="#ctx0" brushRef="#br0" timeOffset="63589.25">14754 13831 1271 0,'21'-43'366'16,"-10"17"93"-16,-10 8-349 16,-10 5 7-16,-8 5-31 15,-12 5-14-15,-7 7-9 0,-9 10-24 16,1 6-26-16,-4 16-5 16,4 6 1-16,0 11-7 15,10 0 8-15,2 8-8 16,9-6 2-16,8 6-5 15,12-11 4-15,6-3-2 16,11-12 0-16,14-12-1 16,5-19 1-16,13-14 1 15,5-13-4-15,11-16 3 16,-3-4 1-16,2-8 0 16,-13 6 6-16,-8-3-2 15,-19 5 0-15,-11-3 1 16,-17 6-2-16,-16 1-4 15,-10 9-16-15,-15 12-51 16,-3 21-55-16,-9 17-413 16,13 17 66-16</inkml:trace>
  <inkml:trace contextRef="#ctx0" brushRef="#br0" timeOffset="63884.094">15114 14147 1372 0,'-10'10'428'16,"7"-1"82"-16,15-2-355 15,11-5-78-15,18-6-5 16,5 1-42-16,13-5 2 16,-4-2 0-16,6 1-131 15,-8 4-441-15,-7 2 116 16</inkml:trace>
  <inkml:trace contextRef="#ctx0" brushRef="#br0" timeOffset="65605.744">15966 14195 1011 0,'-17'1'303'15,"6"-4"84"-15,11-4-282 16,10-8-6-16,11-5-8 0,13-12-16 15,9-6-23-15,19-16-1 16,0-3-25-16,6-9-18 16,-8 6-5-16,0 2 4 15,-20 18-7-15,-7 12 5 16,-10 19-2-16,-8 15 8 16,-11 12-4-16,-6 17 9 15,-6 7 0-15,-7 11 5 16,0-1-2-16,-2 3-2 15,1-10-7-15,1 2-2 16,3-11-4-16,7-2 0 16,2-5 0-16,8-4-50 15,1-11 261-15,9-6-687 16,0-10 265-16</inkml:trace>
  <inkml:trace contextRef="#ctx0" brushRef="#br0" timeOffset="66105.599">16832 13732 1186 0,'3'0'342'16,"-1"12"83"-16,1 14-315 15,2 10-49-15,2 14 4 16,-3 2-22-16,1 6-4 15,-6-5-9-15,-1 2-11 16,-6-10-15-16,-5 2 3 16,-2-7-1-16,-2-5-1 15,0-13 1-15,-3-7 2 16,4-11 0-16,-5-16-2 16,2-9 0-16,3-10 0 15,5-2-3-15,4-4-1 16,9 9-1-16,6 2-1 15,2 10 1-15,11 0-1 16,3 2-1-16,9-5 4 16,1 2-3-16,14-11 0 15,-5-2 0-15,9-9 1 0,-6 0 0 16,-1-6 10-16,-10 7 1 16,-6-2 4-16,-14 10-4 15,-9 1 4-15,-13 8-12 16,-13 3 7-16,-8 7-10 15,-11 3 7-15,-1 6-8 16,-4 5-25-16,6 5-31 0,6 11-94 16,11 0-349-16,16 8 58 15</inkml:trace>
  <inkml:trace contextRef="#ctx0" brushRef="#br0" timeOffset="66418.155">17344 13970 1160 0,'-14'-2'391'16,"2"-2"72"-16,8 9-334 16,5 10 9-16,4 6-40 15,4 9-24-15,3 1-21 16,4 6-2-16,2-6-36 16,4 4-9-16,1-8-2 15,4 1-4-15,-4-9-4 16,1-1-97-16,-7-9-62 0,-6-4-356 15,-9-5-2-15</inkml:trace>
  <inkml:trace contextRef="#ctx0" brushRef="#br0" timeOffset="66659.902">17237 14253 964 0,'-20'0'479'0,"9"1"-4"15,6 0-235-15,11-2-53 16,10-4-80-16,13-5-5 16,4-6-31-16,12-9-4 15,1-3-33-15,9-8-7 16,-5 4-20-16,3-2-35 16,-12 10 151-16,-10-7-676 15,-14-1 242-15</inkml:trace>
  <inkml:trace contextRef="#ctx0" brushRef="#br0" timeOffset="68924.055">10612 15190 1144 0,'-18'-8'345'0,"-12"4"81"16,1 4-319-16,-10 4-4 16,3 4-29-16,-5 8-6 15,7 3-9-15,2 11-4 16,9 4-19-16,3 12-3 16,9 2-10-16,6 7-3 15,8-4-6-15,9 1 3 16,9-14-6-16,15-8-5 15,4-14-5-15,13-14-3 0,0-13 1 16,7-17 1-16,-9-7 2 16,-2-13 3-16,-13 1-1 15,-13-9 0-15,-15 10 0 16,-16-6-2-16,-10 11-5 16,-16-3 6-16,-1 11-17 15,-11 4-24-15,5 15-8 16,-4 17-42-16,13 16-31 0,2 21 200 15,14 10-557 1,15 13 237-16</inkml:trace>
  <inkml:trace contextRef="#ctx0" brushRef="#br0" timeOffset="69322.245">11285 15312 792 0,'-34'13'464'16,"2"-6"-10"-16,7 3-118 16,3-3-141-16,14-2-41 15,8 0 3-15,8 0-47 16,11 0-27-16,7-4-36 0,12 0-14 16,4-2-21-16,17-2-13 15,-5-2-16-15,6-1-67 16,-8 3-56-16,-7 2-19 15,-17 1-404-15,-8 2 88 16</inkml:trace>
  <inkml:trace contextRef="#ctx0" brushRef="#br0" timeOffset="69485.871">11217 15492 974 0,'-23'13'475'0,"5"1"25"15,9-4-212-15,11 3-113 16,13-7-63-16,12-2-11 16,5-3-57-16,18-2-16 15,5-3-14-15,10-4-22 0,-3 1-103 16,7 3-433-16,-18 3 94 16</inkml:trace>
  <inkml:trace contextRef="#ctx0" brushRef="#br0" timeOffset="71353.272">12260 15383 1513 0,'-12'7'526'0,"7"-4"65"15,7 3-422-15,12 2-31 16,9 1-78-16,15 2-30 16,8-6-21-16,17-2-64 15,2-3-107-15,8-3-287 16,-9 7-159-16,-3 6-128 16</inkml:trace>
  <inkml:trace contextRef="#ctx0" brushRef="#br0" timeOffset="71771.685">13294 15259 1046 0,'0'-8'436'0,"-10"-3"38"15,-4 0-215-15,-2 2-122 0,-7 3 14 16,-3 4-46-16,-8 6-14 15,0 5-20-15,-6 8-11 16,4 8-26-16,0 11-3 16,8 1-1-16,5 11-7 15,10 0-11-15,7 4-7 16,11-5 2-16,11 1-9 16,5-12 4-16,16-4-7 15,4-13 0-15,13-12 0 16,2-13 3-16,9-11-5 15,-8-12 6-15,0-10 4 16,-15-2-1-16,-11-7 1 16,-18 4 4-16,-12-4-7 15,-14 5 5-15,-16-2-10 16,-8 12-10-16,-12 7-24 16,-1 15-8-16,-5 16-72 15,11 16-54-15,3 16-88 0,16 5-295 16,14 13 25-16</inkml:trace>
  <inkml:trace contextRef="#ctx0" brushRef="#br0" timeOffset="72159.586">13789 15708 745 0,'-5'8'422'0,"-6"7"17"0,-3 0-135 16,-4 7-76-16,1-3-60 16,-1 3-21-16,1-1-66 15,4-1-38-15,5-2-27 16,-2 2 288-16,6 3-824 15,-2 3 382-15</inkml:trace>
  <inkml:trace contextRef="#ctx0" brushRef="#br0" timeOffset="73689.844">14582 15332 1091 0,'-7'-14'344'15,"-5"-4"97"-15,0 3-289 16,-8-1 18-16,-1 5-35 15,-6 3 11-15,-2 6-41 16,-5 6-9-16,3 6-33 0,-4 9 0 16,2 4-29-1,-2 11 4-15,7 6-20 0,1 12-6 16,10-2-6-16,9 6-2 16,11-8-3-16,14-1 4 15,9-13 1-15,13-7-4 16,5-15 1-16,15-12 3 15,0-13-6-15,9-20 0 16,-6-7 2-16,1-15 2 16,-17 2-8-16,-9-6 9 15,-17 10-4-15,-17-3-2 16,-15 12-7-16,-18 2-6 16,-11 13-19-16,-13 11-11 15,1 17-7-15,-7 18-34 16,13 11-42-16,5 8-53 15,18 2-31-15,12 3-326 16,19-8 70-16</inkml:trace>
  <inkml:trace contextRef="#ctx0" brushRef="#br0" timeOffset="74256.811">15060 15195 942 0,'-23'-12'458'0,"-1"2"52"15,6 3-216-15,6-1-56 16,10 1-58-16,12-1-15 16,9 2-72-16,9-2-19 15,5 5-46-15,7 3-5 16,-4 1-22-16,-1 5-7 15,-7 4-7-15,-7 6-7 16,-14 4-15-16,-12 8-5 16,-10 1-4-16,-16 7 8 15,-5-3 9-15,-5 1 6 16,4-10 16-16,1-4 9 16,13-9-3-16,6 0 2 15,10-8 4-15,7 2-5 0,6 0-3 16,5 2 5-1,3 1-10-15,3 2 2 0,-1 1 0 16,2 2-1-16,-6-2-4 16,0 0 2-16,-7-2-5 15,-7 1 5-15,-7 0-2 16,-9 5 20-16,-8 3 8 16,-7 4 15-16,1 0 3 15,-3 1 19-15,5-5-19 0,5 0 0 16,7-8-13-16,6-2 1 15,3-6-19-15,3-2 11 16,4-2-5-16,0-3 3 16,2 2-11-16,0 0 4 15,3 1-12-15,-1 0-40 16,3 4-35-16,4 1-173 16,1-1-360-16,7-4 32 15</inkml:trace>
  <inkml:trace contextRef="#ctx0" brushRef="#br0" timeOffset="76647.534">15516 15430 1079 0,'-14'-12'351'15,"3"11"63"-15,9 9-270 16,6 4-63-16,3 9-8 16,2 3-22-16,5 9-8 15,-1 0-23-15,9 5-6 16,3-6-7-16,6 0 0 16,1-5-1-16,4-5-67 15,-10-9-49-15,-11-6-349 16,-16-9 26-16</inkml:trace>
  <inkml:trace contextRef="#ctx0" brushRef="#br0" timeOffset="76816.118">15380 15741 1129 0,'-12'5'359'0,"13"-11"71"0,15-8-317 15,15-13-18-15,10-7-42 16,18-12-16-16,4 1-16 15,12-4 4-15,-7 6-40 16,2-2-297-16,-12 10-137 16,-5-8-79-16</inkml:trace>
  <inkml:trace contextRef="#ctx0" brushRef="#br0" timeOffset="77205.421">16055 14979 1098 0,'7'-26'424'16,"5"10"33"-16,13-5-255 15,6 5-127-15,9 2-22 16,-5 7-25-16,-2 8-16 15,-12 8-8-15,-10 9-3 16,-14 8-2-16,-13 6 4 16,-8 0 1-16,-6 3 1 15,2-4-6-15,1-2 3 0,9-8-6 16,5-1 6-16,8-8-6 16,7-1 8-16,7-7 1 15,17-1-3-15,5-3-2 16,15-3 8-16,1 0-8 15,7 2-64-15,-7-2-407 16,-1 7 110-16</inkml:trace>
  <inkml:trace contextRef="#ctx0" brushRef="#br0" timeOffset="78755.63">16501 15533 1436 0,'-13'-2'498'0,"8"1"93"0,10 1-382 16,8 3-38-16,8-1-59 15,15 0-34-15,6-1-36 16,15-2-32-16,2-3-51 16,8-3-31-16,-7 4-564 15,-10 1 142-15</inkml:trace>
  <inkml:trace contextRef="#ctx0" brushRef="#br0" timeOffset="81586.064">17678 15462 1245 0,'-21'18'347'15,"0"-9"142"-15,10-1-325 0,9-6 8 16,10-6-11-16,11-8-25 15,8-5-47-15,19-16-39 16,6-6-37-16,13-14-11 16,-3 4-5-16,4-2-11 15,-17 15 5-15,-6 17-6 16,-21 20 4-16,-13 17-2 16,-15 16 6-16,-11 13-2 15,-8 1 6-15,-3 11-21 16,5-9-9-16,3-1-69 15,13-11-51-15,10-2-49 16,6-15-333-16,7-5 60 16</inkml:trace>
  <inkml:trace contextRef="#ctx0" brushRef="#br0" timeOffset="82019.145">18376 15225 963 0,'-1'-6'411'0,"-4"6"15"16,4 13-194-16,1 6-131 16,1 11 2-16,0 7-23 15,2 7-16-15,-2-1-14 16,-1 4-21-16,-1-7-19 16,-4 6-9-16,-3-8 8 0,-4 0-10 15,-3-6 4-15,-4-5-4 16,-2-11 3-16,-2-8-11 15,1-10 6-15,0-11-7 16,7-6 5-16,4-11-1 16,6 1 7-16,6-1-1 15,5 5 5-15,10 2-1 16,6 3 6-16,10-1 0 16,6 1 6-16,15-10-6 15,-2-2 10-15,9-8-9 16,-9 0 3-16,1-7-7 15,-18 7 5-15,-5-2-7 16,-19 11 0-16,-10 4-1 16,-13 9 6-16,-12 7-6 15,-5 10 2-15,-5 6-13 16,0 5-6-16,3 8-125 0,9 1-11 16,3 4-374-16,10-1 11 15</inkml:trace>
  <inkml:trace contextRef="#ctx0" brushRef="#br0" timeOffset="82223.511">18719 15676 1456 0,'5'1'426'0,"-7"0"86"16,5 2-411-16,5 1-47 15,-1-3-119-15,8 0-452 16,-2-4 114-16</inkml:trace>
  <inkml:trace contextRef="#ctx0" brushRef="#br0" timeOffset="82881.845">18779 15783 1005 0,'-3'-9'351'0,"-3"0"79"16,0 3-268-16,0 3-1 16,-1 7-31-16,0 5-30 15,-1 4-34-15,-2 13-17 16,0 2-34-16,-2 6-56 16,0 0-58-16,3 0-397 15,-3-5 67-15</inkml:trace>
  <inkml:trace contextRef="#ctx0" brushRef="#br0" timeOffset="84505.959">19277 15436 987 0,'-26'12'424'16,"4"5"61"-16,8-8-230 15,13-7-50-15,10-12-40 16,15-10 2-16,10-6-67 0,15-15-10 16,3-3-48-16,11-2-11 15,-10 7-24-15,-3 2 6 16,-14 18-8-16,-7 9-1 15,-14 16-4-15,-7 13 5 16,-10 7-4-16,-10 9 0 16,-6 0-5-16,-5 6 6 15,0-8-9-15,0 2-3 16,6-10-39-16,9 1-106 16,8-10-57-16,11-7-380 15,11-4 5-15</inkml:trace>
  <inkml:trace contextRef="#ctx0" brushRef="#br0" timeOffset="84805.721">20082 15093 874 0,'-9'-15'432'16,"-15"7"11"-16,-6 8-185 16,-5 6-108-16,6 4-36 15,1 8-5-15,9 0-38 16,5 9-7-16,10 0-17 15,7 10-8-15,7-1-20 16,7 8 7-16,-1-5-1 16,1 3-4-16,-3-7-4 0,-6 1 4 15,-7-6-11 1,-8-2 0-16,-7-10-6 0,-6-2 3 16,-3-8-4-16,-7-7 4 15,4-5-7-15,0-10-7 16,4-7-87-16,7-13-106 15,9-8-357-15,12-19 5 16</inkml:trace>
  <inkml:trace contextRef="#ctx0" brushRef="#br0" timeOffset="84928.979">20012 15081 1195 0,'17'0'466'0,"5"2"70"15,2 4-330-15,10-2-27 16,5 1-77-16,12-2-43 0,0 0-31 15,12-1 244-15,-6 1-827 16,0 0 371-16</inkml:trace>
  <inkml:trace contextRef="#ctx0" brushRef="#br0" timeOffset="85332.183">20556 15312 1405 0,'-15'-9'410'0,"3"14"119"16,12 6-390-16,5 8 8 0,5 5-36 15,5 7-26 1,7 3-32-16,6 2-18 0,2-2-33 15,6 2-8-15,-3-6-8 16,1-2-70-16,-7-6-69 16,-8-2 390-16,-10-9-814 15,-6-3 340-15</inkml:trace>
  <inkml:trace contextRef="#ctx0" brushRef="#br0" timeOffset="85542.235">20489 15587 1287 0,'4'-11'429'16,"6"0"100"-16,13-8-300 15,6-2-77-15,13-9 4 16,6 1-66-16,9-6-21 16,0 4-51-16,5 0-132 15,-8 6-298-15,-16-4-181 16,-18 6-159-16</inkml:trace>
  <inkml:trace contextRef="#ctx0" brushRef="#br0" timeOffset="87040.95">21406 15421 899 0,'-2'-15'481'15,"2"7"12"-15,3 2-167 0,8 6-137 16,7 1-52-16,9 0-16 16,6 3-64-16,12-3-25 15,2 0-29-15,10-1-121 16,-5-3-65-16,-2 1-367 15,-14 1-8-15</inkml:trace>
  <inkml:trace contextRef="#ctx0" brushRef="#br0" timeOffset="87235.214">21618 15168 1319 0,'-16'15'364'0,"-3"8"120"16,7 6-381-16,1 7-27 16,8 1-19-16,2 8-31 0,1-1-35 15,3 4-56-15,6-4-44 16,0 2-380-16,5-13 60 16</inkml:trace>
  <inkml:trace contextRef="#ctx0" brushRef="#br0" timeOffset="87601.909">22153 15422 1394 0,'-19'25'400'0,"9"-10"144"16,16-7-383-16,17-9-19 15,10-10-21-15,17-12-26 16,2-6-53-16,13-16-10 16,-5 2-20-16,1-1-6 15,-13 9-8-15,-8 9 5 16,-16 19-7-16,-9 12 2 15,-9 12 7-15,-11 12 2 0,-6 3-7 16,-5 8-4-16,0-4-6 16,-1 2-47-16,6-8-47 15,4 0-46-15,5-11-434 16,12 2 86-16</inkml:trace>
  <inkml:trace contextRef="#ctx0" brushRef="#br0" timeOffset="87968.929">22895 15153 1268 0,'12'-17'402'0,"13"-5"109"16,3 4-355-16,1-1-4 15,-6 10-44-15,-2 8-38 16,-8 8-38-16,-6 10-21 16,-9 7-23-16,-11 7-20 15,-4 3-6-15,-9 7 5 16,-1-4 1-16,-5 2 12 16,5-3 25-16,-3-2 8 15,5-10 5-15,5 0 26 16,10-6-2-16,5-4 0 0,11-3-4 15,8-2-8-15,6-5-22 16,10-2-11-16,0-1-10 16,11-2-134-16,-3-3-21 15,9 3-389-15,-7-1-6 16</inkml:trace>
  <inkml:trace contextRef="#ctx0" brushRef="#br0" timeOffset="88303.916">23532 15043 1350 0,'-19'-11'372'0,"-9"5"124"16,0 6-381-16,-7 4 8 16,2 2-9-16,0 5-19 15,8 0-18-15,6 5-12 16,13 0-27-16,8 7-13 15,6 1-11-15,8 10-2 16,5 2 2-16,2 11-3 16,-2-2-4-16,-1 6 2 15,-8-7-7-15,-5-1 3 16,-6-11-2-16,-9-1 22 16,-5-11 3-16,-8-3 2 0,-3-9-3 15,-7-9-1-15,2-9-21 16,-4-13-33-16,5-8-30 15,4-17-195-15,8-5-367 16,9-12 32-16</inkml:trace>
  <inkml:trace contextRef="#ctx0" brushRef="#br0" timeOffset="88735.038">23398 15058 1223 0,'16'3'534'0,"0"5"44"15,-2 4-330-15,9 2-46 16,3-1-100-16,10 2-43 15,5-2-43-15,12-4-23 16,0-5-36-16,9-5-124 16,-2-8-42-16,3-2-45 15,-12-4 6-15,-1-1 29 16,-12 0 129-16,-11 2 55 16,-12 2 62-16,-8 2 59 15,-13 2 23-15,-10 4 32 16,-4 3-5-16,-9 6 2 15,0 2-39-15,-1 4-1 16,6 3-29-16,-1 2-1 0,8 3-18 16,6 5-12-16,6 1-24 15,5 10-1-15,6 3-5 16,5 7-7-16,0 1 0 16,1 5 1-16,-2-6-1 15,-7 2-3-15,-5-10 2 16,-7-4 3-16,-6-11 10 15,-10-8 22-15,-2-13 1 16,-9-8 1-16,3-5 1 0,-6-11-14 16,8-1-24-16,3-7-47 15,10 3-47-15,11-6-151 16,11 2-350-16,14-7 25 16</inkml:trace>
  <inkml:trace contextRef="#ctx0" brushRef="#br0" timeOffset="88907.317">24015 15101 1073 0,'26'-19'614'0,"-2"2"-17"16,-6 6-265-16,1 5-74 15,2 6-120-15,5 6-19 16,2 3-48-16,7 6-6 16,0 2-16-16,6 0-9 15,-1-1-32-15,7-3-83 0,-2-6-64 16,12-5-537-16,-6-7 81 15</inkml:trace>
  <inkml:trace contextRef="#ctx0" brushRef="#br0" timeOffset="95242.527">8513 16825 1248 0,'-15'-27'340'15,"2"21"106"-15,7 10-343 16,9 9-24-16,5 10 10 15,7 5-20-15,8 10-2 16,2 0-16-16,11 9-8 16,2-2-25-16,6 3-9 15,-5-6-13-15,5-3-20 16,-8-10-50-16,-4-8-66 16,-11-11-372-16,-6-9 56 15</inkml:trace>
  <inkml:trace contextRef="#ctx0" brushRef="#br0" timeOffset="95432.306">8436 17155 972 0,'-23'-3'426'16,"4"-2"45"-16,10-1-242 16,11-2-62-16,12-4-57 15,15-4-7-15,8-2-54 0,18-10-7 16,5 1-21-16,15-8-31 15,-4 2-101-15,7 0-409 16,-13 9 81-16</inkml:trace>
  <inkml:trace contextRef="#ctx0" brushRef="#br0" timeOffset="95810.245">9118 17233 1139 0,'-16'9'375'16,"6"-2"95"-16,9-4-314 16,9-8-11-16,8-4-36 0,12-6-9 15,2 0-37-15,4 0-6 16,-2 4-17-16,-4 9-11 16,-8 10-18-16,-9 6-3 15,-10 2-11-15,-4 7 0 16,-4-3-4-16,0 0-2 15,2-5-66-15,4-1 313 16,7-6-776-16,4-1 300 16</inkml:trace>
  <inkml:trace contextRef="#ctx0" brushRef="#br0" timeOffset="97189.671">9592 17000 1132 0,'-22'-7'400'0,"5"2"94"16,9 1-306-16,7-1 4 16,7 2-44-16,9 1-15 15,5 1-54-15,13-1-19 16,3 4-43-16,11-2-26 15,-2-2-43-15,6 1-115 16,-7-2-54-16,-5 0-345 16,-14 1-3-16</inkml:trace>
  <inkml:trace contextRef="#ctx0" brushRef="#br0" timeOffset="97398.98">9623 17114 1103 0,'-24'11'398'0,"5"-6"102"16,10 2-302-16,12 0 19 15,7-4-51-15,9-1-17 16,7-1-64-16,11-6-15 16,2 0-56-16,13-2-63 15,-4-5-111-15,4-3-425 16,-10-1 53-16</inkml:trace>
  <inkml:trace contextRef="#ctx0" brushRef="#br0" timeOffset="99233.695">10926 16567 1081 0,'5'-15'320'0,"-6"3"111"16,-5 6-297-16,-5 4 7 15,-2 2-28-15,-11 5-1 16,-2 3-41-16,-7 6-9 16,-1 2-28-16,-5 10-1 15,3 5-13-15,-5 11-4 0,4 2-6 16,-4 13 6-16,7 1 1 15,-1 11 9-15,8-3 6 16,2 9 8-16,10-12-5 16,8-3-7-16,11-17-10 15,12-9-4-15,6-19-10 16,10-13-1-16,3-12-2 16,6-13 1-16,-4-10-5 15,-3-9-1-15,-11 1-2 0,-13-5 1 16,-13 5-8-16,-13 5-12 15,-9 10-3-15,-6 8 0 16,0 12-11-16,1 13-64 16,7 7-33-16,8 10 308 15,13 0-701-15,19-3 304 16</inkml:trace>
  <inkml:trace contextRef="#ctx0" brushRef="#br0" timeOffset="99699.946">11158 16696 1206 0,'-5'-21'387'0,"7"11"119"15,9 0-327-15,8 2-3 16,6 0-34-16,3 4-28 16,0 3-55-16,0 3-20 15,-9 6-25-15,-6 6-10 16,-11 5-6-16,-13 10-1 15,-13 2 0-15,-17 9-5 16,-2-2 6-16,-12 4 0 16,9-3 4-16,-1 3-1 15,14-5 8-15,1 3 8 16,15-3 10-16,6 0 12 16,11-4-3-16,6 0 0 15,9-8-13-15,12-3-4 16,3-7-18-16,14-6 0 15,2-7-2-15,10-5-47 16,-3-6-133-16,2-10-422 0,-16-4 54 16</inkml:trace>
  <inkml:trace contextRef="#ctx0" brushRef="#br0" timeOffset="100107.367">11670 17193 1265 0,'-5'-7'456'15,"-4"8"75"-15,-3 8-359 16,-4 5-38-16,-1 6-67 16,-4 7-35-16,0 2-55 15,2 6-130-15,1-3-306 16,-2 6-74-16,-1-6-201 16</inkml:trace>
  <inkml:trace contextRef="#ctx0" brushRef="#br0" timeOffset="101916.593">12509 16683 1036 0,'9'-22'269'16,"-16"14"87"-16,-3 6-262 15,-6 1 9-15,-3 1-11 16,-10 2 2-16,1 3-2 16,-10 5-23-16,1 3-20 15,-8 10 3-15,4 6-5 16,-4 13 5-16,10 4-13 0,-1 15 14 16,9-2-8-16,7 10 8 15,9-9-8-15,10 0-2 16,9-17-17-16,11-10 0 15,3-14-9-15,10-13-6 16,0-11-5-16,0-9 0 16,-6-5-4-16,-4-9-6 15,-14 0 1-15,-11-6-15 16,-9 4-15-16,-14 2-31 16,-2 10 4-16,-9 5-33 15,4 12-7-15,3 10-62 16,11 6 16-16,15 6-345 15,15-3 66-15</inkml:trace>
  <inkml:trace contextRef="#ctx0" brushRef="#br0" timeOffset="103450.507">13356 16783 1139 0,'21'-12'357'16,"-13"1"98"-16,0 2-264 15,-2-2-56-15,-6-7 6 16,-5 1-34-16,-8 0-17 15,-7-1-41-15,-14 0-8 16,-5 7-15-16,-9 7-6 16,-3 11-10-16,-5 13-3 15,5 11 2-15,1 22-5 16,8 6 2-16,1 17-1 16,15 0 2-16,6 8-5 15,13-17 2-15,14-5-5 16,13-19-2-16,16-15-3 15,5-19 1-15,9-14-3 16,-7-12 4-16,4-12-6 16,-13-5 3-16,-5-7 1 15,-12 5 7-15,-5-1-2 0,-9 12 6 16,-4 9 5-16,-3 11 3 16,-1 13-1-16,4 8-2 15,3 9 2-15,6-1-5 16,13 0-14-16,4-8-10 15,10-9-148-15,1-10-47 16,7-15-354-16,-5-5-37 0</inkml:trace>
  <inkml:trace contextRef="#ctx0" brushRef="#br0" timeOffset="103883.533">13647 16735 1154 0,'-6'-7'419'16,"-4"11"68"-16,-5 9-296 15,0 9-64-15,-3 12-19 16,5 5-67-16,0 8-13 16,5-3-14-16,3 3 0 15,5-8-4-15,4 1 6 16,1-9-1-16,7-2 1 16,2-10 0-16,5-6-3 15,4-12-6-15,6-12 1 16,0-10 2-16,2-11-5 0,-3-5 4 15,1-8-1-15,-6 4 4 16,0 0-11-16,-5 10 7 16,-4 3-7-16,-7 14 2 15,-5 12-6-15,-5 12 9 16,-9 16-3-16,0 8 6 16,-3 12-2-16,1 3 6 15,7 5-9-15,7-10 1 16,11-4-3-16,7-13 2 15,13-14-3-15,6-15 13 0,15-16 14 16,0-12 8-16,10-13 9 16,-5 0 6-16,3-10-4 15,-11 8-11-15,-1-4-16 16,-12 8-16-16,-6 1-62 16,-9 12-96-16,-5 2-467 15,-13 4 79-15</inkml:trace>
  <inkml:trace contextRef="#ctx0" brushRef="#br0" timeOffset="104964.442">8585 18198 1254 0,'-20'-1'349'16,"5"-5"120"-16,10 5-347 16,7 2-14-16,4 3-15 15,11 1-8-15,1 6-35 16,7 6-7-16,7 1-20 0,6 8-8 15,0 0-17 1,7 4-3-16,-5-3-7 0,3 4-93 16,-9-3-42-16,-6 0-373 15,-12-3 21-15</inkml:trace>
  <inkml:trace contextRef="#ctx0" brushRef="#br0" timeOffset="105187.731">8518 18534 1126 0,'-28'-25'362'0,"19"18"105"16,11-1-312-16,14-8 6 15,8-3-34-15,16-10 5 0,2-2-52 16,16-10-11-16,-3 2-33 15,13-2-29-15,-8 7-94 16,1 5-461-16,-13 13 112 16</inkml:trace>
  <inkml:trace contextRef="#ctx0" brushRef="#br0" timeOffset="105599.12">9244 18520 1274 0,'5'-5'306'0,"7"-1"119"16,7-2-376-16,2-2-16 15,-4 2-13-15,-1 1-15 16,-7 5-14-16,-10 6 3 16,-7 7-5-16,-12 5 7 15,-4 6 1-15,-8 5 3 0,3-3 6 16,-2 2 10-16,7-5-6 16,4-3 17-16,9-5 3 15,6 1 9 1,8-2-5-16,9-1 1 0,5-1-18 15,12-2-5-15,2-6-20 16,11 0-56-16,-4-5-47 16,6-4-349-16,-10-5 49 15</inkml:trace>
  <inkml:trace contextRef="#ctx0" brushRef="#br0" timeOffset="105919.461">9656 18266 1017 0,'-25'-3'474'0,"10"6"4"15,8-2-206-15,13-1-153 16,10 0-16-16,5 0-37 16,9 0-15-16,4 3-26 15,6-2-10-15,0 1-26 16,4 0-119-16,-7 1-59 15,-6 3-332-15,-14 4-21 16</inkml:trace>
  <inkml:trace contextRef="#ctx0" brushRef="#br0" timeOffset="106129.107">9646 18400 1240 0,'-13'6'443'16,"4"-1"67"-16,9 1-300 16,10-2-78-16,7-2-10 15,4-1-61-15,9 2-9 16,2 2-33-16,5 2-35 16,-4-1-126-16,0-4-417 15,-14-2 72-15</inkml:trace>
  <inkml:trace contextRef="#ctx0" brushRef="#br0" timeOffset="107683.205">10549 18372 1160 0,'-5'0'338'0,"-1"1"117"16,6-1-326-16,9 0-5 15,8-2-26-15,13-3-27 16,7 1-39-16,17-3-19 15,4 2-13-15,12-1-124 16,-2 1-360-16,5 5 82 16</inkml:trace>
  <inkml:trace contextRef="#ctx0" brushRef="#br0" timeOffset="108232.252">11678 18114 1117 0,'-3'-17'360'15,"-5"4"80"-15,-4 0-272 16,-2 6-63-16,-7 4 2 16,0 5-28-16,-6 6 3 15,0 10-15-15,-5 6-10 16,1 2-16-16,-2 5 2 15,7 5-23-15,-1 7-10 16,9-2 3-16,3 11-2 16,8-1-2-16,5 5 2 0,5-7-3 15,8-4-4-15,7-11 2 16,7-7-4-16,2-12-2 16,5-9 4-16,-4-8-3 15,-3-7-2-15,-7-5 4 16,-7-11 3-16,-11 0 0 15,-5-6-3-15,-7 3 3 16,-10 4-14-16,1 10-2 16,-8 8-17-16,3 8-10 15,-2 11-103-15,10 4-27 0,3 2-381 16,10-10 29-16</inkml:trace>
  <inkml:trace contextRef="#ctx0" brushRef="#br0" timeOffset="108635.082">11934 18200 1155 0,'-4'-23'302'0,"0"-1"116"16,-6 4-311-16,-6 3-2 15,-6 7-4-15,-9 7-3 16,-1 9-26-16,-4 9-6 15,4 5-20-15,-2 11-1 0,8 4-7 16,2 14-5-16,8 3-16 16,5 16-3-16,8 0-4 15,9 0-6-15,5-14 3 16,12-6-5-16,4-22-2 16,10-13-7-16,3-13-1 15,8-22 0-15,-2-9 6 16,5-18 2-16,-11-1 6 15,-3-12 6-15,-11 12 1 16,-11-3-2-16,-12 11-1 0,-9 5-5 16,-9 11-1-16,-13 3-7 15,-4 12-2-15,-10 4-39 16,-1 9-31-16,-1 7-84 16,11 10-23-16,4 11-346 15,15 8 64-15</inkml:trace>
  <inkml:trace contextRef="#ctx0" brushRef="#br0" timeOffset="109068.076">12706 18206 1005 0,'23'-17'346'0,"-22"9"89"16,-13 0-206-16,-6 5-61 15,-15 2 8 1,-3 4-45-16,-9 1-25 0,4 2-61 16,-1 1-10-16,10 1-18 15,0 6-14-15,10 5-13 16,-2 11 4-16,3 5-2 16,0 12 0-16,6 0 3 15,6 11 7-15,5-8-5 0,10 2 2 16,7-14-7-16,11-6-2 15,3-17-3-15,12-8 2 16,-1-11 1-16,8-13 6 16,-3-8 9-16,4-15-2 15,-8-3 6-15,-2-13-5 16,-11 4 7-16,-7-5-4 16,-16 11 7-16,-11 3-4 15,-10 12 4-15,-19 8-12 16,-6 12 3-16,-9 15-21 15,2 12-3-15,-9 17-146 16,9 9-320-16,0 9-51 16,10-8-224-16</inkml:trace>
  <inkml:trace contextRef="#ctx0" brushRef="#br0" timeOffset="110864.915">13600 18191 1042 0,'13'-16'304'0,"0"-6"85"15,-5 1-277-15,-6-3-15 16,-7 3-9-16,-11 3 10 16,-5 6-9-16,-13 4-9 15,-1 7-21-15,-16 12-2 16,0 10-17-16,-10 13-10 16,3 7-5-16,-3 23 1 15,14 0-11-15,6 11-1 16,18-2-1-16,14 1-3 15,16-21-6-15,16-9 5 16,12-19-9-16,13-14-3 16,2-9 5-16,5-13 3 15,-11-5-7-15,-6-8 5 0,-16 2-1 16,-10-6-3-16,-10 6 0 16,-7 3 2-16,-4 7-3 15,-4 6 3-15,2 8-1 16,1 5-2-16,5 3 5 15,10 3-3-15,6 0 1 16,11-2 0-16,8-3 0 16,10-8-25-16,2-7-51 15,4-9 171-15,-5-5-619 0,0-10 208 16</inkml:trace>
  <inkml:trace contextRef="#ctx0" brushRef="#br0" timeOffset="111333.229">13933 18062 924 0,'-4'-7'334'0,"-3"8"53"15,2 11-243-15,-9 13-24 16,2 5-41-16,-3 13-6 16,1 3-23-16,1 8-16 15,5-6-10-15,2 4-11 16,7-9-2-16,5-5-8 15,4-13 1-15,5-6-2 16,1-12 0-16,8-10-2 0,-1-7-1 16,5-13 2-16,-1-3-1 15,3-9 2-15,-5 2-2 16,-1-3 2-16,-4 8-1 16,-4 4-1-16,-8 10 0 15,-7 12 4-15,-4 12 4 16,-7 14-6-16,-2 7 2 15,-1 12 3-15,4 0 0 16,3 4-7-16,8-7 5 0,9-2-3 16,5-11-2-16,10-9-1 15,6-13 0-15,14-14 1 16,3-11 3-16,10-12-2 16,-2-4 3-16,4-9-2 15,-11 4 0-15,1-9 0 16,-9 7 1-16,-2 0-3 15,-10 9 6-15,-5 7-4 16,-12 12 5-16,-11 6 359 16,-10 11-821-16,-10 8 398 15</inkml:trace>
  <inkml:trace contextRef="#ctx0" brushRef="#br0" timeOffset="113738.631">9302 18590 356 0,'1'0'180'0,"-1"-3"21"16,-1-4-70-16,1 0 4 15,-1 0-12-15,-1 0 7 16,1 0-25-16,2 1-13 15,1-1-30-15,-1-3-10 16,1 0-21-16,-1-2-2 0,-2 0-10 16,-6 4-7-16,-3 3-8 15,-5 2 4-15,0 8-5 16,1 2-137-16,6-5-198 16,3-6 19-16</inkml:trace>
  <inkml:trace contextRef="#ctx0" brushRef="#br0" timeOffset="115647.17">8577 17705 903 0,'-10'1'278'0,"0"-6"55"16,-6 9-256-16,-11 9-16 16,-5 4-9-16,-12 4 40 15,-1 4 1-15,-7 7 6 16,6 1-6-16,-3 12-21 16,6 6-45-16,-4 19-5 15,12-2-2-15,3 20-8 16,8-6 2-16,8 12 1 15,11-12-5-15,8 5-3 16,11-22 3-16,12-2-3 16,5-23-2-16,12-8-3 15,4-10 1-15,7 1-37 16,-2-4 132-16,-5-5-559 0,-17-17 197 16</inkml:trace>
  <inkml:trace contextRef="#ctx0" brushRef="#br0" timeOffset="116513.849">14939 17597 747 0,'-4'-34'290'15,"2"10"24"-15,1 14-203 16,6 12-22-16,4 6-40 16,6 13 10-16,4 14-1 15,6 20-2-15,-1 9-1 16,5 17-12-16,-7-2-15 16,-4 19-13-16,-8-14-7 15,-13 15-5-15,-13-9 5 0,-17 13-8 16,-8-15 3-16,-15 5 0 15,0-18 1-15,-8-1 1 16,7-22 6-16,-1-11-5 16,14-14 8-16,5-8-6 15,18-11-2-15,14-9-43 16,14-9 60-16,10-12-425 16,9-12 125-16</inkml:trace>
  <inkml:trace contextRef="#ctx0" brushRef="#br0" timeOffset="116946.915">15672 17911 400 0,'15'-27'438'0,"13"-1"-100"16,3 3 0-16,4 4-202 15,-3 8-62-15,-4 9-17 16,-14 11-33-16,-13 14-10 15,-10 4-12-15,-17 13-8 16,-8 0 4-16,-14 7-1 16,-1-5 3-16,-7 7-5 15,8-7 11-15,1-1-2 16,10-6 7-16,8-3 5 16,14-11 6-16,13-1-1 15,13-3 3-15,15 0-10 16,7-2-7-16,14 5-2 15,4-3-7-15,8 5-39 16,-10 0-221-16,2 3-125 16,-15-2-72-16</inkml:trace>
  <inkml:trace contextRef="#ctx0" brushRef="#br0" timeOffset="117119.154">15441 18663 899 0,'-21'-11'322'16,"7"8"35"-16,10 0-245 0,13 0-47 15,9 2-42-15,10-1-6 16,2-4-230-16,2-11-146 16,-4-9-22-16</inkml:trace>
  <inkml:trace contextRef="#ctx0" brushRef="#br0" timeOffset="117530.63">16154 18110 1070 0,'20'-36'292'16,"6"-7"98"-16,3 12-302 15,1 4-18-15,-6 15-19 16,0 9-19-16,-7 11-20 16,-6 12-10-16,-7 9-2 15,-11 16-7-15,-9-2 3 16,-14 6-10-16,-6-8 5 0,-9 3 2 15,2-13 3-15,-3 4-1 16,9-6 10-16,2 3-2 16,12-5-3-16,3-2 3 15,14-7 4-15,7 1 2 16,7-8-5-16,10 1 3 16,4-4 0-16,6 5-4 15,4-1-9-15,3 9-31 16,-5 1-365-16,-8 4 105 15</inkml:trace>
  <inkml:trace contextRef="#ctx0" brushRef="#br0" timeOffset="117862.364">15994 18864 772 0,'-20'-1'428'0,"5"-3"-53"0,6 4-145 15,9 1-161-15,13 1-434 16,4-15 127-16</inkml:trace>
  <inkml:trace contextRef="#ctx0" brushRef="#br0" timeOffset="123379.215">16175 16969 1121 0,'-38'-3'440'0,"2"1"23"15,21 5-265-15,18 3-120 16,17 2 5-16,15-3 3 15,20 0 30-15,10-2 1 16,19 0 6-16,0-2-45 0,18 2-18 16,-11 4-44-16,11-1-5 15,-14 1-15-15,5-1-1 16,-18-4-30-16,2-3-152 16,-17 0-413-16,-7-2 61 15</inkml:trace>
  <inkml:trace contextRef="#ctx0" brushRef="#br0" timeOffset="123681.975">16204 17243 1469 0,'-27'7'430'16,"20"-1"83"-16,22 5-410 15,19-1-30-15,11-3-16 16,19-3 43-16,1-6 0 16,20-1 9-16,1-2-35 15,14-3-16-15,-8 1-46 16,13-2-12-16,-14 2-17 0,7-3-107 15,-15 4-93-15,4 0-403 16,-22 3 3-16</inkml:trace>
  <inkml:trace contextRef="#ctx0" brushRef="#br0" timeOffset="124079.629">17426 16849 696 0,'-22'-2'619'15,"0"8"-145"-15,9 2 23 0,9-3-388 16,13 1 5-16,8-2-1 15,16-1-3-15,5 1-28 16,11 4-13-16,2 2-37 16,4 5-12-16,-9 2-15 15,-4 8-4-15,-13 3 0 16,-17 16 2-16,-15 9-4 16,-22 14 2-16,-17 2-5 15,-21 12 4-15,-4-13-3 0,-13 1 8 16,11-15-3-16,3-3 10 15,19-21-6-15,10-9 2 16,19-17-27-16,18-12-573 16,16-10 182-16</inkml:trace>
  <inkml:trace contextRef="#ctx0" brushRef="#br0" timeOffset="125795.958">18550 17358 746 0,'10'-66'356'15,"5"-8"45"-15,0 16-141 16,0 9-75-16,-2 19-15 15,-6 17 18-15,-8 21-59 16,-4 22-1-16,-2 9-46 16,-2 16-8-16,0 3-40 0,1 13-2 15,1-8-22-15,2 13 1 16,1-8-16-16,-1 5-11 16,3-12-48-16,-2 1-113 15,2-14-50-15,-5-9-330 16,-1-16-2-16</inkml:trace>
  <inkml:trace contextRef="#ctx0" brushRef="#br0" timeOffset="126065.031">18469 17272 1110 0,'1'-25'351'0,"6"-10"105"16,8 5-293-16,15-11 33 15,7-1-34-15,15-10 15 16,1 9-51-16,7-1-15 0,-8 15-61 16,0 14-13-16,-16 17-29 15,-11 17-1-15,-12 12-17 16,-13 13-3-16,-12 2-13 16,-9 6-29-16,-4-6-19 15,-8-5-98-15,3-12-32 16,-3-6-105-16,8-10-224 15,-3 5 30-15</inkml:trace>
  <inkml:trace contextRef="#ctx0" brushRef="#br0" timeOffset="126580.332">18836 17763 930 0,'-13'17'332'16,"3"2"71"-16,8 0-234 16,6 2-23-16,8-6-20 15,8-2 13-15,5-5-37 16,6-3 6-16,-4-5-20 16,5-4-10-16,-8-3-28 15,-1-2-5-15,-9-1-25 0,-5-4-9 16,-8-1-14-16,-9-2 5 15,-7 3-2-15,-13 1-2 16,-2 5 2-16,-9 5 3 16,3 5-6-16,-2 8 5 15,8 7 2-15,5 7-1 16,11 6 1-16,6 7 1 16,7-3-4-16,8 5-1 15,6-6-6-15,6-3-4 16,3-10-8-16,8-3-119 15,-1-9-40-15,2-7-370 16,-3-4-4-16</inkml:trace>
  <inkml:trace contextRef="#ctx0" brushRef="#br0" timeOffset="126760.815">19273 17709 1172 0,'-12'11'361'0,"-5"8"91"16,-3 11-286-16,3 2-61 16,-1 6-5-16,5-1-43 15,0 8-21-15,4-7-31 16,1 2-20-16,5-5-23 16,-1-5-90-16,4-11-190 0,5-5-170 15,2-11-86-15</inkml:trace>
  <inkml:trace contextRef="#ctx0" brushRef="#br0" timeOffset="127224.409">19565 17230 1001 0,'-29'-6'462'0,"4"6"48"15,9 2-207-15,6 3-108 16,11-2-42-16,9 3-3 15,8-1-71-15,11-1-25 16,2 1-36-16,10-3-18 16,-2 0-19-16,5 2-93 15,-7-1-67-15,-3 3-405 16,-9 7 26-16</inkml:trace>
  <inkml:trace contextRef="#ctx0" brushRef="#br0" timeOffset="127433.014">19490 17345 1364 0,'-17'13'457'0,"7"2"95"16,11 1-343-16,11-5-76 15,12-3-7-15,8-4-74 16,12-3-9-16,1-3-32 15,8-3-91-15,-9 0-114 16,1 7-395-16,-13 1 10 0</inkml:trace>
  <inkml:trace contextRef="#ctx0" brushRef="#br0" timeOffset="129261.826">20442 17187 1182 0,'-32'23'371'0,"4"-1"114"16,14-5-317-16,8-4 2 15,11-10-26-15,11-8-10 16,11-9-48-16,14-15-22 0,5-8-29 16,11-14-12-16,-3 2-22 15,4-4 1-15,-15 12-2 16,0 10-9-16,-13 15-1 15,-8 10 2-15,-12 17-6 16,-11 13 1-16,-10 8 14 16,-11 17-4-16,-4 2-1 15,-4 7 8-15,7-7-9 0,4-2-39 16,9-13-48-16,7-6-105 16,5-14-207-16,10-2-152 15,2-9-83-15</inkml:trace>
  <inkml:trace contextRef="#ctx0" brushRef="#br0" timeOffset="129628.68">20988 16975 1315 0,'-15'-19'416'0,"31"-6"114"16,8 3-365-16,9-2-17 15,0 4-40-15,7 3-45 16,-7 10-42-16,-3 8-30 16,-10 11-31-16,-11 12-56 15,-14 8-11-15,-13 10-5 0,-8-2 17 16,-9 5 19-16,0-8 60 16,-4 3 32-16,7-7 10 15,0-1 25-15,9-6 14 16,6 0 2-16,10-7-13 15,7 1-2-15,6-5-30 16,8-1-15-16,3-3-7 16,11 0-19-16,-2-7-26 15,9 1-78-15,-3-3-43 0,8-1-349 16,-4-1 39-16</inkml:trace>
  <inkml:trace contextRef="#ctx0" brushRef="#br0" timeOffset="129963.794">21627 16934 1188 0,'-16'-15'396'0,"-11"5"107"16,2 6-322-16,-4 6-25 16,3 6-31-16,-5 8-27 15,2 5-49-15,-6 10-2 16,3 5-26-16,0 11 4 15,5 0 3-15,1 11 5 0,9-6-3 16,7 4 2-16,9-12-11 16,9-1-7-16,8-16-5 15,12-6-4-15,3-14-3 16,6-8 1-16,-4-13 0 16,1-7-1-16,-11-4-1 15,-8-6 2-15,-12 4-5 16,-10 2-12-16,-9 5-9 15,-14 5-34-15,-2 8-23 0,-10 6-32 16,5 4-5-16,4 9-54 16,11 3 4-16,8 4-350 15,14-2 89-15</inkml:trace>
  <inkml:trace contextRef="#ctx0" brushRef="#br0" timeOffset="130361.911">21837 17020 1031 0,'14'-31'344'15,"-12"12"78"-15,-5 9-230 16,-8 6-50-16,-7 9-2 16,-5 5-26-16,-7 9-10 0,0 3-42 15,-1 8-10-15,4 2-13 16,2 11 3-16,7-4-13 15,5 7 1-15,7-3-9 16,7 3 1-16,7-13-12 16,8-1 1-16,7-11-7 15,8-10 1-15,-1-14-1 16,7-8 0-16,-2-10-4 16,2-10 3-16,-7 0 7 0,-3-11-5 15,-7 4 0-15,-9-6-2 16,-11 7 1-16,-12-3-13 15,-10 11-9-15,-13 4-39 16,-4 11-27-16,-8 8-63 16,6 11-27-16,2 9 299 15,12 4-639-15,14 11 314 16</inkml:trace>
  <inkml:trace contextRef="#ctx0" brushRef="#br0" timeOffset="130620.216">22143 17227 905 0,'-9'3'458'16,"2"4"54"-16,5-1-179 15,5 3-72-15,6-1-45 16,6 0-10-16,4-4-77 16,7-1-21-16,1-3-48 0,11-5-13 15,0-3-29 1,11-2-24-16,-4-1-62 0,7 0-585 16,-9-3 158-16</inkml:trace>
  <inkml:trace contextRef="#ctx0" brushRef="#br0" timeOffset="135127.163">22855 17311 1008 0,'-1'9'316'0,"5"-1"96"16,5-7-249-16,12-7-20 15,6-9-7-15,11-14-3 16,3-10-43-16,15-15-23 16,-6-3-35-16,6 3-17 15,-14 9-9-15,-6 14-4 16,-19 20-3-16,-14 19 3 15,-15 13 0-15,-12 26 0 0,-7 6-3 16,-6 12 3-16,6-2-4 16,0 2-7-16,12-16 0 15,9-4-100-15,12-14-31 16,5-8-366-16,9-12 20 16</inkml:trace>
  <inkml:trace contextRef="#ctx0" brushRef="#br0" timeOffset="135594.354">23434 17057 913 0,'3'-25'360'0,"-8"9"62"16,-2 9-211-16,1 10-70 16,1 5-23-16,0 9-4 15,3 6-47-15,0 14-10 16,1 2-16-16,-1 9-10 15,1-2-21-15,-1 7 1 16,0-6-11-16,-3 1 0 16,0-7 1-16,-3 0-2 15,0-11-5-15,-3-6-1 16,2-9-3-16,-2-10-2 16,4-13 1-16,4-12-2 0,2-7-4 15,3-13 1-15,3 4 1 16,4-6 4-16,0 11 3 15,4 4 10-15,-2 12 0 16,5 5 2-16,0 5 0 16,6-3 1-16,4-1-6 15,5-9 7-15,0-7-2 16,2-8 2-16,-6 1 1 0,-6-4 1 16,-10 7-2-16,-7 3-10 15,-10 8 4-15,-13 7-5 16,-5 6 5-16,-9 5 0 15,-4 6 3-15,-2 4-6 16,6 4-2-16,3 6-41 16,11 2-38-16,6 7-62 15,13-4-333-15,7 11 56 16</inkml:trace>
  <inkml:trace contextRef="#ctx0" brushRef="#br0" timeOffset="135764.895">23688 17374 1293 0,'-16'4'461'0,"2"0"86"16,5-1-332-16,7-4-100 16,2-4-27-16,1 2-50 15,-1 3-584-15,1 3 176 16</inkml:trace>
  <inkml:trace contextRef="#ctx0" brushRef="#br0" timeOffset="136627.571">23398 17237 533 0,'-3'-10'351'15,"3"3"-30"-15,3-3-78 16,-1 2-103-16,3 1-13 16,-2 1-35-16,2 2-1 15,-2 5-10-15,2 5-1 16,-3 3-23-16,0 7-9 16,0 1-17-16,0 9-8 15,0 0-13-15,-2 5-6 0,1 0-1 16,-3 6 0-16,-1-3-2 15,-4 7 2-15,2-2-1 16,-3 6-1-16,1-5 2 16,-2-2-2-16,0-12-3 15,-2-5 5-15,-1-11-2 16,-5-9 1-16,2-8 0 16,-3-6-1-16,2-7 4 15,-1-9-2-15,4-1-1 0,3-7 0 16,5 4 0-16,3 1-3 15,3 6 0-15,5 6 3 16,2 7-2-16,8 2 1 16,5 5 1-16,12 1-5 15,3 3 11-15,10 0-462 16,-1 1 153-16</inkml:trace>
  <inkml:trace contextRef="#ctx0" brushRef="#br0" timeOffset="138877.673">24212 16926 802 0,'3'-8'310'0,"-4"1"56"15,-5 2-195-15,-2-1-45 16,-4 2-24-16,-6 1 3 16,-1 3-34-16,-8 3-1 15,1 3-23-15,-6 8-2 16,4 3-25-16,-5 11-2 15,8 3-11-15,-2 14 4 16,9 2-2-16,0 9 13 16,8-7 1-16,6 3 10 15,6-12-2-15,5-4 0 16,6-10-14-16,5-8-1 16,1-9-8-16,-1-6-2 15,-2-6 0-15,-2-5 3 16,-6-2-4-16,-3-4-2 0,-8 0-7 15,-2 0-7-15,-9 2-6 16,-9 0-40-16,3 6-21 16,-2 5-34-16,4 2-21 15,6 6-349-15,11 4 41 16,6 9-123-16</inkml:trace>
  <inkml:trace contextRef="#ctx0" brushRef="#br0" timeOffset="139277.031">24272 16949 1125 0,'-1'-9'314'0,"6"-1"125"16,8 1-302-16,3-2 10 16,1 2-10-16,1 3-8 15,-7 5-45-15,0 7-17 16,-8 7-44-16,-8 10-11 16,-5 5-13-16,-10 13-16 0,-5-3-7 15,-8 7-17-15,0-5-3 16,0 1 4-16,6-12 12 15,2 3 6-15,9-10 22 16,6-4 4-16,6-5 0 16,9-1 3-16,6-4-2 15,9-1-2-15,4-2-4 16,11-2 9-16,-1 0-53 0,8 1-89 16,-7-3-125-16,4 11-223 15,-10 1-64-15</inkml:trace>
  <inkml:trace contextRef="#ctx0" brushRef="#br0" timeOffset="139455.221">24410 17393 1123 0,'-6'7'329'16,"-4"4"87"-16,-2 6-295 15,1-1-63-15,-5 6-6 16,2 0-30-16,-2 6-16 16,3-5-47-16,-2 0-386 15,1-5 112-15</inkml:trace>
  <inkml:trace contextRef="#ctx0" brushRef="#br0" timeOffset="141596.236">24856 16959 1021 0,'-7'-10'263'15,"-3"4"88"-15,-5 1-279 16,1 3-13-16,-3 3 10 16,-2 5-16-16,-3 6-3 15,3 7-13-15,-4 10-7 16,2 4-18-16,-2 12 3 15,2 2-4-15,0 7 7 16,6-5-2-16,4 5 5 16,4-10-3-16,7-2 1 15,6-9-5-15,6-6-5 16,3-12-5-16,5-8 1 16,-2-10 4-16,4-9 5 0,-4-4-1 15,-3-6 4-15,-6-1-6 16,-7-1-2-16,-8 7-13 15,-7-1 1-15,-6 6-4 16,-3 6-7-16,3 6-5 16,-3 7-28-16,7 6-21 15,2 4-306-15,5-1-60 16,9 4-98-16</inkml:trace>
  <inkml:trace contextRef="#ctx0" brushRef="#br0" timeOffset="141992.796">25093 17084 996 0,'12'-17'311'0,"-11"1"81"16,-5 4-272-16,-9 3-4 15,-4 5-20-15,-10 2 0 16,1 7-21-16,-8 7-5 15,5 4-25-15,0 11-10 16,5 7-13-16,-1 11-8 16,5 3-7-16,2 10 4 15,5-7-10-15,4-1 3 16,9-11-4-16,8-6-2 16,5-14-9-16,6-8 5 0,1-11-6 15,3-6 4-15,-1-4 1 16,6-5 2-16,-5-3 0 15,3-1 2-15,-3 1-2 16,-1 2-1-16,-7 6-5 16,-2 2 3-16,-6 6-3 15,-1 3-74-15,-5 0-7 0,-2 5-368 16,-2 1 45-16</inkml:trace>
  <inkml:trace contextRef="#ctx0" brushRef="#br0" timeOffset="142492.632">25181 17065 1070 0,'-5'-4'338'0,"-4"5"76"16,1 8-308-16,-1 4-10 15,0 7-33-15,0 4-18 16,3 3-20-16,-1-1-2 15,2-2-9-15,1 4-11 16,0-3 0-16,-1 3-1 0,3-3 0 16,4 1-1-16,0-7 1 15,4-4-1-15,1-7-1 16,1-6-3-16,0-7-1 16,2-6 4-16,2-4-2 15,0-4 1-15,0 1 3 16,-1 3-1-16,-6 5-3 15,-4 7 3-15,-3 8-1 0,-6 8 2 16,-3 5-1-16,3 5 5 16,1-1-7-16,4 0 5 15,5-5-3-15,6-2 1 16,3-5-3-16,6-3 3 16,1-6-2-16,8-4 3 15,-1-5 0-15,5-6 7 16,-1-2 1-16,1-6 8 15,-5 1 1-15,3-2-1 16,-7 1-5-16,-2 1-6 16,-3 5-16-16,-5 1-57 15,-7 7-39-15,-7 4-362 16,-4 8 58-16</inkml:trace>
  <inkml:trace contextRef="#ctx0" brushRef="#br0" timeOffset="143012.677">24970 17329 1017 0,'-7'-1'320'16,"-2"1"94"-16,6 2-274 0,-1-1-4 15,5 0-31-15,3 3-24 16,3 3-39-16,2 0-26 16,3-1-22-16,-1 3-451 15,2 2 143-15</inkml:trace>
  <inkml:trace contextRef="#ctx0" brushRef="#br0" timeOffset="145515.701">19704 18356 959 0,'-9'3'354'16,"9"3"56"-16,6-3-239 16,6-2-72-16,10-6-21 0,5-1-34 15,14-2-21-15,5 0-11 16,18 1-4-16,-1 5-36 16,4 7-67-16,-15 5-19 15,-6 6-321-15,-20 2 41 16</inkml:trace>
  <inkml:trace contextRef="#ctx0" brushRef="#br0" timeOffset="145745.14">19686 18489 1150 0,'-7'1'324'0,"-3"2"117"16,12 3-312-16,7-1-10 16,6-2-8-16,16 0-19 15,5 1-36-15,18 1-14 16,3-4-35-16,16-5-119 16,-3 0-383-16,-3-11 82 15</inkml:trace>
  <inkml:trace contextRef="#ctx0" brushRef="#br0" timeOffset="147508.987">20668 18439 1088 0,'-32'23'304'0,"7"-5"92"15,8 1-281-15,9-5-20 16,8-7 4-16,7-6-25 16,10-10 5-16,9-8-27 15,16-13-7-15,4-3-14 16,17-11-3-16,-2 3-15 16,3-2-1-16,-11 10-5 15,-2 6-3-15,-18 12-1 16,-7 9-2-16,-17 10 1 0,-11 14 3 15,-11 9 0-15,-11 13 8 16,-6 4 5-16,-6 14-2 16,4-3 0-16,1-1-3 15,9-10-14-15,8-3-31 16,10-14-36-16,9-9-79 16,4-5 459-16,-1-7-815 15,2-11 379-15</inkml:trace>
  <inkml:trace contextRef="#ctx0" brushRef="#br0" timeOffset="147975.762">21262 18276 582 0,'20'-32'859'0,"1"9"-424"16,8 0 32-16,0 5-335 15,5-2-341-15,-3 2 307 16,5 3-39-16,-7 8-38 16,0 9-12-16,-8 7-15 15,-6 7-11-15,-12 5-10 16,-10 4-23-16,-8 1-6 0,-11 4 10 16,-4-1 3-1,-6 2 14-15,6-6 26 0,2-2 15 16,10-8-1-16,4-2 4 15,10-4-8-15,10-2 7 16,5-4-12-16,8 1 4 16,4-3-4-16,5 4 5 15,-4-1-7-15,3 8 4 16,-10 3-6-16,-6 9 7 16,-6 4-6-16,-10 4 11 15,-10 1 0-15,-8 1 12 16,-3-8-2-16,-11 0 13 15,2-9-14-15,0-6 7 16,4-6-13-16,2-4-4 16,7-7-17-16,3-3-21 15,8-1-63-15,0-6 289 0,9-5-681 16,7-11 275-16</inkml:trace>
  <inkml:trace contextRef="#ctx0" brushRef="#br0" timeOffset="148509.345">21779 18185 1200 0,'-15'-2'358'15,"3"1"90"-15,6 1-306 16,7-1-59-16,4-2 2 15,4 2-37-15,6 1-15 16,0-1-19-16,5 2-11 16,-1 2-18-16,-1 0-13 15,-6 2-17-15,-6 3-25 16,-9 1-4-16,-6 4 9 16,-7 0 9-16,-7 6 25 15,0 1 20-15,0-1 16 16,6-2 0-16,5 1 3 15,10-7-8-15,9 0 7 16,4-4-10-16,10 2 5 0,1-1-5 16,4 3 9-16,-3 3-5 15,4 3 0-15,-6 1-5 16,-1 8 3-16,-7 1-7 16,-6 6 5-16,-8-2 5 15,-10 4 4-15,-5-6-5 16,-8-4 17-16,-5-6-3 0,-8-2 29 15,2-6 8-15,-7-3 23 16,5-4-12-16,0-4 2 16,7-2-32-16,4-8-21 15,6 0-26-15,10-4-97 16,5-2-119-16,18-12-256 16,7 0-37-16</inkml:trace>
  <inkml:trace contextRef="#ctx0" brushRef="#br0" timeOffset="149135.527">22178 18686 989 0,'0'2'296'16,"-7"11"97"-16,-2 5-275 15,-10 12-9-15,1 4-29 16,-2 6-14-16,5-7-41 0,5-2-15 16,8-9-54-16,8-10-373 15,6-16 102-15</inkml:trace>
  <inkml:trace contextRef="#ctx0" brushRef="#br0" timeOffset="151591.67">22602 18251 855 0,'-3'2'277'16,"-1"-7"68"-16,8 0-222 15,9-4-17-15,2 0-20 16,9-3 0-16,0 3-24 0,6 0-11 16,-6 3-19-16,0 2-3 15,-6 5-13-15,-8 5-8 16,-9 6-2-16,-9 10-1 15,-8 5-7-15,-13 13 2 16,-2-1 2-16,-7 5-2 16,3-9 4-16,1 2 5 15,8-8 0-15,6-1 8 16,9-8 3-16,8 1 12 16,9-7 5-16,10-4 16 15,6-3-5-15,9-2 0 16,1-4-13-16,11-1-13 15,-2-3-19-15,10-3-74 16,-5-3-67-16,6-13-349 16,-9-2 27-16</inkml:trace>
  <inkml:trace contextRef="#ctx0" brushRef="#br0" timeOffset="153593.328">23965 17839 855 0,'-5'-10'256'0,"-4"0"73"16,-2 1-238-16,-11 3-6 0,-5 3-25 15,-10 7-3-15,0 3-19 16,-10 5 10-16,5 5-6 16,-5 2 16-16,8 1-8 15,0 6 10-15,8 0-16 16,3 6 2-16,7-3-13 16,6 8 1-16,11-4-17 15,5 4-3-15,11-7-10 16,9-1 1-16,8-11-6 15,16-4 3-15,5-9-6 0,14-3-2 16,4-3-19-16,6-3-59 16,-9-1-363-16,0-8 92 15</inkml:trace>
  <inkml:trace contextRef="#ctx0" brushRef="#br0" timeOffset="153940.264">23357 18045 950 0,'-19'-4'300'15,"2"2"79"-15,8 1-257 16,9 0 3-16,9-1-28 0,9 1 2 16,11-2-29-16,12-3-1 15,7-2-30-15,12 0-3 16,-2 0-23-16,12 0-7 15,-9 1-16-15,5 2-112 16,-11 2-341-16,-3 2 74 16</inkml:trace>
  <inkml:trace contextRef="#ctx0" brushRef="#br0" timeOffset="154261.968">23339 18196 824 0,'-9'-1'293'15,"1"-3"53"-15,7-1-220 16,5 3-7-16,7-1-36 0,9-3 12 16,5 1-29-1,11 1 4-15,6 0-30 0,12-3-7 16,1 2-24-16,13-2-27 16,-8-3-40-16,5-5-365 15,-14 0 89-15</inkml:trace>
  <inkml:trace contextRef="#ctx0" brushRef="#br0" timeOffset="154874.2">23263 18674 943 0,'-2'2'243'0,"7"-3"98"16,8-1-262-16,18-10-1 15,7-4-12-15,23-14 6 16,7-9-20-16,29-17-4 0,3-4-12 15,25-18 2-15,-7 12-11 16,18-8-7-16,-19 10-11 16,0-1 2-16,-24 19-9 15,-5-4-38-15,-31 15-45 16,-12 12-329-16,-22 13 54 16</inkml:trace>
  <inkml:trace contextRef="#ctx0" brushRef="#br0" timeOffset="156740.435">23628 18966 743 0,'8'-6'249'16,"5"-12"61"-16,1-4-188 15,7-13-21-15,2-3-22 16,7-8-3-16,-4 2-29 15,5 0-9-15,-4 10-19 16,-2 4 1-16,-9 11-8 16,-3 9-1-16,-8 7-4 15,-5 5 4-15,-4 6-3 16,-5 5-3-16,-1 5 0 16,-5 12 4-16,0 3-3 0,-3 10 1 15,3 1 10-15,3 2 1 16,5-11-2-16,6-5-3 15,8-14-2-15,8-11-5 16,3-9-6-16,10-12 3 16,0-7 1-16,7-10 1 15,-4 0-2-15,7-9 1 16,-3 6-2-16,2-2-1 16,-7 8 0-16,-3 4-2 15,-9 12 4-15,-5 9-2 16,-8 2 3-16,-6 9-2 15,-5 6 5-15,-7 6 0 16,-3 2-4-16,-4 15-2 16,-1 2-3-16,-1 6-24 0,5-4-12 15,5 1-45-15,6-14-16 16,4-9-300-16,9-13 71 16</inkml:trace>
  <inkml:trace contextRef="#ctx0" brushRef="#br0" timeOffset="157241.205">24358 18480 888 0,'-8'2'245'0,"-2"6"72"16,-4 4-243-16,-3 11-13 15,-1 3-9-15,-2 6 6 16,-1-1-13-16,-1 4-1 15,5-9-20-15,3 3 2 16,5-8-8-16,4 0 0 16,7-10-3-16,4 0-2 15,4-13-5-15,6 0 2 16,2-6-4-16,0-7 1 16,2 1-1-16,3-2-3 15,-4-4-1-15,2-3 3 16,-1 4-5-16,-4 0 4 15,-3 6-6-15,-8 6 3 16,-3 8-4-16,-8 9 3 16,-2 5-2-16,-8 8 6 0,-1 3-1 15,-2 7 0-15,3-1 3 16,1 3 4-16,7-6-4 16,4-1-1-16,5-8 4 15,9-8-5-15,3-8-4 16,6-5 12-16,0-7-3 15,8-8-1-15,-5-3 1 0,6-6-2 16,-3-4-6-16,9-3-3 16,-4 2-2-16,7 0-7 15,-9 7-17-15,-3 1 178 16,-13 6-556-16,-6-1 231 16</inkml:trace>
  <inkml:trace contextRef="#ctx0" brushRef="#br0" timeOffset="157673.46">24741 18339 937 0,'-6'8'227'0,"-3"9"83"0,1 5-272 15,-4 11-6-15,2 5-10 16,-5 12 3-16,0-2-5 16,-5 4 0-16,2-6-4 15,-3 4 3-15,5-10-5 16,1 1 2-16,7-8-4 16,6-4 3-16,7-12-4 15,8-10 1-15,6-8-5 0,6-9 4 16,0-9-7-16,8-6 2 15,-3-4-4-15,0-2 4 16,-4 7-1-16,-2-2-3 16,-9 12 2-16,-3 9 3 15,-9 4-4-15,-4 7 0 16,-6 9 8-16,-2 5-6 16,-1 0-1-16,-2 5-25 15,4-4-16-15,-1 1-332 16,2-5 82-16</inkml:trace>
  <inkml:trace contextRef="#ctx0" brushRef="#br0" timeOffset="158259.944">25000 18879 740 0,'5'2'260'16,"-2"-5"41"-16,3 1-172 15,2-3-72-15,3 0 3 16,-1-2-11-16,1-1-7 16,0 1-7-16,-1 1-5 15,-2 0-12-15,-3 0-7 0,-3 3-4 16,-3-1 1-16,-2 1-6 16,-7 0 2-16,-1 1 5 15,-6 2-6-15,-2-1-2 16,-5 5 7-16,2 1 9 15,-2 5 10-15,3 1 13 16,1 6 5-16,7 2-2 0,5 1-3 16,4-3-16-16,6 0-9 15,6-4-8-15,5-3-4 16,0-4-9-16,4 0-6 16,3-5-26-16,0-2-369 15,0-6 109-15</inkml:trace>
  <inkml:trace contextRef="#ctx0" brushRef="#br0" timeOffset="158593.106">25290 18759 892 0,'-1'3'238'0,"-4"5"76"16,-1 8-251-16,-4 7-4 15,-2 2-11-15,-4 7-3 16,2-2-10-16,-1 4-10 16,5-5-15-16,-4 0-281 15,4-7-77-15,-1-18-70 16</inkml:trace>
</inkml:ink>
</file>

<file path=ppt/ink/ink3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1:58:46.62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3710 12570 1432 0,'-17'25'526'0,"4"-15"59"16,16-7-375-16,23-16-81 15,14-17-52-15,27-23-10 16,11-14-20-16,20-17-1 16,-6 2-11-16,6 6-12 15,-22 21-13-15,-9 18-2 16,-26 25-8-16,-17 23 3 16,-19 15-2-16,-13 19-3 15,-14 11 4-15,-14 15-6 16,-2-1-6-16,-5 12-22 15,6-10-28-15,5-2-88 16,15-18-72-16,13-13-413 0,13-19 55 16</inkml:trace>
  <inkml:trace contextRef="#ctx0" brushRef="#br0" timeOffset="302.842">4748 11656 1314 0,'-6'-19'441'0,"-2"13"102"15,1 11-367-15,5 10-14 16,2 4-39-16,6 15-16 16,4 3-34-16,8 16-5 15,3 2-19-15,8 20-13 16,-1-1-20-16,-2 20-5 15,-5-2-6-15,-11 16-3 16,-11-11-3-16,-12 10-2 16,-8-19 0-16,-12 3 3 15,-2-21 0-15,-8-1 5 16,4-16-2-16,-4-3 2 16,8-17-4-16,2-6-44 15,11-13-59-15,5-13-525 16,12-16 113-16</inkml:trace>
  <inkml:trace contextRef="#ctx0" brushRef="#br0" timeOffset="2166.843">5898 12408 1216 0,'20'-14'417'16,"-13"2"90"-16,-5 3-329 15,-8 3 13-15,-7 4-49 0,-13 4-20 16,-4 2-40-16,-8 7-15 15,3 1-39-15,-4 8-10 16,9 2-10-16,3 8 3 16,12 2-9-16,6 7 2 15,11 1 0-15,9 1 0 16,4-3-4-16,5 0 3 16,0-7-2-16,-3 0 5 15,-4-7-2-15,-8-1 2 16,-5-7-3-16,-9-4 6 15,-6-5-2-15,-9-1 0 16,-3-6-2-16,-5-5-3 16,2-4-9-16,-2-6-24 15,8-5-42-15,8-14-103 16,10-6-48-16,16-25 313 16,12-10-670-16,21-22 323 0</inkml:trace>
  <inkml:trace contextRef="#ctx0" brushRef="#br0" timeOffset="2668.049">6045 11880 1091 0,'37'-23'409'0,"-18"26"57"16,-5 20-256-16,-10 14-65 15,-7 21-21-15,-4 5-47 16,-5 16-13-16,-3-3-34 0,-4 15-11 16,3-8-13-16,-1 11-2 15,3-18-2-15,6-2 2 16,6-23-3-16,5-11 5 15,6-21-2-15,9-11-1 16,2-13 4-16,11-16 5 16,2-8-4-16,5-10 4 15,-1-2-6-15,-3-1-1 16,-5 6-5-16,-4 4-1 16,-6 11-1-16,-3 7 0 15,-4 10-1-15,-4 12 2 16,-6 9 0-16,-3 11 2 15,-4 6 1-15,-3 8 1 16,1-5 3-16,0 3-1 0,4-6-4 16,3-1 4-16,3-11-6 15,2-4 1-15,5-10-2 16,3-8 2-16,2-8-4 16,7-10-6-16,1-8-4 15,5-5-53-15,-4-1-46 16,1-2-60-16,-5 9-17 15,-3 2-36-15,-7 8 46 16,-4 6 43-16,-5 7 62 0,-5 6 27 16,-4 7 42-16,-7 7 17 15,-1 0 6-15,-4 2 4 16,5-2 0-16,1 1-6 16,6-8-14-16,5-5-311 15,5-6 92-15</inkml:trace>
  <inkml:trace contextRef="#ctx0" brushRef="#br0" timeOffset="2830.94">6658 12023 1000 0,'-3'-23'525'0,"-7"13"-25"15,-1 11-220-15,-2 8-166 16,7 4-71-16,5 6-38 0,2 5-94 15,4 8-408-15,2 2 102 16</inkml:trace>
  <inkml:trace contextRef="#ctx0" brushRef="#br0" timeOffset="3166.375">6731 13175 1299 0,'0'8'402'0,"2"-14"93"16,7-11-367-16,7-22 29 15,3-15-35-15,6-32-3 16,3-7-24-16,1-32-8 16,-5 0-48-16,-1-25-16 15,-10 17-21-15,-11-6 4 16,-5 32-5-16,-7 11-4 15,-1 36 5-15,-1 15-3 16,7 24-1-16,-1 13-1 16,3 14-2-16,5 18-5 15,0 12-26-15,1 18-109 16,3 6-61-16,3 11-383 16,-1-8 3-16</inkml:trace>
  <inkml:trace contextRef="#ctx0" brushRef="#br0" timeOffset="3333.05">6761 12595 918 0,'-43'42'560'0,"13"-16"-37"16,8-4-145-16,14-10-192 15,12-3-8-15,6-5-77 16,11-4-9-16,6-2-27 16,15-5-15-16,3-3-36 0,13-6-9 15,0 2-14 1,9-3-107-16,-8 3-96 0,9-1-403 15,-9 3-2-15</inkml:trace>
  <inkml:trace contextRef="#ctx0" brushRef="#br0" timeOffset="3569.444">7484 11933 1144 0,'4'-35'475'0,"0"9"51"15,-7 16-304-15,-4 17-40 16,-2 15-60-16,-7 21-36 16,0 12-37-16,-5 13-5 0,2-3-25 15,-1 13-6-15,4-9-16 16,-1 10 4-16,3-5-10 16,0 8-4-1,4-15-34-15,-1 0-81 0,4-19-59 16,3-5-279-16,1-19-97 15,0-9-86-15</inkml:trace>
  <inkml:trace contextRef="#ctx0" brushRef="#br0" timeOffset="3923.183">7223 12558 1059 0,'-3'-18'451'0,"3"0"73"16,4 10-268-16,4-2 26 15,4 0-68-15,10-4-25 16,2 1-59-16,9-5-33 15,5 0-61-15,10 2-14 16,-5 2-41-16,6 4-44 16,-16 4-591-16,-7 6 162 15</inkml:trace>
  <inkml:trace contextRef="#ctx0" brushRef="#br0" timeOffset="6465.814">8751 12422 1131 0,'3'-7'356'0,"-1"-1"79"16,-3-1-295-16,-3 1-27 16,-13-1-4-16,-4 1-47 15,-13-2-3-15,-2 2-18 0,-7 1-18 16,5 5-12-16,1 8 4 16,11 8-2-16,7 11 0 15,13 5-5-15,9 9-1 16,11 0-3-16,6 4 0 15,1-7-7-15,-2 0 7 16,-6-10-2-16,-10 2 6 16,-11-9 2-16,-8 1 6 15,-7-7 4-15,-6-4-2 16,-1-8-4-16,-3-3-2 16,4-5-7-16,-1-2 3 15,7-1-6-15,6 2-16 16,7 1-45-16,14 0-103 15,9 2-44-15,12-5-324 16,7-1 3-16</inkml:trace>
  <inkml:trace contextRef="#ctx0" brushRef="#br0" timeOffset="6832.762">8814 12451 1027 0,'21'-15'389'0,"-11"6"42"15,-4 3-249-15,-4 4-67 16,-3 5-17-16,-5 5-44 15,-2 7-7-15,-2 4-19 16,-3 8-12-16,2 2-9 0,-1 6-7 16,5-3 2-16,7 0 0 15,7-9 3-15,10-7-5 16,8-9 4-16,8-14-3 16,2-6 2-16,6-13-2 15,-4-3 1-15,3-11 2 16,-8 1-3-16,-4-3 3 15,-8 8-1-15,-4 3 1 16,-10 16-5-16,-3 12 4 16,-6 15-1-16,-5 16-1 15,-7 6-1-15,-1 11 1 16,2-2 2-16,2 2-5 16,5-11 1-16,10-1 11 0,4-9-38 15,6-7-116 1,7-11 123-16,5-8-467 0,2-9 73 15</inkml:trace>
  <inkml:trace contextRef="#ctx0" brushRef="#br0" timeOffset="7000.03">9292 12429 1075 0,'6'-10'333'16,"-3"11"83"-16,-3 16-301 16,-5 18-32-16,-3 9-36 15,-4 12-6-15,-2 1-30 0,-1 5-3 16,3-8-4-16,1 7 1 15,3-9-4-15,3 6 1 16,1-12-22-16,1 0-265 16,3-12-143-16,3-9-62 15</inkml:trace>
  <inkml:trace contextRef="#ctx0" brushRef="#br0" timeOffset="7268.292">9276 12573 1092 0,'4'-42'436'16,"2"9"41"-16,10-1-263 15,4 8-109-15,10 7-7 16,0 9-58-16,4 8-12 0,-5 7-2 16,-1 7-6-16,-7 3-19 15,-6 6 5-15,-9 0 0 16,-11 9-3-16,-10-2-6 15,-10 4 3-15,-4-3-5 16,-5 1 2-16,6-8-2 16,3-4-10-16,10-9-17 0,6-4-70 15,11-9-30 1,7-8 445-16,6-7-806 0,11-12 410 16</inkml:trace>
  <inkml:trace contextRef="#ctx0" brushRef="#br0" timeOffset="7448.323">9626 12456 731 0,'16'11'393'16,"-10"9"-28"-16,-3 14-119 16,-4 3-185-16,-5 12-10 15,-2-3-26-15,-4 9-4 16,-1-5-8-16,-5 7-3 16,2-6-6-16,0 3 3 15,1-12-7-15,4-5-1 16,4-12-19-16,3-10 60 15,3-17-429-15,2-17 147 16</inkml:trace>
  <inkml:trace contextRef="#ctx0" brushRef="#br0" timeOffset="7732.564">9646 12608 1012 0,'5'-31'369'15,"4"0"55"-15,3 6-265 16,4-1-10-16,0 7-41 15,5 2 1-15,0 6-18 16,2 5-25-16,-4 7-24 0,1 5-11 16,-5 4-18-16,-3 8-14 15,-5 4 6-15,-5 3 3 16,-5 0-5-16,-8 4-1 16,-3-8 8-16,-9 0-8 15,1-3 1-15,-5-4 3 16,5-9-1-16,-1-2-27 15,7-8-27-15,1-6-90 16,5-6-47-16,9-16-340 16,9-11 36-16</inkml:trace>
  <inkml:trace contextRef="#ctx0" brushRef="#br0" timeOffset="8473.017">10080 11880 914 0,'32'-35'472'15,"-23"13"-27"-15,-5 16-169 0,-6 20-200 16,-10 24-8-16,-5 18-61 16,-6 24 1-16,-3 5-1 15,-3 15 1-15,4-7-7 16,-1 6 3-16,9-16 4 16,7-6-4-16,11-22-2 0,13-13-2 15,8-25 1 1,13-13-1-16,-1-16 0 0,6-12 3 15,-5-8-1-15,0-13 3 16,-10-1-2-16,2 1 1 16,-10 9-1-16,-4 6-1 15,-5 14-2-15,-6 10 1 16,-4 11-1-16,-5 10 2 16,-4 9 0-16,-3 12-3 15,2 2 0-15,0 7 0 16,3-6 0-16,4-2 1 15,7-12-5-15,6-5 4 16,3-12 3-16,8-10-4 16,3-4 3-16,4-14 4 15,1-3-2-15,5-7-8 16,-6-2 7-16,4-4-6 16,-3 11 3-16,0 3 1 15,-8 14 6-15,-1 18-12 16,-6 14 10-16,-4 20-4 0,-7 9 2 15,-8 18-3-15,-5 2 6 16,-13 21-7-16,-5-8 2 16,-9 12 19-16,1-14 17 15,-7 1 44-15,6-20 3 16,-3-9 4-16,9-17-17 0,-2-12-15 16,9-15-42-1,-4-15 2-15,2-10-1 0,-9-21-118 16,3-6-312-16,-9-19-143 15,0-18-178-15</inkml:trace>
  <inkml:trace contextRef="#ctx0" brushRef="#br0" timeOffset="9068.475">11166 13037 1048 0,'9'-12'377'0,"1"-31"70"16,4-14-290-16,7-32 16 15,1-10-60-15,4-30-24 16,-4 3-31-16,-1-21-19 16,-5 11-23-16,-2-5 1 0,-7 32-7 15,-1 16-4-15,0 40-5 16,-3 22 5-16,2 27-5 16,3 21-5-16,0 11 8 15,-1 21-1-15,0 9-83 16,-9 14-434-16,-3-3 119 15</inkml:trace>
  <inkml:trace contextRef="#ctx0" brushRef="#br0" timeOffset="9532.502">11126 12486 1110 0,'-26'30'393'16,"10"-10"68"-16,9 0-261 15,11-10-68-15,11-2-6 16,6-3-52-16,15-5-22 15,6 0-27-15,15-9-11 16,4-5-11-16,13-11 1 16,-9-4-4-16,0-6-94 15,-17 4-39-15,-11 4-73 16,-19 10-39-16,-9 7-9 16,-9 6 85-16,-8 7 42 0,-4 4 71 15,-1 4 45 1,1 2 26-16,4 2 25 15,4-4 7-15,1 3 25 0,5-3 4 16,-1-3 20-16,1-4-10 16,-1 1 30-16,-1-4-5 15,-2-1 9-15,-4 1-27 16,-3 0-2-16,-5 3-39 16,-7 3-13-16,-3 1-17 0,-6 4 4 15,-2 5-9-15,0 4 10 16,6 1-6-16,7 8-1 15,8 1-8-15,13 6-1 16,9-2-2-16,14 1-4 16,9-11-5-16,15-9 10 15,2-15-4-15,11-15-51 16,-8-9-63-16,3-10-395 16,-14-4 57-16</inkml:trace>
  <inkml:trace contextRef="#ctx0" brushRef="#br0" timeOffset="9765.769">12109 11841 1212 0,'-8'-15'402'0,"-6"13"60"16,-4 13-322-16,-3 12-52 15,-5 19-22-15,-1 9-37 16,-3 14 9-16,2 2-11 15,0 13-10-15,4-8-9 16,2 15-4-16,6-8-4 16,4 8 0-16,6-13 3 0,3-1-57 15,7-21-58-15,-2-8-388 16,1-19 49-16</inkml:trace>
  <inkml:trace contextRef="#ctx0" brushRef="#br0" timeOffset="10114.393">11735 12405 1332 0,'-7'1'456'0,"3"0"70"16,11-1-363-16,10-3-33 15,8-4-64-15,19-4-18 16,5-2-24-16,12-6-6 15,-1 0-12-15,4-2-74 16,-13 6-487-16,-6-2 137 16</inkml:trace>
  <inkml:trace contextRef="#ctx0" brushRef="#br0" timeOffset="12867.862">12952 12022 1154 0,'1'-26'373'0,"-1"7"60"16,-4 16-322-16,-3 14 6 15,-6 12-41-15,-9 22 0 16,-5 12-5-16,-6 21-9 16,0 4-33-16,-2 16-9 15,4-8-18-15,-2 4-9 16,9-15-9-16,1-7-33 15,7-20-19-15,3-14-40 16,5-21-13-16,4-19-52 16,0-14 9-16,1-18-273 15,-1-11 71-15</inkml:trace>
  <inkml:trace contextRef="#ctx0" brushRef="#br0" timeOffset="13300.729">12631 12448 532 0,'7'-19'467'0,"-2"8"-87"16,-4 9-51-16,6 8-146 15,0 6-68-15,8 0-2 0,3 1-23 16,10 0-11-16,2-2-31 16,11-4-9-16,2-3-23 15,5-3-2-15,-5-2-8 16,-2-4 1-16,-12 3 0 16,-4 1 3-16,-10-1-1 15,-6 2-2-15,-6 0 7 0,-6 0 2 16,-6-1 1-1,-9 0 0-15,-3 1-1 0,-7 5-11 16,1 4-3-16,-4 8-2 16,7 9 3-16,-2 9-2 15,11 3-1-15,7 5 1 16,12-3-2-16,12-4 3 16,7-11-3-16,10-6 8 15,3-12-3-15,6-12-2 16,-5-6-3-16,2-13 7 15,-8-5-4-15,-2-7 4 16,-13 3 11-16,-8-4 10 16,-13 7-2-16,-10 2-1 15,-8 6-4-15,-8 7-16 16,1 8-17-16,-3 11-48 16,4 5-25-16,-1 7-91 0,6 6-353 15,2 6 67-15</inkml:trace>
  <inkml:trace contextRef="#ctx0" brushRef="#br0" timeOffset="13883.9">13934 12047 1106 0,'10'-34'359'0,"-5"7"79"15,-6 24-286-15,-6 24-16 16,-5 18-48-16,-8 25-12 16,-8 9-30-16,-8 17-34 15,3-4-6-15,-4 11 0 16,5-14 0-16,0 6-5 15,12-20-8-15,1-10-38 16,10-24-23-16,6-19-55 16,5-23-32-16,0-19-323 15,-2-14 86-15</inkml:trace>
  <inkml:trace contextRef="#ctx0" brushRef="#br0" timeOffset="14381.018">13655 12385 497 0,'-6'9'444'0,"-4"16"-63"15,-3 10-14-15,4 7-190 0,7-4-31 16,6-2-9-16,8-12-39 16,10-11-19-16,5-12-34 15,14-12-14-15,1-12-18 16,12-18-1-16,-2-6-7 16,6-20 0-16,-11-4 3 15,4-12-5 1,-13 8-5-16,-5-5 0 0,-11 20 2 15,-5 10-3-15,-14 25 7 0,-6 23-4 16,-7 26 6-16,-9 25-3 16,-3 15 0-16,-4 20-1 15,5-2 10-15,-4 9-2 16,10-15 9-16,1 1 5 16,8-19 3-16,4-6-2 15,7-19-3-15,9-10-7 16,4-17-6-16,10-15-5 15,0-16-3-15,10-14 3 16,-3-7-2-16,7-8-1 16,-9 7-8-16,2 8-7 15,-11 13-7-15,-7 13 4 16,-14 19 1-16,-14 17 5 16,-9 14 9-16,-12 17 4 15,-1 4-1-15,0 3-1 0,10-9-2 16,5-5-31-1,15-18-31-15,10-9-50 0,11-16-18 16,17-12-49-16,4-10 355 16,11-10-620-16,0-4 322 15</inkml:trace>
  <inkml:trace contextRef="#ctx0" brushRef="#br0" timeOffset="14714.954">14449 12586 1020 0,'-10'18'330'0,"2"2"72"16,7-6-277-16,9-4 6 15,6-8-33-15,11-6-8 16,1-8-20-16,12-7-17 16,-3-6-26-16,2-2-5 15,-11 3-7-15,-5-2 10 16,-13 8 4-16,-11 0-2 15,-9 6-3-15,-12 3-7 16,-5 4-11-16,-6 10-7 16,2 7 2-16,-4 15 3 15,9 4-4-15,-2 15 6 16,8-1 7-16,4 8 2 0,10-7-5 16,14-1 8-16,12-14-8 15,17-8-24-15,9-17-76 16,15-13-428-16,-1-12 101 15</inkml:trace>
  <inkml:trace contextRef="#ctx0" brushRef="#br0" timeOffset="15397.886">15073 12521 1041 0,'-14'3'385'0,"-1"2"47"15,0 8-245-15,5 3-92 16,1 11-4-16,2 7-47 16,2 9-4-16,3-3-15 15,3 6-13-15,3-8-6 16,2-1-6-16,1-9-20 15,1-3-38-15,0-12-23 16,0-11-33-16,-1-9-16 0,2-11-16 16,-2-9 24-16,0-9-25 15,-2 1 14-15,0-3 30 16,-4 9 72-16,0 5 69 16,-1 11 77-16,0 7 53 15,0 9 24-15,3 5-2 16,4 2-36-16,8 3-6 15,5-6-34-15,12-7-14 16,5-7-35-16,14-9-18 16,-4-7-22-16,1-6 0 15,-7 5-17-15,-7-2 7 16,-13 9-8-16,-5 11 7 16,-9 7-3-16,-6 11-1 15,-6 9-5-15,-6 10 4 16,-2 0-6-16,0 10-3 15,0-6 8-15,3 2-7 16,3-9-5-16,4-5-21 0,5-13-20 16,3-9-69-16,3-15-29 15,8-14-58-15,-1-14-16 16,5-20-286-16,-1-9 93 16</inkml:trace>
  <inkml:trace contextRef="#ctx0" brushRef="#br0" timeOffset="15933.409">15577 12164 805 0,'1'-8'319'0,"-3"17"8"16,-1 11-198-16,7 19-112 16,8-1-34-16,11 3-32 15,10-6-42-15,13-3-164 16,1-10 14-16,2-6 73 16,-9-8 132-16,-5-3 112 15,-17-5 193-15,-7-1 38 16,-7 0-54-16,-9 1-75 15,-5 3-71-15,-11 6-9 16,-5 4-31-16,-14 7 1 16,-1 2-16-16,-4 6 23 15,7 4-2-15,2 2 0 16,14-4-14-16,11 0-9 16,10-8-24-16,10-6-19 15,7-9-5-15,12-9 1 0,3-8-2 16,11-7-1-16,-2-5 6 15,1-7-9-15,-5 2 0 16,-4-5 1-16,-11 4-4 16,-4 4 0-16,-6 7 6 15,-4 13-2-15,-6 8 2 16,-5 18 1-16,-4 13 2 0,-3 19-1 16,-3 5 2-16,-1 16 0 15,0-5 2-15,1 9-2 16,0-13 4-16,-3 4-2 15,-3-15-1-15,-5-7 7 16,-3-15 6-16,-6-11 4 16,1-14 3-16,-4-13 8 15,7-8-15-15,2-15-18 16,8-9-25-16,5-23-130 16,12-9-50-16,7-29-346 15,11-11-14-15</inkml:trace>
  <inkml:trace contextRef="#ctx0" brushRef="#br0" timeOffset="16264.123">16144 11839 1187 0,'1'26'303'0,"-14"30"105"0,-4 14-340 16,-6 21 19-16,2-2-5 15,-3 15-23-15,5-10-7 16,-3 9-3-16,8-21-41 15,5-2-7-15,5-21-3 16,11-14 6-16,7-23-8 16,14-13 2-16,0-18 5 0,13-20 1 15,-1-9-14-15,11-10-8 16,-11-1-3-16,0 4-6 16,-12 15 4-16,-7 12 7 15,-17 14 10-15,-2 19 13 16,-8 8 7-16,-6 15 5 15,-3 2-1-15,2 6 9 16,-1-7-14-16,7-1-3 16,8-14-27-16,8-8-73 15,4-10 256-15,11-13-625 16,5-11 220-16</inkml:trace>
  <inkml:trace contextRef="#ctx0" brushRef="#br0" timeOffset="16497.498">16830 11848 1210 0,'17'-31'480'0,"-16"18"36"0,-9 24-340 15,-11 27-28-15,-9 15-78 16,-11 27-36-16,-2 5-12 16,-7 21 0-16,3-8-13 15,0 16-1-15,9-13 1 16,5 4-20-16,12-21-19 15,6-8-87-15,10-27-36 16,3-15-378-16,1-22 4 0,2-17-141 16</inkml:trace>
  <inkml:trace contextRef="#ctx0" brushRef="#br0" timeOffset="16645.196">16466 12459 1310 0,'-3'2'527'15,"0"0"39"-15,4 1-320 16,6-1-103-16,8-2-40 16,6 3-64-16,9-2-5 15,5-1-21-15,13-4-52 16,-1 1-102-16,4-6-456 16,-10-6 71-16</inkml:trace>
  <inkml:trace contextRef="#ctx0" brushRef="#br0" timeOffset="20264.009">17488 12143 866 0,'16'-71'342'16,"-2"14"55"-16,-6 32-220 15,-8 19-1-15,-6 19-47 16,-9 19-21-16,-5 13-34 16,-9 21-16-16,-1 5-27 15,-7 17-5-15,5-5-2 0,1 8 1 16,6-14-7-16,7-7-5 16,10-19 2-16,9-12-3 15,8-22-7-15,13-15-1 16,5-16 0-16,8-9-4 15,1-6 1-15,6-2-1 16,-9 9 0-16,2 11 1 16,-13 9-1-16,-5 15 2 15,-11 10 4-15,-10 9 5 16,-7 3-2-16,-9 5 8 16,-3-6-3-16,-6-2 0 15,4-10-3-15,-3-6 1 16,6-9-8-16,0-10-4 15,5-9-11-15,3-8-61 0,5-1-14 16,7 0-61-16,4 5-35 16,8 4-327-16,5 9 97 15</inkml:trace>
  <inkml:trace contextRef="#ctx0" brushRef="#br0" timeOffset="20669.284">17768 12585 1182 0,'7'10'427'16,"-15"0"62"-16,-1 3-330 0,-1 7-25 16,-2 5-61-16,-1 5-33 15,2 2-22-15,-2 8-5 16,3-5-11-16,5 2 3 16,5-9-3-16,9-5 0 15,5-12 1-15,8-8 0 16,2-10-1-16,4-9-1 15,-1-7 2-15,5-10-3 16,-5 1-1-16,1-4 0 16,-6 8 1-16,-2 7-1 15,-10 13 1-15,0 17 1 16,-7 13 1-16,-4 19 3 16,-4 7 1-16,-8 14 0 15,-4-1 4-15,-11 13 29 0,-2-7 7 16,-8 8 20-1,1-12 4-15,-5 0-2 0,6-17-30 16,-5-7-9-16,6-20-20 16,1-14-6-16,9-18 5 15,2-25-95-15,2-13-78 16,-1-28-428-16,3-17 25 16</inkml:trace>
  <inkml:trace contextRef="#ctx0" brushRef="#br0" timeOffset="21547.162">18435 12707 602 0,'-8'-9'333'0,"2"-6"-24"16,5 0-92-16,3-6-117 16,0 1-13-16,3 4 11 15,-2 6-18-15,1 3-7 16,-2 10-32-16,-1 9-7 16,-1 6-18-16,-3 10 8 15,-3 2-9-15,-2 6 5 16,2-4-5-16,0 0 17 15,4-6-9-15,4-6 5 16,4-7-10-16,7-7 1 0,2-8-18 16,7-10 2-16,1-6-6 15,8-9 6-15,-2-3-3 16,3-3 1-16,-4 5-2 16,-1 4 4-16,-10 8-2 15,-7 6 1-15,-7 13 0 16,-7 7 5-16,-8 7-2 15,-2 11 3-15,-2 2-3 16,-2 3 1-16,7-3-9 0,7-2 6 16,4-9-6-16,9-7 4 15,5-5 0-15,8-8 6 16,-1-5-8-16,7-8 5 16,-2-4-7-16,3-2 1 15,-7 1 4-15,1 0 0 16,-10 8-4-16,-2 5 7 15,-7 6 0-15,-6 9 1 16,-4 7 2-16,-4 10 7 16,0-1-6-16,-1 5 3 15,3-3-5-15,5-5-11 16,5-9-34-16,8-7-61 16,6-9-39-16,8-11-324 15,3-7 42-15</inkml:trace>
  <inkml:trace contextRef="#ctx0" brushRef="#br0" timeOffset="22379.898">19096 12701 859 0,'26'-17'311'0,"-5"-2"63"0,-8 8-228 15,0 1-8-15,-8 3-31 16,-2 1-2-16,-6 5-33 16,-5 4 6-16,-7 2-19 0,-10 6 8 15,-5 3-10-15,-5 7 13 16,-2 1-16-16,-1 9-4 15,8 0-14-15,3 5-7 16,10-5-16-16,4 0-3 16,11-8-4-16,7-4-3 15,5-9 0-15,11-7-1 16,2-8-3-16,10-10 5 16,2-7-4-16,5-9-3 15,-4-2 3-15,-3-6 3 16,-8 6-4-16,-4 0 4 15,-8 9-3-15,-7 8 0 16,-4 13 2-16,-6 9 2 16,-7 11-3-16,-6 11 5 15,-3 7-5-15,-3 8-1 16,3-4-3-16,0 5 3 16,11-10-8-16,5-4 9 15,9-11-1-15,10-8 2 0,4-8-4 16,7-12 8-16,-1-6-8 15,6-8 2-15,-6-3-1 16,1-9 4-16,-4 5-4 16,1-4 4-16,-5 5-2 15,0 0 0-15,-7 10-5 16,-2 4 4-16,-3 10-1 0,-7 8 1 16,-5 10-3-16,-5 10 5 15,-3 6-1-15,-2 6 1 16,2-1-5-16,0 1 6 15,7-6-4-15,5-3 2 16,3-10-2-16,7-4 4 16,1-9-4-16,4-5 3 15,0-7-5-15,3-5 4 16,-1-3-2-16,3-5-2 16,-2-1-24-16,4-2-51 15,-4 3-35-15,3-1-33 16,-3 7-14-16,0-1 14 15,-3 5 49-15,0 0 34 16,-2-1 33-16,0-1 15 16,0 2 14-16,1-3 5 0,-1 1 2 15,-1 0 7-15,-1 1 2 16,-2 3-1-16,-3 3-3 16,-5 5 1-16,-2 4-7 15,-1 6 5-15,-1 2-7 16,-3 6 4-16,1 1-7 15,-3 2 3-15,0 1-5 16,-1-1-14-16,-1-4-35 16,-1-1-326-16,0-3 83 0</inkml:trace>
  <inkml:trace contextRef="#ctx0" brushRef="#br0" timeOffset="22781.59">19341 12895 824 0,'-22'15'362'0,"-2"0"35"16,8-1-203-16,4-3-40 15,7-4-49-15,9-7-11 16,9-8-36-16,10-12-5 0,5-8-21 16,14-13-5-16,1-3-14 15,6-3-3-15,-7 7-3 16,-3 6 1-16,-9 14 0 16,-8 9 6-16,-11 12-3 15,-5 11 12-15,-8 6-3 16,-6 9 2-16,-4 1-3 0,-6 7 0 15,0-2-11-15,0 1-1 16,3-6-4-16,3-3 2 16,7-10-12-16,7-4-65 15,6-13-39-15,6-8-388 16,0-10 50-16</inkml:trace>
  <inkml:trace contextRef="#ctx0" brushRef="#br0" timeOffset="22970.664">19785 12680 1074 0,'-3'4'351'15,"-2"4"103"-15,-6 7-302 16,1 5-46-16,-3 8-6 16,1 2-43-16,-3 7-42 15,3-2 8-15,-1 3-7 16,4-6-17-16,2-3 6 0,5-11-8 15,8-11-72-15,5-11-50 16,3-16-344-16,4-11 24 16</inkml:trace>
  <inkml:trace contextRef="#ctx0" brushRef="#br0" timeOffset="23108.682">19863 12233 994 0,'-11'2'377'15,"-6"13"11"-15,2 12-220 16,5 3-151-16,7 8-46 16,3 3-362-16,4 2 106 15</inkml:trace>
  <inkml:trace contextRef="#ctx0" brushRef="#br0" timeOffset="23344.774">19991 12685 1101 0,'10'-12'338'0,"-3"7"91"15,-3 7-295-15,-3 12 0 16,-4 5-40-16,-7 11-15 16,-1 4-30-16,-4 9-23 0,0-4-21 15,-1 9 2-15,4-3-3 16,2 4 0-16,4-6-6 15,1 2-34-15,4-10-38 16,-1-5-408-16,2-11 87 16</inkml:trace>
  <inkml:trace contextRef="#ctx0" brushRef="#br0" timeOffset="23648.457">19950 12774 958 0,'10'-16'358'0,"4"-4"65"16,3 3-255-16,10-4-3 16,-1 3-53-16,6 0-14 15,-3 3-45-15,1 6-10 16,-7 3-32-16,0 11-5 16,-9 4-2-16,-5 12 2 15,-7 3-9-15,-11 8 3 16,-4-1-1-16,-8 6 0 15,-3-4 0-15,-7 0 4 16,2-6-3-16,0-1 1 16,5-10-8-16,6-4-48 15,10-10-46-15,6-9-379 0,10-7 64 16</inkml:trace>
  <inkml:trace contextRef="#ctx0" brushRef="#br0" timeOffset="23980.071">20328 12668 935 0,'3'1'332'16,"-7"6"48"-16,-5 4-258 0,-1 11-18 15,0 0-51-15,-3 9-4 16,4 2-15-16,-2 3 10 16,3-4-13-16,6 0 13 15,3-10-10-15,6-7-6 16,7-11-17-16,6-8-1 15,-1-9-10-15,10-10 6 16,-1-2-3-16,3-10 1 16,-2 4-4-16,1-5-2 15,-6 7 0-15,-2 6 1 16,-11 11-2-16,-6 9 4 16,-10 14 0-16,-9 12 1 15,-3 6-2-15,-5 9 3 16,5-4-3-16,4 0 0 15,10-9-8-15,5-7-58 16,6-9 439-16,6-14-817 0,3-7 360 16</inkml:trace>
  <inkml:trace contextRef="#ctx0" brushRef="#br0" timeOffset="24216.31">20935 12149 967 0,'8'-2'351'0,"-13"17"71"16,-9 17-248-16,-10 16-19 16,-3 5-38-16,-3 15-13 15,4-5-42-15,-2 9-14 16,7-9-37-16,3 8-4 16,3-9-9-16,4 3-20 15,10-12-43-15,5-5 64 16,4-14-483-16,8-15 143 15</inkml:trace>
  <inkml:trace contextRef="#ctx0" brushRef="#br0" timeOffset="24648.79">21087 12732 1044 0,'9'-12'387'15,"-7"-2"63"-15,-3 5-256 16,-6 3-23-16,-4 5-40 15,-11 5-11-15,-4 9-39 16,-12 8-16-16,-2 4-32 16,-5 11 4-16,8 0-7 15,1 6 8-15,11-3-6 16,3-1-2-16,11-9-12 16,8-3-3-16,9-14-5 15,12-11-5-15,9-11-3 0,13-13 0 16,4-10-3-16,8-12 1 15,-4-2-1-15,-4-2-1 16,-12 9-5-16,-6 2 5 16,-16 13-1-16,-4 13-1 15,-9 10 0-15,-5 17 8 16,-4 10-6-16,-6 13 3 16,-2 4 2-16,1 7 0 15,6-8-10-15,11-2-11 16,10-12-28-16,13-12-58 15,3-13-30-15,10-13-44 16,-4-10 1-16,5-14-8 16,-1-5 37-16,4-21-3 15,-5 0-243-15,6-21 80 0</inkml:trace>
  <inkml:trace contextRef="#ctx0" brushRef="#br0" timeOffset="24814.262">21493 12275 845 0,'20'-40'311'0,"-16"28"55"16,-9 23-187-16,-13 16-44 15,-12 20 3-15,-3 11-39 16,-11 18 17-16,3 0-25 16,1 10-1-16,12-8-19 15,6 2-12-15,14-14-36 0,8-5-13 16,9-14-39-16,2-5-83 16,-1-17-46-16,-6-11-347 15,-3-17 18-15</inkml:trace>
  <inkml:trace contextRef="#ctx0" brushRef="#br0" timeOffset="25113.049">21222 12742 1141 0,'7'-4'374'0,"4"-2"111"16,4-2-318-16,10-2 7 15,1-2-38-15,14-2-11 16,-1 1-63-16,10-2-5 15,-5 2-38-15,1 1-8 16,-10 6-12-16,-5 4 8 0,-14 9-5 16,-3 11 4-16,-12 7-5 15,-7 13 8-15,-7 6-8 16,-7 10 10-16,-2-3-8 16,-1 5 8-16,2-11-7 15,6-1 4-15,6-18-26 16,10-9-39-16,10-17-50 15,8-19-96-15,0-14 204 16,11-20-549-16,1-5 206 16</inkml:trace>
  <inkml:trace contextRef="#ctx0" brushRef="#br0" timeOffset="25213.198">21795 12347 1066 0,'-9'13'238'16,"-2"4"73"-16,2 7-458 15,5-2-187-15,5 1-17 16</inkml:trace>
  <inkml:trace contextRef="#ctx0" brushRef="#br0" timeOffset="26729.556">22492 12687 648 0,'22'-10'492'0,"-7"2"-40"0,-10 3-82 16,-5 3-138-16,-3 3-67 15,-8 5-9-15,-7 2-62 16,-13 6-4-16,-4 4-35 16,-10 6 7-16,0 3-7 15,-1 8 0-15,9-3-17 16,3 6-11-16,10-5-16 0,6 1-5 15,10-10-6-15,7-4-3 16,9-9 0-16,11-10-2 16,4-9-4-16,11-11 2 15,1-6 0-15,7-12 3 16,-2 3 1-16,1-1 3 16,-10 8 2-16,-2 6 0 15,-12 13-5-15,-2 17 5 16,-10 9-2-16,-3 16 5 15,-3 9 1-15,-5 11 6 16,-4-4 0-16,-8 15 11 16,-7-5-3-16,-12 8 14 15,-1-7 2-15,-10 6 7 16,4-13-12-16,-7-5 6 16,11-17-10-16,0-9-2 15,9-15-17-15,2-11 9 0,9-10-19 16,1-17-93-16,5-6-63 15,-5-5-501-15,0-2 56 16</inkml:trace>
  <inkml:trace contextRef="#ctx0" brushRef="#br0" timeOffset="32078.158">21892 12742 1097 0,'-8'0'288'16,"0"4"109"-16,0 3-309 16,0 7-2-16,0 5-8 15,-4 11-5-15,1 3-24 0,-3 12-7 16,1-3-11-16,1 2-5 16,3-8 3-16,7-6 5 15,4-16-5-15,10-11 4 16,5-11 0-16,14-20-1 15,9-8-13-15,7-15 2 16,1 1-11-16,1-3-4 16,-11 14 1-16,-9 10 9 15,-12 18 4-15,-9 11 13 16,-10 13 2-16,-8 17-8 16,-1 7-5-16,-4 14-6 15,0-3-15-15,2 3-38 16,6-13-61-16,8-5-439 15,6-16 93-15</inkml:trace>
  <inkml:trace contextRef="#ctx0" brushRef="#br0" timeOffset="35277.15">23496 12250 1045 0,'10'-51'297'16,"-4"18"88"-16,-8 30-281 15,-12 18-26-15,-3 17-11 16,-9 23-12-16,-3 9-22 16,-3 19-15-16,6-4-9 15,0 9-5-15,7-13-3 16,1 3 4-16,7-15 2 0,-1-1-3 15,3-16-6 1,0-9-31-16,2-19-27 0,-4-22-45 16,3-18-18-16,-1-20-275 15,1-9 9-15,1-12-81 16</inkml:trace>
  <inkml:trace contextRef="#ctx0" brushRef="#br0" timeOffset="35744.1">23209 12616 763 0,'0'-8'343'0,"-1"7"15"16,1 5-190-16,3 5-55 15,3 3-47-15,8 0-11 16,3-3-21-16,9-5-4 16,7-3-11-16,12-7-5 15,-2-7-4-15,7-9-3 16,-8-3-2-16,0-15 3 16,-11-2-1-16,0-12-4 0,-4-1 6 15,1-8-3-15,-6 9 2 16,-2 0-8-16,-5 13 8 15,-5 12-5-15,-9 21-6 16,-12 22 4-16,-6 22 5 16,-8 23-5-16,-3 9 1 15,-2 18 7-15,7-7-1 16,1 1 1-16,9-14 1 16,5-4 1-16,8-19-7 15,7-8-1-15,7-16-2 0,7-11 0 16,3-12-1-16,8-15 7 15,-2-6 0-15,5-9 3 16,-3 3-2-16,0 0-5 16,-7 10 6-16,-6 8-7 15,-6 9-2-15,-8 10 3 16,-8 7 3-16,-7 10-5 16,-3 3 2-16,-6 10-4 15,0 1-2-15,1 3 1 16,7-7 5-16,6-1-6 15,6-9 7-15,7-7-22 16,6-8-38-16,6-10 439 16,2-10-813-16,5-10 384 15</inkml:trace>
  <inkml:trace contextRef="#ctx0" brushRef="#br0" timeOffset="36111.979">24015 12727 626 0,'-2'11'335'15,"8"-1"-20"1,5-5-109-16,5-6-128 0,7-7-16 16,2-5-18-16,4-8-9 15,-3-2-2-15,1-2-8 16,-9 3-5-16,-6 1-11 15,-11 10 3-15,-12 5-5 16,-10 8 3-16,-14 8 8 16,-2 7 13-16,-8 7 18 15,6 5 11-15,0 4 9 16,14 0-9-16,7 3 1 16,15-6-25-16,13 0-12 15,11-5-12-15,19-6 2 16,9-7-13-16,18-8 17 15,2-8-71-15,18-8-396 16,-12-4 119-16</inkml:trace>
  <inkml:trace contextRef="#ctx0" brushRef="#br0" timeOffset="37497.734">5692 13773 998 0,'23'3'299'16,"-8"-6"72"-16,-5-2-219 15,-6-2-50-15,-14-1 30 16,-8 1-14-16,-13 4 0 16,-6 4-42-16,-9 5-19 15,5 3-29-15,-2 6-15 16,11 2-7-16,2 7 0 15,11 0-5-15,9 11-2 16,10 0 6-16,8 11-5 16,8-5 0-16,9 6-1 15,1-8 5-15,4 4-10 16,-8-11 6-16,-5 4-5 0,-10-6 4 16,-11 1-2-16,-7-8 10 15,-9 1 0-15,-2-9 2 16,-4-4 1-16,2-9-4 15,-3-7-5-15,6-6-4 16,6-8 6-16,7-2-18 0,11-7-82 16,8-1-44-16,12-9-358 15,6 1 18-15</inkml:trace>
  <inkml:trace contextRef="#ctx0" brushRef="#br0" timeOffset="37861.628">5874 13844 944 0,'7'-2'305'0,"-7"8"79"16,-4 2-267-16,-7 10-5 16,-2 0-31-16,-3 11 1 15,1 4-27-15,-2 12 9 16,4 0-8-16,3 5 5 16,5-9-23-16,8-8 1 15,7-14-21-15,12-13 3 16,2-13-19-16,11-14 6 0,-1-10-8 15,7-13 6-15,-8-1-6 16,2-3 4-16,-10 8-4 16,-3 3 2-16,-8 13-2 15,-5 6 1-15,-6 14-2 16,-5 8 6-16,-4 10 2 16,-4 11-1-16,-3 7 0 15,0 10 3-15,2 1-5 16,1 5-3-16,4-6 2 15,5-2-1-15,5-12-5 0,9-7-62 16,6-15-38-16,7-9 152 16,2-12-538-16,6-15 198 15</inkml:trace>
  <inkml:trace contextRef="#ctx0" brushRef="#br0" timeOffset="38061.045">6318 13954 571 0,'10'-10'381'0,"-6"16"-14"16,-9 9-88-16,-7 18-104 15,-2 10-51-15,-7 11-16 16,4 0-49-16,-5 13-13 16,3-7-27-16,0 9-3 15,1-7-10-15,6 8 2 16,7-14-7-16,5-5-82 16,7-19-166-16,6-17-185 0,-2-22-78 15</inkml:trace>
  <inkml:trace contextRef="#ctx0" brushRef="#br0" timeOffset="38327.689">6305 13996 984 0,'13'-39'347'0,"-1"5"54"16,5 0-228-16,2 5-55 0,5 1-6 15,-4 10-38-15,2 6-7 16,-5 10-24-16,1 11-11 15,-6 10-12-15,-5 10-2 16,-7 5-2-16,-5 12-11 16,-9-2-1-16,-9 7 0 15,-1-8-8-15,-6 2 4 16,4-9 0-16,2-6-3 16,10-12-12-16,5-7-52 15,9-13-40-15,9-10 135 16,6-6-509-16,12-10 190 15</inkml:trace>
  <inkml:trace contextRef="#ctx0" brushRef="#br0" timeOffset="38529.674">6697 13844 869 0,'20'-13'336'16,"-9"11"37"-16,-7 14-221 16,-9 15-30-16,-5 10-47 15,-10 17 8-15,-2 5-23 16,-6 11-12-16,2-2-27 15,1 10 2-15,8-7-15 16,2 7-6-16,5-7-2 16,5 1-13-16,3-14-40 15,4-10-60-15,0-20-18 0,0-18-305 16,-1-19 54-16</inkml:trace>
  <inkml:trace contextRef="#ctx0" brushRef="#br0" timeOffset="38795.469">6739 13983 907 0,'11'-41'378'0,"7"-2"31"15,0 10-233-15,4 3-4 16,-2 11-54-16,3 9-6 16,-6 16-21-16,0 12-10 15,-4 7-40-15,-3 10-7 16,-4-2-17-16,-7 8-1 15,-6-6-8-15,-8 7 4 0,-5-6-7 16,-6 4 4-16,-1-9-9 16,-5-2 2-16,6-12-3 15,-4-5 0-15,5-9 0 16,4-10-28-16,9-6-56 16,10-12-87-16,10-4-345 15,15-14 32-15</inkml:trace>
  <inkml:trace contextRef="#ctx0" brushRef="#br0" timeOffset="39426.989">7202 13468 1019 0,'34'-26'343'0,"-19"23"70"16,-14 20-272-16,-8 26-25 16,-7 8-34-16,-10 18-5 15,-5 1-20-15,-3 11-12 16,4-12-16-16,2 6-3 15,8-14-15-15,7 0-5 16,9-11-2-16,4-6 0 16,7-13-2-16,14-13 0 15,6-14-2-15,9-17-2 16,0-11 2-16,2-14-2 16,-10-3 5-16,-3-4-2 15,-9 7 0-15,-4 3-1 16,-7 13-2-16,-2 8 0 0,-7 13-2 15,-3 11 7-15,-3 10-1 16,-3 12 2-16,1 3 1 16,0 4 2-16,3-2-4 15,4-3-1-15,6-8-1 16,5-7-1-16,4-7 0 16,9-10 0-16,3-11 0 15,11-13 0-15,0-6-1 0,7-11 1 16,0-1-8-16,0-4 11 15,-6 6-5-15,-1 5 4 16,-10 13-4-16,-4 11 15 16,-7 15-4-16,-6 16 18 15,-7 9-6-15,-3 19 12 16,-5 4-13-16,-6 14-3 16,-2 0-18-16,-7 13 13 15,-2-6-10-15,-10 9 6 16,1-11-2-16,-6 3 15 15,3-20 7-15,-5-3 16 16,4-22-1-16,-4-9 3 16,4-16-13-16,-2-11-11 15,2-11-16-15,-7-22-57 16,2-11 310-16,-10-31-818 16,2-9 320-16</inkml:trace>
  <inkml:trace contextRef="#ctx0" brushRef="#br0" timeOffset="39976.653">8665 13883 986 0,'5'-16'362'0,"-10"5"68"15,-13 1-230-15,-9 6-50 0,-14 4-1 16,-4 9-39-16,-14 7-14 16,4 6-22-16,-4 11-5 15,11 3-20-15,0 11-5 16,16-1-11-16,7 4-11 16,15-8-12-16,13-1-5 15,13-15-4-15,15-11-4 16,10-15-13-16,19-16-129 15,6-12-47-15,11-12-365 16,-6 1-20-16</inkml:trace>
  <inkml:trace contextRef="#ctx0" brushRef="#br0" timeOffset="40343.414">8828 13878 1040 0,'-7'-9'358'0,"-7"10"76"15,-3 6-282-15,-5 9-20 16,0 3-38-16,-3 7-7 15,4 3-29-15,0 10 1 16,6-2-18-16,2 8-1 0,9-7-12 16,8-3-10-16,8-11-10 15,10-11 1-15,6-15-6 16,10-14-5-16,0-10 4 16,9-16-2-16,-3 0-3 15,4-8 2-15,-8 10 0 0,-1 2 0 16,-12 11 3-16,-4 9-1 15,-10 13 1-15,-8 9 0 16,-9 9 1-16,-7 16-1 16,-6 3 1-16,-1 12 1 15,-2 0 0-15,3 6-2 16,4-9 0-16,4 2 1 16,7-14-2-16,6-5 11 15,7-11-60-15,7-12-99 16,4-12-20-16,4-8-351 15,-3-10 2-15</inkml:trace>
  <inkml:trace contextRef="#ctx0" brushRef="#br0" timeOffset="40484.744">9239 13884 891 0,'3'1'364'16,"-9"13"38"-16,-7 14-206 15,-1 9-60-15,-4 10-26 0,2-2-58 16,1 7-10-16,8-7-30 15,1 1-10-15,7-11-21 16,5 0-64-16,0-11 346 16,3-11-705-16,3-15 293 15</inkml:trace>
  <inkml:trace contextRef="#ctx0" brushRef="#br0" timeOffset="40650.152">9291 14052 1162 0,'5'-5'354'0,"4"-6"91"16,8-2-323-16,12-4-30 15,7-2-37-15,14-8-8 16,-1 1-47-16,11-8-453 16,-9 3 145-16</inkml:trace>
  <inkml:trace contextRef="#ctx0" brushRef="#br0" timeOffset="41143.722">9729 13921 884 0,'-2'-20'342'0,"-3"2"54"16,2 6-232-16,-2 9-19 15,1 9-45-15,-1 11-19 16,-1 7-34-16,-1 15-14 16,2 1-20-16,-4 8-3 15,3-7-4-15,1 4-2 16,6-13 1-16,6-6 2 15,8-16-10-15,13-12 2 16,5-12 3-16,12-15-4 16,0-4 1-16,9-10 6 15,-7 4 0-15,3-2-10 16,-11 7-48-16,-2-3-395 0,-9 6 106 16</inkml:trace>
  <inkml:trace contextRef="#ctx0" brushRef="#br0" timeOffset="41477.001">10184 13934 902 0,'0'5'299'0,"1"8"61"15,6-1-242-15,3-2-3 16,4-1-22-16,7-2 5 16,1-6-14-16,5-7-4 15,0-5-32-15,4-4-8 16,-5-5-19-16,-4-2-4 15,-8 2-8-15,-9 0 5 16,-12 5-1-16,-12 1 0 16,-4 6-4-16,-11 6 1 15,-2 6-4-15,-3 11-3 16,4 10-2-16,-2 10 10 16,10 9 18-16,2 9 17 15,10-2 4-15,9 0 1 16,9-13-7-16,15-7-22 15,10-17-15-15,18-13-1 0,5-13 6 16,8-6-537-16,-9-4 186 16</inkml:trace>
  <inkml:trace contextRef="#ctx0" brushRef="#br0" timeOffset="44459.72">11873 13419 968 0,'9'-16'309'0,"-12"5"79"16,-10 7-263-16,-10 10-9 15,-5 9-22-15,-10 12 9 16,0 7-27-16,-5 20 11 16,7 5-5-16,-2 18-5 15,10 3-23-15,1 13 16 16,11-9-23-16,4 6-4 16,8-16-8-16,5-4-4 15,5-17-17-15,10-2-6 16,2-16-8-16,5-5-63 15,0-12-91-15,3-6-394 16,-8-18 41-16</inkml:trace>
  <inkml:trace contextRef="#ctx0" brushRef="#br0" timeOffset="45294.149">12024 13897 912 0,'-6'-30'368'0,"0"5"54"16,0 16-244-16,2 12-23 0,-3 9-55 16,-1 15-26-16,1 4-32 15,-1 7-5-15,1-2 5 16,0 4-1-16,2-5 2 16,2 0-7-16,3-6-6 15,3-2-8-15,3-12-3 16,6-10-9-16,1-11-2 15,9-14-2-15,4-9-2 0,2-8-4 16,-1 3 3-16,1-3-7 16,-8 9 3-16,-1-1 0 15,-5 14 4-15,-3 4-5 16,-5 8 6-16,-6 7-5 16,-5 12-1-16,-4 6 1 15,-2 3 1-15,-3 8 2 16,3-3 2-16,2 0-2 15,5-9 3-15,5-3-2 16,6-9 2-16,9-8 0 16,5-10 2-16,9-11-6 15,1-6 4-15,8-10-5 16,-3 4 0-16,0-4-4 16,-8 7 3-16,-6 8-2 15,-9 11 3-15,-9 9 0 16,-5 9-1-16,-7 9 1 0,-2 4 1 15,-5 7-2-15,3-2-3 16,0 6-1-16,6-5-2 16,2 1-87-16,4-6-37 15,6-5-59-15,3-7 194 16,6-6-512-16,3-9 259 16</inkml:trace>
  <inkml:trace contextRef="#ctx0" brushRef="#br0" timeOffset="45726.376">12672 13946 845 0,'12'4'407'15,"-3"-3"19"-15,4-2-157 16,3-4-116-16,4-3-2 16,-1-1-54-16,0-6-19 15,-5 0-27-15,-4 0-17 16,-6 4-20-16,-9 1-4 15,-7 9-1-15,-8 4-2 16,-7 5-2-16,-7 6-2 16,-2 4 1-16,-3 5-8 15,5 2 4-15,2 5-1 16,9 0 4-16,4 2-2 16,12-3 9-16,9-4-4 15,9-8-3-15,12-11-1 0,8-9 0 16,10-12-3-16,0-7 2 15,6-7-1-15,-6 2 0 16,-1-1 0-16,-9 8-2 16,-3-3 1-16,-10 11 3 15,-3 4-6-15,-4 4 4 16,-9 9 3-16,-3 7-5 16,-4 10 1-16,-2 3 7 0,-3 3-8 15,3 2 0-15,3 5-2 16,0-7 3-16,5-1-119 15,0-5-36-15,2-7-361 16,-1-4-7-16</inkml:trace>
  <inkml:trace contextRef="#ctx0" brushRef="#br0" timeOffset="46028.334">13013 14015 1041 0,'9'-3'413'15,"-1"5"53"-15,4-3-240 16,1 0-71-16,6-2-18 16,0-2-53-16,7-4-18 15,-3-1-29-15,6 1-9 0,-5 2-16 16,0 3-6-16,-7 5-4 16,-2 7-3-16,-9 1 1 15,-4 8-2-15,-5 3 4 16,-4 5-1-16,-1 0 0 15,0 3-2-15,-1-5 3 16,3-1-6-16,3-5 1 16,-1-9-9-16,4-7-32 15,5-10-105-15,-1-8-30 0,1-10-353 16,2-2 11-16</inkml:trace>
  <inkml:trace contextRef="#ctx0" brushRef="#br0" timeOffset="46151.715">13333 13633 1123 0,'-4'0'367'0,"-6"3"61"15,5 5-311-15,0 3-51 16,7-2-45-16,6-3-63 16,4-4-387-16,10-8 102 15</inkml:trace>
  <inkml:trace contextRef="#ctx0" brushRef="#br0" timeOffset="46360.455">13664 13397 1100 0,'-6'20'382'15,"-12"14"82"-15,-4 10-299 16,-6 18-14-16,1 1-33 16,-3 13-29-16,4 1-29 15,0 7-16-15,5-7-19 16,5 0-15-16,4-15-10 0,5-11-43 15,9-19-60-15,-2-15-406 16,2-14-11-16,-4-11-192 16</inkml:trace>
  <inkml:trace contextRef="#ctx0" brushRef="#br0" timeOffset="46512.113">13372 13846 1360 0,'-3'10'491'0,"9"0"69"16,8-5-377-16,9-6-34 16,8-3-70-16,13-9-33 15,-1-3-19-15,10-7-569 16,-9 1-38-16,-3-1-172 16</inkml:trace>
  <inkml:trace contextRef="#ctx0" brushRef="#br0" timeOffset="47193.324">14239 13953 749 0,'0'-3'435'15,"-4"3"-11"-15,-3-1-136 16,-3 1-124-16,0 1-32 15,-7-5-4-15,1 2-28 16,-7 0 13-16,-1 2-18 16,-8 2-10-16,5 4-17 15,-4 6-13-15,6 3-27 16,2 8-8-16,10 2-6 16,2 6-6-16,8-2-1 0,6 3-2 15,9-4 1-15,6-7-6 16,6-9 3-16,9-7-5 15,-1-12 4-15,3-7-1 16,-8-5 4-16,-4-3-8 16,-7 2 5-16,-8-3-4 15,-10 5-2-15,-9 2-12 16,-7 8 8-16,-7 6-16 16,-2 8-5-16,-3 6-41 15,7 4-23-15,3 1-94 16,9-4-8-16,10-1-358 15,13-7 65-15</inkml:trace>
  <inkml:trace contextRef="#ctx0" brushRef="#br0" timeOffset="47373.039">14384 13893 984 0,'8'-6'344'0,"-6"12"55"15,-1 9-246-15,-3 7-54 16,-3 6-14-16,3-1-45 15,-2 6-8-15,2-7-15 16,0 5-17-16,1-4-7 0,-1 3-44 16,1-7-25-16,-2-6-356 15,3-5 71-15</inkml:trace>
  <inkml:trace contextRef="#ctx0" brushRef="#br0" timeOffset="47892.25">14497 13980 535 0,'5'1'439'0,"2"0"-75"16,2 1-36-16,9-5-199 15,2-1-37-15,10-4 14 16,2-3-18-16,7-5 10 16,-5 2-16-16,4-3 0 15,-10 2-21-15,-3 4-13 16,-10 7-20-16,-7 5-12 15,-9 4-8-15,-10 9-8 16,-8 2 3-16,-8 4-6 0,-1 2 7 16,-4 6-4-16,3-2 5 15,0 9-2-15,7 0 4 16,4 3-4-16,9-6 7 16,9-7 0-16,10-12-2 15,12-17 0-15,5-13 4 16,14-18-9-16,0-8 3 15,8-19-3-15,-5 0 3 0,5-13 8 16,-9 8 27-16,3-5 23 16,-12 11 10-16,-4 10 0 15,-13 20-10-15,-12 17-22 16,-14 22-21-16,-11 24-2 16,-6 13-9-16,-7 23-1 15,-1 3 0-15,-2 7-11 16,9-9 0-16,1 0-6 15,11-18-8-15,10-5-51 16,10-15-47-16,10-10-124 16,7-13 341-16,9-8-693 15,5-10 274-15</inkml:trace>
  <inkml:trace contextRef="#ctx0" brushRef="#br0" timeOffset="48393.668">15103 13970 894 0,'2'6'443'16,"-1"0"25"-16,2 2-209 16,0-3-61-16,4-1-45 15,5-3-6-15,-1-3-41 16,5-5-3-16,-2 1-29 0,2-4-26 16,-4 0-25-1,-3 0-12-15,-4 5-3 0,-5-2-7 16,-5 4 1-16,-5 1-3 15,-5 4 2-15,-7-2-5 16,0 4 3-16,-5 1-2 16,3 1 7-16,0 7-8 15,7 4 5-15,-3 8-3 16,7 3 5-16,-1 8-5 16,6 0 6-16,3 1-5 15,6-5 3-15,8-4-7 16,6-13 8-16,10-12-5 15,5-6-3-15,8-15-1 16,0-6 10-16,6-7-12 16,-5 2 10-16,1-4 0 15,-10 9 1-15,-3 1-8 0,-8 8 9 16,-5 3-7-16,-9 10 6 16,-1 5-4-16,-4 9 2 15,-7 9-6-15,-1 5 6 16,-3 7-3-16,1 0 2 15,-2 3 1-15,7-8-2 16,0-1-24-16,4-12-33 16,3-5-138-16,2-9-18 15,-1-10-366-15,4-4-1 16</inkml:trace>
  <inkml:trace contextRef="#ctx0" brushRef="#br0" timeOffset="48511.746">15358 14100 1186 0,'1'0'465'0,"7"0"56"16,2-2-323-16,12-3-22 16,4-3-77-16,7-4-37 15,2-2-35-15,3-2-119 16,-6 5-459-16,-7 2 109 16</inkml:trace>
  <inkml:trace contextRef="#ctx0" brushRef="#br0" timeOffset="49308.568">16176 13995 1021 0,'-11'-3'305'15,"4"2"93"-15,8 1-269 16,8 4 19-16,3-3-1 0,11 2 6 15,1-2-4-15,9-2-7 16,-1-2-32-16,3-5-26 16,-5 0-29-16,-2-3-21 15,-8 0-20-15,-7-3-13 16,-9 5 5-16,-11-5-4 16,-10 1-2-16,-12 4-5 15,-7 6 10-15,-11 6-6 16,-1 10 3-16,-5 15-3 15,6 7 7-15,1 12-10 16,11 1 6-16,10 3-4 16,12-9 1-16,15-4-1 15,10-13 4-15,16-10-12 16,5-11-38-16,13-10-132 16,-1-7-44-16,6-10-355 0,-5 3-21 15</inkml:trace>
  <inkml:trace contextRef="#ctx0" brushRef="#br0" timeOffset="49544.755">16325 14305 996 0,'-10'49'337'0,"5"-14"64"15,8-7-236-15,9-20-40 16,10-16 15-16,3-17-30 16,5-17 14-16,-1-12-18 15,2-18 7-15,-7 2-21 0,1-16 12 16,-7 3-18-16,2-23-5 15,-7 6-26-15,5-9-9 16,-4 15-21-16,-2 9-7 16,0 30-10-16,-2 16-9 15,-3 26-10-15,-2 18-22 16,-2 18-40-16,-3 19-144 16,-1 8-32-16,-4 18-365 15,-5-6-16-15</inkml:trace>
  <inkml:trace contextRef="#ctx0" brushRef="#br0" timeOffset="49719.291">16446 14033 1016 0,'-24'16'369'15,"2"-3"64"-15,12-5-283 16,7 0-23-16,11-5-39 16,12-1-26-16,4 0-27 15,13-6-6-15,3-4-14 16,11-3-16-16,-1 0-6 15,5 0-85-15,-9 3 374 16,-3 6-747-16,-13 12 297 16</inkml:trace>
  <inkml:trace contextRef="#ctx0" brushRef="#br0" timeOffset="49976.619">16624 14435 1072 0,'-13'52'356'16,"9"-23"66"-16,11-13-266 15,12-18-18-15,12-21 10 16,1-14-30-16,7-26 20 16,-2-7-24-16,5-22-3 15,-9 5-20-15,-1-18-9 16,-6 10-15-16,-4-18-10 16,-11 10-21-16,0-10-25 15,-4 22-11-15,-4 13-19 16,-2 32-2-16,-3 24-40 15,-4 29-10-15,-2 23-89 16,-3 15-45-16,-4 16-400 0,3 1 66 16</inkml:trace>
  <inkml:trace contextRef="#ctx0" brushRef="#br0" timeOffset="50181.949">16680 14180 1206 0,'3'1'374'0,"11"-2"83"16,7 0-343-16,9-5-20 15,3-1-39-15,11-4-23 16,-3-3-16-16,6-2-15 16,-6 0-28-16,4-1-89 15,-11 2 203-15,-1 0-561 16,-9 8 178-16</inkml:trace>
  <inkml:trace contextRef="#ctx0" brushRef="#br0" timeOffset="50510.956">17115 14035 909 0,'-1'14'338'0,"3"-3"62"0,5-1-211 16,8-5-42-16,3-2-6 15,10-7 6-15,-2-5-28 16,5-4-7-16,-5-2-44 16,-2-5-23-16,-7 0-20 15,-3 0-17-15,-9 2-4 16,-10 4-7-16,-6 6 9 16,-10 8-11-16,-7 7 7 15,-9 10-8-15,2 5 11 16,-6 10-5-16,3-2 6 0,6 7-4 15,10-6 4-15,8-1-9 16,11-7 2-16,12-1-11 16,7-10-1-16,9-5-123 15,8-6-41-15,11-14-355 16,3-1-6-16</inkml:trace>
  <inkml:trace contextRef="#ctx0" brushRef="#br0" timeOffset="50708.922">17537 13988 1007 0,'-6'-5'358'0,"-10"5"56"16,-3 5-278-16,-6 6 1 15,0 4-32-15,-5 9-15 0,3 2-14 16,1 7-6-16,7 0-30 16,6-2-22-16,12-7-9 15,13-5-16-15,7-12-3 16,14-11-47-16,6-13-41 15,13-17-206-15,1-9-180 16,15-21-50-16</inkml:trace>
  <inkml:trace contextRef="#ctx0" brushRef="#br0" timeOffset="50908.353">18048 13469 1007 0,'18'-47'228'0,"-8"14"125"15,-11 20-266-15,-12 24 23 16,-9 21 15-16,-13 23-6 15,-5 8-23-15,-6 18-9 16,5-5-31-16,-5 11-12 16,12-11-2-16,4 2-13 15,11-18-19-15,6-2-17 16,11-19-29-16,-1-7 7 16,3-16-449-16,-1-2 127 15</inkml:trace>
  <inkml:trace contextRef="#ctx0" brushRef="#br0" timeOffset="51078.419">17643 13940 1361 0,'-7'5'547'16,"3"1"54"-16,8 1-365 16,8-5-31-16,9-3-84 15,10-6-48-15,6-2-30 16,9-7-28-16,-2 1-58 15,2-7-600-15,-9 1 175 16</inkml:trace>
  <inkml:trace contextRef="#ctx0" brushRef="#br0" timeOffset="51758.76">18656 14017 1065 0,'-2'-8'383'15,"-9"-2"62"-15,-7-1-271 16,-2-2-43-16,-7 4-7 16,-3 1-43-16,-8 3 5 15,2 7-9-15,-2 9-14 16,2 4-12-16,0 7-3 15,6 5-16-15,6 8-12 16,12 0 5-16,7 3-8 16,11-8-2-16,12-7-2 15,6-12 2-15,14-12-10 16,2-10 1-16,3-11-6 16,-6-3-3-16,-1-2 2 15,-15 1-4-15,-9 0-14 16,-9 5 2-16,-12 4-40 0,-9 6-22 15,-11 7-67-15,-1 10-5 16,-3 10-51-16,5 2 20 16,2 6-311-16,12 4 121 15</inkml:trace>
  <inkml:trace contextRef="#ctx0" brushRef="#br0" timeOffset="52025.246">18598 14426 995 0,'18'-11'386'16,"-4"-10"62"-16,5-17-233 16,0-9-50-16,6-18-5 15,-1 0-56-15,3-12 3 16,-7 1-16-16,0-16-5 16,-7 6-15-16,-1-6-5 15,-6 15-25-15,0 6-1 16,-1 25-11-16,-3 15-8 15,-2 19-5-15,3 5-6 16,4 14-18-16,4 6-13 16,2 4 7-16,5 6-99 15,-1 3-84-15,-3 4-405 16,-4 1 20-16</inkml:trace>
  <inkml:trace contextRef="#ctx0" brushRef="#br0" timeOffset="52243.99">18618 14080 862 0,'-24'0'590'0,"7"6"-31"16,7 0-122-16,14 2-209 16,10-3-56-16,11 1-15 15,3-1-75-15,11-3-18 16,1-2-33-16,11-2-66 15,-5-3-117-15,4 0-490 16,-12 2 82-16</inkml:trace>
  <inkml:trace contextRef="#ctx0" brushRef="#br0" timeOffset="52770.978">19713 13688 1094 0,'15'-48'439'15,"-9"19"70"-15,-8 18-273 16,-8 22-57-16,-6 25-21 0,-3 12-84 15,-2 20-25-15,4 1-17 16,2 7-14-16,7-15-10 16,2 0-11-16,4-14-5 15,3-3-22-15,-1-12-56 16,0-7-133-16,-3-11-335 16,-4-7 16-16</inkml:trace>
  <inkml:trace contextRef="#ctx0" brushRef="#br0" timeOffset="53161">19603 13701 1040 0,'2'-30'498'16,"4"4"26"-16,9 0-209 16,10 3-125-16,11-3-17 15,4 5-80-15,7 1-27 16,-1 7-26-16,6 7-22 15,-9 8-17-15,-3 8-7 16,-10 7-2-16,-9 10-22 16,-15 4-6-16,-13 7-18 15,-12 0 5-15,-12 6-6 16,-3-5 21-16,-10 5 7 16,0-3 23-16,-1 3 3 15,9-7 11-15,2 2-2 16,13-6 9-16,10-5-3 0,9-7 3 15,10-1-3-15,10-8-1 16,7-2-12-16,4-5 0 16,8 0-10-16,-3-3 20 15,6-3-159-15,-8 0 421 16,1 0-822-16,-6 1 260 16</inkml:trace>
  <inkml:trace contextRef="#ctx0" brushRef="#br0" timeOffset="53608.642">20499 13650 1111 0,'22'-20'443'16,"-9"7"63"-16,-6 7-302 15,-10 7-24-15,-10 8-67 16,-10 10-42-16,-4 4-32 0,-8 12-5 16,-1 5-10-1,-1 9 17-15,6-4 7 0,0 8 0 16,8-9 1-16,5 0-5 16,9-11-15-16,9 1-14 15,8-9-5-15,11-3-11 16,4-8-4-16,11-6-17 15,1-8-7-15,6-5-116 16,-3-5-52-16,4-6-401 16,-11 4 16-16</inkml:trace>
  <inkml:trace contextRef="#ctx0" brushRef="#br0" timeOffset="53843.395">20381 13852 1236 0,'-15'8'427'0,"7"3"80"16,10-1-294-16,8-4-59 16,11 0-17-16,4-1-54 15,10-5-19-15,1 0-33 16,4-5-35-16,-3-2-1 15,1-2-133-15,-9-2-53 16,4-8-384-16,-7-2-8 0</inkml:trace>
  <inkml:trace contextRef="#ctx0" brushRef="#br0" timeOffset="54019.723">20594 13608 1395 0,'-8'11'496'0,"3"0"72"16,10-1-382-16,6-2-32 16,9-4-60-16,12-4-48 15,4-4-21-15,8-7-23 16,-1-1-129-16,-3 5-472 16,-11 2 111-16</inkml:trace>
  <inkml:trace contextRef="#ctx0" brushRef="#br0" timeOffset="54824.88">21312 13734 1133 0,'7'-24'379'16,"-10"0"84"-16,-7 4-311 15,-8 1-4-15,-6 2-48 16,-8 4-19-16,-1 3-31 16,-4 6-9-16,4 6-23 15,0 7 8-15,8 6 2 0,5 8 14 16,6 3-2-16,7 7 10 16,9-1 4-16,5 6-9 15,3-3-11-15,2 8-9 16,-3-8-5-16,-2 7-8 15,-5-9-5-15,-6 2-2 16,0-10 5-16,-6 1-5 16,-5-10-2-16,-3-4-2 15,-2-6 1-15,-5-6-3 16,0-7-3-16,1-2-2 16,3-2-11-16,1-2-41 15,7 4-43-15,7 1-109 16,10 3 268-16,8 5-637 15,9 0 232-15</inkml:trace>
  <inkml:trace contextRef="#ctx0" brushRef="#br0" timeOffset="55226.361">21530 13437 1117 0,'-10'-30'428'16,"1"12"81"-16,5 9-260 15,5 10-58-15,2 12-2 16,2 7-79-16,7 12-23 15,1 2-39-15,0 14-11 16,0-3-25-16,-1 11 1 16,-7-2-10-16,-5 16 2 15,-8-5-6-15,-8 10 1 16,-5-10 0-16,-9 5 4 16,-3-13-6-16,-5 0 7 15,3-13-1-15,-2-1-6 16,10-14-4-16,4-5-51 15,7-12-106-15,4-12-440 0,7-10 60 16</inkml:trace>
  <inkml:trace contextRef="#ctx0" brushRef="#br0" timeOffset="60873.27">3864 15548 1014 0,'-5'-7'435'0,"11"-1"56"0,9-4-230 16,15-3-65-16,7-1-44 15,10-1 3-15,1 3-62 16,3 9-19-16,-11 6-46 15,-3 11-13-15,-15 6-21 16,-17 13 1-16,-14 5-5 16,-18 11-3-16,-10 0 4 15,-16 6 6-15,4-8-2 16,-9-3 5-16,8-8 6 0,0-2 1 16,13-8 6-16,4 3 3 15,15-3-1-15,12 4-7 16,13-3 1-16,16 1-7 15,11-6-3-15,20-5-11 16,6-12-13-16,18-11-132 16,2-8-58-16,13-6-373 15,-6 0-14-15</inkml:trace>
  <inkml:trace contextRef="#ctx0" brushRef="#br0" timeOffset="61242.483">4458 15085 1233 0,'4'-17'457'15,"4"11"68"-15,5 14-346 0,10 14-26 16,0 9-66-16,7 18-35 16,-4 6-30-16,4 11-2 15,-6 0-13-15,-3 11-3 16,-9-6-4-16,-15 17-4 16,-10-4 1-16,-19 17 2 15,-6-8 0-15,-9 12 4 16,5-17-1-16,-2 0-1 15,10-23-1-15,5-8 1 16,11-25 1-16,4-12-165 16,11-13-383-16,5-22 70 15</inkml:trace>
  <inkml:trace contextRef="#ctx0" brushRef="#br0" timeOffset="62656.893">5630 15791 1148 0,'16'-17'425'0,"-8"-2"69"15,-8 2-312-15,-15 2-6 16,-8 2-54-16,-13 4-42 15,-3 4-23-15,-8 5-21 16,4 4-11-16,-1 3-7 16,10 0 4-16,5 3-4 15,12 0 10-15,7 6-16 16,10 3 6-16,11 5-14 16,1-2 4-16,8 9-8 15,0-1 0-15,0 6-4 16,-5-3 5-16,-2 5-7 15,-10-10 0-15,-5-1 7 0,-10-10 1 16,-7-2 0-16,-4-7 4 16,-4-6-1-16,1-6-2 15,-4-8-10-15,3-6-3 16,3-9-93-16,7-4-73 16,10-12-399-16,14-6 22 15</inkml:trace>
  <inkml:trace contextRef="#ctx0" brushRef="#br0" timeOffset="63190.162">5766 15136 1227 0,'9'1'364'0,"-14"25"112"16,-6 16-350-16,-6 19-34 16,0 4-29-16,-6 14-13 15,3-3-37-15,-3 11 2 16,2-8-4-16,1 5-1 15,8-15-4-15,6-4-1 16,9-20 2-16,11-9-2 16,8-16-2-16,10-16 5 15,4-12-2-15,7-15-4 16,-5-7 1-16,2-7 2 16,-9 4-4-16,-2 1 1 15,-9 9-1-15,-4 6 5 0,-8 12-6 16,-4 10 1-1,-4 8-5-15,-4 8 5 0,-3 3-2 16,-1 7 1-16,1-2 0 16,0 6 5-16,5-7-5 15,4 2 0-15,6-9 1 16,6-7 2-16,6-12-1 16,6-9 0-16,2-9-1 0,7-11-8 15,2-1 4-15,1-6-5 16,-4 6 0-16,-1 1 4 15,-11 10 5-15,-6 1-5 16,-4 12 5-16,-6 4 1 16,-8 8-4-16,-2 5 5 15,-1 4-2-15,-5 4-3 16,2 0-1-16,0 3 0 16,4-2-64-16,1-4-82 15,5-8-348-15,2-9 30 16</inkml:trace>
  <inkml:trace contextRef="#ctx0" brushRef="#br0" timeOffset="63297.117">6345 15379 1012 0,'-11'-11'348'16,"8"10"24"-16,0 9-256 15,5 4-472-15,7 15 96 16</inkml:trace>
  <inkml:trace contextRef="#ctx0" brushRef="#br0" timeOffset="63589.61">6436 16125 621 0,'-4'20'577'16,"3"-11"-130"-16,4-9 21 15,7-12-354-15,4-13-15 16,1-11-25-16,5-21-23 15,0-8-17-15,3-25-8 16,-1-7-5-16,0-20-1 16,-1 10 21-16,-1-16 17 15,-6 23-2-15,-1 6-9 16,-5 26-6-16,-9 11-20 16,-3 26-22-16,0 12-9 15,-2 17-4-15,-2 13-10 16,1 8-52-16,-7 16 333 15,1 6-812-15,-7 21 335 16</inkml:trace>
  <inkml:trace contextRef="#ctx0" brushRef="#br0" timeOffset="63927.367">6341 15741 1205 0,'-25'43'440'0,"9"-12"60"15,13-2-300-15,11-14-94 16,14-7-7-16,7-5-38 15,15-11-14-15,3-3-9 16,17-11-15-16,-2-5-20 0,8-13-126 16,-6 1-44-16,0-14-68 15,-17 3-14-15,-2-7 2 16,-14 8 124-16,-4-3 52 16,-10 13 71-16,-3 3 52 15,-8 14 25-15,-5 9 32 16,-3 14 10-16,-7 11 10 15,-3 11-15-15,-3 16-14 16,-1 4-23-16,-1 14 1 16,-1-1-10-16,0 16-8 15,1-9-11-15,-1 9-15 16,2-11-17-16,3 3-20 16,5-16-3-16,5-3-70 15,4-15-50-15,1-12-394 16,5-11 58-16</inkml:trace>
  <inkml:trace contextRef="#ctx0" brushRef="#br0" timeOffset="64141.484">6724 15693 1471 0,'-6'-1'555'0,"6"2"85"15,6 1-396-15,7-3-9 16,3 0-75-16,11-4-33 15,4 1-46-15,13-2-24 16,2-1-43-16,10-1-112 16,-9 1-163-16,-10-2-459 15,-16 5 3-15</inkml:trace>
  <inkml:trace contextRef="#ctx0" brushRef="#br0" timeOffset="66507.118">7937 15830 781 0,'10'-1'365'0,"-2"-4"35"16,-2-2-166-16,-4 2-96 16,-5-6-7-16,-5 3-50 15,-7 2-24-15,-3 2-11 16,-7-1 0-16,1 5-16 15,-6 5 4-15,3 3-11 16,-1 8 4-16,3 5-8 0,3 11 2 16,9 3-7-16,6 5 5 15,8-8-7-15,13-3 2 16,5-15-7-16,11-16 4 16,8-15-8-16,11-18 1 15,-2-11-2-15,12-21 0 16,-5-1-4-16,1-16 4 15,-9 6-1-15,-3-8-2 16,-13 13 3-16,-6-2 1 16,-9 21-2-16,-7 11 0 15,-10 26 20-15,-8 25 7 16,-8 27 5-16,-11 31 6 16,-4 12 1-16,-5 20-17 15,3-6-11-15,4 3-3 16,12-19-8-16,8-5 2 15,11-20-6-15,11-6-2 0,5-16-3 16,10-13-96-16,4-16-49 16,6-14-393-16,2-12 23 15</inkml:trace>
  <inkml:trace contextRef="#ctx0" brushRef="#br0" timeOffset="68472.574">8417 15820 1188 0,'-2'7'350'0,"6"12"99"16,7-4-328-16,8-10 7 15,0-9-30-15,9-6 6 16,-2-5-34-16,2-10-13 16,-6-2-32-16,-4-4-11 15,-12 3-12-15,-9 1 2 16,-11 7 1-16,-13 10 3 15,-4 10-4-15,-8 11 4 16,-1 9-2-16,-2 10-4 16,8 3-1-16,0 8 2 15,11-3-4-15,9 3 0 16,8-6 3-16,11-3-4 16,9-9 1-16,9-8 4 15,6-10-5-15,9-10 3 0,1-7 2 16,8-7-4-16,-2-2 1 15,1-5 3-15,-8 1-2 16,-3-5-1-16,-8 4 2 16,-7 1-2-16,-5 4 0 15,-4 5-2-15,-7 10 2 16,-6 10 2-16,-3 8 0 0,-6 10 4 16,-2 4-2-16,-1 11 1 15,5-3 0-15,2 4 2 16,6-7-6-16,4-1 4 15,7-11-4-15,4-5 1 16,2-10-2-16,8-8 1 16,1-10 1-16,5-9 1 15,0-5 0-15,2-7-5 16,-4 3 3-16,0-1 1 16,-9 7-1-16,-1 5 0 15,-9 9 4-15,-3 6-3 16,-5 8-3-16,-5 6 2 15,1 6-1-15,-5 7 4 16,0 4-4-16,0 7 4 16,3-1 1-16,0 5 2 15,7-7-3-15,3-4-2 0,5-10-2 16,7-8-1-16,4-10 6 16,13-12-6-16,1-7 7 15,7-8-4-15,-1-2 0 16,4-5-7-16,-12 6 3 15,1 0 0-15,-10 8 0 16,-7 11 1-16,-9 12 3 16,-9 15-1-16,-7 13 1 15,-8 12 4-15,0 3-4 0,2 0 0 16,8-9-2-16,8-8-27 16,10-12-34-16,10-10-71 15,6-12-30-15,14-9-42 16,4-6 10-16,13-8 8 15,-1 2 74-15,4-4 33 16,-12 5 43-16,-2-2 22 16,-15 5 30-16,-5 0 25 15,-9 4 6-15,-7 0 30 16,-8 10 11-16,-10 4 29 16,-4 6-16-16,-10 4 1 15,-4 9-16-15,-6 6 7 16,-4 5-23-16,-4 10 8 15,5 4-8-15,-2 8-5 16,10-4-29-16,9 3-3 0,10-11-17 16,11-5-2-16,8-13-11 15,12-10 4-15,2-8-10 16,10-17 6-16,1-9-5 16,6-17 2-16,-6-2-2 15,2-7 3-15,-8 6-1 16,-7 2-2-16,-9 16 5 15,-8 5-1-15,-7 14-2 0,-8 9-2 16,-5 13 3-16,-7 10-5 16,1 6 8-16,-5 11 0 15,2 1 0-15,3 9 0 16,4-4-3-16,5 2-3 16,6-10 1-16,9-2-1 15,5-16-4-15,10-10-1 16,5-12-1-16,5-10-7 15,-1-7-2-15,4-9-1 16,-6-1 0-16,2-8 3 16,-6 4 2-16,2-2 6 15,-8 8 1-15,-1 3 5 16,-4 11-5-16,-7 7 6 16,-6 10-2-16,-6 7 0 15,-3 8 0-15,-5 12 4 0,-1 3 0 16,-1 7-1-16,3-4 6 15,3 0 2-15,4-6-7 16,8-6 3-16,5-12 1 16,9-5-6-16,3-11-3 15,8-7 10-15,1-4-8 16,4-8 3-16,-5-2-4 16,2-2 5-16,-10 2-5 0,2-1 3 15,-8 5-4-15,2 0 9 16,-7 7-6-1,1 3-4-15,-6 8 7 0,-3 9-2 16,-6 10-6-16,-4 12 3 16,-5 8 8-16,0 8-7 15,0-1 1-15,7 1 2 16,7-9 0-16,9-10-10 16,8-12 3-16,10-10-4 15,3-11 2-15,6-9-1 16,0-1 8-16,3-9-1 15,-2 2 1-15,1-3-1 16,-6 5 3-16,0 0-2 16,-6 4-1-16,1 0 1 15,-8 5-2-15,-3 3 0 16,-6 6 2-16,-5 6 2 0,-10 6 4 16,-6 8 3-16,-4 2-5 15,-8 9 2-15,-3 2-1 16,-4 11-2-16,1 2-2 15,0 6 2-15,8-4-7 16,6-1 5-16,12-10 1 16,8-9-2-16,9-12 3 15,12-16-1-15,9-14-4 16,10-22-1-16,1-9 3 16,6-18-3-16,-7-1 4 0,2-11-1 15,-9 8 0-15,2-16 0 16,-7 10 3-16,-1-8 2 15,-7 13 1-15,-4 9 1 16,-9 27-2-16,-7 21 30 16,-10 28 3-16,-12 28 5 15,-5 21-3-15,-10 29 4 16,-4 5-29-16,-7 20 3 16,7-8 6-16,4 4-1 15,11-21-5-15,11-10 0 16,9-24-8-16,8-12-12 15,1-20-12-15,8-16-577 16,-1-15 185-16</inkml:trace>
  <inkml:trace contextRef="#ctx0" brushRef="#br0" timeOffset="69155.798">11569 15776 963 0,'8'-24'301'0,"-8"-2"91"15,-2 7-259-15,-5 0 3 16,-7 7-18-16,-10 3 7 16,-3 13-24-16,-17 10 2 15,-1 8-23-15,-8 12-4 16,5 7-27-16,1 6-14 15,15-3-14-15,11 0-10 16,17-12-13-16,14-3 3 16,15-13-1-16,19-13-3 15,11-9-43-15,18-13-91 16,-3-11-48-16,5-9-341 16,-12-3 3-16</inkml:trace>
  <inkml:trace contextRef="#ctx0" brushRef="#br0" timeOffset="69656.741">11807 15666 601 0,'-8'-5'453'0,"-10"9"-63"16,-8 12-43-16,-1 7-204 16,-1 12-8-16,5 2-35 15,-2 11 1-15,12-2-26 16,4 4-10-16,12-9-23 0,9-5-7 16,12-16-21-16,12-13-5 15,6-15-1-15,10-15-5 16,-1-9-4-16,5-9 2 15,-9-1-1-15,1-12 2 16,-13 7-3-16,-4-1 4 16,-11 7-3-16,-5 7 2 15,-8 15-4-15,-6 12 2 16,-4 11 1-16,-7 13 0 16,-1 8 2-16,-6 13 0 15,-2 0 0-15,0 11-3 16,1-3 2-16,6 1-3 15,5-10 2-15,11-2-1 16,8-16 3-16,13-14-3 16,4-14 0-16,12-15-2 0,1-9 1 15,5-8-2-15,-4-1 0 16,2-6 2-16,-9 5-3 16,-3 4 3-16,-9 10-2 15,-4 6 3-15,-12 16-1 16,-9 15 6-16,-6 11-3 15,-8 15 2-15,-4 4-3 16,1 12 1-16,5-4-4 16,-1 5 3-16,8-11-1 15,6-1 2-15,2-11 14 0,5-7-138 16,0-14-387-16,1-10 98 16</inkml:trace>
  <inkml:trace contextRef="#ctx0" brushRef="#br0" timeOffset="70057.489">12477 15727 1110 0,'9'-8'316'0,"6"0"101"16,3 0-309-16,7-4-3 16,0 0-25-16,5-4-8 15,-2-1-30-15,3-4-12 16,-7 1-22-16,0 3-2 15,-7 4-6-15,-5 11 2 16,-9 8 1-16,-6 12 2 0,-9 8 1 16,-4 10-2-16,-1 1 2 15,-4 6 1-15,4-2-4 16,0 8-4-16,6-10 3 16,4 3-7-16,8-9 4 15,8-4 2-15,2-15 0 16,10-10 0-16,3-9 2 0,7-16-2 15,4-10-4 1,10-9 5-16,-1-1 0 0,3-9 0 16,-6 8-2-16,1 0 4 15,-9 8-3-15,-3 2-10 16,-8 11-57-16,0 4-401 16,-6 8 103-16</inkml:trace>
  <inkml:trace contextRef="#ctx0" brushRef="#br0" timeOffset="74454.315">13136 15791 976 0,'-6'3'301'0,"-1"3"83"15,4 1-275-15,6 5 4 16,4-4-21-16,6 4 8 16,4 0-22-16,10-5 3 15,3-6-13-15,4-3 8 16,0-5-26-16,-4-6-4 16,-11-1-12-16,-6-4-6 15,-11-2-25-15,-9-1 5 16,-6 3-6-16,-13 1 7 15,-4 7 0-15,-9 12 4 16,0 8-1-16,-5 11 17 16,7 6 5-16,3 13 14 15,8-1-2-15,8 8 9 0,9-6-18 16,11 4-5-16,12-8-19 16,12-2-1-16,10-11-17 15,18-10-13-15,4-12-107 16,19-12-454-16,-3-11 101 15</inkml:trace>
  <inkml:trace contextRef="#ctx0" brushRef="#br0" timeOffset="77939.902">14197 15515 452 0,'27'-92'441'16,"-5"22"-81"-16,-4 10-1 16,-9 28-212-16,-8 15 9 15,-10 24-33-15,-9 19-2 16,-2 13-3-16,-7 23-4 16,1 6-42-16,-2 16-17 15,4-3-15-15,0 11-22 16,4-12-8-16,3 3-2 15,5-16-5-15,4-7-13 16,6-25 6-16,2-10-62 16,0-19-26-16,-1-16-48 15,-2-12-12-15,-1-18-47 16,-1-7 53-16,-1-12 16 16,1 5 56-16,1 1 18 15,2 17 50-15,0 8 33 16,2 14 31-16,3 9 28 15,-1 8 25-15,6 5 42 0,4 5-5 16,6 4 7-16,5-1-26 16,10-1-12-16,1-7-39 15,14-4-22-15,-4-4-25 16,8-5-8-16,-6-3-9 16,-3-1-11-16,-14 1 1 15,-7 0-3-15,-12 4 4 16,-7 1 4-16,-10 4 2 0,-10 2-5 15,-2 2 6 1,-9 5-6-16,2 5-2 0,-2 7-5 16,5 5 4-16,5 11-6 15,8-1 7-15,8 2-9 16,10-5 8-16,8-4 0 16,7-11-1-16,7-10-6 15,-2-9 10-15,4-9-10 16,-3-10 5-16,-4-6-4 15,-6-4 5-15,-2-4-4 16,-11 2 5-16,-10-3-4 16,-5 7 6-16,-8 2-8 15,-5 10 2-15,-6 6-2 16,6 9-11-16,-1 7-75 16,4 1-72-16,6 1-394 0,11-1 36 15</inkml:trace>
  <inkml:trace contextRef="#ctx0" brushRef="#br0" timeOffset="78837.503">15257 15444 890 0,'19'-61'377'15,"-12"22"35"-15,-7 12-164 16,-8 20-68-16,-12 22-18 16,-3 15-26-16,-9 21-27 15,-1 10-52-15,-2 15-22 0,5-3-22 16,-4 14-7-16,9-8 2 16,-3 12-12-16,10-15 2 15,1-4-17-15,7-19-27 16,6-16-53-16,3-23-17 15,-1-17-60-15,2-15-12 16,0-20-14-16,0-8 35 0,0-15 16 16,-2-3 63-16,0-11 32 15,-1 12 58-15,0 8 63 16,1 18 31-16,-1 12 52 16,3 20 26-16,2 11 26 15,0 7-28-15,5 10-1 16,2 1-45-16,8 2-23 15,2-1-37-15,10-9-20 16,2-9-18-16,14-13-16 16,1-9 0-16,10-15-8 15,-4-5-2-15,3-14-5 16,-10-2 6-16,2-13-7 16,-14 6 4-16,-1-1 2 15,-12 15-1-15,-7 13-4 16,-13 21 7-16,-12 18-4 15,-8 20 6-15,-7 23-1 16,-4 7 4-16,-2 15-6 0,7-4 3 16,3 3-6-16,10-16 2 15,4-1-2-15,5-18 8 16,7-6-9-16,5-14 7 16,7-10-3-16,7-12-2 15,10-13-7-15,3-9 7 16,7-14-7-16,-6 2 4 15,1-4-1-15,-11 10 4 0,-3 5-2 16,-12 15 3-16,-5 8-7 16,-13 12 2-16,-7 16 0 15,-7 9 1-15,-5 12 1 16,0 1 4-16,2 3 0 16,8-10-5-16,9-2-13 15,10-12-15-15,12-9-81 16,6-12-33-16,14-14-32 15,0-11-364-15,7-12 92 16</inkml:trace>
  <inkml:trace contextRef="#ctx0" brushRef="#br0" timeOffset="79203.962">15887 15680 929 0,'1'5'342'0,"-2"5"46"0,3 2-236 16,2 2-17-16,0 1-32 15,5 2 5-15,2-7-8 16,4 1-12-16,1-7-14 16,4-5-10-16,-1-5-17 15,2-6-12-15,-4-5-8 16,-1-3-11-16,-8 0-7 16,-6-1-3-16,-6 4-3 0,-7 1-4 15,-8 4 1-15,-5 5-3 16,-1 6 6-16,-7 11-2 15,4 9 5-15,-4 16 18 16,5 3 22-16,-5 11 18 16,5 2 12-16,4 7 9 15,9-11-15-15,13 0-26 16,14-13-18-16,17-12-16 16,7-17-5-16,13-15-137 15,1-13-220-15,7-14-266 16,-3-14-117-16</inkml:trace>
  <inkml:trace contextRef="#ctx0" brushRef="#br0" timeOffset="79723.139">16822 15330 1040 0,'2'-29'306'0,"-8"15"95"16,-6 22-287-16,-11 17 2 16,-7 14-15-16,-10 16-19 0,0 6-21 15,-6 9-13-15,7-1-14 16,1 8-14-16,9-12-6 16,6 2-9-16,13-14 0 15,10-8-11-15,11-18-20 16,12-16 86-16,8-14-527 15,7-16 179-15</inkml:trace>
  <inkml:trace contextRef="#ctx0" brushRef="#br0" timeOffset="80022.162">16831 15680 1030 0,'-7'19'328'0,"3"-1"95"16,4-1-278-16,9-1 9 15,7-6-12-15,7-3-11 16,1-5-39-16,7-3-14 16,-3-5-44-16,3-6-19 15,-6 1-14-15,-4-3 3 16,-9 1-1-16,-11-2-1 16,-10 4-4-16,-12-1 7 15,-4 2-5-15,-10 4 0 16,0 6-2-16,0 12 8 15,1 7-8-15,3 13 4 16,7 0-3-16,7 6 7 0,7-8-8 16,10 1 3-16,7-9-1 15,9 0-24-15,4-5-57 16,5-1-86-16,-3-3-351 16,6 1 33-16</inkml:trace>
  <inkml:trace contextRef="#ctx0" brushRef="#br0" timeOffset="80287.272">17032 16122 809 0,'10'20'371'16,"-3"-10"19"-16,4-14-140 16,3-11-105-16,8-22 3 15,5-11-30-15,6-22-15 16,-2-5-27-16,3-22 4 16,-7 2-17-16,0-20 0 15,-10 4-8-15,3-15-10 16,-3 17-23-16,0 11-4 15,-5 32-12-15,2 20 7 16,-7 35-1-16,-2 20-3 16,-1 14-1-16,1 19-23 15,-2 8-36-15,-1 17-133 16,-5-1-362-16,-5 16-17 16,-6-7-225-16</inkml:trace>
  <inkml:trace contextRef="#ctx0" brushRef="#br0" timeOffset="80433.945">17082 15838 1098 0,'-31'20'374'16,"4"-5"94"-16,13-5-295 16,14-1-27-16,10-5-41 15,15-7-28-15,12-3-45 16,18-9-17-16,2-6-6 16,15-7-10-16,-5-4 13 15,6-10-104-15,-9 0-59 0,3-9-352 16,-12 4-1-16</inkml:trace>
  <inkml:trace contextRef="#ctx0" brushRef="#br0" timeOffset="80620.286">17804 15287 1085 0,'-7'3'383'0,"-10"17"80"16,-7 14-285-16,-6 22-21 16,-4 5-40-16,-4 15-12 15,5-2-44-15,2 7-14 16,9-16-22-16,4 6-8 15,9-15-13-15,5-4 1 16,5-13 7-16,0-4-136 16,-2-17-405-16,-2-10 98 15</inkml:trace>
  <inkml:trace contextRef="#ctx0" brushRef="#br0" timeOffset="80783.43">17514 15620 1216 0,'0'-6'507'16,"2"4"69"-16,7 4-321 16,12 3-23-16,4-1-77 15,13 0-34-15,4-2-58 0,12-2-18 16,-1-2-19-16,6-6-160 16,-7 1-504-16,-7-2 121 15</inkml:trace>
  <inkml:trace contextRef="#ctx0" brushRef="#br0" timeOffset="82970.198">18691 15445 843 0,'20'-70'369'16,"-12"22"22"-16,-3 16-170 16,-7 22-75-16,-7 22-14 0,-8 18-25 15,-5 25-12-15,-4 7-26 16,-10 17-23-16,6-5-12 15,-2 8-10-15,3-17-7 16,5-3-2-16,9-17 3 16,6-8-9-16,8-18 0 15,10-8-1-15,8-16-3 16,14-10-5-16,5-8 7 16,10-8-5-16,-4 1 8 15,-1 0-3-15,-7 11 4 0,-6 7-4 16,-10 8 0-16,-5 10-7 15,-6 4 5-15,-9 7-1 16,-8 1 2-16,-6 7 3 16,-5 0 1-16,-8 1-7 15,0-3 0-15,-4 1-4 16,2-6-2-16,-1-2-10 16,11-5-6-16,2-3-73 15,12-6-32-15,8-6-69 16,7-7 158-16,10-9-474 15,5-2 211-15</inkml:trace>
  <inkml:trace contextRef="#ctx0" brushRef="#br0" timeOffset="83369.779">18971 15736 968 0,'-4'4'359'15,"-8"9"68"-15,-3 1-260 16,-5 9-15-16,2-1-42 15,-3 6-17-15,6 0-26 16,2 3-4-16,6-3-13 16,8 0-5-16,8-10-7 0,9-6-13 15,6-10-8 1,11-11-3-16,2-11-5 0,6-9-5 16,-3-3-1-1,1-4 1-15,-10 6-2 0,-4 4 3 16,-11 8 3-16,-3 10-3 15,-9 12 1-15,-5 11 10 16,-1 9 8-16,-6 16 6 16,-3 8 7-16,-6 12 6 15,-5 2-4-15,-11 13-10 16,-1-6 3-16,-10 2 4 16,2-10-1-16,-7-3 4 15,7-19 1-15,-6-10-7 16,10-16-7-16,0-12-17 15,11-13-13-15,-2-18-77 16,8-10-82-16,7-27-464 16,7-2 64-16</inkml:trace>
  <inkml:trace contextRef="#ctx0" brushRef="#br0" timeOffset="85171.546">19695 15844 479 0,'1'-24'463'0,"0"3"-96"0,-1 8 10 16,0 3-248-16,-1 9-22 16,-3 3-3-16,2 5-26 15,-2 4-9-15,-1 7-21 16,0 2-5-16,1 2-4 16,-2 8 8-16,3-1 0 15,0 1-7-15,3-4-3 16,5-5-11-16,2-9-11 0,7-6 1 15,1-10-3-15,4-7-3 16,3-7 5-16,6-9-4 16,-4-2-3-16,4-3-1 15,-4 4-3-15,-2 3-2 16,-7 7 1-16,-4 7-4 16,-5 5 3-16,-5 8 4 15,-4 5 1-15,-5 7-1 16,-2 7 2-16,0 7 2 15,1-4 0-15,3 6-3 16,5-4 5-16,2-3 1 16,1-5 3-16,6-3-3 15,2-7 5-15,6-7-3 16,2-8-4-16,9-9-8 16,0-7 2-16,7-7-4 15,-2-1-3-15,-1-4 2 0,-4 8 4 16,-5 2-4-16,-10 9 2 15,-2 8 0-15,-8 8-4 16,-7 7-1-16,-3 9-3 16,-6 8-4-16,-2 5 2 15,-2 6-7-15,0-2-3 16,5 2-45-16,7-10-21 16,5-4-46-16,10-11-16 0,11-9-28 15,7-8 35-15,12-9-1 16,3-5 42-16,9-6 19 15,-6-2 37-15,4-3 14 16,-6 2 35-16,3-5 22 16,-11 7 20-16,0 2 23 15,-11 5 11-15,-5 4 4 16,-9 7-10-16,-5 3 6 16,-7 5-12-16,-10 6-7 15,-4 2-9-15,-9 5 2 16,-5 1-9-16,-8 2-2 15,4 2 0-15,1 3 17 16,6-1 10-16,4 8-1 16,9 1-7-16,4 5-6 15,5-2-15-15,9 2-26 16,5-10-6-16,9-6-9 0,5-12 4 16,9-14-10-16,0-7 5 15,5-12-8-15,-5-3 7 16,2-5-5-16,-10 4 3 15,-2-1-2-15,-9 9 8 16,-2 5-8-16,-8 5 1 16,-4 8-1-16,-6 10 1 15,-4 7-12-15,-3 6 13 16,-6 10-9-16,4 1 0 0,0 8-9 16,2-3-5-16,3 4-46 15,5-4-14-15,5-2-48 16,4-9-10-16,10-8-23 15,6-11 36-15,8-11-5 16,2-9 43-16,4-10 15 16,-4-5 36-16,1-6 6 15,-7 3 29-15,1-1 14 16,-8 9 20-16,-1 1 18 16,-5 7 16-16,-3 10 27 15,-6 5 9-15,-1 10-3 16,-4 4-11-16,-2 10-6 15,1-2-24-15,-5 8-8 16,2 2-2-16,1 4-1 16,3-3-4-16,4 1-3 15,4-8-6-15,5-4-11 0,3-9-1 16,7-6-7-16,-1-7-2 16,5-8-4-16,-1-7 5 15,5-7-9-15,-7 1 0 16,3-4-4-16,-3 5 4 15,0 0 1-15,-5 7 0 16,-3 2 3-16,-4 7-5 0,-1 6-2 16,-6 9 0-16,-3 7-5 15,-4 5 4-15,-3 6 2 16,0 2 7-16,0 0-7 16,2-2 9-16,4-1-1 15,6-6-1-15,4-6-2 16,2-7 4-16,8-7-8 15,0-4 1-15,7-8-2 16,0-1-2-16,5-6-2 16,-4 2 3-16,1-6-4 15,-2 4 9-15,0-2-3 16,-5 5 1-16,1 2 3 16,-6 7 1-16,-3 8-5 15,-6 7 2-15,-7 14 1 16,-5 5 2-16,-5 11-1 15,2-1-2-15,-1 7 2 0,6-8 0 16,5-3-13-16,3-9-3 16,4-11-9-16,2-11-22 15,2-15-73-15,-1-9-11 16,2-15-45-16,-3-2-15 16,-1-17-320-16,-1 0 128 15</inkml:trace>
  <inkml:trace contextRef="#ctx0" brushRef="#br0" timeOffset="85274.299">21260 15390 1197 0,'-8'-5'432'0,"-4"13"45"16,0 11-333-16,1 7-45 15,5 3-69-15,6 3-102 16,6-4-49-16,9-2-358 16,4-8 30-16</inkml:trace>
  <inkml:trace contextRef="#ctx0" brushRef="#br0" timeOffset="85468.98">21476 15714 1061 0,'-9'30'314'16,"-4"1"80"-16,-2 9-290 16,2 4-46-16,-2 9-12 0,4-2-26 15,-3 9-11-15,4-5-4 16,-1 3-10-16,7-15-10 15,-1-5-45-15,4-16-22 16,0-10-320-16,-3-17 61 16</inkml:trace>
  <inkml:trace contextRef="#ctx0" brushRef="#br0" timeOffset="85769.165">21381 15846 1037 0,'5'-18'349'0,"1"-1"88"15,5 0-271-15,10-6 8 16,1-1-21-16,7-3 14 16,-2 4-29-16,5 1-3 15,-6 7-37-15,3 6-21 16,-6 9-35-16,0 4-13 16,-6 7-14-16,-3 10-17 15,-8 2 1-15,-8 9-7 16,-9 3-4-16,-8 5-5 15,-7-6 10-15,-3 3-3 16,3-10 2-16,-4-4-26 16,6-7-11-16,2-5-57 15,5-7-42-15,4-3-73 16,8-5 93-16,8-1-422 0,6-3 146 16</inkml:trace>
  <inkml:trace contextRef="#ctx0" brushRef="#br0" timeOffset="86135.935">21799 15659 792 0,'18'-5'334'0,"-11"7"16"15,-6 12-153-15,-6 7-117 0,-9 11-7 16,-4 1-4-16,-2 9-10 16,2-5-9-16,3 0-2 15,7-10-5-15,6 0-6 16,5-10-5-16,10-5-8 15,2-10-12-15,9-10-4 16,1-8-2-16,7-11-6 16,-1-5 0-16,5-12-7 15,-6 3-1-15,2-3 3 16,-9 7 5-16,-5 7-1 16,-11 17 11-16,-8 12 11 15,-6 14 8-15,-7 12 19 16,1 7 6-16,-4 6-7 15,5 0-5-15,-1 4-18 16,7-9-25-16,2-1-47 0,5-7-42 16,4-6-61-16,-1-10-341 15,3-5 60-15</inkml:trace>
  <inkml:trace contextRef="#ctx0" brushRef="#br0" timeOffset="86369.954">22399 15075 1125 0,'-13'26'328'0,"-13"23"87"16,-1 7-296-16,-7 18 3 16,5-2-11-16,0 14-6 15,6-8-23-15,5 12-23 16,8-14-62-16,3 5-83 15,6-19-19-15,3-4-41 16,5-23-29-16,3-12-305 16,1-16 122-16</inkml:trace>
  <inkml:trace contextRef="#ctx0" brushRef="#br0" timeOffset="86969.409">22523 15691 1113 0,'11'-20'409'15,"-4"4"79"-15,-7 9-296 16,-4 6-10-16,-7 6-40 16,-10 10-30-16,-2 5-35 15,-8 10-3-15,-2 2-26 16,-5 8-1-16,4-5-7 16,1 7 1-16,9-5-10 0,5-2-1 15,11-7-7-15,11-8-7 16,9-15-7-16,14-13-8 15,5-10-5-15,8-13-14 16,1-3 1-16,3-8-9 16,-10 1 6-16,-2 2 1 15,-9 8 6-15,-7 7 4 16,-9 11 4-16,-6 14-4 16,-4 11 1-16,-6 10 2 15,1 5 1-15,-1 7 1 16,3-3 1-16,3 1-12 15,7-5-9-15,5-6-29 16,4-10-21-16,13-12-34 16,2-13-9-16,10-14-25 15,-1-9 19-15,10-16 17 16,-4-1 32-16,7-20 17 16,-4 0 33-16,6-18 12 0,-12 6 7 15,1-6 9-15,-9 20 14 16,-5 14 48-16,-12 26 18 15,-10 24 63-15,-10 24 15 16,-11 21 7-16,-5 11-42 16,-8 17 1-16,-2 2-59 15,-8 16-12-15,5-6-17 16,-1 10-9-16,12-11-21 0,5 2-50 16,10-17-29-16,5-5-67 15,5-23-34-15,-2-9-50 16,1-17 23-16,-5-16-44 15,1-9-25-15,-6-15-180 16,1-1 26-16</inkml:trace>
  <inkml:trace contextRef="#ctx0" brushRef="#br0" timeOffset="87372.101">22748 15657 870 0,'8'-5'423'16,"0"8"36"-16,3 1-125 15,4 3-109-15,7 0 14 16,1-3-47-16,11-5-28 15,-1-6-60-15,7-4-17 16,-3 1-40-16,4 2-12 0,-9 6-14 16,0 5-11-1,-10 7-13-15,-6 10-7 0,-10 4 1 16,-7 12-8-16,-8 0 9 16,-7 5 0-16,-2-2 5 15,-1 2-1-15,2-10-2 16,7-4-18-16,5-7-8 15,5-13-56-15,7-12-37 0,7-11-72 16,1-9-16-16,5-13-22 16,1-6 38-1,6-16 2-15,0-2 108 0,6-14-297 16,-1 4 127-16,3 0 205 16,-8 16 88-16,-2 8 68 15,-10 18 376-15,-5 9-55 16,-5 12-186-16,-3 7-51 15,-4 5-99-15,-5 12-74 16,-1 4-107-16,1 9-83 16,-1 3 305-16,3 2-660 15,6 0 266-15</inkml:trace>
  <inkml:trace contextRef="#ctx0" brushRef="#br0" timeOffset="87902.679">23371 15634 882 0,'3'10'390'0,"-5"-2"-6"15,0-1-222-15,-2 3-77 16,-1-1-48-16,0 6 35 0,-2 2 6 16,-3 9 14-16,1 0-4 15,0 3-10-15,3-3-36 16,2-1-12-16,7-8-17 16,6-4-2-16,6-8-2 15,6-7-5-15,1-4-7 0,5-8 5 16,-3-2 1-1,2-4-3-15,-5 5 2 0,0-3 8 16,-6 3 1-16,2 3 18 16,-6 3 6-16,-2 3 1 15,-2 3-5-15,0 7-5 16,-3 3-13-16,-3 9-5 16,-4 2 3-16,-3 8 7 15,-4 1 2-15,1 7-5 16,1-8 0-16,3 3-8 15,8-7-4-15,4-5-5 16,3-8 7-16,7-6-6 16,1-8 2-16,5-6-3 15,1-6 4-15,4-3-6 16,-2 0 5-16,3-5 0 16,-3 3-1-16,2-1 3 15,-6 7-3-15,0 3 2 0,-8 7 1 16,-2 5-6-16,-7 8-2 15,-4 2-7-15,-2 2-20 16,2 2-65-16,0-2-33 16,6-2-59-16,4-4-20 15,2-4-311-15,4-6 106 16</inkml:trace>
  <inkml:trace contextRef="#ctx0" brushRef="#br0" timeOffset="88307.728">24043 15801 1101 0,'11'-8'495'0,"-2"0"47"15,-3 1-282-15,-4-1-23 16,-2 1-75-16,-2 4-43 16,-5 3-51-16,-6 4-23 15,-2 4-33-15,-6 7-10 16,4 2 1-16,-5 2 16 16,7 0 1-16,3-1 6 15,6-4-2-15,3-3-5 16,6-6-13-16,7-5-4 15,3-6-5-15,8-4-5 16,2-5-1-16,3-1-6 16,-3 2 6-16,3 1-2 15,-8 9 6-15,-3 5 6 0,-6 8 0 16,-4 12-2-16,-9 8 1 16,-6 10 8-16,-5 3 2 15,-7 11 12-15,-2-1 6 16,-7 7 20-16,2-5 5 15,-8 2 9-15,3-10-1 16,-9-5 16-16,5-12-15 16,-5-8-6-16,7-14-16 15,0-11-19-15,7-8-45 16,0-15-111-16,5-8-150 0,5-20-451 16,4 1 7-16</inkml:trace>
  <inkml:trace contextRef="#ctx0" brushRef="#br0" timeOffset="90953.258">5468 16715 1083 0,'11'-33'352'15,"-1"1"82"-15,-2 9-296 16,0 4-28-16,-2 11-26 15,-4 15 7-15,-4 13-30 16,-3 17 0-16,-4 10-18 16,-5 16-5-16,3 1-28 15,-3 9 0-15,5-5-9 0,2 11 4 16,5-8-8-16,-1 3 8 16,3-13-51-16,4-10-85 15,-2-21-43-15,3-20-330 16,0-20 9-16</inkml:trace>
  <inkml:trace contextRef="#ctx0" brushRef="#br0" timeOffset="91451.568">5322 16913 1075 0,'-17'17'355'0,"-2"14"89"16,11 6-298-16,8 6-31 15,11-7-37-15,9-2-18 0,8-12-39 16,11-13-3-16,5-15-5 15,10-17 3-15,-1-9-5 16,11-18 5-16,-9 0-4 16,-1-16-1-16,-11 4-4 15,-5-16 1-15,-13 9-4 16,-4-7 3-16,-5 15-2 16,-2 7 0-16,-6 24-4 15,-5 16 2-15,-6 21-4 16,-5 25 4-16,-4 14-1 15,-1 21 5-15,-2 4-7 0,-2 16 7 16,0-10-3-16,0 10 3 16,2-12-3-16,3 2 3 15,7-17-5-15,8-7 7 16,7-21-7-16,9-16 0 16,5-17 1-16,6-21 3 15,-2-12-8-15,6-17 8 16,-3 3-1-16,-1-5 3 15,-5 15-6-15,-5 8 2 16,-7 19-4-16,-7 11 4 16,-7 12-5-16,-9 14 0 15,-3 9 2-15,-5 10-3 16,2-1 2-16,2 3-3 16,7-9 7-16,4-6-34 15,6-12-35-15,8-8-83 0,4-12-28 16,4-10-329-1,2-12 50-15</inkml:trace>
  <inkml:trace contextRef="#ctx0" brushRef="#br0" timeOffset="91785.265">6210 17124 970 0,'-1'9'321'0,"2"2"75"16,3-1-270-16,8-2-9 15,-2-6-29-15,11-3-7 16,-1-8-24-16,5-10 0 16,-3-3-17-16,2-5-10 15,-6 0-11-15,-4 2-7 16,-7 4-7-16,-6 2 4 16,-6 7 0-16,-10 0-8 15,-4 5 3-15,-8 4 1 16,-1 6-4-16,-7 10 3 15,4 8-2-15,0 14 11 16,7 8 4-16,4 11 4 16,12-2 0-16,7 0 2 15,11-12-10-15,12-7-6 16,8-17-2-16,13-12 12 16,1-10-27-16,6-20-484 0,-7-11 162 15</inkml:trace>
  <inkml:trace contextRef="#ctx0" brushRef="#br0" timeOffset="94036.008">7334 16999 876 0,'5'-7'333'0,"-3"-3"50"15,-2-5-225-15,-4-3-58 16,-5-3-18-16,-4 0-43 15,-5 2-2-15,-4 6-1 0,-3 6 9 16,-2 10 1-16,-5 11-2 16,2 9-8-16,0 12-10 15,6 3-3-15,5 2-9 16,15-8-4-16,10-4-6 16,14-11 1-16,10-10-1 15,5-12 5-15,6-9-8 16,-2-10 4-16,2-10 6 15,-7-4-4-15,4-16-4 16,-7 2 2-16,4-15 0 16,-8 0-2-16,-2-2 2 15,-9 15 1-15,-8 9 7 16,-9 22 6-16,-12 24 2 16,-6 22-2-16,-11 24 11 15,-1 15 3-15,-5 24-2 0,8-3-7 16,3 11-1-16,10-11-11 15,7 0-13-15,10-20 5 16,7-7-8-16,7-20-6 16,12-17-75-16,2-16-34 15,9-17-76-15,-5-8-320 16,-1-23 55-16</inkml:trace>
  <inkml:trace contextRef="#ctx0" brushRef="#br0" timeOffset="96367.841">7701 16983 858 0,'-4'30'352'16,"3"-5"29"-16,4 1-190 16,5-9-83-16,7-4-12 15,4-8-26-15,1-7-12 16,1-6-16-16,1-8-14 15,-5-3-9-15,-4-5-6 16,-7 1 1-16,-7-1 1 16,-7 7 6-16,-10 4 4 15,-4 8 7-15,-11 11-4 16,-3 8-4-16,-6 9-8 16,2 3-10-16,1 8-6 0,14-3 0 15,8 4-1-15,11-5 5 16,12 0 0-16,10-7 2 15,11-4-3-15,6-5-2 16,5-7 0-16,0-6 5 16,1-7-5-16,-8-4 2 0,2-8 0 15,-6-2 1 1,-2-9-3-16,-5-1 5 0,-2-2-3 16,-5 4 1-16,-1 3 1 15,-7 10-3-15,-1 7 0 16,-5 9 4-16,-2 8 1 15,-2 8-1-15,-1 9-2 16,-1 1-1-16,2 5-1 16,2-4-3-16,4-3 5 15,2-9-3-15,6-2 2 16,0-10 0-16,7-7 1 16,2-2-8-16,5-10 6 15,0-3-3-15,6-9-1 16,-3 1-2-16,0-5 6 15,-3 4-4-15,-3 3 5 16,-6 11-1-16,-4 5 2 0,-7 12-2 16,-1 7 1-16,-6 5-2 15,0 8 2-15,-2 3-1 16,-1 3 0-16,3-4 2 16,2 3-3-16,6-9 1 15,1-2-1-15,3-6 0 16,5-6-1-16,0-6 1 15,4-5 1-15,3-5 1 16,3-7-3-16,-1-3 4 16,4-8 0-16,-4 0 2 15,2-5-3-15,-4 4 0 0,-3 4-5 16,-5 9 2-16,-4 10-6 16,-8 12 5-16,-6 12 2 15,-2 10 2-15,-5 6 0 16,4 2 3-16,1 0-3 15,4-9-4-15,7-1-44 16,6-12-31-16,9-7-53 16,6-9-24-16,9-7-56 15,4-5 19-15,9-4 18 16,-5-2 52-16,9-2 24 16,-10 3 63-16,2-7 40 15,-9 5 31-15,1-5 37 16,-9 4 15-16,0-2 14 15,-4 6-5-15,-3 3 8 0,-9 5-33 16,-6 5 14-16,-7 8-8 16,-13 8 5-16,-4 2-15 15,-9 8 12-15,-3 3-21 16,-6 9-1-16,6-5-4 16,-1 8-7-16,9-5-18 15,6 3-5-15,15-10-10 0,8-3-9 16,10-11-2-16,10-9-3 15,3-10-1-15,5-12-1 16,-3-5 1-16,2-12-5 16,-4 0 4-16,-1-6 1 15,-6 5 1-15,-4 3-4 16,-7 14 6-16,-5 7-1 16,-8 13-3-16,-6 13 1 15,-3 9 0-15,-3 10-1 16,1 3 3-16,1 6-2 15,5-6-3-15,2-2 4 16,6-8-5-16,4-5-2 16,3-8-1-16,7-6 3 15,3-6-3-15,6-7 0 16,2-4-4-16,5-9 2 16,-1-3-2-16,3-6 2 15,-4 2 0-15,1-4 7 0,-6 8 0 16,0 4 0-16,-9 10-2 15,-8 8 3-15,-5 14-3 16,-5 11 3-16,-8 5 1 16,-3 11-2-16,3-1 3 15,0 5-3-15,4-8 2 16,4 2-1-16,8-10 6 0,5-3-8 16,5-11 5-16,7-5-3 15,3-10 3-15,5-10-6 16,0-5 2-16,2-11-3 15,-4-2 7-15,1-6-4 16,-5 1 2-16,-2 0 1 16,-5 11 5-16,-3 4-8 15,-5 10 2-15,-5 11 0 16,-4 8 1-16,-4 11-5 16,-2 6 4-16,-4 7-2 15,2 2 4-15,0 2-4 16,3-7 4-16,3-4-3 15,5-5 1-15,4-7 0 16,3-8-2-16,4-3-2 16,1-4 3-16,4-5-2 15,1-4-2-15,4-4-1 16,0-1 2-16,6-5-30 0,-3-1-4 16,4-1-4-16,-4 4 3 15,0-2-2-15,-1 2 30 16,-4 7 4-16,-5 4 5 15,-1 3-2-15,-5 5-1 16,-3 8 1-16,-6 2 3 16,-2 7-2-16,-4-2 4 0,-6 3-1 15,3-4-2-15,1-4 2 16,1-3 1 0,4 0-4-16,2-4 5 0,1-1-3 15,0-1 2-15,3 0 0 16,-3-1 5-16,4 0-1 15,0-1 1-15,5-2 0 16,6 0 0-16,10-10-6 16,2 1 1-16,8-10-4 15,-1-2 4-15,3-6-2 16,-3 6 4-16,-3 0 0 16,-7 7 7-16,-2 1-3 15,-8 5 9-15,-4 0 3 16,-2 1-2-16,-2 2-1 15,-2 2-7-15,-4 1-1 16,-2 3-2-16,-7 4 1 0,-1 2-2 16,-11 4 5-16,0 2-2 15,-8 4-1-15,1 1-3 16,-5 4 4-16,5 1-7 16,-5 4 2-16,6-2 1 15,0 4-1-15,9-5 0 16,0 4 2-16,11-7-4 15,4 2 0-15,5-4 5 0,10-3-6 16,3-8 3-16,9-7 3 16,4-8-5-16,6-18-5 15,-1-8 6-15,5-16-5 16,-3 2 2-16,4-15 1 16,-5 5 1-16,2-7-1 15,-6 12 2-15,-2-5-5 16,-6 14 3-16,-4 2 1 15,-8 15-2-15,-5 6 6 16,-9 16 2-16,-7 11 3 16,-2 11-2-16,-7 9 1 15,2 5-6-15,-4 9-1 16,4 0-2-16,-3 8 1 16,4 1 1-16,-2 11 2 15,5-1-2-15,5 11 1 16,7-9-2-16,9-1-2 0,5-17-2 15,13-13 1-15,2-21 1 16,9-12 2-16,-3-10 6 16,-4-9-80-16,-16 2-468 15,-20-3 132-15</inkml:trace>
  <inkml:trace contextRef="#ctx0" brushRef="#br0" timeOffset="98750.866">10758 17427 1049 0,'7'-11'332'15,"3"-21"79"-15,3-9-281 16,5-26 1-16,2-8-30 15,-1-21-2-15,-1 3-30 0,-2-21-15 16,-6 11-31-16,-5-1-10 16,-6 24 2-16,-5 8 29 15,-5 32 5-15,1 17-1 16,2 23 9-16,2 17-9 16,6 12-30-16,8 17-11 15,6 5 7-15,12 3-13 16,6-10 0-16,12-3 2 15,-1-14-24-15,6-9-80 16,-10-5-38-16,-7-1 281 16,-14 0-688-16,-14 5 307 15</inkml:trace>
  <inkml:trace contextRef="#ctx0" brushRef="#br0" timeOffset="99220.029">10699 17032 1105 0,'-18'24'342'0,"7"-3"78"16,8 7-266-16,11-4-59 16,11-2 12-16,7-10-10 15,11-9-5-15,4-7-25 16,14-11-12-16,-2-5-20 16,6-9-16-16,-8 2-10 15,-3-1-3-15,-15 7 1 0,-10 5-1 16,-13 10 0-16,-10 11-3 15,-11 7-2-15,-9 12-1 16,-3 2-1-16,-4 11-1 16,6-1 2-16,1 1-1 15,8-6-1-15,7-2 0 16,8-10 5-16,7-3-7 16,5-7 3-16,11-5 3 15,0-8 2-15,11-8-4 16,1-5 4-16,6-10 1 15,-6-2-5-15,-1-2-1 16,-10 6-3-16,-6 3 5 16,-8 9-4-16,-6 7 2 15,-8 6 1-15,-4 7-1 16,-2 6 0-16,-5 10 4 16,-2 2-3-16,-1 10 1 15,1-2 2-15,1 5-7 0,8-8 3 16,1 0 3-16,8-8-33 15,6-6-91-15,5-8-40 16,2-6-361-16,9-8 10 16</inkml:trace>
  <inkml:trace contextRef="#ctx0" brushRef="#br0" timeOffset="99652.894">11546 17106 1095 0,'-9'0'349'0,"-2"8"82"15,-1 7-309-15,1 10-5 16,-1 0-41-16,2 5-12 16,3-2-29-16,1 4-5 15,1-7-23-15,5 4 2 16,1-8-5-16,5 0-2 16,2-9 1-16,8-6 5 15,4-8-7-15,8-10 4 16,-2-6-1-16,5-9-1 15,-3 2-5-15,-1-4 3 16,-8 4-5-16,-2 0 6 16,-6 9-2-16,-2 2 1 15,-4 8-2-15,-3 4 8 0,-3 7-3 16,-4 8 1 0,-2 3-4-16,-4 8 5 0,-1 3-6 15,-3 6 3-15,3-1-4 16,1 1 3-16,8-9-5 15,6-4-2-15,9-11-7 16,8-8-30-16,6-9-28 16,7-9-66-16,2-2 86 15,4-6-417-15,-4 0 134 0</inkml:trace>
  <inkml:trace contextRef="#ctx0" brushRef="#br0" timeOffset="99851.86">12082 17152 956 0,'8'-12'330'0,"-4"2"71"15,-6 6-259-15,-9 3-25 16,-3 5-33-16,-5 7-3 16,-2 3-29-16,-7 6 12 15,4 4-6-15,0 6 5 16,4-1-10-16,3 4-2 16,7-2-21-16,6 0-4 15,5-6-11-15,7 1-12 16,7-9-2-16,10-3-18 15,-1-9-44-15,8-2 199 16,0-4-641-16,8 1 238 0</inkml:trace>
  <inkml:trace contextRef="#ctx0" brushRef="#br0" timeOffset="100700.521">12577 16613 1043 0,'-14'-17'259'0,"-3"27"108"15,-10 27-274-15,1 12-16 16,-3 19 6-16,5 2-15 16,-3 13-19-16,9-11-30 15,1 12-4-15,3-11-14 16,1 4-2-16,3-12-2 0,-1-5-29 16,4-19-29-16,2-12 12 15,-1-19-278-15,1-16-86 16,2-15-23-16</inkml:trace>
  <inkml:trace contextRef="#ctx0" brushRef="#br0" timeOffset="101003.072">12297 17139 583 0,'-2'1'436'0,"-3"9"-58"16,0 7-74-16,6 6-121 16,3-1-62-16,5 1-3 15,5-4-24-15,10-8-12 16,4-4-30-16,9-8-11 15,2-5-14-15,6-7-8 16,-4-6-9-16,2-3-7 0,-11 0 2 16,-1 2-1-16,-9 2-2 15,-5 4-1-15,-7 5 1 16,-3 6-5-16,-5 5 2 16,-3 7-1-16,-3 9-4 15,-5 5 3-15,-1 4 2 16,-5 4-8-16,1-1 2 15,0-1-4-15,5-6-8 16,3-3-41-16,6-6-19 0,6-9-44 16,4-7-22-16,8-9-326 15,-1-10 99-15</inkml:trace>
  <inkml:trace contextRef="#ctx0" brushRef="#br0" timeOffset="101130.863">12937 16750 1059 0,'-7'-9'267'0,"-8"13"79"16,-3 14-303-16,-2 9-37 15,1 2 20-15,1 8-371 16,2-1 127-16</inkml:trace>
  <inkml:trace contextRef="#ctx0" brushRef="#br0" timeOffset="101535.091">13063 17198 1011 0,'-1'-10'353'15,"-4"-6"84"-15,-5 0-272 16,-2 0-9-16,-2 5-40 16,-7 4-17-16,-2 7-46 15,-2 7-6-15,0 4-23 16,-3 8 0-16,5 4-6 0,2 8 4 15,6-2-10-15,9 6 5 16,7-4-7-16,10-2 1 16,7-7-4-16,9-7 1 15,4-12-1-15,7-9-3 16,-1-7-3-16,-2-10 2 16,-4-2-3-16,-6-2-3 15,-11 2 4-15,-10 0 4 16,-7 5-8-16,-9 4 1 15,-5 8-1-15,-9 5-11 16,2 9-15-16,-3 6-27 16,1 4-16-16,4 4-51 15,9 0-19-15,4-1-354 16,12-4 92-16</inkml:trace>
  <inkml:trace contextRef="#ctx0" brushRef="#br0" timeOffset="101899.815">13185 17227 709 0,'8'-17'423'16,"0"0"-28"-16,-4 3-136 15,1 5-127-15,0 6-64 16,-2 6-10-16,-1 6-24 16,-2 7 10-16,-1 1-3 15,1 3 10-15,0-4 0 0,5 3-11 16,3-7-16-16,6 2-9 15,2-6-4-15,8-1-9 16,-1-6 3-16,6-5 2 16,-3-7 2-16,3-4 5 15,-6-3 0-15,3-2 8 16,-8 2-5-16,1-1 2 16,-4 5-11-16,-1 4-1 15,-3 4-8-15,-2 10 16 16,-8 7 12-16,-4 7 15 15,-4 5 1-15,-5 5 4 16,2 0-18-16,1-3-14 16,5-3-22-16,4-3-52 15,5-8-79-15,8-1-402 0,2-5 59 16</inkml:trace>
  <inkml:trace contextRef="#ctx0" brushRef="#br0" timeOffset="103766.209">14910 16587 987 0,'-10'10'225'0,"-10"2"126"16,-5 3-269-16,-10 0 12 15,1-3 13-15,-9 1-8 16,2 2-29-16,0 9-8 16,7 9-16-16,0 21-17 15,9 6 0-15,5 20-8 16,9-2-10-16,5 8-5 15,7-14-2-15,4 4 1 16,3-17-2-16,7-5-3 16,0-15-7-16,7-5-47 15,-1-12-29-15,-4-7-364 16,-7-11 65-16</inkml:trace>
  <inkml:trace contextRef="#ctx0" brushRef="#br0" timeOffset="104044.302">15011 16938 921 0,'14'-23'293'0,"-6"8"73"15,-5 15-248-15,-5 18-9 16,-5 10-26-16,-2 17-6 15,-3 2-24-15,1 10-9 16,1-7-19-16,1 7-3 16,3-12-12-16,2 1-2 15,0-9-4-15,3-2-3 16,1-11-2-16,2-6-39 16,1-12-28-16,0-12 16 15,-1-11-375-15,4-8 105 16</inkml:trace>
  <inkml:trace contextRef="#ctx0" brushRef="#br0" timeOffset="104203.86">15060 17104 878 0,'7'2'275'16,"-5"1"53"-16,3-1-234 0,1 1-50 15,3 4-16-15,1-3-15 16,8 1-11-16,-2-1-7 15,2-2-328-15,0-1 104 16</inkml:trace>
  <inkml:trace contextRef="#ctx0" brushRef="#br0" timeOffset="104599.298">15336 17107 784 0,'4'2'306'0,"4"1"31"16,3 4-196-16,2 0-30 15,3-3-20-15,3 0 4 16,-1-5-6-16,3-7 9 16,1-3-18-16,-2-3-16 15,-5-2-23-15,-4-3-10 16,-8 4-17-16,-10 1 5 15,-7 6-1-15,-10 6 3 16,-6 6 3-16,-9 12 1 16,-2 5-14-16,-5 12 0 0,7 1-5 15,1 6-5-15,11-2-4 16,9 0 7-16,12-8-7 16,10-2 7-16,8-8-4 15,17-8-3-15,8-8-11 16,13-9-64-16,2-8-42 15,5-5-50-15,-8-2-311 16,4-3 59-16</inkml:trace>
  <inkml:trace contextRef="#ctx0" brushRef="#br0" timeOffset="104933.134">15886 17064 644 0,'7'-19'355'0,"-12"2"-26"15,-10 6-124-15,-10 3-117 16,-6 5-33-16,-12 3 6 15,4 3-8-15,-2 5 20 16,10 5-8-16,5 6 1 16,11 0-12-16,7 9 3 15,8-3-25-15,8 4 1 16,3-4-5-16,5 2-10 16,1-6-8-16,1 2 1 15,-5-6-4-15,-2 5 0 16,-7-4-1-16,-6 1 1 0,-6-2 4 15,-7 0 2-15,-3-5-5 16,-5-3 6-16,0-7-4 16,-3-4-6-16,8-8-3 15,3-9-16-15,9-1-32 16,12-8-71-16,9 0-37 16,12-5-309-16,6 2 36 15</inkml:trace>
  <inkml:trace contextRef="#ctx0" brushRef="#br0" timeOffset="105069.292">15992 17046 712 0,'14'13'385'16,"-12"8"-12"-16,-6 10-121 15,-2 2-147-15,-4 5-20 16,0-3-40-16,0 2-20 16,1-5-16-16,5-1-1 15,4-5-10-15,3-4-18 16,5-13-32-16,2-13-348 15,0-8 83-15</inkml:trace>
  <inkml:trace contextRef="#ctx0" brushRef="#br0" timeOffset="105204.648">16162 16778 973 0,'-1'-6'255'0,"-9"16"65"16,4 13-270-16,5 6-72 15,3 10-299-15,3 1 85 16</inkml:trace>
  <inkml:trace contextRef="#ctx0" brushRef="#br0" timeOffset="105968.466">16468 17106 946 0,'2'3'290'16,"-5"-2"71"-16,-5-1-268 0,-5-1-3 15,-2-1-21-15,-7 6-16 16,0 0-12-16,-4 9 14 16,-1 6-15-16,-3 7 3 15,5 5-6-15,3 5 2 16,9-3-21-16,11 0-4 16,11-9-8-16,14-10 0 15,5-12-5-15,11-15-1 16,0-10 3-16,7-14-3 15,-4-5-2-15,4-15 2 16,-8 1 2-16,4-13-2 16,-7 2 3-16,2-7 0 15,-8 13-1-15,-8 4 1 16,-11 19-4-16,-12 20 2 0,-14 21-1 16,-13 23 4-16,-2 15-4 15,-8 18 5-15,2 4-5 16,1 16 2-16,8-9-6 15,5 0 6-15,12-14-3 16,7-4 5-16,10-19-7 16,9-9 8-16,7-12-7 15,11-10 5-15,4-10-5 16,12-10 7-16,-2-7-6 0,1-8 4 16,-8 0-6-16,-5-4 2 15,-14 6 0-15,-7 3 1 16,-8 12 0-16,-6 7 4 15,-5 11 5-15,-5 8-2 16,-2 9-2-16,-2 9-1 16,-1 2 3-16,0 7-7 15,4-3-2-15,2 0 5 16,7-7-2-16,8-3-6 16,6-10 6-16,7-9-1 15,4-10-2-15,4-9 3 16,-1-6-2-16,7-7 1 15,-5-2 2-15,4-4 0 16,-7 1-3-16,1 0 4 0,-6 9-3 16,-5 6-3-16,-7 10 0 15,-7 11 10-15,-8 11-4 16,-4 12 1-16,-4 5 2 16,-1 7 6-16,3-4-10 15,5 2 1-15,6-12 0 16,9-3-49-16,6-10-34 15,9-9 296-15,2-9-675 16,10-4 292-16</inkml:trace>
  <inkml:trace contextRef="#ctx0" brushRef="#br0" timeOffset="106366.207">17450 17151 890 0,'19'-18'320'15,"-11"5"44"-15,-7 4-200 16,-8 7-64-16,-8 5-4 15,-5 4-32-15,-9 7 9 16,0 4-14-16,-6 12 3 16,5 0-5-16,-2 12 8 15,6-3-13-15,7 6-13 16,5-12-15-16,12-3-9 16,7-12-8-16,10-12-2 15,4-12-2-15,10-14-2 16,-2-7-1-16,4-9 3 15,-3-1-3-15,3-9 4 0,-5 4 0 16,0-4-3-16,-6 8-2 16,-4 6 2-16,-8 12-5 15,-8 15 5-15,-10 17 3 16,-4 11 0-16,-2 6-3 16,-2 9 7-16,4-1-10 15,1 4-1-15,4-5-2 16,6 2-45-16,4-10-45 0,10-8-73 15,5-12 486-15,6-11-810 16,2-8 400-16</inkml:trace>
  <inkml:trace contextRef="#ctx0" brushRef="#br0" timeOffset="106565.811">17960 16617 931 0,'15'-50'349'0,"-10"16"63"15,-7 31-237-15,-13 27-22 16,-9 20-41-16,-9 19-14 16,-2 10-34-16,-5 19-1 15,6-7-14-15,-3 15-15 16,8-14-2-16,3 2-8 16,7-21-15-16,2-4-13 15,8-23 6-15,4-9-85 0,-2-12 117 16,-5-8-538-16,-2-7 139 15</inkml:trace>
  <inkml:trace contextRef="#ctx0" brushRef="#br0" timeOffset="107399.929">18613 16682 904 0,'11'-30'248'0,"-11"8"92"16,-5 19-252-16,-5 15 8 16,-6 14-19-16,-7 13-2 15,-2 7-23-15,-5 15-6 16,3-3-19-16,-6 10-3 15,7-6-7-15,-2 6-5 16,8-10-6-16,2 1-5 16,8-11 0-16,5-2-6 15,5-17-23-15,7-5-63 16,1-12-312-16,6-7 62 16</inkml:trace>
  <inkml:trace contextRef="#ctx0" brushRef="#br0" timeOffset="107832.156">18817 17110 782 0,'15'-12'321'0,"-9"4"24"16,-3 0-173-16,-5 5-79 16,-3 0-9-16,-5 1-31 15,-2 2 4-15,-6 2-14 16,-2 2 5-16,-2 2-5 15,-2 7 1-15,2 5-3 0,-3 9 1 16,5 6-8-16,1 3-7 16,9-3-6-16,8-3-8 15,11-10-11-15,7-3-3 16,3-10 0-16,8-6 4 16,-2-6-5-16,5-8 5 15,-2-3-2-15,2-6 3 16,-8-1-6-16,-4-6 5 15,-7 6 4-15,-9-3 0 16,-5 5 1-16,-10 3 2 16,-4 5 1-16,-10 1-7 15,-2 3-1-15,-11-1-1 16,2 2-2-16,-4 3-7 0,9 8 3 16,9 8-40-1,14 10-21-15,14 12-69 16,11 8-326-16,16 9 67 0</inkml:trace>
  <inkml:trace contextRef="#ctx0" brushRef="#br0" timeOffset="108582.222">19294 17179 872 0,'-3'-6'284'0,"-2"3"65"15,-1-2-244-15,-2-2-7 16,0 0-31-16,-6 1-1 15,-2 1-11-15,-4 1 8 16,-2 3-1-16,-8 6 13 16,1 4-12-16,-3 8-2 15,3 4-17-15,3 8-5 16,8-2-18-16,8 6-2 16,8-7-7-16,6 0 0 15,9-10-5-15,8-5-3 16,1-10-4-16,8-10 1 15,0-6 2-15,3-9-3 16,-3-4 5-16,1-9-3 0,-4 3 2 16,-7 0-5-16,-5 9 2 15,-8 5-2-15,-7 15 4 16,-4 7-4-16,-3 7 6 16,-4 7 0-16,6 3-2 15,-1 5 0-15,2-2 0 16,2 2-52-16,2-4-25 15,0 0-77-15,2-6-332 0,8-1 58 16</inkml:trace>
  <inkml:trace contextRef="#ctx0" brushRef="#br0" timeOffset="109219.012">19539 17091 724 0,'6'-7'201'0,"-5"5"47"15,-3 8-204-15,-2 4-22 16,0 4-17-16,-1 1-1 16,-1 0-2-16,2-1 6 15,3-3 7-15,-1 0 31 16,2-5 17-16,3-2 21 16,1-4 10-16,1-3 12 15,2-1-26-15,1 0 3 0,-1 0-16 16,1 2-6-16,-2 1-16 15,-2-3 0-15,0 2-8 16,-1 0 5-16,0 0-11 16,-1-1-1-16,-1 1-2 15,0-1-5-15,-2 0-9 16,-2-2 2-16,-3 2 1 16,-2-2 6-16,-4 1 0 15,-3-1-2-15,0 4 3 0,-6 2-3 16,1 6-4-16,-5 7-3 15,5 5 4-15,-3 11 2 16,5 0 1-16,5 6-3 16,7-7 0-16,7 0-9 15,7-10-4-15,10-7-4 16,5-11-2-16,11-11 1 16,2-11 4-16,12-13-5 15,-3-5 0-15,2-16 2 16,-6 1 2-16,1-12-5 15,-7 1 7-15,2-8-2 16,-8 10-1-16,-4 2-4 16,-9 19 7-16,-9 14-7 15,-10 22 9-15,-9 15 4 16,-6 20 11-16,-9 21-1 0,-2 7 4 16,-5 16-3-16,5 1-1 15,1 7-10-15,7-17-3 16,5 5-2-16,11-16-1 15,5-3-39-15,5-16-47 16,2-1-461-16,6-15 105 16</inkml:trace>
  <inkml:trace contextRef="#ctx0" brushRef="#br0" timeOffset="109781.981">20284 16435 1016 0,'-6'-22'388'15,"-4"12"79"-15,3 13-276 16,2 15-16-16,4 8-59 0,1 17-24 16,5 4-52-16,3 15-12 15,-2 0-15-15,-3 14-5 16,-3-3 1-16,-7 12-5 16,-6-7-1-16,-9 11-3 15,-1-12 2-15,-9 3-4 16,-4-14 1-16,-9 0 1 15,4-16 3-15,-4-4-1 16,8-13 1-16,6-4 1 16,10-12 1-16,6-5 1 15,7-9 163-15,1-8-682 16,4-7 286-16</inkml:trace>
  <inkml:trace contextRef="#ctx0" brushRef="#br1" timeOffset="120063.573">8333 13145 279 0,'22'-6'104'0,"6"2"63"15,2 0-63-15,7 1 26 16,-2-1 9-16,10 1 7 16,-4 0-35-16,11-1-8 15,-5 0-15-15,11 0-12 16,-7 0-28-16,13 0-5 15,-8 1-3-15,9 0-17 16,-3 2-1-16,7-1-7 16,-5 3-3-16,6-1-6 0,-7 2 3 15,8 0-2-15,-9 2 0 16,8-2-2-16,-10-2 0 16,8 0 1-16,-9 0 1 15,3-1 7-15,-9 0 0 16,6 3 5-16,-8-2 3 15,2 4 1-15,-8 0-5 16,5 3 0-16,-9-2-7 0,3 3-4 16,-5-3-3-16,3 1 0 15,-8-1-2-15,4-1 4 16,-6 0-2-16,4-2 4 16,-6-1-1-16,4-1 6 15,-7 0-8-15,-3-2 3 16,-4 0-4-16,-4-1-2 15,-5 1 0-15,-6 2-1 16,-4-1 1-16,-6 0-1 16,-5 0-1-16,-10 1-1 15,-9 0 2-15,-13 2-7 16,-3 1 2-16,-13 3 4 16,1-1-4-16,-9 1 5 15,4-3 5-15,-8 1-1 0,6-1 2 16,-8-3 0-16,6 0 0 15,-4-1 7-15,8-3-4 16,-3-1 7-16,10-2 4 16,-1-3 9-16,9 2-6 15,-4-1 7-15,6 2-12 16,-3 0-5-16,3 2-8 16,-7-1 7-16,7 4-5 15,-8 0 18-15,1 5 4 0,-9 1-1 16,3 4-8-16,-15 4-4 15,4-1-14-15,-10 4-5 16,9 0 0-16,-7-1 3 16,11-1-1-16,-6 1 4 15,11-4-4-15,-3 0 3 16,12-1-5-16,-2-5 7 16,14-3-6-16,2-2 5 15,14-3 1-15,3-2 3 16,11-1 0-16,7-1 2 15,3 1-2-15,8-1-1 16,3 1-1-16,4 1-1 16,4 0 0-16,6 2 7 15,-1 0-5-15,13 0 1 16,1 0 1-16,13-2-1 0,2 1-10 16,17-3 10-16,-2-2-6 15,18 0-4-15,-8 2 3 16,13-1 3-16,-8 2-5 15,9 3 6-15,-11 1-3 16,9 1-1-16,-12 0 1 16,9 1-2-16,-13-2-2 15,11 2 3-15,-10-2-1 16,10 3-2-16,-12 0 0 0,9 2 0 16,-16 0 3-16,8 1-2 15,-16 0 1-15,5 0 1 16,-10 1 1-16,5-1-2 15,-11-1 2-15,6 3 0 16,-10-4-2-16,5 1 6 16,-8-2-3-16,-1 0-3 15,-7 1 1-15,-1 1 0 16,-11-4-6-16,-3 0 6 16,-8 1 2-16,-5-2 2 15,-7-1-1-15,-5 1-2 16,-4-1 1-16,-10 0-2 15,-5 0-4-15,-13 2 3 16,-3-2 0-16,-14 3 1 16,-2 0-4-16,-15 2 6 15,5 0-3-15,-15-1 1 0,4-2-6 16,-13 2 9-16,7-2-2 16,-8-2 2-16,12 2 3 15,-7-1 4-15,13-2-3 16,-9-3-2-16,9 3 2 15,-11-1 6-15,12 2-1 16,-6-1-1-16,9 4-2 16,-8 0 0-16,12 1-9 0,-8 1 0 15,13 4-2-15,-6-3 3 16,10 0-6-16,-6 1 9 16,12 1-7-16,-5-1 7 15,12 0-5-15,-2 0 8 16,12 2-11-16,2-3 7 15,10 1-7-15,2-1 5 16,8 1-4-16,5-3 3 16,3 0-3-16,4 0 2 15,4-1 1-15,5 2-3 16,2 1 3-16,6 0 1 16,4 0-1-16,6 1 3 15,1-2-1-15,10 0-4 16,1 1 0-16,8-1 0 15,-1 3-1-15,10 0 5 16,-4-1-1-16,12 0 1 0,-3 1-4 16,13-1 0-16,-1-1-3 15,10 3 5-15,-4 0-7 16,11-3 10-16,-7-1-6 16,10-1 2-16,-8-3-4 15,7-1 5-15,-14 2-4 16,5-1 4-16,-12 0 1 15,6 2 4-15,-13 0-6 0,6 0 2 16,-9 2 0-16,3 2-4 16,-10-1 3-16,3 2 3 15,-7-3-1-15,0-1 2 16,-8 0-4-16,3-1-3 16,-7 0-2-16,1 2 5 15,-8 1-32-15,-3 1-174 16,-10 5-307-16,-7-12 15 15</inkml:trace>
  <inkml:trace contextRef="#ctx0" brushRef="#br1" timeOffset="125479.682">7758 16364 374 0,'-5'4'165'16,"7"-2"19"-16,7-2-87 15,10-2 24-15,7 2-21 16,12-6 9-16,4 0-11 16,11-2 3-16,0-2-40 15,13 0 1-15,-5 3-12 16,11 0-3-16,-10 4-21 0,12 2-2 15,-12 1-10-15,12 2 2 16,-10 1-11-16,10 2 4 16,-8-4-2-16,9 3-2 15,-9-2-5-15,6-1 3 16,-10-2 2-16,6 3-1 16,-9-2 0-16,4-1 3 15,-9-1-2-15,8 2 1 16,-7-4-1-16,9 0 9 15,-2 1-6-15,9-2 9 16,-3-1-4-16,11 0 3 16,-8 0-11-16,8-2 5 15,-9 5-5-15,5-1-1 16,-12 2-3-16,7 1 4 16,-12 2-2-16,6 0-1 15,-10 2 4-15,4 0-2 16,-9 0-2-16,2 3-1 0,-7 1 1 15,1-1-2-15,-7-3 0 16,1 2 0-16,-8-3 1 16,-1-3-1-16,-7 1-1 15,-4-2 5-15,-7 1-1 16,-3-2 1-16,-6 1 0 16,-6 0 1-16,-5-1-3 15,-7 0-1-15,-4-2 4 0,-9 2-5 16,-2-1 0-16,-7 1 0 15,-1 2 2-15,-10 1-7 16,2 0 4-16,-12-1 4 16,3 0-3-16,-12-2-1 15,7-3 4-15,-8 0-1 16,7-4-5-16,-10 0 5 16,10 1-1-16,-10-1 0 15,6 2 3-15,-7 1-1 16,8 3-4-16,-1-2 2 15,10 3 3-15,-5-1 0 16,12 3-3-16,-5 4 3 16,6 4 0-16,-8 0-4 15,8 5-1-15,-8 2 4 16,6-4 2-16,-9 5-1 0,6-2 1 16,-8-1-6-16,7-4 3 15,-9-1-5-15,7-3 1 16,-5-3-1-16,11-2 3 15,-8-1 0-15,9 0 1 16,-4-1 1-16,5 3 5 16,-9-2-5-16,8 0 3 15,-11 5-3-15,7-2 1 16,-9 0-7-16,4 0 6 0,-9 2-5 16,7-1 3-16,-7 0-3 15,12-1 4-15,-5-2 0 16,13 0 1-16,2-6 1 15,11-1 0-15,-3-6-1 16,11 2 2-16,-2-9 2 16,7 5 7-16,-2-6 5 15,6 7 1-15,-2 0 2 16,7 6-6-16,-1 2-4 16,9 2-7-16,2 3-1 15,6 3-3-15,10 1 3 16,4 2-2-16,9 1 4 15,4 1-5-15,15 1 0 16,4-2 0-16,18-1 3 16,4 1-1-16,17-3 3 15,-7 0-3-15,16 1-1 0,-11 1 3 16,12 1-1-16,-14 0-1 16,9 0 1-16,-17-1 1 15,8 0 1-15,-11 0-2 16,10-1 0-16,-12 1 0 15,10-1-3-15,-12-2-4 16,8 1 4-16,-11-2 3 16,8-2 1-16,-9 1-1 0,7-1 6 15,-9 0-7-15,6-4 2 16,-8 0-4-16,11-2 4 16,-7-1-4-16,10 0 10 15,-10-1-6-15,7 4 2 16,-9 1 4-16,6 1 4 15,-11 1-13-15,6 2 4 16,-13 1 0-16,4 0 0 16,-12-1-8-16,4 1 6 15,-9-1-1-15,-1 1-1 16,-6-2-4-16,-2 5 4 16,-8-1-1-16,-1 0 1 15,-7-1-1-15,-6 2 0 16,-9-2 0-16,-7-2 1 0,-9-2 1 15,-11 1-2 1,-5 1 0-16,-15 1-1 0,-3 2 2 16,-9 4-3-16,1 2-1 15,-14 1 3-15,6 2-3 16,-6 0 0-16,5-3 2 16,-14 0 1-16,7-3 0 15,-17-4 4-15,6-3-6 16,-14-4 3-16,8-1 0 0,-8-1 0 15,14 2-4-15,-9 4 3 16,14 5-1-16,-10 7-2 16,12 0 3-16,-16 3-4 15,7-2 2-15,-11 0-1 16,12-4 2-16,-9 0-2 16,13-3 5-16,-7 4-2 15,15-1 1-15,-6 1-1 16,13-1-1-16,-2 2 1 15,14-4-1-15,-8 2 1 16,10-3 2-16,-4 2-1 16,7-2 3-16,-1 0-3 15,10 0-2-15,-2-3-1 16,10 0 1-16,0 0 4 16,10-1-4-16,4 0 2 15,7 0-1-15,4-1 5 0,6-2-11 16,5 3 6-16,7-4-1 15,6 1 2-15,3 2-7 16,12-3 8-16,8-1 1 16,11 3-2-16,3-1-2 15,19 2 3-15,-1 3-2 16,20 0-1-16,-2-3 0 16,23 2 8-16,-6 0-5 15,18-2 0-15,-12 1-2 0,16 4 3 16,-16-2-7-16,16-1 8 15,-14 0-6-15,13 0 3 16,-16-2 0-16,11-5 0 16,-17 0-4-16,8-6 10 15,-18-3-4-15,7-2 6 16,-23-1-1-16,3 2 5 16,-19 7-8-16,-2 2 4 15,-13 6-10-15,2 7 1 16,-11 0-10-16,-1 5-54 15,-9 3-43-15,-9 9-336 16,-8-1 45-16</inkml:trace>
</inkml:ink>
</file>

<file path=ppt/ink/ink3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2:01:24.31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definitions>
  <inkml:trace contextRef="#ctx0" brushRef="#br0">1197 5484 1188 0,'-7'-47'346'16,"1"9"95"-16,1 18-336 15,-4 23-23-15,1 20-32 0,-5 24-11 16,-5 11-21-16,-2 21-9 15,2 1 4-15,2 16-5 16,5-10 2-16,6-1 5 16,8-19 11-16,12-12-2 15,8-30 2-15,17-23 3 16,7-19-9-16,21-33-6 16,1-16 0-16,12-27 0 15,-7 0-5-15,-4-20 1 16,-19 17-3-16,-5 8-4 15,-17 30-2-15,-11 15-1 16,-12 36 1-16,-12 27-4 16,-9 22 5-16,-8 16 2 15,-4 7-2-15,-4 11-5 16,6-9 2-16,1 4-24 16,9-10-34-16,10 2-83 0,12-14 101 15,13-5-460-15,9-20 121 16</inkml:trace>
  <inkml:trace contextRef="#ctx0" brushRef="#br0" timeOffset="268.756">1966 5769 1052 0,'20'-42'369'15,"-17"8"95"-15,-13 13-278 16,-13 11-12-16,-10 13-49 0,-9 11-12 16,1 7-57-16,0 9-19 15,7 0-13-15,10 8-1 16,11-4-7-16,12 7-1 15,8-3-2-15,12 3-3 16,0-7-4-16,7-2-2 16,-4-8-1-16,-3-2-2 15,-8-8 1-15,-6-1 0 16,-8-6 1-16,-10-3 3 16,-5-4-2-16,-10 0-1 15,-3-6-4-15,-5-3-9 16,4-1-39-16,2-2-74 15,11 1-40-15,7-1-377 16,14 2 46-16</inkml:trace>
  <inkml:trace contextRef="#ctx0" brushRef="#br0" timeOffset="633.289">2169 5885 1090 0,'16'11'428'0,"0"-9"66"16,7-9-249-16,3-7-69 16,1-10-8-16,-4 0-68 0,-1-8-25 15,-8 3-37-15,-6-2-9 16,-9 6-23-16,-11 2-1 16,-7 8-3-16,-10 12-2 15,-4 12-1-15,-10 15 2 16,3 13 3-16,-3 20 3 15,7 2 2-15,3 6 17 16,13-6 9-16,11-2 3 16,11-18-5-16,17-8-4 15,11-13-16-15,23-12-11 16,10-14-10-16,25-17-75 16,-3-12 249-16,13-23-776 15,-15-2 265-15</inkml:trace>
  <inkml:trace contextRef="#ctx0" brushRef="#br0" timeOffset="1283.152">3276 5814 945 0,'28'-16'374'0,"-4"-2"63"16,-4-1-197-16,-8 4-47 15,-10-1 9-15,-9 5-47 16,-15 7-17-16,-8 3-52 16,-9 8-19-16,-1 6-38 15,-5 12-9-15,7 3-20 16,1 16-1-16,10 2 2 16,9 9 0-16,12-9-2 0,14 1 8 15,11-15-6-15,19-10-2 16,7-16 1-16,18-11 1 15,-2-13-2-15,8-14 6 16,-13-5-1-16,-7-10-2 16,-20 3 2-16,-12-4-5 15,-17 10 4-15,-15 1-8 16,-12 13-7-16,-15 10-29 16,-5 14-12-16,-6 11-53 15,8 8-16-15,5 11-40 16,17-1-3-16,14 0 120 15,18-7-433-15,18-10 187 16</inkml:trace>
  <inkml:trace contextRef="#ctx0" brushRef="#br0" timeOffset="1453.667">3607 5789 835 0,'50'-27'387'0,"-2"1"57"0,-16 8-194 16,-3 7-19-16,-13 10-52 15,-8 12-14-15,-8 11-59 16,-5 15-21-16,-3 6-33 15,-6 12-9-15,4 0-25 16,-2 7-6-16,4-7-10 16,1 2 1-16,5-8-13 0,0-4-43 15,-1-12-63-15,1-10 375 16,-2-15-822-16,-1-11 344 16</inkml:trace>
  <inkml:trace contextRef="#ctx0" brushRef="#br0" timeOffset="1752.63">3662 5810 964 0,'6'-21'372'0,"7"-1"82"15,7 2-250-15,13-2 16 16,4 3-45-16,13-3-10 16,-2 3-58-16,9 3-19 15,-9 7-49-15,2 3-13 16,-13 8-22-16,-5 10-4 15,-14 6-2-15,-12 12 5 16,-14 5 2-16,-13 10-1 16,-10 1 7-16,-10 9 0 15,-1-9-11-15,-4-1 2 0,6-15-2 16,-1-9-6-16,13-15-11 16,6-11-38-16,11-9-53 15,16-16-92-15,11-10 115 16,27-21-474-16,9-4 148 15</inkml:trace>
  <inkml:trace contextRef="#ctx0" brushRef="#br0" timeOffset="1949.707">4455 5152 1005 0,'27'-21'444'16,"-18"23"13"-16,-10 19-211 16,-7 16-135-16,-11 19-22 15,-2 7-48-15,-6 24 1 16,-1-6-24-16,-5 15 5 15,7-8-6-15,-1 10-12 16,3-15-12-16,7 0-62 16,7-22-37-16,1-8-37 15,5-27-19-15,0-18-331 16,0-17 129-16</inkml:trace>
  <inkml:trace contextRef="#ctx0" brushRef="#br0" timeOffset="2250.156">4272 5718 852 0,'9'-26'442'0,"2"6"14"0,0 13-208 16,3 8-42-16,-3 7-70 16,6 5-23-16,3-1-42 15,7-1-8-15,0-4-30 16,8-2-6-16,-3-3-15 16,-1-3-3-16,-5 1-8 15,-4 2 1-15,-7 5-9 16,-10 9-6-16,-6 6-2 15,-5 10-2-15,-4 4 5 16,-6 7 3-16,2-5 9 0,1 1-3 16,2-8 7-16,2-7-6 15,5-10 1-15,4-6-40 16,5-11-10-16,6-13-57 16,3-13-29-16,8-18-381 15,1-11 100-15</inkml:trace>
  <inkml:trace contextRef="#ctx0" brushRef="#br0" timeOffset="2718.58">5053 5643 643 0,'21'0'454'16,"-4"-2"-35"-16,-4-4-71 15,-11 2-143-15,-7-3-53 16,-8 7-18-16,-8-1-42 0,-11 5-27 16,-3 4 8-16,-5 10 2 15,1 0-6-15,-2 15 6 16,11 3-15-16,2 11-12 15,9 1-17-15,9 6-14 16,10-9-9-16,9-1-2 16,9-14-5-16,16-14-2 15,4-15 4-15,9-11-1 16,-2-15-2-16,8-12 2 16,-8-3 3-16,-3-8-7 15,-12 2 2-15,-7-3-2 16,-15 10-2-16,-13 0-14 15,-9 10-3-15,-11 14-39 16,-4 15-5-16,-5 17-34 16,4 15-19-16,1 10-43 15,9-3 14-15,9 4-42 0,9-11-163 16,11-5-112-16,7-12-17 16</inkml:trace>
  <inkml:trace contextRef="#ctx0" brushRef="#br0" timeOffset="3051.83">5284 5820 1066 0,'15'-13'398'16,"-1"-1"32"-16,-4 4-293 0,2 5-6 15,-3 4-61-15,-3 6 23 16,-2 6 2-16,-1 10 11 16,-6 2-16-16,1 7-2 15,2-1-35-15,2 0-11 16,5-10-21-16,10-6-5 15,7-13-5-15,9-16 1 16,4-11 0-16,10-9-6 16,-1-3 8-16,7-3 24 15,-5 8 8-15,-1 4 13 16,-13 11 5-16,-6 9-11 16,-11 13-23-16,-10 12-12 15,-7 8-14-15,-7 12-3 16,-3 6 0-16,-7 6-13 15,3-7-42-15,-3 3-144 16,2-15-338-16,1-6-104 0,0-18-211 16</inkml:trace>
  <inkml:trace contextRef="#ctx0" brushRef="#br0" timeOffset="3397.34">4870 5324 1832 0,'-30'-13'531'0,"10"-2"109"16,14 6-531-16,6 6-64 16,5 4-104-16,9 8-463 15,3 7-118-15,5 4-156 16</inkml:trace>
  <inkml:trace contextRef="#ctx0" brushRef="#br0" timeOffset="6015.757">6841 5501 1170 0,'-24'2'397'15,"6"-7"85"-15,10-1-325 16,12 1-35 0,12-2-19-16,6-1-57 15,14-2-14-15,3 2-8 0,6 5-3 16,-7 2-13-16,-2 8-6 16,-14 6-4-16,-14 14-2 15,-18 2-3-15,-18 10-4 16,-11 1 2-16,-13 5-2 15,-1-9 2-15,-2 7 10 16,10-9 6-16,3 4 6 16,14-3 7-16,9 1 14 15,12-6-7-15,13-2-3 16,9-8-3-16,13-5-10 16,11-7-11-16,15-7-2 15,6-9-6-15,19-10-68 16,2-5-62-16,15-10-395 15,-11 2 45-15</inkml:trace>
  <inkml:trace contextRef="#ctx0" brushRef="#br0" timeOffset="6448.974">7457 5108 1155 0,'-9'-15'412'15,"7"10"62"-15,6 3-308 16,10 11-38-16,7 14-19 16,3 10-59-16,4 20-8 0,-2 10-10 15,0 26-13-15,-10-2-14 16,-7 13-6-16,-11-10 3 16,-15 8-2-16,-6-19 3 15,-8 3-3-15,-1-17 10 16,-6-5-4-16,6-18 3 15,-2-8-7-15,9-14 6 16,3-8-98-16,8-13 18 16,12-7-457-16,5-9 72 15</inkml:trace>
  <inkml:trace contextRef="#ctx0" brushRef="#br0" timeOffset="8698.033">1777 7180 1114 0,'14'-9'299'16,"-6"1"122"-16,-10 2-309 16,-11 0-2-16,-9 2-18 15,-10 0 11-15,-6 3-36 16,-11 4 5-16,1 6-24 16,-10 11 3-16,4 10-19 15,-8 21-6-15,7 8-18 0,5 21 7 16,14 2-8-16,12 12 3 15,19-15-4-15,20 2 2 16,17-23-8-16,21-11 0 16,10-24-1-16,15-14 5 15,-2-18-2-15,16-21 0 16,-6-13-1-16,6-17 1 16,-17-4-4-16,-7-12 2 15,-28 11-4-15,-18-5 6 16,-24 13-3-16,-25-1 2 15,-16 11-1-15,-29 1-4 16,-4 17-11-16,-12 10-14 16,13 20-18-16,2 19-60 15,23 14-22-15,10 16-378 16,21 3 77-16</inkml:trace>
  <inkml:trace contextRef="#ctx0" brushRef="#br0" timeOffset="9077.846">1768 7592 888 0,'-37'-5'483'0,"6"13"12"15,16 19-200-15,10 11-75 16,13 2-77-16,12 5-28 16,5-5-56-16,10-2-9 15,4-10-32-15,9-1-3 16,0-16-6-16,3 1-82 16,-1-1-487-16,-7-6 143 15</inkml:trace>
  <inkml:trace contextRef="#ctx0" brushRef="#br0" timeOffset="11501.927">2268 8153 826 0,'-3'14'337'0,"0"-9"38"16,3-9-194-16,5-10-40 16,2-3-30-16,2-10-3 15,3 0-26-15,-1-3-8 16,1 7-33-16,-2 4-3 16,-1 11-19-16,0 8 2 15,-4 9-3-15,-3 11 3 16,-1 2-7-16,-3 14 3 15,-4 1-3-15,2 5-1 16,-1-6 2-16,2 3 4 16,3-15-7-16,4-6 0 15,4-11-2-15,7-6 0 16,3-12 0-16,2-7-1 16,6-5-3-16,3-11-2 15,-4 1-1-15,3 1-1 16,-4 9 3-16,-6 4-2 15,-4 13-5-15,-5 8 9 16,-5 6-5-16,-4 7 7 16,-1 3-4-16,-4 7 6 15,0 0-10-15,1 0-5 16,0-4-9-16,3 0-97 0,1-8-38 16,1-3-373-16,4-8 19 15</inkml:trace>
  <inkml:trace contextRef="#ctx0" brushRef="#br0" timeOffset="12165.657">2780 8089 745 0,'3'9'473'16,"-5"0"-35"-16,7-2-67 15,4-3-200-15,5-4-6 16,2-4-49-16,5-6-20 15,-2-5-48-15,1-5-15 16,-6-1-19-16,-2-2-7 16,-6 6-5-16,-7 3 2 15,-7 8-2-15,-8 9 0 16,-6 7 0-16,-7 11 1 16,-1 4-1-16,-2 10 3 15,6 0-2-15,4 7 3 16,7-6-2-16,9-1-1 15,7-9-5-15,8-6 1 16,6-10-1-16,9-10-1 16,4-11-1-16,9-12 1 15,-4-4-1-15,5-11 4 0,-8 1-1 16,0-1 3-16,-8 8-1 16,-5 2 5-16,-6 13-5 0,-4 6-3 15,-6 8 1-15,-2 5 2 16,-4 8-2-16,-2 5 4 15,-1 4 0-15,0 6 5 16,2 1-5-16,3 1-1 16,3-5-1-16,4-2 2 15,4-8 0-15,4-4 0 16,-1-7 3-16,6-3-3 16,-1-6-1-16,2-8-1 15,1-1-1-15,0-7-2 16,-3 0 2-16,1 0 0 15,-6 6-3-15,-1 2 4 16,-4 11-3-16,-4 7 4 16,-3 7 1-16,-3 10-9 15,-2 2 3-15,0 2 5 16,6-2-5-16,5-6 5 16,6-10 2-16,9-10-2 15,5-10 0-15,8-10-1 16,-1-2-3-16,6-8 5 15,-6 5-3-15,2-1-4 0,-7 7-46 0,-4 0-77 16,-5 12-421-16,-1 3 66 16</inkml:trace>
  <inkml:trace contextRef="#ctx0" brushRef="#br0" timeOffset="13784.014">4054 7163 577 0,'26'-16'419'16,"-13"5"-59"-16,-11 8-24 15,-10 6-187-15,-11 9-6 16,-9 5-31-16,-10 14 9 16,0 8-32-16,-8 14 8 15,4 6-14-15,1 18 11 16,5-2-31-16,0 15-8 16,9-7-24-16,5 10-13 15,8-18-17-15,7 3 0 16,9-19-7-16,10-5-6 15,3-18-12-15,8-4-124 16,0-15-37-16,8-8-362 16,1-6-10-16</inkml:trace>
  <inkml:trace contextRef="#ctx0" brushRef="#br0" timeOffset="14007.258">4256 7483 1203 0,'4'-10'422'16,"-7"16"63"-16,-1 14-317 16,0 9-49-16,-4 9-20 15,1 6-37-15,0 10-1 16,-1-6-14-16,3 3-10 16,3-6-17-16,3 0-18 15,0-5-10-15,4-2-69 16,-1-10-59-16,1-3-243 15,-4-9-158-15,-4-7-86 16</inkml:trace>
  <inkml:trace contextRef="#ctx0" brushRef="#br0" timeOffset="14313.678">4164 7622 1108 0,'-1'-22'395'15,"8"-12"88"-15,8 1-297 16,9-5 17-16,8 2-45 0,7 1-13 16,-2 9-48-16,5 2-20 15,-4 9-38-15,0 10-12 32,-9 9-25-32,-3 9 6 15,-13 9-6-15,-9 9 0 16,-10 3-2-16,-10 6-1 0,-7-3-6 15,-7 2-25-15,5-10-23 16,-4-3-77-16,6-11-48 0,1-4 308 16,7-7-681-16,1 1 308 15</inkml:trace>
  <inkml:trace contextRef="#ctx0" brushRef="#br0" timeOffset="14817.682">4475 8042 999 0,'-7'8'308'0,"1"1"70"15,6 1-279-15,5 1 25 0,1-2-17 16,7-3 11-16,2-3 1 0,9-8 3 16,2-5-37-16,5-6-22 15,-1-3-23-15,-1-2-17 16,-9 1-13-16,-5 1-10 15,-11 7 8-15,-8-1-2 16,-8 6-2-16,-11 2 5 16,-3 4-1-16,-7 5 1 15,1 4 7-15,-4 8 22 16,8 3 2-16,0 9 9 16,8 0 1-16,4 5-11 15,8-3-23-15,4 2-4 16,9-10-11-16,6-1-12 15,6-10-1-15,7-6-18 16,3-6-21-16,4-6-132 16,-1-3-55-16,4-9-330 15,-5 1-24-15</inkml:trace>
  <inkml:trace contextRef="#ctx0" brushRef="#br0" timeOffset="14975.364">4832 7878 931 0,'0'-4'425'15,"-6"11"36"-15,-3 10-237 0,-4 12-26 16,-3 7-54-16,-2 8-14 16,-2-2-43-16,3 4-7 15,2-8-40-15,3-1-23 16,8-9-26-16,1-1-95 16,5-14-47-16,1-3-399 15,-2-15 34-15</inkml:trace>
  <inkml:trace contextRef="#ctx0" brushRef="#br0" timeOffset="15535.679">5045 6974 1193 0,'-8'-13'414'0,"4"7"64"16,4 12-331-16,2 12 6 15,5 9-46-15,7 17-14 16,2 8-22-16,6 17-13 15,1 0-32-15,2 17-16 16,-6-6-13-16,-10 16 4 16,-12-10-1-16,-15 13-2 15,-10-16 4-15,-11 8 2 16,1-19 0-16,-2-5-6 16,10-22 5-16,2-10-16 15,11-21-5-15,6-10-87 16,13-13-44-16,8-10-403 15,11-2 44-15</inkml:trace>
  <inkml:trace contextRef="#ctx0" brushRef="#br0" timeOffset="15817.608">5611 7535 1259 0,'-33'5'477'0,"4"2"66"15,16-3-352-15,9 1-12 16,10-3-75-16,10 2-19 0,4-3-44 15,15 0-10-15,2 0-18 16,10-1-17 0,-1 0-20-16,6 2-46 15,-10 1-67-15,0 0-98 16,-12 2-341-16,-2 4 30 16</inkml:trace>
  <inkml:trace contextRef="#ctx0" brushRef="#br0" timeOffset="16068.654">5569 7672 912 0,'-19'16'623'16,"3"-1"-63"-16,7-1-136 16,12-6-226-16,10-2-35 15,4-4-80-15,13 0-13 16,5-2-18-16,10-3-16 15,0 2-28-15,11-3-105 16,-6-2-116-16,8-3-417 16,-14-2 11-16</inkml:trace>
  <inkml:trace contextRef="#ctx0" brushRef="#br0" timeOffset="17663.811">6610 7321 1332 0,'-31'4'464'0,"6"-3"89"16,13 1-396-16,12 0 6 16,14-6-73-16,18-4-3 15,7 0-29-15,19-4 9 16,-1 0-9-16,9 3-7 15,-12 4-27-15,0 8-7 16,-14 7-11-16,-8 12 2 16,-16 6-2-16,-13 12 1 15,-12 4 0-15,-13 16-2 16,-6-3-4-16,-8 14-1 0,0-7-1 16,-3 3-5-16,9-15-1 0,1-1-38 15,7-19-36 1,5-6-123-16,9-9-60 0,2-10-362 15,5-13 16-15</inkml:trace>
  <inkml:trace contextRef="#ctx0" brushRef="#br0" timeOffset="17864.551">6709 7629 931 0,'-13'2'571'0,"4"2"-5"16,8 2-158-16,7-2-153 15,6 1-51-15,11 2-31 16,3-1-65-16,12 1-23 16,4-2-43-16,16-9-32 15,0-4-45-15,14-10-97 16,-1-7-39-16,2-6-119 16,-10-1-35-16,-3-4-310 15,-18 7 70-15</inkml:trace>
  <inkml:trace contextRef="#ctx0" brushRef="#br0" timeOffset="18197.504">7433 7397 955 0,'-1'-7'430'16,"-5"3"31"-16,-6 1-184 0,-1 3-96 0,-9 5 9 15,-4 0-61-15,-5 7 1 16,2 2-37-16,-4 8-6 16,8 3-31-16,-3 13-3 15,5 4-17-15,2 11 1 16,6 0-7-16,5 5-2 15,11-6-8-15,9-4 1 16,10-15-13-16,10-8-6 16,7-17-4-16,11-12-1 15,-1-14-4-15,12-9 3 16,-7-9-2-16,2-10 6 16,-13 0 3-16,-6-7-1 15,-13 4 3-15,-12-4 0 16,-13 8 1-16,-13 0-8 15,-9 12-2-15,-16 4-30 0,1 13-20 16,-6 10-63-16,8 12-77 16,2 11-444-16,16 14 90 15</inkml:trace>
  <inkml:trace contextRef="#ctx0" brushRef="#br0" timeOffset="18597.697">8013 7639 1378 0,'-49'7'561'15,"24"-4"46"-15,16 0-381 16,12-2-11 0,10 0-91-16,12-1-26 15,6-1-28-15,17-5-13 16,-1-2-35-16,14-5-28 16,-2-1-79-16,3-2-188 15,-10 6-402-15,-7 4 8 16</inkml:trace>
  <inkml:trace contextRef="#ctx0" brushRef="#br0" timeOffset="20296.782">9061 7324 1109 0,'-37'37'401'16,"9"-9"80"-16,12-6-282 15,11-11-30-15,18-7-2 16,12-15-56-16,18-18-18 15,10-10-26-15,19-21-13 16,-2-8-34-16,13-6-7 16,-13 15-8-16,-1 4 0 15,-18 23-6-15,-10 15 1 16,-22 19-3-16,-14 19-3 16,-13 12 2-16,-15 18 2 15,-6 5 0-15,-8 10-2 16,5-6-2-16,2 1-30 15,10-12-21-15,6-6-93 16,10-11-48-16,0 0-369 16,2-9 39-16</inkml:trace>
  <inkml:trace contextRef="#ctx0" brushRef="#br0" timeOffset="20529.951">9075 7627 1199 0,'-12'6'454'0,"18"0"76"31,10-3-322-31,14 2 20 0,8-4-66 0,17-1-18 32,1-3-45-32,19-4-25 0,0-4-44 0,11-4-17 31,-8-3-37-31,8 1-159 0,-23-1-74 0,-8 13-373 15,-21 5-51 1</inkml:trace>
  <inkml:trace contextRef="#ctx0" brushRef="#br0" timeOffset="20946.854">8821 8152 1035 0,'-20'20'363'0,"6"-9"71"16,13-9-289-16,17-10 35 15,12-10-29-15,17-17 24 0,8-5-29 16,16-9 2-16,-6 7-53 0,5 4-29 16,-15 15-46-16,-6 10-3 15,-18 15-22-15,-11 13 5 16,-13 8 3-16,-11 13-2 15,-8 2-9-15,-9 7-5 16,0-6-16-16,-1 1-46 16,7-8-44-16,0-6-92 15,13-10-8-15,14-10-346 16,11-14 58-16</inkml:trace>
  <inkml:trace contextRef="#ctx0" brushRef="#br0" timeOffset="21380.195">9590 7939 889 0,'-5'-16'460'0,"-6"10"-10"16,-4 5-148-16,2 6-137 15,2 9-8-15,2 6-56 16,5 10 7-16,5 1-37 0,5 10-9 16,2-1-22-16,3 8-9 15,-4-4-17-15,0 7 1 16,-8-8-16-16,-2 5 3 15,-5-14-4-15,-6-2-1 16,0-10-10-16,-3-8-6 16,-1-11-11-16,-2-9-7 15,3-9-4-15,1-11-7 16,7 1 11-16,8-6 9 16,7 2 11-16,9-1 9 15,5 2 11-15,8-3 7 16,1 0-2-16,11-5 11 15,-2 2 1-15,7-9 15 16,-4 4-8-16,-2-1 3 16,-13 6-12-16,-5 3-6 15,-14 13-16-15,-13 4 1 16,-10 10-6-16,-10 2 3 16,-4 8-2-16,-8 2-5 15,6 5-4-15,1 6-72 0,8 3-67 16,4 6-388-16,9-1 41 15</inkml:trace>
  <inkml:trace contextRef="#ctx0" brushRef="#br0" timeOffset="22746.703">10329 7348 1156 0,'9'-22'422'0,"-1"17"82"15,-4 21-317-15,-3 21-11 16,-5 11-67-16,-4 20-20 16,-1 0-47-16,-4 14-16 15,2-6-17-15,-5 7-8 0,3-13-2 16,-2 3-26-16,3-18-46 16,1-5-86-16,4-18-31 15,0-16-352-15,8-16 39 16</inkml:trace>
  <inkml:trace contextRef="#ctx0" brushRef="#br0" timeOffset="23012.464">10299 7451 1211 0,'7'-27'435'15,"2"3"71"-15,15-8-273 16,9-3-51-16,10-5-8 15,-1 10-62-15,5 2-8 16,-9 16-62-16,0 9-13 16,-14 11-29-16,-6 11-5 15,-15 9-6-15,-13 10-4 16,-9 0-6-16,-12 4-11 16,-5-5-18-16,-7-2-22 15,6-12-19-15,-4 0-61 16,14-8-24-16,6-2-47 15,11-4-302-15,8 4 71 16</inkml:trace>
  <inkml:trace contextRef="#ctx0" brushRef="#br0" timeOffset="23500.73">10561 8001 905 0,'-12'5'371'0,"2"3"41"15,5-5-224-15,5 3-30 16,4-4-21-16,4-3 33 16,4-1-22-16,9-4 3 15,1-7-43-15,7-2-24 16,-4-2-57-16,-1-3-11 16,-8 2-12-16,-5 4-5 15,-10-1-2-15,-8 6 4 16,-7 3-4-16,-10 0 4 15,-5 5-2-15,-2 5 5 16,0 4-3-16,0 9 7 0,8 7-7 16,1 10 8-1,5 1-3-15,5 5 0 16,6-7-5-16,9 2 3 16,6-11-8-16,10-3-2 0,2-9-9 15,11-8-98-15,4-11-69 0,3-14-398 16,1 0 14-16</inkml:trace>
  <inkml:trace contextRef="#ctx0" brushRef="#br0" timeOffset="23677.946">10973 7753 1017 0,'3'-1'486'0,"-6"10"19"15,-4 5-250-15,-5 14-65 16,-3 5-72-16,-5 10-41 15,-1-2-34-15,-1 5-10 16,8-9-27-16,1 2-5 16,5-9-39-16,1-1-149 15,2-9-361-15,1-5 41 16</inkml:trace>
  <inkml:trace contextRef="#ctx0" brushRef="#br0" timeOffset="30113.218">11534 7589 1063 0,'-4'-2'366'0,"-11"-1"98"16,8 0-283-16,5 3 44 16,2 0-39-16,6 4-3 15,5 3-48-15,10 3-23 0,4 3-59 16,15 1-17 0,2-2-25-16,16-3-19 0,2-6-61 15,11-10-164-15,3-5-372 16,3-7 19-16</inkml:trace>
  <inkml:trace contextRef="#ctx0" brushRef="#br0" timeOffset="30795.386">12488 7625 1144 0,'-24'19'382'0,"8"-2"77"15,11-7-319-15,12-5-6 16,12-8-43-16,18-15 6 15,9-12-23-15,16-15-9 16,1-3-15-16,11-10-8 16,-14 13-25-16,-3 6-2 15,-17 16-2-15,-10 8-6 16,-20 13-2-16,-9 14 1 16,-11 9-3-16,-12 11-2 15,-6 7 3-15,-7 11-4 16,-1-5-5-16,1 6-44 15,9-9-33-15,5-1-67 16,11-12-27-16,9-9-199 16,7-9-127-16,12-14-6 15</inkml:trace>
  <inkml:trace contextRef="#ctx0" brushRef="#br0" timeOffset="31161.975">13283 7409 922 0,'26'-29'464'15,"-13"7"3"-15,-9 4-181 16,-6 6-126-16,-9 6 6 16,-6 6-70-16,-10 9 3 15,-3 3-24-15,-7 11-8 16,2 3-33-16,-3 11-7 16,7 1-16-16,0 13 4 15,7-4 0-15,2 12 4 16,9-8-3-16,6 2 6 15,10-13-4-15,8-4-3 16,8-17-10-16,10-8-1 16,5-17-2-16,12-14-3 15,-2-10 2-15,7-13 1 16,-9-6 0-16,1-8 0 16,-14 3 1-16,-9-1-4 15,-13 8-4-15,-15 0-25 0,-11 11-22 16,-16 9-37-16,-5 16-40 15,-10 19-69-15,3 15-16 16,-3 23-336-16,15 5 67 16</inkml:trace>
  <inkml:trace contextRef="#ctx0" brushRef="#br0" timeOffset="38293.91">14420 7588 794 0,'-17'-4'476'0,"8"1"-54"16,8 6-136-16,9 1-191 15,6 0-45-15,12-1-16 16,4-1-13-16,9-2-5 15,5-2-5-15,13-3 3 16,-3 2-29-16,5 0-101 16,-9 0-325-16,-6 4 49 15</inkml:trace>
  <inkml:trace contextRef="#ctx0" brushRef="#br0" timeOffset="38547.716">14446 7792 1109 0,'-12'-2'375'16,"6"1"67"-16,8 1-311 0,7 1 4 15,6 0-55-15,8-1-1 16,3-1-29-16,12-5-6 15,1-2-30-15,11-1-2 16,-4-2 1-16,7 0-107 16,-5 4-401-16,-10 0 107 15</inkml:trace>
  <inkml:trace contextRef="#ctx0" brushRef="#br0" timeOffset="40359.931">16086 7339 1132 0,'8'-29'369'16,"-9"7"76"-16,-5 1-297 16,-4 7-31-16,-7-1-3 0,-5 7-31 15,-8 2-1-15,-1 7-14 16,-8 8-11-16,2 9-24 15,-5 16-10-15,2 8-10 16,-5 13-10-16,8 5-2 16,-2 16-2-16,11-5 3 15,6 15-5 1,14-10 1-16,10 0 2 16,13-21 4-16,13-12-4 0,7-23 4 0,7-15 6 15,-4-13-2 1,3-9-1-16,-12-8 2 0,-9-9-4 15,-13 1 0-15,-10-5-8 16,-15 7-3-16,-10 6-9 16,-6 14-6-16,-7 13-40 15,5 11-7-15,7 9-64 16,13 1-29-16,13-4-363 16,20-7 83-16</inkml:trace>
  <inkml:trace contextRef="#ctx0" brushRef="#br0" timeOffset="40726.452">16424 7258 1150 0,'-5'-15'441'0,"-7"10"45"16,-10 9-280-16,-3 9-99 15,-8 12-1-15,-2 6-50 16,-9 11-2-16,6 2-5 15,0 10-15-15,9-2-21 16,3 11-8-16,14-3-3 0,5 8-1 16,9-8 5-16,11-4-2 15,8-16 0-15,13-12 2 16,7-18 0-16,8-23 0 16,2-14-1-16,6-21 1 15,-7-6-1-15,-3-16-4 16,-12 4-1-16,-12-3 1 15,-15 10-5-15,-15-3-13 16,-13 17-1-16,-14 18-17 16,-5 22 5-16,-13 20-37 15,3 20-8-15,-1 14-56 16,10-2-19-16,5 1-369 16,17-6 91-16</inkml:trace>
  <inkml:trace contextRef="#ctx0" brushRef="#br0" timeOffset="41090.012">16833 7541 1238 0,'-11'6'474'0,"0"1"58"16,11 0-337-16,9 1 7 16,3-2-70-16,9 1-6 15,3-1-33-15,13-4-22 16,5-3-33-16,8-2-40 16,1-4-131-16,8 5-491 15,-8-2 104-15</inkml:trace>
  <inkml:trace contextRef="#ctx0" brushRef="#br0" timeOffset="42659.762">18080 7329 939 0,'9'-3'525'16,"12"-17"-51"-16,2-11-132 15,23-14-280-15,10-4-10 16,18-15 28-16,-2 4-16 16,12-5 4-16,-9 14-14 0,0 6-11 15,-18 18-33-15,-4 13-13 16,-23 19-9-16,-14 16-5 16,-16 13 1-16,-13 22 2 15,-12 7-2-15,-7 13-27 16,1-7-11-16,-1 5-81 15,7-14-40-15,-3 3-344 16,3-10 53-16</inkml:trace>
  <inkml:trace contextRef="#ctx0" brushRef="#br0" timeOffset="42892.839">18076 7617 1281 0,'-19'0'533'0,"2"-2"58"0,15 1-337 16,15-3-55-16,14-3-54 15,17-3-13-15,9-2-49 16,19 1-1-16,0-1-30 16,21 1-27-16,-8 3-40 15,6 2-64-15,-15 2-45 16,-4 7-179-16,-22 2-370 15,-9 13 37-15</inkml:trace>
  <inkml:trace contextRef="#ctx0" brushRef="#br0" timeOffset="44543.066">17876 8336 1180 0,'-15'-4'369'15,"7"1"129"-15,12-2-338 16,15-13-4-16,7-7-45 0,20-16-29 15,5-6-62-15,15-11-9 16,-3 3-6-16,3 5-4 16,-17 16 1-16,-6 16 3 15,-20 20 0-15,-14 15 6 16,-12 12 4-16,-12 15 2 16,-6 1-6-16,-7 12 0 15,2-6-7-15,-4 6-3 16,6-10-8-16,2 0-32 15,9-13-49-15,7-6-98 16,11-15 289-16,8-13-633 16,7-15 243-16</inkml:trace>
  <inkml:trace contextRef="#ctx0" brushRef="#br0" timeOffset="45492.364">18842 8075 985 0,'-6'-23'425'15,"-4"2"14"-15,-7-1-208 16,0 4-123-16,-6-1 1 16,0 8-37-16,-1 6 9 15,4 8-16-15,2 7-6 16,6 7-22-16,4 7-1 15,7 3-16-15,2 7 2 16,4 1-7-16,0 7 3 16,5-1-9-16,-6 5 3 15,1-2-10-15,-5 6 4 16,-2-7-7-16,-6 1 4 16,-3-11-7-16,-6-3 3 15,1-12 0-15,-7-11 3 16,3-13-6-16,-1-13 4 15,6-9-3-15,5-13 0 16,9 3-2-16,5-6 0 16,7 6 3-16,6 3 1 0,3 6 0 15,9-2 1-15,-2 5 1 16,8 1 4-16,2 3-4 16,4-2 1-16,-3 5-2 15,4-3 4-15,-7 4-5 16,-2-5 3-16,-10 4-1 15,-7-1-2-15,-11 2-1 16,-14 1 6-16,-8 4-2 0,-13 2-1 16,-6 6-1-16,-8 3 2 15,3 5-3-15,2 10-1 16,10 3-13-16,10 6-128 16,14 7-405-16,7-1 73 15</inkml:trace>
  <inkml:trace contextRef="#ctx0" brushRef="#br0" timeOffset="46909.828">19867 7320 1145 0,'-2'-18'387'0,"-7"21"60"16,-2 17-318-16,-9 21-5 16,-3 8-46-16,-4 16-8 15,3-4-18-15,2 9-9 16,9-9-25-16,1 2-9 15,7-13-16-15,3 2-53 16,3-15-47-16,-1-6-393 16,5-12 61-16</inkml:trace>
  <inkml:trace contextRef="#ctx0" brushRef="#br0" timeOffset="47179.332">19788 7322 1061 0,'7'-39'363'16,"6"-4"94"-16,2 7-277 16,4-3 20-16,1 7-40 15,2 3-7-15,-4 7-51 16,5 8-25-16,-4 12-43 16,-2 12-10-16,-7 10-22 15,-6 11 2-15,-9 4-6 16,-7 10 1-16,-7-2 0 0,-5 5-4 15,0-7-8-15,-3-2-21 16,4-10-17-16,5-7-101 16,6-8-27-16,4-4-371 15,9-4 36-15</inkml:trace>
  <inkml:trace contextRef="#ctx0" brushRef="#br0" timeOffset="47725.358">19978 7906 959 0,'-9'3'329'0,"1"-1"59"0,3 1-229 16,5 2-35-16,4 0 13 15,4-1-39-15,7 0-3 16,2-7-30-16,8-2-17 15,0-5-32-15,1-1-6 16,-5-4-4-16,-4 0-2 16,-6 2-1-16,-9-4-1 15,-5 5 4-15,-8 2-6 16,-6 5 2-16,-11 4 7 16,1 8-4-16,-9 7 5 15,2 4-1-15,1 11 19 16,7 1-1-16,4 12 12 15,8-2-5-15,3 4 7 16,10-8-24-16,9-1-5 0,5-13-9 16,14-6-1-16,5-11-7 15,13-11-20-15,1-9-87 16,9-9-425-16,-6-4 89 16</inkml:trace>
  <inkml:trace contextRef="#ctx0" brushRef="#br0" timeOffset="47913.966">20345 7709 1041 0,'-6'9'377'0,"-1"10"66"16,0 6-275-16,-2 12-15 16,0 5-35-16,-4 13-17 15,2-4-28-15,-1 5-14 16,4-6-34-16,2-1-12 15,5-14-12-15,1 0-107 16,0-15-137-16,4-8-272 16,-2-13-57-16</inkml:trace>
  <inkml:trace contextRef="#ctx0" brushRef="#br1" timeOffset="53474.7">13383 7119 1152 0,'-45'-7'296'0,"-22"-1"83"16,7-1-338-16,0-7 7 16,16-5-29-16,-3-10-2 15,9 0 3-15,-14-5 8 16,-1 4-1-16,-11-2 3 15,-1 8 1-15,-17-3 3 16,9 6-15-16,-10 0 2 0,7 4 4 16,-8 1 25-16,7 6 3 15,-6 5 8-15,14 6-7 16,-10 6-10-16,9 6-25 16,-8 11-8-16,5 6-7 15,-4 9-2-15,11 2-3 16,2 9 1-16,14-1 3 15,4 11-1-15,7-1-2 0,-3 17 1 16,9-2 2-16,-3 15-3 16,6-3 0-16,5 15 1 15,7-10 1-15,9 5-4 16,9-12 0-16,12 1 2 16,8-14-2-16,12 3 0 15,1-11 2-15,13 6-1 16,-1-8 1-16,12-1 2 15,-2-11 2-15,17-1-5 16,-1-13 1-16,15-4 1 16,-8-10-3-16,9 2 1 15,-10-7 2-15,13-2-1 16,-10-2-1-16,10-1 2 16,-8-5-1-16,5-3 1 15,-14-5-1-15,5-7 0 16,-9-4 4-16,5-7-3 0,-14-2 1 15,5-7 0-15,-12-1 2 16,3-9 0-16,-12 1 5 16,9-12 6-16,-8 3 4 15,5-8 4-15,-9 4-1 16,5-7-4-16,-11 7-4 16,-2-11-3-16,-9 4-6 15,-3-12 3-15,-6 0-1 16,0-13 4-16,-6 4 2 0,-3-18 6 15,-1 11-4-15,-10-8 11 16,-9 11-4-16,-10 6 6 16,-13 19-5-16,-26 5 4 15,-11 21-14-15,-24 19-21 16,-15 19-30-16,-31 34-105 16,8 24-434-16,-25 7 90 15</inkml:trace>
  <inkml:trace contextRef="#ctx0" brushRef="#br1" timeOffset="54758.02">17052 6984 837 0,'7'-22'392'0,"-8"0"-11"16,-8 5-177-16,-3-4-140 15,0 3-24-15,-1-9-2 16,-2 2-4-16,-7-9 21 15,-2 3 13-15,-13-6 25 16,-6 4-5-16,-25 3 12 16,-4 8-17-16,-24 9-16 15,2 10-31-15,-25 11-7 16,10 8-19-16,-19 12-4 16,13 4-4-16,-25 13 0 15,18 4-2-15,-11 8 2 16,21 0-4-16,-5 10 3 0,30-5-4 15,2 13 3-15,26-5-2 16,10 18 1-16,23-3 0 16,14 18-1-16,17-7 1 15,14 14-1-15,14-12-1 16,14 7-2-16,3-15 3 16,13 4-3-16,-3-14 3 15,10 2 0-15,-4-17-2 16,17 3 0-16,-7-15 0 15,8 1 0-15,-5-11 2 0,8 0 2 16,-8-13 2-16,12-2-3 16,-8-10 3-16,7-5-2 15,-14-6 2-15,4-7 2 16,-12-4 2-16,11-4 8 16,-16-5 0-16,6-3 10 15,-12-1 0-15,3-7 7 16,-12-2-9-16,9-8 10 15,-6-1-10-15,7-10 0 16,-7 5-5-16,3-12 1 16,-9 4-9-16,0-12 3 15,-11 2 0-15,-1-15 2 16,-9 4 4-16,-1-15-3 16,-8 5-1-16,-1-18-1 0,-5 8-3 15,-3-7 1-15,-6 12 8 16,-7-10-2-16,-2 15 2 15,-8-6-3-15,-3 11-3 16,-6-1-5-16,-6 19 3 16,-21 1-1-16,-8 20 1 15,-26 13-30-15,-10 20-38 16,-42 26-115-16,0 28-447 16,-49 13 76-16</inkml:trace>
  <inkml:trace contextRef="#ctx0" brushRef="#br0" timeOffset="75587.531">14743 8817 995 0,'-2'-22'318'0,"-5"13"58"15,-5 14-273-15,0 10-41 16,-3 20-24-16,-1 9-19 15,-5 17-7-15,2 3-3 16,-1 22-4-16,0-5-2 0,-2 18-2 16,3-6 0-16,0 19-2 15,2-16 4-15,-2 11-3 16,9-17 6-16,1-2-3 16,7-23 10-16,6-2-1 15,9-22 10-15,11-3-1 16,6-15 1-16,14-8-2 15,4-8-4-15,14-5-6 16,-3-5-2-16,7 0-1 16,-8 0 0-16,3 4-2 15,-12 1-4-15,4 4-423 16,-10-2 138-16</inkml:trace>
  <inkml:trace contextRef="#ctx0" brushRef="#br0" timeOffset="76065.781">15353 9799 894 0,'-10'-8'331'15,"6"-2"29"-15,9-3-211 16,8 1-73-16,6-2-13 16,4 2-12-16,4 5-8 15,-1 5-14-15,3 8-12 16,-6 5-10-16,-3 9-5 16,-9 4 2-16,-6 16-1 15,-12 5 4-15,-9 19-3 16,-7 2-3-16,-7 10 2 15,-4-10 0-15,-1 2-3 16,5-16 3-16,-2-8-1 16,8-13 1-16,5-6-6 15,9-15-25-15,7-7-382 16,8-4 112-16</inkml:trace>
  <inkml:trace contextRef="#ctx0" brushRef="#br0" timeOffset="76704.278">16101 9993 957 0,'-8'-13'302'0,"-4"15"64"15,1 11-263-15,-2 22-14 16,0 10-28-16,-3 18-17 15,1 4-10-15,-2 10-11 16,5-9-17-16,1 4-5 16,6-17 4-16,1 1-9 15,4-17-13-15,1-6-65 16,2-14-315-16,2-17 67 16</inkml:trace>
  <inkml:trace contextRef="#ctx0" brushRef="#br0" timeOffset="77004.806">16001 10055 1036 0,'5'-35'340'16,"3"-1"67"-16,14-10-247 16,6 3-45-16,15-3-5 15,1 9-36-15,9 1-8 16,-6 13-38-16,2 7-7 15,-14 10-18-15,-4 10 2 16,-14 10-3-16,-10 13 3 16,-12 7 2-16,-11 11-1 15,-6 1 1-15,-15 8-1 16,-2-8 0-16,-6 0-3 16,4-10 2-16,2-3-8 15,14-15-22-15,9 0-75 16,10-9-33-16,6-2-351 15,7-7 40-15</inkml:trace>
  <inkml:trace contextRef="#ctx0" brushRef="#br0" timeOffset="77504.184">16432 10359 926 0,'-3'3'299'0,"-1"0"58"16,7 3-248-16,2 0-10 15,2 1-22-15,5-3 0 16,2 0-15-16,6-8-9 16,1-2-21-16,6-8-12 15,-3-4-13-15,-2-5 1 16,-7 5-3-16,-8-3-3 16,-11 6 5-16,-11 4-1 15,-7 7-1-15,-10 8 1 16,-1 6-3-16,-8 10-2 15,9 4 4-15,-1 9-1 0,8-2 0 16,6 10 3-16,7-4 5 16,6 1-6-16,10-5 2 15,5-2-4-15,7-11-1 16,12-6-7-16,2-11 6 0,6-9-47 16,2-9-43-16,3-11-355 15,-7-5 58-15</inkml:trace>
  <inkml:trace contextRef="#ctx0" brushRef="#br0" timeOffset="77661.671">16803 10178 985 0,'-17'27'337'0,"-8"15"58"16,1 4-265-16,-3 13-23 15,3-3-36-15,3 8-20 16,7-10-19-16,4-1-13 15,9-15-10-15,4-5-21 16,5-13-25-16,8-11 337 16,-1-15-727-16,5-19 328 15</inkml:trace>
  <inkml:trace contextRef="#ctx0" brushRef="#br0" timeOffset="78067.983">17172 9920 1176 0,'-32'11'396'0,"3"-1"60"15,20-3-333-15,14-2-27 0,12-3-48 16,15-1-14-16,3-1-16 15,10-1 0-15,1-1-7 16,8-4-6-16,-8-1 1 16,6-1-60-1,-9 1-58-15,-9 4-365 16,-13 3 42-16</inkml:trace>
  <inkml:trace contextRef="#ctx0" brushRef="#br0" timeOffset="78303.823">17143 10030 1166 0,'-32'14'419'0,"21"1"57"16,12-3-329-16,14 1-29 16,8-6-54-16,13-2-19 15,-1-4-19-15,14-5-1 16,-4-4-7-16,9-1 6 15,-9 0-50-15,2-6-477 16,-15 1 157-16</inkml:trace>
  <inkml:trace contextRef="#ctx0" brushRef="#br0" timeOffset="79922.271">18144 10104 625 0,'-24'35'421'0,"8"-15"-72"0,25-16-48 16,16-15-248-16,15-18 12 15,3-11-14-15,14-17-2 16,-4 1-8-16,13-10-14 15,-5 9-19-15,4-1-3 16,-11 15-2-16,-7 11 1 16,-17 17-1-16,-19 16 0 15,-14 19-2-15,-20 17 1 16,-10 8 0-16,-13 13 0 16,1 2 2-16,-3 11 1 15,11-8-3-15,7 5-3 16,13-14-1-16,10-3-21 15,12-16-26-15,11-11 278 16,2-16-632-16,13-8 279 16</inkml:trace>
  <inkml:trace contextRef="#ctx0" brushRef="#br0" timeOffset="80286.734">18994 9726 960 0,'-6'-11'320'15,"-12"10"54"-15,-7 9-252 16,-5 6-39-16,0 3-17 0,-4 11 0 16,3 2-9-16,-3 9-4 15,8 0-21-15,-1 13-3 16,8-2-14-16,4 7-2 16,5-7-6-16,9 3 4 15,8-13-8-15,12-4-1 16,1-16 0-16,13-11 2 15,2-10-3-15,9-14 2 16,0-11-1-16,9-15-2 16,-4-4 2-16,-1-17 1 15,-8 5-1-15,-9-7 3 16,-17 11 4-16,-19 0-3 16,-17 17 0-16,-22 4-1 15,-3 14-1-15,-12 21-3 16,9 14-2-16,-2 14-17 15,15 9-35-15,5 11-402 16,15-8 106-16</inkml:trace>
  <inkml:trace contextRef="#ctx0" brushRef="#br0" timeOffset="82320.044">19529 9761 1117 0,'-3'-46'337'15,"0"17"94"-15,2 12-310 16,3 17-21-16,3 16-8 15,1 11-47-15,2 14-11 16,0 3-11-16,2 11-8 16,-3-2-10-16,-5 10 1 15,-4-7-2-15,-7 5 3 16,-2-11-2-16,-5-4 1 16,-1-15-4-16,-4-8 0 15,0-16-2-15,-2-14-2 16,3-10-5-16,1-7-5 15,5-4-1-15,7-1 1 16,6 6 0-16,8 6 8 16,5 3 2-16,11 0-3 15,2 0 2-15,18-8 0 16,3-8 4-16,15-15-2 0,-4-4 3 16,4-16-1-16,-14 3 1 15,-8-7-4-15,-19 14 4 16,-15 5 1-16,-15 17 0 15,-13 12 0-15,-6 19-2 16,-9 13-1-16,0 12 1 16,-2 15-60-16,6 5-37 15,4 8-363-15,10-4 50 16</inkml:trace>
  <inkml:trace contextRef="#ctx0" brushRef="#br0" timeOffset="82687.973">20102 9737 939 0,'-6'-19'410'0,"-11"1"13"16,-8 7-198-16,-4 8-154 16,-1 9-14-16,-9 11-1 15,4 11-19-15,-6 16 1 16,7 2-9-16,2 14-5 15,8 0-14-15,6 7-1 16,9-11 2-16,10 2-2 0,10-17 1 16,15-12 0-16,7-20-4 15,19-13-4-15,5-20 4 16,8-17-4-16,-6-8 1 16,1-11 3-16,-18 2 0 15,-12-5 0-15,-17 9 2 16,-16-4 3-16,-15 8-2 15,-21 2-13-15,-9 14-26 16,-14 18-71-16,2 22-33 0,-4 28-357 16,21 16 54-1</inkml:trace>
  <inkml:trace contextRef="#ctx0" brushRef="#br0" timeOffset="83144.409">20535 9971 1152 0,'-32'4'469'16,"10"-2"48"-16,14-2-305 16,18-2-57-16,11-2-61 15,11-2-26-15,6 2-38 16,12-2 1-16,1 1-21 16,14-2 9-16,0 3-23 15,3 2-543-15,-11-2 186 16</inkml:trace>
  <inkml:trace contextRef="#ctx0" brushRef="#br0" timeOffset="85402.885">21415 10084 1185 0,'-37'36'398'16,"2"-8"60"-16,25-9-307 16,22-14-66-16,21-20 10 15,13-19-22-15,22-21 3 16,5-8-8-16,14-15-10 15,-6 8-37-15,3 2-7 16,-19 20-9-16,-11 12-6 16,-23 25-1-16,-16 20-1 15,-17 18 5-15,-13 22-3 16,-12 6 5-16,-5 14-3 16,2-3 1-16,-1 5-10 15,9-11-3-15,8 0-34 16,11-15-39-16,8-4-97 15,10-20 5-15,10-9-352 0,3-18 55 16</inkml:trace>
  <inkml:trace contextRef="#ctx0" brushRef="#br0" timeOffset="85802.299">22260 9676 1040 0,'5'-23'358'0,"-9"22"57"0,-4 16-247 16,0 15-54-16,-2 14 12 15,0 4-19-15,2 12 1 16,1-2-21-16,0 6-17 16,3-3-34-16,-2 6-12 15,-1-12-16-15,-3 2-8 16,-1-14-2-16,-5-8-4 16,-2-14-3-16,-4-11 0 15,1-12-2-15,-3-12-7 16,4-6 4-16,4-12-4 15,9 1 9-15,7-1 2 16,9 7 4-16,10 0-1 16,4 10 9-16,14-2-6 15,6 0 1-15,13-14 5 16,3-5 5-16,10-10-1 16,-10-1 9-16,-5-4-6 15,-19 8 3-15,-11 2-8 0,-18 10 2 16,-16 3-9-16,-9 11 3 15,-16 6-13-15,-4 9-2 16,-12 9-48-16,5 7-51 16,1 2-417-16,17 6 85 15</inkml:trace>
  <inkml:trace contextRef="#ctx0" brushRef="#br0" timeOffset="86402.709">23250 9703 1188 0,'4'-28'456'0,"-12"5"55"15,-10 1-288-15,-5 10-64 16,-14 8-15-16,-4 8-46 15,-9 13-12-15,1 7-30 16,-7 14-18-16,8 4-25 0,0 15-10 16,5 1-2-1,3 14 5-15,12-4 1 0,7 8 1 16,13-12 1-16,16-9-1 16,14-17-2-16,22-8-5 15,9-20-3-15,22-12 0 16,1-11 2-16,16-20-8 15,-10-13 5-15,3-17 5 16,-20-2-1-16,-9-11-3 16,-26 11 6-16,-18-3-5 15,-23 15-2-15,-21-4-5 16,-15 13 2-16,-13 10-15 16,-2 19-10-16,-10 22-36 15,13 23-44-15,6 16-109 16,17 5-207-16,9 13-141 15,19-9-98-15</inkml:trace>
  <inkml:trace contextRef="#ctx0" brushRef="#br0" timeOffset="86737.871">23194 10076 923 0,'-18'-25'571'16,"3"7"-16"-16,5 8-134 16,7 9-177-16,4 12-13 15,5 9-72-15,5 12-27 16,4 6-43-16,10 5-22 16,4-3-36-16,13 5-54 15,0-9-32-15,17 4-633 16,-5-7 168-16</inkml:trace>
  <inkml:trace contextRef="#ctx0" brushRef="#br0" timeOffset="97135.687">355 9794 1285 0,'-4'17'292'0,"5"-2"111"16,9-1-376-16,18-3-24 16,10-7-5-16,22-5-3 15,3-6-1-15,22-6 2 16,-4-3-1-16,17-3 2 0,-8-1-3 15,14-1 1 1,-13 4 3-16,14-1 1 0,-13 6 2 16,10 0-1-16,-13 6 6 15,10 3 5-15,-13 2 10 16,14 3 30-16,-8 0 6 16,15-1-5-16,-7-1-10 15,19-1-9-15,-11-2-26 16,19-1-5-16,-8 0 2 0,16-3 1 15,-13 1 0-15,20 0 0 16,-12 2 6-16,17-4-5 16,-16 1 3-16,23-2-4 15,-15-3-6-15,15-3 0 16,-14 1 2-16,23-4-4 16,-23 2 3-16,18-2 4 15,-17 3-1-15,16 3-4 16,-21 4 1-16,19 2 0 15,-21 2 2-15,14 5-3 16,-16 3 6-16,18-2-2 16,-21 3-2-16,19 1 1 15,-14-3 12-15,15 4-5 16,-19-1-1-16,21 0 2 16,-18-2-4-16,10 0-8 15,-15-3 5-15,16-2 4 0,-20-1 0 16,15 0 0-16,-17 0 0 15,16 1 3-15,-18 1-3 16,15-1-4-16,-14-1 1 16,15 0-1-16,-16 0 0 15,16-2 2-15,-14-4-1 16,13 0 0-16,-19 2 2 16,18-2-2-16,-16 3-1 0,10 1 7 15,-15 4 4 1,16 0 0-16,-15 0 0 0,11 0-2 15,-14 0 0-15,20-1-9 16,-18 0 1-16,12 0 2 16,-9-1 1-16,13 0-3 15,-14 1 5-15,16 0-6 16,-13-1-2-16,13-2 2 16,-13 1 3-16,10 0-6 15,-17 1 5-15,14 0 0 16,-16-1-3-16,12 2-3 15,-15 0 7-15,15 0-5 16,-15-1 4-16,10-1-3 16,-16 0 3-16,11-2-8 15,-16 0 3-15,7-4-5 0,-15 1 4 16,10-1 0-16,-17 1 0 16,8-2 4-16,-11 3 2 15,11-1-3-15,-14 0-1 16,9 0 5-16,-13 1-3 15,8-4 0-15,-10 3 1 16,13-4-3-16,-10 0 1 16,8 0-2-16,-12 2 0 15,6-1-3-15,-16 5 4 16,4-1 0-16,-12 1 4 0,3 5 2 16,-13 0 4-16,2 1-2 15,-7 2-2-15,-3 2 1 16,-7-3 3-16,1 2-7 15,-4 2 5-15,0 1-2 16,0-1 1-16,-2 3-7 16,-4-2 8-16,0 0-3 15,-4 3 4-15,-4 4 4 16,-2 5 3-16,-1 10 0 16,-4 5 2-16,-3 10-3 15,1 2-3-15,-2 8-413 16,0-2 410-16,-2 10-8 15,2-2 1-15,0 16-6 16,2-2 415-16,1 18-411 0,2-4 0 16,-1 16 0-16,3-11 6 15,2 14-9-15,2-14 2 16,4 11-1-16,6-16 6 16,3 8-10-16,1-17 8 15,7 3-5-15,-2-13 8 16,10-5-12-16,0-15 8 15,8-5-9-15,-2-14 3 16,9-3-11-16,-5-8 8 0,7 2-3 16,-2-4 6-16,8 5-4 15,-4-4 10-15,10 4-2 16,-6-3 4-16,15 4-5 16,-5-4 8-16,17 3-10 15,-3-4 4-15,16 2-6 16,-5-4 4-16,19 1-7 15,-6-2 9-15,17 1-3 16,-9 0 7-16,20 4-2 16,-9 0 1-16,21 0-4 15,-15 0-1-15,26-2-2 16,-12-3 4-16,20-2-2 16,-12-4 5-16,24-1 0 15,-19-3-4-15,26-3-2 16,-18 3 4-16,24-2-7 15,-20-2 2-15,23 2 4 0,-20 0 0 16,21-2-1-16,-26 0 2 16,26 0-2-16,-23-4 0 15,21 2 0-15,-21-3 0 16,24 3 0-16,-25-2 2 16,19 1-4-16,-25 2 4 15,22 0-2-15,-26-1 0 16,21 1-1-16,-22-3 4 15,17 1-4-15,-23 1 4 0,18-1-4 16,-28 0 4-16,19 2-2 16,-22-1 2-16,12 1-5 15,-20 1 1-15,20-4-2 16,-22 4 3-16,13 0-3 16,-16-1 3-16,14-2 1 15,-20 2-1-15,15-4-2 16,-15 0 2-16,17-2 0 15,-20 3 2-15,17-2-3 16,-13-1 3-16,13-1-1 16,-16 1-2-16,25-4 3 15,-17-1-1-15,17-1-2 16,-12 1 0-16,20-4 4 16,-16 2-2-16,24 0-2 15,-13 0 2-15,24-3-2 0,-14 3 0 16,32-7-3-16,-13 0 3 15,40-6 4-15,-9-1-17 16,46-15-116-16,-22-2-433 16,26-4 89-16</inkml:trace>
  <inkml:trace contextRef="#ctx0" brushRef="#br0" timeOffset="101799.454">3175 11038 997 0,'-9'41'548'15,"-2"-25"-30"-15,6-8-180 16,8-16-199-16,11-21-8 16,2-16-51-16,9-30 4 15,0-6-8-15,7-23-7 16,-3 4-29-16,2-10-10 15,-2 22-18-15,-6 5-6 16,-7 28-3-16,-4 18 2 0,-5 28-3 16,-5 23 0-16,-3 17 3 15,-1 22-5-15,-1 8-1 16,1 16 3-16,1-8-1 16,2 6-3-16,0-20 3 15,5-8 1-15,2-19-1 16,8-19 0-16,5-22 0 15,12-20-1-15,3-18 1 0,11-25-5 16,-2-3 4-16,5-13 1 16,-8 13 0-16,0 7-1 15,-12 26 1-15,-7 21-1 16,-12 28 1-16,-9 31 3 16,-12 17-3-16,-11 32 7 15,-5 6 1-15,-6 18-2 16,2-10-2-16,0 6-3 15,11-20-2-15,8-5-43 16,9-21-30-16,9-11-165 16,8-24-385-16,3-23 43 15</inkml:trace>
  <inkml:trace contextRef="#ctx0" brushRef="#br0" timeOffset="102199.555">4568 10388 1304 0,'16'-27'497'0,"-2"0"56"15,-6 8-368-15,-8 0 4 16,-13 10-86-16,-13 10-10 16,-12 7-27-16,-16 10 3 15,-2 7-26-15,-14 16 11 16,3 8-1-16,-3 18 13 16,11 1-4-16,1 12 2 15,19-8-17-15,9 1-8 16,19-18-21-16,15-3-8 15,16-18-8-15,21-9-8 16,12-21-10-16,22-14-70 16,3-13-41-16,15-13-575 15,-15-1 114-15</inkml:trace>
  <inkml:trace contextRef="#ctx0" brushRef="#br0" timeOffset="102627.08">4910 10608 1415 0,'-30'-13'470'0,"6"16"97"0,15-3-402 15,8-1-8-15,9-1-59 16,8 0-37-16,7-1-31 16,14 1-11-16,3 1-22 15,13-3-35-15,-1 2-66 16,5-1-123-16,-12 1-369 15,-6 1 26-15</inkml:trace>
  <inkml:trace contextRef="#ctx0" brushRef="#br0" timeOffset="102875.211">4838 10777 1337 0,'-14'6'478'0,"8"0"76"16,12-3-371-16,7-3-19 16,6-2-63-16,15-4-20 15,6-3-35-15,14-6-9 16,2 2-27-16,8-2-136 16,-4 2-304-16,-3-6-170 15,-15 4-172-15</inkml:trace>
  <inkml:trace contextRef="#ctx0" brushRef="#br0" timeOffset="104599.274">6075 10439 1415 0,'-12'-10'340'0,"-5"17"115"15,4 16-419-15,-2 17 5 16,4 7-14-16,-4 16 10 15,3-1 4-15,0 9-1 16,2-7-9-16,3 8-10 16,3-8-23-16,0 6-4 15,3-12-6-15,0 2-55 16,2-18-39-16,-1-9 7 16,1-18-391-16,2-22 94 15</inkml:trace>
  <inkml:trace contextRef="#ctx0" brushRef="#br0" timeOffset="104868.209">5913 10640 1188 0,'-11'-28'471'16,"5"5"38"0,12-9-313-16,11-2-59 0,14-5-27 15,6 3-56-15,12 3 2 16,-2 10-5-1,4 8-7-15,-9 13-27 0,-4 11-9 16,-17 12-5-16,-9 13-2 16,-14 7-3-16,-15 7 0 15,-7-4 1-15,-11 2-15 16,-2-13-14-16,-3-3-23 16,9-9-46-16,2-6-76 15,14-7-33-15,7-3-332 16,9-2 47-16</inkml:trace>
  <inkml:trace contextRef="#ctx0" brushRef="#br0" timeOffset="105318.791">6331 10980 1114 0,'-11'13'345'0,"3"-2"96"16,9 2-309-16,6-4 4 15,5-4-26-15,7-3-16 16,5-6-30-16,3-6-13 15,1-4-23-15,0-6-13 16,-7-2-6-16,-4-1-4 16,-10 2-3-16,-10 1 0 15,-9 6 0-15,-12 6 2 16,-3 8-6-16,-10 10 6 16,3 8-1-16,-1 10 8 15,7 3 18-15,0 10 9 16,10 0 1-16,4 0-3 15,8-4-10-15,6-1-19 16,8-10-6-16,12-6-7 16,8-6 0-16,9-14-95 15,2-11-67-15,6-11-381 16,-7-6 12-16</inkml:trace>
  <inkml:trace contextRef="#ctx0" brushRef="#br0" timeOffset="105514.885">6772 10770 1037 0,'-12'9'451'0,"-6"20"44"15,-4 10-248-15,-3 18-97 16,2 0-39-16,-2 10-32 16,6-8-45-16,5 2-8 15,7-13-16-15,7-6-59 16,3-11-80-16,-6-2-401 15,0-12 60-15</inkml:trace>
  <inkml:trace contextRef="#ctx0" brushRef="#br0" timeOffset="110398.177">670 12309 1108 0,'-2'-22'316'0,"-7"3"86"16,-5 0-290-16,-4 7-39 0,-6 2 28 15,-5 9-18 1,-9 15 11-16,0 9-9 0,-5 16-14 16,5 6-25-16,1 16-14 15,10-4-20-15,8 15-2 16,12-6-1-16,10 6-5 16,11-16 4-16,18-3-2 15,7-23-2-15,16-15-1 16,0-19-1-16,9-16-4 15,-8-11 6-15,3-18-2 16,-11-3 0-16,-6-6-2 16,-18 2-1-16,-14-6 2 15,-16 11 2-15,-19-5-1 16,-11 7 1-16,-12 1 0 16,-3 13-1-16,-4 14-10 15,9 18-12-15,-4 24-60 16,12 16-39-16,7 19-43 15,11 5-352-15,17 18 81 16</inkml:trace>
  <inkml:trace contextRef="#ctx0" brushRef="#br0" timeOffset="110651.022">1064 12728 1061 0,'7'-15'335'0,"-9"8"74"16,1 8-285-16,-5 10 0 16,-2 10-35-16,-3 11-20 15,0 2-20-15,-4 3-19 16,5-4-24-16,2 0-5 15,4-9-21-15,0-4-48 16,6-1-393-16,4-11 93 16</inkml:trace>
  <inkml:trace contextRef="#ctx0" brushRef="#br0" timeOffset="111097.931">1791 12242 1208 0,'-5'-9'355'15,"-11"9"80"-15,-6 6-346 0,-14 9 1 16,-2 6-18-16,-9 9 16 16,4 2-2-16,-3 11 13 15,11 1-34-15,1 14-14 16,9 0-30-16,2 11-3 15,9-6-12-15,6 1-5 16,11-15 0-16,13-7 2 16,7-18-7-16,12-11 1 15,5-16 3-15,10-12 3 16,0-10-3-16,7-16 1 16,-3-8 1-16,4-7 2 15,-12-2-5-15,-2-3 0 16,-16 7 1-16,-15 0 1 15,-14 10-5-15,-21 2 3 16,-15 13 1-16,-14 10-23 16,-6 11-9-16,-6 12-20 0,11 11-32 15,5 11-82-15,13 1-117 16,14 3-224-16,17-3-28 16</inkml:trace>
  <inkml:trace contextRef="#ctx0" brushRef="#br0" timeOffset="111616.558">2159 12239 1052 0,'-27'2'433'0,"7"3"28"16,15-4-262-16,15-1-98 16,11-4-40-16,11-1-1 15,4-2-16-15,10 0-1 16,-6 1 1-16,8 3-10 16,-14 3-21-16,-4 7-8 15,-17 5 2-15,-12 10-5 16,-16 4-1-16,-15 6 0 15,-7 0 3-15,-4 2-5 16,2-8 1-16,0 1 3 0,16-8-3 16,5-2-2-16,11-5 3 15,11 3-4-15,10-5 2 16,8 0 2-16,6-1 0 16,6 3-3-16,0 0 5 15,-3 5-3-15,-9 6 1 16,-13 8-2-16,-13 4 3 0,-18 7-3 15,-11-6 5 1,-10 5 16-16,-1-8 15 0,-4-4 13 16,9-9-3-16,2-5-4 15,12-11-18-15,3-7-14 16,11-10-67-16,7-7-501 16,4-3 149-16</inkml:trace>
  <inkml:trace contextRef="#ctx0" brushRef="#br0" timeOffset="113010.841">2793 12486 1143 0,'-22'-22'330'0,"6"4"96"0,7 9-329 0,6 7 9 16,3 3-10-16,3 7-11 15,3 5-10-15,7 9-2 16,3 4-25-16,9 9-16 16,1 2-19-16,4 3-8 15,-4-3 2-15,3 1 0 16,-7-6-60-16,-2-2 366 15,-10-3-818-15,-3-7 330 16</inkml:trace>
  <inkml:trace contextRef="#ctx0" brushRef="#br0" timeOffset="113230.627">2719 12769 979 0,'-8'-6'379'16,"0"-3"40"-16,5-3-220 15,8-3-76-15,4-6 12 16,6 1-39-16,8-6-12 16,5 1-22-16,10-3-21 15,3 2-34-15,10-8-28 16,-4 4-60-16,2-6-426 0,-8 3 101 16</inkml:trace>
  <inkml:trace contextRef="#ctx0" brushRef="#br0" timeOffset="113564.798">3174 12051 832 0,'-1'1'455'15,"3"-7"-38"-15,16-4-134 16,10-4-208-16,15-3-13 15,-3 1-29-15,3 2-9 16,-12 8-5-16,-4 11-7 16,-15 9-4-16,-9 9-9 15,-9 7 6-15,-11 6-5 16,-6 2 2-16,-7 3 4 16,3-8-1-16,3 1 1 15,9-11 3-15,6-2 1 16,11-9-6-16,10-4 3 15,6-8-2-15,13-2-3 16,4-5-4-16,10-4 1 16,-3 0 364-16,10 5-820 0,-10 2 398 15</inkml:trace>
  <inkml:trace contextRef="#ctx0" brushRef="#br0" timeOffset="115013.012">3670 12578 1165 0,'-22'-12'434'0,"6"7"71"0,7 3-300 15,10 6-60-15,8 5-9 16,5 1-67-16,11 4-16 16,6 2-15-16,11-3-17 15,-1-7-23-15,12-5-104 16,-9-8-82-16,2-6-368 15,-12-5-1-15</inkml:trace>
  <inkml:trace contextRef="#ctx0" brushRef="#br0" timeOffset="115180.046">3851 12438 1280 0,'-14'23'369'0,"-10"10"93"16,5 1-370-16,6 11-26 15,3-4-24-15,1 2-41 16,6-2-10-16,3-1-61 16,4-9-45-16,4-1-350 15,-2-11 47-15</inkml:trace>
  <inkml:trace contextRef="#ctx0" brushRef="#br0" timeOffset="115650.142">4524 12298 856 0,'9'-14'421'0,"-3"2"22"15,-5 4-175-15,-6 4-79 16,-7 2-25-16,-9 9-2 16,-4 4-41-16,-10 6 0 15,1 3-45-15,-5 6-11 16,4 1-26-16,-1 8 3 16,9 1-15-16,1 11-4 15,10-2-8-15,7 11-4 0,7-7-8 16,8 3 0-16,8-11-1 15,10-7-8-15,5-14 7 16,15-13-5-16,0-17-3 16,10-16-1-16,-3-11 7 15,1-17-10-15,-13-3 10 16,-1-8 4-16,-15 6-1 0,-8-5 3 16,-12 10 3-16,-12 2-39 15,-10 17-20-15,-11 13-51 16,-3 19-39-16,-8 25-83 15,4 15-1-15,-5 19-329 16,8 3 71-16</inkml:trace>
  <inkml:trace contextRef="#ctx0" brushRef="#br0" timeOffset="115856.97">4906 12558 1468 0,'-4'9'379'0,"-18"14"116"15,4 5-429-15,-3 11-31 16,3-1-18-16,-5 12-22 0,3-5-3 16,3 3-25-16,6-10-60 15,7-1-396-15,8-9 83 16</inkml:trace>
  <inkml:trace contextRef="#ctx0" brushRef="#br0" timeOffset="116213.825">5113 12540 1263 0,'-5'14'488'0,"1"-9"54"16,9-3-324-16,14-8-86 16,11-10-37-16,13-11-24 15,1-5-28-15,9-7 3 16,-7 4-16-16,-1 3-10 16,-13 12-15-16,-4 6 1 15,-14 13-7-15,-7 9 1 16,-9 7 3-16,-5 11-4 15,-3 4 0-15,-8 10-8 16,-4 1-9-16,0 8-27 0,2-7-4 16,5 1-20-16,11-14-14 15,12-7-79-15,8-13-7 16,7-11-372-16,6-9 48 16</inkml:trace>
  <inkml:trace contextRef="#ctx0" brushRef="#br0" timeOffset="116515.921">5772 12377 1014 0,'3'-25'401'16,"-3"1"41"-16,-3 6-274 0,-7 1-43 15,-1 8-32-15,-3 8-11 16,-1 6 0-16,-3 12 21 16,1 3-8-16,2 10-15 15,5 0-26-15,2 9-12 16,6-2-26-16,4 5-7 15,3-4-2-15,2 6-6 16,-2-6-3-16,-1 3 1 16,-3-5 2-16,-5 3-5 15,-1-8 9-15,-5-1-2 16,0-10-1-16,-3-5-4 16,2-12-2-16,-4-11-25 15,0-11-51-15,-1-19-121 16,2-13-359-16,4-23 35 15</inkml:trace>
  <inkml:trace contextRef="#ctx0" brushRef="#br0" timeOffset="116633.767">5721 12325 957 0,'23'-2'589'16,"2"3"10"-16,-2 3-198 16,10-2-109-16,-2 0-93 15,10 1-66-15,0-3-78 0,8 0-34 16,-4-3-78-16,5-1-594 15,-16-2 166-15</inkml:trace>
  <inkml:trace contextRef="#ctx0" brushRef="#br0" timeOffset="117144.134">6376 12484 1007 0,'-10'-16'436'16,"7"2"26"-16,2 4-203 16,7 9-110-16,-2 6 24 15,4 6-39-15,3 10-6 16,0 4-29-16,7 10-23 16,3-3-45-16,7 4-21 15,0-6-12-15,4 1-18 16,-4-8-30-16,-5-2-136 15,-11-7-46-15,-9-2-356 16,-12-4-17-16</inkml:trace>
  <inkml:trace contextRef="#ctx0" brushRef="#br0" timeOffset="117321.974">6305 12728 564 0,'-23'0'540'15,"6"1"-68"-15,9 0 5 16,3-2-251-16,6 0-28 15,6-4-7-15,5-1-69 16,8-4-18-16,6-2-44 16,11-6-27-16,4-3-31 15,15-9-93-15,-1-3-137 0,12-16-374 16,-2 2-2-16</inkml:trace>
  <inkml:trace contextRef="#ctx0" brushRef="#br0" timeOffset="117710.374">7040 12566 644 0,'-24'8'571'16,"6"-2"-78"-16,8-2-36 0,11-1-277 15,12 0-34-15,9-3-13 16,5 2-54-16,14-1-3 16,-1-1-28-16,11-1-24 15,-4-2-37-15,5-2-134 16,-12-1-73-16,-2-1-356 16,-14 2-26-16</inkml:trace>
  <inkml:trace contextRef="#ctx0" brushRef="#br0" timeOffset="117910.134">7157 12383 1191 0,'-4'8'450'0,"-4"10"87"15,4 8-323-15,1 14-30 16,2 4-53-16,-1 11-48 0,2-2-44 15,3 3-26-15,0-11-32 16,4-2-148-16,0-10-405 16,-4-7 69-16</inkml:trace>
  <inkml:trace contextRef="#ctx0" brushRef="#br0" timeOffset="119313.361">8198 12228 1290 0,'-25'-12'354'16,"-4"9"97"-16,-7 12-361 0,2 8-46 16,-10 15 16-1,5 11-21-15,-4 10 6 0,12 1-2 0,9 2-5 16,14-12-22-16,13-1-4 15,10-11-11-15,12-3 6 16,5-6 1-16,4-1 5 16,0-4 2-16,-4 1 22 15,-9-2 3-15,-9 1 21 16,-9-4 1-16,-12 5 3 16,-6-3-16-16,-12-1-7 15,-2-2-24-15,-9-5-8 16,1-10-9-16,-7-10-10 15,6-9-5-15,1-13-40 16,8-7-68-16,7-13-81 16,12-5-371-16,12-11 36 15</inkml:trace>
  <inkml:trace contextRef="#ctx0" brushRef="#br0" timeOffset="119449.535">8081 12272 1105 0,'31'1'427'0,"2"-2"76"15,2 1-296-15,9-1-4 0,-2 0-63 16,11 1-40-16,-1 1-51 16,11-3-38-16,-6-5-138 15,19 2-427-15,-12-2 85 16</inkml:trace>
  <inkml:trace contextRef="#ctx0" brushRef="#br0" timeOffset="119799.493">8759 12430 1380 0,'-30'9'491'16,"7"0"73"-16,17 0-395 15,14-2 2-15,9-3-58 16,13 3-40-16,7-2-19 15,15-3-4-15,0-2-40 16,12-1-52-16,-4-4-39 16,0-2-172-16,-9-1-364 15,-7-5 39-15</inkml:trace>
  <inkml:trace contextRef="#ctx0" brushRef="#br0" timeOffset="120001.445">8733 12579 1482 0,'-17'13'515'15,"9"-9"73"-15,15 2-366 16,8-3-90-16,13-4-10 16,5-1-53-16,14-1-4 15,3-3-29-15,12 0-25 16,-3 5-75-16,10 0-587 15,-11 0 159-15</inkml:trace>
  <inkml:trace contextRef="#ctx0" brushRef="#br0" timeOffset="123295.991">9732 12573 959 0,'-34'31'419'0,"12"-13"4"15,17-10-224-15,22-15-117 16,16-13-36-16,25-20-9 15,8-9-12-15,19-16 4 16,-5 1-9-16,6-7-6 16,-17 15-10-16,-8 8 4 15,-24 23-4-15,-9 12 2 16,-19 19 8-16,-15 19 16 16,-11 7 3-16,-12 20 8 15,-7 7-1-15,-11 9-10 0,7-3-15 16,-2 2-7-16,12-18-15 15,10-7-63-15,14-18-26 16,16-13 120-16,14-15 119 16,18-19-633-16,6-12 434 15</inkml:trace>
  <inkml:trace contextRef="#ctx0" brushRef="#br0" timeOffset="123629.26">10563 12268 899 0,'17'-34'329'0,"-12"8"64"16,-9 13-232-16,-11 12 7 15,-7 10-40-15,-12 16-14 16,-3 9-36-16,-8 12-16 16,5 1-25-16,0 12-1 15,14-7-3-15,4 4 6 16,14-9-7-16,8 1-8 16,10-13-6-16,13-5-4 15,11-14-8-15,12-9-1 16,4-14-2-16,6-14-4 15,-2-8 3-15,-1-12-4 16,-12-3 5-16,-6-9 1 16,-13 4-4-16,-14-4 0 15,-13 8 5-15,-15-2-9 16,-11 10-4-16,-10 6-28 0,-2 14-19 16,-7 16-28-16,7 17-11 15,2 17-49-15,10 9-7 16,10 8-313-16,15-10 69 15</inkml:trace>
  <inkml:trace contextRef="#ctx0" brushRef="#br0" timeOffset="124130.662">11040 12260 897 0,'-7'-23'253'0,"-10"-3"77"16,1 7-247-16,-4 6 35 15,3 13-8-15,0 14 7 16,5 12-5-16,2 19-10 16,5 4-36-16,5 8-14 15,6-4-21-15,2 7-7 16,0-8-12-16,0 7 0 16,-6-9-10-16,-6 3-1 15,-7-13-1-15,-4-6 5 16,-3-15-12-16,-5-16 7 0,2-12 0 15,-1-19-3-15,5-11-3 16,5-13 3-16,10 4 1 16,8 0-2-16,7 11 1 15,9 3 2-15,5 11 2 16,10-1-2-16,3 1 3 16,9-8 0-16,-2-1 3 15,6-8-3-15,-9 2 1 16,-3-2 2-16,-8 8 1 15,-14 2-2-15,-13 10 5 0,-13 5-1 16,-12 10-2-16,-15 7-2 16,-3 6-2-16,-9 11 0 15,3 6-2-15,-3 8-1 16,13-1-17-16,6 3-69 16,16-10-42-16,17-6-342 15,16-10 33-15</inkml:trace>
  <inkml:trace contextRef="#ctx0" brushRef="#br0" timeOffset="124464.659">11403 12219 927 0,'19'-15'318'0,"-10"0"73"16,-10 7-237-16,-10 2 15 16,-7 5-32-16,-8 9-7 0,-6 6-30 15,-2 12-30-15,3 4-35 16,1 16-6-16,6 2-10 15,3 12-2-15,8-3 1 16,5 5 1-16,8-12-3 16,7 0-6-16,8-14-1 15,11-9-3-15,7-14-6 16,13-13 1-16,2-14-2 0,8-15-1 16,-9-6 3-1,1-16 0-15,-14-1 0 0,-9-9 0 16,-11 6 1-16,-8-9 1 15,-13 12-2-15,-11 4-5 16,-6 17 5-16,-13 11-5 16,-3 19-4-16,-7 15-60 15,4 11-43-15,-1 10-404 16,14-4 59-16</inkml:trace>
  <inkml:trace contextRef="#ctx0" brushRef="#br0" timeOffset="124894.481">11831 12496 1307 0,'-15'0'506'16,"7"11"41"-16,13 1-360 0,10-3-8 15,10-2-75-15,14-1-27 16,4-4-15-16,11-3-16 16,1 0-26-16,12-8-39 15,-8 2-77-15,-7-7-512 16,-19 6 121-16</inkml:trace>
  <inkml:trace contextRef="#ctx0" brushRef="#br0" timeOffset="126999.384">12610 12527 1318 0,'-21'23'372'16,"8"-18"95"-16,16-10-339 15,17-10-30-15,17-18 2 16,9-8-31-16,20-13 1 15,2 2-31-15,3-2-22 0,-10 15-12 16,-3 10-6-16,-22 19-3 16,-11 14-4-16,-14 15 6 15,-11 18 0-15,-9 6 1 16,-12 16 4-16,-4 0 2 0,-3 6-6 16,4-11-4-16,4-2-34 15,6-19-60-15,10-9-95 16,8-16-339-16,18-12 26 15</inkml:trace>
  <inkml:trace contextRef="#ctx0" brushRef="#br0" timeOffset="127432.804">13332 12139 954 0,'7'-13'413'0,"-5"14"35"15,-5 8-230-15,-2 15-40 16,1 8-42-16,0 16-21 15,3 4-34-15,2 17-11 16,1-2-42-16,1 7-10 16,-3-11-10-16,-4 4-4 15,-3-15-3-15,-4-5-1 16,-1-12-3-16,-3-9-9 0,-2-15 3 16,-4-14-21-16,1-11-18 15,-1-13-24-15,2-5 1 16,2-5-2-16,10 5 22 15,4 3 16-15,6 9 29 16,10 4 4-16,8 4 4 16,10 2-2-16,4-2 3 15,15-5 4-15,-3-7 2 16,9-12 8-16,-6-7 3 0,3-10 5 16,-10 2-5-16,-3-2 0 15,-14 8-7-15,-11 2-3 16,-16 12-10-16,-19 5-2 15,-10 13-1-15,-15 7-11 16,-3 8-3-16,-7 13-13 16,7 5-33-16,3 7-64 15,12 2-341-15,10 5 62 16</inkml:trace>
  <inkml:trace contextRef="#ctx0" brushRef="#br0" timeOffset="128822.765">13995 12399 1211 0,'-18'-18'342'0,"4"4"104"16,9 13-348-16,5 15 34 15,2 9-17-15,6 12-12 16,2 7-22-16,5 6-10 15,3-7-45-15,8-1-16 16,-1-10-9-16,7-2-2 16,-4-9-5-16,2 1-37 15,-5-8-46-15,-5-1 380 16,-9-8-816-16,-5 2 358 16</inkml:trace>
  <inkml:trace contextRef="#ctx0" brushRef="#br0" timeOffset="129062.306">13907 12714 996 0,'-18'-2'516'0,"8"-1"-4"16,5 0-185-16,8-1-151 16,11-3-8-16,2-3-65 15,16-7-14-15,2-4-27 16,17-9-15-16,4-3-31 0,13-8-12 15,-7 2-21-15,7-6-196 16,-10 6-393-16,-10 3 50 16</inkml:trace>
  <inkml:trace contextRef="#ctx0" brushRef="#br0" timeOffset="131161.228">7995 13690 1112 0,'-3'-14'316'0,"-11"3"84"15,-3 4-313-15,-8 2-6 16,-3 3-14-16,-8 4 4 16,0 4 6-16,-9 8 11 15,5 9-23-15,-10 13-1 16,7 8-22-16,-1 13-13 16,10 2-15-16,7 10-4 15,18-7-2-15,14 2-4 16,17-13 2-16,22-6-2 15,6-18-4-15,13-14 1 16,0-19 1-16,11-21-6 16,-9-13-3-16,5-18 11 0,-13-4-5 15,-11-9 4-15,-23 8 0 16,-22-3 2-16,-24 13-5 16,-24 3-5-16,-10 18-10 15,-12 13 0-15,6 21-10 16,-1 23-22-16,15 16-27 15,2 22-57-15,20 1-34 16,15 11-320-16,24-12 56 0</inkml:trace>
  <inkml:trace contextRef="#ctx0" brushRef="#br0" timeOffset="131529.162">8764 13788 1161 0,'-28'0'353'16,"3"0"106"-16,14 1-326 16,7 2-17-16,7-1-28 15,8 0-7-15,7 2-34 16,9-1-9-16,5 0-11 16,17-1-9-16,2 0-7 15,14-1-8-15,-4-2-14 16,6 0-106-16,-16 1-123 0,-1-3-271 15,-24 0-58-15</inkml:trace>
  <inkml:trace contextRef="#ctx0" brushRef="#br0" timeOffset="131750.28">8717 13981 1085 0,'-25'7'388'15,"12"-4"48"-15,13 1-261 16,13-3-93-16,10-3 13 16,8 0-20-16,14-7-7 15,3 3-14-15,16-2-7 16,-2 3-32-16,11 2-60 16,-15 10-15-16,2 6-445 15,-19-2 92-15</inkml:trace>
  <inkml:trace contextRef="#ctx0" brushRef="#br0" timeOffset="133572.332">9902 13972 1357 0,'-32'5'423'16,"8"-2"103"-16,15 1-394 15,11 1 11-15,9-7-40 16,14 4-37-16,5-1-19 16,15-1-13-16,4 0-31 0,12-6-63 15,0-2-100-15,13-6-413 16,-10-6 58-16</inkml:trace>
  <inkml:trace contextRef="#ctx0" brushRef="#br0" timeOffset="134010.832">11014 13679 1180 0,'-7'-11'374'0,"0"-4"119"15,-2 4-321-15,-3-5-19 16,-1 4-10-16,-7 3-13 0,-3 4-48 15,-7 7 4-15,-1 4-19 16,-10 9-17-16,4 5-14 16,-5 12-10-16,7 1-11 15,2 12-7-15,11 2-2 16,7 9 4-16,11-4 3 16,13 4-8-16,9-13 4 15,15-3-6-15,5-16-9 16,18-13-3-16,0-13 4 0,12-16-4 15,-8-12 3-15,3-15 6 16,-16-4 2-16,-12-10 1 16,-15 5 0-16,-13-7-1 15,-16 10-1-15,-13 1-20 16,-11 15-15-16,-12 13-13 16,-2 19-11-16,-10 19-35 15,7 15-33-15,0 13-89 16,13 1 334-16,16 4-669 15,17-8 269-15</inkml:trace>
  <inkml:trace contextRef="#ctx0" brushRef="#br0" timeOffset="134184.848">11303 13960 900 0,'4'9'450'16,"-13"-1"0"-16,-2 10-170 0,-2 0-193 15,-5 6-12-15,-1 4-48 16,-1 7-25-16,0-2-8 16,-1 4-62-16,6-4-36 15,5 2-353-15,8-12 53 16</inkml:trace>
  <inkml:trace contextRef="#ctx0" brushRef="#br0" timeOffset="134579.176">11796 13718 965 0,'18'-30'475'0,"-9"1"22"16,-10 8-206-16,-11 5-144 16,-4 8-36-16,-14 8-13 15,-3 11-52-15,-11 12-7 16,5 8-12-16,-2 11-16 15,10 3-5-15,2 11-7 16,9-8 7-16,2 6-2 16,10-8 0-16,8-1 6 15,7-12-5-15,13-8-5 16,8-13 6-16,10-15-7 0,3-11 2 16,11-12 4-16,-2-5 2 15,3-15-1-15,-12 2 4 16,-2-9-5-16,-15 8 1 15,-7-2-2-15,-16 10-4 16,-14 4-5-16,-11 12-5 16,-16 4-30-16,-7 12-31 15,-10 10-77-15,6 9-27 0,0 12 104 16,18 2-447 0,16 6 191-16</inkml:trace>
  <inkml:trace contextRef="#ctx0" brushRef="#br0" timeOffset="135045.548">12104 13683 1180 0,'0'-13'432'0,"10"-2"91"15,1 0-305-15,11-3-46 16,4 3-23-16,8 0-4 15,-1 6-58-15,5 2-6 16,-5 4-29-16,-1 4-30 0,-8 2-15 16,-5 8-11-16,-11 1-6 15,-9 10-26-15,-13 1-21 16,-13 7-42-16,-4-3-2 16,-12 4-12-16,5-6 23 15,1 0 28-15,10-6 38 16,7-2 10-16,12-3 18 15,9-1 2-15,8-3-7 16,12-2 2-16,3 0 1 16,9-1 3-16,-2 0-3 0,1 4 4 15,-8 1 1-15,-3 8-3 16,-13 1 1-16,-8 6 1 16,-13-1 3-16,-10 5-3 15,-5-3 8-15,-10-2 1 16,1-6 4-16,-1-8-3 15,5-7 2-15,2-9-10 16,7-4-102-16,1-3-430 16,5-3 107-16</inkml:trace>
  <inkml:trace contextRef="#ctx0" brushRef="#br0" timeOffset="135499.685">12878 13798 1287 0,'-10'-7'389'16,"1"4"105"-16,8 8-346 16,5 2-44-16,5 9 5 15,1 6-45-15,10 7-18 16,0 1-11-16,10 2-12 16,1-6-19-16,6-1-13 15,-2-7-42-15,-1-2-111 0,-12-4-144 16,-7 4-233-16,-12-2-73 15</inkml:trace>
  <inkml:trace contextRef="#ctx0" brushRef="#br0" timeOffset="135668.126">12758 14065 1196 0,'-8'8'432'15,"7"-10"102"-15,12-5-320 0,15-7 0 16,8-6-54-16,16-12-28 15,2-2-63-15,13-10-25 16,-5 1-30-16,5-6-160 16,-9 8-458-16,-9 0 105 15</inkml:trace>
  <inkml:trace contextRef="#ctx0" brushRef="#br0" timeOffset="137160.593">13572 13313 1167 0,'-8'-12'349'0,"6"-7"94"15,11 1-323-15,10-2 29 16,6 4-29-16,5 4-13 15,-2 9-26-15,-1 8-11 16,-9 6-53-16,-5 9-9 16,-10 4-12-16,-8 5 4 15,-8-2-6-15,-8 5 2 16,1-6 2-16,-6-2 1 0,5-5 4 16,4-3-2-16,7-6 3 15,9 0 4-15,9-4-4 16,11 0-5-16,8-1 2 15,13-1-11-15,4 1-87 16,8-2-428-16,-3 3 108 16</inkml:trace>
  <inkml:trace contextRef="#ctx0" brushRef="#br0" timeOffset="137471.645">13770 13875 1173 0,'-3'8'434'0,"2"-5"88"16,11 0-267-16,10-2-72 16,8-4 13-16,6 1-64 15,13-1-34-15,-1-2-43 16,14-4-22-16,-2 1-30 16,8-3-171-16,-10-1-453 15,-9-6 102-15</inkml:trace>
  <inkml:trace contextRef="#ctx0" brushRef="#br0" timeOffset="139610.385">14831 13875 1110 0,'-32'17'339'15,"-1"0"129"-15,11-2-291 16,6-1 7-16,10-6-39 16,15-3-20-16,8-9-65 15,16-12-32-15,9-8-27 16,17-14 2-16,-1-8-3 0,13-11 1 16,-11 7-3-16,3 0 7 15,-16 16-6-15,-7 8 3 16,-21 22-3-16,-12 17 7 15,-16 14-8-15,-13 19 7 16,-7 9-5-16,-4 12 4 16,2-5-8-16,5 6 5 15,13-14-4-15,11-10-54 16,10-15-48-16,13-13-80 16,7-17-31-16,7-14-313 15,1-11 68-15</inkml:trace>
  <inkml:trace contextRef="#ctx0" brushRef="#br0" timeOffset="140047.147">15468 13713 558 0,'5'-2'423'0,"-3"2"-58"0,-2 5-69 16,0 3-149-16,3 2-44 16,0 9 6-16,2 5-17 15,0 12 10-15,0 3-27 16,-1 11 1-16,-4-2-27 15,-4 4-11-15,-2-7-19 16,-3 1-1-16,-2-9-14 0,-2 1 0 16,-1-11-3-16,-2-4 1 15,1-12-4-15,-2-11 2 16,0-10 2-16,-1-13-6 16,4-5 3-16,3-6 3 15,3 2-2-15,5-3-3 16,6 11 2-16,2-1-1 15,8 10 2-15,9 0-2 16,4 6 0-16,16-4 3 16,5-1 1-16,17-13-3 15,-1-4 2-15,7-10 5 16,-9-1-4-16,-4-4 0 16,-22 7-3-16,-14 0 7 15,-18 10-9-15,-15 4 6 16,-13 9-3-16,-18 9 5 15,-4 11-6-15,-6 15 5 16,3 4-9-16,4 16-94 0,19-1-34 16,6 7-365-16,15-10 15 15</inkml:trace>
  <inkml:trace contextRef="#ctx0" brushRef="#br0" timeOffset="140285.84">15934 14198 1085 0,'8'-11'360'0,"-1"2"75"16,0 4-306-16,-4 8 13 15,-4 7-43-15,-4 11-28 16,-3 3-24-16,-4 7-6 15,0 0-33-15,1 2 9 16,4-6-43-16,1-1-456 16,7-13 147-16</inkml:trace>
  <inkml:trace contextRef="#ctx0" brushRef="#br0" timeOffset="141809.978">16467 13887 816 0,'-39'33'432'0,"-3"1"23"16,9-3-144-16,7-3-112 15,15-9-35-15,12-10-11 16,12-13-56-16,18-14-15 16,9-12-36-16,25-22-3 15,4-10-13-15,16-14 2 16,-9 5-7-16,0 3-1 16,-20 25-7-16,-13 9-1 15,-20 24-9-15,-11 15-2 16,-15 14-9-16,-12 18-12 15,-9 9-23-15,-11 17-34 16,-1 0-31-16,-2 7-63 16,9-14-18-16,6-4-36 15,15-18-296-15,11-11 90 16</inkml:trace>
  <inkml:trace contextRef="#ctx0" brushRef="#br0" timeOffset="142142.727">17336 13600 907 0,'-2'-22'268'0,"-13"7"77"15,-7 4-231-15,-4 8-24 16,-5 4 14-16,1 7-12 0,-2 6 12 16,6 2-10-16,1 4 12 15,9 4-15-15,2 2 0 16,7 4-15-16,4 9-3 15,4 2-23-15,3 9-7 16,1 0-18-16,0 3-8 16,-3-8-8-16,-3 0 4 15,-2-13-6-15,-4-2 8 16,-2-9-1-16,-8-5-2 16,1-8-3-16,-6-7-2 15,-1-8-13-15,-3-11-45 16,3-8-52-16,0-19-97 15,8-6 319-15,8-15-668 16,9 2 279-16</inkml:trace>
  <inkml:trace contextRef="#ctx0" brushRef="#br0" timeOffset="142277.144">17156 13576 1062 0,'37'-16'435'16,"5"0"86"-16,-4 3-275 15,4-1-15-15,-4 6-68 16,6 3-51-16,-5 5-75 15,5 6-81-15,-5 7-114 16,5 10-411-16,-9 4 54 0</inkml:trace>
  <inkml:trace contextRef="#ctx0" brushRef="#br0" timeOffset="142640.465">17689 13696 988 0,'-20'-13'446'16,"8"6"44"-16,6 9-220 15,6 7-102-15,7 6-27 16,7 8-14-16,3 5-58 16,7 5-8-16,5-2-35 15,4 4-29-15,1-5-11 16,1 1-90-16,-7-8-58 0,-6-1 55 15,-12-3-441-15,-8 6 114 16</inkml:trace>
  <inkml:trace contextRef="#ctx0" brushRef="#br0" timeOffset="142846.663">17593 13997 1375 0,'-6'-13'544'15,"4"-1"22"-15,10-3-342 16,8 0-68-16,12-8-73 16,5-2-18-16,16-4-12 15,1 6-32-15,12-3-29 16,-2 8-56-16,4 5-149 16,-13 7 232-16,-3 2-635 15,-9 4 154-15</inkml:trace>
  <inkml:trace contextRef="#ctx0" brushRef="#br0" timeOffset="143158.603">18451 13815 1333 0,'-21'0'513'0,"8"3"64"16,12 1-375-16,12-1-19 15,7-2-76-15,13 3-36 16,3-2-30-16,13-2-12 15,-2 1-35-15,6-1-72 16,-6-1-107-16,4 1-433 16,-12-2 52-16</inkml:trace>
  <inkml:trace contextRef="#ctx0" brushRef="#br0" timeOffset="144837.875">18616 13701 587 0,'2'-36'525'0,"-3"16"-74"15,0 11 6-15,-3 15-242 16,-2 16-8-16,-2 10-52 15,-3 15-36-15,2 4-46 16,3 6-25-16,6-12-35 16,7-1-101-16,3-12-95 0,3 0-391 15,-7-10 10-15</inkml:trace>
  <inkml:trace contextRef="#ctx0" brushRef="#br0" timeOffset="146459.293">19363 13892 984 0,'-24'38'295'15,"5"-11"76"-15,10-9-262 16,12-11-34-16,15-13-6 16,7-18-27-16,21-19-11 15,11-9-8-15,16-17-9 16,0 0-4-16,5-3-7 16,-18 15 1-16,-8 11-1 15,-22 22 6-15,-9 18 7 16,-18 20 11-16,-9 19 5 0,-12 10 5 15,-7 13-2-15,-4 1-13 16,-4 7-4-16,5-8-7 16,3-1-35-16,8-11-24 15,11-5-76-15,9-15-325 16,14-11 59-16</inkml:trace>
  <inkml:trace contextRef="#ctx0" brushRef="#br0" timeOffset="146792.05">20182 13591 803 0,'-1'-24'337'16,"-15"14"17"-16,-12 6-173 15,-5 10-113-15,-13 11 1 16,-1 7-18-16,-3 13 2 16,7 6 0-16,4 9 14 15,14-4-11-15,6 6 4 16,13-7-8-16,9-4-4 15,11-14-19-15,17-8-6 16,8-16-9-16,19-14-8 16,2-10-1-16,5-13-3 15,-8-5 5-15,-4-7-2 16,-17 0 3-16,-12-4-3 16,-11 7 0-16,-16-3-7 0,-13 9-3 15,-14 4-29-15,-7 12-13 16,-17 13-14-16,0 19-13 15,-4 15-36-15,11 10-2 16,4 6-315-16,24-7 76 16</inkml:trace>
  <inkml:trace contextRef="#ctx0" brushRef="#br0" timeOffset="147158.493">20632 13539 1092 0,'5'-2'284'0,"6"-3"104"16,10 3-306-16,9-3 1 15,-1 1-12-15,5 2-17 16,-5 2-16-16,1 5-9 16,-8 6-16-16,-6 7-3 0,-9 6 1 15,-10 13 6-15,-10 4 6 16,-10 9-4-16,-5 1 2 16,-6 9 0-16,3-8-8 15,-3 5-6-15,9-8-2 16,2-4-30-16,8-12-37 15,0-3-396-15,7-11 90 16</inkml:trace>
  <inkml:trace contextRef="#ctx0" brushRef="#br0" timeOffset="147316.09">20624 13795 1218 0,'7'-8'363'0,"-7"4"83"15,6 4-350-15,9 1-23 16,7 1-36-16,13 0-19 16,7-2-13-16,25-4-58 15,2-7-40-15,22-5-359 16,-8-1 49-16</inkml:trace>
  <inkml:trace contextRef="#ctx0" brushRef="#br0" timeOffset="147625.259">21288 13574 812 0,'-41'-1'279'0,"-1"2"41"16,-1 0-176-16,11 2-56 15,4 2 22-15,10 3-10 16,5 7 8-16,9 5-18 16,7 10-18-16,9 2-29 15,7 8-11-15,3 1-17 16,9 3-8-16,-3-8-4 15,0 5 4-15,-8-7 11 0,-8 0 15 16,-12-5 4-16,-13 1 8 16,-9-6-5-16,-11-1-5 15,-2-7-11-15,-7-6-8 16,4-10-4-16,-2-15-17 16,13-9-57-16,3-20-64 15,13-9-373-15,12-12 50 16</inkml:trace>
  <inkml:trace contextRef="#ctx0" brushRef="#br0" timeOffset="147922.655">21237 13575 1224 0,'21'-6'459'0,"3"7"51"16,2 7-338-16,9 9-44 16,2-1-68-16,19 2-25 15,-4 2-82-15,11-4-471 16,-14-13 141-16</inkml:trace>
  <inkml:trace contextRef="#ctx0" brushRef="#br0" timeOffset="151579.895">6763 15345 1280 0,'-10'-26'377'15,"5"21"81"-15,7 20-334 16,8 12-70-16,1 18-4 15,4 7-27-15,6 13 4 16,0-8-14-16,11 9-8 16,-1-12-3-16,11-1 2 15,-4-14-6-15,2-4-98 16,-9-14-32-16,-8-4-352 16,-16-11 8-16</inkml:trace>
  <inkml:trace contextRef="#ctx0" brushRef="#br0" timeOffset="151757.889">6620 15715 1187 0,'-25'4'387'0,"18"-5"69"16,25-8-314-16,18-7-68 16,20-18-11-16,10-7-46 0,18-16 1 15,-4 3-6-15,17-6 10 16,-11 13-66-16,5 0-426 15,-20 13 132-15</inkml:trace>
  <inkml:trace contextRef="#ctx0" brushRef="#br0" timeOffset="152044.676">7371 15891 972 0,'-10'-7'478'0,"17"-1"-15"15,8-8-208-15,19-7-147 16,6-4-64-16,9 3-10 0,-6 6-21 16,0 13-8-16,-18 14-3 15,-9 16 0-15,-16 7 1 16,-15 15-6-16,-10-2-8 15,-4 4-7-15,3-9-17 16,6-7-65-16,12-15-15 16,8-11-352-16,8-11 57 15</inkml:trace>
  <inkml:trace contextRef="#ctx0" brushRef="#br0" timeOffset="152343.352">8110 15402 1371 0,'-19'14'407'0,"15"-7"84"16,15-2-397-16,13-3-28 16,5 0-46-16,9-1-3 0,-1 2-13 15,6-1 1-15,-4 0 2 16,5 1-107-16,-11 1 420 16,-6 7-815-16,-11-1 310 15</inkml:trace>
  <inkml:trace contextRef="#ctx0" brushRef="#br0" timeOffset="152542.29">8083 15673 1332 0,'-28'15'442'0,"16"-6"76"15,15-3-373-15,18-7-42 16,8-7-60-16,12-2-10 15,3-3-27-15,10-1 0 16,-4 6 3-16,2 1-116 16,-10 5-420-16,-8 3 110 15</inkml:trace>
  <inkml:trace contextRef="#ctx0" brushRef="#br0" timeOffset="155140.925">9412 15175 597 0,'0'-34'490'16,"-13"8"-122"-16,-2 6-25 15,-5 8-302-15,-8 7-20 16,-3 11 4-16,-9 13 17 16,1 5 1-16,2 8 0 15,9-1-9-15,11 6-7 16,11-2-14-16,12 7-1 0,6-1-8 15,10 6 4-15,1-4 1 16,5 5-8-16,-5-8 1 16,-2 5 3-16,-8-5-4 15,-10 4-2-15,-9-3 10 16,-9-1 15-16,-6-5 3 16,-5-4 4-16,-2-11 0 15,-4-15 0-15,3-10-13 16,-1-21 0-16,4-12-34 15,-2-24 107-15,7 1-554 0,4-18 184 16</inkml:trace>
  <inkml:trace contextRef="#ctx0" brushRef="#br0" timeOffset="155299.381">9231 15175 1136 0,'20'-4'368'0,"1"-6"84"16,4 5-321-16,14-2-26 15,4 3-43-15,17 3-24 16,-1 3-27-16,11 1-42 16,-8 0-71-16,5-1-357 15,-16 1 57-15</inkml:trace>
  <inkml:trace contextRef="#ctx0" brushRef="#br0" timeOffset="155573.693">10015 15180 595 0,'12'-11'484'15,"-6"1"-68"-15,-6 4-46 0,-6 5-216 16,-7 6-55-16,-11 10-18 16,-5 8-43-16,-9 14-9 15,1 4-13-15,-2 11 10 16,6-5-1-16,1 5 9 15,9-10-11-15,8-1-1 16,13-8-11-16,12-6 1 16,12-11-16-16,13-4 5 15,4-9-43-15,7-6-213 16,-1-3-236-16,11-8-28 16</inkml:trace>
  <inkml:trace contextRef="#ctx0" brushRef="#br0" timeOffset="155773.409">10169 15272 1110 0,'-30'29'306'0,"-12"15"96"0,3 4-314 16,-11 12-4-16,3 1-19 16,-5 12-7-16,12-3-26 15,4 0-8-15,14-12-16 16,8-7-13-16,11-17-52 15,6-6-378-15,3-14 105 16</inkml:trace>
  <inkml:trace contextRef="#ctx0" brushRef="#br0" timeOffset="156305.02">10367 15915 1038 0,'10'-13'319'16,"-6"9"76"-16,-7 11-263 15,-3 6-58-15,-7 7-8 16,-1 6-30-16,-1 6-11 16,5 0-15-16,-5 9 261 15,4-8-689-15,-1-2 320 16</inkml:trace>
  <inkml:trace contextRef="#ctx0" brushRef="#br0" timeOffset="157857.363">11126 15070 1165 0,'1'-9'264'0,"-17"13"109"15,-5 13-341 1,-10 14-8-16,-4 5-1 0,-5 14 4 15,2 1-4-15,-3 9 8 16,10-6-7-16,6 4 1 16,9-13 4-16,9-2-3 15,11-11-7-15,15-9-1 16,11-8-8-16,17-9-11 16,5-10-32-16,4-7-389 15,-1-3 114-15</inkml:trace>
  <inkml:trace contextRef="#ctx0" brushRef="#br0" timeOffset="158028.444">11205 15370 1096 0,'-37'25'296'16,"-7"24"90"-16,5 0-317 15,-2 8-22-15,10-9-20 16,2 5-14-16,10-10-7 15,10 0-13-15,11-12-24 16,4-4-356-16,4-10 99 16</inkml:trace>
  <inkml:trace contextRef="#ctx0" brushRef="#br0" timeOffset="158676.53">12247 15216 891 0,'28'-21'306'0,"-18"2"56"15,-9 6-198-15,-9 6-82 0,-16 4 26 16,-9 7-15 0,-15 10-7-16,-2 4-14 0,-19 14 1 15,2 8-17-15,-11 14-2 16,8 3 1-16,-5 19-1 16,18-4-9-16,8 10-11 15,19-11-5-15,16-3-11 16,17-18-13-16,19-10-2 15,12-23 3-15,20-12-8 16,4-12-2-16,9-11 4 16,-7-5 2-16,-6-4-6 15,-16-2-1-15,-7-4 2 16,-14 2 1-16,-4-6-3 16,-5 8 4-16,-4 6 0 15,-2 10 3-15,-1 13-2 16,1 11 1-16,5 7 2 15,6 2 0-15,12 0-3 16,6-6 9-16,17-7-98 0,1-9-40 16,10-11-388-16,-5-6 22 15</inkml:trace>
  <inkml:trace contextRef="#ctx0" brushRef="#br0" timeOffset="159173.322">12670 15272 1047 0,'-1'-21'319'0,"-6"18"92"16,0 9-288-16,-4 11 6 16,-2 7-22-16,-6 14-3 15,-2 6-34-15,-3 10-3 16,4-4-28-16,0 6-8 16,10-10-12-16,4 0 2 15,9-11-9-15,6-6-2 16,6-14-1-16,10-7-6 15,2-10-1-15,6-10-3 16,-1-6 2-16,9-8 0 16,-8-3 5-16,3-4-7 15,-5 1 7-15,1-3-5 16,-7 7-1-16,-5 8-5 16,-6 9 10-16,-7 14-8 15,-8 10 7-15,-7 15-4 0,-6 8-2 16,-2 9 4-16,2-1 2 15,5 6-10-15,8-9 5 16,12-7 3-16,9-7-5 16,10-11-3-16,3-13 9 15,13-12-6-15,0-9 6 16,12-19-6-16,-1-7 5 16,13-12-4-16,-4-2 5 15,3-1-4-15,-15 13 1 0,-5 3 0 16,-16 18 0-16,-9 9-43 15,-10 12-48-15,-7 11-414 16,-8 11 81-16</inkml:trace>
  <inkml:trace contextRef="#ctx0" brushRef="#br0" timeOffset="160175.174">6713 17074 934 0,'-25'-71'310'16,"4"16"67"-16,11 8-235 16,7 14-31-16,1 15 7 15,7 19-27-15,3 23 4 16,-1 14-13-16,8 18-16 16,3 5-24-16,8 9-6 15,-2-8-25-15,7 8-1 16,-2-12-6-16,6-1 0 15,-4-10-10-15,4 0-41 16,-3-15-43-16,-5-3-64 16,-11-7-333-16,-12-17 56 15</inkml:trace>
  <inkml:trace contextRef="#ctx0" brushRef="#br0" timeOffset="160375.338">6538 17415 1097 0,'-24'8'316'0,"2"-1"85"16,11-2-285-16,13-5-46 15,13-12 5-15,10-8-18 16,25-14-8-16,7-4-18 16,15-12-2-16,2 2-14 0,13-7-8 15,-12 9-35-15,9 4-423 16,-11 11 126-16</inkml:trace>
  <inkml:trace contextRef="#ctx0" brushRef="#br0" timeOffset="160789.646">7276 17408 811 0,'-18'3'414'15,"18"-2"-25"-15,-2-5-134 16,7 1-203-16,9-3-6 0,1 0-20 16,3 4-7-16,1 3-9 15,-1 4 2-15,-3 3-6 16,-4 6-2-16,-9 2 0 15,-8 6 0-15,-7 0-4 16,-6 6 2-16,-3-1-1 16,-2-1 1-16,2 0 5 15,1-1 1-15,7-7 2 0,4-1 11 16,9-5 1-16,9-2-2 16,6-5 0-16,13 0-6 15,7-5-8-15,13-1-5 16,3-3 2-16,19 0-78 15,-5-2-362-15,12-4 99 16</inkml:trace>
  <inkml:trace contextRef="#ctx0" brushRef="#br0" timeOffset="161146.735">7966 17234 1179 0,'-24'-2'378'15,"7"5"78"-15,13 0-309 16,13-1-67-16,13-1-12 16,9 1-36-16,17-2-11 15,5 2-11-15,12-2-2 16,-3 0 2-16,6-3-108 15,-16 2-241-15,-7 8-136 16,-19-1-140-16</inkml:trace>
  <inkml:trace contextRef="#ctx0" brushRef="#br0" timeOffset="161341.508">7940 17426 666 0,'-28'10'557'15,"5"0"-115"-15,12-2-48 16,15-2-287-16,13-6-57 16,14-1 0-16,8-5-25 15,16 1 0-15,3 0-13 16,13 1 13-16,-6 3-73 16,2 6-419-16,-20 1 128 15</inkml:trace>
  <inkml:trace contextRef="#ctx0" brushRef="#br0" timeOffset="163103.525">9163 17263 1316 0,'-17'-2'472'16,"8"1"70"-16,7 4-325 16,3 3-92-16,11 0-28 15,7-1-54-15,14 0-17 16,8-2-21-16,19-5-34 16,2-4-74-16,13-6-200 15,1 1-264-15,6-8-54 16</inkml:trace>
  <inkml:trace contextRef="#ctx0" brushRef="#br0" timeOffset="163522.595">10372 16827 1421 0,'-28'19'329'15,"-4"-15"132"-15,3 4-419 16,-8 5 0-16,1 1 4 0,-10 9 1 16,2 3 0-16,-8 13 4 15,5 4-18-15,-6 17-4 16,8 3 0-16,-2 14 2 16,10-3 5-16,5 6 7 15,13-13-11-15,12 2-4 16,14-16-10-16,16-10-6 15,12-18-5-15,16-14 3 16,3-18-5-16,6-16-2 16,-8-6-2-16,-7-8 1 15,-18 4-3-15,-14-3 1 16,-15 8-3-16,-19 3 0 16,-10 9-8-16,-17 4-4 15,-1 10-6-15,-3 12-18 16,9 6-29-16,10 9-72 15,20 1-31-15,17 2-370 0,14-9 57 16</inkml:trace>
  <inkml:trace contextRef="#ctx0" brushRef="#br0" timeOffset="163855.86">10795 17005 1306 0,'-21'-22'346'0,"-11"12"101"0,-11 6-366 16,0 5-42 0,-9 11-1-16,4 6-25 0,-5 11 28 15,14 2-2-15,3 8 11 16,18-1-10-16,10 6-1 16,10-5-29-16,14 3-1 15,5-6-8-15,8 5 4 16,-2-6-10-16,3 4 4 15,-11-4 2-15,-6 0 0 16,-9-8 0-16,-9-3 7 16,-9-7-3-16,-6-5-1 15,-4-8-3-15,-8-7 1 16,2-7-10-16,-2-13-32 16,7-9-77-16,3-14-387 15,9-4 71-15</inkml:trace>
  <inkml:trace contextRef="#ctx0" brushRef="#br0" timeOffset="163999.098">10634 16909 1312 0,'26'-15'456'0,"-7"8"63"16,9 7-339-16,0 5-110 16,9 3-18-16,1 2-41 15,11 2-14-15,-2-4-35 16,8-1-231-16,-2 3-253 0,0 2-29 15</inkml:trace>
  <inkml:trace contextRef="#ctx0" brushRef="#br0" timeOffset="164556.251">11546 16983 996 0,'-4'-14'446'16,"0"3"0"-16,-8 2-240 15,-9 5-104-15,-5 0-51 16,-10 6 46-16,-8 3-17 15,-9 7 17-15,1 4-7 16,-1 8-7-16,11 4-48 16,5 9-7-16,14-3-19 15,12 8 3-15,11-11-13 16,16-1 8-16,10-13-3 0,16-9-3 16,4-13-1-16,11-9 3 15,-9-8-8-15,4-7 1 16,-14-1 0-16,-2 1-2 15,-11 5 0-15,-2 8 9 16,-9 12-4-16,-3 18 4 16,-7 17-3-16,-8 19 1 15,-4 10-7-15,-8 14 7 16,-3-4 3-16,-8 10 5 16,-3-8-4-16,-13 5 42 15,3-12 6-15,-13-4 19 16,1-19 6-16,-7-9 7 15,8-18-38-15,-1-10-8 16,11-12-31-16,3-18-62 16,9-13-58-16,-2-23-533 0,3-1 105 15</inkml:trace>
  <inkml:trace contextRef="#ctx0" brushRef="#br0" timeOffset="166231.398">11926 17617 1158 0,'-21'3'271'0,"6"17"102"0,0 5-333 16,-2 13-20-16,-1 0-5 15,0 9-7-15,4-5-4 16,-1 7-9-16,5-8-9 16,-1 0-29-16,6-13-253 15,2-10-80-15,6-15-80 16</inkml:trace>
  <inkml:trace contextRef="#ctx0" brushRef="#br0" timeOffset="166471.196">12534 17126 1147 0,'13'-27'414'0,"-19"17"37"15,-10 20-313-15,-15 19-50 16,-4 9-64-16,-8 16 1 15,3 4-13-15,0 5-1 16,9-6 2-16,7 4 4 16,12-11-1-16,9 0-5 15,12-8-2-15,13-3-6 16,8-15-1-16,12-5-107 16,3-12-369-16,11-18 92 15</inkml:trace>
  <inkml:trace contextRef="#ctx0" brushRef="#br0" timeOffset="166672.063">12750 17355 1186 0,'-36'35'343'16,"-11"2"108"-16,4 7-329 16,-4 10-27-16,8-1-27 0,0 9-26 15,7-4-30-15,5 4-24 16,8-10-7-16,7-1-83 15,6-16 165-15,14-6-526 16,8-14 157-16</inkml:trace>
  <inkml:trace contextRef="#ctx0" brushRef="#br0" timeOffset="167207.739">13737 17186 672 0,'30'-24'436'0,"-14"6"-52"15,-5 4-57-15,-7 5-221 16,-10 2 28-16,-10 6-8 16,-15 5 6-16,-8 5-13 15,-14 6-2-15,-3 4-34 0,-11 13-4 16,6 2-19-16,-8 18-8 16,8 6-18-16,-1 20-9 15,15-1-11-15,6 12-4 16,19-14-3-16,19-1-5 15,15-25 2-15,22-12-7 16,12-22-4-16,15-15-3 16,-2-15 10-16,4-12-6 15,-12-7 3-15,-6-12-4 16,-14-1 5-16,-4-12-10 16,-12 5 3-16,-7 0 3 15,-6 14 6-15,-4 10-2 16,-4 19 7-16,2 12-6 15,4 9 1-15,11 9 1 16,5 2 0-16,13-2-28 16,5-7-26-16,13-8-126 15,-1-9 397-15,9-13-791 0,-5-5 300 16</inkml:trace>
  <inkml:trace contextRef="#ctx0" brushRef="#br0" timeOffset="167641.328">14094 17230 1031 0,'9'-29'451'0,"-9"12"36"0,-2 5-235 15,-5 13-94-15,-3 11-38 16,-3 8-60-16,-8 18-16 16,-1 7-22-16,-3 13-4 15,3-1-4-15,1 5-7 16,9-13-3-16,6 0 0 16,7-16-2-16,8-5 4 15,6-14 3-15,10-10-8 16,1-11 2-16,10-12 1 15,-3-10-4-15,5-9-3 16,-4-1 6-16,1-7-9 16,-7 8 6-16,1 1 1 15,-8 10 2-15,-6 8-2 16,-7 14 7-16,-8 17 13 16,-9 13 13-16,-11 18 5 15,-3 7 2-15,-4 13-2 16,8-6-18-16,10 0-16 15,12-15-2-15,21-8-2 0,11-25 1 16,19-11-2-16,6-20 4 16,18-17-7-16,1-11 4 15,16-12-5-15,-8-2 2 16,5-4 2-16,-17 12 5 16,-5 3-4-16,-22 17 4 15,-7 7-3-15,-19 13-51 16,-12 0-535-16,-13-1 159 15</inkml:trace>
  <inkml:trace contextRef="#ctx0" brushRef="#br0" timeOffset="168955.05">6493 16457 848 0,'-2'4'275'16,"-11"7"50"-16,-12 16-223 16,-8 10-47-16,-21 23-8 15,-7 10-8-15,-17 23 22 16,1 1 5-16,-11 27 22 16,10-6-3-16,3 27-2 15,18-10-28-15,8 16-4 0,19-25-24 16,15 1-8-16,18-34-10 15,21-9-4-15,13-25-4 16,24-10-3-16,12-18-17 16,31-18-430-16,-7-12 136 15</inkml:trace>
  <inkml:trace contextRef="#ctx0" brushRef="#br0" timeOffset="169672.593">15368 16371 1087 0,'10'-44'330'15,"11"29"56"-15,0 23-286 16,5 25-79-16,8 24-14 16,0 10 0-16,3 28-2 15,-8 5-1-15,-7 22 6 16,-10-3-5-16,-16 19 3 16,-17-11 1-16,-22 9 15 15,-9-17 4-15,-23 5 15 16,-4-21-2-16,-9-7 3 15,10-18-16-15,3-11-13 16,24-24-15-16,10-17-57 16,27-25-386-16,16-28 106 15</inkml:trace>
  <inkml:trace contextRef="#ctx0" brushRef="#br0" timeOffset="171158.055">16440 16816 1055 0,'-10'-57'234'15,"6"10"96"-15,10 3-306 16,3 7-3-16,8-1 27 16,0 11-4-16,8 5 7 15,3 10-7-15,8 9-4 16,-2 13-36-16,3 14 0 15,-12 14-10-15,-10 19 8 16,-18 5-10-16,-18 14 9 16,-15-6-3-16,-17 8 25 0,-2-11 6 15,-8 5 39-15,9-14 14 16,2 2 25-16,15-13-12 16,10-4-6-16,17-12-34 15,13-1-19-15,13-7-25 16,18-1-8-16,9-6-11 15,10 0-11-15,2-3-65 0,3 2-29 16,-17-4-382 0,-14 0 54-16</inkml:trace>
  <inkml:trace contextRef="#ctx0" brushRef="#br0" timeOffset="171315.028">16126 17697 1394 0,'-14'-2'318'16,"8"8"112"-16,20 3-412 15,12 3-70-15,18-4-386 16,4-3 104-16</inkml:trace>
  <inkml:trace contextRef="#ctx0" brushRef="#br0" timeOffset="171754.697">17214 16672 1546 0,'10'-43'344'15,"-9"3"139"-15,9 19-448 16,8 13-30-16,5 4-1 15,1 5-3-15,4 12 1 16,-4 6-5-16,4 8 1 16,-6 4-3-16,-6 12-4 15,-10 1-10-15,-17 16-24 16,-11-1-16-16,-19 9-5 16,-10-8 7-16,-13 2 12 15,-1-15 29-15,-9 2 27 16,12-13 11-16,-1 0 24 15,12-9 12-15,10 2 19 16,17-8-6-16,10 4-4 16,16-6-23-16,13 3-12 15,9-5-22-15,14 2-1 16,7-3-7-16,12 2 0 0,3 0-9 16,10 6-31-16,-10 0-70 15,5 7-399-15,-16-5 79 16</inkml:trace>
  <inkml:trace contextRef="#ctx0" brushRef="#br0" timeOffset="172024.853">16888 17849 1705 0,'-24'-11'398'15,"21"6"139"-15,17 13-298 16,15 9-778-16</inkml:trace>
  <inkml:trace contextRef="#ctx0" brushRef="#br0" timeOffset="176136.935">16651 15540 1127 0,'-69'-9'322'16,"13"3"76"-16,16-3-301 16,32 5-58-16,15-1 0 15,13 1-4-15,21 0 3 16,17 3 3-16,23 3 1 16,6 1-13-16,23-2-4 15,-1-1-6-15,15-1-12 16,-13-3 1-16,12 1-2 15,-20 0-3-15,2 3-5 16,-23 2 7-16,-3-1-6 0,-23-2 5 16,-6-2-1-16,-23-3 1 15,-9 0 4-15,-14 0 7 16,-12 3 0-16,-8 2-1 16,-9 6-14-16,-2 1-57 15,-4 2-367-15,6 2-50 16,4 2-153-16</inkml:trace>
  <inkml:trace contextRef="#ctx0" brushRef="#br0" timeOffset="176570.349">17942 15266 1083 0,'-40'0'344'0,"11"5"68"16,10 2-274-16,14-1-59 15,14 3-1-15,12 0-26 16,12-1-4-16,7 1-16 16,12 3-6-16,-2 1-12 15,2 2-5-15,-12 4-2 16,-11 9-3-16,-16 2 0 16,-19 9 3-16,-15 1-2 15,-12 5 1-15,-4-6 1 0,-7 3 0 16,3-9-6-16,-3 0 3 15,8-13-1-15,4-1 3 16,9-8 1-16,9-4-95 16,16-9-386-16,10-15 93 15</inkml:trace>
  <inkml:trace contextRef="#ctx0" brushRef="#br0" timeOffset="177939.432">18900 15363 1273 0,'-3'11'295'0,"-3"15"124"16,-2 14-354-16,-3 20 1 15,-2 4-7-15,-2 18 1 0,2-7-14 16,-1 9-11-16,3-13-31 15,-1 4 4-15,4-20-7 16,0 1-8-16,5-17-20 16,-1-10 45-16,1-17-486 15,3-15 162-15</inkml:trace>
  <inkml:trace contextRef="#ctx0" brushRef="#br0" timeOffset="178203.353">18737 15639 1117 0,'-7'-36'402'0,"7"-9"89"16,3 2-287-16,11-3 21 15,6 6-46-15,14-7-12 16,3 9-51-16,16 4-20 16,-3 11-57-16,7 9-13 15,-10 15-14-15,-4 15-6 16,-10 5-11-16,-10 10 7 15,-13 4-8-15,-12 5 2 16,-10-3-4-16,-14 4-12 16,-3-9-16-16,-8-3-44 15,5-11-42-15,-1-3-83 16,10-6-19-16,4 1-356 0,11-1 74 16</inkml:trace>
  <inkml:trace contextRef="#ctx0" brushRef="#br0" timeOffset="178703.393">19120 16235 1038 0,'-10'11'335'0,"13"-3"96"15,4-1-285-15,5-6 22 16,2-3-27-16,9-5 5 0,1-3-40 15,2-6-14 1,-1 2-45-16,0-2-13 0,-8 1-25 16,-7-1-9-16,-8 3-1 15,-9 1 5-15,-10 3 0 16,-10 4 0-16,-2 7-1 16,-10 5 4-16,5 6-8 15,-3 12 2-15,7 6-4 16,5 3 1-16,8 1-4 0,12 2 7 15,9-11-7-15,11-3 0 16,11-7-2-16,11-5-64 16,-1-12-70-16,12-2-397 15,-4 0 51-15</inkml:trace>
  <inkml:trace contextRef="#ctx0" brushRef="#br0" timeOffset="179029.444">19606 16232 450 0,'18'-35'473'0,"-5"5"-85"16,0 8 30-16,-10 14-246 16,-5 13-16-16,-5 12-50 0,-7 13-30 15,-2 3-42-15,0 9-10 16,1-4-20-16,1 3-16 15,8-6-23-15,3-3 395 16,2-11-820-16,4 2 385 16</inkml:trace>
  <inkml:trace contextRef="#ctx0" brushRef="#br0" timeOffset="179412.903">19932 15586 1343 0,'-33'-3'389'0,"13"3"123"16,17 4-367-16,13-1-8 15,11-2-20-15,14 1-21 16,8-2-38-16,14-2-22 15,3 2-28-15,7-1-33 16,-7 1-84-16,-5 1-461 16,-14 4 107-16</inkml:trace>
  <inkml:trace contextRef="#ctx0" brushRef="#br0" timeOffset="179756.311">19932 15779 1452 0,'-15'-2'420'0,"6"9"140"0,16-1-407 15,16-5 2-15,8-5-31 16,18 0-22-16,2-3-54 16,16 1-14-16,-1 1 177 15,0-11-824-15,-14 4 338 16</inkml:trace>
  <inkml:trace contextRef="#ctx0" brushRef="#br0" timeOffset="182703.274">20957 15933 868 0,'-23'30'491'0,"-13"-7"-52"15,33-8-121-15,18-13-216 16,19-16 6-16,11-14 3 16,20-19-7-16,3-12-13 15,17-14-30-15,-6 2-32 16,1 3-18-16,-18 19 0 16,-9 16-6-16,-26 25 9 15,-16 22 4-15,-17 15-1 0,-17 17-1 16,-7 6-7-16,-11 14 4 15,3-4-12-15,-5 11-30 16,10-11-26-16,6 0-86 16,13-15-43-16,8-11-384 15,13-20 56-15</inkml:trace>
  <inkml:trace contextRef="#ctx0" brushRef="#br0" timeOffset="183069.231">21854 15635 871 0,'6'-33'445'16,"-18"9"-7"-16,-12 5-147 15,-6 13-165-15,-11 10 1 16,-2 10-35-16,-7 14-12 16,8 11-15-16,-5 16 2 0,8 2-15 15,3 17 7-15,8-3-2 16,7 5-7-16,13-16-14 15,15-2-12-15,14-18-8 16,17-15-10-16,9-17-6 16,14-15 5-16,-1-15-8 15,8-17-1-15,-8-9 6 16,2-13 3-16,-17 4-4 16,-8-5 4-16,-20 12-1 0,-12 3-3 15,-20 12-2-15,-15 7-18 16,-11 9-13-16,-16 16-22 15,1 15-11-15,-7 19-70 16,9 9-24-16,9 14-37 16,19-5-12-16,14 2-310 15,23-11 117-15</inkml:trace>
  <inkml:trace contextRef="#ctx0" brushRef="#br0" timeOffset="183436.427">22199 15746 986 0,'19'-39'356'0,"-7"-5"64"16,-9 10-262-16,-10 7 0 0,-6 11-44 15,-12 9-11-15,-5 11-15 16,-5 14-9-16,2 9-30 16,1 17-1-16,7 3-7 15,-1 17-6-15,9 1 1 16,3 13-3-16,5-8-4 15,10 3-2-15,11-13-13 16,9-12-10-16,7-21-3 16,13-19 0-16,1-19 2 15,7-20-5-15,-3-12 6 0,1-15 2 16,-6-2-6-16,-9-6 1 16,-10 8 6-16,-13-3-3 15,-14 14-5-15,-15 1 3 16,-13 14 0-16,-13 12-15 15,-3 18-8-15,-10 20-39 16,6 17-55-16,2 20-86 16,13 7-23-16,5 10-319 15,12-5 56-15</inkml:trace>
  <inkml:trace contextRef="#ctx0" brushRef="#br0" timeOffset="183621.944">22395 16212 948 0,'24'-22'397'16,"-8"4"62"-16,-9 15-228 15,-9 13-2-15,-11 11-59 16,-9 13-26-16,-4 7-55 16,-7 13-39-16,2-2-42 15,2 5-49-15,6-8-89 16,5-2-418-16,9-17 73 0</inkml:trace>
  <inkml:trace contextRef="#ctx0" brushRef="#br0" timeOffset="185370.19">22940 15701 1028 0,'-19'-39'290'0,"1"10"90"15,8 14-288-15,2 14 11 16,3 8-16-16,2 11-1 16,4 9-19-16,1 11-18 15,4-1-23-15,2 4-12 16,2-3-11-16,0 5 0 16,-2-5 0-16,-6 6 1 15,-5-3-2-15,-8 4-6 16,-3-9-5-16,-8-3 3 15,-2-10 1-15,-2-4-1 16,1-12 8-16,-1-6-4 16,5-8 3-16,3-7-2 15,6 1 3-15,6-3-8 16,8 4 8-16,7 4-6 16,4 2 4-16,11 0-3 15,2 0 7-15,13-8-2 0,3-5 2 16,11-18-6-16,-3-7 1 15,4-14 0-15,-8 1 1 16,-7-7-1-16,-14 14 3 16,-12 2 3-16,-15 16 2 15,-17 10-1-15,-11 14-2 16,-10 10 3-16,0 10-8 16,-5 9-8-16,8 2-4 15,2 4-91-15,11-2-343 0,0-1 81 16</inkml:trace>
  <inkml:trace contextRef="#ctx0" brushRef="#br0" timeOffset="186252.073">24531 14925 859 0,'1'-17'298'15,"-11"6"37"-15,-12 8-209 16,-6 1-66-16,-18 7 7 16,-5 5-14-16,-17 5 28 15,4 4 0-15,-8 12 8 16,12 2-3-16,3 8 2 15,14 3-26-15,0 11 9 16,17-4-6-16,6 8-9 16,15-9-9-16,10 2-8 15,16-12-16-15,19-4-16 16,11-12-2-16,17-7-13 16,6-9 1-16,10-8-73 15,-9-8-46-15,2-6-396 16,-19 0 54-16</inkml:trace>
  <inkml:trace contextRef="#ctx0" brushRef="#br0" timeOffset="186480.382">23802 15264 1175 0,'-24'-10'312'15,"14"0"110"-15,13 2-300 16,13-1-5-16,17-1 22 16,7-1-19-16,15-1-14 15,3 2-37-15,15 4-27 16,-5 2-24-16,11 8-17 16,-11 2 3-16,1 8-156 15,-15 0-375-15,-10-2 73 16</inkml:trace>
  <inkml:trace contextRef="#ctx0" brushRef="#br0" timeOffset="186685.342">23824 15382 1232 0,'-34'3'338'15,"20"-10"104"-15,21 0-337 16,17-2-8-16,11-1-7 15,14-4-14-15,4-1-11 16,18 1-14-16,-3 4-32 16,17 0-10-16,-4 5-104 15,10-5-412-15,-13 0 104 16</inkml:trace>
  <inkml:trace contextRef="#ctx0" brushRef="#br0" timeOffset="187218.609">23556 16071 1151 0,'-52'16'337'0,"8"-1"93"16,22-3-311-16,19-4 10 15,20-11-13-15,33-10-15 16,20-14-19-16,46-20-16 15,15-9-37-15,42-18-13 16,-4-3-9-16,25-2-1 16,-29 15 0-16,5 8 6 15,-37 19-91-15,-9 11-438 16,-40 11 126-16</inkml:trace>
  <inkml:trace contextRef="#ctx0" brushRef="#br0" timeOffset="189284.86">23352 16985 961 0,'-23'36'240'0,"20"-12"85"16,13-15-273-16,11-17 29 15,8-18 0-15,13-25 7 16,3-9-8-16,8-25-3 16,-3-2-33-16,7-14-10 15,-12 12-15-15,-4 5 5 16,-12 27-12-16,-11 19 10 15,-14 29-6-15,-10 21 4 16,-7 14 1-16,-9 15 12 16,1 6-10-16,-3 13 6 15,5-3-7-15,2 6-3 16,5-13-4-16,6 2-1 16,7-16-8-16,6-11 4 15,6-12-2-15,10-11-4 0,3-12-1 16,8-14 6-16,2-6-5 15,8-14-2-15,-4-1 0 16,5-6 6-16,-7 8-7 16,0-1 4-16,-9 14-3 15,-6 11-2-15,-10 17-5 16,-12 15 7-16,-10 14-1 16,-12 18 9-16,-3 5 0 0,-7 6 2 15,5-3-11-15,3-1 0 16,11-10-30-16,1-4-71 15,9-10-32-15,1-5-355 16,2-10 40-16</inkml:trace>
  <inkml:trace contextRef="#ctx0" brushRef="#br0" timeOffset="189684.161">24249 16383 1051 0,'-7'-3'285'16,"-9"13"80"-16,-6 16-281 16,1 5-38-16,-7 15 2 0,2 4-9 15,-4 12 2-15,4-8-11 16,2 4 3-16,10-12-14 16,6-5 2-16,9-14-8 15,12-8 3-15,10-13-13 16,8-13 10-16,4-10-7 15,10-12 6-15,-3-4-7 16,3-11 0-16,-4 1-2 16,-2-4 1-16,-10 7-6 0,-5 6 5 15,-14 15 0-15,-6 12-6 16,-9 15-1-16,-10 17-3 16,-7 10 6-16,-6 14 0 15,-1 3 2-15,-5 9 3 16,7-9 3-16,2 0 1 15,10-13 4-15,12-5 1 16,11-17 0-16,13-10 8 16,10-14-8-16</inkml:trace>
  <inkml:trace contextRef="#ctx0" brushRef="#br0" timeOffset="192355.843">24277 16970 231 0,'0'-1'289'15,"3"-2"-46"-15,0-1-2 0,5-5-67 16,5-4-51-16,7-8-5 16,4-3-41-16,5-9-6 15,1-3-32-15,3-9-6 16,-3 4-16-16,-2-2 7 16,-4 10-11-16,-6 3 304 15,-4 12-652-15,-3 6 316 16</inkml:trace>
  <inkml:trace contextRef="#ctx0" brushRef="#br0" timeOffset="193535.605">24731 16584 851 0,'-5'-25'299'16,"0"4"43"-16,1 12-239 0,-3 8-16 16,-1 9-39-16,-3 11-18 15,1 10-11-15,-3 15-5 16,3 1-7-16,-4 7-3 16,1-6 3-16,0-1 3 15,1-12 0-15,3-1 6 16,4-12-4-16,9-7 1 15,5-10-7-15,8-10-1 16,4-5-6-16,7-9 4 16,-1-2-3-16,2 2 6 15,-6 7-2-15,-6 6-2 16,-7 10-1-16,-6 10 0 16,-5 5-3-16,-4 7 11 15,0 1-1-15,-2 2-12 16,1-2-18-16,-1-5-41 15,3-5 337-15,0-4-661 0,2-7 307 16</inkml:trace>
  <inkml:trace contextRef="#ctx0" brushRef="#br0" timeOffset="194317.419">24984 17120 677 0,'4'0'230'0,"-1"0"59"16,2 1-180-16,-1-2-11 15,2 2-17-15,1-2-7 16,1-1-28-16,1-3-2 15,-1 1-18-15,0-3 0 16,-2 1-15-16,-2-2 2 16,-3 2-5-16,-5-1 3 15,-1 3-1-15,-6 1 0 0,-3 3-1 16,-5 4 2-16,-1 1 1 16,-4 9 7-1,3 5 11-15,-2 5 0 0,5 0-5 16,3 4 0-16,8-6-14 15,7-2-9-15,9-5-2 16,8-3 2-16,5-4-13 16,7-4-46-16,0-4-31 0,5-6-299 15,-4-6 40-15</inkml:trace>
  <inkml:trace contextRef="#ctx0" brushRef="#br0" timeOffset="194522.85">25250 17098 499 0,'-9'9'417'16,"-5"3"-81"-16,-5 5-1 16,0 3-248-16,0 5-13 15,1-1-21-15,-2 6-13 16,6-4-23-16,1-1-4 15,6-2-12-15,3-4-40 16,4-3-337-16,3-2 95 16</inkml:trace>
</inkml:ink>
</file>

<file path=ppt/ink/ink3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2:05:23.111"/>
    </inkml:context>
    <inkml:brush xml:id="br0">
      <inkml:brushProperty name="width" value="0.05292" units="cm"/>
      <inkml:brushProperty name="height" value="0.05292" units="cm"/>
    </inkml:brush>
  </inkml:definitions>
  <inkml:trace contextRef="#ctx0" brushRef="#br0">8996 7295 1461 0,'-40'-50'446'15,"18"6"88"-15,9 15-424 16,7 12 12-16,5 14-58 16,4 17 17-16,5 15-16 15,7 17 5-15,5 5-32 0,10 12-3 16,3 0-26-1,1 8 5-15,-5-3-12 0,-4 14 1 16,-10-7-3-16,-11 4 2 16,-10-9-8-16,-11-4 3 15,-12-17-1-15,-11-6-4 16,-4-19-1-16,-8-14 5 16,7-18-6-16,1-12 2 15,12-8 1-15,9-7 3 16,15 5 0-16,11 1 0 15,15 7 0-15,15-4 4 16,11-2-3-16,20-19 0 16,7-10 3-16,11-22 4 15,-10-2-6-15,-5-12 6 16,-22 12-3-16,-18-1 0 16,-24 19-6-16,-18 7 8 15,-15 21-3-15,-22 15-39 0,-6 22-16 16,-14 21-17-16,4 16-32 15,3 16-51-15,20 0-6 16,15 2 439-16,27-11-799 16,17-2 394-16</inkml:trace>
  <inkml:trace contextRef="#ctx0" brushRef="#br0" timeOffset="915.991">9766 7343 833 0,'6'-30'474'0,"-7"3"-32"16,-7 5-104-16,-6 8-186 15,-8 10 21-15,-4 8-46 16,-9 15 16-16,-2 10-39 16,-7 12-5-16,3 8-40 15,-4 16-15-15,4 0-22 16,3 14-3-16,11-5-14 15,6 6 6-15,13-12-3 16,15 3 4-16,12-17-11 0,16-6 9 16,9-18-10-16,15-19 3 15,-1-21-6-15,13-22 9 16,-6-13-9-16,8-21 4 16,-11-4-2-16,-4-17 0 15,-19 8 1-15,-16-10-1 16,-24 13-1-16,-28-5 1 15,-17 18-5-15,-23 12-19 16,-1 23-9-16,-18 28-16 16,12 34-5-16,-5 30-23 15,18 17-6-15,5 18-66 16,28-6-24-16,15 8-170 16,23-9-188-16,18-1 3 15</inkml:trace>
  <inkml:trace contextRef="#ctx0" brushRef="#br0" timeOffset="1224.607">10301 7909 1160 0,'1'-6'451'16,"-5"11"46"-16,-7 15-285 15,-1 9-69-15,-8 14-30 16,1 4-62-16,-6 10-3 16,6-7-26-16,0 3-6 15,5-11-14-15,3-3-9 16,7-11-5-16,6-9-92 15,2-12-52-15,9-13-383 16,6-17 24-16</inkml:trace>
  <inkml:trace contextRef="#ctx0" brushRef="#br0" timeOffset="2564.572">10554 7642 1082 0,'0'-12'387'0,"2"4"72"16,3 9-292-16,2 9 6 15,-1 11-34-15,6 13-8 16,-2 7-17-16,1 11 1 15,-3 3-47-15,0 10-4 0,-5-8-32 16,-2 8-10-16,-5-9-14 16,-7 4 2-16,-2-11-8 15,-13-4 3-15,-3-12-2 0,-10-6 0 16,-2-17-8-16,-9-16 5 16,2-12-4-16,-3-19-2 15,11-8 0-15,7-4 4 16,13 9-1-16,9 2-1 15,12 15 0-15,10 2 5 16,5 7-4-16,9-2 4 16,4 2 0-16,11-5 2 15,2-3-7-15,11-8 6 16,-3-6-3-16,8-17 1 16,-5-3 0-16,5-18 6 15,-13-1-7-15,-5-11 3 16,-14 6-4-16,-15-15 0 15,-13 12-2-15,-14-4 4 16,-10 13-7-16,-13 12 7 16,0 26-4-16,-8 14 8 15,4 26-6-15,-4 18 11 16,8 12-1-16,-1 19 23 16,8 7-2-16,6 18 10 15,10 0-4-15,7 17 8 0,9-4-14 16,4 17 3-16,4-13-6 15,1 15 13-15,-2-18-2 0,4 2-1 16,-2-23-5-16,0-2 1 16,-1-23-18-16,0-5-6 15,-1-16-12-15,-2-5-48 16,-2-12-57-16,-2-9-135 16,2-11-442-16,-9-13 53 15</inkml:trace>
  <inkml:trace contextRef="#ctx0" brushRef="#br0" timeOffset="3450.41">11419 7399 1105 0,'-6'-40'392'0,"0"6"91"16,6 19-302-16,3 12 18 15,3 14-34-15,3 16-9 16,2 11-41-16,2 17-20 16,-3 3-31-16,-1 13-26 15,-2 0-26-15,-7 9-5 16,-5-9-5-16,-6 5-8 15,-7-12-2-15,-13-4-4 16,1-16-6-16,-12-8-3 0,2-19 2 16,-6-13-6-16,7-15-4 15,0-14 0-15,12-5 1 16,8-12-1-16,14 3 9 16,12-6 9-16,10 8 6 15,13-8 5-15,8 5 6 16,18-11 4-16,1 3-2 15,13-13 8-15,-6 3 1 0,3-3-2 16,-17 9 0-16,-11-2 0 16,-17 15-8-16,-15 2-2 15,-19 12 2-15,-13 7-4 16,-10 17-8-16,-10 9-24 16,-1 11-24-16,-4 9-83 15,11 2-40-15,10 3-57 16,13-6-312-16,13 7 71 15</inkml:trace>
  <inkml:trace contextRef="#ctx0" brushRef="#br0" timeOffset="3829.828">11770 7748 1254 0,'-23'36'461'15,"11"-4"66"-15,15-11-345 16,11-8 1-16,12-13-65 16,20-15-6-16,6-13-33 0,15-21-11 15,-1-9-27-15,13-16-14 31,-10 9-17-31,3 1 1 0,-17 19-3 16,-5 15-1-16,-20 22 0 0,-13 20 0 16,-14 15-4-16,-13 25 0 15,-10 9-5-15,-8 18 1 16,0-4-13-16,-3 5-48 16,8-12-24-16,4-2-120 15,10-19 81-15,6-5-483 16,2-17 117-16</inkml:trace>
  <inkml:trace contextRef="#ctx0" brushRef="#br0" timeOffset="4430.462">13119 8056 704 0,'2'-10'528'0,"6"-21"-71"0,1-11-71 16,9-26-248 0,2-11-28-16,5-30-12 15,-2 2-22-15,-3-25 10 16,-7 5-20-16,-1-14-9 15,-4 27-20-15,1 4 4 16,-2 34-14-16,3 21 2 16,0 32-7-16,-1 21 0 0,-1 21-22 15,2 22-6-15,-1 12-13 0,4 17-82 16,-4-2-78-16,-2 9-394 16,-8-7 25-16</inkml:trace>
  <inkml:trace contextRef="#ctx0" brushRef="#br0" timeOffset="5066.995">13110 7627 1030 0,'-26'12'538'15,"10"-2"-1"-15,7-2-201 16,12-2-158-16,16-1-15 16,5-2-71-16,17-3-14 15,7-2-23-15,13-3-11 16,-5-2-27-16,8-1-9 15,-19 1-10-15,-6 2 4 16,-18 1-5-16,-12 2 9 16,-14 3-1-16,-11 4 1 15,-7 2 1-15,-10 8 0 0,-2 4-2 16,-2 11 2 0,7 2 2-16,6 8-2 15,12-7 4-15,10-2-2 0,11-8-2 16,13-3-4-16,7-11-3 15,10-4-4-15,1-11-4 16,6-9 0-16,-6-6 3 0,0-10-2 16,-12-1 1-1,-6-9-7-15,-14 6-8 16,-10-3-15-16,-10 6 5 16,-9 12-10-16,-3 13 2 0,-7 17 3 15,2 14 8-15,-3 21-2 16,8 4 5-16,3 12-19 15,11-6-11-15,10-1-77 16,12-17-36-16,16-14-31 16,8-19-4-16,10-19-10 15,-2-15 81-15,6-13 30 16,-10-2 40-16,0-1 36 16,-11 8 30-16,-4 5 10 15,-10 12 11-15,-5 6 22 16,-6 9 13-16,-2 11 33 15,-3 6 13-15,-2 11 27 16,-1 7-19-16,1 9-14 16,0 0-37-16,2 12-20 15,1-5-37-15,1 6-17 16,4-6-17-16,1-4-62 16,-2-16-37-16,0-9-329 15,0-12 48-15</inkml:trace>
  <inkml:trace contextRef="#ctx0" brushRef="#br0" timeOffset="5244.108">13771 7761 1103 0,'6'-14'441'15,"2"5"73"-15,9-4-252 16,8 0-61-16,14-4-26 16,4-3-89-16,12-8-29 15,-2 1-32-15,6-1-592 16,-14 3 193-16</inkml:trace>
  <inkml:trace contextRef="#ctx0" brushRef="#br0" timeOffset="6648.683">14861 7639 948 0,'2'-21'373'0,"-4"4"57"16,-2-2-206-16,0 8-50 16,-10 3 4-16,-5 8-47 15,-8 7-5-15,-4 3-35 16,-9 11-10-16,5 5-26 15,-8 15-4 1,6 1-17-16,0 11 1 0,10-2-4 0,4 4 4 16,11-11-1-1,11 0-3-15,8-12-9 16,15-9-6-16,5-16-7 0,15-17-4 16,4-13-1-16,9-16 3 15,-5-9-5-15,2-13-2 16,-10 4 0-16,-7-3 2 15,-13 11-1 1,-6 9 0-16,-12 18 2 0,-8 14-1 16,-7 14-6-16,-7 13 2 15,2 10 1-15,-5 16-1 16,3 1-2-16,2 8 3 16,5-6-4-16,6-1-6 15,6-15-9-15,9-8-20 16,5-12-22-16,8-13-21 15,3-11 2-15,6-11-6 16,-2-8 18-16,3-10 17 16,-4-1 24-16,-1-7 2 15,-8 8 17-15,0 4 5 16,-10 13 5-16,-4 10 8 0,-7 14 5 16,-4 14 6-16,-3 9-1 15,-2 11 14-15,0 2 0 16,-1 8 0-16,4-7-4 0,3 1 2 15,4-8-13-15,4-2-4 16,4-12-6-16,7-7-3 16,5-9 2-16,9-14-2 15,2-9-6-15,9-10 5 16,-2-3 0-16,2-8-4 16,-8 7-1-16,-5 6 5 15,-9 7-2-15,-8 11-4 16,-6 11-1-16,-8 10 1 15,-2 7-4-15,-2 12-3 16,-2 2-2-16,-2 6-6 16,1-4-9-16,7 3-28 15,4-9-15-15,9-4-43 16,5-11-22-16,14-9-25 16,3-7 29-16,13-13 15 15,2-4 49-15,10-8 32 16,-7 1 33-16,0-5 2 15,-10 7 9-15,-2-2 5 16,-13 5 2-16,-3 3 23 16,-10 9 9-16,-9 2 19 0,-8 10 3 15,-13 6 5 1,-6 6-22-16,-10 9 10 16,-1 5-12-16,-3 9 15 15,8 3 5-15,3 2 13 0,10-6-13 0,8 1-14 16,10-12-15-16,8-5-19 15,9-9-14 1,11-10-8-16,3-8 3 16,6-7-9-16,-4-6 3 15,5-7 1-15,-8 1 0 0,0-10-11 16,-7-3-4-16,-1 1-8 16,-9 5-9-16,-6 10-2 15,-9 13 1-15,-4 15 7 16,-6 16 7-16,-5 14 9 15,-1 7 5-15,3 10 6 16,7-7 0-16,5 2 3 16,11-15-21-16,12-12-109 15,4-13-27-15,9-21 131 0,1-11-507 16,8-21 205-16</inkml:trace>
  <inkml:trace contextRef="#ctx0" brushRef="#br0" timeOffset="7246.535">16203 7346 881 0,'26'-48'398'0,"-14"21"19"0,-10 17-169 16,-9 20-121-16,-11 21-15 16,-5 13-45-16,-7 21-9 15,-3 2-29-15,-3 13 5 16,8-8-8-16,4 4 0 16,8-16-6-16,9-5-1 15,10-18-13-15,10-13 0 16,5-13-3-16,11-14-6 15,1-8 0-15,7-14 0 16,-6-2 2-16,5-12-4 16,-9 1 4-16,-1-2-4 15,-9 9-2-15,-4 6-10 16,-10 13-2-16,-4 12-6 16,-7 12 2-16,-6 14 5 15,0 7 8-15,-2 6 5 16,5-2 10-16,1 3 3 15,8-9 0-15,3 0 1 16,5-6-1-16,7-6-1 0,-1-8-4 16,10-10 0-16,0-8-1 15,10-10-3-15,-4-9-2 16,8-12 1-16,-6-1 0 16,4-6-2-16,-7 7 6 15,-2 6 8-15,-7 15 5 16,-5 15 12-16,-7 17 2 15,-5 22 4-15,-6 7-4 0,-7 23-3 16,-3 2-14-16,-7 16 0 16,0-6 1-16,-5 11 25 15,-2-18 17-15,-5 4 31 16,6-18 16-16,-5-9 19 16,4-19-30-16,-3-8-19 15,2-16-35-15,-7-15-73 16,3-11-55-16,-7-32-552 15,8-10 120-15</inkml:trace>
  <inkml:trace contextRef="#ctx0" brushRef="#br0" timeOffset="7648.834">16943 7084 1182 0,'-1'-11'362'16,"-7"28"83"-16,-6 29-312 15,1 20-16-15,-6 22-21 16,-1 4-45-16,-5 16-4 15,3-10-31-15,-6 5-13 16,3-14-10-16,0-3-51 16,7-19-38-16,-2-12-60 15,8-22-210-15,1-23-119 16,4-22-40-16</inkml:trace>
  <inkml:trace contextRef="#ctx0" brushRef="#br0" timeOffset="7948.902">16711 7632 1138 0,'4'12'428'0,"-1"5"72"16,9 2-306-16,8 1 25 15,3-4-66-15,12-4-20 16,5-8-41-16,6-7-23 0,2-4-43 0,4-6-16 16,-7-1-5-1,-3-1-3-15,-8 7-11 0,-8 5-2 16,-10 7-1-16,-9 16-29 15,-10 9 1-15,-9 12 1 16,-6 3 3-16,-6 7 6 16,-2-8 23-16,2-3 2 15,6-16 6-15,7-9-16 16,10-16-19-16,10-19-86 16,10-14-39-16,6-22-390 15,2-8 46-15</inkml:trace>
  <inkml:trace contextRef="#ctx0" brushRef="#br0" timeOffset="8081.853">17307 7210 1339 0,'-14'1'444'0,"-2"16"44"16,0 8-382-16,3 9-96 16,10 5-108-16,4 4-394 15,11 1 73-15</inkml:trace>
  <inkml:trace contextRef="#ctx0" brushRef="#br0" timeOffset="8315.722">17655 7619 1238 0,'-7'1'427'16,"-11"2"63"-16,-9 1-313 16,0 3-76-16,-9 3 31 15,1 5-32-15,-3 8 16 16,7 5-4-16,0 9-20 15,8 1-46-15,4 7-19 16,7-6-22-16,11 1-11 16,8-10-11-16,15-5-26 15,9-13-36-15,15-15-136 16,3-11-48-16,14-19-334 16,0-5-15-16</inkml:trace>
  <inkml:trace contextRef="#ctx0" brushRef="#br0" timeOffset="8616.037">17957 7638 1281 0,'-9'-4'455'16,"-8"4"57"-16,-3 5-350 15,-10 6 8-15,-3 7-56 16,-6 14 9-16,1 4-2 16,-5 14-5-16,7 0-37 15,5 7-14-15,8-13-30 0,8-2-21 16,14-15-14-16,12-14-4 15,13-16-2 1,11-18-5-16,4-9 1 0,11-15-10 16,-4-3-7-1,0-9-15-15,-7 9 8 0,-4 3 2 16,-12 14 10-16,-9 10 9 16,-11 19 15-16,-8 17-1 15,-8 8-1-15,-7 13-2 16,-2 4-4-16,-1 5-7 15,4-6-35-15,1 4-79 16,10-10-63-16,8-2-410 16,12-7 41-16</inkml:trace>
  <inkml:trace contextRef="#ctx0" brushRef="#br0" timeOffset="11995.813">18376 7106 607 0,'-2'-24'445'16,"-4"15"-80"-16,-3 16-42 15,-4 12-272-15,-6 22 9 16,-1 12-10-16,-8 25 6 16,0 7 12-16,-3 20 11 15,5-7-4-15,-7 10-6 16,9-21-15-16,1 1-10 15,7-21-13-15,1-10-22 16,8-21-5-16,0-9-98 0,0-19-384 16,-3-11 92-16</inkml:trace>
  <inkml:trace contextRef="#ctx0" brushRef="#br0" timeOffset="12779.531">18950 7848 901 0,'13'-12'375'15,"-9"-5"41"-15,-8-3-214 16,-8-3-72-16,-6 2-19 0,-10-3 6 16,-3 6-35-16,-6 3 1 15,4 5-22-15,-1 7-5 16,9 8-17-16,3 10 12 15,9 5-4-15,5 11-3 16,9 1-16-16,6 5-11 16,4-5-13-16,4 4 1 15,1-4-4-15,-2 4 3 16,-4-6 3-16,-4 2 1 16,-6-7 0-16,-6-3 7 15,-3-5 0-15,-6-2-3 16,-3-7-1-16,-1-4-2 15,-1-6-14-15,-3-8-14 16,4-2-19-16,5-7-81 16,5 2-43-16,12-3-17 15,9 4-373-15,14 0 99 0</inkml:trace>
  <inkml:trace contextRef="#ctx0" brushRef="#br0" timeOffset="13112.733">19087 7838 1075 0,'12'-10'373'16,"-9"0"75"-16,-5 5-286 16,-10 4 3-16,-6 4-44 0,-9 8-11 15,-3 1-33-15,-5 11-6 16,4 4-28-16,-1 11-5 16,9 0-2-16,7 6 2 15,12-8-22-15,13-3 2 16,9-12-8-16,16-11-4 15,4-10-5-15,7-15 1 16,-4-7-7-16,0-10 5 16,-14-3-3-16,-7-4-1 15,-12 7 2-15,-12-2-5 16,-9 11 0-16,-12 6-16 16,-2 12-12-16,-9 9-35 15,5 11-13-15,2 7-44 16,9 1-9-16,8 0-51 15,11-7 441-15,9-8-722 16,8-15 358-16</inkml:trace>
  <inkml:trace contextRef="#ctx0" brushRef="#br0" timeOffset="13646.053">19442 7318 1136 0,'-8'13'355'0,"-10"22"79"0,-11 25-300 15,0 8-24-15,-5 22 0 16,0-2-42-16,1 9 4 16,7-15-18-16,7 1-13 15,10-24-22-15,9-8 1 16,8-20-12-16,10-15-3 16,7-17-2-16,11-19 0 15,-1-15-4-15,9-12 1 16,-5-2-2-16,-4-4 1 15,-9 12 3-15,-7 9 0 16,-9 17 1-16,-8 9-1 16,-8 13-6-16,-5 12-1 15,-3 3 3-15,-3 6 1 16,2 2 4-16,-2 4 4 16,5-5-2-16,1 4 1 15,4-2 3-15,3-1-4 16,5-7-1-16,8-6-1 0,5-11-1 15,9-10-3-15,4-10 0 16,6-14 2-16,0-6-2 16,4-8-3-16,-6 3-3 15,-3-2 0-15,-9 14-1 16,-7 7 0-16,-7 14-1 16,-7 11 0-16,-5 12 4 15,-7 12-3-15,-1 7 3 0,-5 9 7 16,5-1-2-16,3 2-6 15,7-9 0-15,7-10-65 16,10-16-22-16,10-17-46 16,5-19-26-16,9-22-335 15,-1-10 120-15</inkml:trace>
  <inkml:trace contextRef="#ctx0" brushRef="#br0" timeOffset="13813.676">20081 7222 1149 0,'-15'31'368'0,"-6"23"64"16,-1 14-327-16,-6 21 19 15,0-3-35-15,-6 14-7 16,9-10-12-16,1 8-14 0,10-16-39 16,6 0-113-16,7-23-45 15,2-7-360-15,1-23 18 16</inkml:trace>
  <inkml:trace contextRef="#ctx0" brushRef="#br0" timeOffset="14113.113">19855 7793 850 0,'1'-5'439'0,"3"2"31"16,0 7-173-16,8 2-51 15,3-4-54-15,9 0-23 16,4-1-62-16,5-3-34 15,-1-1-46-15,3-1-17 16,-6 2-16-16,-2 4-1 16,-8 5-3-16,-2 9-4 15,-8 6 0-15,-5 8 1 16,-5 1-1-16,-6 11-1 16,-2-3 10-16,-3 7-4 15,1-5-8-15,-2 2-33 16,5-9-19-16,2-9-69 15,6-15-14-15,8-15-43 16,6-17 11-16,7-26-299 16,5-8 114-16</inkml:trace>
  <inkml:trace contextRef="#ctx0" brushRef="#br0" timeOffset="14215.615">20400 7277 1146 0,'-20'32'241'15,"-3"13"-241"-15,5 5-220 16</inkml:trace>
  <inkml:trace contextRef="#ctx0" brushRef="#br0" timeOffset="14580.286">20488 7792 1038 0,'-17'1'334'15,"-5"2"67"-15,-4 2-257 16,6 5-58-16,-3 8 31 16,5 4-24-16,1 13 9 15,3-1-9-15,3 10-5 16,5-4-33-16,5 2 11 16,5-11-17-16,9-3 1 15,5-15-10-15,12-8-4 16,3-11-24-16,9-12-1 15,0-9-9-15,2-11-1 16,-11-1-7-16,-4-5 4 0,-14 5 2 16,-10 2-9-16,-10 10-7 15,-14 5-7-15,-7 12-13 16,-10 13-29-16,0 8-11 16,-3 13-61-16,9 8-20 15,6 3-24-15,10-5-317 16,9 7 90-16</inkml:trace>
  <inkml:trace contextRef="#ctx0" brushRef="#br0" timeOffset="15078.777">20729 7883 917 0,'8'-7'351'15,"-5"4"29"-15,0 5-206 16,-3 9-83-16,-4 7 15 15,-3 6-19-15,-2 12 26 16,1-3-4-16,1 4 2 16,6-8-28-16,6-5-5 15,6-12-29-15,10-11-9 16,7-10-24-16,11-15 0 16,2-8-5-16,10-8-3 15,-5 2-4-15,3 1 13 0,-14 12 5 16,-2 6 6-16,-14 16 1 15,-6 12 6-15,-9 8-14 16,-2 13-12-16,-7 5-9 16,0 4-29-16,-2-7-127 15,10 0-426-15,1-10 78 16</inkml:trace>
  <inkml:trace contextRef="#ctx0" brushRef="#br0" timeOffset="21512.795">7667 7790 736 0,'6'-13'588'16,"-20"-4"-95"-16,-10 2-27 15,-7 2-324-15,-14 5-1 16,0 7-73-16,-6 7 1 16,8 4-23-16,3 4-12 15,11 1-11-15,5 1-5 16,10-1-11-16,5 6-1 15,5-1-2-15,9 6 0 16,4 1-3-16,6 7 1 16,1 0-1-16,5 7 2 15,-5-3-3-15,-2 0 3 16,-6-9-3-16,-7-4 5 0,-8-11-7 0,-10-7 6 16,-5-7 7-16,-11-9-3 15,-3-5-5-15,-9-9 6 16,0-4-12-16,-6-7-35 15,10-3-20-15,4-8-85 16,14 0-49-16,16-13-55 16,15 1-294-16,28-8 61 15</inkml:trace>
  <inkml:trace contextRef="#ctx0" brushRef="#br0" timeOffset="21910.858">7748 7174 1179 0,'16'7'376'0,"-13"25"67"16,-6 15-349-16,-6 19-8 16,-6 2-53-16,-5 14 13 15,-1-7-4-15,-1 14 1 16,3-8-3-16,5 11 0 16,5-11-30-16,4-2-9 15,6-21-5-15,10-13-8 16,1-21-6-16,7-16-14 15,3-17-17-15,6-15-21 16,-2-10-3-16,3-11-16 16,-6-2 14-16,0 0 17 15,-7 5 31-15,-1 7 17 0,-7 13 18 16,-2 11 12-16,-5 11 22 0,-3 16 29 16,-4 6 8-16,-2 12 11 15,-2-1-7-15,0 4-19 16,2-8-32-16,3-1-15 15,4-9-12-15,1-4-6 16,3-9-6-16,1-7-49 16,1-11-44-16,1-14-386 15,2-10 67-15</inkml:trace>
  <inkml:trace contextRef="#ctx0" brushRef="#br0" timeOffset="22010.225">7912 7540 931 0,'-5'7'293'0,"-1"9"40"16,4 6-244-16,2 4-128 16,9-2-257-16,7 3-38 15,6-3-118-15</inkml:trace>
  <inkml:trace contextRef="#ctx0" brushRef="#br0" timeOffset="22380.073">8145 7768 639 0,'21'0'425'16,"-15"-3"-40"-16,-5-2-68 15,-7 0-173-15,-5 2-7 0,-8 2-46 16,-5 2-6 0,0 6-14-16,0 10-5 0,3 3-19 15,2 9 5-15,10 2-14 0,3 3-13 16,6-5-11-16,10 0-4 16,5-12-10-16,9-10 2 15,4-10 0-15,7-17-6 16,0-11 6-16,3-22-6 15,-6-4 1-15,0-11-1 16,-5 1 2-16,-3-3-4 16,-6 14 9-16,-6 6-6 15,-8 18 4-15,-11 16 3 16,-7 21-1-16,-8 24 5 16,-2 14 0-16,-5 20 1 15,2 7-1-15,-1 9-5 0,11-7-1 16,2-1 2-16,9-16-9 15,9-4-14-15,9-17-45 16,4-10-91-16,3-14-362 16,16-6 49-16</inkml:trace>
  <inkml:trace contextRef="#ctx0" brushRef="#br0" timeOffset="22744.524">8430 7872 526 0,'-11'19'496'0,"6"-1"-97"15,5-7-12-15,7 0-218 16,3-5-28-16,6-2-9 16,2-6-22-16,6-9-10 15,-1-6-45-15,5-8-14 16,-8-1-24-16,-2-5-7 15,-11 7-4-15,-9 4-1 16,-9 10-9-16,-9 8 7 16,-3 12-2-16,-7 13 1 15,3 6-4-15,-2 8 4 0,6-1-5 16,3 2-1-16,9-7 5 16,5-2-3-16,7-9-1 15,7 0-7-15,1-7-8 16,6-4-103-16,1-5-36 15,6-1-358-15,-4-1 16 16</inkml:trace>
  <inkml:trace contextRef="#ctx0" brushRef="#br0" timeOffset="23927.793">5358 7601 954 0,'-35'19'311'0,"12"0"69"15,9 1-238-15,15-6-21 0,11 0 6 16,10-4-25-16,16-4 6 15,7-4-28 1,18-7-15-16,4-3-27 0,18-2-8 16,0-2-21-16,8 1-2 15,-12 1-6-15,3 5-31 16,-17 5-55-16,-7 6 237 16,-20 6-648-16,-7 6 247 15</inkml:trace>
  <inkml:trace contextRef="#ctx0" brushRef="#br0" timeOffset="24226.771">5456 7826 1047 0,'-26'11'329'0,"10"8"83"16,14-3-290-16,12 2 21 16,10-3-22-16,14 1 6 15,6-2-16-15,14 2-11 0,3-3-35 16,16-3-19-16,-3-4-25 0,12-4-14 16,-8-6-4-16,11-4-8 15,-12-3-65-15,5-2-181 16,-10-1-279-16,-1-13-30 15</inkml:trace>
  <inkml:trace contextRef="#ctx0" brushRef="#br0" timeOffset="24759.705">6507 7454 1096 0,'-7'10'345'0,"6"-13"72"15,7 6-299-15,3-1 8 16,4 3-23-16,4 0-10 16,3 2-6-16,4 7-17 15,2 5-39-15,5 6-9 16,-2 3-14-16,-5 11-5 15,-7 1-2-15,-12 14 2 16,-10-1 2-16,-18 10-1 16,-5-6-2-16,-11 4 6 0,-3-12 2 15,-4-2-5-15,10-10 0 16,3-1-2-16,9-12 1 0,6-3-4 16,10-5 5-16,5-6 164 15,11-6-680-15,-1-7 285 16</inkml:trace>
  <inkml:trace contextRef="#ctx0" brushRef="#br0" timeOffset="43935.07">5554 8703 1108 0,'-21'-5'345'0,"1"1"93"15,11 3-314-15,8 3 10 16,6-3-41-16,10 1 5 16,6-3-26-16,16 0-6 15,7-2-19-15,16 3-5 0,-1 0-28 16,10 2-8 0,-5 2-13-16,1 2-24 0,-12-1-57 0,1 0 350 31,-16 1-778-31,-4-4 323 0</inkml:trace>
  <inkml:trace contextRef="#ctx0" brushRef="#br0" timeOffset="44224.881">5618 8852 1003 0,'-23'8'326'0,"1"2"78"16,8 1-275-16,9-1 2 15,7-1-24-15,12 2 0 0,9-3-28 16,17-1-8 0,5-5-23-16,15-2-18 0,1-5-18 15,11-2-5 1,-9-2-12-16,10-2-57 0,-12-1-61 15,3 6-369-15,-12 4 49 16</inkml:trace>
  <inkml:trace contextRef="#ctx0" brushRef="#br0" timeOffset="44590.13">6324 8589 1199 0,'-7'-4'381'16,"5"2"77"-16,11-4-319 16,6-1-34-16,11 1-10 15,4-1-36-15,13 3 0 16,-2 3-19-16,7 4-19 0,-6 6-11 15,-5 9-5-15,-14 7-8 16,-12 16 5-16,-16 1 3 16,-12 9-6-16,-9-4 4 15,-7 2 0-15,-3-10-1 16,-4-2-1-16,5-7-2 16,0-5 1-16,8-8-5 15,5-4-48-15,8-6-73 16,9-5-388-16,6-2 54 15</inkml:trace>
  <inkml:trace contextRef="#ctx0" brushRef="#br0" timeOffset="45257.147">7471 8681 1099 0,'8'-11'411'0,"-7"0"58"16,-9 2-312-16,-12 2-5 15,-4 5-76-15,-10 4-5 16,0 3-36-16,-3 6-8 16,7 4-13-16,-1 6-3 15,9 2-12-15,6 6 6 16,7-2-4-16,3 5 3 15,10-4 2-15,3 5-2 16,2-7-4-16,4 4 5 16,-1-4-8-16,0-1 7 15,-4-5-1-15,-6-3 0 0,-3-4 1 16,-6-2 6-16,-5-4-8 16,-5-2 3-16,-4-5 0 15,-10-4-5-15,0-4-3 16,-6-6 2-16,6-1-5 15,1-9-7-15,12-1-50 16,11-15-95-16,13-2 445 16,18-24-797-16,14 0 326 0</inkml:trace>
  <inkml:trace contextRef="#ctx0" brushRef="#br0" timeOffset="45656.843">7638 8203 1118 0,'19'2'331'0,"-11"20"86"15,-8 12-323-15,-12 16 9 16,-3 3-31-16,-5 13-7 16,0-6-15-16,-3 10-7 15,3-9-17-15,0 9-10 16,7-11-14-16,5 1-6 16,6-16 4-16,7-4-8 15,5-14 0-15,7-10-10 16,2-13 4-16,8-13-6 15,1-11 9-15,6-11-2 16,-1-5 13-16,0-3-1 0,-9 9 3 16,-2 5-9-16,-10 11 11 15,-1 8-1-15,-8 12-3 16,-2 9 9-16,-5 5 6 16,-4 9-4-16,-3 2 0 15,0 6 4-15,-1-6-7 16,2 1-4-16,4-6-1 0,3-3 0 15,3-8-7-15,7-8-8 16,4-11-20-16,6-12-73 16,1-10 460-16,4-15-815 15,-3-7 361-15</inkml:trace>
  <inkml:trace contextRef="#ctx0" brushRef="#br0" timeOffset="45754.294">7873 8491 1092 0,'-17'4'325'0,"-3"6"66"16,5 4-315-16,4 4-34 16,5 0-41-16,3 4-385 15,8 0 115-15</inkml:trace>
  <inkml:trace contextRef="#ctx0" brushRef="#br0" timeOffset="46159.63">8133 8728 997 0,'0'-7'398'16,"-6"1"35"-16,-2 1-252 15,-7-1-55-15,0 2-35 16,-7 5-9-16,-1 7-16 16,-7 11-5-16,5 9-14 15,-2 9-9-15,5 3-22 0,7 1-3 16,8-9-7-16,13-8-2 15,10-12-6-15,16-14 2 16,6-11-1-16,13-20-3 16,-2-7-5-16,0-19 3 15,-6-2-1-15,-2-14 2 16,-10 6 3-16,-2-6 5 16,-8 16-1-16,-6 9 2 15,-8 22-4-15,-11 18 0 16,-6 21 1-16,-11 25-1 15,-5 13-2-15,-6 18 0 16,2 4 2-16,-2 9-7 16,12-12-31-16,6 1-99 15,9-19-227-15,12-2-141 16,12-15-125-16</inkml:trace>
  <inkml:trace contextRef="#ctx0" brushRef="#br0" timeOffset="46556.721">8423 8758 590 0,'-7'5'450'0,"5"5"-65"16,3-2-50-16,7-1-214 16,4-6-17-16,7-2-2 15,4-6-26-15,7-5 2 16,0-3-30-16,3-4-15 15,-7 2-22-15,-3 1-3 16,-8 2-5-16,-9 2 2 16,-5 6-1-16,-11 1 2 15,-4 4-2-15,-11 4 2 16,-2 4 1-16,-5 10 1 16,3 5 8-16,-6 12 23 15,9 4 2-15,-4 11 12 16,7-4 1-16,5 3 3 15,13-11-24-15,6-9-7 16,12-10-12-16,12-10-10 16,6-11-7-16,13-10-50 15,5-13-52-15,13-16-441 0,-8-7 84 16</inkml:trace>
  <inkml:trace contextRef="#ctx0" brushRef="#br0" timeOffset="47623.581">9533 8475 981 0,'14'-14'317'16,"-13"6"67"-16,-8 2-253 15,-6 3-30-15,-10 5-4 16,-6 5-28-16,-9 8-2 16,0 3-12-16,-7 11-12 15,4 5-14-15,-2 12-4 16,8 4-8-16,0 14-4 16,11-3-3-16,3 8 0 15,11-8-9-15,8-3 6 16,9-16-7-16,10-6 4 15,5-16-7-15,10-13 7 16,-1-13-5-16,4-13 9 16,-5-6-8-16,-3-9 6 15,-12-2-2-15,-8-2-6 16,-10 7-1-16,-13 2-6 16,-6 13-1-16,-10 11-2 15,-1 12-1-15,-6 10-8 16,6 10 3-16,0 4-28 15,10 0-17-15,7-1-52 16,13-6-110-16,11-3-224 16,15-8 10-16</inkml:trace>
  <inkml:trace contextRef="#ctx0" brushRef="#br0" timeOffset="47956.485">9706 8475 1093 0,'-10'1'392'0,"2"-1"59"15,8 0-305-15,11-1 6 16,9-2-50-16,10-5-8 16,1-3-19-16,11-3-14 15,-5 1-26-15,4 3-13 16,-8 5-17-16,1 9-6 15,-15 4 1-15,-12 11 2 16,-12 8-4-16,-15 13 0 16,-10 4 2-16,-9 13 1 15,1-1-3-15,-5 6 2 0,9-6 0 16,-3 3 5-16,9-11-11 16,1-4-33-16,11-10-49 15,3-7-82-15,6-13-358 16,7-9 49-16</inkml:trace>
  <inkml:trace contextRef="#ctx0" brushRef="#br0" timeOffset="48131.377">9658 8822 1102 0,'-2'3'437'0,"4"-3"48"15,7-2-293-15,7-4 8 16,5 0-63-16,10 1-32 15,-1-1-28-15,13 0-26 16,-1 1-39-16,15-1-134 16,-3-5 152-16,20-6-593 15,-8-2 133-15</inkml:trace>
  <inkml:trace contextRef="#ctx0" brushRef="#br0" timeOffset="48723.198">10577 8543 552 0,'3'2'429'16,"-10"10"-86"-16,2 4-44 16,0 10-212-16,-1 5-12 15,0 11 7-15,2 2-7 16,-2 6-1-16,-2-3-22 0,-4 1-20 15,-3-8-25-15,-4 1-2 16,-4-13-4-16,-6-2-2 16,1-13-3-16,-2-9 1 15,5-10-1-15,1-13-2 16,9-8-3-16,3-11-8 16,8-1 1-16,4-2-5 15,2 5 3-15,0 6 3 16,-1 10 11-16,10 9 2 15,0 4 5-15,12 0 1 16,7-1 3-16,15-11 0 16,-1-5-3-16,8-8 4 15,-5-4-1-15,3-8-5 16,-11 6 4-16,-4-6-1 16,-11 8-4-16,-9-3 0 15,-15 11-1-15,-13 0-1 0,-9 12 3 16,-10 12 4-16,-4 9 0 15,-4 11 9-15,6 10 1 16,3 10 6-16,6-1-1 16,3 13 22-16,8 0 4 15,1 10 16-15,3-1 0 16,3 6 4-16,3-5-21 16,4 4-9-16,1-14-23 0,4-1-10 15,4-11-21-15,-4-6-489 16,-2-10 155-16</inkml:trace>
  <inkml:trace contextRef="#ctx0" brushRef="#br0" timeOffset="50825.106">11491 8467 890 0,'0'-1'286'0,"-7"2"63"16,-1 1-245-16,-8 4 11 15,-3 0-29-15,-6 3-4 16,-4 1-13-16,-4 2 2 15,1-1-15-15,-5 8 3 16,4 1-7-16,-6 11 2 16,7 5-18-16,0 13-5 15,6-2-9-15,5 6-6 16,11-7-1-16,10-1 3 16,8-13-4-16,12-5-7 15,5-13 9-15,10-7-8 16,-2-11-1-16,4-9-5 0,-7-2 6 15,-6-5-10-15,-9-1 2 0,-10-1 2 16,-13 5-3-16,-13 3-6 16,-6 5 2-16,-11 8-7 15,2 6-4-15,-6 10 0 16,6 4 0-16,4 6-49 16,11 3-15-16,12 1-42 15,14-6 143-15,17-1-495 16,11-9 221-16</inkml:trace>
  <inkml:trace contextRef="#ctx0" brushRef="#br0" timeOffset="51289.128">11747 8529 709 0,'-1'-27'375'0,"0"9"-6"0,-2 5-132 16,2 9-96-16,0 8-26 15,2 10-4-15,-1 5-24 16,1 7-3-16,3 5-37 16,3 7-7-16,1-1-19 15,1 8 0-15,0-2-11 16,-4 2-4-16,-4-4 1 0,-8 4-3 16,-3-8-10-1,-8 1 5-15,-1-9-4 0,-8-6 0 16,5-13-4-16,-5-8 5 15,2-13-9-15,4-10 6 16,4-4-6-16,9-5 3 16,7 1 1-16,8-3 2 15,7 8 5-15,10-2 2 16,6 2-1-16,6-7 4 16,4 1 2-16,10-7-2 15,-3-1 2-15,4-5 5 16,-10 5 0-16,-4 2 1 15,-16 6 1-15,-13 4-2 16,-13 9-5-16,-14 7-6 16,-10 6-1-16,-13 9-6 15,0 5-4-15,-4 9-70 16,8-1-388-16,10 6 104 0</inkml:trace>
  <inkml:trace contextRef="#ctx0" brushRef="#br0" timeOffset="51991.156">12983 8987 962 0,'2'4'335'16,"-1"-11"66"-16,5-15-220 15,1-9-22-15,3-21-18 16,2-10-40-16,4-22-19 16,0 0-46-16,4-18-16 15,-3 7-17-15,3-7 1 16,-4 24-4-16,-2 10 1 16,-4 27-5-16,0 18 3 15,-3 26-1-15,2 12 2 16,1 8-9-16,6 12-1 0,0 5-4 15,2 8-84 1,-3-3-31-16,-4 9-348 0,-11-5 26 16</inkml:trace>
  <inkml:trace contextRef="#ctx0" brushRef="#br0" timeOffset="52456.215">12957 8727 814 0,'-26'9'387'0,"11"-2"9"15,8-2-181-15,10 3-104 16,12-2-25-16,11-2-9 16,6-2-26-16,17-2 4 15,0-6-22-15,16-5-12 16,-4-1-14-16,1-3-1 16,-12 0-3-16,-9 0-5 15,-18 3-1-15,-11 0 7 16,-15 2-2-16,-12 2-2 15,-7 3 4-15,-11 5 1 16,0 6-5-16,-7 11 2 16,8 4 1-16,2 13 2 15,11 2-3-15,6 6 2 16,11-4-4-16,8-2-3 16,11-12 4-16,10-9 0 15,7-11 1-15,8-9 1 16,-2-9 3-16,0-8-3 15,-10 0 1-15,-6-5-1 0,-12-2 0 16,-8-2 2-16,-8 4-5 16,-11 3-3-1,-5 10-2-15,-8 13-2 0,1 14-1 16,-7 12-6-16,9 5-26 16,5 1-56-16,15-5-29 15,8-9-330-15,13-11 53 0</inkml:trace>
  <inkml:trace contextRef="#ctx0" brushRef="#br0" timeOffset="52601.788">13661 8644 919 0,'2'4'309'0,"-5"10"42"16,-1 4-264-16,-3 8-15 15,1 1-47-15,1 5-12 16,0-3-7-16,0 2-8 15,3-4 0-15,-3 2-356 16,5-2 116-16</inkml:trace>
  <inkml:trace contextRef="#ctx0" brushRef="#br0" timeOffset="52745.613">13707 8796 907 0,'15'-12'478'0,"3"-3"-61"15,15-6-194-15,2-2-100 16,13-6-108-16,-1 4 27 16,10-5-458-16,-5 6 125 0</inkml:trace>
  <inkml:trace contextRef="#ctx0" brushRef="#br0" timeOffset="53638.854">14825 8653 965 0,'10'-8'344'0,"-3"-1"65"16,-5 3-262-16,-7 1-13 16,-3 0-44-16,-8 3-12 15,-4 2-26-15,-6 3 0 16,-4 6-24-16,-5 9 1 0,3 6-10 15,-4 12-4-15,8 1-12 16,4 5 2-16,9-7-7 16,6-4 3-16,11-10-3 15,12-10 3-15,6-11 1 16,10-8 2-16,2-7 0 16,7-11 3-1,-7-6-5-15,3-4-3 0,-10 4 1 0,-3 7-3 16,-11 12 0-16,-2 19 5 15,-9 16-1-15,-2 15-4 16,-2 4 7-16,-3 8-7 16,0-5 1-16,-4 1 3 15,-3-7 2-15,-5 0 1 16,-2-8-4-16,-7-1 6 16,1-9-5-16,-6-4 3 15,2-6-5-15,-4-9 6 16,3-6-2-16,-5-6-2 15,4-2-2-15,0-4-4 16,7 2-1-16,2 1-33 16,13 5-48-16,10-2-185 15,9 4-203-15,21 0-44 16</inkml:trace>
  <inkml:trace contextRef="#ctx0" brushRef="#br0" timeOffset="53987.208">15105 8640 991 0,'7'-11'337'16,"-7"9"53"-16,-4 12-259 16,-3 6-59-16,-3 13-17 15,-1 6-34-15,-3 6-4 16,1-1-8-16,0 6-5 15,1-9-6-15,3-1-27 16,3-8-21-16,4-6-358 16,9-10 94-16</inkml:trace>
  <inkml:trace contextRef="#ctx0" brushRef="#br0" timeOffset="54442.112">15211 8740 498 0,'18'-6'433'15,"3"0"-81"-15,4 1-46 16,6-2-184-16,-1 0-49 0,3-1-5 16,-5 1-21-16,-3-1 1 15,-5 2-17-15,-7 1-7 16,-7 5-15-16,-8 1-3 16,-6 4-4-16,-8 0 2 15,-3 2-5-15,-4 1 3 16,0 1-1-16,-2 5 1 15,5 2-1-15,-1 5 3 16,2 1-1-16,6 3 0 16,4-3-2-16,6 0-4 15,5-7 3-15,7-3-1 16,5-6 0-16,5-7 5 16,1-7 3-16,7-7-3 15,-3-8 1-15,5-9-3 16,-3-3 0-16,1-1-3 15,-9 6-1-15,-4 8 1 16,-8 13-2-16,-10 14-1 16,-5 12 4-16,-3 8 1 0,-3 9-1 15,0 2 1-15,3-4 2 16,4 0-2-16,7-6-4 16,4-6-23-16,4-5 6 15,9-10-392-15,7-4 110 16</inkml:trace>
  <inkml:trace contextRef="#ctx0" brushRef="#br0" timeOffset="54603.774">15709 8686 991 0,'-7'19'299'0,"-5"15"62"16,-1 5-285-16,-3 9-15 15,1-3-32-15,0 5-14 16,5-9-9-16,-1 3-5 15,5-7-10-15,1 0-101 16,2-14-258-16,8-8 50 16</inkml:trace>
  <inkml:trace contextRef="#ctx0" brushRef="#br0" timeOffset="54972.196">15719 8728 1077 0,'4'-12'360'0,"1"-1"62"16,3 0-254-16,3-2-45 15,6 2-17-15,-1 2-31 16,2 3 0-16,1 3-40 16,-1 8-15-16,-2 5-9 0,0 9 2 15,-4 5-12-15,-2 5-2 16,-6-2-1-16,-7 5 6 15,-2-6-4-15,-10 3-2 16,-4-4 5-16,-4 0-1 16,0-5-3-16,-5-2 1 15,5-6 7-15,-1-4-8 16,3-6 2-16,4-4 1 16,5-5-12-16,3-6-54 15,6-2-47-15,3-7-387 16,8-2 58-16</inkml:trace>
  <inkml:trace contextRef="#ctx0" brushRef="#br0" timeOffset="55472.252">16090 8174 1042 0,'0'9'332'0,"-7"12"63"16,-7 18-276-16,-1 9-78 15,-6 15 1-15,1 0-41 16,-5 11 3-16,6-7-2 16,0 12 0-16,7-8-2 0,-1 1 7 15,6-15-8-15,6-5 2 16,5-20 0-16,8-11-3 16,8-16-2-16,8-15 4 15,5-12 4-15,6-16 1 16,0-3-1-16,4-7 4 15,-9 10 0-15,-4 7 14 16,-11 15 2-16,-7 11 6 16,-8 12 5-16,-6 13-4 15,-4 3-17-15,0 8-1 16,1-3-4-16,2 1-7 16,2-10-3-16,4-3 4 15,4-8-1-15,8-3-6 16,2-6 3-16,8-6 3 15,-2-2-3-15,1-6-3 16,-4 2 2-16,-1 0-1 0,-5 5 1 16,0 3 5-16,-4 6-1 15,-2 3 2-15,-1 1-4 16,-1 2 2-16,-1-1-6 16,1 2 1-16,-1-3-6 15,0 3-51-15,-3-3-24 16,-2-4-352-16,2-2 59 15</inkml:trace>
  <inkml:trace contextRef="#ctx0" brushRef="#br0" timeOffset="55591.607">16628 8289 1035 0,'-8'9'253'16,"-1"10"75"-16,0 6-306 15,2 2-350-15,6 14 90 16</inkml:trace>
  <inkml:trace contextRef="#ctx0" brushRef="#br0" timeOffset="55874.24">16838 8761 1075 0,'-8'-5'298'16,"-2"-2"90"-16,-2-1-299 16,-1 5 34-16,-4 3-14 15,0 4 7-15,-2 9-2 16,-3 8 2-16,0 3-30 16,2 9-9-16,0-2-9 15,6 3-13-15,10-6-24 16,6-2-2-16,10-9-16 15,13-4-6-15,6-8-4 0,14-7-5 16,-1-7-6-16,5-6-514 16,-4 1-38-16,-3-11-162 15</inkml:trace>
  <inkml:trace contextRef="#ctx0" brushRef="#br0" timeOffset="56741.059">17749 8732 913 0,'3'-6'355'15,"-3"-2"23"-15,-1 1-197 16,-4 2-112-16,-5-3 15 16,-7-1-27-16,-4-4 4 15,-4 1-11-15,-6 0-14 16,3 4-25-16,1 5 2 15,3 7-4-15,3 11 3 16,9 7-7-16,2 15 4 16,8 2-2-16,2 6-1 15,4-4-6-15,-2 1 5 16,-2-11-4-16,-5 1-4 16,-3-8 2-16,-2-1 2 15,-3-8-2-15,-1-4 1 16,2-5 3-16,-2-6-5 15,1-3-5-15,2-5-22 16,3-3-35-16,5-5 356 16,6 1-744-16,10-2 337 15</inkml:trace>
  <inkml:trace contextRef="#ctx0" brushRef="#br0" timeOffset="57104.924">17922 8766 912 0,'3'3'318'15,"-11"2"46"-15,-10 5-223 16,-2 2-48-16,-8 3-14 16,2-2-29-16,-5 3-4 15,4-1-20-15,0 4-4 16,3-2-10-16,5 7 17 16,6-2 0-16,9 3 0 15,8-5 0-15,12-2 0 16,7-8-20-16,12-9-5 15,0-7 0-15,6-10-3 16,-4-7-2-16,-1-7-1 16,-11 0 5-16,-8-2-4 15,-9 1-1-15,-13 3-1 16,-9 9 0-16,-13 8 0 16,0 10-3-16,-8 13-6 15,6 7-11-15,2 9-48 0,8 0-22 16,6-3-347-1,11-10 70-15</inkml:trace>
  <inkml:trace contextRef="#ctx0" brushRef="#br0" timeOffset="57671.498">18277 8300 815 0,'-7'16'283'0,"-10"18"45"15,-8 11-193-15,-8 15-61 16,1 2 4-16,-6 13 2 16,3-3-15-16,2 7-5 15,11-12-32-15,4 0-10 16,13-18-18-16,6-9 1 16,7-15-3-16,10-11-2 15,6-14-7-15,8-14 1 16,1-9-7-16,4-11 3 15,-4-3 7-15,0-6 3 16,-8 3-1-16,-5 5 3 16,-9 14 5-16,-7 11 2 15,-9 13-4-15,-5 14 14 16,-3 6-2-16,-1 4 0 0,3 0-1 16,1 2 10-1,3-6-7-15,7 0 6 0,0-7-7 16,8-2 3-16,5-9-7 15,8-5-1-15,1-4-2 16,5-8 1-16,-3 0-5 16,2-7-1-16,-6 3 0 15,-2-4-5-15,-2 3-1 0,2 0 2 16,-6 4 0-16,0 6-2 16,-5 5 5-16,-4 7-3 15,-3 3 4-15,-1 6 2 16,-2 4-1-16,-3 4-6 15,-1 2 4-15,1 6-6 16,0-3 6-16,4-2-4 16,5-5 2-16,10-10-5 15,3-10-18-15,7-14 400 16,4-12-789-16,10-15 384 16</inkml:trace>
  <inkml:trace contextRef="#ctx0" brushRef="#br0" timeOffset="57871.295">18973 8354 833 0,'-13'22'309'0,"-5"10"29"16,-9 16-196-16,2 5-78 16,-4 13 4-16,5 2-27 15,-4 8-2-15,6-7-5 16,-1 7-20-16,5-11-17 15,1 0 76-15,4-17-450 16,1-11 171-16</inkml:trace>
  <inkml:trace contextRef="#ctx0" brushRef="#br0" timeOffset="58204.624">18760 8815 1047 0,'3'-8'356'0,"4"-3"67"15,4 3-279-15,5 1-9 16,-1 2-41-16,4 0-11 16,1 5-23-16,3-1-14 15,0-4-28-15,5 3-6 16,-2-2-9-16,2 3-4 16,-4 6-2-16,-2 8 5 15,-6 0-3-15,-6 8 3 16,-6 0-2-16,-8 4-4 15,-2 1-3-15,-8 5 3 0,-2-2-4 16,-2 4 3-16,6-6-3 16,0-3-1-16,6-10-4 15,6-9-11-15,5-8-24 16,6-14-36-16,7-6-19 16,8-14-40-16,4-5-11 15,6-18-275-15,-3-2 89 16</inkml:trace>
  <inkml:trace contextRef="#ctx0" brushRef="#br0" timeOffset="58608.498">19430 8774 964 0,'4'-6'318'0,"-1"-4"45"16,-6 0-262-16,-6 1 2 15,-4 3-45-15,-7 6-3 16,-2 5-7-16,-4 6-13 16,4 4-21-16,1 7-2 0,4-1-4 15,1 9 2 1,7-1-6-16,2 5 2 0,5-3-2 15,5 3-4-15,6-10 1 16,10-3 1-16,4-13-2 16,10-8 2-16,2-9 4 15,8-10-2-15,-6-4 1 16,-1-7-3-16,-7 1 2 0,-7-5-4 16,-13 3 1-16,-7-4-3 15,-11 12 5-15,-9 4-6 16,-4 14 2-16,-7 15-10 15,3 10-18-15,-3 10 93 16,4 1-487-16,5 7 174 16</inkml:trace>
  <inkml:trace contextRef="#ctx0" brushRef="#br0" timeOffset="58971.761">19729 8814 1069 0,'11'-16'313'0,"-5"7"67"15,-5 12-313-15,-6 8 3 16,-5 10-33-16,-5 11 6 0,0 3-5 16,0 2 17-16,4-6-18 15,9-2-1-15,5-13-8 16,10-7 2-16,8-11-15 15,14-10-1-15,-1-7-4 16,13-10 0-16,1 0-5 16,4-2 2-16,-11 8-8 15,-1 2 1-15,-14 13-1 0,-7 5 2 16,-9 8-4-16,-9 8 7 16,-5 4-3-16,-3 8-33 15,-3-4-34-15,-3 5-385 16,2-5 82-16</inkml:trace>
  <inkml:trace contextRef="#ctx0" brushRef="#br0" timeOffset="59202.144">19354 8439 1488 0,'-25'-8'452'15,"3"7"79"-15,11 4-448 16,3 9-2-16,6 5-55 16,10 8-559-16,4 0 183 15</inkml:trace>
  <inkml:trace contextRef="#ctx0" brushRef="#br0" timeOffset="101775.917">3158 12306 739 0,'-9'-3'356'0,"-4"2"14"16,0 1-164-16,-2 0-80 15,2 1-39-15,-2 2-3 16,4 2-36-16,3 8-2 16,6 2-19-16,2 1-3 15,5 0-10-15,1-2-3 16,4-7-6-16,2-8 3 16,0-7-6-16,1-9-2 15,-4-6 3-15,-3-4-2 16,-4 4 1-16,-4 6 3 15,-5 11-4-15,-6 12 1 0,-2 8 1 16,-1 6 0-16,4 2-3 16,7-1-49-16,11-11-385 15,4-12 112-15</inkml:trace>
  <inkml:trace contextRef="#ctx0" brushRef="#br0" timeOffset="103080.787">3808 12512 559 0,'-15'23'398'16,"7"-1"-50"-16,9 2-52 16,12-3-177-16,10-3-15 15,5-5-39-15,6-11 16 16,0-10-18-16,3-10-3 16,-10-7-14-16,-1-10-4 15,-12 2-28-15,-11-4 3 0,-12 3-9 16,-12 3 2-1,-9 8-2-15,-14 8-2 0,-1 15-8 16,-9 20 3-16,7 14 1 16,0 23-2-16,12 6 0 15,8 7 2-15,17-10 1 16,11-4 1-16,13-21-3 16,23-13 2-16,10-18-3 15,18-20-24-15,2-17-44 16,9-22-72-16,-13-9-312 0,2-26 38 15</inkml:trace>
  <inkml:trace contextRef="#ctx0" brushRef="#br0" timeOffset="103449.087">4334 11994 1000 0,'-10'4'329'16,"-9"26"61"-16,-9 28-260 16,-3 11-58-16,-4 19-3 15,5-2-37-15,1 12-3 16,9-16-8-16,6 5-1 15,10-18-13-15,5 1-1 16,8-20-3-16,7-9 4 16,5-19-6-16,10-16 2 15,0-19 1-15,10-20 4 16,-1-10-5-16,4-15 2 0,-11 1-1 16,1 1-1-1,-11 13-3-15,-6 10 2 16,-8 14-2-16,-3 17 3 0,-6 12-2 15,-5 12-1-15,-3 6-3 16,-3 11 3-16,-3-3 2 16,0 8 0-16,1-8 2 15,4 4-3-15,6-8 0 16,2-3 1-16,3-11-11 0,4-6 110 16,4-13-532-16,5-12 204 15</inkml:trace>
  <inkml:trace contextRef="#ctx0" brushRef="#br0" timeOffset="104197.004">4469 12627 784 0,'-8'2'274'0,"3"2"56"16,5 4-214-16,7 0 12 15,6-3-31-15,11-4 0 0,5-8-17 16,10-11 0-16,0-8-24 16,10-9-8-16,-11-1-16 15,-4-2-7-15,-15 7-16 16,-14 2 2-16,-16 10-2 16,-16 6-2-16,-9 9-1 15,-13 12 1-15,0 12-1 16,-9 16 3-16,9 7 1 15,-1 15 2-15,13 0 4 16,5 3 0-16,13-12-4 0,15-3-4 16,15-16-5-16,17-12-3 15,10-16 1-15,17-16 3 16,3-9-30-16,11-9 93 16,-8 1-525-16,7 1 173 15</inkml:trace>
  <inkml:trace contextRef="#ctx0" brushRef="#br0" timeOffset="104430.83">5048 12397 983 0,'-13'-8'333'0,"-8"5"57"16,-8 9-234-1,-3 6-64-15,-6 11 2 0,5 7-32 16,-3 9-6-16,7-1-21 15,5 6-12-15,8-7-11 16,9-4-3-16,10-8-4 16,15-3 1-16,7-10-2 15,15-10-1-15,4-11-1 16,11-14-68-16,2-10-52 16,6-29-335-16,-2-1 28 15</inkml:trace>
  <inkml:trace contextRef="#ctx0" brushRef="#br0" timeOffset="104630.278">5512 11764 896 0,'-15'2'322'0,"-12"28"36"15,-6 19-230-15,-7 26-41 16,3 6-27-16,-4 20 10 16,2-8-8-16,1 19-8 15,12-18-21-15,4 6-5 16,10-16-19-16,10-5-14 15,6-27-45-15,3-7-136 16,-6-22-237-16,-5-14-11 16</inkml:trace>
  <inkml:trace contextRef="#ctx0" brushRef="#br0" timeOffset="105097.131">5103 12531 1001 0,'2'3'336'0,"4"-2"58"15,12-4-246-15,9-9-49 16,13-5-8-16,4-5-30 16,8-3-9-16,-4-2-25 0,3 4-12 15,-11 8-9 1,0 5-5-16,-14 10 1 0,-4 12 1 16,-13 10-1-16,-5 14-3 15,-9 3 4-15,-6 8-4 16,-3 0 3-16,-3 0 0 15,0-10-2-15,0-2 4 16,8-9-1-16,2-8-3 16,7-12 0-16,8-11-1 15,5-6-4-15,5-16 6 16,3-4-10-16,7-9-13 16,-2 3-1-16,3-3-2 15,-3 9-3-15,4 3 9 16,-7 9 14-16,-2 4 1 15,-6 10 3-15,0 5-1 16,-6 7 3-16,-3 6 2 16,-2 6-2-16,-3 5 3 0,-4 0 1 15,0 5-4-15,0-4-1 16,-6 3 2-16,6-5 0 16,-3-1-4-16,5-7 2 15,3-6 5-15,5-8-7 16,5-9-37-16,4-8-20 15,4-13-71-15,-1-7-300 16,3-13 59-16</inkml:trace>
  <inkml:trace contextRef="#ctx0" brushRef="#br0" timeOffset="105230.591">5933 12196 1037 0,'3'-29'370'16,"-6"16"28"-16,-5 11-259 15,-1 12-98-15,-3 8-31 16,3 3-6-16,1 9-70 15,0-3-334-15,8 3 88 16</inkml:trace>
  <inkml:trace contextRef="#ctx0" brushRef="#br0" timeOffset="105665.095">6176 12433 1094 0,'-10'5'401'15,"-13"3"44"-15,-5 5-274 0,0 0-95 16,-3 10-9-16,5 0-49 16,-4 3 3-16,7 1-1 15,2 7-6-15,8-6-4 16,8 6 0-16,6-7-7 16,11 0-2-16,7-10 3 15,12-7-45-15,8-11-38 0,15-13-63 16,1-6-42-1,5-9-264-15,-11-1 60 0,-5-6 206 16,-16 6 121-16,-8-1 114 16,-12 7 287-16,-3 7 6 15,-5 10-152-15,-3 9-36 16,-4 12-67-16,-3 10-14 16,1 4-22-16,-1 6-10 15,3-1-19-15,1 1 1 16,4-4-12-16,5 0-1 15,3-8-8-15,3 0 2 16,3-9-11-16,4-5 11 16,0-8-6-16,5-11-33 15,0-8-46-15,0-14-377 16,-2-6 70-16</inkml:trace>
  <inkml:trace contextRef="#ctx0" brushRef="#br0" timeOffset="105792.694">6530 12079 1147 0,'-9'0'238'15,"1"3"111"-15,4 2-342 16,6 7-43-16,2 3-23 0,4 1-291 16,4-1 53-16</inkml:trace>
  <inkml:trace contextRef="#ctx0" brushRef="#br0" timeOffset="105996.72">6860 11865 742 0,'8'-4'399'0,"-7"23"-24"15,-8 18-146-15,-8 28-123 16,-6 11-42-16,-4 18 1 16,2-4-14-16,-5 16-4 15,8-13-16-15,2 7-4 16,8-17-17-16,-3-2-34 15,6-24-32-15,-1-12-64 16,0-23 168-16,-7-16-479 16,-2-19 183-16</inkml:trace>
  <inkml:trace contextRef="#ctx0" brushRef="#br0" timeOffset="106578.345">6666 12489 1213 0,'13'-2'374'16,"3"4"75"-16,2 1-352 15,9-1-20-15,0 1-43 16,6-3-19-16,-3-2-8 0,8-3 2 16,-7-1-3-16,0 1 3 15,-8 1-6-15,-2 2-1 16,-11 2-1-16,0 2 5 16,-5 0-7-16,-1 1 6 15,-3-7 1-15,-1-5-1 16,1-4-2-16,3-6 2 15,0-5-2-15,7 2 0 16,2 4 3-16,4 7-4 16,-1 6 0-16,2 10-1 15,-1 9 1-15,2 12-6 16,-2 9 2-16,-2 18 3 16,-6 1-3-16,-5 15 3 15,-9 0-1-15,-10 10 2 16,-5-10-3-16,-5 7 5 15,0-15 7-15,-5-6 33 16,5-18 5-16,-1-5 23 0,0-16 3 16,-2-7-3-16,3-7-34 15,-1-8-7-15,2-6-17 16,1-9-37-16,2-4-102 16,7-15-424-16,-2-1 79 15</inkml:trace>
  <inkml:trace contextRef="#ctx0" brushRef="#br0" timeOffset="108101.666">7927 12511 914 0,'4'-45'369'16,"-5"17"12"-16,0 19-162 15,-1 19-149-15,-1 25 27 16,-2 13-13-16,-2 22-4 16,1 0-27-16,1 11-16 15,1-13-28-15,3 4-2 16,2-14-6-16,-2 2-57 0,0-13-28 15,-2-6-128 1,-1-20-255-16,0-11 21 0</inkml:trace>
  <inkml:trace contextRef="#ctx0" brushRef="#br0" timeOffset="108379.828">7810 12709 970 0,'-4'-29'350'0,"2"-2"68"16,6 0-261-16,6-7 15 15,5 2-41-15,10-2-3 16,4 7-33-16,8 4-11 16,1 12-42-16,5 6-10 15,-9 13-17-15,-4 12 0 16,-12 7 6-16,-12 9-4 16,-11 4 1-16,-11 7-1 15,-7-3-6-15,-9 5-11 16,1-6-4-16,0-4-13 15,7-11-24-15,7-9-58 16,11-11-44-16,10-15-66 16,9-7 506-16,9-17-795 15,7-3 423-15</inkml:trace>
  <inkml:trace contextRef="#ctx0" brushRef="#br0" timeOffset="108527.176">8283 12418 992 0,'17'-5'315'16,"-6"11"64"-16,-4 11-279 15,-6 8-14-15,-3 6-38 16,-4 10-13-16,-2-2-17 16,-1 3-6-16,1-4-8 15,-1 0-55-15,-2-10 194 16,2-4-541-16,7-14 192 0</inkml:trace>
  <inkml:trace contextRef="#ctx0" brushRef="#br0" timeOffset="108812.331">8348 12573 862 0,'16'-8'342'0,"4"-2"37"16,-2 1-222-16,7-3-27 15,-3 0-28-15,3-1-15 16,-3 2-22-16,0-1-2 16,-4 2-36-16,2 6-9 15,-6 6-14-15,-6 7-1 16,-5 7-2-16,-5 14 3 15,-7 6-5-15,-6 10 2 16,0 1 0-16,-3 3-3 0,3-11 2 16,4-6-5-16,5-15-1 15,6-15-35-15,6-13-29 16,4-21-57-16,2-9-318 16,0-25 63-16</inkml:trace>
  <inkml:trace contextRef="#ctx0" brushRef="#br0" timeOffset="108932.072">8746 12003 583 0,'-13'44'446'15,"3"3"-104"-15,4 8-10 16,10-5-332-16,7-1-35 16,6-10-46-16,10-2-261 15,3-10 35-15</inkml:trace>
  <inkml:trace contextRef="#ctx0" brushRef="#br0" timeOffset="109515.019">9204 12586 1135 0,'-7'15'329'0,"4"3"90"16,8-6-326-16,3-5 14 16,5-7-25-16,6-7 8 15,3-7-23-15,5-8-5 16,-2-3-30-16,-1-4-8 15,-6 2-20-15,-9 2 7 16,-7 2-2-16,-9 7 2 16,-9 3-7-16,-8 9 7 15,-4 6-8-15,-6 13 3 16,3 4-6-16,-2 16 2 16,6 3 2-16,1 10 21 15,9 0-4-15,7 4 4 0,11-13 0 16,16-5-5-16,12-15-18 15,16-15-53-15,4-17-70 16,9-9-403-16,-8-8 57 16</inkml:trace>
  <inkml:trace contextRef="#ctx0" brushRef="#br0" timeOffset="113299.839">8962 12547 737 0,'10'-4'446'0,"3"3"-19"16,-8-2-101-16,-2-1-171 16,-6 3-14-16,-7 1 0 0,-7 1-42 15,-10 8 0-15,-5 3-16 16,-10 7 3-16,2 3-11 15,-3 7 16-15,8-1-13 16,4 3-8-16,12-7-26 16,9 0-4-16,13-5-17 15,16-3-8-15,11-7-15 16,18-4-7-16,7-6-49 16,19-11-152-16,5-4-429 0,7-9 56 15</inkml:trace>
  <inkml:trace contextRef="#ctx0" brushRef="#br0" timeOffset="114674.425">10001 12565 959 0,'5'-29'303'0,"8"-1"68"16,-1 11-256-16,1 1 2 15,-4 14-11-15,-3 7 7 16,-7 9-12-16,-1 10-12 16,-3 2-41-16,-1 7-16 0,3-2-28 15,-3 5-4-15,-1-5-13 16,1-3-85-16,2-11 275 0,-4-8-646 16,2-10 220-16</inkml:trace>
  <inkml:trace contextRef="#ctx0" brushRef="#br0" timeOffset="114823.34">10132 12278 1146 0,'-9'-9'360'0,"-1"4"56"16,2 10-334-16,1 5-19 16,6 3-56-16,9 5-7 15,5 3-37-15,11 3-72 16,6-1-307-16,12 2 49 15</inkml:trace>
  <inkml:trace contextRef="#ctx0" brushRef="#br0" timeOffset="115129.036">10381 12463 439 0,'25'4'458'0,"-9"1"-80"15,-12-6-42-15,-11-1-135 16,-8 0-88-16,-9-1-9 0,1-3-49 16,-7 1 3-16,4 4-17 15,3 2 13-15,8 3-12 16,1 5 8-16,10 4-10 15,4 6 2-15,4 3-22 16,6 8-3-16,1-1-9 16,4 4-2-16,-2-6-7 15,2 2 3-15,-5-7 1 0,-2-3 4 16,-4-6-3-16,-8-4 2 16,-5-4-1-16,-6-8 0 15,-5-5-6-15,-2-9 2 16,2-5-2-16,0-10-53 15,7 2-50-15,8-7-329 16,5 0-65-16,12-10-141 16</inkml:trace>
  <inkml:trace contextRef="#ctx0" brushRef="#br0" timeOffset="115262.537">10767 11880 944 0,'6'15'233'0,"-12"5"73"16,-4 6-573-16,-2-1 79 16</inkml:trace>
  <inkml:trace contextRef="#ctx0" brushRef="#br0" timeOffset="116363.658">11147 12554 1005 0,'-4'-8'314'16,"-8"2"67"-16,-6 2-239 0,-4 0-25 15,-5 5 2-15,-3 2-23 16,-10 8 11-16,3 5-39 15,-5 13-2-15,2 1-18 16,6 10-2-16,11 0-16 16,4 1 5-16,12-9-17 15,14-7-1-15,11-15-8 16,14-15-4-16,8-14-7 16,12-14 4-16,-5-7-1 0,2-8 2 15,-15 7-3 1,-5 5 3-16,-12 14-5 0,-6 8 4 15,-11 17-6-15,-7 12 4 16,-5 8-1-16,-3 15 2 16,3 2-3-16,0 5 2 15,6-5-2-15,6 2-8 16,6-11-5-16,7 4-26 16,3-5 0-16,5 4-2 15,0-4 5-15,-1-2 10 16,-2-10 24-16,1-6 1 15,-3-14 2-15,0-18 6 16,-2-11-4-16,5-21 6 16,-4-9-3-16,2-21 3 15,-1-2-1-15,1-23 4 0,-3 4-8 16,0-11 7-16,0 19 7 16,-3 10 1-16,-4 27-4 15,-1 18 7-15,-2 30-8 16,-3 11-4-16,-1 14-9 15,0 17 9-15,0 6-19 16,-1 8-92-16,-3 0-406 0,-5 4 93 16</inkml:trace>
  <inkml:trace contextRef="#ctx0" brushRef="#br0" timeOffset="116539.931">11268 12677 1188 0,'-20'13'389'0,"4"-4"74"15,11-7-343-15,10-3-4 16,6-1-60-16,14-5-17 16,7-2-24-16,11-4-4 15,4-2-14-15,1-2-42 16,-8 3-52-16,-2 8-62 16,-15 9-320-16,-8 16 33 15</inkml:trace>
  <inkml:trace contextRef="#ctx0" brushRef="#br0" timeOffset="116794.658">11544 12812 526 0,'-9'51'440'0,"-3"-1"-62"0,6-8-66 16,3-8-131-16,4-15-75 16,5-10-10-16,3-15-33 15,3-17 0-15,0-11-14 16,3-21 6-16,0-9-11 16,-1-25 5-16,-1-1-8 15,-5-29 9-15,0 1-12 0,-1-24 1 16,2 12-14-16,3-3 1 15,0 33-15-15,0 18 7 16,-3 38-2-16,-2 22 0 16,-4 27-5-16,0 21 3 15,-3 15-26-15,0 20-154 16,-3 4-366-16,-1 22 50 16</inkml:trace>
  <inkml:trace contextRef="#ctx0" brushRef="#br0" timeOffset="116994.88">11557 12548 1090 0,'-26'21'345'0,"7"-6"86"15,6-5-295-15,8 0-26 16,10-3-21-16,8-1-19 16,5-1-28-16,13-3-5 0,5-3-25 15,11-5-1-15,1-3-11 16,10-5 4-16,-6-3-23 15,5 2-119-15,-11 4-21 16,-7 3-315-16,-12 5-26 16</inkml:trace>
  <inkml:trace contextRef="#ctx0" brushRef="#br0" timeOffset="117333.325">11835 12542 435 0,'-4'12'399'15,"3"-3"-75"-15,4 7-7 16,5-2-203-16,10 1 2 16,1-6-40-16,14-1 4 15,0-10-7-15,10-5 0 16,-3-6-26-16,4-5 4 16,-12-3-20-16,-4-1 0 15,-13 5-16-15,-8-3 7 16,-12 7-13-16,-12 7 16 15,-6 3-2-15,-12 12 21 16,-4 10 4-16,-11 10 16 16,4 8-12-16,-6 12 1 15,9-3-13-15,3 7-12 16,16-9-12-16,12-2-1 0,14-14-7 16,14-6-4-16,12-12-2 15,17-14-1-15,5-7-9 16,15-16-138-16,-5-3-382 15,8-7 76-15</inkml:trace>
  <inkml:trace contextRef="#ctx0" brushRef="#br0" timeOffset="117528.035">12388 12567 717 0,'-12'-1'426'0,"-12"4"-23"16,-5 1-127-16,-5 8-120 15,1 5-39-15,-1 11 10 16,7 2-37-16,2 9-8 15,9-6-27-15,7 3-17 16,10-8-30-16,11-6-1 16,12-12-9-16,16-12-13 15,5-14-18-15,16-21-98 16,-2-11-368-16,10-22 77 16</inkml:trace>
  <inkml:trace contextRef="#ctx0" brushRef="#br0" timeOffset="117730.5">12871 11959 773 0,'10'-43'335'0,"-18"26"40"0,-11 27-162 16,-15 29-34-16,-2 19-3 15,-13 26-10-15,4 4-24 16,-3 16-18-16,7-10-50 16,2 12-22-16,14-15-38 15,6 6-7-15,12-20-27 16,8-8-121-16,6-27-65 15,3-17-319-15,-1-22-36 16</inkml:trace>
  <inkml:trace contextRef="#ctx0" brushRef="#br0" timeOffset="118094.814">12539 12476 1161 0,'-5'14'383'0,"4"10"70"16,3 4-317-16,4 7-12 15,3-5-50-15,10-3-15 16,2-5-19-16,9-5-11 16,3-11-28-16,10-7 4 15,-1-5-5-15,9-8 2 16,-6-2-7-16,0-1 9 16,-13 3-4-16,-5 2 4 15,-14 1-5-15,-9 0 3 16,-5 3-4-16,-12 0 5 0,-5 2-3 15,-13 5 0-15,-4 5 0 16,-6 9 8-16,5 8-6 16,0 7 6-16,12 5-1 15,7 5 9-15,7-5-5 16,8 3 4-16,9-7-4 16,8-5 3-16,5-9-16 15,11-7-2-15,2-11-77 0,13-10-433 16,2-6 118-16</inkml:trace>
  <inkml:trace contextRef="#ctx0" brushRef="#br0" timeOffset="118463.205">13136 12649 1177 0,'-28'14'358'0,"-6"9"87"16,5 1-333-16,-1 8 7 15,8 0-38-15,4 7-6 16,7-7-15-16,8-3-6 16,7-9-31-16,15-13 0 15,6-15-11-15,17-20-7 16,2-12-4-16,10-22 2 16,-3-3-8-16,3-14 4 15,-12 8-2-15,0-16 5 0,-11 10-3 16,-6-5 2-16,-7 12-1 15,-5 9 5-15,-9 26-2 16,-10 29 33-16,-5 28 9 16,-14 33 10-16,-6 11 3 15,-6 28 18-15,2-2-30 16,-5 11-6-16,12-15-12 0,5 1-6 16,10-23-17-16,6-11-159 15,8-20-259-15,0-19-180 16,-2-17-185-16</inkml:trace>
  <inkml:trace contextRef="#ctx0" brushRef="#br0" timeOffset="120994.178">14554 11868 937 0,'-15'16'272'0,"-11"11"68"15,-8 8-250-15,-8 15-8 16,-2 3 3-16,-9 16 26 16,3 1-5-16,1 18 18 15,9-3-23-15,6 13 5 16,13-9-25-16,8 9 7 16,9-17-30-16,8 2-11 15,7-20-25-15,6-2-7 16,6-18-19-16,6-5-31 15,1-13-69-15,1-5-288 16,-6-10-141-16,-7-15-110 16</inkml:trace>
  <inkml:trace contextRef="#ctx0" brushRef="#br0" timeOffset="121547.25">14850 12586 1033 0,'18'-22'360'0,"-2"-5"97"16,-7 1-281-16,-7 1 20 15,-5 3-38-15,-9 4-21 16,-7 7-49-16,-10 7-8 16,-1 8-37-16,-10 13 0 15,0 11-6-15,-4 17 8 16,4 5-11-16,2 16 2 15,13-5-17-15,9 0 0 16,13-17-16-16,21-12-1 16,9-23-5-16,23-24 5 0,6-21-6 15,14-24 5-15,-7-8-4 16,4-20 1-16,-12 4-1 16,-3-15 0-16,-13 11-1 15,-5-2 4-15,-12 20 2 16,-11 11-3-16,-12 27-2 15,-12 27-1-15,-7 22-4 16,-14 25 3-16,2 15-2 0,-3 18 7 16,6-7-1-16,4 9-4 15,12-13-10-15,9 7-58 16,7-16-80-16,11-1-70 16,5-15-354-16,13-9 26 15</inkml:trace>
  <inkml:trace contextRef="#ctx0" brushRef="#br0" timeOffset="121911.052">15203 12533 1021 0,'-2'10'313'0,"2"-2"98"16,5 2-260-16,6 2 8 0,3-1-2 15,7 0 12-15,-2-2-41 16,7-5-21-16,-3-8-53 16,2-5-24-16,-7-4-27 15,-4-5 2-15,-8-3-2 16,-7-1 2-16,-9 0 2 16,-9 2 5-16,-5 6-4 15,-11 13 0-15,1 11-7 16,-9 18 2-16,2 9-7 15,-2 13 4-15,11 1 3 16,7 0 4-16,14-12-8 0,12-7 0 16,15-17-13-16,14-8-55 15,8-11-62-15,13-8-77 16,-2-6-339-16,11-2 34 16</inkml:trace>
  <inkml:trace contextRef="#ctx0" brushRef="#br0" timeOffset="122143.984">15670 12522 968 0,'-6'-8'424'15,"-9"4"20"-15,-8 4-207 0,-2 6-122 16,-7 7 13-16,1 8-53 16,-6 15 4-16,4 3-7 15,1 11-3-15,8-1-35 16,7 7 0-16,9-15-14 15,12-3-15-15,11-15-19 16,15-11-36-16,5-17-72 16,13-16-421-16,-1-10 84 15</inkml:trace>
  <inkml:trace contextRef="#ctx0" brushRef="#br0" timeOffset="122292.304">15896 12459 1206 0,'-15'17'359'0,"-3"9"71"16,2 1-349-16,-2 7 2 16,6 2-41-16,-1 7-6 15,2-3-7-15,5 2-9 16,2-5-34-16,5-3-92 16,3-14-357-16,6-6 81 15</inkml:trace>
  <inkml:trace contextRef="#ctx0" brushRef="#br0" timeOffset="123043.841">15894 12618 957 0,'1'7'345'0,"1"-2"40"15,9-4-216-15,4-3-85 16,11-4 3-16,9-2-20 15,11-3 14-15,7 1-24 16,11-2-8-16,-6 1-17 0,2-1-12 16,-10 2-17-16,-7-3 5 15,-15 1-2-15,-6-5 10 16,-11 2 4-16,-9-2 17 16,-8 2 0-16,-10 1 9 15,-5 4-1-15,-10 9 1 16,-3 5-13-16,-7 10-1 15,5 7-14-15,-4 10 1 16,5 3-8-16,3 7 3 16,9-3-2-16,6 6 5 15,10-5-7-15,8-4-1 16,9-10-7-16,12-6-4 16,7-11-6-16,10-13 0 15,2-7 3-15,9-9-1 16,-3-5-3-16,7-7 6 15,-10 4 1-15,4-3 1 16,-14 5-1-16,-3 3 6 0,-10 4-5 16,-6 2 6-16,-8 5-3 15,-10 5 0-15,-9 6-3 16,-7 9 1-16,-8 7-4 16,-10 11 1-16,1 5 0 15,-3 14 6-15,5 0 0 16,2 5 2-16,16-5 1 0,9-5 2 15,11-16-7 1,14-11-6-16,10-17 2 0,10-16-5 16,1-7 0-16,7-14-3 15,-6 1 7-15,-2-4-9 16,-12 7 3-16,-3 5 4 16,-12 12 4-16,-8 10 1 15,-8 14 1-15,-8 16-1 16,-6 7-1-16,-6 14 2 15,3 2-5-15,0 2-3 16,9-8-3-16,9-5-72 16,7-13-40-16,12-6-52 15,6-11-30-15,10-8-319 16,2-8 111-16</inkml:trace>
  <inkml:trace contextRef="#ctx0" brushRef="#br0" timeOffset="123310.705">16957 12552 836 0,'-5'-10'349'16,"-9"4"31"-16,-4 4-222 16,-11 4-43-16,-1 3-46 15,-1 6-29-15,6 2-29 16,1 7 10-16,12 3 1 0,3 7 18 16,6-1 6-1,3 6 16-15,4-2-13 0,3 1-5 16,2-5-24-16,-1 0-3 15,-2-7-16-15,-2-2 8 16,-6-5-7-16,-5-1 4 16,-3-6-1-16,-5 2 2 15,1-3-11-15,-6-4 3 16,4-2-4-16,1-4-16 16,6-5-19-16,1-7-247 15,4-4-172-15,2-7-48 16</inkml:trace>
  <inkml:trace contextRef="#ctx0" brushRef="#br0" timeOffset="123644.259">17088 12650 799 0,'19'0'461'15,"4"3"-22"-15,-1-2-137 16,5-6-183-16,0-3-37 15,0-4 0-15,-6-3-37 16,-1-2-6-16,-10 1-13 16,-5 0 1-16,-6 1-23 15,-13 6 10-15,-2 5-1 0,-13 11 16 16,-1 8 1-16,-7 12 22 16,8 5-4-16,-3 10 2 15,10-3-13-15,5 5-5 16,7-7-23-16,8-1-13 15,8-11-10-15,11-6-21 16,7-11-58-16,14-11-110 16,3-12-338-16,12-5 30 15</inkml:trace>
  <inkml:trace contextRef="#ctx0" brushRef="#br0" timeOffset="124043.623">17550 12642 787 0,'0'-3'472'15,"-10"5"-38"-15,-8 5-91 16,-2 1-216-16,-10 9 38 16,-2 3-29-16,-7 9 5 0,3 2-19 15,0 8-15-15,12-1-53 16,4 4-14-16,13-8-29 16,11-3-1-16,10-10-14 15,14-13-2-15,9-16-1 16,15-18 0-16,2-15-4 15,11-21-7-15,-5-7-5 16,3-15 0-16,-12 4 6 16,-1-17 3-16,-11 6 8 0,-5-10 10 15,-7 14-4-15,-6 10 2 16,-11 28 6-16,-9 24 8 16,-11 36 4-16,-12 30 22 15,-6 20 6-15,-9 29 2 16,2 4-3-16,-3 17-7 15,8-8-13-15,1 4-17 16,10-20-15-16,14-2-51 16,8-21-27-16,11-15-134 15,3-21 311-15,7-17-710 16,-3-23 255-16</inkml:trace>
  <inkml:trace contextRef="#ctx0" brushRef="#br0" timeOffset="124343.755">18073 11500 1181 0,'5'-7'285'0,"-3"10"105"15,5 15-291-15,2 8 3 16,3 15 40-16,1 7-11 0,3 17 1 15,0 3-54-15,-1 19-21 16,-2 4-46-16,-4 25-4 16,-8-1-4-16,-9 25 4 15,-8-8-6-15,-14 10 4 16,-4-25 7-16,-4-4 13 16,2-30 1-16,0-12 3 15,8-26-3-15,-1-12-15 16,2-16-55-16,-1-10-509 15,5-15 149-15</inkml:trace>
  <inkml:trace contextRef="#ctx0" brushRef="#br0" timeOffset="125093.989">18974 11862 1058 0,'33'-81'282'0,"-10"29"84"15,-12 41-280-15,-14 30 34 16,-13 32-3-16,-16 32 3 15,-5 19-14-15,-9 24-22 16,7-3-52-16,-1 10-17 16,11-22-9-16,8-6 4 15,13-29-3-15,13-17-2 0,12-32-2 16,14-23 0-16,7-25 0 16,13-20 2-16,-1-11-1 15,5-12 1-15,-8 10 1 16,-5 6 2-16,-14 18-4 15,-4 15 5-15,-13 18-2 16,-7 20 5-16,-8 12 2 0,-5 14 2 16,-7 1-3-16,-10 9 6 15,1-7-11-15,-7 0 0 16,1-12-2-16,-3-3-7 16,8-15-5-16,1-11-15 15,9-14-34-15,5-11-64 16,6-9-18-16,6-9-46 15,6 1-309-15,5-4 100 16</inkml:trace>
  <inkml:trace contextRef="#ctx0" brushRef="#br0" timeOffset="125495.892">19358 12548 1139 0,'2'0'389'0,"-11"6"77"0,-1-1-320 15,-7 5-11-15,-1 3-44 16,-4 8-28-16,3 3-31 16,-2 10 7-16,6 3-16 15,4 2 3-15,7-7-3 16,10-4 1-16,9-12-12 16,10-14-3-16,6-11-10 15,8-17 0-15,3-8 0 16,6-13-3-16,-4 0 0 0,0-1 0 15,-8 16 3 1,-6 16 1-16,-11 24 4 0,-6 22 6 16,-10 18 12-16,-7 22 10 15,-8 0 6-15,-8 14 16 16,-8-7 2-16,-10 9 5 16,-2-13-2-16,-14 3 9 15,4-18-15-15,-7-6-4 16,9-21-14-16,-1-15-13 15,10-18-25-15,2-20-64 16,7-16-50-16,0-27-470 16,3-19-47-16,1-16-174 15</inkml:trace>
  <inkml:trace contextRef="#ctx0" brushRef="#br0" timeOffset="125912.622">20623 11932 994 0,'1'-29'463'0,"-2"19"29"16,-6 23-239-16,-5 24-53 15,2 13-48-15,-6 17-32 16,2 2-43-16,-1 11-19 16,2-11-39-16,0 5-26 15,4-10-43-15,0 1-97 16,6-17-34-16,0-8-279 0,2-21-94 16,-2-21-63-16</inkml:trace>
  <inkml:trace contextRef="#ctx0" brushRef="#br0" timeOffset="126243.83">20481 12029 998 0,'15'-35'326'0,"9"-3"97"15,6 5-255-15,16-3 29 16,0 2-25-16,10 3-10 16,-7 7-51-16,1 13-29 15,-14 13-60-15,-10 19-17 16,-18 12-17-16,-15 20-2 15,-13 6-16-15,-17 10-13 16,-6-5 9-16,-7 5 8 16,7-13 7-16,-1 3 17 15,12-9 26-15,4 5 5 16,11-9 3-16,6 3 1 16,10-14-2-16,10 0-4 15,6-12-18-15,11-4-9 16,4-11-8-16,10-7-35 15,0-7-69-15,8-12 399 16,-7-7-817-16,2-14 344 16</inkml:trace>
  <inkml:trace contextRef="#ctx0" brushRef="#br0" timeOffset="126477.091">21225 11973 811 0,'-3'-10'549'0,"-8"10"-71"15,-10 15-90-15,-3 11-246 0,-10 16-2 16,2 7-46-16,-6 12-13 16,6-6-10-16,-2 11-7 15,9-10-31-15,4 4 1 16,11-10-3-16,8 1-14 16,8-14-10-16,15-5-16 15,6-14-16-15,10-6-94 16,1-13-70-16,6-13-399 15,-5-13 27-15</inkml:trace>
  <inkml:trace contextRef="#ctx0" brushRef="#br0" timeOffset="126640.127">21068 12230 1253 0,'-8'9'428'0,"7"5"76"0,8-2-333 15,11 0-21-15,4-5-47 16,12-3-24-16,2-4-30 16,8-6-32-16,-2-8-117 15,-1-6-457-15,-10-3 108 16</inkml:trace>
  <inkml:trace contextRef="#ctx0" brushRef="#br0" timeOffset="126804.476">21313 11929 900 0,'6'4'423'16,"2"-1"-9"-16,10 1-150 15,6 3-196-15,10 4-17 16,2 1-12-16,10 2-46 16,-1-1-77-16,9-6-356 15,-4-6 72-15</inkml:trace>
  <inkml:trace contextRef="#ctx0" brushRef="#br0" timeOffset="127079.304">21794 11970 1045 0,'-45'4'275'16,"-3"1"85"-16,-4 9-239 16,10 2-23-16,4 6 39 0,14 5-10 15,7 3 8-15,11 0-47 16,10 8-12-16,6 0-38 15,5 9 11-15,5-1-1 16,-2 10 6-16,-7-7-4 16,-7 8 36-16,-11-9-5 15,-9 2 7-15,-5-13-9 16,-3-6 6-16,-1-13-38 0,-3-5-12 16,-1-9-20-16,-3-5-14 15,1-2-41-15,-5-5-128 16,9 1-479-16,0-19 88 15</inkml:trace>
  <inkml:trace contextRef="#ctx0" brushRef="#br0" timeOffset="135205.279">3037 14662 1090 0,'-9'-6'291'0,"1"3"86"16,3 2-315-16,0 2-11 15,3 4-19-15,-1 1 8 16,3 4-9-16,-1 0 9 16,1 0-7-16,4 1-4 15,-2-4-11-15,2-1-1 16,1-3-12-16,3-2-1 15,-3-3-2-15,5-4 0 16,-2-1-4-16,0 0 3 16,-5 1 1-16,0 2 1 15,-5 2 0-15,1 3 2 0,-3 0-1 16,-2 2 1-16,0 3-1 16,-1 0 1-16,3 0 0 15,-2 3 7-15,7-7-444 16,-3-1 150-16</inkml:trace>
  <inkml:trace contextRef="#ctx0" brushRef="#br0" timeOffset="144758.183">3739 14596 1037 0,'12'-42'325'16,"-7"4"77"-16,2 5-263 16,-1 12-22-16,-5 9-1 15,-3 14-35-15,-7 19-2 0,-1 9-23 16,-3 16-23-16,1 4-10 16,2 11-8-16,4-7-8 15,6 0 0-15,5-11-1 16,6-6-5-16,6-15 4 15,11-11-3-15,0-15-1 16,6-15 0-16,0-8 2 16,-2-16-4-16,-7-3 0 15,1-5 4-15,-8 7-2 16,-3 2-1-16,-7 16 2 0,-4 13 2 16,-5 19-5-16,-8 20 3 15,-1 11 2-15,-1 11-1 16,-1-1 1-16,2 0-8 15,6-11-13-15,8-9-50 16,4-16-30-16,7-8-67 16,2-12-24-16,1-10-290 15,0-5 75-15</inkml:trace>
  <inkml:trace contextRef="#ctx0" brushRef="#br0" timeOffset="145457.274">4102 14591 837 0,'1'-6'319'0,"-2"9"39"15,-2 8-224-15,-2 11-12 16,-1 5-44-16,1 7 4 16,0 0-17-16,4 6-3 0,1-9-16 15,3-4-1-15,2-7-19 16,6-6-6-16,2-11-7 16,7-7-4-16,1-7-9 15,6-11-1-15,-4-3 5 16,4-7-3-16,-6-2-2 15,2 0-2-15,-8 7 3 16,0 3-1-16,-6 10 0 16,-2 10 2-16,-7 9 3 0,-5 11-2 15,-2 9-2-15,-2 3-2 16,4 1 3-16,4-1 0 16,8-5-3-16,6-5-26 15,5-8-11-15,8-7-26 16,2-6-5-16,9-11-7 15,-1-5 28-15,7-8 9 16,-6-2 25-16,3-6 8 16,-8 3 10-16,-3 0-2 15,-12 11 3-15,-7 4 3 16,-13 10 2-16,-9 8 10 16,-7 6 7-16,-11 8 14 15,0 4 6-15,-6 13 17 16,6 1 6-16,0 12 19 15,7-1-4-15,6 4-5 0,10-10-20 16,11-7-17-16,8-13-24 16,16-17-11-16,8-15-6 15,11-21-4-15,0-7 5 16,9-25-2-16,-6-2 0 16,1-17 0-16,-12 6 3 15,-5-9-4-15,-12 15 2 16,-7 5 0-16,-10 24 2 15,-9 20-3-15,-5 27 5 0,-12 28 2 16,-7 21 0-16,-6 18 0 16,2 5-1-16,-1 9-2 15,9-12-2-15,8-1 1 16,12-15-35-16,12-7-85 16,10-16-52-16,9-7-341 15,4-21 10-15</inkml:trace>
  <inkml:trace contextRef="#ctx0" brushRef="#br0" timeOffset="146027.99">4937 14685 1056 0,'-4'14'353'0,"2"0"67"16,4 0-284-16,5-3-26 15,4-5-32-15,6-7-1 0,1-7-17 16,6-11-6-16,-3-3-15 15,1-5-7-15,-7 0-17 16,-4 0-3-16,-9 7-3 16,-10 2 2-16,-6 6-2 15,-10 12-4-15,-4 8 3 16,-5 14-4-16,2 10 0 16,1 11 1-16,7-3 1 0,4 5-5 15,11-7 2-15,4-1-4 16,6-13 0-16,7-4 1 15,6-10-2-15,7-8-2 16,3-11 5-16,9-6-1 16,0-5 2-16,6-9-2 15,-6 1 7-15,2-1-7 16,-8 6 2-16,-3 5-1 16,-10 8 0-16,-2 5-4 15,-5 8 2-15,-4 11-1 16,-4 5 2-16,-1 7 0 15,-1 3 2-15,-2 4-3 16,4-1 4-16,5-1-1 16,1-6-5-16,3-3-54 15,-2-7-25-15,1-5-62 16,0-6-36-16,0-11-32 16,-5-7 49-16,4-7 28 0,-1-2 60 15,-1-4 48-15,-1 2 54 16,4 1 41-16,1 6 16 15,1-1 30-15,3 5 11 16,5-1 12-16,0 4-31 16,8-5-15-16,0 2-26 15,8-2 5-15,-7 1-60 0,3 2-468 16,-6 3 171-16</inkml:trace>
  <inkml:trace contextRef="#ctx0" brushRef="#br0" timeOffset="147775.903">6017 14715 898 0,'12'-45'317'0,"2"1"71"16,-2 14-246-16,-3 6-9 15,-3 16-34-15,-5 12-5 16,-5 11-32-16,-3 11-3 15,0 6-15-15,-5 9-11 16,3-3-11-16,1 6-8 16,3-9-5-16,4-2-2 15,7-10 0-15,6-8-3 16,6-13-3-16,11-11 2 16,2-10-3-16,8-11-3 15,0-4 2-15,1-11 2 16,-9 3-3-16,-2 0 1 15,-10 11 5-15,-3 3-2 0,-5 14 0 16,-7 9 1-16,-5 11 0 16,-6 10 1-16,-1 10 2 15,-5 8-1-15,2 2 1 16,2 4 1-16,3-6-5 16,4-4 0-16,5-13 2 15,5-4-5-15,5-12 3 0,6-10 0 16,2-7-2-16,7-9 1 15,0-5 1-15,6-8-2 16,-2 3 0-16,1-5 1 16,-7 7 0-16,-3 5 0 15,-8 13 0-15,-8 12-3 16,-6 11 3-16,-8 14 0 16,-4 7 0-16,-6 6 0 15,2 1 2-15,1 0-2 16,6-9-3-16,8-7-7 15,9-8 5-15,10-11-39 16,8-8-25-16,15-12-40 16,1-4-3-16,8-9-25 15,-4 2 39-15,2-7 25 16,-12 4 43-16,-2-2 7 16,-7 6 23-16,-4 4-1 15,-10 7 4-15,-7 5 5 0,-8 11 12 16,-12 5 12-16,-5 5 10 15,-8 9 11-15,-2 5 7 16,-7 5 14-16,4 2-3 16,-3 4 9-16,7-2-9 15,2 1-10-15,13-4-21 16,5-4-11-16,10-8-17 16,11-6-3-16,6-11-5 0,7-10-3 15,3-7-3-15,5-12 1 16,-4 1-2-16,-2-4 0 15,-7 4 3-15,-5 0 0 16,-8 9 0-16,-5 6 0 16,-6 10 1-16,-7 11-4 15,-2 9 1-15,-4 10 0 16,0 4 1-16,1 6-1 16,4-5 4-16,3 2-2 15,5-7 0-15,5-5-3 16,5-10 2-16,7-5-3 15,4-7 1-15,5-9 2 16,1-4 0-16,5-7-5 16,0-3 2-16,0-4 0 15,-6 3-2-15,-2 2 1 0,-10 5 5 16,-7 10-4-16,-6 8 2 16,-5 8-3-16,-5 7 4 15,-5 12-1-15,0-1 2 16,0 7-2-16,4-5 3 15,4 0-2-15,8-11-1 16,7-2-1-16,7-8 3 16,10-11 0-16,8-9-1 15,13-11 0-15,4-10 0 0,11-17 0 16,-3-5 0-16,10-16 0 16,-7-2-2-16,10-14 4 15,-7 10-2-15,-1-8 4 16,-14 20-3-16,-6 6 3 15,-20 23-2-15,-13 11-1 16,-13 22 1-16,-15 15 2 16,-11 17 0-16,-17 17-1 15,-4 10 2-15,-11 21-11 16,5 2-4-16,-3 10-1 16,15-8 2-16,6 1 1 15,15-20 7-15,9-5 4 16,11-20 1-16,11-8-3 15,7-18 1-15,10-10-3 16,5-13 0-16,10-13-3 0,-1-6 5 16,5-9-8-16,-8 3-26 15,-3 1-55-15,-10 14-14 16,-8 7-31-16,-12 14-1 16,-8 13 18-16,-7 8 59 15,-8 12 17-15,-4 2 28 16,-2 9 12-16,4-4 7 0,0 4-1 15,5-5-5-15,8-2 2 16,6-6 5-16,4-7-336 16,10-13 116-16</inkml:trace>
  <inkml:trace contextRef="#ctx0" brushRef="#br0" timeOffset="148358.755">7785 14735 919 0,'-3'12'389'0,"8"-3"25"0,5-7-215 15,6-7-101-15,2-4-33 16,1-6 2-16,-1-1-30 16,-5-4-4-16,-6 5-3 15,-6 1-5-15,-8 5-10 16,-12 6 0-16,-8 5-2 16,-10 10 2-16,-1 5-5 0,-4 12 14 15,6 1 4 1,3 10 3-16,8-4-2 0,7 3-1 15,12-8-16-15,13-2-5 16,10-11-3-16,15-8-6 16,4-14 2-16,14-12-1 15,0-9 0-15,11-19-5 16,-3-8 2-16,15-19-5 16,-7-4 2-16,5-20-2 15,-12 9 6-15,-2-9 0 16,-18 18 5-16,-7 3-5 15,-16 26 1-15,-4 14 5 16,-12 25 3-16,-12 22-4 16,-3 15 8-16,-10 22 1 15,-4 6-2-15,-4 17 1 16,0 0 6-16,-8 14 5 16,3-7-1-16,-3 11-2 0,9-11-6 15,6-1-4-15,14-21-31 16,9-8-101-16,6-22-41 15,-1-13-354-15,1-16 3 16</inkml:trace>
  <inkml:trace contextRef="#ctx0" brushRef="#br0" timeOffset="148497.204">8012 14610 1248 0,'1'-5'522'0,"-5"3"29"0,10 1-301 16,8 0-103-16,12 0-49 15,7-4-59-15,13 0-10 16,3-5-2-16,12-4-142 16,1 1-463-16,13-13 124 15</inkml:trace>
  <inkml:trace contextRef="#ctx0" brushRef="#br0" timeOffset="149106.144">9169 14645 529 0,'13'-12'455'16,"-7"2"-89"-16,-5-2-7 0,-6 3-236 15,-8 2-7-15,-5 4-36 16,-14 3-2-16,-6 4-14 16,-11 10-3-16,1 8-15 15,-5 10 1-15,10 5-12 16,6 8-9-16,12-3-14 16,11-2-7-16,15-6-4 15,14-7 2-15,14-12-8 16,23-10-59-16,9-9-27 15,15-11 429-15,-6-5-819 0,6-15 391 16</inkml:trace>
  <inkml:trace contextRef="#ctx0" brushRef="#br0" timeOffset="149408.549">9390 14647 1027 0,'-38'4'323'0,"-9"6"87"15,4 3-279-15,-3 6 3 16,8 2-21-16,3 9 3 15,10 1-32-15,9 6-5 16,16-1-33-16,13-2-20 16,10-6-15-16,15-10-2 15,5-8-10-15,9-13 0 16,-2-7 5-16,4-10-3 16,-10-1 1-16,-3-9-1 15,-14 4 1-15,-13-6-2 0,-13 4 0 16,-13 1-3-16,-11 5-1 15,-12 3-11-15,0 12-4 16,-6 10-7-16,5 8-19 16,5 13-38-16,7 5-9 15,6 5-60-15,10-3 347 16,12-1-652-16,9-13 312 16</inkml:trace>
  <inkml:trace contextRef="#ctx0" brushRef="#br0" timeOffset="149773.065">9692 14655 829 0,'-2'-9'341'0,"-7"7"31"15,-4 6-221-15,-3 10-21 16,1 6-50-16,-2 6-14 16,4 3-22-16,2 9 6 15,1-4-12-15,7 0 2 16,4-8-8-16,5-2 1 15,3-13-12-15,10-6-8 16,1-9-7-16,9-7-1 16,0-9-4-16,7-9 0 15,-7 1 1-15,-2-5-2 0,-6 7 2 16,-3 4-3-16,-11 9 1 16,-3 10-4-16,-5 7 7 15,-5 11-2-15,-5 6 4 16,1 8 0-16,1-1 1 15,1 2-5-15,2-8-1 16,7-5-7-16,6-9-17 16,9-8-62-16,8-9-34 15,13-6-334-15,4-7 44 0</inkml:trace>
  <inkml:trace contextRef="#ctx0" brushRef="#br0" timeOffset="150339.761">10283 14663 656 0,'17'-22'339'15,"-9"7"-4"-15,-10 5-96 16,-10 7-142-16,-11 5 3 16,-4 7-30-16,-11 8 1 15,-1 6-12-15,-3 9 18 16,6 0-5-16,2 9 10 16,10-4-17-16,11-2-9 15,13-7-27-15,13-9-9 16,12-12-16-16,14-15-1 15,5-12-2-15,11-15-1 16,-3-9 4-16,6-15-6 16,-9 3 5-16,1-9-5 0,-12 9 4 15,-1-3-6-15,-15 14 7 16,-8 8-4-16,-11 16 3 16,-14 16-2-16,-8 18 4 15,-11 18-9-15,-4 13 8 16,-5 17-3-16,6 1 0 0,-1 12-3 15,10-7 10-15,7-2-10 16,11-18 3-16,11-8 0 16,10-18 5-16,11-15-8 15,8-10 0-15,13-14 3 16,-1-10 0-16,4-8-1 16,-8 3 2-16,-4-4 3 15,-12 9-2-15,-4 3-3 16,-9 9 2-16,-2 5 1 15,-5 10 0-15,-8 11-4 16,-1 6 3-16,-4 9 1 16,-2 4 1-16,-4 5-2 15,3 0 3-15,-1-2-5 16,3-8 1-16,7-5-1 16,5-13-10-16,5-13-84 15,1-13 437-15,7-13-823 16,3-11 335-16</inkml:trace>
  <inkml:trace contextRef="#ctx0" brushRef="#br0" timeOffset="150448.22">10755 14293 906 0,'-17'13'460'0,"-5"3"-35"0,5 6-166 16,10 0-211-16,7-4-24 15,8-4-64 1,11-7-385-16,4-15 112 0</inkml:trace>
  <inkml:trace contextRef="#ctx0" brushRef="#br0" timeOffset="150643.52">11149 14181 1034 0,'-6'22'338'16,"-9"11"58"-16,-5 15-266 15,2 5-54-15,-5 15-8 16,3-2-26-16,-4 11-6 15,4-9-9-15,4 5-14 16,7-16-11-16,-1 1-7 16,6-18-11-16,0-9-57 15,-2-13-35-15,-6-10-324 16,0-12 45-16</inkml:trace>
  <inkml:trace contextRef="#ctx0" brushRef="#br0" timeOffset="150939.67">10893 14724 769 0,'11'0'402'16,"5"-1"-15"-16,3 0-163 16,8-5-84-16,3-1-45 15,6-3 10-15,-5 2-22 16,4-1-8-16,-6 3-24 0,-1 5-15 16,-6 3-22-16,-3 10-4 15,-8 4-4-15,-7 12-4 16,-6 4 2-16,-5 7-3 15,-1-3 0-15,-1-2-3 16,5-11 7-16,4-10-8 16,3-12 1-16,7-9-16 15,1-8-13-15,3-14-29 16,1-3-10-16,4-16-30 16,0-2-10-16,4-17 230 15,1 5-542-15,6-4 249 16</inkml:trace>
  <inkml:trace contextRef="#ctx0" brushRef="#br0" timeOffset="151075.717">11444 14358 490 0,'8'-13'425'0,"-5"9"-73"16,-4 4-100-16,2 4-90 0,2 2-101 15,0-1-26-15,4-3-27 16,3 0 1-16,0 0-5 16,-1 0-3-16,0 1 0 15,0 5-2-15,-2-2-31 16,-1 2-329-16,-2 1 99 15</inkml:trace>
  <inkml:trace contextRef="#ctx0" brushRef="#br0" timeOffset="151472.398">11473 14781 712 0,'8'16'296'16,"-1"-8"12"-16,5 0-160 15,2-4-83-15,8-4 2 16,-1-6-26-16,8-4 23 16,-3-4 4-16,5-6 29 15,-5-2-4-15,-1-2 9 16,-8 2-14-16,-4 1 7 16,-11 6-19-16,-8 3 5 15,-9 4-11-15,-9 3-4 16,-5 5-15-16,-8 7-14 15,3 6-9-15,-4 8 0 0,6 6-8 16,0 10 1-16,8 1-5 16,3 6-8-16,8-5-5 15,9 2 2-15,10-13-4 16,12-4 0-16,9-14-3 16,10-14-2-16,2-11 0 15,6-10-16-15,-5-6-48 16,3-9-81-16,-7 4-39 15,-4-3-360-15,-8 7 40 0</inkml:trace>
  <inkml:trace contextRef="#ctx0" brushRef="#br0" timeOffset="152039.246">11822 14659 1052 0,'-6'3'282'0,"-1"2"80"16,3 1-296-16,-2 3 8 15,-1 2-10-15,-4 5-9 16,3-1-2-16,0 0-8 16,3-2-29-16,1-4-9 15,2-5-2-15,3-3-2 16,0-6-2-16,3 0 0 16,-2-2 0-16,1-1-2 15,0 2 2-15,-1 0-2 0,-1 3 1 16,1-2 2-16,0 2 2 15,-2-2-6-15,-2-1 7 16,0 2 30-16,-2-1 15 16,-7-2 22-16,0 1 14 15,-8 3 2-15,0-1-32 16,-7 5-16-16,2 4-19 16,-6 7-10-16,2 1-6 15,-2 9-1-15,4 3 1 16,-2 3 1-16,9 0-3 0,4 4 4 15,8-4 0-15,6 1 1 16,6-4-5-16,8-1 2 16,4-6-3-16,10-8 0 15,2-9-3-15,10-13 3 16,1-8 0-16,5-13-3 16,-8-6 1-16,-2-7 3 15,-14 5-3-15,-8-6 0 16,-12 9 0-16,-12 4 6 15,-9 11 0-15,-10 13 1 16,-3 14-5-16,-6 16 5 16,5 11-6-16,3 9 2 15,9 0-28-15,8-1-88 16,7-8-5-16,13-2-412 0,5-10 43 16</inkml:trace>
  <inkml:trace contextRef="#ctx0" brushRef="#br0" timeOffset="152506.076">12099 14658 983 0,'-3'-18'417'16,"-3"8"35"-16,-4 8-208 15,1 5-127-15,-8 14 13 16,-2 5-47-16,0 12-12 15,0-1-21-15,4 7-4 16,6-7-32-16,5-1-3 16,6-10-10-16,6-6 2 15,2-8-3-15,12-8 1 16,2-8-2-16,8-8 1 16,2-6 1-16,4-7-2 15,-4-1 2-15,1-1-4 16,-7 5 2-16,-1 0-2 15,-8 8 4-15,-4 3 0 16,-7 7 1-16,-6 7-3 16,-6 10 4-16,-9 8-6 15,-3 5 2-15,-3 10 1 0,1-1 4 16,1 3-6-16,4-5 3 16,8-3-6-16,5-10 4 15,6-2-4-15,2-6 4 16,4-3-7-16,-3-2-3 15,-1 0-70-15,0-5-42 16,-1 0-398-16,-1-5 56 0</inkml:trace>
  <inkml:trace contextRef="#ctx0" brushRef="#br0" timeOffset="152874.882">12651 14638 1084 0,'-6'-9'332'0,"-6"-3"81"15,-1 3-294-15,-6 1 4 16,0 2-11-16,-3 6 10 16,1 4-21-16,1 1-2 15,8 5-35-15,1 2-12 16,7 1-25-16,7 5 0 15,4 2-10-15,6 4-4 0,2-1-10 16,1 5-1-16,-3-3 8 16,-5 4 23-16,-7-3 9 15,-9-1 27-15,-3-6 18 16,-6 0 9-16,0-4-16 16,-3-7-6-16,2-2-25 15,-3-4-15-15,5-3-20 16,2-4-30-16,5 0-58 15,0-4 232-15,2-1-820 0,-7-13 299 16</inkml:trace>
  <inkml:trace contextRef="#ctx0" brushRef="#br0" timeOffset="161021.283">13419 14690 1160 0,'-7'-24'370'0,"-1"5"101"15,2 3-278-15,2 8-3 16,1 6 3-16,-2 9-63 15,1 12-17-15,-1 8-54 16,-1 13-25-16,2 3-27 16,1 3-2-16,6-8 2 15,2-7-7-15,5-14 3 16,6-10-3-16,2-13 4 16,6-13-8-16,0-7 6 0,4-9-4 15,-3-2 6-15,-1 1-3 16,-7 11 2-16,-3 7-4 15,-6 14 5-15,-5 10-5 16,-4 7 2-16,0 13-4 16,-1 3 7-16,0 5-8 15,2-3 4-15,5-4-4 16,5-10 10-16,6-5-9 16,3-13 7-16,8-10-3 15,0-3 4-15,6-10-4 16,-3-2 4-16,3-1-4 15,-4 5 3-15,0 1-3 16,-8 8-1-16,-1 1 0 16,-4 4 3-16,-1 1-3 15,-4 2 0-15,1 4-1 0,0 5 1 16,-3 4-6-16,-5 6 8 16,-3 10-3-16,-3 2 5 15,-4 8-6-15,-2-4 10 16,3 0-9-16,0-11 0 15,5-6-6-15,3-12 6 16,5-12-68-16,0-15-54 0,6-11-114 16,-2-5 283-16,2-16-637 15,0 3 253-15</inkml:trace>
  <inkml:trace contextRef="#ctx0" brushRef="#br0" timeOffset="161135.248">14042 14281 1115 0,'-7'-10'465'0,"-6"12"49"15,0 6-313-15,0 12-29 16,3 7-82-16,5 9-52 16,3-1-23-16,8 6-137 15,6-2-401-15,8 4 101 16</inkml:trace>
  <inkml:trace contextRef="#ctx0" brushRef="#br0" timeOffset="161825.083">14182 14601 1159 0,'-12'6'363'0,"-3"3"83"15,0 7-309-15,4 3-29 16,0 6-11-16,2 0-45 16,0 8-3-16,3-2-11 15,2 2-9-15,4-5-4 0,4-2-2 16,4-13-1-16,10-9-7 15,1-14-5-15,10-10 0 16,1-9-5-16,4-5-3 16,-5 4 0-16,0 2-2 15,-9 10-3-15,-6 8-2 16,-9 10 0-16,-5 8-1 16,-3 8 1-16,-9 11-10 15,1 1 2-15,2 1-51 16,3-3-18-16,6-6-38 15,9-8-5-15,8-8-29 16,5-7 45-16,9-9 11 16,2-5 40-16,5-7 10 15,-3-3 36-15,5-1 8 16,-9 1 8-16,1-1 6 16,-5 5 8-16,-6 2 14 15,-7 3 12-15,-7 4 19 16,-8 7 6-16,-9 6 10 15,-8 8-10-15,-6 8-5 0,-1 8-3 16,-4 11 7-16,2 3 0 16,3 9 10-16,7-5 2 15,7-2-15-15,12-11-18 16,13-15-14-16,9-18-14 16,19-25-12-16,4-14-4 0,11-19-3 15,-5-6 2 1,2-14-6-16,-13 9 3 0,-2-10 1 15,-14 11 6-15,-1 4-3 16,-10 19 3-16,-10 17-2 16,-7 32 2-16,-13 38-1 15,-8 22 4-15,-14 26-1 16,-2 11 3-16,-3 13-6 16,8-18 3-16,8-1-10 15,14-28-11-15,10-6-473 16,4-17-55-16,-3-14-151 15</inkml:trace>
  <inkml:trace contextRef="#ctx0" brushRef="#br0" timeOffset="162637.718">15445 14707 870 0,'6'-1'358'0,"-4"-4"55"15,0 1-175-15,-4-2-66 0,-3 3-13 16,-6 0-44-16,-6 4-25 16,-3 2-36-16,-5 5-9 15,-2 0-7-15,-1 10-6 16,2 5-6-16,-3 15-8 16,5 4-6-16,4 5-2 15,7-6-1-15,8-6-3 16,12-16 4-16,13-12-7 15,7-14 6-15,9-15-4 16,1-8 4-16,2-16-5 16,-8 1 2-16,-1 2-9 15,-9 12 1-15,-5 11-3 16,-9 23 3-16,-6 22-3 16,-9 15 5-16,-7 13 1 15,0 3-2-15,1-2-6 16,7-17 5-16,9-16-4 15,9-20-39-15,11-20-104 16,3-14-29-16,7-27-358 0,0-5 5 16</inkml:trace>
  <inkml:trace contextRef="#ctx0" brushRef="#br0" timeOffset="162805.614">15875 14200 613 0,'-2'2'423'0,"-13"28"-47"16,-8 15-67-16,-13 19-187 15,-1 1-33-15,-5 12-2 16,2-8-33-16,-3 3-11 16,10-5-23-16,3 3-14 15,11-11-3-15,6 5-29 16,9-13-37-16,4 2-367 16,8-10 90-16</inkml:trace>
  <inkml:trace contextRef="#ctx0" brushRef="#br0" timeOffset="163139.848">16105 14621 1067 0,'-12'-10'303'0,"-12"4"94"0,-3 4-303 15,-9 4 17-15,-1-1-14 16,-7 4-12-16,7 2-11 15,-1 5 4-15,8 2-22 16,6 6-9-16,10 1-7 16,9 8-8-16,10-1-11 15,10 3-7-15,6-3 0 16,4 0-7-16,-3-5 2 16,-2 2-5-16,-8-6 1 15,-7 1-3-15,-6-3 2 0,-10-1-4 16,-3-1 3-16,-6-1 0 15,0-5 0-15,-4-3-6 16,4-5-1-16,4-8-68 16,8-1-51-16,8-8-393 15,9-4 53-15</inkml:trace>
  <inkml:trace contextRef="#ctx0" brushRef="#br0" timeOffset="163505.195">16323 14691 1103 0,'8'-14'384'15,"-12"5"66"-15,-4 4-280 16,-7 5-56-16,-9 4-11 0,-1 6-47 16,-10 5-7-16,0 4-5 15,0 8-10-15,6 3-7 16,5 9-1-16,12-2 2 15,9 5-9-15,11-8-3 16,10-2-3-16,10-14-1 16,12-6-9-16,3-15-2 15,5-12 1-15,-4-9-3 0,-6-12-2 16,-12-3 5-16,-13-6-5 16,-11 7 2-16,-13 2 0 15,-8 13 2-15,-13 12-3 16,-1 10 0-16,-11 9-14 15,5 6-62-15,0 7-452 16,10 1 117-16</inkml:trace>
  <inkml:trace contextRef="#ctx0" brushRef="#br0" timeOffset="164280.697">17201 14696 1220 0,'-18'-6'296'0,"3"0"117"16,-3 4-344-16,-8 2 14 15,-3 2-5-15,-4 10-16 16,-1 3-15-16,-2 10-8 16,9 0-31-16,3 8 3 15,10-5 4-15,7 0 6 16,8-7-7-16,8 0 7 16,3-9-9-16,3-2-4 15,-3-4-2-15,-1 0 3 0,-7-5-5 16,-4 4 6-16,-7-4 1 15,-6 3-4-15,-6-1 1 16,-5-1-2-16,1-4-8 16,3 0-10-16,9-2-31 15,5-4-82-15,9 0-19 16,15-1-348-16,4-7 38 16</inkml:trace>
  <inkml:trace contextRef="#ctx0" brushRef="#br0" timeOffset="164603.568">17324 14806 1075 0,'19'0'403'0,"2"-3"81"15,-1-4-295-15,-1-3 11 16,-5-2-60-16,-3-2-29 16,-4 1-47-16,-7-6-15 15,-4 0-36-15,-9-1-3 16,-3 1-8-16,-11 5 1 15,2 9-8-15,-7 13 11 16,3 11-8-16,-4 21 3 16,7 6-2-16,-1 11 5 15,10-1-5-15,4 2 1 16,12-14 0-16,14-7-5 0,9-16-5 16,16-17 0-16,6-17-57 15,10-21-105-15,-3-12-30 16,6-21-339-16,-9-4 2 15</inkml:trace>
  <inkml:trace contextRef="#ctx0" brushRef="#br0" timeOffset="164773.878">17839 14165 1065 0,'2'-15'350'16,"-15"23"68"-16,-11 25-269 16,-6 13-42-16,-11 22-7 15,3 3-30-15,-12 19-13 16,5-2-26-16,-2 13-9 15,9-12-20-15,5 1 0 16,17-21-8-16,12-14-5 16,15-28-57-16,16-18-66 15,7-19 83-15,11-29-418 16,5-17 110-16</inkml:trace>
  <inkml:trace contextRef="#ctx0" brushRef="#br0" timeOffset="164936.813">17968 14262 1112 0,'-1'-10'397'0,"-18"24"48"16,-14 26-280-16,-6 12-63 16,-10 22-32-16,2-2-30 15,-6 18-8-15,11-10-18 16,7 3-14-16,13-15-11 16,9 0-41-16,15-23-53 15,14-11-373-15,10-14 76 16</inkml:trace>
  <inkml:trace contextRef="#ctx0" brushRef="#br0" timeOffset="165236.472">18191 14621 1036 0,'-10'-20'319'16,"-14"6"71"-16,-11 7-261 15,-4 7-56-15,-10 8 7 16,2 9-39-16,-2 9 3 15,12 4-13-15,3 5 10 16,16-2-9-16,10 6 16 16,11-4-8-16,11-2 4 15,7-5-22-15,4-4 1 16,-2-10-15-16,-2-4 1 16,-8-2-7-16,-7-2 11 15,-9-4-8-15,-8 4 7 16,-8-2-9-16,-11 1 6 15,-1 0-14-15,-4-1-30 0,1-4-65 16,1-5-388-16,2-15 76 16</inkml:trace>
  <inkml:trace contextRef="#ctx0" brushRef="#br0" timeOffset="165953.793">18736 14822 951 0,'-18'5'369'15,"7"0"55"-15,6 3-211 16,7-1-75-16,10-2 20 16,5-2-40-16,11-10-3 15,2-9-24-15,6-5-11 16,-5-4-34-16,0-5-11 16,-10 5-25-16,-10 1-2 15,-10 5-12-15,-13 2 4 16,-11 8-8-16,-15 9 11 15,0 12-3-15,-11 14 3 16,5 12-2-16,-1 13 4 16,13 3-4-16,8 5 2 0,13-11-2 15,20-6-2-15,11-16-7 16,21-14-18-16,2-18-83 16,16-19 377-16,-2-17-820 15,7-22 325-15</inkml:trace>
  <inkml:trace contextRef="#ctx0" brushRef="#br0" timeOffset="166123.561">19360 14176 1064 0,'-24'19'339'0,"-16"34"103"16,-7 13-290-16,-5 18-20 16,7-2-16-16,-2 10-23 15,10-12-46-15,5 7-3 16,12-13-36-16,7 1-16 15,10-16-12-15,11-7-104 16,7-21-331-16,8-11-32 16,4-14-193-16</inkml:trace>
  <inkml:trace contextRef="#ctx0" brushRef="#br0" timeOffset="166453.257">19294 14753 1012 0,'-3'22'328'0,"3"1"98"0,5 1-279 15,9-4-1-15,2-11-25 16,9-8-14-16,1-9-47 16,1-11-8-16,-6-5-31 15,-3-4-6-15,-9 2-13 16,-11 2 2-16,-10 8-3 0,-14 9 9 15,-7 8-9-15,-10 14 4 16,1 11-5-16,-5 12 8 16,11 0-7-16,7 7 7 15,10-9-9-15,12-1 0 16,13-11-13-16,15-6-69 16,8-10-52-16,12-7-358 15,2-4 36-15</inkml:trace>
  <inkml:trace contextRef="#ctx0" brushRef="#br0" timeOffset="166654.835">19666 14817 989 0,'7'-14'324'0,"-8"1"73"16,-4 7-279-16,-8 6-8 16,-4 7-37-16,-6 11-19 15,1 5-29-15,-4 5 2 0,6 4-17 16,5 4 4-16,7-3-5 15,9-3 4-15,11-8-10 16,14-10-4-16,8-13-18 16,15-16-30-16,3-13-26 15,10-16-193-15,-5-10-159 16,6-14-26-16</inkml:trace>
  <inkml:trace contextRef="#ctx0" brushRef="#br0" timeOffset="166854.688">20286 14202 482 0,'-29'39'408'15,"-1"5"-72"-15,-6 17-24 16,-3 2-169-16,-8 18-25 16,5-2-51-16,-5 13-7 15,11-9-35-15,4 4-26 16,13-21 156-16,4-10-546 15,9-24 219-15</inkml:trace>
  <inkml:trace contextRef="#ctx0" brushRef="#br0" timeOffset="167121.995">19952 14696 1056 0,'10'4'355'16,"9"-5"88"-16,5-7-293 15,10-8 1-15,3-3-42 16,5 0-17-16,-6 5-44 16,-2 8-10-16,-7 11-31 15,-8 10-1-15,-9 8-8 16,-9 10 2-16,-6 4-7 0,-8 9-3 16,-2-4-3-16,2 4-5 15,2-8-7-15,3-2-31 16,5-13-15-16,5-6-22 15,3-12-6-15,5-9-26 16,4-6 14-16,-2-13-298 16,3-6 90-16</inkml:trace>
  <inkml:trace contextRef="#ctx0" brushRef="#br0" timeOffset="167272.4">20316 14734 1011 0,'-8'12'214'0,"2"1"96"0,6-3-300 15,3 0 19-15,0-5-340 16,3 1 124-16</inkml:trace>
  <inkml:trace contextRef="#ctx0" brushRef="#br0" timeOffset="167639.731">20227 14903 1184 0,'-16'1'432'0,"5"-3"68"16,11 0-337-16,10-4 7 15,10-1-61-15,10-5-33 16,7-1-30-16,10-9-12 0,1-4-34 16,5-5-151-16,-4 1 121 15,0-1-515-15,-10 9 74 16</inkml:trace>
  <inkml:trace contextRef="#ctx0" brushRef="#br0" timeOffset="167849.77">20626 14736 626 0,'-5'5'543'0,"-1"6"-90"15,-2 1-48-15,-3 8-265 16,1 2-64-16,-4 6-16 16,3-4-51-16,-2 2 1 15,5-7-15-15,2-3-8 16,5-8-28-16,3-8-60 15,6-9 280-15,6-19-641 16,6-7 255-16</inkml:trace>
  <inkml:trace contextRef="#ctx0" brushRef="#br0" timeOffset="167983.683">20735 14405 1063 0,'-7'-7'420'0,"-4"9"17"16,-1 11-253-16,4 6-139 15,3 3-49-15,3 1 386 16,7 11-820-16,8 2 387 16</inkml:trace>
  <inkml:trace contextRef="#ctx0" brushRef="#br0" timeOffset="168207.251">21022 14716 1043 0,'-19'3'360'0,"-4"-2"53"15,-1 0-288-15,-12 4 12 16,2 3-44-16,-8 8 22 16,5 5-3-16,-1 4 7 15,14 3-36-15,3-1 0 16,11-3-43-16,6 1-9 16,11-8-24-16,11-6-8 15,5-2-16-15,14-13-84 16,3-4-72-16,7-10-378 15,-5-5 22-15</inkml:trace>
  <inkml:trace contextRef="#ctx0" brushRef="#br0" timeOffset="168361.617">21091 14775 918 0,'-1'5'389'16,"-5"4"27"-16,0 3-229 16,-1 8-57-16,2 2-57 15,-5 7 1-15,0-1-37 16,5 0-4-16,2-6-21 15,4-2-9-15,5-11-22 16,4-6-74-16,-2-10-365 16,5-8 85-16</inkml:trace>
  <inkml:trace contextRef="#ctx0" brushRef="#br0" timeOffset="168551.152">21279 14299 1344 0,'-14'12'422'16,"-2"6"69"-16,1 12-346 16,7-2-108-16,5 2-9 15,10-7-43-15,10-7-19 16,8-8-51-16,12-9-65 16,1-6 42-16,5-15-373 15,-2 1 95-15</inkml:trace>
  <inkml:trace contextRef="#ctx0" brushRef="#br0" timeOffset="168736.03">21553 14292 383 0,'12'-19'426'16,"-10"13"-81"-16,-8 16 7 0,-9 13-160 16,-9 14-44-16,-4 6-59 15,-6 13-11-15,2 0-34 16,-6 14 17-16,2-6-15 16,0 14 3-16,5-7-17 15,2 3-3-15,13-16-26 16,6-7-10-16,8-18-40 15,6-15-234-15,4-12-176 16,2-9-50-16</inkml:trace>
  <inkml:trace contextRef="#ctx0" brushRef="#br0" timeOffset="168955.599">21172 14615 1237 0,'-11'2'403'16,"5"3"79"-16,9 3-283 16,8-1-53-16,11 0 25 15,7-5-45-15,14-5-3 16,3-2-52-16,8-2-20 16,-6 0-44-16,2 0-11 15,-12 4-38-15,-2-1-144 0,-9 1-1 16,2 6-413-16,-6 2-1 15</inkml:trace>
  <inkml:trace contextRef="#ctx0" brushRef="#br0" timeOffset="169336.579">21559 14798 1047 0,'3'7'309'0,"3"-2"96"16,2-2-297-16,8-2 12 15,1-4-20-15,8-7-12 16,0-4-27-16,9-7-5 16,-5-2-25-16,2-2-2 15,-6 3-12-15,-3 3 4 16,-8 6-8-16,-3 5 1 16,-7 6-4-16,-2 10 8 15,-4 5-5-15,-4 13 7 16,0 9-8-16,-2 15 4 15,-1-2-17-15,-4 10 9 16,1-4-7-16,-9 7 45 16,-3-6 6-16,-8 6 37 15,-2-8 9-15,-4 2 36 16,2-16-28-16,0-6 1 16,6-14-30-16,0-10-9 0,5-10-39 15,2-9-23-15,6-5-53 16,-4-13-158-16,5-5-468 15,-6-5 64-15</inkml:trace>
  <inkml:trace contextRef="#ctx0" brushRef="#br0" timeOffset="171585.944">22597 14756 643 0,'3'-11'559'16,"-8"-3"-72"-16,-7 7-7 0,-8 3-294 15,-4 4-28-15,-11 3 0 16,1 4-65-16,-8 8-14 16,3 4-34-16,-2 7-9 15,9 3-17-15,7 1-2 16,11 0-11-16,8-4 6 16,10-6 3-16,9-3-8 15,6-6 4-15,9-7 0 16,3-6-2-16,9-10-9 15,0-6 4-15,-1-8-8 16,-8 0 4-16,-6 4-8 16,-11 11 4-16,-10 8 3 15,-10 13 1-15,-7 7-2 16,-1 6 6-16,-3 6 1 16,2-3-7-16,3 4-5 15,7-7-26-15,5-6-74 16,7-12-68-16,10-12-56 0,5-12-366 15,14-20 66-15</inkml:trace>
  <inkml:trace contextRef="#ctx0" brushRef="#br0" timeOffset="171788.825">22933 14285 1156 0,'5'-14'394'15,"-12"20"93"-15,-7 25-285 16,-6 12-46-16,-6 24 3 15,-2 5-60-15,-1 16-25 16,8-10-31-16,0 11-13 16,8-14-27-16,3 6-13 15,4-15-18-15,3-10-112 16,1-19-45-16,-1-15-374 16,-1-22 9-16</inkml:trace>
  <inkml:trace contextRef="#ctx0" brushRef="#br0" timeOffset="172083.727">22628 14707 1057 0,'3'-3'451'0,"10"2"61"15,8 2-271-15,13 0-34 16,7-6-61-16,14-3-27 0,0 1-62 16,12-2 62-16,1 4-87 15,-1 2-599-15</inkml:trace>
  <inkml:trace contextRef="#ctx0" brushRef="#br0">3691 15654 1157 0,'-4'-46'352'0,"5"17"111"16,3 15-281-16,0 22-15 0,-2 24 22 15,-4 17-56-15,-1 18-14 16,-2 3-45-16,2 9-20 16,1-8-35-16</inkml:trace>
  <inkml:trace contextRef="#ctx0" brushRef="#br0" timeOffset="175651.764">3520 16077 1184 0,'-7'11'379'0,"4"2"103"16,6-5-320-16,10-5 4 16,4-5-34-16,11-2-17 15,2-4-39-15,15-6-28 0,2-6-29 16,9-11-8-16,-1-7-18 15,3-16-1-15,-8-4-4 16,0-13 1-16,-10 4-2 16,-1-7 4-16,-9 15 2 15,-3 6 5-15,-12 20 0 16,-10 13 4-16,-8 21 7 16,-11 20 4-16,-6 14 1 15,-4 21 6-15,1 7-2 0,-4 15-5 16,7-6-3-16,2 10 7 15,6-15-5-15,7-2 3 16,8-18 1-16,7-10-3 16,6-16-4-16,7-17-4 15,3-14 0-15,9-17-7 16,0-8-1-16,3-10 1 16,-6 4 6-16,1 7-6 15,-14 14 1-15,-4 13 3 16,-11 15-4-16,-7 16-3 15,-7 8 7-15,-4 9-1 16,-1-2-7-16,4 3-13 16,2-11-25-16,8-5-129 15,7-10-51-15,7-11-348 16,3-12-10-16</inkml:trace>
  <inkml:trace contextRef="#ctx0" brushRef="#br0" timeOffset="175951.639">4443 16072 1171 0,'-2'12'388'16,"7"-1"87"-16,4-4-313 15,6-6 11-15,1-3-44 0,10-7-20 16,-2-7-30-16,3-9-25 16,-4-1-31-16,1-4-11 15,-11 3-13-15,-7 3 1 16,-8 8-4-16,-14 2 3 15,-7 8-1-15,-9 8 8 16,-1 8-7-16,-5 14 9 16,8 7-4-16,5 17 34 15,9 1 9-15,7 6 25 16,12-5-7-16,11-3 1 16,10-13-35-16,17-12-20 15,10-18-58-15,16-23-579 16,2-17 175-16</inkml:trace>
  <inkml:trace contextRef="#ctx0" brushRef="#br0" timeOffset="176734.963">5324 16210 1019 0,'1'40'316'16,"-1"-14"72"-16,9-18-263 15,9-18 39-15,6-19-25 16,7-25-5-16,2-14-11 16,5-24-20-16,-3-2-58 15,5-10-7-15,-9 16-9 16,-3 4-11-16,-9 27-8 15,-6 16-1-15,-10 27-1 0,-8 26 1 16,-5 22 4-16,-6 21 1 16,-1 6-4-16,-2 14-3 15,5-9-4-15,5 3 1 16,9-17-5-16,8-5-4 16,8-18 0-16,12-14 1 15,3-14-1-15,13-18 5 16,0-13 0-16,9-18 6 15,-5-5-1-15,4-7-1 16,-13 10-3-16,-4 10 8 16,-12 21-8-16,-9 20 5 15,-14 18 2-15,-9 21 3 16,-8 12-3-16,-7 13 7 16,1-3-7-16,0 5-7 15,6-12-6-15,2-3-40 0,8-13-44 16,7-7-91-16,6-12-5 15,9-13-366-15,5-16 62 16</inkml:trace>
  <inkml:trace contextRef="#ctx0" brushRef="#br0" timeOffset="177004.422">6475 15785 1137 0,'26'-30'374'0,"-3"1"65"15,-10 12-324-15,-11 4 22 16,-12 11-37-16,-15 10 5 16,-9 8-7-16,-15 11 18 15,-2 6-34-15,-8 16 6 16,5 0-9-16,-7 16 16 16,10-3-20-16,5 9-7 15,14-11-20-15,10-2-19 16,17-14-18-16,19-11-3 15,14-17-11-15,21-11-12 16,9-13-16-16,18-16-83 16,-3-6-115-16,9-8-408 15,-16 3 30-15</inkml:trace>
  <inkml:trace contextRef="#ctx0" brushRef="#br0" timeOffset="177337.411">7157 15807 973 0,'8'-42'333'0,"4"-6"90"16,-1 4-240-16,2 4 8 15,-2 12-10-15,-8 19 29 16,-6 17-44-16,-10 21-2 16,-4 14-66-16,-10 17-17 15,1 2-40-15,-4 18-2 16,5-6-28-16,-2 12-1 16,8-8-12-16,7 3-13 15,7-18-10-15,7-2-48 16,7-19-67-16,4-18 346 15,0-22-812-15,-5-26 323 16</inkml:trace>
  <inkml:trace contextRef="#ctx0" brushRef="#br0" timeOffset="177636.138">6930 15765 1178 0,'-9'-23'400'16,"8"4"102"-16,11 0-328 15,17-4 16-15,10 0-35 16,16-2-16-16,3 5-32 0,13 2-4 16,-5 6-45-16,3 9-12 15,-13 9-23-15,-3 12-15 16,-20 10-10-16,-13 13 3 16,-19 7-3-16,-18 9-5 15,-12-3-3-15,-12 5-10 16,-4-15-8-16,-2-5-37 15,6-15-9-15,1-6-109 16,10-15-44-16,1-1-359 16,6-5 30-16</inkml:trace>
  <inkml:trace contextRef="#ctx0" brushRef="#br0" timeOffset="178377.249">3665 15686 906 0,'-5'-5'300'0,"0"5"51"16,5 11-251-16,2 7-6 16,1 9-36-16,-3 15-5 15,-3 7-5-15,-4 11-5 16,-1 1-15-16,-2 7-6 15,1-9-8-15,2-3-13 16,2-10-6-16,3-4-66 16,3-13-321-16,0-10-13 0,1-20-161 15</inkml:trace>
  <inkml:trace contextRef="#ctx0" brushRef="#br0" timeOffset="187316.693">5915 16638 1099 0,'-4'-9'244'0,"-9"24"108"16,-2 15-328-16,-10 20 5 15,-4 6-5-15,-12 17 10 16,-2-2 1-16,-4 12 29 15,9-11-3-15,-1 4 29 16,13-13-2-16,9-1 15 16,15-17-17-16,12-3-5 15,16-17-29-15,21-8-9 16,8-12-27-16,19-7-10 16,1-6-2-16,18-7 17 15,-3-3-57-15,13-1-469 16,-12 2 154-16</inkml:trace>
  <inkml:trace contextRef="#ctx0" brushRef="#br0" timeOffset="187849.563">6520 17158 1092 0,'-20'-13'331'0,"3"20"86"16,9 1-309-16,11 3-24 16,8-2-30-16,7 0 3 15,5 0-28-15,8 1 12 16,2-1-9-16,2 2 3 0,-4 3-19 15,-2 6-1-15,-11 3-9 16,-12 9 2-16,-12 1-9 16,-17 3 9-16,-10-2 4 15,-11 2 1-15,-3-10-7 16,-6 1 7-16,7-8-7 16,1-3-3-16,10-6-5 15,8-4-14-15,13-4-50 0,13-13-411 16,10-4 104-16</inkml:trace>
  <inkml:trace contextRef="#ctx0" brushRef="#br0" timeOffset="191793.582">7366 16981 1343 0,'-12'5'358'0,"-3"18"123"15,5 13-381-15,0 10-12 16,3 2-24-16,2 8-13 16,2-3-28-16,4 6-3 15,4-8-26-15,-1 2-34 16,3-8-69-16,-2-5 121 0,-2-15-519 16,-1-9 155-1</inkml:trace>
  <inkml:trace contextRef="#ctx0" brushRef="#br0" timeOffset="192083.186">7250 17127 870 0,'-13'-12'541'0,"7"-1"-36"0,8-7-111 16,9-1-220-16,11-6-7 15,5 0-64-15,11-2-19 16,3 7-38-16,7 7-14 15,-4 11-27-15,0 10 2 16,-14 9-12-16,-8 13 10 16,-13 5-2-16,-15 8 4 15,-10 1-3-15,-12 4-2 16,-2-6-7-16,-9 0-4 16,6-10-23-16,-1-5-28 15,11-12-16-15,8-11-84 16,11-8-33-16,9-8-366 15,10-3 59-15</inkml:trace>
  <inkml:trace contextRef="#ctx0" brushRef="#br0" timeOffset="192262.36">7758 16979 1155 0,'-7'14'355'16,"-4"14"70"-16,-1 3-338 15,0 9-21-15,3 0-50 16,0 0-9-16,3-5-14 16,2-2-31-16,3-6-49 0,-2-7-332 15,6 0 62-15</inkml:trace>
  <inkml:trace contextRef="#ctx0" brushRef="#br0" timeOffset="192748.705">7785 17098 594 0,'-3'2'466'0,"2"4"-87"15,2 2-52-15,4 2-243 16,5-2-42-16,6-3 2 16,4-5-23-16,9-4 11 15,1-4-12-15,4-2 3 16,-1 2-12-16,-1 3 13 0,-6 3-5 15,-3 1 13-15,-5 2 3 16,-6-2 7-16,-7 0-5 16,-5-1 13-16,-6 0 2 15,-12 2 10-15,-4 2 2 16,-7 5 0-16,1 3-15 16,1 7 8-16,5 5-10 15,3 6 5-15,9-1-10 16,7 3 9-16,5-4-23 0,9-3 1 15,6-6-16-15,11-3 1 16,3-11-13-16,9-12 4 16,-2-7-12-16,1-8 6 15,-7-2 0-15,-6-9 4 16,-14 6-4-16,-8-3 6 16,-9 7-11-16,-13 1-17 15,-8 13-27-15,-7 8-60 16,-2 11-37-16,0 9-52 15,8 8-28-15,5 5-307 16,12 2 97-16</inkml:trace>
  <inkml:trace contextRef="#ctx0" brushRef="#br0" timeOffset="193015.944">8200 17513 938 0,'10'-4'388'16,"0"-14"56"-16,1-8-227 15,1-18-39-15,-1-6-36 16,0-12-14-16,-3-4-46 16,-1-15-9-16,-1 1-36 15,0-14-10-15,-3 9-17 16,4 5 20-16,-1 19-6 0,1 11 13 16,-1 27-1-16,3 8 5 15,-1 11-20-15,6 10-4 16,-2 6-20-16,5 6-21 15,0 0-41-15,2 1-109 16,-2 0-46-16,-2 2-347 16,-7 5 13-16</inkml:trace>
  <inkml:trace contextRef="#ctx0" brushRef="#br0" timeOffset="193316.397">8174 17149 1272 0,'-18'14'411'0,"5"-2"92"16,12-2-352-16,8 0 5 16,5-5-42-16,15-1-14 15,1-4-34-15,11-7-4 0,1-4-48 16,11-10-4-16,-4 0-10 16,5 1 0-16,-10 3-10 15,-3 5 7-15,-15 9-7 16,-7 7 3-16,-11 5-3 15,-9 10 7-15,-7-1-2 16,0 7 9-16,-3 0-5 16,3 3 5-16,4-6-4 0,3 0-2 15,4-7-22 1,5-6-39-16,2-9-37 0,2-9-85 16,0-9-48-16,0-12-308 15,-3-6 47-15</inkml:trace>
  <inkml:trace contextRef="#ctx0" brushRef="#br0" timeOffset="193441.558">8588 16794 953 0,'-14'9'437'0,"0"14"9"16,3 2-239-16,4 8-94 16,9-7-77-16,9-4-42 15,9-11-64-15,13-17-376 16,6-10 89-16</inkml:trace>
  <inkml:trace contextRef="#ctx0" brushRef="#br0" timeOffset="193615.474">8979 16604 1060 0,'-11'32'443'0,"-7"8"28"16,-5 16-231-16,3-1-121 15,0 12-11-15,1-6-49 16,1 14-13-16,4-3-41 15,-1 6-110-15,6-8-70 16,-2-4-342-16,6-19-6 0</inkml:trace>
  <inkml:trace contextRef="#ctx0" brushRef="#br0" timeOffset="194115.18">8800 17072 1003 0,'4'-1'372'0,"6"2"73"16,3 3-264-16,9 2-8 16,3-2-41-16,12-3-3 15,0-5-41-15,11-5-4 16,-4-3-34-16,4-1-7 16,-8-1-24-16,-2 2-2 15,-14 3-11-15,-5 3-1 16,-8 5-5-16,-10 6 4 0,-10 4-6 15,-11 8 4-15,-6 3-2 16,-11 8 5-16,1-1-7 16,-4 7 9-16,9-2 1 15,2 6 5-15,10-8-2 16,7 2 9-16,6-8-8 16,8-4-4-16,5-10 1 15,10-7-5-15,3-11-6 0,11-11 0 16,0-6 1-16,5-16-3 15,-6-2 1-15,3-10 0 16,-7 2 1-16,0 1-8 16,-8 16-2-16,-4 10-7 15,-8 18-2-15,-6 14-6 16,-6 11 9-16,-2 17 1 16,-1 5 7-16,-1 6 7 15,5-7 5-15,5-2-15 16,6-14-41-16,7-9-89 15,4-12-40-15,4-11-358 16,-3-15 29-16</inkml:trace>
  <inkml:trace contextRef="#ctx0" brushRef="#br0" timeOffset="194548.588">9507 16436 916 0,'2'-27'376'0,"-8"22"36"15,-2 17-200-15,3 13-98 16,-6 18 3-16,0 5-29 16,-2 19 14-16,3-2-6 15,-2 19 4-15,3-5-25 0,1 5-8 16,6-16-39-16,6-4-10 16,8-28-17-16,7-13 3 15,7-21-1-15,7-17 0 16,-4-12-5-16,3-11 12 15,-5-1-6-15,0-1 5 16,-9 12 4-16,-1 7 3 16,-3 15-12-16,-3 10-1 15,-5 12-1-15,-3 11 5 16,-4 5-7-16,-6 8 8 16,-3-2 3-16,-5 4-8 15,-1-6-3-15,-6-3 8 16,-3-9-7-16,-4-4 1 15,0-9 3-15,-2-2-4 16,6-8-12-16,3-1-13 16,8 0-25-16,6-6-71 0,8 2-46 15,7-5-33-15,6-2-18 16,11-9-8-16,4 1-223 16,8-11 100-16</inkml:trace>
  <inkml:trace contextRef="#ctx0" brushRef="#br0" timeOffset="194680.678">9766 16994 677 0,'18'4'408'16,"-12"7"7"-16,-7 8-139 0,-6 6-84 16,-3 3-68-16,-1 6-31 15,-1-2-58-15,4-1-19 16,4-7-26-16,4-4-57 16,5-14-33-16,3-10-349 15,0-12 55-15</inkml:trace>
  <inkml:trace contextRef="#ctx0" brushRef="#br0" timeOffset="194845.243">9887 16724 1183 0,'-15'24'336'0,"-2"9"81"15,3 3-342-15,4 3-33 16,4-8-42-16,7-2-53 15,6-13-28-15,7-7-331 16,1-11 53-16</inkml:trace>
  <inkml:trace contextRef="#ctx0" brushRef="#br0" timeOffset="195084.825">10287 16314 1243 0,'-8'18'425'0,"-11"15"54"0,-10 21-313 15,-1 10-78-15,-6 19 4 16,4-2-29-16,-4 20 8 16,6-9-14-16,-2 19-13 15,8-16-39-15,3 4-13 16,12-21-29-16,5-8-75 16,10-26-47-16,3-13-53 15,2-20-320-15,2-14 62 16</inkml:trace>
  <inkml:trace contextRef="#ctx0" brushRef="#br0" timeOffset="195239.055">10197 17047 1438 0,'-3'4'451'0,"-3"6"68"16,2 4-409-16,-1 9-51 15,-1 3-55-15,0 7 0 16,-2-1-6-16,1 1 0 0,3-8-10 15,4-3-50-15,1-11-51 16,5-6-62-16,2-9-338 16,5-9 55-16</inkml:trace>
  <inkml:trace contextRef="#ctx0" brushRef="#br0" timeOffset="195413.338">10350 16760 1335 0,'-4'-4'423'16,"-3"5"57"-16,4 2-348 15,5 2-143-15,3 8-51 16,2-2-44-16,-2 3-374 16,0 1 84-16</inkml:trace>
  <inkml:trace contextRef="#ctx0" brushRef="#br0" timeOffset="195848.298">10774 16374 1312 0,'11'-26'484'0,"-7"7"64"15,-4 16-365-15,-6 15-38 16,-4 14-75-16,-12 20-6 16,-6 12-35-16,-13 23 1 15,0 2-16-15,-2 17 2 16,2-9-19-16,1 8-1 16,12-18-9-16,4-4-4 15,8-21-31-15,8-6-45 16,5-21-46-16,2-11-70 15,1-13 23-15,-3-15-348 16,-2-15 107-16</inkml:trace>
  <inkml:trace contextRef="#ctx0" brushRef="#br0" timeOffset="196498.345">10479 16955 1051 0,'6'-2'545'0,"-8"4"-21"15,2 3-200-15,4 1-176 16,4 1-33-16,2-1-72 15,5 1-2-15,3-3-27 16,3 2 3-16,0-4-14 0,-1 1-1 16,-3 2-2-16,-3 0-1 15,-6-3-4-15,-1 0 3 16,0-2-5-16,-1-2 0 16,-1-2 2-16,0 2 1 15,0 1-2-15,-5 6 10 16,-4 5 0-16,-2 7 0 15,-1 3 0-15,1 5 2 16,1-2-3-16,7 0-3 16,3-8 2-16,8-5-3 15,-1-9-2-15,9-9-1 16,-1-7 1-16,6-6-1 16,-1-3 2-16,3-2 1 15,-4 7 1-15,2 1-2 16,-6 10 2-16,0 9-1 15,-4 8 0-15,-1 9 1 16,-6 7 2-16,-3 12-4 0,-6 2 5 16,-8 9 1-16,-7-3 0 15,-9 8 16-15,-5-6 13 16,-7 3 25-16,2-9 8 16,-7-4 18-16,7-13-12 15,-2-7-12-15,7-12-28 16,-1-8-16-16,7-9-51 15,-2-14-135-15,4-8-346 0,-14-13-135 16,8-12-196-16</inkml:trace>
  <inkml:trace contextRef="#ctx0" brushRef="#br0" timeOffset="214095.242">11811 17004 1083 0,'4'-25'307'0,"-6"7"73"16,-6 2-285-16,-4 5-42 15,-6 6 13-15,-5 5-8 16,-9 7 13-16,4 6 1 16,-7 12-4-16,6 5-15 15,3 15 1-15,7 0-8 0,8 4-10 16,10-8-9-16,7-7-11 15,11-17-4-15,7-12-7 16,5-13-4-16,5-13-2 16,-3-9 6-16,-2-6-3 15,-10 3 0-15,-9-4 3 16,-11 8 0-16,-11 4-9 16,-6 7-12-16,-6 6-78 15,-2 12-32-15,1 9-379 16,10 5 44-16</inkml:trace>
  <inkml:trace contextRef="#ctx0" brushRef="#br0" timeOffset="214395.688">12031 17352 1005 0,'-7'-6'347'0,"-3"-3"55"15,6-12-242-15,-2-8-83 16,4-18-6-16,4-7-24 16,4-25-10-16,1-5-13 15,2-25-7-15,-1 4-8 16,1-12-4-16,-5 22 5 0,-2 9 7 16,-1 32 2-16,-1 16 4 15,0 25-5-15,2 17-3 16,5 12-9-16,4 12 1 15,3 5-5-15,5 10-35 16,2-5-39-16,1 6-393 16,-3-11 78-16</inkml:trace>
  <inkml:trace contextRef="#ctx0" brushRef="#br0" timeOffset="214566.35">11900 17041 1401 0,'-33'19'463'0,"10"1"83"0,19-3-389 16,19-5-38-16,15-7-52 15,18-7-28-15,8-6-17 16,18-5 3-16,-4-1-104 16,4-2-486-16,-20 11 140 15</inkml:trace>
  <inkml:trace contextRef="#ctx0" brushRef="#br0" timeOffset="-211618.804">12989 17058 956 0,'-3'-15'314'0,"-5"-2"72"16,-1 0-269-16,-5 0 3 15,-4 1-34-15,-5 2-1 16,-4 5-18-16,-4 8 10 16,3 7-17-16,-3 10 0 15,6 8-17-15,3 13 1 16,6 0-22-16,4 4-3 16,10-9-7-16,7-3-4 15,5-14-11-15,10-9 7 16,5-7-3-16,8-12-1 0,1-4 2 15,4-11 0-15,-7-3 1 16,-1-3-5-16,-11 6 3 16,-6 6 2-16,-7 10-4 15,-7 14 2-15,-5 9-4 16,-3 14 6-16,-4 8-4 16,-2 11 6-16,4-2-10 15,1 3 9-15,7-6-5 0,9-8 2 16,6-12-54-16,11-19-75 15,5-14 449-15,2-26-818 16,2-14 340-16</inkml:trace>
  <inkml:trace contextRef="#ctx0" brushRef="#br0" timeOffset="-211417.103">13379 16393 979 0,'4'-15'328'16,"-21"24"72"-16,-10 27-243 15,-3 14-42-15,-9 26-6 16,1 6-47-16,-5 23-13 16,7-5-26-16,3 16-3 0,8-21-19 15,6 0 5 1,15-32-7-16,10-15-2 16,11-33-5-16,11-25-64 0,6-21-52 15,7-25-323-15,-4-15 23 16</inkml:trace>
  <inkml:trace contextRef="#ctx0" brushRef="#br0" timeOffset="-211250.908">13533 16428 1059 0,'-14'19'332'0,"-10"25"82"16,-4 12-301-16,-9 24-11 16,1 2-33-16,-10 14-15 15,4-7-30-15,-3 11 3 16,8-15-22-16,4 1-3 15,15-19-4-15,6-9-23 16,10-24 98-16,7-7-512 16,4-22 180-16</inkml:trace>
  <inkml:trace contextRef="#ctx0" brushRef="#br0" timeOffset="-209352.152">13826 17114 860 0,'6'-38'282'16,"-1"-1"64"-16,1 11-238 15,-4 4 6-15,-1 13-29 16,-4 6 9-16,-2 9-22 16,-4 11-4-16,-1 4-21 15,-2 11-7-15,1 1-20 16,1 6-3-16,7-7-8 15,3-2 0-15,3-10-9 16,8-3 6-16,0-8-3 0,3-6 3 16,3-4-5-16,4-10 1 15,0-2-3-15,2-9 3 16,-1-3-2-16,0-1 1 16,-4 1-4-16,1 4 5 15,-7 8-7-15,-2 7 6 16,-6 10-5-16,-3 9 6 15,-3 5-4-15,1 8 8 16,-4 1-10-16,1 3 8 16,1-3-5-16,1 1 4 15,3-9-3-15,6-4 0 16,2-8 1-16,5-7 4 16,5-9-8-16,4-11 3 15,1 0 1-15,4-5-1 0,-5 4-6 16,-3 6 2-16,-5 9-4 15,-4 4 2-15,-7 10 0 16,0 3 4-16,-2 3-2 16,2 2-27-16,0-3-24 15,2 1-57-15,2-5-320 16,2-5 69-16</inkml:trace>
  <inkml:trace contextRef="#ctx0" brushRef="#br0" timeOffset="-208549.787">14508 16967 886 0,'8'-12'305'0,"-6"3"70"16,-5 8-238-16,-6 5-7 15,-5 5-32-15,-6 3-8 16,1 3-33-16,-8 6 6 16,3 0-21-16,-1 6 19 15,2-1-14-15,-2 4 10 16,9 0-19-16,8 0-2 15,8-6-25-15,12-2 4 16,5-12-14-16,9-9 4 16,2-9-7-16,3-9 4 15,-3-7-4-15,2-10 8 16,-7 0-10-16,-1-4 8 0,-7 4-7 16,-6 2 5-16,-3 12-5 15,-6 7 5-15,-1 9-5 16,-6 8 8-16,1 7-8 15,-3 10 0-15,1 4 2 16,1 11-3-16,2-4-6 16,5 0-13-16,6-7-24 15,5-10-43-15,6-13-16 0,9-12-26 16,1-9 2-16,4-11 18 16,-2-1 35-16,1-1 26 15,-10 6 30-15,-2 3 12 16,-8 10 7-16,-5 2 11 15,-8 9-5-15,-4 5 5 16,-3 8 6-16,-5 7 16 16,-1 5-7-16,-1 6 13 15,3-1-4-15,2 2 4 16,6-7-17-16,8-4 6 16,5-7-14-16,10-9 6 15,6-7-13-15,14-12 6 16,3-10-9-16,12-11 2 15,-1-8-8-15,10-18 5 16,-7-4-1-16,12-18 3 16,-9 2-1-16,2-5 2 15,-13 20-2-15,-4 7-1 0,-20 25-2 16,-11 14 4-16,-13 20-6 16,-15 15 7-16,-8 12-5 15,-14 19 6-15,-2 8-8 16,-9 13 6-16,4 0-3 15,-2 10 9-15,10-9 2 16,1 3 28-16,11-13 4 16,10-3 8-16,12-16-4 0,10-6-7 15,11-17-24-15,9-10-4 16,2-9-17-16,9-9-33 16,-7-5 148-16,1-4-554 15,-10 1 201-15</inkml:trace>
  <inkml:trace contextRef="#ctx0" brushRef="#br0" timeOffset="-208416.592">15053 17098 878 0,'-5'21'235'0,"1"3"67"15,5-3-246-15,8-3-32 16,4-5-18-16,8-4-303 0,1-6 89 15</inkml:trace>
  <inkml:trace contextRef="#ctx0" brushRef="#br0" timeOffset="-208018.92">15340 17075 944 0,'-3'16'273'0,"5"0"86"16,6-4-266-16,8-5-1 15,4-5-18-15,9-8-12 16,0-5-20-16,0-5-8 16,-8 1-16-16,-3-1 1 15,-13 4-12-15,-8 6 10 16,-7 4 0-16,-13 5 16 15,-6 6-3-15,-7 4 2 16,0 2-13-16,-3 10 14 16,8-2-6-16,2 5 14 15,10 0-3-15,7 3 4 16,10-5-22-16,11-3-4 16,11-10-17-16,13-10-6 15,7-14-11-15,16-20-81 0,-1-13-47 16,12-19-329-16,-4-6 15 15</inkml:trace>
  <inkml:trace contextRef="#ctx0" brushRef="#br0" timeOffset="-207852.279">15888 16651 488 0,'23'-55'424'15,"-10"11"-72"-15,-11 22-23 16,-9 21-171-16,-8 23-28 0,-11 25 29 16,-5 12-25-16,-9 21 7 15,3 2-38-15,-3 16-14 16,7-9-44-16,2 10-8 15,11-16-21-15,8 0-10 16,11-23-50-16,5-13 327 16,6-24-806-16,-4-19 332 15</inkml:trace>
  <inkml:trace contextRef="#ctx0" brushRef="#br0" timeOffset="-207714.193">15618 16989 1207 0,'-4'-4'444'0,"7"2"60"16,6 1-341-16,13-3-26 16,8 0-75-16,14-3-18 15,2 0-30-15,12-1 20 16,-3 0-118-16,9 2-430 0,-15 0 127 16</inkml:trace>
  <inkml:trace contextRef="#ctx0" brushRef="#br0" timeOffset="-207018.139">16611 17001 912 0,'-5'-3'324'15,"-7"1"56"-15,-2 0-243 16,-6 2-10-16,-3 2-33 15,-5 1 11-15,0 2-17 0,-7 5 20 16,4 4-22-16,-4 9 2 16,6 3-19-16,4 9-3 15,6 1-35-15,6-2-3 16,11-7-13-16,8-9-7 16,9-11-11-16,14-11 7 15,5-11-5-15,6-13 0 16,-2-5 3-16,2-11 1 15,-8 5-6-15,-7 2 5 16,-10 11-4-16,-9 10 2 16,-11 13 0-16,-8 10 5 15,-4 10-4-15,-5 11 1 16,1 4-3-16,2 10 3 16,5-3-2-16,6-1-3 15,9-10 5-15,11-5-106 16,5-13-52-16,13-9-379 15,3-9 5-15</inkml:trace>
  <inkml:trace contextRef="#ctx0" brushRef="#br0" timeOffset="-206853.513">16837 17037 868 0,'13'-24'357'16,"-10"4"46"-16,-9 11-226 16,-6 8-20-16,-6 8-58 15,-5 11-19-15,-1 8-36 0,-4 9-10 16,6 2-20-16,5 6 2 15,7-7-10-15,13-5 1 16,13-12-10-16,14-8 2 16,7-16 10-16,13-16-102 15,-4-7-361-15,7-22 102 16</inkml:trace>
  <inkml:trace contextRef="#ctx0" brushRef="#br0" timeOffset="-206653.048">17371 16327 1074 0,'-15'-25'341'0,"-11"22"92"16,-3 23-304-16,-7 24 37 15,-5 11-34-15,-5 25-20 16,6 1-30-16,-1 20-12 16,10-11-43-16,4 12-10 0,12-15-15 15,4 5 0-15,10-23-29 16,5-8-111-16,2-22-29 15,-1-16-349-15,-3-20-3 16</inkml:trace>
  <inkml:trace contextRef="#ctx0" brushRef="#br0" timeOffset="-206184.338">17005 17005 1001 0,'1'-1'343'0,"4"4"75"15,4 4-273-15,8 3-11 16,6-2-44-16,12-1 0 15,1-4-37-15,8-6-5 16,-2-4-27-16,2-1 2 16,-10-1-13-16,-3 1-1 15,-13 2-9-15,-6 2 6 16,-9 1-9-16,-8 2 7 16,-4 4-6-16,-7 0 7 15,-2 4-7-15,-4 7 9 16,2 2-7-16,-2 7 8 15,6 5-4-15,1 6 3 16,6-4-3-16,5 1-1 16,7-5-4-16,6-6 0 15,5-10-1-15,4-5 4 16,4-5-7-16,5-5 3 0,-3-8 2 16,0-4 2-16,-4-2-4 15,-5-4 6-15,-7 4-5 16,-6-1-1-16,-5 6-2 15,-9 3 5-15,-2 5-1 16,-7 6 3-16,0 6-4 16,-2 4 2-16,3 2-2 15,0 0-3-15,9-1-1 0,5 0-84 16,6-5-51-16,8-3-344 16,7-1 12-16</inkml:trace>
  <inkml:trace contextRef="#ctx0" brushRef="#br0" timeOffset="-206025.351">17572 16981 512 0,'18'-19'468'0,"-6"6"-104"15,-9 11-23-15,-7 9-235 16,-3 7-51-16,-5 11 5 16,-2 4-29-16,-2 11-1 15,3-2-19-15,5 5-5 16,4-8-21-16,4-4-62 15,3-13-211-15,0-2-109 0,1-7-97 16</inkml:trace>
  <inkml:trace contextRef="#ctx0" brushRef="#br0" timeOffset="-205616.833">17738 17054 903 0,'22'-9'363'16,"1"0"18"-16,-1 3-242 0,6 2-32 15,-3-2-63-15,6-2-2 16,-4 1-17-16,-1-2-7 16,-6-2-14-16,-6 0 0 15,-10 4-9-15,-6-1 9 16,-7 4-2-16,-8 3-1 16,-1 2-2-16,0 4 0 15,3 2-4-15,0 1 2 16,7 2 3-16,3 6 6 15,5 0-2-15,5 5 8 16,5 2 4-16,3 6 12 16,1-5-10-16,1 7 19 15,-4-4 5-15,-2-2 32 16,-5-6-2-16,-2 2 36 16,-5-8-8-16,-6-1 23 15,-3-3-30-15,-8-4-3 16,-1-4-33-16,-5-5-6 15,3-2-39-15,2-6-29 16,4 0-117-16,6-8-458 0,-1-1 89 16</inkml:trace>
  <inkml:trace contextRef="#ctx0" brushRef="#br0" timeOffset="-203795.36">18504 17174 737 0,'-10'5'288'0,"-3"1"47"16,1 5-187-16,0 5-3 15,1 4-31-15,-1 11-14 16,1 2-28-16,3 8-21 0,2-4-29 16,3 0-20-16,3-11-9 15,2-6-58-15,3-13 211 16,1-14-551-16,-1-12 208 15</inkml:trace>
  <inkml:trace contextRef="#ctx0" brushRef="#br0" timeOffset="-203134.761">19260 16916 919 0,'8'-24'318'15,"-7"13"60"-15,-5 9-209 16,-5 10-49-16,-4 12-3 16,-1 5-13-16,-1 10-26 0,2 2-27 15,4 9-19-15,5-6-24 16,1 7-24-16,3-10-8 15,5-4-74-15,2-16-35 16,1-14-323-16,2-15 42 16</inkml:trace>
  <inkml:trace contextRef="#ctx0" brushRef="#br0" timeOffset="-202983.655">19365 16627 1164 0,'-16'11'311'0,"-4"10"82"16,3 7-333-16,6 6-33 16,5-2-17-16,6 5-169 15,4-5-234-15,11 4 25 16</inkml:trace>
  <inkml:trace contextRef="#ctx0" brushRef="#br0" timeOffset="-202668.374">19449 16958 1091 0,'-15'15'310'0,"-1"5"98"15,5 3-307-15,1 6-9 16,6-2-16-16,4 4-22 0,2-6-18 16,5-1-11-16,2-10-4 15,6-6-10-15,0-10 4 16,8-11-7-16,0-7 4 15,8-12-12-15,1-1 5 16,1-4-11-16,-8 6 4 16,0 6-5-16,-10 13 4 15,-7 10-11-15,-11 9 10 16,0 11-12-16,-8 6 7 0,-4 9-12 16,2-1-19-16,-1 5-55 15,2-7-19-15,7-5-325 16,5-8 62-16</inkml:trace>
  <inkml:trace contextRef="#ctx0" brushRef="#br0" timeOffset="-202403.302">19975 17003 1050 0,'17'-14'309'0,"-6"2"100"15,-9 5-284-15,-9 5-17 16,-7 4-14-16,-11 4-6 15,-6 3-26-15,-7 6 16 0,1 2-3 16,-5 5 7-16,10 3-3 16,1 3-6-16,9-1-20 15,7 3-20-15,10-5-13 16,12-3-14-16,13-5-11 16,14-6-35-16,7-11-45 15,18-15-108-15,-1-12-354 16,13-19 43-16</inkml:trace>
  <inkml:trace contextRef="#ctx0" brushRef="#br0" timeOffset="-202203.218">20366 16355 1059 0,'-16'2'303'16,"-9"20"89"-16,-5 20-260 15,2 11-1-15,-7 20 30 16,4 1-15-16,0 14-14 15,5-7-34-15,5 9-51 16,7-15-34-16,4 4-63 16,9-17-24-16,9-7-85 15,6-18-29-15,9-10-334 16,3-15 60-16</inkml:trace>
  <inkml:trace contextRef="#ctx0" brushRef="#br0" timeOffset="-202101.138">20313 17179 1187 0,'-11'18'396'0,"1"1"65"16,3 0-320-16,7-5-80 15,5-3-72-15,6-3-443 16,2-4 106-16</inkml:trace>
  <inkml:trace contextRef="#ctx0" brushRef="#br0" timeOffset="-201237.319">20850 17041 994 0,'5'-37'331'0,"-1"4"73"16,-3 16-274-16,-2 8 1 15,-3 10-31-15,-4 12-11 16,-1 6-25-16,0 10-13 16,3 0-17-16,2 4-10 15,3-4-10-15,3-1-4 16,3-9 4-16,4-4-6 16,2-8-2-16,7-7-2 15,1-7 5-15,5-8-9 16,-4-2 3-16,1 0-1 15,-7 2 1-15,-4 5-7 16,-7 7 2-16,0 6-3 16,-6 3 0-16,0 9 2 15,1 3 3-15,-1 4 0 0,1 0 5 16,6-1-1-16,4-4 1 16,5-5-1-16,7-5 4 15,4-6-7-15,2-6 7 16,5-7-5-16,1-3 3 15,4-3-7-15,0-3 9 16,4-2-14-16,-7 3 6 16,2-1-3-16,-9 4 5 15,0 2-10-15,-9 7 5 0,-3 5-4 16,-6 3 3-16,-2 5-2 16,-3 3 7-16,-2 5-1 15,2 0 3-15,0 4-5 16,-1-3 4-16,1 2-3 15,1-3 2-15,1-3-6 16,1-3 3-16,1-5-88 16,0-6-45-16,-3-11-350 15,-2-7 18-15</inkml:trace>
  <inkml:trace contextRef="#ctx0" brushRef="#br0" timeOffset="-201083.944">21527 16519 1189 0,'-16'-1'386'0,"-3"8"56"16,3 8-315-16,6 6-87 15,5 8-34-15,7 1-42 16,5 8-53-16,1-1-350 16,8 19 72-16</inkml:trace>
  <inkml:trace contextRef="#ctx0" brushRef="#br0" timeOffset="-200303.535">21648 16975 1032 0,'-7'-9'311'0,"-1"1"87"16,2 5-288-16,3 7 5 15,-2 4-14-15,-1 6-25 16,0 4-17-16,-1 7-6 15,3 1-24-15,3 4-15 16,2-4 3-16,6 0-13 16,4-9-4-16,4-6 1 15,3-7 2-15,5-11-11 16,0-7 5-16,3-8-10 16,0-1 3-16,-1-2-4 15,-5 6 11-15,-3 2-8 16,-8 9 10-16,-3 6-7 15,-7 6 3-15,-5 10-6 0,-1 5 4 16,-1 5 2-16,2-1 5 16,4 2-7-16,4-6 2 15,6-2-1-15,4-5-7 16,7-7-32-16,4-5-7 16,9-2-23-16,1-5-6 15,4-6-2-15,-3-2 34 0,9-4 17 16,-6-3 24-16,5-6 15 15,-4 4 6-15,4-1 0 16,-8 3-3-16,-1 1-2 16,-9 7-6-16,-5 3-1 15,-11 5-3-15,-7 7 6 16,-9 4 4-16,-9 3 8 16,-4 3 7-16,-7 8 18 15,-1 1 11-15,1 10 26 16,4 3 3-16,4 4-3 15,8-3-12-15,9-5-21 16,10-12-28-16,12-13-12 16,7-15-1-16,11-16-10 15,-1-10 7-15,8-17-4 16,-7 1 7-16,5-15-4 16,-8 4 8-16,2-12-3 0,-7 7 4 15,-2-1 1-15,-6 18 3 16,-8 12 19-16,-10 29 15 15,-8 29 19-15,-9 24 1 16,-9 24 19-16,-2 12-17 16,-7 20-6-16,3-3-16 15,6 3-9-15,12-17-22 16,8-3-30-16,13-23-114 16,-2-3-459-16,-6-19 94 0</inkml:trace>
  <inkml:trace contextRef="#ctx0" brushRef="#br0" timeOffset="-193753.591">7982 18500 978 0,'7'49'336'16,"-2"-8"102"-16,-1-18-276 15,3-16-21-15,-2-21-47 16,7-30-17-16,2-17-65 15,7-31-4-15,0-9 4 16,6-24-5-16,-5 13 3 16,0-10 0-16,-8 23-1 15,-2 14 9-15,-6 29 11 16,0 19 6-16,0 30 6 0,-1 20 1 16,1 14-12-16,3 15-9 15,2 3-12-15,1 7-21 16,3-8-32-16,3-1-114 15,-4-15-346-15,-2-2 47 16</inkml:trace>
  <inkml:trace contextRef="#ctx0" brushRef="#br0" timeOffset="-193088.068">7936 18200 888 0,'-19'8'372'0,"5"0"15"15,10 3-212-15,9-1-93 0,12-1-36 16,11 2-17-16,8-3-10 16,14-2-10-16,3-7-3 15,11-5-7-15,-5-6 3 16,4-3-8-16,-11 1 8 16,0 2-7-16,-15 4 2 15,-5 3-3-15,-14 2 6 16,-13 3-5-16,-11 1 8 15,-14 3-2-15,-5 1 3 16,-10 5-4-16,3 4 9 16,-5 8-5-16,8 5 11 0,0 5 14 15,7-1 3-15,5 0-2 16,8-6 0-16,6-4-2 16,7-6-13-16,10-6-4 15,3-6 0-15,10-14-3 16,0-5-2-16,9-14-4 15,-3-4 1-15,2-8-4 16,-9 8 5-16,-2 0-6 16,-12 13 4-16,-7 9 0 15,-9 11-1-15,-6 12-1 16,-5 11 10-16,-6 13-8 16,4 1 7-16,1 9-6 15,5-3-2-15,9-2-3 16,7-9 8-16,7-3-10 15,6-16 5-15,6-11-7 0,1-10 1 16,9-15-84-16,-3-4-24 16,3-8-27-16,-2-1-2 15,-1-4-9-15,-8 5 79 16,-6 4 32-16,-5 10 29 16,-8 10 20-16,-6 13 23 0,-3 14 24 15,-2 6 9-15,-1 9 10 16,4 1-5-16,0 4-16 15,2-5-21-15,3 1-16 16,1-7-12-16,2-1-7 16,0-8 2-16,2-3-46 15,-3-7-336-15,-2-10 101 16</inkml:trace>
  <inkml:trace contextRef="#ctx0" brushRef="#br0" timeOffset="-192454.951">8696 18365 1065 0,'6'-3'285'0,"3"-4"93"15,5-4-298-15,8-6-3 16,1-4-7-16,7-6 2 16,-1 0-15-16,3 3-9 15,-5 6-16-15,-3 5-18 0,-9 8-6 16,-3 6-3-16,-10 5 3 15,-7 9-5-15,-4 7 9 16,-5 10-4-16,-2 4 0 16,-1 6-2-16,1-6 3 15,3 0-11-15,6-9 4 16,4-4-1-16,6-7 3 0,5-8-10 16,4-6 7-16,6-7-2 15,2-7 5-15,5-11-9 16,2-4 10-16,4-6-6 15,-4 0 3-15,1-3-7 16,-7 8 6-16,-4 2-3 16,-7 8 3-16,-2 8-1 15,-6 9 3-15,-4 9-3 16,-1 7 6-16,-6 7-6 16,1 3 5-16,-2 4-5 15,1-2 6-15,1 0-8 16,6-1 5-16,1-2-4 15,3-4 6-15,6-5-6 16,2-5 2-16,5-8 0 16,2-8-1-16,3-9 0 15,1-5 1-15,2-10-2 16,-1 0 3-16,0-7-2 0,-4 4-1 16,0 2-1-16,-7 11 3 15,-2 3-3-15,-4 13 1 16,-6 13 0-16,-5 8 5 15,-3 11-3-15,-1 3 2 16,-3 6-2-16,4-5-2 16,2 3-3-16,4-8-2 15,5 0-27-15,3-7-29 0,5-5-68 16,-2-10 293-16,3-5-613 16,3-8 262-16</inkml:trace>
  <inkml:trace contextRef="#ctx0" brushRef="#br0" timeOffset="-191954.936">9516 18364 878 0,'15'-3'310'16,"-2"-4"36"-16,4-5-214 16,3-3-84-16,4-4-8 15,-3-1-6-15,-1-1-8 16,-5 5-1-16,-1 0-8 0,-7 7-1 15,-6 3-4-15,-5 4 4 16,-9 3-1-16,-5 3 12 16,-12 4 5-16,-2 5 3 15,-7 6 8-15,4 1 10 16,-4 9 4-16,11-3-3 16,5 4-2-16,11-6-15 15,6 2-8-15,12-7-13 16,8-2-10-16,4-7 1 0,10-6 5 15,4-10-7-15,6-9-5 16,-2-5 2-16,3-10-5 16,-6 1 1-16,-3-6 0 15,-7 6 3-15,-4 1 0 16,-6 11 6-16,-5 7 1 16,-6 12-7-16,-5 11-1 15,-3 6 4-15,-3 9-9 16,1 3-4-16,-2 8 9 15,2-3 6-15,3 6-9 16,2-6 2-16,4-1 1 16,5-10 1-16,3-4-8 15,4-13-27-15,3-14-85 16,2-7-37-16,-2-14-322 16,-4-4 14-16</inkml:trace>
  <inkml:trace contextRef="#ctx0" brushRef="#br0" timeOffset="-191521.7">9837 18314 911 0,'-3'2'354'16,"6"-1"18"-16,6 1-246 15,7-2-34-15,5-1-44 16,12-4-7-16,1-2 0 16,6-3-5-16,-3-2-4 0,2 0-17 15,-8 1-4-15,-1 0-8 16,-11 3 3-16,-3 1-7 15,-8-1 2-15,-7 1-1 16,-7 1 3-16,-4-2-6 16,-5 0 6-16,-5 1-4 15,-1 1 4-15,1 2-2 16,1 3 1-16,3 4-4 16,7 4 9-16,5 6-4 15,4 3 3-15,7 5-2 16,3-1 5-16,0 3-5 15,0-3 7-15,2 1 14 16,-4-5 4-16,0 1 15 16,-3-2 7-16,-3 2 13 15,-4-2-9-15,-4 2 4 16,-1-4-8-16,-5 0-11 16,3-4-18-16,-2-3-11 0,1-4-5 15,0-4-8-15,2-4-6 16,-6-2-135-16,1-1-374 15,-6-1 72-15</inkml:trace>
  <inkml:trace contextRef="#ctx0" brushRef="#br0" timeOffset="-189172.581">11045 18257 830 0,'-4'-15'309'16,"-4"3"30"-16,-6 1-188 15,-6 3-51-15,-10-2-2 16,-5 5-24-16,-8 1 6 16,5 3-24-16,-5 5-4 15,6 5-19-15,-1 15-7 16,10 7-7-16,2 12-4 15,13-1-11-15,8 1 0 16,12-14 0-16,15-15-1 16,9-19 1-16,15-21-2 15,6-16-3-15,14-13 10 16,-7-11-5-16,2-16 0 16,-14 8 1-16,-4-3 1 0,-17 8-11 15,-6 10 4-15,-11 26 0 16,-10 12 2-16,-11 20-1 15,-10 20 7-15,-4 16-6 16,-11 23 2-16,2 11 2 16,-3 7 0-16,8-9-6 15,5 4 4-15,12-18-5 16,11-10 1-16,11-11-5 0,10-6-56 16,6-15-34-16,5-7-352 15,-1-8 47-15</inkml:trace>
  <inkml:trace contextRef="#ctx0" brushRef="#br0" timeOffset="-188839.467">11205 18244 814 0,'-2'24'314'0,"3"-12"41"16,4-3-215-16,6-4-24 15,4-8-37-15,9-5-1 16,0-4-29-16,4-4-1 16,-4-2-27-16,-2 1-3 15,-10 4-13-15,-6 1 2 16,-11 2 0-16,-8 3 1 0,-8 3-1 16,-8 3 0-16,-1 2-4 15,-7 7 1-15,4 2 0 16,0 13-4-16,6 5 7 15,4 10-3-15,8-1-2 16,7 6 3-16,11-10-5 16,9-2 1-16,8-11 1 15,12-8-32-15,4-12-33 16,10-10 68-16,-4-8-428 0,8-8 136 16</inkml:trace>
  <inkml:trace contextRef="#ctx0" brushRef="#br0" timeOffset="-188569.069">11707 18182 668 0,'3'-1'337'15,"-6"2"-2"-15,-4 1-130 16,-5 0-91-16,-5 2-10 16,-3 1-48-16,-5 0-3 15,1 2-20-15,-6 6 4 16,3 2-10-16,-4 8 10 15,5 6 3-15,-1 8 6 0,7 1-14 16,4 3-2-16,13-6-18 16,10-4 1-16,10-11-11 15,13-12 1-15,7-11-3 16,8-7-15-16,-5-7-42 16,5-8 50-16,-9 1-429 15,2-3 122-15</inkml:trace>
  <inkml:trace contextRef="#ctx0" brushRef="#br0" timeOffset="-188375.935">11918 18186 924 0,'0'2'330'15,"-6"1"40"-15,-3 7-220 16,0 3-76-16,-1 11-14 16,-1 4-26-16,-1 8-5 15,2-2-16-15,-1 6-8 16,4-8-5-16,4-1 4 15,2-8-2-15,3-6-10 16,4-10-18-16,1-8 398 16,-3-10-772-16,1-9 369 15</inkml:trace>
  <inkml:trace contextRef="#ctx0" brushRef="#br0" timeOffset="-187672.652">11923 18268 911 0,'1'6'295'15,"5"1"49"-15,3-1-255 16,10-2-12-16,0-4-39 16,11-4 2-16,0-5-13 15,10-6 0-15,-3-2-18 16,6-2 6-16,-6 3-5 16,1 1 3-16,-9 3-3 0,-5 1 4 15,-13 3-6-15,-9 2 3 16,-9-1-5-16,-10 0 5 15,-9 5-7-15,-5 5-1 16,-1 4 6-16,-6 8 20 16,6 7-2-16,-3 15 13 15,9 1-1-15,1 10-7 16,10 1-18-16,8 0 0 16,12-14-13-16,8-5 2 15,9-14-6-15,6-13 7 16,6-11-4-16,9-12 5 15,-3-6-3-15,5-6-24 16,-5 2-26-16,6-3-53 16,-10 7-23-16,2-1-9 15,-8 6 25-15,-3 1 25 16,-12 8 49-16,-5 1 24 0,-8 7 20 16,-4 0 21-16,-6 3 7 15,-6 1 27-15,-3 3 3 16,-5 1 1-16,-2 0-18 15,-5 6 5-15,1 2-14 16,-2 10 7-16,4 5 1 16,0 9 7-16,8-1-11 15,6 3-11-15,10-9-13 16,11-5-8-16,10-14-11 16,10-14-2-16,2-10 6 0,7-12-2 15,-6-5-3-15,0-7 3 16,-6 1-1-16,-6 0-3 15,-9 7-2-15,-3 7 3 16,-7 11 0-16,-8 12 0 16,-9 13 0-16,-5 15 6 15,-2 5-7-15,-3 12 2 16,5-2-4-16,9-3 5 16,10-9-28-16,8-7-68 15,10-13-39-15,9-14-321 16,3-7 16-16</inkml:trace>
  <inkml:trace contextRef="#ctx0" brushRef="#br0" timeOffset="-187339.041">12854 18221 665 0,'43'-24'315'0,"-17"10"-19"16,-15 4-96-16,-12 4-132 16,-16 5 18-16,-11 4 18 15,-13 2-8-15,-2 2-31 16,-8 1 3-16,10-1-33 15,2 3-21-15,11 3 11 16,6 4 3-16,11 2-7 0,4 4-1 16,8-3-12-1,8 2 3-15,3-4-8 0,5 1 0 16,0-2-3-16,3 2 3 16,-6-2-9-16,-3 2 6 15,-4-3-5-15,-6-1 6 16,-3-4-1-16,-6 3 6 15,-7-5-2-15,-6 2-1 16,-1-4 1-16,-3-3 1 16,2-6-19-16,-1-7-76 15,5-7-339-15,9-3 71 16</inkml:trace>
  <inkml:trace contextRef="#ctx0" brushRef="#br0" timeOffset="-187005.773">13078 18236 1127 0,'28'0'235'16,"-11"0"109"-16,-4 0-336 16,-4-1 15-16,-3 0 13 15,-6-4 26-15,-2-1 8 0,-5 1 17 16,-1 0-22-16,-6 0-12 15,-1 4-25-15,-7 2-10 16,-1 4-17-16,-5 5 3 16,2 7-6-16,-3 8 8 15,5 4-1-15,-2 10 8 16,8-1-5-16,3 2 7 16,9-4-9-16,10-3 3 15,10-8-8-15,9-11 7 16,5-14-26-16,9-11-75 15,0-8-353-15,4-7 70 16</inkml:trace>
  <inkml:trace contextRef="#ctx0" brushRef="#br0" timeOffset="-186704.375">13568 18185 873 0,'-6'-2'265'0,"-11"2"63"15,-7 5-214-15,-2-1-12 16,-8 5 28-16,3 2-33 16,3 2 9-16,8 2-30 15,2 3-21-15,14-1-37 16,6 3-4-16,4 1-10 16,8 4 1-16,0 0-3 0,1 5 6 15,-1 1-4-15,-1 4 7 16,-6-4 19-16,-3 1 36 15,-8-7 15-15,-6-5 20 16,-2-7-5-16,-7-8-20 16,0-11-32-16,-3-9-20 15,1-5-20-15,-2-5-16 16,4 2-80-16,-10-2-457 16,2 6 109-16</inkml:trace>
  <inkml:trace contextRef="#ctx0" brushRef="#br0" timeOffset="-183690.254">14144 18316 595 0,'-3'-29'451'15,"-2"8"-84"-15,1 3-24 16,2 6-257-16,1 3-3 16,-2 3-12-16,2 6 0 15,0 6-13-15,-1 12-14 16,-2 8-15-16,2 8-11 16,1 7-4-16,-1 4-12 0,3-6 4 15,2-1-5-15,4-9 4 16,6-9-7-16,4-10 9 15,7-12-4-15,4-9 3 16,7-10-5-16,-4-3 2 16,1-4-1-16,-6 4 0 0,-4 0-2 15,-7 8 4-15,-2 2-2 16,-6 7-4-16,-2 6 4 16,-4 5 0-16,-1 9-3 15,-3 6 5-15,2 4 0 16,1 0-2-16,4-1-2 15,4-6 1-15,3-7-4 16,5-8 5-16,6-9-1 16,3-7 2-16,7-10 1 15,1-4 1-15,5-6-6 16,-4 6 3-16,0 1 1 16,-7 8-2-16,-4 4 4 15,-7 9-2-15,-3 7 4 16,-7 5 5-16,2 3 18 15,-4 1 23-15,0 6 3 16,-2-2-3-16,1 5-7 0,-4-1-17 16,0 3-26-16,2-5-1 15,-1-4-12-15,1-6-27 16,1-5-108-16,-1-8-26 16,-6-6-351-16,-1-1 13 15</inkml:trace>
  <inkml:trace contextRef="#ctx0" brushRef="#br0" timeOffset="-183520.437">14767 17888 621 0,'-5'9'218'0,"-2"5"17"15,2 1-148-15,4 3-79 16,8 0-4-16,6 4-9 15,0-3-127-15,5 1-102 16,1-4-18-16</inkml:trace>
  <inkml:trace contextRef="#ctx0" brushRef="#br0" timeOffset="-183106.938">15116 17867 581 0,'-4'0'310'16,"1"1"7"-16,-3 6-111 16,2 5-92-16,-5 10-2 15,-1 6-30-15,-4 21-13 16,-1 4-7-16,-5 8-10 16,1-2-20-16,-1 10-10 15,2-15-11-15,2 5-7 16,5-4 0-16,4 5-1 15,6-14 0-15,6-2-38 16,1-15-40-16,2-20-322 16,1-21 55-16</inkml:trace>
  <inkml:trace contextRef="#ctx0" brushRef="#br0" timeOffset="-182669.594">14932 18211 1027 0,'-12'15'314'15,"-2"-4"77"-15,7 4-277 16,8 3-30-16,7-4-16 16,9-2-20-16,6-10-13 15,12-9-14-15,3-5-9 16,8-7-9-16,-3-1 9 0,2-1-10 16,-7 2 6-16,2-16-38 15,-9-2-18-15,2-13-38 16,-6-2 6-16,-1 0-4 15,-9 14 37-15,-3 5 17 16,-6 16 36-16,-7 10 21 16,-4 9 8-16,-6 15 9 15,-1 12 8-15,-5 21 1 16,0 8-19-16,-5 9-3 16,4-1-7-16,-3 8-4 15,5-15-4-15,2-5-1 16,8-9-4-16,5-8-3 15,8-19-2-15,7-12 1 16,4-13-2-16,6-13 1 16,3-6 3-16,4-4-3 15,-6 3-1-15,1 5-3 0,-9 13 3 16,-5 8-5-16,-8 9 1 16,-4 8 0-16,-5 5 0 15,-4 7-3-15,-1-1-42 16,1-5-389-16,2-4 114 15</inkml:trace>
  <inkml:trace contextRef="#ctx0" brushRef="#br0" timeOffset="-181922.911">16055 18306 1067 0,'-9'-3'311'15,"2"-5"97"-15,9 3-298 16,6 1 14-16,6-2-16 0,8 0-13 15,5 0-26-15,8-3-16 16,1-1-23-16,3-3-19 16,-6 0-6-16,-8 1 1 15,-11 4-2-15,-11 0-1 16,-8 3 0-16,-13 1 3 16,-8 1-5-16,-11 4 3 15,-4 3-3-15,-7 8 3 16,3 9-6-16,0 14 5 15,9 3-2-15,5 11-2 16,13-3 1-16,11 3 4 16,14-12-7-16,14-6 2 15,10-13 2-15,12-13-28 16,5-14-45-16,7-13-83 16,-4-6-7-16,-6-6-323 15,-12 2 45-15</inkml:trace>
  <inkml:trace contextRef="#ctx0" brushRef="#br0" timeOffset="-181794.182">16350 18286 656 0,'1'-5'426'16,"-1"4"-43"-16,-2 5-110 16,4 7-124-16,1 0-59 15,1 8 3-15,2 2-27 16,3 4-16-16,2 1-17 0,3 4-15 16,2-2-14-16,3 2-21 15,-1-7-30-15,-3 1 158 16,-7-9-559-16,-3-10 213 15</inkml:trace>
  <inkml:trace contextRef="#ctx0" brushRef="#br0" timeOffset="-181598.244">16250 18502 1294 0,'-5'2'325'0,"12"-5"102"16,12-4-360-16,12-9-22 15,7-6-11-15,13-8 0 16,-1-1-6-16,7-2-7 16,-5 4-16-16,4-1-15 15,-10 8-52-15,0 1-85 16,-9 6-309-16,-3 4 23 0</inkml:trace>
  <inkml:trace contextRef="#ctx0" brushRef="#br0" timeOffset="-181450.355">16825 18252 914 0,'-5'15'317'15,"-4"6"31"-15,4 1-251 16,-2 8-39-16,1 1-43 16,-2 12 1-16,1 2-6 0,-3 12-1 15,2-4-2-15,0 6-5 16,3-13-2-16,-1-1-27 16,0-16-331-16,-4-6 99 15</inkml:trace>
  <inkml:trace contextRef="#ctx0" brushRef="#br0" timeOffset="-181155.085">16730 18406 1023 0,'16'-20'363'0,"3"-9"79"15,6 0-274-15,8-5 2 16,3 4-47-16,5 1-8 15,-5 9-45-15,3 8-17 16,-9 8-30-16,-4 6-6 0,-13 8-12 16,-8 12-1-16,-12 4 1 15,-11 12-2-15,-7 0 1 16,-8 5 0-16,2-10-1 16,-3-2-2-16,9-11-1 15,0-7-7-15,9-10-51 16,4-4-106-16,7-7-354 15,10-7 35-15</inkml:trace>
  <inkml:trace contextRef="#ctx0" brushRef="#br0" timeOffset="-180287.578">17472 18328 926 0,'17'-17'334'0,"-3"-3"56"0,-5 7-254 15,-5 0-3-15,-6 6-35 16,-10 2 5-16,-5 4-25 16,-10 5-1-16,-4 3-20 15,-7 5-4-15,2 3-22 16,1 7 6-16,5 0-4 16,3 7-8-16,10-4-8 15,4 6-5-15,7-3-6 0,7 0-3 16,6-8 0-16,7-6-1 15,7-11 0-15,8-14-3 16,0-7 3-16,6-13 1 16,-2-4 0-16,0-9 3 15,-6 6 1-15,-3 0-4 16,-10 11 0-16,-6 6-1 16,-8 13-2-16,-6 9 3 15,-2 9-1-15,-5 10-3 16,-2 4 2-16,-1 9-5 15,2 0 4-15,2 5-1 16,5-5 4-16,5-1-14 16,7-8-16-16,5-8-45 15,5-11-14-15,5-10-29 16,2-9 1-16,4-10 7 16,0-4 42-16,4-4 12 15,-5 1 28-15,-1-1 11 0,-5 7 11 16,-4 3 1-16,-8 9 5 15,-3 8 11-15,-5 5 4 16,-2 9 7-16,-3 4 2 16,-1 6 1-16,-1 2-8 15,1 6 0-15,5-4-1 16,1 1 4-16,3-7-6 0,6-3-2 16,4-8-1-16,5-9-7 15,1-7-4-15,8-7 4 16,-1-5-3-16,6-7 1 15,-6 0 1-15,3-2-2 16,-6 7 0-16,-6 2-1 16,-7 9-3-16,-5 13-2 15,-10 11 2-15,-4 10-1 16,-5 8 3-16,-3 9-1 16,2-1-1-16,5 1-1 15,5-8 0-15,7-1-46 16,6-9-26-16,6-9-362 15,3-11 67-15</inkml:trace>
  <inkml:trace contextRef="#ctx0" brushRef="#br0" timeOffset="-179924.285">18191 18244 1159 0,'4'-14'240'15,"-6"5"109"-15,-5 4-342 16,-11 2-7-16,0 3-1 15,-5 1 34-15,2 1 19 16,-1 4 10-16,10 1 0 16,-1 7 4-16,7 1-36 0,3 6-14 15,4 1-9-15,7 3 2 16,2-3-5-16,3 6 1 16,0-2 3-16,-2 3 2 15,-4 0-1-15,-5 4 13 16,-2-5 7-16,-5 0 12 15,-5-7 0-15,-1-3 2 16,-2-9-10-16,-4-8-9 16,0-8-14-16,-2-4 1 15,2-8-6-15,0-6-15 16,4 1-37-16,5 1-85 16,7 1 166-16,6 1-515 15,7 7 159-15</inkml:trace>
  <inkml:trace contextRef="#ctx0" brushRef="#br0" timeOffset="-179767.203">18261 18299 1003 0,'11'-6'310'15,"-4"7"68"-15,-5 9-276 16,-5 10-37-16,-4 4-29 16,-3 8-15-16,0 0-17 15,1 3-8-15,5-7 5 16,1 1-6-16,6-10 3 15,-1-5-47-15,0-13-209 0,7-12-126 16,5-11-72-16</inkml:trace>
  <inkml:trace contextRef="#ctx0" brushRef="#br0" timeOffset="-179648.282">18481 17988 1241 0,'-11'-1'281'0,"-2"14"72"15,3 11-34-15,3 8-707 16,4 4 296-16</inkml:trace>
  <inkml:trace contextRef="#ctx0" brushRef="#br0" timeOffset="-179323.724">18671 18227 954 0,'-6'14'268'0,"-9"-5"64"0,-5 1-265 15,-8 5-16-15,0 1-1 16,-2 4 30-16,3-2 6 16,0 8 11-16,9-1-11 15,3 4-10-15,7-2-30 16,8 1-6-16,6-3-16 16,11-7-8-16,2-6-6 15,12-11-5-15,0-9-1 0,6-12 1 16,-4-2 2-16,-2-8-2 15,-9 4-1-15,-4-3 0 16,-10 6 2-16,-7 0-7 16,-9 7 2-16,-10 3-36 15,-8 7-32-15,-6 8-48 16,1 8-29-16,-4 7-321 16,8 5 87-16</inkml:trace>
  <inkml:trace contextRef="#ctx0" brushRef="#br0" timeOffset="-178957.127">18822 18314 1176 0,'14'-24'335'0,"-5"8"69"15,0 7-314-15,-3 7-81 16,-5 10 23-16,-3 8-3 15,-6 10 2-15,-4 4 4 16,1 7 2-16,4-5-29 16,3-2-2-16,7-9-2 15,8-7-4-15,5-11 6 16,12-9-5-16,4-8 0 0,12-7 3 16,2-2 20-16,8-1 14 15,-5 4 9-15,3 4 5 16,-13 9 4-16,-3 6-14 15,-12 6-20-15,-8 8-1 16,-11 5-5-16,-3 4-6 16,-4-2-3-16,-2 3-22 15,-2-7-54-15,8-9-441 16,-5-9 107-16</inkml:trace>
  <inkml:trace contextRef="#ctx0" brushRef="#br0" timeOffset="-177090.989">20003 18291 360 0,'-8'-10'355'16,"-3"-1"-61"-16,0-1-10 15,-6-1-116-15,4 4-47 16,-5 1-7-16,1 5-33 16,0 3-11-16,2 4-34 15,-3 7-5-15,5 2-4 16,-1 8-3-16,2 3-5 15,4 4 0-15,7-1-8 0,6 4-2 16,5-6 2 0,7-1-3-16,3-5-6 0,4-6 5 15,0-7-5-15,3-8 1 16,-3-6 0-16,3-7 1 16,-8-1 0-16,-1-8 2 15,-10-2-1-15,-11-4-5 16,-8 5-4-16,-11-1-7 15,-5 11-7-15,-3 11-19 16,5 10-9-16,2 12-43 16,7 7-11-16,2 9-298 15,10-2 68-15</inkml:trace>
  <inkml:trace contextRef="#ctx0" brushRef="#br0" timeOffset="-176824.638">20144 18701 695 0,'17'1'307'16,"2"-7"15"-16,0-5-159 16,2-13-55-16,1-8-39 15,3-20 4-15,-2-8-29 16,0-24-9-16,-1 2-15 16,-3-20-3-16,-6 7-12 15,-8-10 6-15,-7 19-2 0,-6 1 1 16,-4 26 1-16,-3 17 5 15,2 26-4-15,1 18 0 16,3 13-1-16,5 13-5 16,4 4 0-16,4 10-2 15,7-4-3-15,4 6-7 16,1-4-19-16,-2 8-371 16,-5-4 112-16</inkml:trace>
  <inkml:trace contextRef="#ctx0" brushRef="#br0" timeOffset="-176653.652">20222 18376 1183 0,'-8'-6'343'0,"8"-3"95"0,8-1-327 16,8-5 2-16,7-1-36 15,13 1-12-15,3 5-19 16,21 6-15-16,2 9-32 15,12 10-477-15,-7 3 156 16</inkml:trace>
  <inkml:trace contextRef="#ctx0" brushRef="#br0" timeOffset="-176006.469">21140 18334 947 0,'-2'-11'247'15,"-4"-2"86"-15,2 1-263 16,-3 0 11-16,-6 0-12 0,-5 2-3 16,-4 4-12-16,-8 6-6 15,0 5-17-15,1 10-3 16,4 4-4-16,4 9 2 16,9 1-10-16,9 4 0 15,10-4-4-15,10-1-5 16,6-7-10-16,11-6 8 15,-2-10-7-15,4-5 1 16,-7-6 2-16,-1-6 5 16,-9-2-8-16,-3-6 6 15,-7-1-1-15,-4-4 3 16,-6 3-1-16,-9 0 3 16,-3 5-3-16,-9 7 0 15,-3 6-1-15,-5 8-3 16,6 6-2-16,1 5-24 0,9 0-21 15,5 5 335-15,8-4-712 16,7-7 329-16</inkml:trace>
  <inkml:trace contextRef="#ctx0" brushRef="#br0" timeOffset="-175772.213">21504 17851 932 0,'-2'-1'251'0,"-4"17"94"16,-7 14-267-16,-8 21 19 16,0 10-16-16,-4 9-1 15,3-1-22-15,0 10-6 16,8-14-26-16,1 3-6 16,6-5-11-16,2 0-5 15,6-14-2-15,0-10-8 16,0-13-29-16,-1-15-54 15,-2-21-25-15,-7-17-293 16,0-10 43-16</inkml:trace>
  <inkml:trace contextRef="#ctx0" brushRef="#br0" timeOffset="-175275.563">21279 18240 433 0,'-5'-2'474'0,"1"13"-109"0,0 4 12 15,4 7-236-15,6 1-51 16,5 2-8-16,6-6-29 15,9-7-14-15,4-11-21 16,13-13-3-16,1-11-9 16,7-14-4-16,-4-1 0 15,0-17 3-15,-11 4-3 16,-1-8-1-16,-8 2-1 0,-3-1 2 16,-8 16-3-1,-4 7 1-15,-8 20-2 16,-8 18 5-16,-8 16-4 0,-5 19 5 15,-3 13-3-15,-3 13 4 16,0-2-4-16,-1 10 8 16,5-9-1-16,3-3 8 15,6-13 3-15,7-2 2 16,7-19-7-16,5-5-3 16,4-12-7-16,5-8-3 15,2-6 1-15,2-10-1 16,-1-4 0-16,6-6-1 15,-4 0 1-15,1-1-6 16,-6 8-1-16,-4 5-4 16,-8 11-1-16,-5 9-6 15,-8 5-1-15,-4 10-6 16,-2 4 4-16,-4 5-15 0,2-1-2 16,5 2-28-16,7-7-21 15,4-3-42-15,6-8 87 16,3-8-350-16,2-10 132 15</inkml:trace>
  <inkml:trace contextRef="#ctx0" brushRef="#br0" timeOffset="-174807.804">22013 18414 477 0,'27'-18'402'16,"-8"0"-90"-16,6-7-10 15,-2 0-234-15,1-4-11 16,-3 3-16-16,-2-1 1 15,-7 10-16-15,-8 3 4 16,-7 7-11-16,-10 6 2 16,-6 5-1-16,-10 3 10 15,-4 3-9-15,-7 6 9 16,1 4 2-16,-6 9 28 16,8 1 5-16,1 9 14 15,11-1-5-15,8 6-4 16,10-8-23-16,11 1-15 15,10-11-13-15,10-11-6 0,9-12-3 16,9-11-7-16,1-9 2 16,4-9-4-16,-3 1 3 15,1-8-4-15,-7 4 1 16,1-6-4-16,-6 3 4 16,-2 2-7-16,-8 9 7 15,-5 7-3-15,-9 12 1 16,-4 11 0-16,-7 10 4 0,-5 8-4 15,-4 6 1-15,-2 9 1 16,0-1 2-16,0 6-5 16,3-7 0-16,3-3-51 15,5-11-34-15,2-9-72 16,0-11 76-16,1-9-397 16,-4-5 138-16</inkml:trace>
  <inkml:trace contextRef="#ctx0" brushRef="#br0" timeOffset="-174712.473">22323 18509 553 0,'22'-16'413'0,"6"-5"-58"16,3 1-73-16,11-7-168 15,0 4-55-15,12-7-13 16,-2 2-23-16,6 7-385 16,-11 4 130-16</inkml:trace>
  <inkml:trace contextRef="#ctx0" brushRef="#br0" timeOffset="-174203.091">23175 17904 1023 0,'7'-24'304'15,"-7"15"57"-15,-2 18-293 16,-4 20-8-16,-2 9-26 15,-5 17 9-15,1 0 5 16,-4 8 2-16,2-10-13 16,-1 8-14-16,2-14-10 15,3 5-8-15,3-6-3 16,2-1-50-16,3-14-33 0,4-11-333 16,2-18 54-16</inkml:trace>
  <inkml:trace contextRef="#ctx0" brushRef="#br0" timeOffset="-173807.983">23069 18006 1032 0,'3'-37'302'16,"6"2"68"-16,14-3-251 15,7 3-50-15,14-3 13 16,3 4-6-16,12 3-8 15,-5 11-25-15,2 10-13 16,-12 12-22-16,-6 14-7 16,-18 9 2-16,-13 16-5 15,-14 4-3-15,-17 14-5 0,-10-2-2 16,-13 11 1-16,1-12 3 16,-10 0 2-16,11-13 5 15,1 2 9-15,10-14-1 16,3 5 0-16,11-8 3 15,8 2 2-15,7-8-6 16,10 1 5-16,6-4-2 16,11-1-4-16,3-2 3 0,16-1-5 15,1-3-6-15,14-2-41 16,-2-5-48-16,8-9-358 16,-10-4 61-16</inkml:trace>
  <inkml:trace contextRef="#ctx0" brushRef="#br0" timeOffset="-173475.211">23978 17912 1028 0,'-1'-7'311'0,"-6"7"53"16,-6 9-275-16,-9 12-68 0,-3 3-11 16,-9 14 0-16,-1 5 0 15,-8 8 24-15,6-5 15 16,-2 7 14-16,10-7 2 16,2 0 3-16,12-3-22 15,9 2-11-15,10-12-21 16,13 0-4-16,10-12-4 0,12-4-6 15,7-12-6-15,11-7-76 16,-9-5-31-16,1-4-334 16,-13-2 29-16</inkml:trace>
  <inkml:trace contextRef="#ctx0" brushRef="#br0" timeOffset="-173290.283">23824 18245 1204 0,'-17'3'326'0,"1"4"94"15,15 2-340-15,15-1-15 16,11-5-24-16,10 0-3 16,3-3-10-16,8-2-10 15,-1-3-8-15,3-3-61 16,-8-4-259-16,-2 1-139 0,-11-2-95 15</inkml:trace>
  <inkml:trace contextRef="#ctx0" brushRef="#br0" timeOffset="-173109.071">24098 17941 1203 0,'-22'-5'354'15,"6"4"69"-15,13 1-316 16,12 2-86-16,13 2-13 15,6 2-3-15,14 3 4 16,3 4-42-16,14 0-282 16,3 1-108-16,11-3-100 15</inkml:trace>
  <inkml:trace contextRef="#ctx0" brushRef="#br0" timeOffset="-172838.593">24840 17965 997 0,'-36'-8'242'0,"-20"1"116"16,-4 4-282-16,-8 4 34 16,6 3 5-16,-2 7 18 15,13 4-26-15,8 4-1 0,13 1-40 16,15 5-19-16,16 0-21 16,17 7-10-16,8 0-10 15,9 7-2-15,0 1 0 16,-2 7 0-16,-11-6 3 15,-7 5 36-15,-12-6 10 16,-11-2 11-16,-7-13-2 16,-11-5 3-16,-4-10-31 15,-9-8-12-15,0-7-11 16,-13-7-86-16,4-1-477 0,-2-7 122 16</inkml:trace>
</inkml:ink>
</file>

<file path=ppt/ink/ink3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1-11T12:24:59.261"/>
    </inkml:context>
    <inkml:brush xml:id="br0">
      <inkml:brushProperty name="width" value="0.05292" units="cm"/>
      <inkml:brushProperty name="height" value="0.05292" units="cm"/>
    </inkml:brush>
  </inkml:definitions>
  <inkml:trace contextRef="#ctx0" brushRef="#br0">699 1260 889 0,'0'-10'484'16,"3"6"-62"-16,1 10-159 0,2 16-200 15,-2 11-37-15,-3 22 7 16,-2 4 2-16,-1 20 2 15,-3-6-7-15,2 7-12 16,1-16-9-16,0 9-16 16,0-16-40-16,0-2-79 15,-3-16-336-15,2-6 51 16</inkml:trace>
  <inkml:trace contextRef="#ctx0" brushRef="#br0" timeOffset="467.818">546 1423 1200 0,'-2'-25'360'0,"11"-2"120"16,7-3-327-16,14-4-15 16,4 0-26-16,14-8-11 0,-1 5-47 15,10-1-17-15,-1 8-25 16,3 6-8-16,-13 13-5 15,-4 9-27-15,-19 12-8 16,-17 9-3-16,-13 5 0 16,-19 10 4-16,-11 2 19 15,-8 5 17-15,2-3 0 16,-3 7 0-16,15-9 1 16,6 3 1-16,15-8 2 15,8 2-3-15,11-9 1 0,14 2 2 16,7-5-2-16,13 9-7 15,1-1 7-15,3 9-2 16,-10 1-3-16,-11 9 2 16,-17-3 7-16,-12 8 3 15,-13-3 4-15,-15 2 4 16,-6-8-5-16,-7-2 1 16,3-9-12-16,-5-5 5 15,10-9-8-15,4-8-9 16,7-7-41-16,8-8-90 15,10-7 317-15,13-6-690 16,9-4 260-16</inkml:trace>
  <inkml:trace contextRef="#ctx0" brushRef="#br0" timeOffset="865.76">1475 1720 946 0,'13'4'337'15,"-13"-4"77"-15,-9 1-243 16,-8 2-11-16,-7 2-4 16,-15 3-9-16,-2 1-35 0,-6 7 2 15,7 0-39-15,-2 10-31 16,13 3-14-16,4 7-4 16,10 0-16-16,7 3-11 15,8-8 7-15,13-4-9 16,4-14-2-16,10-12 2 15,3-14 3-15,9-15-8 16,-2-10 5-16,6-10-3 16,-6 1-4-16,-2-4-4 15,-14 11 0-15,-8 7 3 16,-10 14 1-16,-9 15 1 16,-4 15 13-16,-9 18-2 15,-4 12 1-15,-2 14 0 16,3 1 4-16,3 4-11 15,10-12 5-15,12-9-36 16,7-16-46-16,14-15-103 16,4-17 357-16,13-17-705 0,0-15 285 15</inkml:trace>
  <inkml:trace contextRef="#ctx0" brushRef="#br0" timeOffset="1033.187">1795 1223 879 0,'-1'7'374'0,"-14"18"6"0,-7 22-192 16,0 11-145-16,-4 21 5 16,2 0-19-16,-3 15-1 15,5-12 4-15,-1 6-3 16,8-15-18-16,8-2-22 16,7-20-37-16,10-10-363 15,8-26 94-15</inkml:trace>
  <inkml:trace contextRef="#ctx0" brushRef="#br0" timeOffset="1799.723">2118 1653 1038 0,'-1'0'336'0,"-8"6"58"15,-3 1-282-15,-7 4 17 16,-6 1-22-16,-6 9 14 0,-3-2 2 15,-8 10-9-15,5 1-24 16,-1 12-18-16,6-6-31 16,8 8 0-16,10-4-13 15,9-5-15-15,11-12-4 16,15-8-1-16,7-15-9 16,11-16 2-16,-2-9 0 15,4-12-2-15,-6-3-6 16,-3-9-9-16,-8 5-9 0,-1-3-18 15,-9 9-6-15,-1 1-8 16,-7 15 6-16,-6 10 7 16,-6 13 25-16,-6 13 2 15,-2 12 14-15,-3 11 6 16,0 4-2-16,2 9 2 16,3-4 5-16,4 1-7 15,6-4-3-15,5-4 2 16,4-11-1-16,5-6-5 15,3-11 2-15,4-12 5 16,3-12-2-16,5-11-6 16,-1-7 7-16,4-15-9 15,-3 3-16-15,-1-3-5 16,-5 7 5-16,-4 6-4 0,-7 13 12 16,-3 4 8-16,-5 12 7 15,-3 9-2-15,-3 4 3 16,0 11 3-16,-3 5 9 15,-1 9-1-15,0-2 4 16,2 6 0-16,1-5-1 16,5-1-9-16,3-9 5 15,6-6-3-15,2-11-1 16,10-11-3-16,2-8 2 0,7-11-7 16,0-6 3-16,2-7-5 15,-4 4 2-15,-2-3 1 16,-5 8 0-16,-1 5-3 15,-6 10 12-15,-2 8-7 16,-7 10 1-16,-4 14 8 16,-4 8 2-16,-5 12-4 15,-2 1 4-15,1 6 5 16,-1-5-6-16,4-1-7 16,5-10-42-16,3-5-67 15,2-8-16-15,9-9-370 16,2-11 58-16</inkml:trace>
  <inkml:trace contextRef="#ctx0" brushRef="#br0" timeOffset="2266.314">3047 1741 1165 0,'20'-22'316'15,"-4"2"101"-15,-7 5-346 16,-6 6 59-16,-9 3-8 15,-11 6-7-15,-5 3-5 16,-8 5 18-16,-1 3-54 0,-5 9-15 16,4 3-9-16,-2 8-5 15,8-1-10-15,1 9-12 16,10-4-2-16,8 1-8 16,10-8-1-16,8-1-14 15,5-12 0-15,10-7-3 16,1-8 0-16,9-8-13 15,-2-5-1-15,7-8-16 16,-5 2 4-16,-2-7-4 16,-8 3 8-16,3-1 8 15,-10 5 16-15,1-2-3 16,-4 6 10-16,0 4-4 16,-7 8 3-16,-3 10 0 15,-5 7 1-15,-2 16-5 16,-6 3 1-16,-1 9-1 15,0-2 2-15,0 0-1 16,5-12 1-16,5-7 2 0,5-11 2 16,4-14-70-16,5-16-46 15,9-16-76-15,-2-8 367 16,3-19-728-16,-2-2 357 16</inkml:trace>
  <inkml:trace contextRef="#ctx0" brushRef="#br0" timeOffset="2404.371">3458 1367 1358 0,'-14'16'420'0,"-2"9"68"16,3 2-384-16,0 4-43 15,9 1-52-15,4-1-58 16,3-7-36-16,9 4-82 16,2-5-31-16,-1 3-287 15,0-2 52-15</inkml:trace>
  <inkml:trace contextRef="#ctx0" brushRef="#br0" timeOffset="3166.277">3462 1801 856 0,'-5'27'341'0,"-1"2"37"16,1-7-220-16,2 5-22 15,0-4-34-15,0 0-2 16,4-1-17-16,1-2-9 16,4-8-16-16,5-5-18 0,5-8-17 15,5-11-10-15,4-6-6 16,5-13 3-16,-2-2-5 15,3-5-1-15,-3 6-3 16,-3 1 2-16,-6 12-9 16,-1 4 6-16,-10 12 4 15,-5 9-1-15,-4 8 1 16,-6 9 5-16,-2 3-7 16,-2 9-6-16,2-2 2 15,2 1-50-15,6-6-24 0,6-2-56 16,4-11-19-16,8-6-44 15,4-8 37-15,9-7 14 16,2-5 57-16,7-8 22 16,0-4 46-16,4-8 18 15,-3-1 26-15,1-3 41 16,-5 9 35-16,-5 2 25 16,-9 9 14-16,-7 4 26 15,-8 7-26-15,-5 1 20 16,-5 6-19-16,-7 4 5 15,-5 1-33-15,-9 8-3 16,-2 0-42-16,-6 9-7 16,7 2-23-16,0 5-11 15,10-2-9-15,3 1-13 16,8-7-3-16,5-3-5 0,7-8-1 16,5-7-1-16,3-10-3 15,7-11-3-15,0-4 6 16,4-13 5-16,-1-1-9 15,0-6 5-15,-4 7 6 16,0 0 1-16,-8 13-6 16,0 6 6-16,-4 7-2 0,-3 12-4 15,-1 10-2-15,-4 18 9 16,-4 7-5-16,-5 23 5 16,-6 3 0-16,-3 16 1 15,-6-7-3-15,-8 14 1 16,1-13 1-16,-3 7 0 15,-1-17 3-15,-2-3 1 16,7-19 12-16,-7-5 1 16,-1-17-1-16,-7-8-3 15,3-12-7-15,-8-17-34 16,3-11-33-16,-12-19 116 16,9-7-671-16,-15-8 232 15</inkml:trace>
  <inkml:trace contextRef="#ctx0" brushRef="#br0" timeOffset="5174.232">4852 1847 865 0,'12'-51'355'0,"-1"9"44"0,-3 21-228 15,-4 14-3-15,-3 15-46 0,-1 20 4 16,-3 8-39-16,-5 21-5 16,-1 2-38-16,0 13-9 15,-2-4-30-15,1 9 3 16,2-13-5-16,1 9-2 16,0-15-17-16,2-2-61 15,3-16-35-15,1-10-13 16,-2-18-367-16,0-19 98 15</inkml:trace>
  <inkml:trace contextRef="#ctx0" brushRef="#br0" timeOffset="5498.584">4805 1951 1083 0,'-3'-30'353'0,"3"-3"104"16,6 6-293-16,3-3 18 15,1 8-38-15,7 3-14 16,1 7-52-16,6-1-19 16,0 7-44-16,5 4-6 15,-2 2-3-15,-1 3-6 16,-5 3 0-16,-3 2 7 16,-7 4-1-16,-9 9-6 15,-10 2-2-15,-8 7-3 16,-5 0-5-16,-5 2-25 0,1-7-15 15,1-2-54-15,7-8-21 0,2-4-47 16,5-8-9-16,3-2-309 16,8-1 110-16</inkml:trace>
  <inkml:trace contextRef="#ctx0" brushRef="#br0" timeOffset="5865.677">5442 1769 658 0,'9'-3'484'0,"-4"-3"-47"16,-11 4-90-16,-3 3-171 15,-6 3-50-15,-6-2 0 16,-2 5-41-16,-6 2-1 16,0 3-18-16,-3-1-9 15,5 7-21-15,1 5-9 16,8 2 0-16,4 6-9 15,10 1-8-15,8 3-5 16,8-7 1-16,9-5-9 16,3-8 4-16,9-8-3 15,-1-11 4-15,4-9-4 16,-5-6 0-16,0-9-3 16,-8 2 1-16,-6-7-6 0,-9 6-6 15,-8-2-22-15,-8 8-8 0,-6 3-27 16,-2 8-11-16,-6 9-9 15,3 9 11-15,-1 10-23 16,6 6 10-16,4 5-41 16,4-2-308-16,7 2 83 15</inkml:trace>
  <inkml:trace contextRef="#ctx0" brushRef="#br0" timeOffset="6332.331">5577 1893 494 0,'23'-24'413'0,"1"2"-41"16,-9 7-45-16,-2 1-148 16,-6 6-57-16,0 8-10 15,-6 3-49-15,0 6-8 16,-3 4-20-16,-3 12 7 16,-2-1-16-16,1 7-3 15,2-1-12-15,5 0-3 16,5-7-5-16,7-6-7 15,5-8 5-15,7-9-1 0,-2-6 5 16,7-9-8 0,-6-4 8-16,3-7-5 0,-5 1-1 0,-2 0 0 15,-6 7 6 1,-2 1-3-16,-6 8 0 0,-4 9 9 16,-3 7 4-16,-5 8-2 15,0 8 3-15,-2 12 5 16,1 0-7-16,3 8-7 15,4-5-2-15,4-2 0 16,7-11-6-16,6-6-3 16,6-15 3-16,6-8 0 15,0-11 1-15,7-9 7 16,-2-8 1-16,5-6 5 16,-3 1 0-16,4-4 4 15,-5 6-11-15,1 2-4 16,-9 8-21-16,-3 5-79 0,-9 10-55 15,-8 13-340-15,-4 12 23 16</inkml:trace>
  <inkml:trace contextRef="#ctx0" brushRef="#br0" timeOffset="6798.468">6334 2015 570 0,'24'-14'381'0,"9"-6"-26"16,-6-3-86-16,7-6-95 15,-3 1-38-15,0-2 6 16,-9 6-36-16,0-3-10 16,-11 10-39-16,-5 2-4 15,-8 4-14-15,-13 1 6 16,-6 9-5-16,-9 7 2 16,-3 4-11-16,-7 11-9 15,6 6-11-15,-1 12-6 16,9 0-2-16,2 9-3 15,10-5-3-15,9-3 4 16,7-10 1-16,9-7-4 16,8-12-1-16,9-9 4 15,1-9-5-15,10-12 1 16,1-7 2-16,10-8 3 16,-4-2-2-16,5-2 4 0,-7 4-1 15,-5 2-3-15,-11 9 3 16,-5 6 1-16,-12 8-5 15,-2 9-4-15,-4 7 7 16,-6 10-1-16,-4 6 1 16,-1 13 3-16,1 2 7 15,-3 8-8-15,1-6-2 16,2 5-4-16,2-9-4 0,3-5-84 16,2-11-35-16,4-8-53 15,-4-12-342-15,1-9 65 16</inkml:trace>
  <inkml:trace contextRef="#ctx0" brushRef="#br0" timeOffset="6932.264">6794 2014 860 0,'9'-15'425'15,"-1"4"17"-15,6-3-167 16,1 1-109-16,6-5-16 16,3 0-68-16,3-2-22 15,-1 1-13-15,2-2-127 16,-5 9-419-16,-9-15 111 15</inkml:trace>
  <inkml:trace contextRef="#ctx0" brushRef="#br0" timeOffset="7998.098">7931 1860 835 0,'11'-18'332'0,"-8"4"47"0,-8 6-206 16,-8 5-14-16,-4 2-28 15,-11 2 0-15,0 6-24 16,-8 3 3-16,4 3-28 16,-4 8-6-16,5 4-21 15,1 10-8 1,8 3-19-16,3 7-5 16,10-4-13-16,12-1 2 15,7-11-7-15,7-8-1 16,10-16 5-16,8-12-6 0,-1-13-6 15,5-14 7-15,-1-5-10 0,-2-8-3 16,-7 5 14 0,-5-1-8-16,-8 12 0 15,-7 7 5-15,-6 14 1 0,-10 12-6 16,-4 11 5-16,-5 14-1 16,-2 4 0-16,-1 10 0 15,4 0-2-15,1 3-17 16,8-10-21-16,4 0-62 15,8-15-33 1,7-7-48-16,2-15-8 0,8-9-17 16,0-8 45-16,5-10-135 15,-1-3-62-15,7-10-8 16</inkml:trace>
  <inkml:trace contextRef="#ctx0" brushRef="#br0" timeOffset="8700.4">8132 1861 714 0,'16'-20'370'15,"-4"6"9"-15,-5 11-159 16,-6 10-39-16,-2 9-57 15,-3 13-6-15,-4 5-28 16,-4 12-3-16,1-2-29 0,-2 3 6 16,5-8-26-16,5-6-7 15,8-12-14-15,8-10-10 16,3-12-10-16,10-12 3 16,2-6-2-16,4-13-4 15,-1-4 13 1,3-8-6-16,-6 5 2 0,-1 0-4 15,-8 9 2-15,-5 7-8 16,-6 9 5-16,-4 11-4 16,-4 10 7-16,-1 13 0 15,-1 3-10-15,-4 8-25 16,0-1-10-16,0 0-30 16,3-5-7-16,3 1-12 15,6-8 18-15,5-4-10 16,7-7 12-16,9-8-1 15,8-8 23-15,12-10-1 16,2-2 27-16,2-6 11 16,-7 1 11-16,-2-1 4 15,-13 3 14-15,-4 2 18 16,-9 5 3-16,-6 2 7 16,-6 9 22-16,-8 1 21 15,-6 3-13-15,-10 4 5 16,-3 5 2-16,-7 7-10 15,0 4-17-15,-2 11 8 16,3 1-4-16,5 9-9 16,9-1-15-16,8 0-10 15,11-9-15-15,16-9-6 0,10-16 0 16,13-18-4-16,3-16 2 16,10-18-3-16,-8-8 5 0,2-15-2 15,-7 3 0-15,2-16 0 16,-8 6 4-16,2-19-6 15,-6 11 1-15,-7-2 2 16,-10 22-2-16,-6 15 0 16,-10 35 6-16,-13 24 20 15,-6 30 5-15,-11 26 6 16,-2 16 1-16,-6 17 0 16,7-2-14-16,2 3-8 15,11-15-1-15,5 0-12 16,8-16-42-16,4 8-433 15,2-25-85-15,-4-6-156 0</inkml:trace>
  <inkml:trace contextRef="#ctx0" brushRef="#br0" timeOffset="10385.552">9562 1820 863 0,'12'-35'309'16,"-6"7"51"-16,-2 6-216 15,1 12-47-15,-4 10-5 16,-5 12-31-16,-7 13-8 16,2 8-12-16,-5 10-7 15,1-2-13-15,4 3-6 16,7-7 0-16,6-7 1 0,8-9-4 15,7-6 3-15,6-8-6 16,6-11-2-16,0-3-1 16,8-11-1-16,0-3-5 15,9-9-27-15,-2 1-36 16,1-5-375-16,-6 5 88 16</inkml:trace>
  <inkml:trace contextRef="#ctx0" brushRef="#br0" timeOffset="11148.255">10140 1733 510 0,'-7'1'593'0,"-3"4"-168"16,-3-1-301-16,-6 5 325 15,0 3-380-15,-12 3-5 16,0 3-9-16,-8 12 8 16,6 3-10-16,-5 7-1 15,13 0-15-15,5 3 1 16,10-8-18-16,9-4-4 15,9-12-8-15,9-6 1 16,6-13-8-16,12-14 4 16,1-9-6-16,11-15 1 15,-7-4-1-15,3-5 2 16,-11 8-6-16,-7 1-4 16,-11 13 0-16,-5 7-4 15,-9 11-4-15,-4 9 10 16,-4 8-439-16,-2 8 443 15,-1 4 3-15,0 8 1 16,1-2 0-16,4 5 444 16,4-3-448-16,3 1 4 15,6-6-10-15,6-5-11 0,2-9-8 16,8-9-2-16,3-12-3 16,8-12 0-16,-5-6 9 15,6-10 9-15,-1-1 3 0,1-4 3 16,-3 8 8-16,3 1-5 15,-7 11 4-15,-3 2 2 16,-7 11 0-16,-5 4-1 16,-6 8 3-16,-2 8 4 15,-6 6 2-15,-4 8-2 16,-4 5 7-16,-4 8-4 16,0-2-5-16,1 6 0 15,4-8-2-15,4 1-5 16,6-11 0-16,7-6-1 15,2-8-16-15,10-9-19 0,0-9-1 16,5-7 2-16,2-5 0 16,4-4 15-16,-4-1 21 15,4 1-7-15,-5 1 3 16,0 2 4-16,-6 8-2 16,-1 1-2-16,-9 7 9 15,1 6 3-15,-6 4-9 16,-2 5 9-16,1 6-4 15,-3 8 4-15,-3 2-5 16,-2 5 9-16,-1-3-7 0,-1 1 4 16,3-8-6-16,1-6 4 15,1-10-1-15,2-14 1 16,4-9-14-16,3-15-83 16,1-10-343-16,5-20 68 15</inkml:trace>
  <inkml:trace contextRef="#ctx0" brushRef="#br0" timeOffset="11281.058">11019 1347 1021 0,'-9'0'397'15,"-9"13"21"-15,-4 13-245 16,3 4-173-16,-1 10-394 16,4-1 89-16</inkml:trace>
  <inkml:trace contextRef="#ctx0" brushRef="#br0" timeOffset="11682.014">11384 1756 954 0,'0'0'500'16,"-12"-4"0"-16,-7-1-220 16,-9 0-70-16,4 3-76 15,-10 4-34-15,2 3-37 0,-6 10-9 16,7 4-28-16,-5 10-5 15,10 6-11-15,3 7 9 16,10-3-5-16,7 1-4 16,8-12 3-16,10-4-7 15,8-16-7-15,10-11-1 16,3-11 4-16,5-12-1 16,-5-7-2-16,8-8-2 15,-7 0-11-15,2-3-3 16,-6 8-8-16,-2 6 10 15,-12 9-1-15,-9 13 12 16,-12 12 1-16,-7 12 4 16,-7 7-6-16,-4 14 4 15,1 0 1-15,1 9 2 16,10-7 1-16,5 3-9 16,11-12-30-16,9-6-74 0,6-14-44 15,10-11 409-15,1-13-810 16,11-12 395-16</inkml:trace>
  <inkml:trace contextRef="#ctx0" brushRef="#br0" timeOffset="12048.004">11741 1375 806 0,'2'-11'478'0,"-6"19"-39"16,-7 13-168-16,-7 22-138 15,-4 12-70-15,-4 16-32 16,-1 2-12-16,6 6-1 15,11-16-7-15,8-5 0 16,7-18 2-16,10-9-14 16,4-17-4-16,11-5 2 15,-5-13 1-15,11-5-2 16,-3-5 5-16,1-1-3 16,-10 1 6-16,0 6-4 15,-11 5-3-15,-8 11 5 16,-8 6 2-16,-7 10 5 15,-6 5 6-15,-6 8 0 16,0-4-4-16,0 1 3 16,5-9-5-16,-2-3-4 0,4-11 3 15,-1-7 1-15,0-10-8 16,1-9-1-16,5-5-18 16,3-7-114-16,4 0-346 15,9 1 65-15</inkml:trace>
  <inkml:trace contextRef="#ctx0" brushRef="#br0" timeOffset="12251.105">12227 1225 994 0,'4'0'471'15,"-13"14"-13"-15,-8 19-233 16,-5 10-120-16,-5 21-45 15,1 0-36-15,0 17 5 16,7-5-4-16,-1 13 1 16,6-8-5-16,2 9-68 15,6-19-44-15,-1-4-302 16,12-23-99-16,7-18-110 16</inkml:trace>
  <inkml:trace contextRef="#ctx0" brushRef="#br0" timeOffset="12614.093">12288 1846 588 0,'3'11'504'16,"4"-3"-100"-16,1-1-24 16,7 1-262-16,2-5-16 15,6-3 12-15,0-2-18 16,2-3 6-16,-7-6-28 0,1 1-23 15,-8-2-28-15,-5-1 8 16,-7 3-3-16,-9 3 7 16,-3 4 6-16,-12 6-5 15,1 8-14-15,-8 12 12 16,4 7 8-16,-4 13 31 16,5 3 14-16,4 3 18 15,11-6-20-15,7-5-16 16,12-14-34-16,17-9-10 15,9-13-25-15,16-13-20 16,6-12-55-16,8-16-144 16,-2 3-446-16,-4-4 53 15</inkml:trace>
  <inkml:trace contextRef="#ctx0" brushRef="#br0" timeOffset="14391.073">13068 1773 914 0,'1'-23'332'0,"-1"15"46"15,-2 15-256-15,-4 15 0 16,-2 10-46-16,-3 12-19 16,-1 1-18-16,1 6-2 0,2-5-22 15,4 1-11 1,4-9-7-16,1-2-65 0,1-12-354 16,4-13 90-1</inkml:trace>
  <inkml:trace contextRef="#ctx0" brushRef="#br0" timeOffset="15114.119">13164 1908 951 0,'8'5'328'0,"-2"3"41"0,3 0-237 16,1-5-56-16,6 1-20 15,3-5-12-15,8-5-6 16,3-5-13-16,12-6-14 15,-3-5-3-15,4 0-5 16,-10 2 3-16,-4-1-2 16,-12 8 4-16,-7-1 0 15,-10 2 5-15,-6-1 8 16,-6 3 5-16,-7 1 7 16,-3 8 1-16,-9 9-8 15,-2 7-5-15,-4 11 9 16,8 5-7-16,0 9-3 15,11-1 4-15,9 3-5 16,9-4-7-16,9-3 2 16,9-11-6-16,9-6-2 15,7-9 2-15,5-7-2 16,0-9-8-16,4-12 4 16,-6-4 2-16,-2-8-1 15,-2-2-2-15,-3-5 4 16,-5 6 0-16,-2 4-1 15,-8 8 1-15,-3 5-4 16,-8 12 5-16,-5 7 9 0,-5 5-5 0,-4 13 3 16,-3 5 2-16,-1 4-11 15,3 0-3 1,2 4 5-16,4-10-7 0,4-1 1 16,4-5 3-16,5-4 1 15,3-8-4-15,6-6-3 16,2-8 4-16,6-11 1 15,0-6-5-15,10-10 3 16,-3 0 2-16,4-3 2 16,-5 7-3-16,-3 4 2 15,-11 10-5-15,-5 8 5 16,-9 9-6-16,-5 9 2 16,-4 9-1-1,-3 8 3-15,-3 1-6 0,-2 7 4 16,2-2 3-16,-2 2 0 15,5-7-3-15,6 0 1 16,7-12-11-16,7-5-73 0,7-11-29 16,5-12-390-1,2-4 53-15</inkml:trace>
  <inkml:trace contextRef="#ctx0" brushRef="#br0" timeOffset="16213.974">14094 1936 859 0,'7'10'347'0,"0"-2"17"16,1-4-219-16,6-6-50 16,2-3-33-16,4-6 2 15,-1-5-8-15,3-1 0 16,-3 0-19-16,-2-7-9 16,-6 6-13-16,-3 0-1 15,-6 0-1-15,-8 2 13 16,-7 8 1-16,-5 5 3 15,-4 4-6-15,-5 13 3 16,3 4-12-16,-4 10-7 16,8 2 0-16,2 7 2 15,9-5-9-15,6 2 3 0,8-5 1 16,10-2-9 0,4-10-1-16,9-3 6 0,3-11-1 15,10-10-1-15,1-6 5 16,4-10-3-1,-6-5-2-15,3-10-1 16,-10 3 0-16,-4-4 0 16,-8 8 5-16,-3 2-3 0,-7 13 3 15,-4 2-3-15,-6 7 5 16,-4 12 4-16,-2 4-2 0,-5 10 5 16,-1 7 1-16,-1 9-1 15,1-3-12-15,3 5 3 16,5-6-5-16,5-1 8 15,1-8-6-15,6-1 2 16,3-9 2-16,4-7 0 16,2-6-4-16,8-10-1 15,-2-7 4-15,7-6-6 16,-3-3 2-16,1-4-1 16,-5 7 3-16,-1 1 1 15,-7 8 4-15,-3 4-8 16,-5 9 2-16,-5 7-2 15,-3 6 0-15,-6 11 0 16,-2 6 6-16,-3 10-5 0,2-1 4 16,2 1-3-16,7-6 1 15,5-4-4-15,8-13 2 16,10-6-3-16,5-8 0 16,8-9-5-16,-1-6 5 15,8-3 0-15,-6-4 1 16,7-5 1-16,-6 0 2 15,7-5-6-15,-5 2 6 16,4-1-3-16,-6 4 1 0,0 0 4 16,-9 8 3-16,-3 2-9 15,-8 8 3-15,-8 0 4 16,-7 5 0-16,-7 5 2 16,-9 5 4-16,-8 4 1 15,-3 7-6-15,-7 11-1 16,0 1-5-16,1 8 0 15,6-2-3-15,3 1 4 16,9-9-2-16,7-2 1 16,6-12 2-16,7-7 5 15,6-9-5-15,9-11 0 16,1-7 1-16,4-12 0 16,-1 0-6-16,3-9 6 15,-8 3-1-15,1-1 2 16,-2 10-4-16,-5 4 3 0,-7 11-3 15,-1 5 4-15,-5 11 2 16,-8 3 2-16,-1 8-2 16,-3 8-3-16,-5 6-3 15,-4 11 1-15,-1 5-1 16,3 4 2-16,5-6 6 16,10-1-4-16,10-17-7 15,13-11 6-15,4-16-3 16,8-17-47-16,-1-14-12 0,6-14-46 15,-5-7-48-15,-3-12-326 16,-5 2 88-16</inkml:trace>
  <inkml:trace contextRef="#ctx0" brushRef="#br0" timeOffset="16580.017">15597 1501 581 0,'11'-15'427'16,"-12"16"-54"-16,-7 14-76 15,-6 13-177-15,-8 17-25 16,-1 9-59-16,-1 14-14 15,2-5-8-15,7 5 0 16,8-17-10-16,8-5-3 16,6-19 1-16,11-8-4 15,3-15 2-15,7-13 2 16,1-10-1-16,6-11 2 16,-2-2 0-16,5-3-5 15,-8 7 0-15,1 7 4 0,-8 8-1 16,-4 11 2-16,-7 8 4 15,-2 6 0-15,-6 3 5 16,-3 12 4-16,-5-3 6 16,-5 9 7-16,-6 0 7 15,-9 8 12-15,-2-4-5 16,-8 6 10-16,3-10-6 16,-1-1-4-16,6-12-19 15,6-5 2-15,6-12-14 16,3-9-6-16,10-9-6 0,1-14-68 15,3-6-31-15,-1-5-387 16,-1 5 51-16</inkml:trace>
  <inkml:trace contextRef="#ctx0" brushRef="#br0" timeOffset="16846.975">16122 1335 826 0,'12'-6'409'0,"-10"19"9"0,-10 11-191 16,-7 19-99-16,-5 8-45 16,-4 19-17-16,0-2-33 15,-5 13 5-15,5-6-17 16,-3 6-9-16,8-13-7 15,3 2-6-15,5-20-11 16,9-8-54-16,6-19-41 16,7-12-347-16,4-15 51 0</inkml:trace>
  <inkml:trace contextRef="#ctx0" brushRef="#br0" timeOffset="17214.291">16195 1941 900 0,'22'2'345'15,"-3"-6"36"-15,5-5-203 16,2-3-65-16,1-4-15 16,-5-3-26-16,4-2-10 15,-9 2-31-15,-2 1-3 16,-9 6-4-16,-9 3 16 15,-8 6 5-15,-10 3 8 0,-4 4-8 16,-14 10-13-16,-3 6-19 16,-6 12-7-16,3 5-4 15,-1 11 1-15,12-1 3 16,9 3-4-16,12-11-4 16,13-2-1-16,12-15-5 15,14-9-21-15,10-13-42 16,17-13-49-16,0-6-43 0,9-11-144 15,-5-3-161 1,3-5 13-16</inkml:trace>
  <inkml:trace contextRef="#ctx0" brushRef="#br0" timeOffset="17513.524">16575 1895 569 0,'23'-24'333'0,"-6"2"-18"16,-11 6-124-16,-10 1-63 16,-9 4-54-16,-9 5-8 15,-4 3-17-15,-4 7 26 16,3 3-2-16,3 8 19 15,7 0-2-15,2 3 10 16,6 0-34-16,4 7-5 16,4-2-21-16,4 8-14 15,4 0-16-15,3 7 7 16,0-4-6-16,-1 3-7 16,-1-6 9-16,-4-1 19 15,-4-5 8-15,-3 0 21 16,-5-5 15-16,-4-4-1 0,0-3-15 15,-4-3-20-15,1-4-16 16,-3-4-14-16,3-4-2 16,-2-6-45-16,3-1-64 15,-2-2-465-15,2 1 91 16</inkml:trace>
  <inkml:trace contextRef="#ctx0" brushRef="#br0" timeOffset="18706.24">2967 3273 1171 0,'-27'6'406'0,"6"3"83"16,14-1-336-16,11 0-5 0,7-1-57 16,14 0-16-16,6-1-39 15,16-5-1-15,10-3-18 16,24-5-2-16,5-3-6 16,9 5-102-1,-4 10-436-15,-9-5 119 16</inkml:trace>
  <inkml:trace contextRef="#ctx0" brushRef="#br0" timeOffset="19329.608">4442 2768 1005 0,'1'-9'308'15,"-6"18"63"-15,-6 27-264 16,1 17-36-16,-2 26-12 16,-1 8-24-16,0 19 0 15,4-10-17-15,-1 6-3 16,2-17-13-16,5 0-8 0,3-25-30 15,-7-9-190-15,-2-21-183 16,-6-17-24-16</inkml:trace>
  <inkml:trace contextRef="#ctx0" brushRef="#br0" timeOffset="19863.321">4236 3308 937 0,'3'13'355'16,"-3"6"34"-16,7 2-213 15,6-3-99-15,10-3-16 16,1-9-18-16,10-14-11 16,4-11-11-16,8-19-12 15,-3-8-1-15,7-17-1 16,-6 2-4-16,0-10 0 16,-10 10 2-16,-5 0 4 15,-10 17-7-15,-4 11 4 16,-12 19-7-16,-5 21 3 15,-8 18-3-15,-7 24 6 16,0 10-4-16,-3 14-1 16,4-2 3-16,5 7-1 15,4-15-4-15,3 1 1 16,7-16 2-16,4-5-1 16,4-19-4-16,8-7 11 15,0-12-6-15,10-15 5 0,1-10-4 16,6-12 3-16,-3-4-8 15,2-8 6-15,-6 8-2 16,-3 3 3-16,-11 11-8 16,-2 12 4-16,-9 11 3 0,-4 13-5 15,-4 9 3-15,-3 11 6 16,-2 2 2-16,-1 10-5 16,2-7 2-16,1 3 1 15,2-9-6-15,6 1-2 16,1-13-3-16,6-6-37 15,4-12-21-15,5-12-56 16,1-12-62-16,3-10-258 16,-1-7 46-16</inkml:trace>
  <inkml:trace contextRef="#ctx0" brushRef="#br0" timeOffset="19982.784">5104 3273 541 0,'5'-2'409'0,"-5"6"-61"16,-5 8-81-16,-2 9-152 15,-2 3-59-15,-3 5-18 16,2 1-26-16,2 2-2 16,5-3-13-16,0-3-47 15,2-6-312-15,3-5 79 16</inkml:trace>
  <inkml:trace contextRef="#ctx0" brushRef="#br0" timeOffset="20282.367">5102 3439 926 0,'-3'5'316'0,"5"2"52"15,2-3-254-15,8-2 5 16,2 0-35-16,6-8 9 16,5-5-9-16,8-8-13 15,0-3-24-15,5-7-13 16,-3 3-20-16,2-3-39 16,-9 3-38-16,-2 7-392 15,-4 7 88-15</inkml:trace>
  <inkml:trace contextRef="#ctx0" brushRef="#br0" timeOffset="20779.735">5512 3415 807 0,'-6'6'349'0,"3"2"12"16,3-1-195-16,5-1-73 15,4 0-26-15,9 0-5 16,5-6-6-16,11-5 15 15,3-3-12-15,10-8-8 16,-7-3-18-16,3-2-5 16,-12 2-17-16,-9 2 7 15,-14 4-7-15,-10 2 32 16,-8 5 3-16,-17 4 7 16,-4 3-12-16,-13 7 4 15,1 6-31-15,-4 5-7 16,11 6-6-16,4 6 2 15,13 0-5-15,6 2 8 16,9-5-3-16,7 0-4 16,8-10 1-16,12-2 3 15,7-8-24-15,12-3-90 16,-3-4 193-16,11-8-583 0,-5-2 164 0</inkml:trace>
  <inkml:trace contextRef="#ctx0" brushRef="#br0" timeOffset="21146.888">5964 3404 955 0,'-4'14'344'0,"0"2"48"15,6-3-257-15,8 1-30 16,0-7-44-16,10-6 2 15,4-6-18-15,12-8 4 0,-1-7-9 16,6-7-6-16,-7 3-10 16,-4 0 1-16,-15 6-9 15,-9 1 19-15,-12 8 9 16,-8 3 4-16,-10 3-3 16,-9 3-6-16,-1 3-13 15,-2 8-14-15,5 5 1 16,-1 7 5-16,8 5 14 15,3 6 7-15,6-1 1 0,6 0-4 16,8-4-6-16,7 1-12 16,6-8-16-16,5-5 3 15,7-8-1-15,15-8 1 16,5-10-14-16,11-12-117 16,3-2-427-16,3-9 85 15</inkml:trace>
  <inkml:trace contextRef="#ctx0" brushRef="#br0" timeOffset="21962.954">7259 2958 810 0,'9'-31'325'0,"-8"14"18"16,-7 18-185-16,-4 15-94 15,-8 23-19-15,-8 11-7 16,-8 21 4-16,0 4-6 15,-3 19 4-15,5-12-8 16,6 6-2-16,12-16-17 16,6-4-2-16,10-22-7 15,8-10 5-15,10-17-10 0,9-13 3 16,2-14-3-16,8-16 7 16,0-10-7-16,3-14 5 15,-9 1-5-15,-1-4 2 16,-8 13-3-16,-5 6 3 15,-10 15-4-15,-3 12 6 16,-7 7 0-16,-3 8 0 16,-1 7 3-16,-2 8 8 15,-1 1 5-15,1 8 13 16,2-3 3-16,2 0 0 16,2-7-11-16,2-2-6 15,0-7-10-15,2-7-6 16,2-7-4-16,1-12-34 15,-1-9-37-15,6-13-371 16,0-9 73-16</inkml:trace>
  <inkml:trace contextRef="#ctx0" brushRef="#br0" timeOffset="22095.747">7550 2985 1158 0,'-18'4'307'16,"3"11"82"-16,4 4-340 15,0 5-31-15,7 3-79 0,-5 11-324 16,3 3 73-16</inkml:trace>
  <inkml:trace contextRef="#ctx0" brushRef="#br0" timeOffset="22563.947">7527 3436 637 0,'15'-27'391'0,"-2"5"-33"16,-5 9-116-16,-1 7-114 16,-6 4-44-16,-1 10-7 15,-3 5-18-15,-3 7-9 16,-1 2-12-16,0 8-11 15,-2-2-14-15,1 6-6 0,1-4 1 16,3 1-6-16,4-8-3 16,5-3 3-16,3-8-5 15,9-7 1-15,3-11-1 16,9-11 6-16,2-7 0 16,7-16 1-16,-2-2 1 15,4-10 2-15,-8 6-3 0,-3 3-2 16,-8 14 4-1,-11 12-3-15,-11 19-3 0,-9 17 0 16,-6 8 5-16,-6 13-1 16,1 1-1-16,-2 3 4 15,9-5-4-15,0 0-5 16,10-10-3-16,8-6 6 16,7-12-25-16,8-15-59 15,6-13-21-15,9-14-327 16,-2-8 36-16</inkml:trace>
  <inkml:trace contextRef="#ctx0" brushRef="#br0" timeOffset="22932.662">8402 2798 961 0,'11'-29'396'16,"-11"19"30"-16,-4 14-261 15,-11 18-43 1,-3 8-61-16,-11 23-29 0,-1 6-20 15,-11 16-1-15,0 1-8 16,-12 18-4-16,4-6 0 16,-7 7 1-16,13-13-8 15,4-5-1-15,21-24 3 16,15-12 1-16,14-19 2 0,18-15 9 16,9-14-8-16,12-15 2 15,-4-7-2-15,7-15-1 16,-12 1-2-16,-3-1-1 15,-11 10-24-15,-6 6-32 16,-13 14-23-16,-11 12-34 16,-9 11 3-16,-10 13 23 15,-5 7 36-15,-5 7 25 16,3-2 33-16,-1 2 11 16,8-5-1-16,7-1-3 15,9-6-2-15,9-3 2 16,6-6-8-16,6-2-318 15,2-11 107-15</inkml:trace>
  <inkml:trace contextRef="#ctx0" brushRef="#br0" timeOffset="23346.108">8678 3310 755 0,'-32'-5'331'0,"-11"6"31"15,2 4-204-15,-1 5-26 16,11 3-48-16,6 6-30 16,8-3-23-16,8 3-1 15,7-1-6-15,3 5-5 16,2-4-6-16,6 7-3 15,-3-3-5-15,4 4 0 16,-3-4-5-16,0 0 2 16,-3-5-5-16,0-1 8 15,-2-7 7-15,-3 1 28 16,-5-4 16-16,-7 1 14 16,-6 0-5-16,-6 2-1 15,1 1-28-15,-3 1-10 16,6-3-14-16,5 0-2 15,4-7-26-15,8-1-101 16,5-2-366-16,8-10 67 0</inkml:trace>
  <inkml:trace contextRef="#ctx0" brushRef="#br0" timeOffset="25892.014">8843 3484 1205 0,'7'7'330'0,"14"3"93"16,7-1-346-16,23-3-27 16,6-5-23-16,21-9 2 15,-2-6-37-15,5-5-418 16,-20-3 153-16</inkml:trace>
  <inkml:trace contextRef="#ctx0" brushRef="#br0" timeOffset="28061.996">410 5224 1104 0,'-23'33'314'0,"9"-1"85"16,13-14-314-16,12-17-18 15,11-18-27-15,16-25-10 16,4-13-10-16,11-25-6 16,-2-3-8-16,8-17 6 15,-7 13-4-15,1 1 2 16,-11 26-1-16,-2 14-2 15,-13 31-1-15,-6 26 22 16,-10 23 0-16,-7 25 6 16,-6 13 7-16,-8 16 0 15,-4-5-18-15,1 8-7 0,3-14-4 0,3-3-8 16,6-18-25-16,0-7-68 16,-2-19 190-16,-2-14-573 15,-7-14 189-15</inkml:trace>
  <inkml:trace contextRef="#ctx0" brushRef="#br0" timeOffset="28530.322">630 5110 1137 0,'-8'6'367'0,"3"5"87"16,7 1-337-16,9 2-5 15,3-2-39-15,11-2-15 16,4-9-23-16,10-8 1 15,4-6-13-15,10-8-3 16,-4-1-18-16,2-2-3 16,-12 4 13-16,-5 2-3 15,-14 7-6-15,-7 4 1 16,-7 9 8-16,-7 9-3 16,-4 11 0-16,-5 11 6 15,-4 4 7-15,0 8-13 16,2-3-3-16,4-2-5 15,8-12-4-15,7-5-2 16,4-12 4-16,6-8 6 16,3-9-1-16,6-14-1 15,-1-6 3-15,8-13 0 0,-2-4-10 16,1-3 4-16,-6 10 3 16,-1 3-1-16,-9 13 2 15,-4 9-5-15,-8 11 5 0,-3 8 0 16,-6 9 4-16,-3 15-4 15,-3 4 11-15,0 9-4 16,1-2-4-16,7-2-4 16,6-13-14-16,10-10-90 15,8-17-40-15,10-20-382 16,7-12 25-16</inkml:trace>
  <inkml:trace contextRef="#ctx0" brushRef="#br0" timeOffset="28698.384">1718 4535 981 0,'7'-8'306'0,"-9"21"83"15,-4 15-273-15,-8 22-10 16,-2 9-13-16,-4 17-28 16,3-2-22-16,-3 9-4 15,8-13-18-15,0 3-15 16,7-14-4-16,0-3-59 15,3-14-46-15,-3-3-331 16,4-15 40-16</inkml:trace>
  <inkml:trace contextRef="#ctx0" brushRef="#br0" timeOffset="29628.395">1546 4997 1043 0,'1'13'329'0,"-4"8"80"15,4 0-286-15,5 0-18 16,0-5-29-16,10-1-11 16,1-12-25-16,7-6-9 15,3-8-16-15,9-13 0 16,-3-8-11-16,10-18 0 16,-3-6 2-16,6-17-5 15,-4 4-2-15,-2-5 4 16,-10 15 4-16,-7 9-8 15,-10 21 4-15,-10 15 8 16,-5 19-2-16,-6 19-4 16,-4 13 4-16,-3 18 0 15,-2 5-6-15,-3 15 0 16,2-5 2-16,-3 6-1 16,6-8 1-16,0 4-4 0,7-16-1 0,7-3-1 15,8-15 5-15,6-11-1 16,9-19-1-16,5-15 0 15,3-12 1-15,5-17-4 16,-5-5 2-16,1-7-2 16,-3 4 6-16,-4 2-5 15,-7 12 2-15,-2 9-4 16,-6 12 0-16,-6 11-5 16,-6 11 1-16,-5 11 3 15,-2 6 1-15,-4 8 6 16,2-1-1-16,4 1-6 15,5-7-21-15,5-2-44 16,6-10-24-16,7-6-34 16,3-10-6-16,5-7-7 15,3-7 27-15,6-6 16 16,0-2 31-16,2-3 16 16,-3 2 29-16,0-3 37 15,-9 6 26-15,-1-2 19 16,-7 8 3-16,-4 2 15 15,-10 3-3-15,-4 3 7 16,-10 3-4-16,-7 4 10 16,-4 3-3-16,-2 12 0 15,3 6-12-15,0 10 1 0,3 1-17 16,4 6-4-16,5-9-20 0,10 0-13 16,6-8-10-16,9-8-2 15,9-10-5-15,14-9-4 16,2-10 3-16,8-13-2 15,-3-4-3-15,-1-11-4 16,-11-1 8-16,-4-6-5 16,-10 5 0-16,-5-1 3 15,-8 8 2-15,-6 7-1 16,-6 13-1-16,-6 8-2 16,-1 18 5-16,-10 13-2 15,3 8-3-15,-6 13 4 16,6 1 2-16,-1 6-7 15,9-7-25-15,4-1-50 16,9-11-26-16,9-4-61 16,6-14 473-16,5-4-794 15,7-14 420-15</inkml:trace>
  <inkml:trace contextRef="#ctx0" brushRef="#br0" timeOffset="29817.543">2695 5112 915 0,'-10'29'242'0,"0"8"72"16,3-2-265-16,1 3-10 15,6-7-20-15,3 1-7 16,4-13-3-16,2-4 30 15,-3-9-358-15,-1-7 134 16</inkml:trace>
  <inkml:trace contextRef="#ctx0" brushRef="#br0" timeOffset="30264.351">2767 5148 513 0,'14'-5'479'15,"-2"-1"-110"-15,8-1 20 16,3-2-285-16,10 0 19 16,-3 1-29-16,5 1-9 15,1 0-15-15,4 1-18 16,-5 3-40-16,0-3-4 16,-11 2-2-16,-7 3-2 15,-9-1-6-15,-7 1 18 16,-6 2-2-16,-12-2 3 0,-3-1-2 15,-10-1-1-15,0 2-14 0,-1 1-1 16,9 5 2 0,2 6-8-16,10 7 10 0,2 7-1 15,4 3-3-15,3 7 4 16,9 0 4-16,4 1-1 16,4-6 4-16,3 1 0 15,0-6 3-15,-2-1 0 16,-5-5-2-16,-4-2 10 15,-7-3 0-15,-7-3 6 16,-5 0 1-16,-10-3 4 16,-3-1-14-16,-9-3 3 15,2-2-18-15,-6-7-46 16,7-3-68-16,0-4-412 16,10-2 67-16</inkml:trace>
  <inkml:trace contextRef="#ctx0" brushRef="#br0" timeOffset="30457.494">3491 5112 1389 0,'-8'4'424'0,"-1"2"69"15,4-6-401-15,-2 6-26 16,3 2-63-16,-1 5 2 15,1-1-31-15,-2 3-230 16,7 3-239-16,4 0-22 16</inkml:trace>
  <inkml:trace contextRef="#ctx0" brushRef="#br0" timeOffset="30630.513">3428 5400 1348 0,'-6'13'487'0,"-4"-2"43"15,2-4-387-15,6 0-33 16,4-1-85-16,2 0-104 16,2-4 1-16,4-9-454 15,-2 0 72-15</inkml:trace>
  <inkml:trace contextRef="#ctx0" brushRef="#br0" timeOffset="31478.244">4758 4605 997 0,'22'-30'333'0,"-9"13"61"0,-15 15-269 16,-16 17-22-16,-11 15-43 15,-12 25-6-15,-5 11-19 16,-8 21 2-16,9-3 6 16,-3 13 10-16,15-14 3 15,3 4 7 1,13-18-2-16,7-1-10 16,12-20-11-16,8-6-6 0,6-15-17 15,11-6-8 1,4-12-9-16,13-9-1 0,2-8 2 15,14-8-116-15,-6-4 35 0,6-2-432 16,-11 1 37 0</inkml:trace>
  <inkml:trace contextRef="#ctx0" brushRef="#br0" timeOffset="31588.189">4972 5401 852 0,'-15'20'569'16,"2"-10"-56"-16,4-1-128 15,3-5-241-15,7-5-35 16,6-6-43-16,7-6-578 16,3-4 194-16</inkml:trace>
  <inkml:trace contextRef="#ctx0" brushRef="#br0" timeOffset="32245.121">5573 4779 896 0,'13'-51'362'0,"-4"7"49"16,-3 20-228-16,-7 14-8 16,-6 19-46-16,-8 24-14 31,-4 14-41-31,-4 24-17 0,3 4-29 0,-3 12-19 16,5-8-2-16,0 5-2 15,4-16-4 1,4-1-10-16,5-18-2 0,7-9-65 15,6-21-25-15,10-17-64 16,4-15-31-16,8-22-281 16,2-15 80-16</inkml:trace>
  <inkml:trace contextRef="#ctx0" brushRef="#br0" timeOffset="32411.743">5852 4780 767 0,'23'-39'357'0,"-12"17"16"16,-10 22-170-16,-9 24-59 15,-5 15-46-15,-4 19 4 0,-2 5-19 16,-3 12-13-16,4-7-25 16,-2 12-2-16,3-12-19 15,2 4-8-15,6-9-17 16,1-1-85-16,2-16-309 16,-4-7-73-1,-4-19-165-15</inkml:trace>
  <inkml:trace contextRef="#ctx0" brushRef="#br0" timeOffset="32777.802">5587 5210 975 0,'0'0'402'0,"-1"4"24"16,2 1-242-16,4-2-56 15,3-1-39-15,8-2-4 16,4-4-16-16,12 0-7 15,2-3-23-15,9-1-12 16,-1-3-13-16,4 4-9 16,-9 2-8-16,-2 1 7 15,-7 5 2-15,-4 4-7 16,-8 3 8-16,-2 0-1 16,-5 4-5-16,-3 4-5 15,-5 3 7-15,-6 8-7 0,-5 3 7 16,-1 4 2-16,-2-3-2 15,0-2-6-15,5-7 8 16,5-7-11-16,2-10 2 16,5-13-32-16,6-8-16 15,5-16-50-15,1-4-17 16,3-21-67-16,2-4 10 0,4-13-277 16,0 2 72-1</inkml:trace>
  <inkml:trace contextRef="#ctx0" brushRef="#br0" timeOffset="32877.905">6206 4791 968 0,'3'-18'323'0,"-7"13"50"16,-3 14-270-16,-3 13-41 16,-2 6-41-16,3 7-27 15,2 2-37-15,-3 8-330 16,2-9 85-16</inkml:trace>
  <inkml:trace contextRef="#ctx0" brushRef="#br0" timeOffset="33069.024">6265 5101 1025 0,'-1'-2'359'0,"-1"4"36"15,2 4-282-15,-3 6-42 16,0 6-47-16,0 10-13 16,-1 0-9-16,-2 7-1 15,-1 1-2-15,1-1-4 16,2-5 3-16,2-2-28 0,4-9-40 15,4-6-329-15,-2-9 68 16</inkml:trace>
  <inkml:trace contextRef="#ctx0" brushRef="#br0" timeOffset="33444.508">6380 5247 849 0,'6'2'365'0,"2"-1"21"16,0 0-222-16,10-8-12 15,0-5-55-15,11-17 0 16,3-8-15-16,18-16 0 16,-2-5-24-16,13-14-13 15,-3 3-14-15,4-11-10 16,-14 8-9-16,1 4-5 16,-15 18 0-16,-6 8 4 15,-15 20-1-15,-7 14 22 16,-13 13 5-16,-11 13 3 15,-2 10-8-15,-9 16 6 0,0 5-26 16,-4 15-7-16,3 0-2 16,-3 15 3-16,2-8-10 15,-5 15 8-15,5-12 1 16,1 1 0-16,10-16-9 16,6-3 13-16,10-23-15 15,8-10-109-15,-1-13-42 16,-2-11-377-16,-2-11-2 0</inkml:trace>
  <inkml:trace contextRef="#ctx0" brushRef="#br0" timeOffset="34994.778">6709 4982 1036 0,'-21'-2'350'15,"6"1"65"-15,1 0-244 0,7-1-29 16,4-2-16-1,4 3-34-15,7 3-10 0,7 2-51 16,12-1-5-16,6 1-24 16,10-2 3-16,2-1-12 15,4-2-115-15,-6 1-377 16,-3-9 83-16</inkml:trace>
  <inkml:trace contextRef="#ctx0" brushRef="#br0" timeOffset="35393.454">7100 4674 1099 0,'-19'14'296'0,"0"13"73"16,3 7-319-16,-2 11-13 15,3 1-20-15,-2 15 13 16,3-4 6-16,-3 14-2 15,2-5 6-15,1 4-6 16,2-11-15-16,3-5-3 16,8-17 0-16,9-10-5 15,5-16-3-15,12-10-2 16,5-15-7-16,9-12 5 16,2-8-4-16,3 0 3 15,-10 2-1-15,-3 8 3 16,-12 12-8-16,-5 9 7 15,-9 11-2-15,-1 13 8 16,-7 4 6-16,2 10 1 0,-3-2-2 16,-1 5-52-16,-2-5 419 15,-3 1-823-15,-3-9 364 0</inkml:trace>
  <inkml:trace contextRef="#ctx0" brushRef="#br0" timeOffset="36477.198">8468 4992 984 0,'6'-22'340'0,"1"12"42"16,1 6-276-16,1 10 1 0,0 9-46 15,-3 11 29-15,-4 7-6 16,-5 12-1-16,-5 2-10 0,-7 8-10 16,-4-3-37-16,-5 9 0 15,-2-8-15-15,-8 3 0 16,3-13-5-16,-7-4 4 16,5-18-3-16,-8-10 5 15,3-17-5-15,-7-16-2 16,8-10-1-16,-1-17-1 15,11-5-1-15,8-16 1 16,16 4-2-16,9-6-5 16,12 6 1-16,12-9-1 15,6 6-3-15,12-17 7 16,-3 9-3-16,2-8 4 16,-6 13-5-16,-7 6 10 15,-13 18-6-15,-6 7 4 16,-10 18-8-16,-11 11 8 15,-8 17-3-15,-7 18-4 16,-3 10 0-16,-5 18 3 16,5 5-4-16,2 18 2 15,6-6 4-15,7 15 5 16,7-7-4-16,5 12 3 16,5-11-9-16,5 10 6 15,-1-14-4-15,6 4 8 16,-4-16 1-16,2-1 0 15,-5-14 0-15,0-4 2 16,-4-12-12-16,-3-3-22 0,0-10-64 16,-6-1-421-16,1-5 97 0</inkml:trace>
  <inkml:trace contextRef="#ctx0" brushRef="#br0" timeOffset="39043.395">9452 4679 765 0,'6'-34'328'16,"-1"4"16"-16,2-2-165 15,-1 9-79-15,0 2-5 16,-3 12-24-16,-4 13 10 16,-4 15-18-16,-3 18-8 15,-3 11-13-15,-6 21-12 16,1 1-19-16,-1 13 3 15,3-5-6-15,-3 6-2 16,4-10-3-16,2 5 1 16,3-17-3-16,0-4 6 15,6-18-4-15,4-10-7 16,3-17-30-16,6-9-46 16,-1-11-46-16,3-6-317 0,1-4 53 15</inkml:trace>
  <inkml:trace contextRef="#ctx0" brushRef="#br0" timeOffset="39336.407">9634 5367 844 0,'-1'-3'277'0,"-1"1"52"15,-1 0-232-15,2-1-16 16,0 1-31-16,-3 2 3 16,2-1-14-16,1 3-3 15,-3 1-17-15,4-1 4 16,3 1-17-16,-1 1-1 16,1-4-4-16,1 0 6 15,-1-4-8-15,-2 2 4 16,-1-1 3-16,-3 3-2 15,-2 2-2-15,0 2-2 16,-1 2-29-16,-2 0-350 16,2-6 107-16</inkml:trace>
  <inkml:trace contextRef="#ctx0" brushRef="#br0" timeOffset="41444.204">10291 4826 499 0,'-21'0'503'0,"4"0"-109"15,3-4 6-15,11-7-270 16,8-4-41-16,13-8-10 16,8-7-26-16,16-5-8 15,5 8-17-15,12-2-3 16,-5 12-17-16,-2 7 1 16,-14 14-4-16,-9 11 0 15,-20 12 0-15,-14 16 4 16,-12 8-3-16,-20 10 0 15,-6-1 2-15,-13 7-4 16,5-14 0-16,-5 9-4 16,13-10 8-16,4 4-6 15,15-7 4-15,4 2 2 16,15-11 1-16,9-2-3 16,9-13 6-16,10-3-3 15,3-9-2-15,12-9-5 0,2-6-3 16,9-9 2-16,-5-5-13 15,0-8-86-15,-13 3-377 16,-11-7 86-16</inkml:trace>
  <inkml:trace contextRef="#ctx0" brushRef="#br0" timeOffset="41809.579">10238 5159 1109 0,'-9'20'367'0,"9"-1"73"15,8-3-306-15,11-3 4 16,5-5-40-16,16-6-5 16,5-7-27-16,13-9-15 15,-1-5-26-15,7-4-12 16,-9 0-5-16,-5 0 1 16,-14 7-1-16,-5 2-5 15,-13 7-2-15,-7 4 0 16,-6 5-5-16,-4 4 0 15,-5 7 6-15,-1 6-3 16,-3 4 2-16,-4 10-1 16,2 0 1-16,-3 4 2 15,3-2-3-15,3 1 0 16,3-10 2-16,5-5 4 16,4-12-15-16,5-12-68 15,2-9-43-15,2-17-392 16,1-7 40-16</inkml:trace>
  <inkml:trace contextRef="#ctx0" brushRef="#br0" timeOffset="41942.467">10909 4686 1023 0,'-9'10'294'0,"-5"14"66"16,1 6-291-16,5 9-36 15,6-3-53-15,1 4-336 16,2-8 97-16</inkml:trace>
  <inkml:trace contextRef="#ctx0" brushRef="#br0" timeOffset="42677.503">11026 5239 974 0,'3'8'334'0,"7"-3"56"16,3-5-263-16,5-4-2 15,1-7-41-15,5-4-10 0,-3-3-20 0,2-2-17 16,-8 3-15-16,-4 1-5 16,-6 6 1-16,-9 2 4 15,-7 3 3-15,-9 2-2 16,-4 1 0-16,-6 4-11 16,0 2-4-16,-3 9-5 15,5 4-1-15,3 8-2 16,4 7 3-16,5 2 0 15,8 0 4-15,5 2-2 16,10-6-5-16,11-2 5 16,6-11-6-16,10-6-14 15,4-10-28-15,6-8-23 16,-2-6-13-16,6-5-2 16,-3-3 10-16,6-7 28 15,-3 2 27-15,-1-4 14 16,-7 3 2-16,-8 2 6 0,-12 9 1 15,-9 1 4-15,-10 6 11 16,-8 4 20-16,-7 2 4 16,-12 2 10-16,-5 5 5 15,-6 7-1-15,1 0-10 16,3 8-5-16,12-1-9 16,5 2-10-16,8-4-18 0,7 1-5 15,1-5-2-15,4-2-2 16,4-4 0-16,8-9 5 15,4-5-3-15,10-6 3 16,3-2 1-16,4 1-6 16,-3 5-1-16,-2 5 1 15,-8 8-1-15,-6 9-6 16,-7 8 10-16,-5 10 0 16,-6 4 2-16,-5 14 2 15,-6 1 1-15,-9 10 1 16,-4-2-2-16,-8 9 4 15,-2-9-6-15,-4-3 4 16,4-12 0-16,-2-10-4 16,7-18 0-16,-2-11 8 15,6-10-3-15,0-12-5 16,7-11 3-16,5-16 2 16,9-4-13-16,9-9-111 15,3 5 421-15,11 0-819 0,3 11 297 16</inkml:trace>
  <inkml:trace contextRef="#ctx0" brushRef="#br0" timeOffset="43276.071">11701 5263 957 0,'17'-1'316'0,"2"-4"61"15,0-3-272-15,2-4-9 16,-3-1-28-16,3-3-8 15,-7 1-17-15,-6-3 1 16,-6 3-13-16,-7 0 4 16,-8 5-15-16,-7 1 10 15,1 4-3-15,-7 9 0 16,3 4-13-16,-3 10 5 16,5 4-3-16,1 8-3 15,5-4-2-15,6 6 3 16,6-7-8-16,5 1-5 15,4-7 5-15,6-1 2 16,3-7-4-16,5-4-1 16,1-7 0-16,9-7-1 15,-3-5-3-15,9-7 0 0,-1-3 8 16,2-7 0-16,-7 2-7 16,-2 2 3-16,-9 7 2 15,-4 4-4-15,-6 9-4 16,-7 9 5-16,-3 6-5 15,-5 11 0-15,0 4 5 16,-6 8 2-16,2 1 1 16,0 3 5-16,6-7-7 15,6-1-6-15,7-10 6 0,7-6-3 16,8-12-3-16,3-13 4 16,1-6 0-16,6-8-3 15,0-4 0-15,3-4 2 16,-7 6 1-16,-1 4 3 15,-5 7-2-15,-3 9 4 16,-11 10-9-16,3 10 7 16,-6 5 2-16,-4 5-1 15,-2 0 1-15,5 0 12 16,-4-4-70-16,-3-3-433 16,-4-8 129-16</inkml:trace>
  <inkml:trace contextRef="#ctx0" brushRef="#br0" timeOffset="43976.259">12797 4693 860 0,'5'-35'361'0,"-10"30"8"15,-8 23-203-15,-1 18-94 16,-7 23-20-16,-2 10-38 16,-5 19 9-16,2-3 5 15,-1 8-3-15,7-15-1 16,7-7 2-16,8-19-10 16,10-10-7-16,8-21-3 0,7-9 0 15,4-12-3-15,10-9 10 16,-1-12-3-16,5-12 1 15,-1-2-8-15,1-2 0 16,-10 5-5-16,-8 9 9 16,-9 12-6-16,-8 11 8 15,-8 12 2-15,-8 6 1 16,-2 8-4-16,-4 6 9 16,2-4-4-16,2 2-6 15,6-7-6-15,7-1-46 16,5-9-30-16,9-2-44 15,5-8-23-15,13-4-170 16,2-5-77-16,10-6-21 16</inkml:trace>
  <inkml:trace contextRef="#ctx0" brushRef="#br0" timeOffset="44744.989">13123 5299 133 0,'35'-22'315'0,"-3"-3"-35"16,-10 7 2-16,-3 0-4 0,-9 4-80 15,-7 6-47-15,-8 2-54 16,-9 4-11-16,-3 2-22 15,-8 3 11-15,2 4-22 16,-3 8 22-16,4 1 1 16,-1 7-2-16,7 0-16 15,1 5-4-15,7-4-24 0,4 1-11 16,5-5-2-16,6-3-4 16,4-9-5-16,6-4-1 15,0-9-6-15,6-6 1 16,-3-5-3-16,3-4 6 15,-6 0-3-15,1 1 1 16,-6 5-5-16,-4 2 3 16,-5 6-7-16,-5 7 1 15,-2 4 2-15,-5 7-2 16,-2 3-9-16,1 7-11 16,2-1-11-16,4 1-23 15,7-5-11-15,7-2-11 16,5-8-2-16,9-6-8 15,5-8 11-15,15-6 10 16,-2-6 20-16,10-7 15 0,-8 1 19 16,2-5 12-16,-15 1 3 15,-1 0 7-15,-10 6-3 16,-3 1 9-16,-9 9 0 16,-4 1 24-16,-9 7 7 15,-5 7 13-15,-6 3-2 16,-6 9 4-16,-1 6-15 15,-3 10 3-15,2-1 0 16,1 6 1-16,6-1-4 16,4-1-9-16,9-12-13 0,4-4-8 15,8-12-8-15,7-10-5 16,2-6 0-16,4-11-1 16,2-4-1-16,3-6 0 15,-4 1 6-15,1-5-4 16,-4 7 5-16,-2 5-3 15,-6 9 5-15,-3 13-5 16,-5 15 2-16,-6 19 5 16,-2 11 4-16,-2 19-1 15,-2 4 1-15,-4 7 6 16,-1-5-7-16,-4 12-3 16,-3-13 1-16,-8 3 0 15,4-10-3-15,-5-6-4 16,2-19 3-16,-7-11 2 0,7-15-3 15,-5-16 9-15,7-12-5 16,2-19-2-16,11-11-7 16,5-16-78-16,10 1-69 15,6 1-350-15,4 9 18 16</inkml:trace>
  <inkml:trace contextRef="#ctx0" brushRef="#br0" timeOffset="45409.064">13815 5285 803 0,'32'-6'323'16,"0"-4"23"-16,2-10-172 15,-3-3-60-15,0-5-13 16,-5 2-23-16,-2-2-8 15,-6 7-25-15,-4 4-20 16,-8 6-11-16,-9 1 16 16,-8 7 16-16,-8 4 6 15,-6 2-4-15,-9 11 0 16,-1 6-18-16,-5 11-7 16,2 2-1-16,1 10 2 15,9-5-1-15,8 4 7 0,10-10-12 16,10-1-3-16,11-10-6 15,9-5 1-15,5-10-12 16,7-6 8-16,0-10-10 16,3-6 5-16,-5-3-4 15,4-5 4-15,-5-3-5 16,2 1 4-16,-4 4 0 0,-3 0 1 16,-7 8 4-1,-2 3-5-15,-5 9 1 0,-5 8-2 16,-2 4 6-16,-6 10-7 15,-1 1 9-15,-2 6-3 16,2-2 0-16,2 0-3 16,6-4 2-16,3-2-4 15,3-5 1-15,5-5 1 16,3-6-2-16,9-8 0 16,0-5-1-16,10-9 0 15,-2-2 2-15,5-4 4 16,-5 1-5-16,-1 1 0 15,-6 7 3-15,-5 5-3 16,-5 9 0-16,-6 8 4 16,-4 5 1-16,-2 2 0 0,-3 0-4 15,2 3 1-15,-3 0-2 16,1 6-8-16,-3 1-61 16,-5 7-384-16,2 0-57 15,1 4-171-15</inkml:trace>
  <inkml:trace contextRef="#ctx0" brushRef="#br0" timeOffset="48976.893">566 7550 1057 0,'-23'4'360'16,"12"0"51"-16,18 0-291 16,17-3-42-1,13 0-37-15,22-7 10 16,10-1 5-16,21-1 15 15,-2-2-4-15,12-2-4 0,-12 3-28 16,8 3-12-16,-18 2-6 0,4 5-58 16,-15 3-445-16,-7 0 139 15</inkml:trace>
  <inkml:trace contextRef="#ctx0" brushRef="#br0" timeOffset="49458.399">1594 7287 1191 0,'-22'13'328'0,"14"-4"94"0,11 3-326 16,14-1-38-16,11 4 23 15,2 1-11-15,7 3 1 16,0 2-7-16,0 4-7 16,-8 0-28-16,-9 9-15 15,-15-1-8-15,-17 6 3 16,-12-4-5-16,-13 2-1 16,-1-7 1-16,-6-3 1 15,5-8-2-15,1-4-41 16,8-10-62-16,8-8-403 15,15-5 69-15</inkml:trace>
  <inkml:trace contextRef="#ctx0" brushRef="#br0" timeOffset="50635.282">2534 7318 1226 0,'-4'-26'346'15,"0"19"97"-15,0 17-320 16,-1 11-51-16,-3 19 3 15,-4 11-19-15,-1 18-11 16,0-1-14-16,3 10-14 16,6-10-9-16,5-3-4 15,4-15-4-15,4-4-50 16,-1-18-46-16,3-13-395 16,-1-18 69-16</inkml:trace>
  <inkml:trace contextRef="#ctx0" brushRef="#br0" timeOffset="51875.809">2612 7527 959 0,'-2'0'382'15,"0"9"29"-15,2 7-223 16,0 2-100-16,6 1-20 16,2-3-33-16,8-3-11 15,3-7-14-15,11-6-3 16,2-5-4-16,12-5-2 15,-2-2-1-15,7-3-5 16,-9 3-25-16,0-3-45 16,-11 3-7-16,-2 4-8 15,-9 4 8-15,-2 2 22 16,-5 5 47-16,-1 0 11 16,-2-3 13-16,4 0 3 15,0-2 7-15,6-6 16 16,-5-4 0-16,4-3 24 15,-4-2 9-15,-4-3 9 16,-5 4-11-16,-5 5 16 16,-7 0-19-16,-9 3-8 15,-6 5-9-15,-9 3 1 16,0 0-12-16,-8 9 7 16,4 7-2-16,-3 10 0 15,8 7-10-15,0 12-10 16,10-1-10-16,8 5-9 0,12-7-2 15,14-5-2-15,9-14-1 0,13-4-2 16,6-11 0-16,12-6 4 16,-5-8 2-16,13-7 0 15,-5-3 1-15,10-7-2 16,-9 0-4-16,4-4-5 16,-13 1 4-16,2-5 1 15,-17 2 1-15,2-6-4 16,-12 5 4-16,-2 2 6 15,-11 6-6-15,-4 5 3 16,-9 7 3-16,-11 2 5 16,-7 7-11-16,-10 8 7 15,-3 5 1-15,-9 15-3 16,1 10 8-16,-4 10 17 16,6-1-5-16,3 6 2 15,15-9 7-15,7-3-15 16,16-11-8-16,11-8-2 15,9-12-4-15,15-11-4 16,3-12 3-16,7-14-5 16,-3-6 2-16,2-11 1 15,-11 2-1-15,-3-1 0 16,-12 13 5-16,-7 6-8 16,-12 15 2-16,-9 12 2 15,-8 13 2-15,-3 9-8 16,-1 5 8-16,-2 6 1 0,8-1-5 15,0-1-4-15,9-5 8 0,4 1-3 16,6-9-27-16,8 0-64 16,8-7-32-16,7-9-60 15,6-5-18-15,9-10 7 16,0-6 65-16,11-3 31 16,-6-2 61-16,4-2 19 15,-9 4 26-15,0-4 19 16,-12 1 20-16,-4-3 33 15,-10 4 13-15,-5 1 22 16,-7 7 5-16,-7 2 4 16,-7 6-30-16,-9 8-3 15,-6 2-28-15,-10 8-7 16,2 6-15-16,-6 10 4 0,7 1-4 16,4 8 0-16,9-2-14 15,9 2-6-15,11-7-15 16,14-8-4-16,11-15 1 15,16-17-4-15,6-17 0 16,11-20 4-16,-2-12-2 16,1-19-3-16,-6 0-2 15,3-13 6-15,-14 7 0 0,2-12 0 16,-10 16 1-16,-7 1 5 16,-10 29-7-16,-9 15 3 15,-13 32 4-15,-13 36 19 16,-5 25-2-16,-10 28 6 15,-1 9-2-15,0 13-7 16,11-16-16-16,8 1 1 16,9-22 12-16,6 2-157 15,4-17-455-15,-3-6 114 16</inkml:trace>
  <inkml:trace contextRef="#ctx0" brushRef="#br0" timeOffset="52992.541">5119 7252 818 0,'15'-64'385'0,"-6"20"8"15,-2 16-178-15,-6 23-65 16,-9 23 0-16,-7 23-40 16,-7 23-6-16,-4 9-9 15,-6 16-41-15,5-10-33 0,-2 8-6 16,6-17-6-16,1-2-8 15,8-18-2-15,2-9-4 16,4-19 4-16,2-15-20 16,1-19-26-16,3-18-37 15,0-12-17-15,-1-19-29 16,1-5 11-16,-1-6 20 16,-1 11 41-16,0 6 21 15,-2 22 26-15,-1 15 32 16,1 23 27-16,-2 19 34 15,1 14 16-15,3 14 22 16,2-1-14-16,10-1-9 16,4-11-37-16,9-12-14 15,4-14-21-15,10-14-7 16,-2-13-10-16,10-20-1 16,-1-11 0-16,9-18-4 15,-6-6-3-15,1-15-2 0,-8 8 1 16,-4-2 0-16,-14 18 2 15,-3 14-1-15,-12 23 2 16,-3 22-1-16,-7 21 5 16,-1 18-4-16,-4 10 4 15,-2 19 4-15,0-4-1 16,-3 10-6-16,1-9 1 0,1 2-1 16,6-15-3-16,8-4 0 15,5-15 2-15,9-13 1 16,3-15 0-16,8-10-3 15,-1-10 1-15,5-9 0 16,-3-1 1-16,0-1-5 16,-6 4 3-16,-1 7-4 15,-8 10 5-15,-4 11-1 16,-6 9 1-16,-7 10 0 16,-4 3 1-16,-4 10-7 15,-1-2 1-15,-2 6 2 16,3-7 2-16,7 1-67 15,2-12-28-15,9-10-80 16,7-13 0-16,10-12-344 16,5-9 99-16</inkml:trace>
  <inkml:trace contextRef="#ctx0" brushRef="#br0" timeOffset="53291.001">5761 7528 725 0,'16'-7'384'16,"-1"0"-8"-16,-4 3-136 15,1-3-103-15,2-2-44 0,5-5-13 16,-2 1-26-16,0-3-19 16,-2 2-15-16,-2 3-2 15,-6 4-11-15,-1 2 1 16,-5 4 5-16,-6 1-5 16,-2 2 6-16,-5-2 8 15,-6 0-3-15,-5 4 9 16,1 0 16-16,-4 3 11 15,3 7 4-15,-1 8 14 16,5 6 4-16,2 11 3 16,4 2-3-16,8 5-3 15,8-3-17-15,8-4-18 16,8-12-15-16,14-9-19 16,6-14-3-16,13-11 21 15,-3-12-9-15,6-6-606 16,-16-3 220-16</inkml:trace>
  <inkml:trace contextRef="#ctx0" brushRef="#br0" timeOffset="53818.712">6566 7524 850 0,'17'-45'422'0,"-5"20"0"16,-4 21-155-16,-6 18-114 15,-4 24-24-15,-5 11-57 16,-5 19-8-16,0-1-34 16,-3 7-20-16,2-12-5 0,-1 9-1 15,4-15-4-15,1 1 0 16,2-14-18-16,2-8-115 15,4-18-354-15,2-12 58 16</inkml:trace>
  <inkml:trace contextRef="#ctx0" brushRef="#br0" timeOffset="54475.723">6481 7633 1082 0,'2'-9'322'0,"8"-5"93"15,6 1-292-15,12-5 17 16,2-3-10-16,9-2 5 16,-2 4-20-16,-1 4-23 15,-8 5-35-15,-3 13-23 16,-10 6-22-16,-7 12-9 0,-7 4 1 16,-8 10 0-16,-8 1-4 15,-14 11 0-15,-3-6 3 16,-8 4-5-16,-1-8 0 15,0-4 3-15,13-11 3 16,8-7-4-16,10-10-13 16,14-9-75-16,11-7-33 0,12-13-63 15,10-5-34-15,14-10 34 16,2 2-219-16,8-6-12 16,-8 5-1-16,1-1-141 15,-11 8 660-15,-11 0 215 16,-12 11 46-16,-7 11-12 15,-11 10-86-15,-12 10-55 16,-3 9-63-16,-7 8-10 16,-2-1-41-16,0 5-8 15,6-4-20-15,1 5-4 16,7-7-16-16,5 2-11 16,6-7-12-16,6-6-9 15,5-11-6-15,8-8-6 16,2-10-1-16,6-12-2 15,0-2-2-15,7-15 0 16,-3 0 3-16,4-11-2 16,-8 7 2-16,1 0 0 0,-8 11-1 15,-5 8-2-15,-7 19-4 16,-7 10 3-16,-9 12 0 16,-7 16 1-16,-4 6 0 15,-5 11 5-15,4-1-5 16,1 5-5-16,6-11 1 15,7-4-2-15,6-12 14 16,11-9-91-16,6-14-52 0,6-15-352 16,3-12 8-16</inkml:trace>
  <inkml:trace contextRef="#ctx0" brushRef="#br0" timeOffset="54874.387">7436 7105 913 0,'13'-38'313'0,"-6"9"54"15,-4 19-236-15,-5 19-17 16,-4 18-19-16,-11 22-13 16,-1 8-7-16,-5 15-11 15,3-7-27-15,0 1-10 16,8-15-13-16,5-1-10 16,7-13 0-16,8-5-5 15,6-10 1-15,8-6 3 16,3-10 0-16,8-12-3 15,-2-5 3-15,5-8 1 0,-2-1-3 16,-2 0 1-16,-8 6 0 16,-5 6-1-16,-10 9-4 15,-8 13 6-15,-13 6-2 16,-8 11 1-16,-5 1-1 16,-7 7 2-16,1-3-6 15,2-1 2-15,4-9 0 16,-4-4-1-16,6-13 2 0,1-7 1 15,1-7-2-15,5-9-5 16,6-3-38-16,5-6-121 16,9-5-286-16,12-7 16 15</inkml:trace>
  <inkml:trace contextRef="#ctx0" brushRef="#br0" timeOffset="55240.755">7909 6970 1078 0,'8'-7'327'0,"-8"25"63"16,-5 14-311-16,-8 17-15 15,-6 13-37-15,-6 16-15 16,-6-4-1-16,-3 16-5 16,4-10 3-16,3 8-5 15,6-15 1-15,6-1-2 0,11-22 0 16,11-8-7-16,6-18 6 15,8-16-2-15,6-20 1 16,6-17-3-16,0-8 3 16,3-17-5-16,-4 0-1 15,0-2 3-15,-6 12 3 16,-4 5-2-16,-7 17 6 0,-7 12-4 16,-9 13 3-16,-10 14-4 15,-7 9 8-15,-2 16-1 16,1 2 3-16,-3 9-1 15,4-6 4-15,7 3-5 16,2-11-4-16,6-1-8 16,8-14-3-16,5-12-73 15,3-15-336-15,3-15 90 16</inkml:trace>
  <inkml:trace contextRef="#ctx0" brushRef="#br0" timeOffset="55386.106">8123 7139 1045 0,'-19'-9'372'0,"0"12"32"15,2 8-266-15,-1 9-99 16,5 2-52-16,5 5 268 0,2-1-658 16,0 2 286-16</inkml:trace>
  <inkml:trace contextRef="#ctx0" brushRef="#br0" timeOffset="55674.016">8481 7445 590 0,'24'-12'484'0,"-7"-8"-60"16,-5 4-45-16,-6 0-203 16,-9 5-35-16,-9 4-15 15,-8 10-39-15,-12 4-10 16,4 9-26-16,-9 4 1 15,1 6-13-15,-2 5-3 16,10 1-5-16,-4 5-7 16,13-2-12-16,6 2-11 15,9-9-3-15,6 2-3 16,8-10 1-16,11-6 10 16,4-8-39-16,8-12-270 15,4-7-238-15,5-8-54 16</inkml:trace>
  <inkml:trace contextRef="#ctx0" brushRef="#br0" timeOffset="56306.898">8838 7445 1133 0,'-1'-4'416'16,"-7"-2"46"-16,-4 5-314 16,-6 1-12-16,-2 2-39 15,-10 11-10-15,-1 4-4 16,-7 12 3-16,3 3-36 15,-6 11-11-15,5-3-30 16,4 5-4-16,9-8-8 0,7-2 6 16,13-11-3-16,11-9 1 15,9-12 3-15,14-14 2 16,5-11-5-16,11-12-4 16,-4-4 6-16,2-9-5 15,-11 7 2-15,-2 0-3 16,-12 12 5-16,-6 5-3 15,-8 16 3-15,-11 12-3 16,-5 12 2-16,-5 10-1 16,-3 7-1-16,0 6 0 15,3-1 0-15,2 4 0 16,9-7 1-16,5 2 1 16,8-10-11-16,11-4-1 0,6-13-30 15,5-11-76 1,5-10-31-16,7-16-42 0,-2-8-15 15,10-16 30-15,1-3 74 16,5-22 28-16,-5 0 56 16,6-20 21-16,-10 2 7 15,2-10 15-15,-10 17 20 16,3 7 28-16,-13 26 8 16,-7 16 12-16,-11 29 5 15,-15 22 12-15,-13 17-27 0,-10 24-4 16,-8 10-15-16,-3 18-22 15,4-4-26-15,1 13-3 16,7-7-9-16,6 7-5 16,6-17 5-16,7 0-6 15,7-21-3-15,5-13-35 16,1-19-43-16,-2-19-60 16,-4-18-27-16,-3-17-336 15,-3-7 82-15</inkml:trace>
  <inkml:trace contextRef="#ctx0" brushRef="#br0" timeOffset="56606.952">9167 7459 924 0,'-4'16'439'15,"3"-1"-3"-15,7 6-178 16,8-6-147-16,8-4 1 16,5-6-32-16,10-7 8 0,1-10-9 15,11-7-15-15,-2-3-20 16,6-2-11-16,-8 4-19 15,-1 6-10-15,-13 9 0 16,-7 7-3-16,-11 6-5 16,-6 9 2-16,-7 5 4 15,-8 9 2-15,-5 1-7 16,-7 6 2-16,0-2 3 16,-5 4-2-16,7-5-1 0,1-2 1 15,7-7-2-15,8-5-47 16,6-12-30-16,5-13-49 15,4-10-24-15,5-13-43 16,2-11 30-16,6-19-296 16,3-3 106-16</inkml:trace>
  <inkml:trace contextRef="#ctx0" brushRef="#br0" timeOffset="56716.142">9764 7018 1051 0,'-10'0'325'0,"-7"13"53"15,1 10-300-15,1 6-42 16,6 2-43-16,4 2-48 16,5-7-323-16,7 0 89 0</inkml:trace>
  <inkml:trace contextRef="#ctx0" brushRef="#br0" timeOffset="57107.119">10018 7441 1107 0,'3'-5'333'0,"-4"-1"71"16,-4 0-303-16,-6 4 17 15,-5 3-22-15,-9 9 12 16,-2 6 1-16,-7 13-4 16,6 3-35-16,-2 10-9 15,6-2-19-15,7 6-7 16,9-9-9-16,10 0-4 15,6-12-9-15,13-4-6 16,5-14 0-16,8-12-6 16,-2-10 0-16,9-10-3 15,-9-8 2-15,-1-7-3 16,-11 2 2-16,-6-6 2 16,-11 8 5-16,-9 2-1 15,-9 7-1-15,-10 11-2 16,-2 15-7-16,-5 10-6 0,3 12-14 15,4 10-43 1,10-1-33-16,8 1-57 0,11-5-45 16,7-6-328-16,9-5 79 15</inkml:trace>
  <inkml:trace contextRef="#ctx0" brushRef="#br0" timeOffset="57440.424">10231 7534 582 0,'21'-18'491'15,"-5"6"-98"-15,-2 4-34 16,-5 7-265-16,0 8-5 16,-5 4-36-16,-9 11 15 15,-3 4 3-15,-1 5 7 16,-2 0-17-16,5 2-4 16,6-7-23-16,10-5-6 15,2-9-19-15,13-10-3 16,1-12-9-16,10-10 5 15,2-4-2-15,7-7 0 16,-5 3 2-16,1 3-1 16,-11 7-1-16,-5 7 13 15,-8 11 12-15,-6 11 12 16,-6 5-1-16,-2 7 3 16,-2 1-12-16,2 5-12 0,1-6-14 15,0 1-65-15,2-2-223 16,9-11-249-16,0-6-55 15</inkml:trace>
  <inkml:trace contextRef="#ctx0" brushRef="#br0" timeOffset="87168.526">595 9513 1239 0,'-22'7'449'0,"6"1"83"16,16 2-347-16,14 0 7 16,11-4-52-16,19-3-17 15,10-2-34-15,19-6-5 16,2-3-31-16,15-2-21 16,-5 2-20-16,7-4-48 15,-10 5-57-15,6 1-536 0,-16 1 123 16</inkml:trace>
  <inkml:trace contextRef="#ctx0" brushRef="#br0" timeOffset="87537.689">1669 9252 1115 0,'-13'-19'508'0,"1"-3"17"16,9 9-247-16,10 1-150 16,5 6-36-16,8 9 3 15,3 6-24-15,8 8-2 16,0 4 2-16,7 8-21 16,-4 3-26-16,-6 9-12 15,-11 2-8-15,-14 10-3 16,-15 0 3-16,-16 8-3 15,-9-8 3-15,-10 2-6 16,1-14 6-16,-7-2-2 16,9-15 1-16,-2-3-14 15,12-9-37-15,4-9-120 16,15-11-314-16,8-21-131 0,11-5-165 16</inkml:trace>
  <inkml:trace contextRef="#ctx0" brushRef="#br0" timeOffset="88335.124">2864 9366 1050 0,'23'-34'423'16,"-13"9"59"-16,-5 1-238 15,-12 10-51-15,-11 7-8 16,-9 9-66-16,-10 9-7 16,-3 7-39-16,-6 16-10 15,3 1-23-15,-1 12-12 16,10 1-19-16,2 8 1 15,12-7-5-15,8-4-3 16,12-12-2-16,12-11 6 16,10-16-9-16,12-19 2 15,4-12 1-15,11-17 2 0,-2-3-6 16,4-9 4 0,-10 8-1-16,0 6 2 15,-14 17-4-15,-5 18 5 16,-9 20 1-16,-8 23-2 15,-7 13 0-15,-7 19 2 16,-2 1-2-16,-8 12 2 16,2-10-4-16,-6 9 5 0,0-14-3 15,-7 1 1-15,-1-18-4 0,-7-4 0 16,1-14-5-16,-6-13 5 16,7-13-9-16,0-14-43 15,6-12-15-15,6-22-131 16,11-6-44-16,15-12-357 15,11-1 21-15</inkml:trace>
  <inkml:trace contextRef="#ctx0" brushRef="#br0" timeOffset="88869.518">3138 9424 1409 0,'4'10'442'0,"10"-2"86"16,4-5-398-16,9-5-24 16,4-6-55-16,6-8-14 15,-6-4-18-15,2-5-8 16,-6-2-10-16,-6-1 4 16,-12 6-2-16,-10 2 1 0,-13 11 2 15,-15 10-2-15,-7 11 2 0,-11 11 0 16,1 10 3-16,-1 11 8 31,10 0 3-31,4 6 2 16,17-3-4-16,8-1 3 0,10-12-8 15,11-3-5-15,6-11-8 0,11-10 5 16,1-11-4-16,11-13 1 16,-1-9 4-16,3-11 3 15,-9-3-5-15,0-5 1 16,-12 7-5-16,-3 0 0 15,-8 10 0-15,0 3 1 16,-7 8 2-16,-2 5 0 16,-2 8-3-16,-5 5 0 15,1 5 0-15,-3 7-3 16,1 4 0-16,-2 5 7 16,1 1-7-16,0 4 6 15,4-3 0-15,1 5 1 16,2-7-6-16,1 1 2 15,4-5-17-15,0-2-95 16,-1-6-77-16,5-9-399 16,-2-10 17-16</inkml:trace>
  <inkml:trace contextRef="#ctx0" brushRef="#br0" timeOffset="89288.927">3651 8738 1057 0,'6'-53'367'15,"-8"26"63"-15,-6 16-266 16,-4 17-55-16,-6 24-9 15,-5 12-45-15,-6 26 11 16,1 9-17-16,-3 26 1 16,2-3-15-16,-1 18-5 15,9-16-18-15,0 3-7 16,8-21-8-16,7-10-2 0,9-22-1 16,4-10-106-16,4-21-28 15,4-16-364-15,2-14 11 16</inkml:trace>
  <inkml:trace contextRef="#ctx0" brushRef="#br0" timeOffset="89505.567">3361 9219 1321 0,'-10'5'543'0,"5"-4"40"16,12-1-373-16,11-2-2 15,11-5-102-15,14-6-31 16,5 0-28-16,17-11-5 16,0 0-21-16,10-6-642 15,-12 8 209-15</inkml:trace>
  <inkml:trace contextRef="#ctx0" brushRef="#br0" timeOffset="90618.154">4245 9430 1035 0,'17'-23'368'16,"-8"-1"82"-16,-3 0-246 15,-7 3-26-15,-8 3-9 16,-10 6-49-16,-7 8-10 15,-4 6-31-15,-8 12-6 16,2 7-15-16,-3 13-6 16,6 4-19-16,0 8-11 15,12-2-7-15,4 3-4 16,12-9-8-16,9-4 2 16,9-12-6-16,9-7-1 15,6-15 2-15,8-15 0 16,-1-8 2-16,10-15 3 15,-5-4-5-15,2-6 1 16,-8 4 2-16,-2 4-5 16,-12 13-3-16,-5 7 6 15,-10 16-3-15,-9 11 0 16,-5 10 0-16,-7 8 5 0,0 4-5 16,-5 7 0-16,5-1-1 15,2 4 5-15,6-7-2 16,7-1-1-16,7-9-3 15,9-7 1-15,5-13 0 16,6-7-6-16,-2-12 4 16,7-8 6-16,-2-7-3 0,2-7-2 15,-2 2 6-15,1-4-3 16,-7 9 0-16,-3 3 0 16,-7 13 1-16,-3 7-3 15,-6 10 1-15,-4 9 1 16,-4 7 4-16,-3 6-2 15,-3 4 0-15,-1 6 0 16,2-3 1-16,2 3-2 16,5-6 0-16,4-4-1 15,5-8 5-15,7-6-8 16,3-9 2-16,8-8 1 16,2-5 3-16,4-9-4 15,-3 3 4-15,-2-3-1 16,-5 3-9-16,-4 5-19 15,-7 10-22-15,-6 3-57 16,-5 7-64-16,-6 9-78 16,-5 4-315-16,-3 4 40 15</inkml:trace>
  <inkml:trace contextRef="#ctx0" brushRef="#br0" timeOffset="91602.631">5403 9400 709 0,'-1'-23'458'0,"-1"6"-7"16,-5 13-95-16,-2 9-159 16,1 13-36-16,-3 7-26 15,1 7-60-15,-1 7-26 16,3-1-31-16,-1 4-8 15,2-6-9-15,-1-1-11 16,5-8-1-16,3-10-123 16,1-12 319-16,9-21-710 0,5-14 231 15</inkml:trace>
  <inkml:trace contextRef="#ctx0" brushRef="#br0" timeOffset="91735.968">5430 9052 1117 0,'-12'-8'437'0,"-2"11"33"16,1 10-290-16,7 9-90 16,4 8-44-16,4 4-91 0,8 6-426 15,5 0 120-15</inkml:trace>
  <inkml:trace contextRef="#ctx0" brushRef="#br0" timeOffset="92202.183">5746 9444 981 0,'6'-5'390'0,"0"0"49"15,-4-1-244-15,2-1-43 16,-3 1-21-16,-2 2-16 16,-6 0-23-16,-6 6-2 15,-3 1-25-15,-7 6-15 16,-3 5-12-16,-2 10 9 15,2 5-14-15,1 10-2 0,8 2-3 16,5 1-10-16,9-7-16 16,11-7 1-16,8-16-4 15,14-15-6-15,7-17 9 16,8-24-3-16,2-9 4 16,7-19-2-16,-8-2 4 15,0-15-7 1,-7 8 3-16,-3-13-4 15,-12 12 5-15,-3 7-3 16,-9 21 2-16,-9 21-1 16,-7 30 2-16,-14 30 1 0,-6 19-4 0,-8 25 3 15,-3 7 0 1,-3 14 1-16,8-10-10 0,6 2-6 16,8-18-28-16,11-3-116 15,10-19-45-15,7-6-376 16,8-15 8-16</inkml:trace>
  <inkml:trace contextRef="#ctx0" brushRef="#br0" timeOffset="92567.823">6151 9374 841 0,'9'-5'356'15,"-5"8"7"-15,1 5-180 16,2 4-109-16,5 2 16 15,0 0-18-15,6-2 19 16,0-7 2-16,9-2-8 16,-1-7-28-16,8-4-2 0,-3-2-19 15,2-5-6-15,-7 1-9 16,-6-1-3-16,-9 3-2 16,-8-1-2-16,-7 3-4 15,-10 0-3-15,-7 3 2 0,-9 0-4 16,-3 8-3-16,-9 9 8 15,4 5 9-15,-3 13 0 16,7 7-1-16,3 4 1 16,13-1-7-16,7 0-11 15,12-11-2-15,13-2-4 16,7-11-3-16,9-8-5 16,3-7-57-16,10-6-82 15,0-8-43-15,6-5-322 16,-2-2 17-16</inkml:trace>
  <inkml:trace contextRef="#ctx0" brushRef="#br0" timeOffset="92901.18">6658 9368 815 0,'29'-24'357'0,"-7"4"39"15,-15 10-197-15,-5 7-7 0,-10 4-20 16,-9 6-17-16,-6 6-35 16,-11 11-10-16,-1 2-27 15,-6 13-21-15,5-1-1 16,2 7-8-16,10-6-10 15,4-1-14-15,10-11-21 16,8-4-5-16,8-11 3 16,10-10-8-16,7-10 0 15,12-11 3-15,2-8 2 16,6-11-4-16,-5-2-2 0,0-4 5 16,-12 3-1-16,-3 4-4 15,-10 11 3-15,-7 6 2 16,-7 14-4-16,-6 13 1 15,-6 12 4-15,-4 11-7 16,2 5 7-16,-5 10 2 16,3-2-4-16,3 2-6 15,6-9 3-15,3-2-2 16,9-9-6-16,4-8-118 16,0-10-442-16,-1-15 106 15</inkml:trace>
  <inkml:trace contextRef="#ctx0" brushRef="#br0" timeOffset="95253.44">4547 9591 665 0,'-4'15'300'0,"0"-5"7"16,6-5-140-16,4-5-85 15,2-8-14-15,5-7-27 0,8-12-4 16,1-3-12-16,8-4-3 16,4 4-9-16,7 0-5 15,-7 10-4-15,0 7 2 16,-11 12-5-16,-8 9 2 15,-14 11 4-15,-10 14 3 16,-10 5-1-16,-5 4 1 16,0-4-1-16,3-5-3 15,11-12-3-15,7-11 169 16,11-13-533-16,5-14 236 16</inkml:trace>
  <inkml:trace contextRef="#ctx0" brushRef="#br0" timeOffset="97150.144">7625 9459 581 0,'12'0'367'16,"-10"0"-30"-16,-5-4-73 16,-2-2-115-16,-8-2-23 15,-1-3-36-15,-12 0-11 16,0 3-32-16,-6 2-21 15,4 7-9-15,-3 10-7 16,6 6-3-16,1 11-1 16,8 3 4-16,4 6-5 15,11-4 2-15,11 0-4 16,3-9-1-16,10-9-1 16,3-11 0-16,7-12-4 15,-3-10 6-15,5-14-5 16,-4-1 4-16,-2-10 0 15,-10 5 1-15,-6 1-1 0,-12 11 3 16,-9 4-1-16,-8 14-1 16,-6 8 2-16,0 8 0 15,0 9-11-15,4 5 6 16,4 5-23-16,8 0-20 16,5 7-48-16,6-1-336 15,8 9 76-15</inkml:trace>
  <inkml:trace contextRef="#ctx0" brushRef="#br0" timeOffset="97383.478">7874 9797 838 0,'3'-43'310'0,"-4"-18"41"16,-2-7-211-16,3-24-50 16,1-5-17-16,2-27-7 15,1 5-7-15,3-8 8 16,-2 25-13-16,1 8-3 15,-1 39-10-15,0 17-7 16,-3 25-11-16,5 13-4 16,2 14-5-16,9 8 0 15,3 4-5-15,11 10-13 16,1-1-39-16,9 3-406 0,-8-6 109 16</inkml:trace>
  <inkml:trace contextRef="#ctx0" brushRef="#br0" timeOffset="97598.26">7780 9388 937 0,'-31'11'503'0,"10"0"2"16,13-7-182-16,11-1-166 16,12-6-40-16,19-2-38 15,7-2-41-15,24-6-8 16,10-1-14-16,17-3-69 15,-3 11-487-15,-6-9 139 16</inkml:trace>
  <inkml:trace contextRef="#ctx0" brushRef="#br0" timeOffset="98383.497">8708 9324 461 0,'5'-39'495'0,"-2"9"-130"15,-2 13-258-15,-2 8 323 16,-4 12-328-16,-2 10-8 16,2 5-15-16,-3 13-13 15,2 4-50-15,1 5-5 16,3-3-3-16,3 2-7 16,4-10-1-16,4-5 1 15,4-9-3-15,3-6-1 16,0-9 5-16,2-9 0 15,1-4-1-15,3-13 2 16,1 0 1-16,3-7-3 0,-1 5-1 16,-2 0 1-16,-7 12 0 15,-5 7-3-15,-6 10 2 16,-6 13-1-16,-4 8-1 16,-3 7 3-16,2 1 2 15,3 3-1-15,4-8-6 16,7-3 1-16,5-7 2 0,7-8 1 15,3-7 0-15,9-6 5 16,0-8 0-16,9-6-6 16,-1-6-1-16,5-10 19 15,-6-3-47-15,3-13-420 16,-5-8 146-16</inkml:trace>
  <inkml:trace contextRef="#ctx0" brushRef="#br0" timeOffset="98717.616">9530 8746 1119 0,'-31'25'374'0,"-4"21"48"15,6 9-332-15,-1 15-1 16,7 0-63-16,3 13-11 16,3-12-5-16,5 10-2 0,4-14-7 15,3-1-2-15,5-17 1 16,7-6-2-16,5-21 6 15,11-13-8-15,3-15 6 16,9-17-1-16,3-9 0 16,4-7 0-16,-5 3 0 15,-4 1 0-15,-13 14-2 16,-6 10 3-16,-10 12-2 16,-9 13 2-16,-3 8-4 0,-2 10 3 15,-3 1 0-15,6 4-1 16,6-9 4-16,5-3-44 15,8-9-43-15,9-6-351 16,2-8 60-16</inkml:trace>
  <inkml:trace contextRef="#ctx0" brushRef="#br0" timeOffset="99250.037">9912 9329 821 0,'4'-9'319'0,"-10"3"45"16,-5 5-208-16,-10 7-48 15,-1 3-26-15,-8 7-15 16,3 2-22-16,-6 9 0 16,9-2-14-16,1 4-1 15,9-1-10-15,5 2-5 16,8-8-3-16,7-4-3 0,6-9-7 16,11-10 1-16,5-8 0 15,8-12-1-15,-1-4-1 16,4-6 1-16,-7-2-2 15,0-1-3-15,-9 9-1 16,-4-1 4-16,-9 9-3 16,-9 11 2-16,-6 11 2 0,-7 10 0 15,-1 9-1-15,-3 8 3 16,4 0 0-16,7 1-2 16,7-8-2-16,14-9-2 15,8-12-1-15,13-18-47 16,4-11-11-16,8-22-33 15,-4-2-12-15,2-17-3 16,-7 2 49-16,1-17 10 16,-9 8 35-16,2-12 15 15,-7 11 8-15,0 5 11 16,-9 22 10-16,-3 16 13 16,-10 27 22-16,-12 29 26 15,-8 23-6-15,-11 24 8 16,-1 11-12-16,-5 19-16 15,5-10-27-15,2 4-9 16,11-17-16-16,3-5 1 16,7-20-7-16,5-10-79 0,2-22-370 15,2-16 100-15</inkml:trace>
  <inkml:trace contextRef="#ctx0" brushRef="#br0" timeOffset="99388.781">10141 9216 1178 0,'-1'7'404'0,"9"2"45"16,8-1-333-16,15-1-24 15,8-3-65-15,22-6-5 16,4-3 30-16,16-5-508 16,-8-7 178-16</inkml:trace>
  <inkml:trace contextRef="#ctx0" brushRef="#br0" timeOffset="99882.688">11213 8876 1019 0,'8'-33'340'0,"-7"12"82"15,-3 22-279-15,-7 22 1 16,-2 16-40-16,-6 21-23 15,-1 10-34-15,-3 18-12 16,6-7-27-16,0 10-1 16,5-12-4-16,2 2-17 15,3-15-44-15,3-9-70 16,-2-20-344-16,2-16 50 0</inkml:trace>
  <inkml:trace contextRef="#ctx0" brushRef="#br0" timeOffset="100383.395">10955 9309 1027 0,'-1'5'340'15,"1"7"74"-15,4 0-275 0,7 6 5 16,3-1-43-16,6 4-16 16,1-5-29-16,9-6-21 15,-1-6-27-15,4-11-5 16,-2-8-1-16,5-14-1 15,-5-7 0-15,8-16-2 16,0-3 3-16,4-15-4 16,-3 6 4-16,0 2-2 15,-12 18 3-15,-7 14-4 16,-12 24 2-16,-11 21 4 16,-8 19 2-16,-8 22-1 15,-6 6 3-15,-1 17 3 16,2-6-8-16,2 7 1 15,5-13-2-15,5 3 2 16,5-14-7-16,6-6 5 16,6-16-3-16,7-12 2 0,4-19-6 15,9-13 9-15,2-13-6 16,6-14 2-16,-2-3-2 16,0-4 4-16,-8 6-4 15,-2 5-2-15,-9 14 1 16,-3 10-29-16,-9 13-8 15,-4 14-7-15,-5 6-3 16,-5 9-3-16,1-1 27 16,8 1-7-16,1-10-4 15,8-2-31-15,5-11-30 0,8-3-110 16,-3-6-206-16,7-3 14 16</inkml:trace>
  <inkml:trace contextRef="#ctx0" brushRef="#br0" timeOffset="101049.591">11856 9442 875 0,'25'-20'311'15,"-6"2"44"-15,3-5-216 16,0 2-53-16,0-3-19 16,-2 5-26-16,-8 1-7 15,-1 9-15-15,-6 1 3 16,-5 5 30-16,-13 1 8 15,-6 4 2-15,-12 4 2 16,-4 6-4-16,-8 7-19 0,6 8-12 16,2 9 0-16,9-1-8 15,6 9-10-15,11-6-6 16,5 0-4-16,9-8 0 16,9-3 2-16,5-12 1 15,11-8-2-15,5-11 2 16,11-10-5-16,-4-8 2 15,2-12 1-15,-4-3-2 16,-2-8-2-16,-11 6 6 0,0 2-3 16,-11 12 0-16,-6 6-2 15,-7 19 1-15,-9 12 3 16,-6 8 0-16,-3 13 1 16,2 2 4-16,-1 3-1 15,7-5-7-15,5-1 2 16,5-10 0-16,7-6-3 15,4-9 0-15,8-9 2 16,2-8-1-16,7-8-3 16,-2-4 1-16,7-6 0 15,-1 3-1-15,3-4 3 16,-4 7-3-16,1 5 8 16,-6 8-6-16,-6 10 5 15,-8 12-2-15,-6 14 4 0,-8 10-6 16,-10 16 3-16,-6 5-1 15,-14 12 0-15,-2 1 1 16,-11 10 2-16,6-8-1 16,-7 3-2-16,8-15 23 15,-5-8 18-15,8-19 3 16,-5-11 1-16,3-16 2 16,-6-13-4-16,3-14-69 15,-14-15-514-15,2-10 172 0</inkml:trace>
  <inkml:trace contextRef="#ctx0" brushRef="#br0" timeOffset="101600.2">13159 8939 795 0,'34'-68'348'0,"-7"13"10"16,-7 24-205-16,-9 25-25 15,-9 22-31-15,-13 32 17 16,-7 15-15-16,-10 28 5 16,-1 2-41-16,-5 15-22 15,6-17-28-15,0 6-3 16,10-23-5-16,1 0-14 15,7-18-42-15,2-13-58 16,4-17-357-16,1-22 59 16</inkml:trace>
  <inkml:trace contextRef="#ctx0" brushRef="#br0" timeOffset="102068.891">12991 9289 1104 0,'6'1'343'0,"5"2"92"15,3 1-302-15,11 4-4 16,3 0-35-16,14 0-11 16,5-3-32-16,19-4-20 15,-1-1-16-15,10-6-7 16,-9-1-4-16,-2-1-3 16,-17 1 3-16,-9 2 0 15,-14 3-2-15,-12-1 7 16,-12 3 9-16,-13 0-2 15,-10 0 5-15,-13 4 1 16,-2 5-9-16,-11 9-5 16,2 6 3-16,-5 7-4 15,10 0 1-15,4 3-1 16,13-8-3-16,14 0 0 16,13-10-5-16,12-5 1 15,8-7-1-15,11-7-1 16,4-7 1-16,7-8 3 0,-4-4 0 15,3-9-1-15,-8-3 5 16,-4-3-2-16,-8 7-2 16,-5 4-1-16,-7 12-3 15,-7 9 0-15,-7 13-1 16,-8 12 1-16,-2 9-3 16,-6 11 4-16,2 3 4 15,1 4 0-15,8-9-32 16,8-8-77-16,8-16-44 0,10-14-371 15,7-14 27-15</inkml:trace>
  <inkml:trace contextRef="#ctx0" brushRef="#br0" timeOffset="102333.889">14050 8800 1025 0,'12'-32'316'0,"-8"15"93"16,-8 20-290-16,-11 21-23 15,-7 16-34-15,-8 21-10 16,-1 7-41-16,-12 19-3 16,5-5-6-16,-6 9-1 15,7-12-6-15,2 3 6 16,14-21-2-16,8-5 4 16,14-24-2-16,13-11 6 0,11-19-7 15,10-11 2-15,1-10-4 16,5-10 4-16,-5 1-6 15,2-5 4-15,-10 6 28 16,0 5-448-16,-11 6 157 16</inkml:trace>
  <inkml:trace contextRef="#ctx0" brushRef="#br0" timeOffset="102716.417">14494 8708 996 0,'11'-35'338'0,"-1"10"62"16,-8 17-262-16,-11 19-36 15,-7 18-32-15,-15 19-25 16,-4 12-18-16,-12 18-9 15,0-5-9-15,-8 13 3 16,8-8-10-16,-5 6 3 16,11-10-2-16,2 3-7 15,12-18 3-15,5-2 4 16,12-17-1-16,10-8-3 0,8-19 5 16,11-10-2-16,9-14 1 15,13-13 1-15,3-9 2 16,12-7 0-16,-2 2-2 15,1-1-12-15,-12 8-430 16,0-4 139-16</inkml:trace>
  <inkml:trace contextRef="#ctx0" brushRef="#br0" timeOffset="102921.777">14222 9457 825 0,'-9'12'443'15,"1"2"-12"-15,3 7-134 16,6 0-164-16,4 1-14 16,3-1-62-16,6-1-13 15,0-5-22-15,2-2-33 16,1-6-463-16,-3-10 149 15</inkml:trace>
  <inkml:trace contextRef="#ctx0" brushRef="#br0" timeOffset="103882.864">15184 9372 543 0,'5'-13'453'0,"-5"0"-75"16,-3 1-39-16,-6-2-183 16,-4 6-40-16,-7 1 6 15,-4 4-26-15,-5 7 5 16,1 6-31-16,-5 9-4 16,6 4-18-16,-3 7-6 0,7 0-19 15,4 4-7-15,9-6-6 16,5-1-2-16,12-9-2 15,8-8-1-15,6-8-1 16,9-11-1-16,0-6-4 16,5-6 1-16,-3-2-2 15,-1-3 4-15,-8 8-5 16,-4 3 2-16,-6 7 3 16,-6 6-3-16,-6 11 0 0,-5 4 0 15,-5 5 3-15,-2 8-5 16,-2 0 3-16,1 1 0 15,5-1-2-15,6-3 1 16,5-8-34-16,10-7-90 16,4-8-39-16,10-11-353 15,1-9 14-15</inkml:trace>
  <inkml:trace contextRef="#ctx0" brushRef="#br0" timeOffset="104251.303">15533 8879 967 0,'1'-31'348'0,"-6"19"36"16,-4 24-266-16,-9 24-9 15,-5 14-64-15,-5 23 1 0,0 3-14 16,0 11-12-16,5-12-15 16,4 1 0-16,8-20-4 15,8-7-2-15,10-20 1 16,12-12 2-16,3-15-2 15,9-9 0-15,-1-9 2 16,2-7-3-16,-4 0-1 16,-1 0 5-16,-6 3-4 0,-3 7 3 15,-4 8 0-15,-2 10 1 16,-6 6 1-16,-6 11 4 16,-5 3-1-16,-7 9-1 15,-4-4 5-15,-6 2-3 16,0-5-5-16,-2-4 0 15,2-8-1-15,2-7-1 16,5-8-2-16,4-6-37 16,7-6-43-16,4-1-345 15,9 1 59-15</inkml:trace>
  <inkml:trace contextRef="#ctx0" brushRef="#br0" timeOffset="104849.024">15878 9395 974 0,'11'-5'298'16,"4"-1"68"-16,-1-2-274 16,2-6-3-16,-5 4-29 15,-2-3-4-15,-4 3-13 16,-5-3-3-16,-4 8-5 0,-8-2 8 15,-3 5-1-15,-4 5 0 16,-3 4-9-16,-6 9-4 16,4 3-15-16,-1 9-3 15,3 2-3-15,2 7 4 16,6-5-4-16,6 3-1 16,8-7-1-16,8-4-2 15,5-9-2-15,9-5 1 16,2-10-4-16,7-8 3 15,-2-6 1-15,4-10-2 16,0-4-1-16,1-7 3 16,-6 0-2-16,1-1-2 15,-7 7 1-15,-5 3-2 16,-8 10 5-16,-3 8 3 16,-6 9 5-16,-8 9 4 15,-1 8 3-15,-4 7-2 16,0 0-4-16,-2 5-5 0,5-3-5 15,-3 2 2-15,4-6-4 16,2 5 3-16,4-2-1 16,2 1 3-16,4-2-6 15,4 2 3-15,3-9-5 16,6-5 0-16,2-7 2 16,4-13 1-16,0-8-2 15,3-9 4-15,-3-5 1 0,1-2-2 16,-8 2 0-16,-1 5 2 15,-11 7-2-15,-5 9 14 16,-10 8-52-16,-10 10-450 16,1 6 146-16</inkml:trace>
  <inkml:trace contextRef="#ctx0" brushRef="#br0" timeOffset="105465.669">16087 9406 962 0,'10'-22'327'0,"-1"-4"76"16,-2 3-254-16,-5 3 2 16,-2 5-31-16,-9 4 5 15,-3 5-30-15,-10 9 0 16,-3 3-32-16,-8 9 0 15,0 5-18-15,-3 10-8 16,6-1-20-16,0 7-2 16,8-1-13-16,1 5 0 15,8-5-1-15,4 3 4 16,7-6-6-16,1 1 6 16,6-9-3-16,9-4-1 15,3-7-3-15,8-7 5 16,3-8-7-16,8-11 4 15,-1-7-4-15,5-10 6 16,-3-5-2-16,2-11 5 0,-6 2-9 16,-8-7 5-16,-10 9-1 15,-11-2 3 1,-12 11-2-16,-12 3 4 0,-6 14 2 16,-14 9-5-16,-3 13-3 15,-6 12 3-15,6 8-1 16,-1 6-4-16,13-1-11 15,8 3-66-15,12-7-56 16,7 3-138-16,13-3-265 0,16-3 2 16</inkml:trace>
  <inkml:trace contextRef="#ctx0" brushRef="#br0" timeOffset="105934.438">16368 9365 1005 0,'-7'-19'354'16,"-5"9"53"-16,-3 6-245 16,-1 7-59-16,-6 8-14 15,1 8-37-15,-4 7-3 0,1 3-21 16,-2 10-12-16,3-1-12 15,3 7 4-15,3-4-5 16,6 0 1-16,5-9 2 16,9-3 6-16,5-13-6 15,8-4 1-15,4-10-4 16,14-10 0-16,-3-8-3 16,8-11 0-16,-3-6-4 15,2-10 7-15,-7-2-5 16,4-4 2-16,-10 6-1 0,-2 4 0 15,-8 13 1-15,-9 8 9 16,-6 15-2-16,-8 11 7 16,-4 10 2-16,-5 12-9 15,-1 4 0-15,-2 7 0 16,5-2-3-16,3 3-1 16,7-8 3-16,5 1-1 15,4-10-39-15,7-3 308 16,5-9-753-16,7-16 316 15</inkml:trace>
  <inkml:trace contextRef="#ctx0" brushRef="#br0" timeOffset="106198.363">16924 8723 1032 0,'11'-23'362'16,"-11"14"85"-16,-5 19-269 15,-9 20-7-15,-4 15-44 16,-9 20-25-16,3 2-48 16,-6 17-19-16,4-5-26 15,-4 12-2-15,3-9-6 16,0 6 5-16,5-15-4 16,4-4-49-16,8-23-44 0,7-10-67 15,3-17 293-15,-3-10-643 16,0-14 293-16</inkml:trace>
  <inkml:trace contextRef="#ctx0" brushRef="#br0" timeOffset="106383.832">16571 9300 936 0,'-4'4'440'16,"-1"3"17"-16,7 4-181 15,6 1-105-15,9-3-18 16,6-5-55-16,17-2-15 15,3-9-40-15,9-3-15 16,-4-2-22-16,7-3-11 0,-17 1-74 16,-3-6-458-16,-13 1 117 15</inkml:trace>
  <inkml:trace contextRef="#ctx0" brushRef="#br0" timeOffset="108833.685">4128 10294 1178 0,'13'-35'386'0,"0"-4"121"0,-1 14-340 15,-4 11 3-15,-6 17-37 16,-9 18-38-16,-10 16-51 15,-11 16-10-15,-3 8-15 16,-6 12-9-16,3-2-2 16,0 9-4-16,9-10 11 15,5 4 6-15,10-15 8 0,7-3-2 16,10-14 4-16,13-6-7 16,8-15-14-16,15-9-7 15,9-13-5-15,19-10-31 16,-1-6-125-16,16-5-423 15,-7 5 72-15</inkml:trace>
  <inkml:trace contextRef="#ctx0" brushRef="#br0" timeOffset="109215.011">4705 10663 1054 0,'-19'-1'376'0,"6"2"77"15,7 2-254-15,7 1-39 16,7-2 1-16,6 3-38 15,8 0-16-15,1 0-24 16,6 1-20-16,0 4-21 16,2 5-23-16,-8 1-11 0,-2 9-11 15,-10-1 4-15,-10 9-9 16,-12-1 13-16,-11 8-5 16,-9-6 5-16,-9 5-5 15,1-9 5-15,1-2-6 16,8-9 6-16,6-4-8 15,9-9-10-15,6-3-139 16,6-8-420-16,0-9 81 16</inkml:trace>
  <inkml:trace contextRef="#ctx0" brushRef="#br0" timeOffset="136376.925">5686 10845 973 0,'4'-15'316'0,"-5"-3"76"16,-3 1-266-16,-5 2-19 15,-4 4-34-15,-10 3-1 16,-1 7-30-16,-11 8 1 0,2 5-18 16,-9 11 5-16,6 6-4 15,-5 15 0-15,8 1-6 16,2 8 5-16,13-5-4 15,7 2-7-15,10-13 0 16,10-9-7-16,7-15-3 16,8-14-2-16,5-16 0 0,7-16-3 15,-2-9 3-15,6-13 4 16,-10 4-6-16,-2 1 4 16,-8 15 3-16,-6 8-4 15,-11 17-2-15,-6 13 7 16,-9 14-4-16,-6 16-8 15,-2 6 9-15,1 9-5 16,5 0-1-16,5-2-4 16,6-13 12-16,8-4-69 15,6-13-42-15,3-10-376 16,2-10 51-16</inkml:trace>
  <inkml:trace contextRef="#ctx0" brushRef="#br0" timeOffset="136776.96">6109 10772 1161 0,'-4'-9'367'16,"-15"-1"70"-16,-5 5-331 15,-9 6-17-15,-1 4-45 16,-5 4-15-16,2 4-3 15,0 2 0-15,11-2-2 0,3 5-2 16,10-2 2-16,8 9-10 16,10 3-3-16,10 7-5 15,5-2 3-15,8 3-9 16,1-3 3-16,4 1 0 16,-9-7 0-16,-5-2-6 15,-8-7 8-15,-9-1-6 16,-12-7 1-16,-9 0 2 15,-4-1 5-15,-9-2-4 16,2-3 6-16,-4-2-5 16,8-3-2-16,-1-5-9 15,10 1-38-15,7 2-101 16,6-4-340-16,15 0 46 16</inkml:trace>
  <inkml:trace contextRef="#ctx0" brushRef="#br0" timeOffset="137164.756">6586 10854 1108 0,'8'-26'341'0,"-7"7"72"15,-2 16-311-15,-5 12-20 16,-5 11-27-16,-4 17-27 16,-1 5-2-16,-1 16-11 15,0-3 0-15,5 7-10 16,2-11 3-16,2-5-11 0,5-22-8 16,6-13-68-1,-1-19-37-15,7-27-326 0,2-13 37 16</inkml:trace>
  <inkml:trace contextRef="#ctx0" brushRef="#br0" timeOffset="137282.808">6592 10486 876 0,'-8'24'211'0,"1"15"70"16,6 5-250-16,2 11-300 15,3-1 87-15</inkml:trace>
  <inkml:trace contextRef="#ctx0" brushRef="#br0" timeOffset="137560.183">6796 11405 1221 0,'0'-35'369'15,"4"-10"86"-15,3-23-325 16,1-7-24-16,1-23-3 15,0-1-33-15,-2-26-5 16,0 10-25-16,5-6-8 16,-3 25-16-16,4 11-10 15,-1 35 6-15,1 20 0 0,-3 24-3 16,3 19-4-16,-5 14 5 16,5 14-8-16,1 3 7 15,2 9-92-15,-1-5-67 16,-1 5-385-16,-7-4 16 15</inkml:trace>
  <inkml:trace contextRef="#ctx0" brushRef="#br0" timeOffset="137751.85">6755 11053 1091 0,'-29'19'423'0,"11"0"76"15,12-7-284-15,9-1-42 16,11-8-52-16,15-4-35 15,6-6-53-15,15-1-14 16,6-2 6-16,7-5-69 16,-10 0-491-16,6 0 165 15</inkml:trace>
  <inkml:trace contextRef="#ctx0" brushRef="#br0" timeOffset="138515.023">7651 10873 947 0,'-1'-42'380'0,"-5"1"38"0,-1 10-242 15,0 9-60-15,-2 8-38 16,-3 14-28-16,0 11-20 16,-5 12-11-16,2 5-7 15,4 12-3-15,2-2-6 16,3 3-3-16,8-8 8 16,9-4-7-16,5-13 0 15,10-7-3-15,4-10 6 0,8-11-8 16,-3-8 7-16,4-8 0 15,-5 0-2-15,-2 0-1 16,-8 9 4-16,-4 11-4 16,-8 14 1-16,-5 18-1 15,-6 12 5-15,-4 18-5 16,-5 6-1-16,-6 13 1 16,-2-6 3-16,-7 4-3 15,1-11 0-15,-7-2 4 16,3-13 2-16,-9-4-5 15,3-12-1-15,-8-12 4 16,5-13 4-16,0-11-6 16,9-13 3-16,6-11-3 15,11-2-31-15,12-5-86 16,11 3-34-16,13-3-311 16,8 7 12-16</inkml:trace>
  <inkml:trace contextRef="#ctx0" brushRef="#br0" timeOffset="138876.669">8239 10823 955 0,'25'-15'344'0,"-19"7"54"15,-10 8-228-15,-6 6-49 0,-10 4-8 16,-3 3-36-16,-9 6 2 16,-1 2-20-16,-5 6-5 15,6 2-9-15,1 7-8 16,14 0-10-16,10 3-7 15,11-6-10-15,13-6-3 16,11-11-2-16,8-12-6 16,3-12 5-16,3-9-6 15,-5-9 4-15,-4-10 0 16,-8 3 8-16,-6-7-5 16,-8 5 6-16,-10-1-8 15,-9 10-1-15,-11 6-7 16,-5 11 6-16,-10 14-7 15,-1 11-10-15,-3 14-55 16,8 6-28-16,8 4-33 16,14-3 161-16,15-7-523 15,15-10 259-15</inkml:trace>
  <inkml:trace contextRef="#ctx0" brushRef="#br0" timeOffset="139176.728">8496 10880 806 0,'13'-25'415'0,"-9"8"-12"0,0 3-159 16,-4 9-159 0,-3 5-19-16,1 6-36 0,-5 13-10 15,0 6 1-15,0 11-4 16,3 0-2-16,4 2-12 16,5-8 4-16,9-6-7 15,6-10 6-15,7-11-6 16,3-9 8-16,6-11-9 15,-2-4 7-15,-1-9-5 16,-4 2 0-16,0-6-3 16,-6 9 3-16,-4 3 0 15,-6 10-2-15,-5 12 9 16,-8 13-6-16,-7 12 2 16,-3 8-1-16,-2 6-44 15,3-3-333-15,6-6-58 16,4-14-135-16</inkml:trace>
  <inkml:trace contextRef="#ctx0" brushRef="#br0" timeOffset="139893.21">9493 10246 1154 0,'-16'16'320'16,"-11"11"79"-16,1 17-339 16,-2 25-13-16,4 9-28 0,-1 20-12 15,6-7-3-15,4 11-3 16,5-14 6-16,4-4-5 15,6-24 0-15,8-6-3 16,5-26 2-16,6-17-2 16,7-18-3-16,7-20 3 15,2-14 7-15,9-15-4 16,-3 3 4-16,1-5-5 16,-11 14 4-16,-5 9-6 15,-12 17 2-15,-10 13-2 16,-7 14 7-16,-7 13-9 15,-4 4 8-15,-4 10-3 16,3-1 2-16,0 3-1 16,7-6 2-16,9 1-38 15,8-7-23-15,8-8-355 0,6-10 75 16</inkml:trace>
  <inkml:trace contextRef="#ctx0" brushRef="#br0" timeOffset="140227.492">9931 10854 844 0,'16'-16'331'16,"-11"2"35"-16,-10 5-212 16,-9 6-32-16,-7 4-40 15,-9 3-12-15,1 2-17 0,-6 8 0 16,5 2-10-16,3 12 0 16,6 2 3-16,2 7-9 15,10-4-14-15,9-2-8 16,7-11-4-16,8-5-7 15,6-13 4-15,9-10-2 16,1-8-2-16,6-12 4 16,0-3-8-16,1-2 0 15,-7 5 3-15,-7 3-3 16,-8 11-4-16,-11 3-2 16,-8 9-1-16,-7 4-8 15,-3 6-1-15,-4 9-8 16,3 3 2-16,-1 7-39 15,4 2-11-15,4 1-31 16,6-6-21-16,9-2-312 16,6-8 101-16</inkml:trace>
  <inkml:trace contextRef="#ctx0" brushRef="#br0" timeOffset="140626.134">10276 10918 880 0,'25'-28'358'16,"1"0"27"-16,-10 5-244 15,-1-1-26-15,-5 7-65 0,-4 1-23 16,-8 5-10-16,-9 8 2 16,-5 6-3-16,-9 15 5 15,-1 5 7-15,-4 13 8 16,5 6-4-16,0 10 7 16,8-5-6-16,9 0-7 15,11-15-13-15,9-17-5 16,11-21-4-16,12-23 1 15,4-18-2-15,13-20-1 16,0-4 1-16,4-16 1 16,-6 5-6-16,3-14 3 15,-9 10 2-15,-1-4-2 16,-10 21 5-16,-3 13 12 16,-14 31 14-16,-14 25 21 15,-12 27 7-15,-14 29 3 16,-6 16-3-16,-7 24-12 0,0-1-24 15,1 11-13-15,11-17-1 16,3 0 4-16,12-24-63 16,-2-9-483-16,3-23 151 15</inkml:trace>
  <inkml:trace contextRef="#ctx0" brushRef="#br0" timeOffset="141276.097">11308 10522 885 0,'14'-75'364'0,"-4"2"37"15,-4 31-242-15,-5 18-23 16,-7 23-54-16,-10 19-9 15,-5 14-34-15,-7 31-3 16,0 9-7-16,-5 20-14 16,7 0-9-16,-3 14 1 15,6-20-2-15,2-3-7 0,10-17 9 16,3-13-62-16,6-23-33 16,-1-21-359-16,4-19 50 15</inkml:trace>
  <inkml:trace contextRef="#ctx0" brushRef="#br0" timeOffset="141710.958">11054 10779 988 0,'0'4'350'15,"5"5"49"-15,5 1-240 16,6 2-57-16,11 1-20 16,4-3-18-16,10-3-13 15,4-4-18-15,18-4-15 16,-2-7-8-16,7-3-8 15,-7-2 7-15,-6-3-11 16,-18 3 6-16,-11 0 2 16,-15 5 0-16,-15 3-2 15,-9 1 9-15,-14 2-3 16,-4 4-3-16,-9 5 0 16,3 7-4-16,-4 10-1 15,9 8 10-15,4 11 9 16,12 0 4-16,10 0 1 15,12-9-1-15,14-10-6 16,9-15-9-16,8-11-5 16,1-13 1-16,3-14-2 15,-6-4-4-15,-4-8 5 16,-10 5 6-16,-10-2-5 16,-11 8 3-16,-11 4-3 15,-11 10-9-15,-11 8-47 16,1 15-39-16,-8 8-82 15,4 9-333-15,0 4 51 16</inkml:trace>
  <inkml:trace contextRef="#ctx0" brushRef="#br0" timeOffset="142476.602">12300 10375 1077 0,'1'-26'356'0,"-4"18"45"15,-4 17-303-15,-8 21-25 16,-1 14-50-16,-6 22-6 15,4 5-6-15,-3 15-7 16,6-10-1-16,2 2-1 16,5-17-3-16,6-9-1 15,6-17 2-15,9-13 0 0,7-19 0 16,11-17 0-16,2-9 3 16,11-9-4-16,-2 1 6 15,0 1-6-15,-10 15 4 16,-2 8-3-16,-12 10 6 15,-8 12-1-15,-5 7 1 16,-8 11 4-16,-6 0 3 16,-2 6-7-16,-7-5 1 15,-7-1-1-15,-1-9-1 0,-8-3-3 16,-1-9 6-16,0-10-5 16,2-6 2-16,1-8-2 15,9-6 4-15,5-3-10 16,8 0-10-16,12-1-52 15,8 2-38-15,8-4-334 16,10 4 53-16</inkml:trace>
  <inkml:trace contextRef="#ctx0" brushRef="#br0" timeOffset="142616.202">12651 10794 999 0,'7'14'308'0,"-10"9"61"16,-2 5-282-16,-7 6-35 15,-2 1-30-15,-1 7-9 16,3-6-8-16,0 4-6 16,3-9 5-16,1-2-26 0,4-13-38 15,1-8-312-15,6-16 71 16</inkml:trace>
  <inkml:trace contextRef="#ctx0" brushRef="#br0" timeOffset="142875.622">12725 10865 709 0,'16'-8'410'16,"-1"1"-34"-16,4 1-102 16,1 4-181-16,3 0-16 15,-2 4-37-15,1 4-6 16,-5 1-17-16,-1 6-12 16,-3 1 0-16,-5 8-4 15,-7 3 1-15,-5 10-2 16,-5-3 5-16,-2 8-3 15,-3-5 5-15,0-3-7 16,5-9 5-16,4-4-3 16,3-16-1-16,9-12-18 15,4-11-24-15,7-15-372 16,-2-9 97-16</inkml:trace>
  <inkml:trace contextRef="#ctx0" brushRef="#br0" timeOffset="142995.17">13059 10522 753 0,'-6'-7'441'16,"-3"12"-50"-16,-4 12-140 16,1 10-169-16,5 3-46 15,4 8-52-15,3-5-374 16,13 8 113-16</inkml:trace>
  <inkml:trace contextRef="#ctx0" brushRef="#br0" timeOffset="143309.161">13194 10950 1021 0,'23'-9'330'15,"3"-7"61"-15,10-7-250 16,1-3-40-16,-1-2-30 16,-5 5-20-16,-7 3-11 15,-8 7-28-15,-9 3-7 16,-8 4 3-16,-16 0-6 15,-6 4 5-15,-12 4-7 16,-4 6 3-16,-4 9 11 16,6 7 6-16,0 10 0 15,10 3 3-15,4 7-1 16,10-5-11-16,8 1-10 16,11-7 3-16,9-8-30 15,8-10-65-15,9-14-371 0,1-9 78 16</inkml:trace>
  <inkml:trace contextRef="#ctx0" brushRef="#br0" timeOffset="143577.922">13503 11274 1109 0,'4'-6'349'0,"6"-8"73"16,-1-6-303-16,7-18-62 15,2-11-11-15,3-18 10 16,1-5-5-16,3-23 13 15,-3-2 9-15,0-27-8 16,-7 3-36-16,-1-10-6 16,-5 21-13-16,-2 13-5 15,-2 38-2-15,-2 24-6 16,-2 26 5-16,-3 23 0 16,-3 13-2-16,1 18 2 15,-3 3 3-15,0 15-82 16,0-3-51-16,-1 14-369 15,0-8 28-15</inkml:trace>
  <inkml:trace contextRef="#ctx0" brushRef="#br0" timeOffset="143727.697">13505 11010 1159 0,'-20'21'426'16,"2"-8"84"-16,9-4-300 15,5-5-39-15,10-5-45 16,13-1-50-16,7-5-38 15,18-9-22-15,9-6-12 16,21-7 1-16,-2-3-9 16,15-4 140-16,-12 7-681 15,-4 1 259-15</inkml:trace>
  <inkml:trace contextRef="#ctx0" brushRef="#br0" timeOffset="144348.849">14253 10196 1261 0,'-32'11'312'0,"1"34"101"15,2 10-374-15,-7 22 16 16,2 7-13-16,-8 20 5 16,4-6-2-16,5 11 5 15,10-20-31-15,9-5-4 16,13-24-10-16,11-11-1 15,7-26-4-15,9-14-10 16,0-18-1-16,8-18-25 16,-3-9-12-16,5-9-22 15,-7 3 9-15,4-4-6 0,-7 12 27 16,0 8 12-16,-11 8 24 16,-4 10 2-16,-7 12 7 15,-10 12 2-15,-7 7 2 16,-5 12 5-16,-1 2 8 15,-1 7 5-15,3-2-1 16,6-2 1-16,7-9-4 0,8-7-11 16,7-14-3-16,9-11-4 15,5-12-2-15,9-9-2 16,-2-2 5-16,5-5-7 16,-6 3 0-16,0 0 1 15,-9 9 3-15,0 5-7 16,-4 11 8-16,-1 13 1 15,-7 10-3-15,-3 18-1 16,-5 7 6-16,-10 14 2 16,-6-2 7-16,-8 10 17 15,-6-6 25-15,-12 6 35 16,-1-9 5-16,-9 3 3 16,4-11-16-16,-2-5-20 15,6-16-40-15,3-10-11 16,6-16-7-16,2-18-3 0,5-19-109 15,4-28-443-15,-3-8 112 16</inkml:trace>
  <inkml:trace contextRef="#ctx0" brushRef="#br0" timeOffset="145744.003">15219 10967 532 0,'5'-6'456'16,"-4"0"-65"-16,3-7 14 15,-2-2-213-15,-1-7 26 16,-3 1-43-16,-3-4 3 15,-5 3-48-15,-5 0-17 0,-3 8-53 16,-3 8-8-16,-4 11-30 16,0 18-5-16,2 14-11 15,-2 21 1-15,6 3-4 16,8 6-2-16,9-13-3 16,13-13-3-16,10-23-4 15,18-22-1-15,7-20 1 16,8-22-2-16,-1-8 4 0,2-19 6 15,-12 5-2-15,-5-9 3 16,-13 10 3-16,-6 1 1 16,-12 19-4-16,-8 12 3 15,-7 26-2-15,-9 25 4 16,-4 21-5-16,-7 23 5 16,0 7 2-16,-2 17-4 15,6-9-1-15,7 0-4 16,10-19-9-16,11-6-53 15,11-26-62-15,13-10-90 16,1-16-8-16,8-13-352 16,-1-11 75-16</inkml:trace>
  <inkml:trace contextRef="#ctx0" brushRef="#br0" timeOffset="146043.83">15597 10880 1083 0,'-8'30'383'0,"-1"-2"79"16,7 4-231-16,9-9-37 16,5-5 4-16,5-9-56 15,3-6-17-15,1-10-64 16,0-7-17-16,-4-3-26 16,-1-8-8-16,-8 0-7 0,-6-4-1 15,-7 5-10-15,-10 0 2 16,-6 9 1-16,-11 9 0 15,1 12 3-15,-7 13 2 16,4 8 2-16,1 9-2 16,12 0 0-16,6 1-4 15,13-8-1-15,9-2-59 16,8-11-46-16,11-9-88 16,8-7-46-16,7-7-336 15,2-6 64-15</inkml:trace>
  <inkml:trace contextRef="#ctx0" brushRef="#br0" timeOffset="146341.976">16019 10919 938 0,'17'-23'413'0,"-16"4"27"15,-9 2-201-15,-7 4-104 16,-8 3-11-16,-3 3-60 16,-5 5-15-16,2 6-22 15,0 9 10-15,5 4-10 16,0 11 22-16,8 1 0 15,8 4 8-15,7-3-23 16,10 0-4-16,8-6-19 16,10 1-9-16,-1-8-7 15,5-1-6-15,-4-2-1 0,-5-3-2 16,-11-1 2-16,-10 0 0 16,-9 0 5-16,-11 0 3 15,-7-3-3-15,-5-3-42 16,0-5-32-16,1-5-63 15,11-2-33-15,7-7-348 16,12-4 88-16</inkml:trace>
  <inkml:trace contextRef="#ctx0" brushRef="#br0" timeOffset="146575.425">16370 10893 946 0,'18'-4'374'15,"-14"5"38"-15,-9 5-225 16,-9 0-91-16,-6 6-3 16,-6 3-39-16,-6 7 18 15,-1 2 0-15,-3 10 22 0,6-1-9 16,1 5 4-16,8-4-27 16,11-2-11-16,13-9-28 15,15-5-17-15,10-11-10 16,15-10-115-16,3-10-39 15,7-12-387-15,-7-6 14 0</inkml:trace>
  <inkml:trace contextRef="#ctx0" brushRef="#br0" timeOffset="146730.188">16628 10848 671 0,'13'-9'435'0,"-6"8"-18"16,-8 8-94-16,-6 11-159 15,-4 6-40-15,-6 9-8 16,0 2-49-16,-4 5-19 15,3-3-18-15,1 2-14 16,5-7-25-16,0-1-86 16,6-4-38-16,4-3-352 15,3-10 28-15</inkml:trace>
  <inkml:trace contextRef="#ctx0" brushRef="#br0" timeOffset="146975.341">16669 11020 795 0,'20'-14'404'0,"-4"3"10"16,2 3-125-16,-4 1-123 16,4 5-6-16,-2-1-65 15,3 4-20-15,-4 2-46 16,1 1-18-16,-7 6-20 16,-2 7-4-16,-6 4-4 15,-1 9-3-15,-3 1 0 16,-3 2-6-16,2-4-13 0,1-5-46 15,3-6-15-15,3-10-28 16,4-13 351-16,1-16-658 16,6-9 355-16</inkml:trace>
  <inkml:trace contextRef="#ctx0" brushRef="#br0" timeOffset="147118.02">17027 10477 1329 0,'-15'-5'558'0,"-7"7"8"16,-2 7-334-16,4 7-128 16,11-2-76-16,5 0-90 15,7-4-94-15,10-5-414 0,3-9 52 16</inkml:trace>
  <inkml:trace contextRef="#ctx0" brushRef="#br0" timeOffset="147508.843">17284 10372 1249 0,'-17'40'346'15,"-13"21"90"-15,5 4-361 16,-7 22 12-16,1 3-31 0,-1 11-8 16,7-12-3-16,4 3-11 15,12-24-19-15,12-10-9 16,10-28-8-16,12-14-2 15,3-19 0-15,6-12-1 16,1-13-1-16,5-15 3 16,-3-2-4-16,5-9 6 15,-8 8 1-15,1 3 6 16,-7 19 4-16,-5 11 6 16,-11 19-3-16,-5 20 1 15,-9 9-3-15,-8 17-3 16,-8 2-5-16,-7 6 2 15,1-10 1-15,-9-1 9 16,3-13 11-16,-2-5 4 16,7-10-2-16,-5-7-2 15,9-11-11-15,-1-7-127 16,5-8-225-16,0 1-184 0,5-4-129 16</inkml:trace>
  <inkml:trace contextRef="#ctx0" brushRef="#br0" timeOffset="147880.049">17748 11017 1226 0,'15'1'317'15,"-3"2"107"-15,8-3-302 16,-1-3-7-16,1-5 12 15,-4-4-34-15,-1-5 0 16,-8 0-54-16,-6-2-18 16,-8 3-11-16,-9 2 4 15,-5 9-2-15,-6 8 23 16,-3 10 7-16,-5 17 29 16,4 9 12-16,-3 13 24 15,7 2-12-15,4 8 0 16,9-9-25-16,11-2-20 15,10-16-23-15,14-15-15 16,13-19-20-16,19-19-107 0,3-14-143 16,12-26-406-16,-9-5-5 15</inkml:trace>
  <inkml:trace contextRef="#ctx0" brushRef="#br0" timeOffset="148391.793">18533 10521 1198 0,'17'-36'391'0,"-3"11"63"16,-5 16-341-16,-9 18 10 15,-8 14-47-15,-9 25-5 16,-5 11-7-16,-9 21-4 15,-2-1-34-15,-1 14-8 16,5-14-14-16,2 9-2 16,9-18-59-16,3 0-96 15,7-21 148-15,4-9-515 16,6-18 126-16</inkml:trace>
  <inkml:trace contextRef="#ctx0" brushRef="#br0" timeOffset="148758.39">18348 10906 758 0,'3'-4'436'16,"1"9"1"-16,1 10-122 16,10 7-120-16,3 1-29 15,12 0 1-15,6-4-40 16,15-9-3-16,1-10-45 0,5-8-11 16,-8-5-24-16,-3-6-15 15,-17-1-24-15,-9-2 2 16,-12 3-9-16,-10-2 1 15,-13 5-4-15,-9 3 11 16,-8 8-6-16,-9 14 3 16,3 10-4-16,-2 15 1 15,6 5-1-15,10 12 4 16,10-7 1-16,12-1 1 16,11-11 0-16,15-5-4 15,6-16-3-15,11-9 2 16,-2-10-1-16,5-14 1 15,-8-6 0-15,-3-11 2 16,-10 1-7-16,-9-4 2 16,-14 8-6-16,-13 2-40 15,-11 14-18-15,-8 12-112 0,-5 13-59 16,-6 10-346-16,5 7 23 16</inkml:trace>
  <inkml:trace contextRef="#ctx0" brushRef="#br0" timeOffset="149624.908">19345 10929 910 0,'-4'-29'431'0,"-3"3"45"16,-1 11-209-16,-4 7-80 16,4 11-51-16,-1 13-23 15,1 11-63-15,1 13-12 16,2 2-17-16,4 6-2 16,5-9-9-16,7-4 5 15,5-18-2-15,12-14 2 16,4-17-9-16,13-20 3 0,-2-6-8 15,5-11 4-15,-5 5-1 16,-3 3 1-16,-13 16-5 16,-6 9 2-16,-11 20-7 15,-8 18 4-15,-7 14-2 16,-8 21 11-16,-3 6 4 16,-10 12 6-16,1-5-4 0,-10 8 12 15,2-13-5-15,-10 3 5 16,6-14-3-16,-5-5-2 15,6-16-7-15,-2-10-1 16,8-14-10-16,0-13-13 16,9-10-25-16,8-15-93 15,11-4-67-15,10-13-390 16,13 5 32-16</inkml:trace>
  <inkml:trace contextRef="#ctx0" brushRef="#br0" timeOffset="149991.509">19975 10847 1057 0,'17'-12'448'15,"-18"8"46"-15,-10 3-218 16,-8 2-104-16,-9 6 1 0,-3 5-80 16,-9 7-5-16,2 7-47 15,-2 12 4-15,8 1-20 16,5 6 10-16,11-5-13 15,11-1 10-15,11-12-12 16,12-8-2-16,8-12-9 16,12-14 1-16,0-11-11 15,10-11 2-15,-8-8 2 16,1-8-6-16,-14 4-1 0,-7-3-3 16,-14 9-7-16,-13 7-20 15,-13 9-15-15,-11 16-10 16,-6 13-6-16,-9 17-6 15,6 8-1-15,3 14-49 16,12-4-26-16,11 2-57 16,15-14-160-16,13-6-144 15,9-14-3-15</inkml:trace>
  <inkml:trace contextRef="#ctx0" brushRef="#br0" timeOffset="150191.319">20192 10884 927 0,'24'-36'376'0,"-6"5"52"16,-7 16-244-16,-8 12-21 0,-6 12-47 16,-7 15-17-16,-3 10-37 15,-7 13 1-15,3 0-20 16,-3 12-8-16,5-9-14 16,4 0-2-16,5-13-14 15,8-6-19-15,6-14-41 16,7-12-67-16,6-12-42 15,3-11-344-15,-1-7 54 16</inkml:trace>
  <inkml:trace contextRef="#ctx0" brushRef="#br0" timeOffset="150369.2">20396 10838 1066 0,'0'6'360'0,"-5"8"47"16,2 3-301-16,-5 10-22 15,1 2-53-15,-4 7-18 16,3-1-5-16,-3 5-15 16,3-6-7-16,0-1-41 15,1-6-35-15,1-8-324 16,5-6 62-16</inkml:trace>
  <inkml:trace contextRef="#ctx0" brushRef="#br0" timeOffset="151008.008">20217 10956 847 0,'3'-15'351'0,"1"0"53"16,1 4-204-16,-3 2 10 15,-1 7-32-15,-6 6 3 16,-3 8-43-16,-4 11-16 16,-3 4-62-16,-1 9-8 15,2 2-30-15,2 5 7 0,5-6-4 16,4-1 3-16,6-10-10 15,6-3 5-15,6-10-7 16,7-6-5-16,5-12-1 16,6-10 0-16,0-9-9 15,5-15 2-15,-4-6-5 16,3-8 0-16,-8 5-3 16,-1 4 3-16,-11 14-7 0,-9 14 6 15,-9 16-4-15,-10 17 7 16,-6 12-1-16,-8 11 5 15,-1 4 0-15,2 5-1 16,7-7-2-16,4-3-25 16,9-10-37-16,6-9-120 15,6-10-47-15,5-5-356 16,1-9 7-16</inkml:trace>
  <inkml:trace contextRef="#ctx0" brushRef="#br0" timeOffset="151194.9">20686 10859 787 0,'-9'7'452'15,"-5"12"-28"-15,-2 8-150 16,-2 11-151-16,0 2-47 16,0 8-15-16,5-6-36 15,3 1-5-15,3-11-20 16,1-3-52-16,6-12-63 15,1-5-334-15,2-5 51 16</inkml:trace>
  <inkml:trace contextRef="#ctx0" brushRef="#br0" timeOffset="151327.932">20651 11046 1059 0,'15'-10'474'15,"-1"0"33"-15,14-4-239 16,4-2-111-16,16-7-35 15,-1-1-62-15,9-3-567 16,-3 4 166-16</inkml:trace>
  <inkml:trace contextRef="#ctx0" brushRef="#br0" timeOffset="151824.403">21129 11492 1078 0,'13'29'376'0,"-13"-18"112"15,7-19-295-15,11-29 11 16,6-19-41-16,11-31-4 15,1-7-60-15,5-27 0 16,-6 3-26-16,-4-20-5 16,-8 9-32-16,-2-9 6 15,-9 30-17-15,-1 10-3 16,-4 37-7-16,-2 24 6 16,-1 27-14-16,-3 18-5 15,-1 15-9-15,-2 15-32 16,-1 9-43-16,-2 14-125 0,-1-3 159 15,-6 18-579-15,-2-10 151 16</inkml:trace>
  <inkml:trace contextRef="#ctx0" brushRef="#br0" timeOffset="152124.433">21169 11055 1106 0,'-15'6'512'15,"14"-11"23"1,14-7-203-16,8-5-137 0,13-6-12 15,5-2-69-15,13-6-23 16,-1 2-46-16,8-1-26 16,-7 6-22-16,0 3-6 15,-14 11-2-15,-8 7-9 16,-15 11 0-16,-11 16 0 16,-12 10 3-16,-12 13-4 15,-3 6 2-15,-1 11 1 16,3-10 0-16,4 0 10 15,10-15-3-15,5-5-28 16,5-15-14-16,7-8-68 16,2-10-68-16,3-10 44 15,-1-10-406-15,8-17 112 16</inkml:trace>
  <inkml:trace contextRef="#ctx0" brushRef="#br0" timeOffset="152362.787">21674 10888 1222 0,'-3'7'415'16,"3"2"92"-16,3-3-335 15,6-3-15-15,3-1-47 16,3 0-25-16,1-5-38 16,3 3-14-16,-3 0-19 0,1 1-5 15,-5 2-11-15,0 0-3 16,-5 3-2-16,-1 1 4 15,-4-1-5-15,-2-1 4 16,0-1-5-16,0-4-31 16,-1-4-46-16,-1-3-98 15,-3-2-362-15,-5 2 49 16</inkml:trace>
  <inkml:trace contextRef="#ctx0" brushRef="#br0" timeOffset="152776.458">21966 10975 622 0,'-1'-8'542'0,"-4"1"-65"16,-1 3-39-16,-1 6-201 15,1 3-61-15,-5 10-17 16,-1 4-71-16,-2 11-19 16,-1 1-58-16,2 5-10 15,4-6-20-15,1 0-76 16,5-12-61-16,6-4-60 16,2-10-104-16,6-10-230 15,-2-16 55-15</inkml:trace>
  <inkml:trace contextRef="#ctx0" brushRef="#br0" timeOffset="152913.953">22078 10606 1213 0,'-6'-16'478'16,"-4"13"20"-16,2 7-340 16,3 13-60-16,3 1-81 15,5 11-161-15,4-3-354 16,8 12 72-16</inkml:trace>
  <inkml:trace contextRef="#ctx0" brushRef="#br0" timeOffset="153240.963">22158 10974 960 0,'14'2'334'0,"4"-5"83"15,2-3-235-15,8-3 3 16,1-3-25-16,3-4-12 15,-4-1-50-15,-2-3-26 16,-5 3-52-16,-8 0-10 16,-9 4-14-16,-9 4 9 15,-12 6 1-15,-9 6 4 16,-3 7-5-16,-8 10 12 16,3 6-7-16,-2 9 0 15,8 2-5-15,3 4 5 0,8-4-8 16,5 0 2-16,9-9-7 15,7-3 1-15,7-9-9 16,6-6-43-16,5-9-78 16,7-9-315-16,-2-7-82 15,7-12-149-15</inkml:trace>
  <inkml:trace contextRef="#ctx0" brushRef="#br0" timeOffset="153574.233">22489 10952 907 0,'1'1'415'0,"-5"4"26"15,-3 4-218-15,-5 9-38 16,1 3-52-16,-6 11-5 16,2 0-39-16,0 5-9 15,4-8-40-15,9-2-13 16,9-9-20-16,7-9 1 16,3-10-9-16,10-4 1 15,-4-5-2-15,5-9 6 16,0 0-7-16,7-7 5 15,-4 2-3-15,3-5 3 16,-5 7-3-16,-1 4-2 16,-11 6-5-16,-3 9 7 15,-11 10 0-15,-7 9 6 16,-7 6 4-16,-5 10 11 0,-4 0-6 16,-5 5-2-16,7-6-7 15,4 0-4-15,9-10-12 16,9-7-107-16,11-9-42 15,9-11-387-15,5-8 15 16</inkml:trace>
  <inkml:trace contextRef="#ctx0" brushRef="#br0" timeOffset="153940.238">23062 11042 817 0,'19'-9'454'15,"-11"3"-32"-15,-5 2-131 16,-4 5-185-16,-6 6-15 15,-5 3-34-15,-9 11 6 16,-1 4 0-16,-9 6 18 16,2 0-8-16,-1 7 22 15,5-5-11-15,4-2-14 16,12-6-32-16,9-7-12 16,13-13-22-16,17-15-13 15,8-13-12-15,17-16-1 16,1-11-4-16,11-16-5 15,-6 2 6-15,6-15 17 16,-11 0 5-16,2-8 20 16,-13 9 8-16,-6 1 13 15,-13 19-4-15,-15 20 9 0,-14 23-8 16,-17 30 7-16,-13 20-15 16,-17 23-1-16,-4 8-12 15,-7 17-12-15,9-8-23 16,10 9-62-16,21-13-96 15,11-7-423-15,17-6 57 0</inkml:trace>
  <inkml:trace contextRef="#ctx0" brushRef="#br0" timeOffset="154275.425">23695 11019 1117 0,'27'-46'371'0,"-12"18"88"15,-14 13-293-15,-16 7 0 16,-12 13-29-16,-12 11-11 16,-1 7-44-16,-7 8-20 15,7 3-38-15,2 5-9 16,10-3-1-16,3 5 25 16,9-4 2-16,7 7 8 15,8-7-3-15,8 3-5 16,4-5-20-16,5-1-7 0,1-7-6 15,-4-2 0-15,-7-6-2 16,-9-2 1-16,-9-6 2 16,-12-3-2-16,-8-4-1 15,-11-4-2-15,-1-6-6 16,-5-3-51-16,5-4-109 16,5-3-448-16,11-1 63 15</inkml:trace>
  <inkml:trace contextRef="#ctx0" brushRef="#br0" timeOffset="155873.753">5377 12160 1308 0,'-8'-20'287'15,"0"9"120"-15,6 17-386 16,0 16-3-16,0 10-2 16,0 16 0-16,1 2 1 15,-1 9 2-15,2-9-8 16,1-1-1-16,0-11-4 16,2-7 1-16,5-14-5 15,6-12 2-15,4-12-3 0,5-15 3 16,2-6-6-16,4-14 3 15,-1-4-6-15,0-5 8 16,-2 9-4-16,-4 2 4 16,-7 19-2-16,-5 10 11 15,-8 18-1-15,-5 15 4 16,-3 8 1-16,-1 9 4 16,3-1-10-16,4-1 2 15,6-9-3-15,8-4 1 16,4-10-7-16,7-8 3 15,1-9-5-15,9-6 0 16,-3-8-2-16,6-11 15 16,-1-5-54-16,1-15-416 15,-1 0 131-15</inkml:trace>
  <inkml:trace contextRef="#ctx0" brushRef="#br0" timeOffset="156207.134">6086 11687 1130 0,'-11'10'339'16,"-5"15"73"-16,2 12-329 16,-1 20-2-16,2 7-38 15,-2 19 1-15,1-1-13 0,5 10 3 16,3-10-17 0,7 2-3-16,8-20-10 0,3-7-1 15,2-18-5-15,7-16 4 16,0-17-6-16,7-12 5 15,1-15 1-15,8-16 3 16,0-7-4-16,1-11 3 16,-7 5-3-16,-2 2 0 15,-12 14-6-15,-4 15 8 16,-8 16-8-16,-9 15 6 16,-4 12-1-16,0 10 5 15,-2 0-8-15,3 3 8 16,2-6-9-16,9-2 7 15,1-8-38-15,9-3-54 16,-1-7-360-16,11-10 67 16</inkml:trace>
  <inkml:trace contextRef="#ctx0" brushRef="#br0" timeOffset="156576.166">6620 12287 984 0,'-3'-4'321'16,"-8"-2"54"-16,-1 5-268 15,-7 2-9-15,0 1-34 16,-8 5 10-16,1 2-3 16,-4 9 3-16,4-1-16 0,1 8 0 15,5 4-17-15,5 8-1 16,7-2-13-16,5 0 1 16,7-6-8-16,11-8-1 15,6-12-13-15,10-12 5 16,4-12-14-16,10-13 4 15,-4-4-1-15,5-10 3 16,-9 3-5-16,-4-1 4 16,-13 9-1-16,-5 3 0 15,-9 12-7-15,-7 9 6 16,-6 11-4-16,-5 11 4 16,-4 10-5-16,-4 7 8 15,1 3-4-15,2 4 4 16,5-7-30-16,8-4-63 15,9-9-44-15,12-5-360 16,4-20 42-16</inkml:trace>
  <inkml:trace contextRef="#ctx0" brushRef="#br0" timeOffset="156807.042">7139 11794 1040 0,'13'-29'391'0,"-17"27"59"0,-9 24-250 15,-5 17-74-15,-12 20-11 16,-1 7-62-16,-5 19-7 16,6-8-21-16,-1 14-6 15,10-11-11-15,4 7 1 16,7-14-7-16,3-3-63 16,9-20-38-16,3-13-65 15,0-24 170-15,0-17-505 16,-4-16 221-16</inkml:trace>
  <inkml:trace contextRef="#ctx0" brushRef="#br0" timeOffset="156943.731">6880 12232 764 0,'-6'-30'453'0,"0"9"39"16,0 12-150-16,3 7-83 0,4 6-70 16,8 4-36-1,5 0-95-15,14 3-20 16,5-5-31-16,12-2-6 0,-1-2-107 15,4 8-444-15,-10-5 108 16</inkml:trace>
  <inkml:trace contextRef="#ctx0" brushRef="#br0" timeOffset="157301.963">7757 11780 1061 0,'-12'10'391'0,"-6"13"50"16,-9 12-264 0,2-2-102-16,-7 6-5 0,6-3-67 15,-1 1-4-15,5-6-44 16,3 6-399-16,7-1 117 15</inkml:trace>
  <inkml:trace contextRef="#ctx0" brushRef="#br0" timeOffset="157640.717">7789 12378 747 0,'-19'-7'410'0,"-1"-3"-36"15,-2 0-111-15,-8 2-217 16,1 4 0-16,-4 5 16 16,6 6-12-16,2 7 11 15,10 1-9-15,10 6-11 16,9 0-25-16,7 3-2 16,8-3-14-16,3 0 5 15,1-2-6-15,-4 2 5 16,-5-5 7-16,-7 7 30 15,-9-4 7-15,-11 3 10 16,-4-3-6-16,-9 0-3 0,-2-5-31 16,-5-2-6-16,7-8-8 15,-3-6-29-15,7-7-63 16,1-8-407-16,10-13 82 16</inkml:trace>
  <inkml:trace contextRef="#ctx0" brushRef="#br0" timeOffset="158094.758">8484 12332 1021 0,'12'-21'299'16,"-5"8"74"-16,-5 9-276 16,-5 16 27-16,-4 11-24 15,-7 15 0-15,-5 4-13 0,0 10-17 16,3-7-53-16,1 1 0 15,7-11-17-15,3-8-29 16,7-15-52-16,5-15-378 16,4-18 75-16</inkml:trace>
  <inkml:trace contextRef="#ctx0" brushRef="#br0" timeOffset="158244.001">8549 11905 1147 0,'-13'-17'363'0,"-1"13"57"16,5 13-340-16,1 13-10 16,6 9-51-16,4 11-39 15,5 4-50-15,4 10-347 16,2-4 70-16</inkml:trace>
  <inkml:trace contextRef="#ctx0" brushRef="#br0" timeOffset="158540.59">8706 12337 880 0,'3'-9'324'16,"-2"-2"46"-16,0 3-225 16,-2 1-3-16,-2 6-31 15,-2 8 3-15,-2 6-27 0,-3 9 2 16,2 5-41 0,1 8 0-16,3-2-15 0,2 2 6 15,6-6-17-15,4-5 1 16,2-9-14-16,8-4 4 15,4-9-12-15,7-8 8 16,0-5-11-16,3-4 7 16,-6 2-6-16,-3 3 6 15,-11 8-8-15,-5 4 8 16,-6 8-9-16,-3 0-17 16,-1 2-54-16,-3-2-426 15,4 3 104-15</inkml:trace>
  <inkml:trace contextRef="#ctx0" brushRef="#br0" timeOffset="159723.032">9690 11790 930 0,'4'-13'351'0,"-8"19"59"15,-4 21-242-15,-7 20-18 16,-4 11-55-16,-8 19-9 0,1-1-39 16,-6 13-19-16,4-7-18 15,-2 7-1-15,7-13-9 16,-1 1-4-16,7-17-32 16,2-9-53-16,5-23-33 15,-1-18-63-15,5-21-85 16,1-19 8-16,1-11 48 15,1-13 55-15,3 1 88 0,0-3 144 16,0 12 52-16,2 9 52 16,-1 12 0-16,4 8 13 15,0 9-34-15,4 7 26 16,0 5-37-16,6 5 20 16,0 4-36-16,6 3-6 15,3-3-51-15,9-4-12 16,1-9-40-16,11-8 0 15,0-12-18-15,8-14-1 16,-6-11 1-16,10-11 3 16,-10-2-9-16,6-16 12 15,-10 6-8-15,2-4 2 16,-12 10-3-16,-5 9 6 16,-15 23-7-16,-7 21 9 15,-13 21-7-15,-11 29 10 16,-10 12-2-16,-8 22 6 0,1 2-9 15,-3 12 11-15,9-12-13 16,2 4 4-16,10-16-11 16,4-2 6-16,8-17-5 15,3-8 7-15,5-18-8 16,9-9 7-16,3-16-4 16,7-9 4-16,4-6-5 15,4-8 4-15,-1-3-3 0,3-6 3 16,-5 3-2-16,3-2-3 15,-7 9 3-15,-3 5 1 16,-6 8-2-16,-4 7 1 16,-5 8-2-16,-2 7 0 15,-1 6 1-15,-4 10 3 16,0 2-2-16,-1 7 6 16,-3-3-5-16,0 4 1 15,3-8-5-15,3-4 3 16,1-10-5-16,7-7 7 15,3-8-4-15,9-16 2 16,1-6-22-16,8-10-32 16,-1-2-33-16,3-10-31 15,-4 11-9-15,-3 1 13 16,-8 13 35-16,-6 6 31 16,-9 13 35-16,-6 9 11 15,-5 7 5-15,-4 8 14 0,2 1 3 16,-1 5-6-16,3-3 3 15,3-1-1-15,5-9-19 16,4-7-14-16,3-13-32 16,2-12-392-16,3-8 105 15</inkml:trace>
  <inkml:trace contextRef="#ctx0" brushRef="#br0" timeOffset="159842.563">10487 11803 759 0,'10'6'199'16,"-3"12"43"-16,3 16-452 16,4 1 47-16</inkml:trace>
  <inkml:trace contextRef="#ctx0" brushRef="#br0" timeOffset="160156.97">10684 12204 803 0,'9'21'391'0,"-5"-5"8"16,-8-5-194-16,-4-3-82 15,-3-5-66-15,-10 1-18 16,-3-2-34-16,-6 0-1 16,1-1-4-16,-3 0 3 0,6 2-7 15,4 0 36-15,10 3 1 16,5 2 4-16,12 2-2 16,8 4 12-16,6 2-38 15,8 5-2-15,0 1-1 16,3 6-1-16,-7-2-5 15,-4 5 3-15,-8-1 17 16,-10 1 44-16,-9-5 7 0,-6 0 11 16,-3-6 0-16,-4-4-20 15,4-6-45-15,-3-6 3 16,2-6-19-16,-7-6-530 16,-1-12 182-16</inkml:trace>
  <inkml:trace contextRef="#ctx0" brushRef="#br0" timeOffset="160591.03">11309 12209 967 0,'-7'3'349'16,"-5"17"31"-16,-3 19-224 16,2 5-108-16,-1 16 19 15,-2-2-19-15,-2 7-3 16,6-8-8-16,-1 0-9 15,7-12-29-15,4-1 7 16,3-14-38-16,1-5-391 16,5-13 120-16</inkml:trace>
  <inkml:trace contextRef="#ctx0" brushRef="#br0" timeOffset="160874.408">11222 12288 979 0,'14'-41'339'0,"2"5"60"16,12 3-199-16,3 7-41 16,8 7 8-16,-2 13-31 15,1 11-10-15,-5 11-63 16,-8 11-15-16,-10 7-39 0,-8 10 9 16,-8-1-14-1,-10 5 7-15,-4-4-9 0,-7 1 7 16,-2-11-11-16,-6-3 5 15,5-9-17-15,1-10-35 16,5-9-48-16,9-4-52 16,9-8-43-16,5-6-331 15,10 1 82-15</inkml:trace>
  <inkml:trace contextRef="#ctx0" brushRef="#br0" timeOffset="161239.643">11936 12193 1003 0,'23'-11'286'0,"-13"8"82"16,-12 6-270-16,-9 5 6 15,-10 4-24-15,-13 4-7 0,-1 5-11 16,-5 8-14 0,1-1-29-16,0 9 0 0,8 0-3 15,2 5 6-15,7-4-6 16,10-2 6-16,9-10-1 15,10-9-5-15,9-10-10 16,11-16-1-16,4-13-6 16,9-10 3-16,1-4-3 15,1-11 1-15,-4 4 2 16,-3-1 0-16,-11 12-5 0,-7 4 7 16,-7 15-6-16,-8 9 0 15,-7 13 2-15,-6 11 4 16,-3 7-8-16,-9 11 9 15,1 0-8-15,-1 8-62 16,5-6-49-16,1 0-341 16,12-4 32-16</inkml:trace>
  <inkml:trace contextRef="#ctx0" brushRef="#br0" timeOffset="161397.857">12183 12254 959 0,'9'-9'341'16,"-8"12"40"-16,-7 14-226 0,-4 10-92 16,-4 13-10-16,-2 4-27 15,-2 10-9-15,1-5-17 16,2 7 2-16,4-9-23 16,-2 3-381-16,10-10 123 15</inkml:trace>
  <inkml:trace contextRef="#ctx0" brushRef="#br0" timeOffset="161706.239">12169 12283 1024 0,'14'-28'371'0,"5"4"83"15,3 4-255-15,7 2-19 16,1 5-30-16,5 4-26 15,-7 5-46-15,4 7-16 16,-11 5-49-16,-1 9-6 16,-8 0-4-16,-11 12 2 15,-11 0-8-15,-8 8 3 16,-8-4-5-16,-10 4-3 16,0-9-10-16,-4 1-24 15,7-9-25-15,2-3-55 16,13-8-23-16,2-3-374 15,13-5 89-15</inkml:trace>
  <inkml:trace contextRef="#ctx0" brushRef="#br0" timeOffset="162207.002">12584 12311 976 0,'15'5'283'0,"3"-4"78"15,4-2-266-15,5-6 37 16,-2-3-15-16,3-6 10 16,-5 0-20-16,-1-2-8 15,-7 3-59-15,-4 0-8 16,-7 5-13-16,-7 2 13 16,-8 6-8-16,-11-1 10 15,-6 4-7-15,-9 3-4 16,-1 4-16-16,-2 3-1 15,9 4-10-15,4 6 7 16,11 1-6-16,5 5 8 16,7-2-7-16,5 3 8 15,6-4-9-15,6-3 6 16,7-8-8-16,8-7 7 16,5-8-6-16,5-10 7 15,0-5-6-15,4-8 6 0,-2 0-4 16,-1 1 3-16,-7 5-5 15,-4 5 1-15,-7 9 0 16,-5 6 5-16,-7 7-7 16,-2 11 7-16,-4 2-3 15,-6 7 7-15,-1 4-9 16,-3 3 10-16,1-4-11 16,0 2 7-16,3-10-7 0,5-2 5 15,2-10 4-15,3-4-78 16,0-6-45-16,1 1-392 15,-2-4 34-15</inkml:trace>
  <inkml:trace contextRef="#ctx0" brushRef="#br0" timeOffset="162355.682">13007 12400 1121 0,'2'0'445'15,"2"1"41"-15,5-2-263 16,5-1-84-16,9-6-34 15,3-6-50-15,19-10-4 16,1-5-33-16,5-1-538 16,-7 2 179-16</inkml:trace>
  <inkml:trace contextRef="#ctx0" brushRef="#br0" timeOffset="167521.769">619 14266 892 0,'-39'5'421'15,"8"-8"14"-15,8 4-151 16,13 1-170-16,10 3 7 16,10-2-33-16,18 2-2 15,12 2-18-15,23-2 0 16,12-3-16-16,25-1-11 15,-4-1-22-15,16 3-4 16,-11 1-11-16,12 2-2 16,-21-2-2-16,8-3 0 0,-19-3-31 15,-1-7-117-15,-22 1-393 16,-8-8 67-16</inkml:trace>
  <inkml:trace contextRef="#ctx0" brushRef="#br0" timeOffset="167856.014">1829 14074 1198 0,'-21'-4'355'15,"8"0"92"-15,17 2-325 16,13 0-40-16,17-1 3 16,4 2-50-16,8 1 10 15,-5 5-9-15,2 5-3 16,-13 5-12-16,-8 14 14 16,-17 9-10-16,-15 15 3 15,-14 5-6-15,-20 7 7 16,-3-6-17-16,-11-2 2 0,6-15-10 15,0-8 7-15,16-14-13 16,1-6-76-16,15-5-452 16,8-3 121-16</inkml:trace>
  <inkml:trace contextRef="#ctx0" brushRef="#br0" timeOffset="168804.968">2869 14209 1037 0,'4'-55'320'0,"-6"24"74"15,-4 13-248-15,2 23-49 16,-11 18 7-16,0 13-26 0,-6 13-1 16,6 3-32-16,1 7-7 15,11-11-14-15,3-3-5 16,7-10-14-16,5-6 3 15,5-13-1-15,9-11-8 16,0-12-1-16,8-13 8 16,-4-9-7-16,3-9 3 15,-6 1 4-15,-2-1-6 16,-9 8 0-16,-2 5 7 16,-7 11-5-16,-2 8-4 15,-3 11 10-15,-2 11-5 16,-2 9-2-16,-2 13 4 15,1 5 6-15,0 8-8 16,3-9 3-16,7-1 1 16,6-16-5-16,7-11-1 0,1-15-1 15,11-14 0-15,-4-7 0 16,10-10-1-16,-1-2-1 16,11-6 6-16,-7 2-11 15,4-11-98-15,-9 0 199 16,6-10-587-16,-8 0 162 15</inkml:trace>
  <inkml:trace contextRef="#ctx0" brushRef="#br0" timeOffset="169704.86">3657 13647 946 0,'-12'3'406'0,"-9"19"24"16,-1 7-216-16,0 20-115 15,4 5-32-15,-4 18-13 16,4 2-22-16,2 17-1 15,2-9-6-15,3 10-4 16,6-13-8-16,4-2-8 16,2-21-2-16,6-6-1 15,6-23-2-15,6-9 2 16,4-18 3-16,10-19-9 16,0-11 3-16,10-16 3 15,-4-5-3-15,1-3-1 16,-10 11 7-16,-2 11-2 15,-14 17-5-15,-7 17 7 0,-10 13-7 16,-1 13 2-16,-3 4 0 16,0 5 4-16,2-4-33 15,5 1-40-15,3-7-16 16,8 0-45-16,4-7-30 16,14-7-19-16,3-11 35 15,14-11 9-15,-1-10 48 16,12-8 33-16,-7-1 49 0,4-9 29 15,-8 6 12-15,-2-5 23 16,-13 6 2-16,-5 3 7 16,-12 8-13-16,-10 4 24 15,-11 8-15-15,-13 6 13 16,-8 8-3-16,-9 6 17 16,1 5-19-16,-8 11 4 15,7 3-13-15,0 4 3 16,12-3-18-16,3 2-19 15,12-11-9-15,8-4-3 16,10-8-14-16,12-8-2 16,6-10 6-16,10-10-4 15,2-6-5-15,6-10 9 16,-5 0-2-16,-2-7-7 16,-9 6 4-16,-4 0-4 15,-11 12 3-15,-8 7-1 0,-6 14 0 16,-7 16-3-16,-7 11 8 15,-2 13-9-15,-2 3 5 16,6 9 4-16,6-9-4 16,10-1-1-16,10-16 1 15,14-11-3-15,9-19-1 16,10-20 4-16,2-11-6 16,6-24 0-16,-6-4-1 0,6-21-5 15,-7 3 4-15,0-15 1 16,-9 9-1-16,-4-9 5 15,-11 19 5-15,-6 10-2 16,-12 23 0-16,-12 26 2 16,-5 30-5-16,-14 31 11 15,-2 13-3-15,-6 25 1 16,8 1 8-16,-1 10 1 16,10-12-6-16,6 3 0 15,7-16-3-15,7-9 10 16,8-17-57-16,0-8 85 15,0-16-533-15,-2-10 157 16</inkml:trace>
  <inkml:trace contextRef="#ctx0" brushRef="#br0" timeOffset="169851.199">4483 14151 1298 0,'0'-1'456'16,"4"-1"57"-16,9 0-364 15,10-2-28-15,7-3-72 16,16-3-15-16,8-2-11 16,14 2-58-16,-3 3-492 0,-1 1 150 15</inkml:trace>
  <inkml:trace contextRef="#ctx0" brushRef="#br0" timeOffset="170823.805">5737 14169 984 0,'18'-23'326'16,"-15"3"64"-16,-10 2-239 16,-10 4-29-16,-12 5-14 15,-5 5-25-15,-12 9 8 16,4 6-24-16,-10 11-6 16,10 8-6-16,-3 8-11 15,12 0-21-15,3 8-4 16,11-4-10-16,9-3-2 15,10-10-2-15,10-5 6 0,8-14-5 16,10-8-2-16,7-14 2 16,9-13-3-16,-5-10-7 15,5-9 5-15,-8 4-3 16,-4-3 4-16,-8 13 1 16,-7 5 4-16,-7 11-11 15,-6 7 11-15,-5 11-9 16,-6 10 5-16,-3 7-3 0,-5 14 8 15,-1 4-8-15,-3 11 7 16,4-5-8-16,4-1 1 16,7-10 1-16,9-7 0 15,7-15-12-15,14-12-38 16,6-8-21-16,7-18-33 16,2-7-1-16,1-9 7 15,-6 0 41-15,-4-6 20 16,-6 11 32-16,-4 4-1 15,-10 11 6-15,-2 9 3 16,-8 14 6-16,-4 11 4 16,-4 7 8-16,-2 11 5 15,-2 4 4-15,-1 9 3 16,1-2-7-16,-4 4-2 16,3-5-10-16,2-1-5 0,5-9-6 15,5-2-27 1,3-13-37-16,4-12-73 0,2-8-34 15,-1-13-292-15,-1-4 39 16</inkml:trace>
  <inkml:trace contextRef="#ctx0" brushRef="#br0" timeOffset="170941.852">5911 14387 622 0,'7'-23'419'0,"0"5"-32"0,6 3-45 16,3 4-164-16,8-4 2 16,4 0-42-16,11-4-24 15,2 1-50-15,16-4-16 16,-2 1-23-16,5-2 216 15,-5 5-742-15,1-3 331 16</inkml:trace>
  <inkml:trace contextRef="#ctx0" brushRef="#br0" timeOffset="171737.779">6447 14259 1054 0,'-11'9'289'16,"3"4"86"-16,6 4-301 16,9-1-1-16,5-3-13 15,11-8 4-15,5-6-7 16,11-13 2-16,1-5-10 15,2-10-12-15,-9 1-13 0,-9 0-2 16,-16 8-3-16,-17 4-1 16,-15 9 6-16,-19 7 6 15,-5 8-3-15,-9 9-6 16,5 5-4-16,3 12-3 16,13 0-9-16,5 11 19 15,14-4 4-15,10 3 4 16,10-10-2-16,16-4 0 15,11-13-14-15,18-10-9 16,13-13-4-16,28-10-13 16,0-11-76-16,16-18-433 15,-14-3 107-15</inkml:trace>
  <inkml:trace contextRef="#ctx0" brushRef="#br0" timeOffset="172637.83">7433 14176 889 0,'0'-13'248'0,"-6"8"81"15,-2 10-254-15,-5 12 1 16,0 7-21-16,-2 15-6 15,0-1-23-15,4 10-4 16,5-9-4-16,6 2 6 16,5-10-9-16,11-3 7 15,3-10-1-15,11-6-7 16,4-9-5-16,13-15 0 16,2-6-8-16,6-13 2 15,-6-5 0-15,-3-8-2 16,-14 4 0-16,-4-2 7 15,-14 12-6-15,-3 10 3 16,-6 14 5-16,-4 18 1 16,-7 15-1-16,0 19 28 0,-3 8 1 15,-2 17 1-15,0-2 0 16,0 8-2-16,-1-8-20 16,-3 6 10-16,2-14 0 15,-4 5 5-15,-1-15-2 16,-8-1-3-16,1-16-13 15,-8-8-2-15,-1-15-7 16,0-15 1-16,1-14-5 16,0-17 0-16,10-3-2 0,4-10-20 15,8 2-44-15,6 0 70 16,11 12-478-16,9-2 137 16</inkml:trace>
  <inkml:trace contextRef="#ctx0" brushRef="#br0" timeOffset="173037.653">8240 14281 897 0,'19'-14'300'0,"-12"0"72"16,-9 2-229-16,-5 1 10 15,-2 0-9-15,-11 3-7 0,-2 5-20 16,-11 3-7-1,-4 5-46-15,-9 4-9 0,6 5-18 16,-6 6-1-16,12 6-16 16,5 11 0-16,12-2-6 15,5 7-2-15,11-5-6 16,9 0-3-16,7-12 1 16,13-5-4-16,5-10-2 15,17-11 4-15,-2-11-1 16,3-11-2-16,-7-2 1 0,-6-10 3 15,-17 5-3-15,-12-3 5 16,-11 6-4-16,-12 2 3 16,-8 8 0-16,-10 10-7 15,1 11 4-15,-6 13-31 16,8 3-31-16,5 8-76 16,13-5-40-16,11-1-357 15,12-7 61-15</inkml:trace>
  <inkml:trace contextRef="#ctx0" brushRef="#br0" timeOffset="173437.49">8460 14253 1009 0,'9'-23'326'0,"-3"2"73"0,-5 7-265 16,-3 7-16-16,-4 10-36 15,-4 10-1-15,-3 7-25 16,-1 10-14-16,2 3-28 15,0 6 3-15,4-6-12 16,6 4-2-16,5-11-6 16,9-1 4-16,5-14-2 15,13-4 2-15,2-12-3 0,11-5 3 16,-5-11 1-16,5-5-2 16,-10-8-4-1,-1-4 6-15,-6 0 2 16,-1 3-4-16,-8 6 2 0,-2 9 1 15,-5 9-3-15,-7 11-2 16,-4 9 4-16,-5 15 22 16,-3 6 10-16,-3 15 3 15,1-5-2-15,2 4 1 16,2-8-22-16,5-3-8 16,6-12-5-16,5-1 1 15,2-10-9-15,5-5-86 16,1-11-21-16,3-9-382 15,-3-7 37-15</inkml:trace>
  <inkml:trace contextRef="#ctx0" brushRef="#br0" timeOffset="173612.523">8964 14193 1026 0,'4'3'329'16,"0"11"85"-16,-2 6-277 15,1 9-9-15,-2 1-27 16,1 4-14-16,-1-3-33 15,3 4-9-15,-2-9-25 16,0 3-7-16,1-7-1 0,-1 2-58 16,-3-5-33-16,-4-2-393 15,-1-4 64-15</inkml:trace>
  <inkml:trace contextRef="#ctx0" brushRef="#br0" timeOffset="173745.65">9105 14345 810 0,'19'-11'452'16,"-4"-2"-16"-16,8-4-132 16,5-2-189-16,9-4-12 15,0-1-56-15,5 3-483 16,-6 4 147-16</inkml:trace>
  <inkml:trace contextRef="#ctx0" brushRef="#br0" timeOffset="176272.422">10132 13744 1015 0,'12'-50'321'0,"-9"11"80"15,-4 17-287-15,-7 17 16 16,-3 18-26-16,-3 22-19 16,-3 13-23-16,-7 26-9 15,2 4-35-15,-3 20-12 16,-1-8-1-16,3 9-5 16,8-18-2-16,5-3 6 15,9-25-5-15,11-10 0 16,7-22-4-16,9-12 7 15,0-13-4-15,9-14 5 16,-4-8-4-16,8-15 8 16,-3-4-8-16,4-10-1 15,-6 10-2-15,-3 1-2 0,-11 14-45 16,-5 10-62-16,-11 13 179 16,-8 7-524-16,-2 12 172 15</inkml:trace>
  <inkml:trace contextRef="#ctx0" brushRef="#br0" timeOffset="176424.737">10204 14267 498 0,'-3'10'401'15,"-2"3"-77"-15,0 4-27 16,-2 3-221-16,1 6-19 16,2 2-32-16,6 2-9 15,3-6-15-15,9-9 7 16,6-10-351-16,9-18 117 15</inkml:trace>
  <inkml:trace contextRef="#ctx0" brushRef="#br0" timeOffset="177353.566">10517 14260 448 0,'-9'11'468'0,"-3"5"-94"15,4 2 8-15,6 0-199 16,6-2-39-16,10-3 0 16,7-5-25-16,8-12-2 15,4-7-45-15,5-12-10 16,-3-3-27-16,-1-9-7 16,-6 7-16-16,-10-1-3 15,-12 9-5-15,-10 1 3 16,-11 10-8-16,-17 3 0 15,-2 7 5-15,-10 10-4 16,0 6 2-16,-6 12 3 16,9 3-2-16,-1 11-2 15,10-2 1-15,8 1-5 16,15-9 2-16,10 0-2 16,13-15 1-16,10-3 4 15,7-9 1-15,9-4-1 16,-1-9 1-16,8-4 2 0,-6-4-4 15,3-8-1-15,-6-2-2 16,-2-6 4-16,-8 1-7 16,-3-2 5-16,-8 6-2 15,-3 4 2-15,-6 9-2 16,-3 5 2-16,-6 7 0 16,-5 8 0-16,-2 8-1 0,-2 12 2 15,-2 4 1 1,2 5-3-16,3-1 5 0,7-4 0 15,4-10-6-15,11-5 2 16,5-8 1-16,9-8-2 16,2-7-1-16,8-8 6 15,-3-7-2-15,4-7-1 16,-9-3-4-16,2-2 5 16,-9 2-6-16,1 6 7 15,-8 7-2-15,2 8 3 16,-6 10-5-16,-3 11 2 15,-4 11-1-15,-5 17 2 16,-3 4-3-16,-7 17 5 16,-2 0-1-16,-6 15-4 15,-4-4 5-15,-6 15 2 0,-4-12 0 16,-8 3 14-16,1-16 20 16,-9-5 15-16,1-20 5 15,-6-6 4-15,7-13-12 16,-7-10-21-16,10-10-18 15,0-13-16-15,7-12-32 16,-1-16-83-16,9-4-100 16,-8-17-382-16,4 5 21 0</inkml:trace>
  <inkml:trace contextRef="#ctx0" brushRef="#br0" timeOffset="178070.016">12056 13770 492 0,'23'-65'476'0,"-9"21"-106"15,-5 11 28-15,-10 24-275 16,-10 22 3-16,-8 16-26 16,-10 25-4-16,-4 5-26 15,-12 20-7-15,2-3-27 16,-8 13-11-16,6-11-8 16,0 10-10-16,12-13-6 15,3 2-5-15,13-18 1 16,7-5-22-16,12-17-53 15,8-12-71-15,7-16-328 0,11-13 33 16</inkml:trace>
  <inkml:trace contextRef="#ctx0" brushRef="#br0" timeOffset="179004.695">12077 14266 1023 0,'-11'16'344'16,"5"0"80"-16,6-2-234 16,10-4-39-16,2-5 6 15,8-6-42-15,4-6-19 16,3-4-42-16,4-6-21 0,-3-3-19 16,-1-2-6-16,-8 3-4 15,-7-3-3-15,-9 5 4 16,-11 1-4-16,-10 5 2 15,-11 7-4-15,-4 9 2 16,-10 13-4-16,2 8 6 16,-6 13-5-16,9 5 7 15,-1 3-6-15,14-5 4 16,7 1-6-16,12-10 3 16,12-4-3-16,10-8 6 15,14-8-5-15,6-9 6 0,15-12-2 16,5-8-1-16,11-11-1 15,-4-3 3-15,7-6-1 16,-13 2-4-16,0-5 2 16,-12 6 0-16,-1-2-4 15,-11 6 2-15,-1 5 6 16,-10 7-2-16,-4 4-4 16,-9 7 5-16,-5 6-1 15,-6 4-4-15,-8 5 3 16,-4 2-1-16,-5 4 0 15,-4 0-3-15,-6 3 7 16,-1 2-6-16,-6 8 4 16,3 1 1-16,-5 6 0 0,6-2-3 15,3 3 7-15,9-7-4 16,9-5-1-16,11-6-1 16,10-7 1-16,8-11-3 15,15-8 3-15,1-9-2 16,10-11 4-16,-2-3-5 15,3-7 1-15,-11 2-2 16,-2 2 5-16,-11 8-7 16,-5 5 5-16,-10 11 0 0,-6 8 0 15,-3 10-4-15,-7 8 5 16,1 7-2-16,-4 7-3 16,3 5 3-16,1 3 5 15,3-5-4-15,5 0-5 16,6-12 2-16,7-10-1 15,7-11-1-15,7-12 5 16,3-7-2-16,9-10 1 16,-2-1 1-16,5-8-5 15,-5 3-2-15,-2 2 6 16,-9 4 0-16,-3 7-1 16,-10 11 2-16,-2 5-2 15,-7 7-3-15,-3 8 2 16,-4 6-1-16,-1 9 2 15,0 2 1-15,1 5 2 16,1 0-2-16,1 1 3 0,4-4 2 16,1-3-61-16,1-4-55 15,3-8-79-15,2-7-339 16,3-8 30-16</inkml:trace>
  <inkml:trace contextRef="#ctx0" brushRef="#br0" timeOffset="179669.873">12990 14306 772 0,'-3'2'409'0,"2"4"3"16,4-1-166-16,3 0-71 15,8-5-49-15,7-5 8 16,3-6-39-16,9-5-6 16,-1-5-31-16,7-4-18 15,-2 3-21-15,1 0-6 16,-8 6-4-16,0 5-7 15,-9 7 0-15,-10 9 0 16,-7 4-3-16,-7 9-1 16,-6 3 5-16,-6 7-2 15,1-2 5-15,0 9 2 16,3-9-3-16,4 2-3 16,5-11 1-16,5-4-4 15,5-6-3-15,7-7 4 0,4-6-1 16,6-4 1-16,3-7-1 15,4-9 2-15,0 0 3 16,3-9-4-16,-6 6 1 16,-2 0 1-16,-4 9-4 15,-5 5 1-15,-9 10-1 16,-3 7 2-16,-5 9-2 16,-7 8 4-16,-1 6-4 0,-2 8 5 15,-1-2 0-15,0 4-1 16,5-6-1-16,1-2-1 15,4-10 0-15,7-4-2 16,2-7 4-16,9-8-2 16,2-9 5-16,8-7-5 15,2-5-3-15,8-11 1 16,-2 2 1-16,5-5 1 16,-6 7-2-16,1 4 3 15,-6 8 1-15,-5 7-5 16,-10 6-2-16,-7 10 8 15,-6 6-2-15,-9 8-1 16,-1 2 3-16,-4 9 2 16,-1-1-6-16,-3 5-1 15,4-5-2-15,-2-3 1 16,5-8-5-16,6-8-108 0,4-11-52 16,7-12-355-16,2-11-9 15</inkml:trace>
  <inkml:trace contextRef="#ctx0" brushRef="#br0" timeOffset="179789.167">14023 13898 1139 0,'1'-4'309'16,"-2"9"75"-16,3 5-313 16,3 8-55-16,0 2 67 15,2 3-470-15,4 11 180 16</inkml:trace>
  <inkml:trace contextRef="#ctx0" brushRef="#br0" timeOffset="180103.123">14076 14222 969 0,'-7'19'307'0,"-4"7"62"16,3 1-273-16,0 7-20 15,0-3-29-15,2 4-8 16,3-5-11-16,2-6-4 15,4-9-9-15,9-6 2 16,3-13-7-16,9-9-4 16,4-9 1-16,9-11 0 0,-2-1-8 15,3-1 4-15,-9 8-1 16,-1 1 0-16,-11 14 0 16,-4 6-2-16,-6 8 2 15,-5 10 0-15,-7 10 3 16,-6 6-5-16,-3 4 0 15,3 1-13-15,0-7-15 16,7-1-60-16,8-10-319 0,9-5 77 16</inkml:trace>
  <inkml:trace contextRef="#ctx0" brushRef="#br0" timeOffset="180536.388">14636 14304 939 0,'27'-19'360'16,"-9"7"40"-16,-7 2-225 15,-4 5-71-15,-4 3-22 16,-8 6-27-16,-6 5-16 16,-6 4-14-16,-9 10-12 15,-1 1-9-15,-3 6-3 16,5-2 0-16,3 2-2 16,9-7 1-16,8-4-1 15,6-7 7-15,8-6-8 16,5-6 2-16,10-10-1 0,0-2 1 15,4-8-2-15,-1-2 5 16,4-9-3-16,-5 2 3 16,2-4 2-16,-4 7 1 15,-1 5 22-15,-7 12 14 16,-4 15 9-16,-6 14 1 16,-8 17 2-16,-6 12-13 15,-10 17-12-15,-4 1-12 16,-9 12-4-16,-3-5-3 0,-9 9-8 15,1-9 1-15,-10 4 3 16,5-14-3-16,-4-7 3 16,10-19-5-16,0-10 3 15,10-17-1-15,0-14 0 16,9-13-5-16,5-14-82 16,7-8-47-16,7-13-387 15,6 2 31-15</inkml:trace>
  <inkml:trace contextRef="#ctx0" brushRef="#br0" timeOffset="180902.508">15188 14289 973 0,'11'-16'236'0,"-13"6"79"16,-4 2-265-16,-6 4-7 15,-5 1 5-15,-4 3-9 16,-1 1 5-16,2 3-20 16,2 3-11-16,4 1-12 15,3 6 3-15,4 4 3 16,3 5 8-16,8-1 5 0,5 6 2 16,2-4-3-16,4 7-2 15,0-1-9-15,2 1 7 16,-8 0 11-16,-3 2 48 15,-8-8 21-15,-6 0 37 16,-7-5 4-16,-5-2-2 16,-1-5-51-16,-3-1-22 15,2-8-37-15,-1-5-2 16,4-5-122-16,5-6-438 16,2-3 121-16</inkml:trace>
  <inkml:trace contextRef="#ctx0" brushRef="#br0" timeOffset="181569.004">16150 13542 1041 0,'20'-41'315'15,"-14"26"90"-15,-14 33-284 0,-17 31-3 16,-11 19-25-16,-11 35-16 16,-6 6-28-16,-9 24-13 15,3-9-16-15,-9 15-7 16,10-24-8-16,3 5 7 16,11-27-15-16,8-5-6 15,17-28-65-15,8-13-385 16,11-30 99-16</inkml:trace>
  <inkml:trace contextRef="#ctx0" brushRef="#br0" timeOffset="182019.479">16740 13704 885 0,'12'-36'326'0,"1"4"74"15,-7 11-230-15,-5 12 10 16,-5 13-30-16,-14 19-1 15,-7 17-52-15,-18 26-16 16,-5 8-43-16,-14 22-13 16,4-3-20-16,-5 9-1 15,13-11-2-15,4 4 20 16,16-23 7-16,10-2 3 16,16-21 9-16,10-12-4 15,12-18-21-15,18-17-7 16,4-16-7-16,15-14-2 15,3-9 1-15,10-11 2 16,-8 1 1-16,6-6-1 16,-14 5 0-16,-3 3-89 15,-18 11 350-15,-3 7-810 16,-17 14 298-16</inkml:trace>
  <inkml:trace contextRef="#ctx0" brushRef="#br0" timeOffset="182152.082">16637 14345 824 0,'-28'38'349'16,"2"4"20"-16,9-10-199 16,7 0-103-16,10-8-32 0,9-2-11 15,7-9-66 1,10-5-323-16,7-7 95 0</inkml:trace>
  <inkml:trace contextRef="#ctx0" brushRef="#br0" timeOffset="182919.865">17003 14336 945 0,'1'20'340'16,"4"-3"66"-16,8-2-217 15,7-7-41-15,11-5-7 16,4-6-42-16,9-13-25 16,-4-5-34-16,-1-3-15 15,-9-3-16-15,-8 0-7 0,-12 10 2 16,-11 2-1-16,-9 6-1 16,-17 3 2-16,0 6 0 15,-15 3-1-15,1 3 3 16,-5 7 0-16,10 6-3 15,-2 10 6-15,11-1-2 16,6 8-1-16,9-2-3 16,7-1 1-16,7-8-2 15,9-4 0-15,5-8-3 0,12-9 3 16,0-5-1-16,13-9 1 16,0-4-1-16,8-9 2 15,-8-1-2-15,4-7 2 16,-9 4-7-16,-3-2 3 15,-11 7 1-15,-6 5 0 16,-7 9-2-16,-8 7 2 16,-8 8-2-16,-7 8 0 15,-2 8 1-15,-2 9 4 16,0 2-4-16,3 5 5 16,7-5-4-16,9-4 1 15,7-12-4-15,15-9 5 16,4-13-6-16,10-11 5 15,-2-4-6-15,9-10 4 16,-5 0 1-16,6-10 5 0,-3 4-7 16,-2-3 5-16,-6 10-4 15,-4 2 0-15,-10 17 3 16,-6 16 4-16,-9 16 1 16,-12 17 7-16,-6 11 3 15,-8 19-2-15,-3 0-1 16,-8 14-4-16,1-6-5 15,-13 14-2-15,0-10 13 16,-11 9 25-16,3-15 12 0,-8-3 19 16,8-21-4-16,-8-7-8 15,11-20-28-15,-3-13-9 16,9-17-20-16,0-19-30 16,12-16-71-16,1-28-492 15,8-18 114-15</inkml:trace>
  <inkml:trace contextRef="#ctx0" brushRef="#br0" timeOffset="183538.322">18306 14697 1039 0,'-6'32'321'0,"0"-11"83"16,8-17-284-16,11-23 7 15,7-22-24-15,11-28-2 0,0-11-13 16,6-25 7-16,-6 2-22 16,-3-17 5-16,-10 15-23 15,-2-13-9-15,-8 17-27 16,-1 0-4-16,0 25-14 15,0 12 7-15,-2 31-9 16,0 17 7-16,2 20-6 16,3 18 4-16,1 7-5 15,5 13 2-15,3 0-4 16,4 8-11-16,0-8-57 0,2 6-124 16,-3-8 276-16,-5 7-618 15,-6-5 185-15</inkml:trace>
  <inkml:trace contextRef="#ctx0" brushRef="#br0" timeOffset="183869.167">18359 14291 1105 0,'-44'28'352'16,"13"-4"103"-16,6 1-248 16,17-5-32-16,15-8 2 15,13-6-53-15,17-9-17 16,12-8-57-16,14-4-17 15,1-2-12-15,9-4-3 16,-9 4-10-16,2-1-4 16,-13 4-3-16,-1 1 2 0,-15 7-1 15,-5 8-4-15,-11 7 4 16,-8 9 2-16,-10 6-7 16,-5 11 4-16,-6 0-2 15,-6 6 0-15,0-2-4 16,-2 3 2-16,3-12-6 15,3-5-35-15,6-13-44 16,4-15-94-16,7-12-53 16,5-16-325-16,3-16 32 0</inkml:trace>
  <inkml:trace contextRef="#ctx0" brushRef="#br0" timeOffset="183984.276">19103 13785 1156 0,'-16'11'360'0,"-9"15"58"16,-1 7-320-16,2 11-59 16,10 0-36-16,6 3-47 15,8-8-374-15,5 2 107 16</inkml:trace>
  <inkml:trace contextRef="#ctx0" brushRef="#br0" timeOffset="184335.757">19128 14263 1059 0,'-14'20'330'0,"-5"4"90"0,2 1-297 16,3 3 0-16,3-4-34 15,3 3-19-15,6-5-28 16,5-1-5-16,4-3-24 16,4-5 5-16,1-4-4 15,5-6-5-15,3-4-1 0,5-8 3 16,1-6-11-16,10-10 0 15,-2-2 2-15,3-6-5 16,-6 4-2-16,-3 1 6 16,-10 11-2-16,-7 6-2 15,-10 14 3-15,-5 9-4 16,-8 9-3-16,-5 9 1 16,-1 4-1-16,-1 1-7 15,6-7-11-15,8-3-56 16,7-8-42-16,8-9-339 15,9-6 47-15</inkml:trace>
  <inkml:trace contextRef="#ctx0" brushRef="#br0" timeOffset="184902.322">19775 14292 995 0,'10'-18'335'0,"-10"6"59"16,-7 3-239-16,-5 5-53 15,-10 3-5-15,-3 4-20 16,-8 10 15-16,0 8-13 16,-5 13 8-16,6 0-19 15,2 7-4-15,8-7-27 16,12-5-18-16,15-12-16 0,17-13 3 16,13-14-8-1,13-14 2-15,1-10 0 0,5-16-2 16,-8 2 1-16,0-13 1 15,-8 4 0-15,4-6 3 16,-10 6-1-16,0-4-1 16,-9 13 1-16,-6 5-3 15,-13 19 0-15,-8 18 4 16,-9 20-3-16,-10 24 0 16,-5 13 3-16,-6 17-1 15,0-1-4-15,1 14 4 16,5-10-1-16,4 3-4 15,9-15 4-15,6 0 1 16,9-17-4-16,10-9 0 16,8-14-2-16,11-15 0 15,3-15 0-15,12-13 2 0,-1-8 0 16,3-9 2-16,-4 3 0 16,-3-6 3-16,-9 8-4 15,-6 3 3-15,-9 11 0 16,-4 6 0-16,-6 14-3 15,-5 10 3-15,-7 10-3 16,-2 10 1-16,-3 3-1 16,-1 9-2-16,-2-5 7 0,4 3-5 15,3-9-28-15,2-5-103 16,9-13 152-16,5-7-545 16,4-15 132-16</inkml:trace>
  <inkml:trace contextRef="#ctx0" brushRef="#br0" timeOffset="185039.877">20358 13823 1116 0,'5'-27'390'16,"-3"15"50"-16,-4 13-299 16,-1 9-72-16,-4 14-57 15,-1 5-84-15,-1 13-368 16,0 4 79-16</inkml:trace>
  <inkml:trace contextRef="#ctx0" brushRef="#br0" timeOffset="185402.272">20324 14312 1043 0,'-2'7'305'0,"-3"-2"84"15,1 5-266-15,0 3-33 16,0 5 4-16,-1 2-25 15,-1 6-8-15,3-1-23 0,-1-1-12 16,4-2-12-16,6-1-2 16,5-8-5-16,6-10-1 15,5-6-5-15,8-11 1 16,2-6-2-16,6-5 1 16,-2 1 0-16,2-4-1 15,-8 6 2-15,-4 3-4 16,-11 4 0-16,-1 4 2 15,-9 10-1-15,-4 5-16 16,-5 7-20-16,-3 10-44 16,-6 6-17-16,-2 8-17 15,2-4 6-15,7-2 15 16,10-9 39-16,10-10 249 16,5-9-532-16,11-7 262 15</inkml:trace>
  <inkml:trace contextRef="#ctx0" brushRef="#br0" timeOffset="185838.607">20803 14432 664 0,'42'-26'422'0,"-9"3"-5"16,-2-1-75-16,-9 4-135 16,-5 4-9-16,-10 8-66 15,-4 4-28-15,-7 5-51 16,-8 3-16-16,-5 4-23 16,-8 6-5-16,-2 4-9 0,-6 7 3 15,-1 1 2-15,-4 10-3 16,8-1-4-16,1 3 2 15,11-8-2-15,12-5 0 16,12-13-2-16,13-16 5 16,9-13-2-16,11-12 4 15,-1-6-7-15,6-7 5 16,-7 4 1-16,0-1-1 16,-8 10-3-16,-3 6 6 15,-10 15-2-15,-2 13-2 16,-9 16 1-16,-7 15 1 15,-5 7-1-15,-4 13 4 16,-4 1 0-16,-8 7 5 16,-2-3-1-16,-13 13 2 15,-6-6 0-15,-14 6 9 16,5-11 0-16,-7-1 16 16,11-19-1-16,-5-9-2 15,13-18-6-15,1-14-2 0,9-14-20 16,4-18-7-16,16-8-21 15,8-12-145-15,10-2 161 16,13-7-565-16,8 13 110 16</inkml:trace>
  <inkml:trace contextRef="#ctx0" brushRef="#br0" timeOffset="186168.388">21502 14317 1080 0,'-5'-11'329'0,"-10"1"75"16,-6 5-300-16,-11 1 18 16,-4 1-16-16,-3 2 4 15,5 1-14-15,4 0-2 16,11 1-52-16,6 6-12 16,7 3-21-16,7 5-5 15,5 6-5-15,5 4 7 16,2 1-6-16,7 7 5 15,-2-2 2-15,2 4 6 16,-5-2 6-16,-8 4 33 16,-9-6 8-16,-10 2 20 0,-7-9-4 15,-7-1-7-15,-1-8-31 16,-3-5-13-16,4-5-24 16,0-7-40-16,5-5-46 15,2-6-512-15,3-1 120 16</inkml:trace>
  <inkml:trace contextRef="#ctx0" brushRef="#br0" timeOffset="186803.495">22095 13655 1070 0,'10'-7'373'0,"18"-3"99"15,10 0-279-15,17-6-6 16,7 2-41-16,4 1-33 16,-10 8-54-16,-4 9-24 15,-21 10-25-15,-13 15-3 16,-19 7-5-16,-19 7-22 16,-13-1-17-16,-15 3-3 15,-8-9 1-15,-9 3-1 16,6-9 21-16,-2 6 26 15,12-5 3-15,8 3 4 16,15-4 7-16,14 4 5 16,13-9-10-16,14 0-3 15,10-4-4-15,13-2-3 16,4-3-9-16,11 1-75 16,-5-3-21-16,-2 0-420 15,-10-3 56-15</inkml:trace>
  <inkml:trace contextRef="#ctx0" brushRef="#br0" timeOffset="187118.327">22030 14651 1492 0,'0'13'429'0,"-6"-3"91"16,14-7-419-16,4-9-77 15,9-2-533-15,-1-8 153 16</inkml:trace>
  <inkml:trace contextRef="#ctx0" brushRef="#br0" timeOffset="189168.768">16659 15339 951 0,'18'-19'233'0,"-22"19"85"16,-10 13-269-16,-13 16 1 15,-5 4-1-15,-12 17 0 16,-1-2-1-16,-10 15 7 0,7-1-5 15,-10 17 0-15,6 2-2 16,-1 22-2-16,11-3-11 16,5 17-8-16,16-13-11 15,12 8-2-15,12-20-5 16,13-2-6-16,10-20 1 16,12-10-7-16,3-20-6 15,7-10 122-15,-3-13-534 16,1-21 214-16</inkml:trace>
  <inkml:trace contextRef="#ctx0" brushRef="#br0" timeOffset="189703.338">16974 15745 1171 0,'-16'-23'360'0,"6"16"95"16,12 3-316-16,12 1-20 16,6 2-27-16,16 2-27 0,6 0-23 15,12 2-19-15,-1 1-16 16,2 2-2-16,-11 1-1 15,-7 6-10-15,-19 5-1 16,-13 6-6-16,-15 4-2 16,-24 5-7-16,-13-1 6 15,-15 5 4-15,2-6 4 16,-3 2 3-16,18-8 4 0,9-2 1 16,17-6-2-16,13 2 3 15,13-5-3-15,16 1 1 16,8 0 1-16,17 3-1 15,0-1-2-15,4 9 0 16,-10 0 1-16,-8 10 0 16,-20 0 3-16,-16 10 1 15,-19-5 1-15,-18 7 2 16,-10-8 0-16,-12 0 2 16,4-12-1-16,-3-5 1 15,12-11-2-15,3-11-2 16,15-11-46-16,6-8-72 15,14-4-39-15,13-3-328 16,13 6 26-16</inkml:trace>
  <inkml:trace contextRef="#ctx0" brushRef="#br0" timeOffset="189950.857">17759 16202 1259 0,'-30'15'386'0,"8"-9"120"16,15 1-351-16,13-5-25 16,14-4-34-16,13 0-29 15,6-2-45-15,13 0-9 16,2 0-13-16,13 2-97 15,-4-2-66-15,5 3-365 16,-9-2 3-16</inkml:trace>
  <inkml:trace contextRef="#ctx0" brushRef="#br0" timeOffset="190370.148">19107 15975 1156 0,'-34'-2'249'15,"-13"2"119"-15,3 1-342 16,-4-1-9-16,6-1 6 16,2 0-8-16,10-1-3 15,5 3 8-15,10 2 5 16,4 4-2-16,8 6 1 15,3 6 2-15,7 2-8 0,7 7-1 16,2 2-4-16,0 9-4 16,-3-1-7-16,-4 10 3 15,-6-1 0-15,-6 9 10 16,-4-8 4-16,-6 3 19 16,-3-10 4-16,-6-5 2 15,0-11-5-15,-5-9-5 16,1-10-15-16,-4-12-5 15,3-10-3-15,-3-14-66 16,7-8-41-16,-2-15-370 16,8-7 45-16</inkml:trace>
  <inkml:trace contextRef="#ctx0" brushRef="#br0" timeOffset="190503.509">18928 15912 1128 0,'28'-6'384'15,"2"2"73"-15,2 8-317 16,11 5-39-16,-2 1-43 16,13 0-32-16,3-2-24 15,10-3-5-15,-5-5-102 16,5 3-353-16,-9 1 78 16</inkml:trace>
  <inkml:trace contextRef="#ctx0" brushRef="#br0" timeOffset="190834.655">19714 15407 1176 0,'0'-21'379'15,"-1"13"75"-15,6 12-299 16,2 6-54-16,4 14-9 15,3 11-42-15,5 17-4 16,-1 3-25-16,4 23-5 16,-5 2-12-16,-6 24 2 15,-10-2-2-15,-12 26 2 16,-11-11-2-16,-11 13 2 16,-4-23-1-16,-8 0-2 15,7-28 3-15,-1-12-3 0,10-24 1 16,4-10-26-16,6-17-62 15,-7-3-426-15,3-10 97 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0:38:45.78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2255 3320 1244 0,'11'-23'309'0,"-11"29"144"16,-6 26-353-16,-15 37 4 15,-6 13-13-15,-10 28-5 16,3-5-44-16,1 17-12 16,9-22-26-16,3 7-47 15,9-24-45-15,8-3-55 16,7-29-21-16,10-21-235 16,8-30-48-16,12-45-33 15</inkml:trace>
  <inkml:trace contextRef="#ctx0" brushRef="#br0" timeOffset="301.117">2560 3347 1340 0,'39'-50'386'0,"-30"19"111"15,-10 26-377-15,-14 23-21 16,-6 17-30-16,-10 25-10 16,-1 12-27-16,-5 25-10 0,7 1-7 15,0 19-4-15,6-11-5 16,8 4 0-16,11-24 3 15,13-5-4-15,9-30-1 16,12-13 0-16,3-23-1 16,7-20-3-16,-7-13 0 15,0-18-3-15,-10-11-3 16,-9-7-21-16,-13 6-7 16,-15 3-30-16,-10 17-12 0,-10 19-38 15,-4 19-4-15,-5 16-40 16,8 9-6-16,6-1-294 15,14-9 81-15</inkml:trace>
  <inkml:trace contextRef="#ctx0" brushRef="#br0" timeOffset="533.201">2112 3324 1163 0,'-40'20'463'0,"8"-2"58"16,24-6-286-16,22-5-63 15,17-7-35-15,29-8-5 0,16-2-40 16,24-6-12-16,6 0-38 16,24-2-54-1,-9 6-51-15,14 6-148 16,-21 9-404-16,6 17 56 15</inkml:trace>
  <inkml:trace contextRef="#ctx0" brushRef="#br0" timeOffset="809.828">2994 3730 1559 0,'-16'15'455'0,"6"0"133"16,16-9-426-16,13-1-24 16,9-4-31-16,20 0-24 15,11-4-33-15,23 2-48 16,2-2-70-16,11 1-160 15,-12 0-406 1,-11 8 33-16</inkml:trace>
  <inkml:trace contextRef="#ctx0" brushRef="#br0" timeOffset="1189.013">2953 4049 1407 0,'21'9'406'16,"-2"-5"144"-1,17-9-382-15,22-9-8 0,7-5-27 0,21-5-31 16,-5 4-60-16,9-2-167 16,-12 8-174-16,-13 1-304 15</inkml:trace>
  <inkml:trace contextRef="#ctx0" brushRef="#br0" timeOffset="2283.032">4550 3448 1336 0,'15'-46'332'0,"-6"17"131"15,-7 28-373-15,-5 24 12 0,-4 16-6 16,-6 27-4-16,-2 8-22 16,-2 14-15-16,3-9-34 15,2 5-16-15,3-19-19 16,2 4-56-16,3-17-46 16,-1-5-79-16,-1-16-272 15,4-16-51-15,-2-25-95 0</inkml:trace>
  <inkml:trace contextRef="#ctx0" brushRef="#br0" timeOffset="2583.44">4373 3568 1064 0,'16'-41'408'16,"6"-4"84"-16,20-10-234 15,6 4-68-15,21-2 2 16,0 12-69-16,11 8-38 15,-11 15-45-15,0 14-20 16,-21 13-28-16,-17 19-37 16,-20 11-16-16,-19 19-18 15,-14 3 10-15,-21 12 6 16,-8-4 36-16,-11 3 26 16,3-12 25-16,-5 7 12 15,17-14 7-15,4 3 5 0,18-8-11 16,10 0-6-16,15-12-13 15,17-2-11-15,16-12-9 16,23-7-26-16,11-11-102 16,19-12-424-16,-3-11 84 15</inkml:trace>
  <inkml:trace contextRef="#ctx0" brushRef="#br0" timeOffset="2915.123">5331 3727 1267 0,'-19'9'474'0,"11"-2"69"16,13-1-299-16,13-5-87 16,14-3-17-16,11-1-63 15,16-8-22 1,7 3-43-16,19-1-168 0,-1 3-348 15,5 3-95-15,-14-3-231 16</inkml:trace>
  <inkml:trace contextRef="#ctx0" brushRef="#br0" timeOffset="3368.263">6731 3418 560 0,'49'-12'532'0,"-6"1"-91"16,-18 3 2-16,-5 2-277 15,-11 4-27-15,-12 2-2 16,-9 5-41-16,-14 2-15 16,-12 1-21-16,-23 7-12 0,-6 2-15 15,-16 12 12-15,5 5 15 16,-3 22 25-16,17 2 6 16,11 20 10-16,17-3-17 15,17 5-15-15,22-14-33 16,26-1-10-16,17-20-16 15,26-13-19-15,8-16-19 16,21-8-86-16,-10-15-128 0,6-11-428 16,-25-3 28-16</inkml:trace>
  <inkml:trace contextRef="#ctx0" brushRef="#br0" timeOffset="4768.638">7821 3728 1261 0,'-24'-7'412'0,"7"4"105"15,11 0-360-15,13 0-14 16,9 2-50-16,15 1-25 16,10 2-45-16,20 1-6 15,4 0-44-15,14-1-143 0,-5 2-372 16,-4-5 48-16</inkml:trace>
  <inkml:trace contextRef="#ctx0" brushRef="#br0" timeOffset="4991.267">7727 3935 1276 0,'-20'10'436'16,"20"-8"72"-16,22-6-297 15,12-8-81-15,19-5-11 16,7 2-44 0,23 1-29-16,-5 10-117 0,12 8-487 15,-14 7 105-15</inkml:trace>
  <inkml:trace contextRef="#ctx0" brushRef="#br0" timeOffset="6466.602">9079 3653 1181 0,'-16'0'292'15,"3"19"121"-15,0 18-333 16,-6 24-3-16,1 9-11 15,0 17-8-15,3-4-25 16,6 7-13-16,5-19-20 16,0 1-32-16,4-18-24 15,-2-7-70-15,-4-19-319 16,0-13 66-16</inkml:trace>
  <inkml:trace contextRef="#ctx0" brushRef="#br0" timeOffset="6768.306">8992 3749 1143 0,'21'-24'386'0,"13"-10"101"16,6 2-317-16,13-1 1 15,-2 6-46-15,4 10-31 16,-9 15-52-16,-1 12-21 15,-10 14-18-15,-13 11-10 16,-16 6 2-16,-20 11 1 0,-13-1 0 16,-12 2 1-1,-2-8 6-15,-2-8-16 0,10-18-29 16,-1-15-88-16,9-17-56 16,6-9-340-16,9-3 17 15</inkml:trace>
  <inkml:trace contextRef="#ctx0" brushRef="#br0" timeOffset="7032.194">9869 3778 1368 0,'-13'-1'354'0,"2"-2"95"16,8 3-437-16,7-1-436 15,2-1 94-15</inkml:trace>
  <inkml:trace contextRef="#ctx0" brushRef="#br0" timeOffset="7599.246">10993 3376 1087 0,'26'-29'376'0,"-14"-2"73"15,-10 8-307-15,-16 1-4 16,-12 9-39-16,-19 4-1 16,-3 8-26-16,-18 11 4 15,4 8-20-15,-5 17-3 0,9 7-29 16,-5 19-3-1,13 3-8-15,1 13-8 0,15-2-5 16,12 12 6-16,19-16 0 16,18 0-1-16,18-18 2 15,21-15-7-15,10-21-3 16,18-16-4-16,1-20-1 16,18-23-1-16,-11-10-1 15,1-19 6-15,-21-9 0 16,-10-13 8-16,-27 7 0 0,-20-8 3 15,-19 16-13-15,-23 6-22 16,-13 22-21-16,-27 25-59 16,-11 27-38-16,-14 35-64 15,2 21-298-15,-9 27 60 16</inkml:trace>
  <inkml:trace contextRef="#ctx0" brushRef="#br0" timeOffset="7870.322">10811 3695 1315 0,'-12'13'455'0,"5"2"72"16,6 9-328-16,7 2-82 15,10 8-28-15,8 0-45 16,22 9-17-16,9-7-42 0,13 1-154 16,2-10-387-16,-3-4 57 15</inkml:trace>
  <inkml:trace contextRef="#ctx0" brushRef="#br0" timeOffset="12467.349">11769 3736 986 0,'-13'-3'433'16,"9"1"36"-16,9 2-184 0,11 0-106 15,16 3 1-15,8 2-56 16,19 3-22-16,4-5-49 16,17-2-31-16,0-7-56 15,21-8-252-15,-2 1-285 16,6-1-19-16</inkml:trace>
  <inkml:trace contextRef="#ctx0" brushRef="#br0" timeOffset="13031.679">13482 3528 1110 0,'29'-5'451'0,"-15"1"54"0,-10-2-274 15,-10 1-66-15,-12 4-37 16,-11 1-78-16,-24 6-10 16,-10 6-23-16,-18 18 18 15,0 5 1-15,-4 17 25 16,18 0-2-16,12 14 7 15,23-10-18-15,15 4-6 16,23-12-24-16,29-3-12 16,14-18-9-16,31-11-26 15,11-15-33-15,20-10-116 16,-10-8-68-16,9-5-364 16,-25-1 7-16</inkml:trace>
  <inkml:trace contextRef="#ctx0" brushRef="#br0" timeOffset="18930.378">857 5276 1172 0,'-1'-41'292'0,"-6"19"104"16,3 27-333-16,-1 27-19 15,-5 20-12-15,-3 28 4 16,-1 8-10-16,-4 20 0 15,5-9-4-15,5-1 2 16,8-26-11-16,9-14 1 16,8-30-2-16,13-23 9 15,5-24 11-15,10-26 14 16,-2-14 5-16,7-24-4 16,-10 0-12-16,0-6-10 15,-12 19-11-15,-3 13-11 0,-13 30 5 16,-4 31 1-16,-8 30-4 15,-10 28-6-15,-4 13 5 16,-1 17-7-16,4-11 0 16,7-4-1-16,10-25 4 15,12-18-4-15,9-25 6 16,12-24 4-16,5-18 12 16,12-22 9-16,3-7 7 0,6-17-1 15,-8 9-2-15,-1-8-14 16,-14 19-53-16,-7 9-125 15,-11 22-367-15,-4 18 38 16</inkml:trace>
  <inkml:trace contextRef="#ctx0" brushRef="#br0" timeOffset="19613.909">1717 5206 1237 0,'-8'-5'306'15,"-5"26"112"-15,-1 26-359 16,2 30-15-16,0 13-12 0,3 20-20 16,4-7-6-16,6 5-8 15,3-25 7-15,6-5 4 16,3-26 2-16,7-13-3 15,3-22 9-15,10-17-7 16,4-17-4-16,10-24-4 16,-3-6 5-16,4-13-9 15,-9 6 4-15,-7 7 3 16,-13 18-1-16,-6 17 16 16,-12 22 11-16,-4 17 9 15,-8 10 6-15,-1 19 6 16,0 0-19-16,3 5-8 15,3-11-13-15,10-3-9 16,3-16-4-16,8-10-5 16,4-15-4-16,8-14-4 15,-1-13-3-15,9-16-1 16,-4-9 0-16,6-7 1 0,-8 7 5 16,-2 4 0-16,-6 17 7 15,-5 14 6-15,-8 14 6 16,-3 9 2-16,-4 6 3 15,-2 5-5-15,-1 2-2 0,-1 5-2 16,1-1-4-16,0 2-8 16,0-2-51-16,2-6-75 15,3-12-340-15,4-14 37 16</inkml:trace>
  <inkml:trace contextRef="#ctx0" brushRef="#br0" timeOffset="19713.488">2365 5458 1005 0,'-13'-7'283'16,"-1"9"52"-16,-1 5-598 15,8 2 30-15</inkml:trace>
  <inkml:trace contextRef="#ctx0" brushRef="#br0" timeOffset="19948.828">2868 5653 1147 0,'13'-17'425'16,"-20"5"55"-16,-14 1-289 15,-13 6-64-15,-12 8-32 16,-2 11-46-16,-5 10-15 16,11 6-20-16,6 13-4 15,13 2-6-15,9 3-6 0,13-5 4 16,13-4-53-16,10-15-43 0,19-17-78 15,8-21-37 1,14-23-307-16,5-12 65 0</inkml:trace>
  <inkml:trace contextRef="#ctx0" brushRef="#br0" timeOffset="20246.502">3078 5096 701 0,'-2'-51'551'15,"-7"36"-109"-15,-6 24-37 16,-2 28-322-16,-9 30-6 15,-3 15-10-15,-3 28 15 16,2 3-1-16,4 13-4 16,11-18-22-16,11 1-13 15,14-31-30-15,11-15-6 16,11-27-7-16,11-19-3 16,3-26 3-16,13-24-2 15,0-10-1-15,9-14 1 16,-9 0 5-16,-3 10-1 15,-15 22 5-15,-8 15-3 16,-18 27 9-16,-9 21 10 16,-11 11 9-16,-4 12-1 15,-1-4 2-15,4 4-29 16,2-17-98-16,11 1-473 0,5-19 103 16</inkml:trace>
  <inkml:trace contextRef="#ctx0" brushRef="#br0" timeOffset="22430.049">4449 5661 1037 0,'27'-11'371'0,"-19"-1"91"16,-5-1-277-16,-5 0-8 15,-8-1-42-15,-10 3-17 16,-4 4-51-16,-13 1-18 15,-6 8-14-15,-7 15-15 16,0 9-8-16,-5 19-6 16,10 10-1-16,3 17-8 15,16-4 7-15,6-2-5 16,17-19 3-16,15-15-2 16,14-23 3-16,19-24-4 15,11-19 4-15,12-20-5 0,-4-5 6 16,0-10 0-16,-16 11-2 0,-11 6 0 15,-15 20 0-15,-12 17-6 16,-15 21-1-16,-10 26-2 16,-8 14 3-16,-8 27 1 15,-4 5 3-15,-9 21-3 16,4-8 0-16,0 11-31 16,7-20-26-16,9-5-59 15,14-26-25-15,14-16-54 16,9-24-4-16,15-27-274 15,10-19 88-15</inkml:trace>
  <inkml:trace contextRef="#ctx0" brushRef="#br0" timeOffset="22763.398">4686 5688 810 0,'15'-24'354'0,"-12"17"35"15,-12 22-174-15,-10 21-97 16,-3 8-23-16,-4 17 6 15,3 0-32-15,2 8-1 16,7-10-12-16,9-2-9 0,7-17-19 16,11-12-8-16,7-16-12 15,15-19-1 1,5-14 1-16,12-20-2 0,-2-10 0 0,5-15 1 16,-9 8-2-1,-3-6-3-15,-12 17 5 0,-7 10-4 16,-12 20 0-16,-8 13 3 15,-8 17 2 1,-9 12-2-16,-2 9 3 0,-5 14-4 16,0 1-5-16,-2 5-7 15,6-2-18-15,3 0-54 16,8-16-24-16,10-6-70 16,9-13-137-16,17-19-157 15,6-13-10-15</inkml:trace>
  <inkml:trace contextRef="#ctx0" brushRef="#br0" timeOffset="23129.375">5380 5797 846 0,'18'-22'369'0,"-12"10"29"15,-8 9-167 1,-9 3-94-16,-7 7-1 16,-4 4-34-16,-13 8-10 0,1 4-26 15,-6 6-7-15,6 0-23 16,0 7 4-16,14-7-12 15,5-2-2-15,12-8-5 16,11-3-2-16,11-11-11 16,12-6-2-16,6-10-4 0,6-9-4 15,-2-7 0-15,2-7 1 16,-13 0-4-16,-3 0-5 16,-9 6 2-16,-7-1-1 15,-6 9 4-15,-6 8 4 16,-5 7-1-16,-8 13 0 15,-1 12 1-15,-5 17-4 16,2 5-1-16,-3 10 4 16,9-3-11-16,5 0-26 15,7-14-22-15,11-9-48 16,9-14-15-16,6-11-34 16,2-9 2-16,4-11-296 15,-5-4 103-15</inkml:trace>
  <inkml:trace contextRef="#ctx0" brushRef="#br0" timeOffset="23463.254">5612 5836 956 0,'-4'11'343'15,"-4"9"48"-15,-4 10-231 0,2 3-73 16,1 9 0-16,2-5-18 16,4 2 6-1,6-10-15-15,6-5-5 0,5-12-21 16,9-9-7-16,2-15-19 0,12-6-5 15,-3-10 4-15,5-4-1 16,-6-3-6-16,1-3 1 16,-11 3 5-16,1 1-5 15,-8 8 0-15,-2 6 0 16,-5 11 0-16,-2 9 4 16,-5 10 2-16,-3 13 1 15,-2 7 1-15,-3 12-3 16,0 2-13-16,-1 3-36 15,4-9-35-15,5-5-67 16,6-12-27-16,5-16-302 16,6-17 61-16</inkml:trace>
  <inkml:trace contextRef="#ctx0" brushRef="#br0" timeOffset="23663.247">6466 5232 1000 0,'12'-26'360'0,"-11"29"68"16,-4 21-273-16,-11 23-28 16,-2 14-41-16,-8 28-15 15,-5 3-32-15,0 15-13 16,10-6-7-16,4 5-27 16,10-22-48-16,6-6-61 15,1-25-29-15,0-13 70 16,-6-27-369-16,-7-19 158 0</inkml:trace>
  <inkml:trace contextRef="#ctx0" brushRef="#br0" timeOffset="23929.838">6159 5800 1108 0,'-1'-2'431'0,"8"1"58"16,10 1-297-16,13-3-20 16,6 1-63-16,9-5-18 15,0 1-40-15,3 1-10 16,-3-2-24-16,2 2-10 15,-5 5-8-15,-4 5 2 16,-8 4-8-16,-9 9-3 16,-12 8 4-16,-9 11-7 15,-9 1 0-15,-5 7 0 16,-1-6 0-16,0-3-6 16,7-16-1-16,3-5-14 15,6-14-13-15,5-12-65 16,3-12-30-16,5-20-366 15,-2-9 56-15</inkml:trace>
  <inkml:trace contextRef="#ctx0" brushRef="#br0" timeOffset="24062.674">6811 5460 1054 0,'-34'27'643'15,"2"-1"-100"-15,10-8-148 0,8 1-353 16,14-6-64-16,16-2-89 15,12-4-54-15,14-14-377 16,8-15 41-16</inkml:trace>
  <inkml:trace contextRef="#ctx0" brushRef="#br0" timeOffset="24267.598">7258 5143 936 0,'-6'-15'546'0,"-3"22"-42"16,-10 15-189-16,-11 29-172 15,-3 12-78-15,-11 29-19 16,-2 4-31-16,0 17 0 16,10-8-3-16,4 9-11 15,10-21-18-15,7-1-73 16,4-21-40-16,5-15-68 16,3-22-33-16,4-23-272 15,5-22 84-15</inkml:trace>
  <inkml:trace contextRef="#ctx0" brushRef="#br0" timeOffset="24767.609">6918 5742 1327 0,'-3'17'434'0,"6"-4"79"16,7-5-372-16,11-6-19 16,5-7-49-16,13-7-12 15,1-2-19-15,10-5-8 16,-5 4-21-16,-4 0-2 15,-13 6-13-15,-7 4 0 16,-15 5-4-16,-7 4 4 16,-6 5-2-16,-5 7-2 15,0 4-4-15,-7 10 8 16,3 7-2-16,0 13-1 16,3 0 5-16,5 4 6 15,13-8-7-15,10-9 1 16,6-16-3-16,12-10 2 15,3-14-5-15,6-13 4 16,-1-5-2-16,-1-10 4 16,-5-5-5-16,3-3 6 15,-7 3-7-15,-1 2 7 0,-4 9 0 16,0 13 0-16,-8 16-5 16,-2 25-1-16,-4 14-7 15,-9 22 1-15,-8 12-7 16,-13 19 7-16,-7-1 4 15,-12 12 7-15,1-11 0 16,-6 4 37-16,2-21 23 0,-5-10 39 16,5-23 7-16,-14-16 6 15,5-23-34-15,-8-21-50 16,1-23-82-16,-3-43-584 16,4-14 145-16</inkml:trace>
  <inkml:trace contextRef="#ctx0" brushRef="#br0" timeOffset="25713.858">8465 5553 1134 0,'1'-40'328'16,"-9"10"78"-16,-4 23-326 15,-3 22-23 1,-3 15-30-16,-8 20-10 16,3 7-10-16,-1 12 10 15,5-7 3-15,4 2 9 0,10-18-2 16,7-7-3-16,10-14-6 0,7-20 5 16,8-15-7-16,12-21 4 15,3-13 3-15,12-18 0 16,-2 4-10-16,1-5-2 15,-13 13-8-15,-3 8 3 16,-16 17-8-16,-6 8-2 16,-10 16 2-16,-5 10 3 15,-6 10-3-15,-6 11 5 16,-5 4 4-16,-4 11-2 16,3-2 1-16,-1 4-1 15,6-8 6-15,9-2 0 16,6-14-1-16,7-7-3 15,7-12 4-15,12-15-5 16,0-7-3-16,9-14 1 16,0-5 1-16,3-8-3 15,-7 4-7-15,0 6-1 0,-10 12-2 16,-11 13-5-16,-12 21-3 16,-12 20 5-16,-10 10 2 15,-8 16 3-15,1-2 4 16,2 2 1-16,13-15-8 15,7-5-10-15,14-15-80 16,13-13-61-16,10-15-306 16,18-22 13-16</inkml:trace>
  <inkml:trace contextRef="#ctx0" brushRef="#br0" timeOffset="26149.31">9415 5574 1091 0,'-14'2'396'0,"-15"9"54"15,-4 7-302-15,-14 10-16 16,2 1-50-16,-9 9-7 16,4 0-17-16,-8 6 9 15,12-3-13-15,4 3-1 16,17-6-17-16,13-5-6 16,19-11-21-16,20-11 1 15,11-14-9-15,11-16 1 0,6-8 1 16,7-13 0-16,-10-2-7 15,-1-6-12 1,-11 4-8-16,-4-1-11 16,-14 11 3-16,-9 3 0 15,-10 11 15-15,-7 11 6 16,-4 9 7-16,-2 9-2 16,2 9 2-16,-2 14-6 0,2 3 2 15,3 10-1-15,1-2-3 0,4 6-1 16,6-5 2-16,7-1-9 15,6-5-5-15,11-5-38 16,5-13-5-16,12-6-26 16,-2-11-4-16,6-11-7 15,-9-8 30 1,1-7-32-16,-11-6 13 0,-1-5-17 16,-7 1-17-16,-5 1-222 15,-6 6 76-15</inkml:trace>
  <inkml:trace contextRef="#ctx0" brushRef="#br0" timeOffset="26310.994">9773 5837 831 0,'11'-16'227'15,"2"-3"67"-15,4 3-246 16,0 1-47-16,-8 5-273 16,-3 5 55-16</inkml:trace>
  <inkml:trace contextRef="#ctx0" brushRef="#br0" timeOffset="26579.74">9756 5668 702 0,'-9'-6'464'15,"-1"8"-45"-15,4 11-64 16,3 3-204-16,2 10 5 16,2 3-39-16,4 7-9 15,4-4-34-15,6 5-16 16,2-5-31-16,6 4-11 15,2-5-23-15,3-1-52 16,-3-7-58-16,3-4-81 16,-6-9-332-16,-5-3 37 15</inkml:trace>
  <inkml:trace contextRef="#ctx0" brushRef="#br0" timeOffset="26778.863">9663 6049 1135 0,'-18'14'506'16,"11"-6"18"-16,11-7-278 15,13-4-69-15,6-7-74 16,17-6-23-16,4-3-33 0,16-9-22 16,2-5-48-16,15-12-116 15,-11 2-54-15,6-4-378 16,-13 8 6-16</inkml:trace>
  <inkml:trace contextRef="#ctx0" brushRef="#br0" timeOffset="26970.375">10448 5666 1107 0,'-11'21'414'0,"-5"7"46"16,3-1-306-16,1 8-40 15,1-2-58-15,1 7-21 0,4-6-21 16,3 5-4-16,0-5-8 16,1-3-51-16,2-13-42 15,0-11-228-15,1-16-155 16,0-24-62-16</inkml:trace>
  <inkml:trace contextRef="#ctx0" brushRef="#br0" timeOffset="27103.918">10475 5329 1360 0,'-17'-11'504'16,"-6"8"30"-16,0 7-343 15,8 11-158-15,-1 10-157 16,5 7-409-16,2 12 74 16</inkml:trace>
  <inkml:trace contextRef="#ctx0" brushRef="#br0" timeOffset="27929.157">10594 5872 900 0,'14'-42'360'0,"1"11"38"16,1 7-227-16,-6 11-62 16,-2 13-20-16,-9 12-44 15,-4 13-5-15,-5 8-7 16,-1 15 1-16,-2 0-9 0,5 5 21 16,1-8-1-16,6-3 10 15,3-15-7-15,10-7 3 16,3-16-30-16,12-12 2 15,2-11-14-15,7-12 3 32,-5-6-9-32,3-7 7 0,-6 2-9 0,-1 0 3 31,-4 9-5-15,-3 6 7-16,-8 10-7 0,-5 11 3 0,-6 7 0 0,-5 9 5 15,-3 10-5-15,-2 8 5 16,-1 0-2-16,2 9-1 15,4-3-3-15,6-2 3 16,6-7-6-16,7 1 3 16,5-12-6-16,8-6 7 15,0-8-4-15,4-11 8 16,0-7-5-16,2-5 6 16,-5-1-5-16,0-3 3 15,-5 5-2-15,-1-3 1 0,-5 6 1 16,0 2 2-1,-6 5-5-15,0 9 1 16,-4 6-7-16,-5 14-25 0,-3 6-20 16,-3 9-35-1,-3 3-12-15,1 1-4 0,2-7 7 16,8-7 1 0,3-15 25-16,14-12-13 0,4-11-3 0,10-15 8 31,-1-5 20-31,11-6 11 15,-8 1 24-15,-2 0 45 0,-10 11 22 16,-3 7 35-16,-11 13 22 0,-7 11 37 16,-5 9-23-16,-1 15-11 15,-6 9-33-15,-2 6-22 16,2 1-40-16,-1 6-4 16,0-9-10-16,5-1-3 15,1-10-26-15,5-8-71 16,3-18-41-16,7-18-337 15,5-19 30-15</inkml:trace>
  <inkml:trace contextRef="#ctx0" brushRef="#br0" timeOffset="28024.232">11622 5401 791 0,'-9'-33'547'16,"5"7"-101"-16,-3 19-136 15,0 13-273-15,4 13-112 16,5 10-366-16,7 4 46 15</inkml:trace>
  <inkml:trace contextRef="#ctx0" brushRef="#br0" timeOffset="28362.415">11948 5776 1301 0,'3'-27'371'0,"21"-8"99"16,4 0-368-16,4 4 22 15,-9 12-37-15,-2 10 1 16,-8 12-20-16,-8 14-14 16,-7 9-48-16,-12 14-44 15,-9 6-39-15,-10 16-7 16,-6-3-3-16,-12 5 23 16,4-6 58-16,0 3 63 15,8-15 20-15,10-3 16 16,16-11-13-16,14-5-20 15,13-14-42-15,13-7-8 0,10-7-15 16,12-10-34-16,-2-3-28 16,6-7-91-16,-12-2-23 15,2 2-358-15,-13 5 53 16</inkml:trace>
  <inkml:trace contextRef="#ctx0" brushRef="#br0" timeOffset="28492.518">11930 5903 1055 0,'-15'-5'363'0,"1"3"96"16,12 4-290-16,6 3 1 15,4 2-54-15,11 2-23 16,4-1-67-16,10-5 119 16,6-6-643-16,8-10 239 15</inkml:trace>
  <inkml:trace contextRef="#ctx0" brushRef="#br0" timeOffset="28896.914">12529 5780 1550 0,'17'-8'446'0,"-18"1"96"16,3 2-459-16,0 0-4 15,1 4-48-15,0 3 2 0,2 2 0 16,4 0 2-16,1 0-17 15,5-2-5-15,1-2-17 16,6 0-3-16,-1 1 6 16,1 0 1-16,-2 2-6 15,-1-1 12-15,-4 0-7 16,-2-1 5-16,-2-1-2 16,-1-1 22-16,-3-1-9 15,-3-3 15-15,-4 1-6 0,-8-1 6 16,-8 2-21-16,-13 0 6 15,-9 3-12-15,-13 10 1 16,-3 6-6-16,-8 14 13 16,8 8 0-16,3 10 12 15,16-3-3-15,13 2 2 16,20-8-16-16,13-3-25 16,13-9-42-16,13 1-75 15,4-11-79-15,14-4-404 16,-1-8 57-16</inkml:trace>
  <inkml:trace contextRef="#ctx0" brushRef="#br0" timeOffset="29195.216">13209 5822 1203 0,'-5'-27'399'16,"-18"-1"44"-16,-5 6-353 15,-8 8-25-15,-6 12-58 16,-4 11 21-16,6 12 11 15,0 13 22-15,10 2 3 16,13 10-3-16,10 0-33 16,15 11-5-16,10-7-7 15,13 6 10-15,3-9-7 0,4-1 16 16,-5-10-4-16,-3 0 4 16,-13-10 3-16,-13-3 32 15,-12-4 1-15,-16-4 7 16,-9-7-18-16,-16-8-21 15,-3-6-66-15,-11-10-157 16,8-7-431-16,-1-7 59 16</inkml:trace>
  <inkml:trace contextRef="#ctx0" brushRef="#br0" timeOffset="30593.752">14001 5892 1157 0,'10'-48'372'0,"2"20"79"15,-2 24-327-15,-1 27-6 16,-8 15-43-16,-4 21-15 15,-4 5-23-15,-1 14-9 16,-1-8-19-16,2 7-10 16,1-13-42-16,4 4-72 15,-1-18-51-15,0-8-318 16,-3-26 21-16</inkml:trace>
  <inkml:trace contextRef="#ctx0" brushRef="#br0" timeOffset="30845.35">13934 6004 763 0,'0'-52'444'16,"5"7"-9"-16,13-8-108 16,10 4-133-16,17-11-5 0,5 9-43 15,13 1-10-15,-7 14-45 16,1 11-13-16,-17 21-38 16,-9 15-16-16,-22 16-19 15,-16 19-11-15,-15 3-16 16,-17 13-20-16,-5-5-16 15,-9 3-42-15,6-14-22 0,1-4-42 16,15-13-2-16,3-11-45 16,16-12 134-16,14-11-368 15,14-11 162-15</inkml:trace>
  <inkml:trace contextRef="#ctx0" brushRef="#br0" timeOffset="31077.905">14705 5644 910 0,'-3'2'374'16,"-13"6"19"-16,-10 7-208 15,-1 1-82-15,-2 3-20 16,3 0-28-16,1 2 15 16,9-4-14-16,0 5 19 0,8-1-10 15,1 3 4 1,6 1-27-16,2 7 0 0,3-3-26 15,2 6 2-15,0-5-22 16,-2 3-29-16,-1-6-71 16,-4 5-87-16,-4-5-324 15,5 0 21-15</inkml:trace>
  <inkml:trace contextRef="#ctx0" brushRef="#br0" timeOffset="31287.042">14624 5725 1191 0,'0'-7'482'0,"4"1"42"15,4 5-322-15,6 1-25 16,1 0-86-16,14 1-22 16,6-1-35-16,11-4-14 15,3-4-37-15,7-3-75 16,-7 3-74-16,-3 3-96 15,-13 2-295-15,-3 8 14 16</inkml:trace>
  <inkml:trace contextRef="#ctx0" brushRef="#br0" timeOffset="31578.164">15080 5680 943 0,'-19'1'471'0,"-4"4"5"16,-4 3-183-16,-1 2-138 15,-2 8-28-15,4 1-63 16,-2 14-7-16,4 0-31 15,2 12 10-15,6-4-5 16,6 3 5-16,13-9-10 16,11-9-1-16,9-14-17 15,15-11-2-15,2-11-8 16,7-17 3-16,-3-5-3 16,2-10 2-16,-12 1-4 0,-7-5 5 15,-12 10-6-15,-14 1-15 16,-13 11-13-16,-12 3-34 15,-9 12-33-15,-6 9-61 16,3 9-17-16,-3 13-343 16,8 6 80-16</inkml:trace>
  <inkml:trace contextRef="#ctx0" brushRef="#br0" timeOffset="31845.676">15139 6303 1174 0,'19'-43'511'16,"7"-24"25"-16,0-7-315 15,9-24-24-15,-1-8-104 16,3-30-17-16,-5 0-34 16,7-20-14-16,-12 21-24 15,-1 17 2-15,-7 42-12 16,-3 25-12-16,-12 36-13 15,-3 23-26-15,-3 12-33 16,-4 20-72-16,-2 5-25 16,-1 15-360-16,3-5 60 15</inkml:trace>
  <inkml:trace contextRef="#ctx0" brushRef="#br0" timeOffset="32111.224">15166 5903 1149 0,'-8'27'418'15,"7"-15"49"-15,16-8-272 16,12-8-66-16,13-9-12 16,5-4-33-16,14-7-1 15,-5-3-33-15,8-3-12 16,-9 4-24-16,0-1-6 16,-14 8-8-16,-4 6-4 15,-13 8-4-15,-9 11-1 16,-11 8-4-16,-9 12 2 15,-6 4 3-15,-6 12 4 16,-1-4 4-16,0 5 4 0,8-9-4 16,4-5 2-16,9-11-19 15,5-5-70-15,5-9-59 16,3-14 189-16,-1-9-585 16,-1-20 218-16</inkml:trace>
  <inkml:trace contextRef="#ctx0" brushRef="#br0" timeOffset="32252.268">15773 5504 1091 0,'-14'0'577'0,"-3"3"-42"15,-4 5-278-15,4 7-100 16,7 0-131-16,10 4-133 16,8-7-57-16,15-6-371 15,11-13 5-15</inkml:trace>
  <inkml:trace contextRef="#ctx0" brushRef="#br0" timeOffset="32444.582">16264 5159 1421 0,'-19'17'439'0,"-7"23"73"16,-5 11-401-16,-8 24-37 0,-3 5-48 15,-4 16-8-15,8-10-2 16,2 10-14-16,10-14-42 15,4 3-129-15,8-19-357 16,7-3 40-16</inkml:trace>
  <inkml:trace contextRef="#ctx0" brushRef="#br0" timeOffset="32586.553">15936 5602 1104 0,'0'-19'421'15,"4"11"22"-15,7 6-283 16,8 8-104-16,12 4-69 16,5 4-51-16,21 4 54 15,4-1-430-15,24 0 134 16</inkml:trace>
  <inkml:trace contextRef="#ctx0" brushRef="#br0" timeOffset="32877.816">16723 5679 1129 0,'-3'-11'490'15,"-22"-2"19"-15,-20-2-275 16,-10 6-104-16,-14-1-49 16,6 5-58-16,-1 3-10 0,10 6-8 15,9 4-7-15,17 4 2 16,9 6 1-16,14 5-2 16,12 6 0-16,6 1 1 15,13 8 1-15,3 1-3 16,1 5 1-16,-6-3-1 15,-6 3 5-15,-13-8-4 16,-10 0-1-16,-12-10 22 16,-11-4 11-16,-5-8 2 0,-10-8-7 15,2-14 6-15,-1-10-47 16,8-8-81-16,7-16-460 16,13-3 106-16</inkml:trace>
  <inkml:trace contextRef="#ctx0" brushRef="#br0" timeOffset="33294.398">17178 4765 1559 0,'-15'-20'470'0,"14"4"105"16,18 1-394-16,13 5-63 16,12 2 4-16,-1 3-26 15,6 8 1-15,-4 6-42 16,3 8-14-16,-12 6-40 15,-14 15-46-15,-13 5-40 0,-18 15-42 16,-15 1-17-16,-16 9 7 16,-5-6 41-16,-10 4 45 15,5-13 64-15,0 0 48 16,15-11 9-16,11-4 4 16,17-11-17-16,20 0-15 15,12-9-38-15,16 0-8 16,9-1-42-16,8 0-126 15,-5 2-422-15,-3 4 69 16</inkml:trace>
  <inkml:trace contextRef="#ctx0" brushRef="#br0" timeOffset="33624.018">17064 6070 1534 0,'-32'28'593'15,"2"-13"28"-15,15-5-399 16,11 0-122-16,9-4-111 16,3 3-601-16,0 2 170 15</inkml:trace>
  <inkml:trace contextRef="#ctx0" brushRef="#br0" timeOffset="81456.02">975 7731 1326 0,'-27'12'457'15,"22"-10"86"-15,19-2-319 16,21-5-71-16,25 1-17 15,4 1-60-15,25 7-22 16,-2 3-41-16,13 3-82 16,-13-1-79-16,2-1-452 15,-23-6 60-15</inkml:trace>
  <inkml:trace contextRef="#ctx0" brushRef="#br0" timeOffset="81685.991">1029 7934 1588 0,'-16'13'462'0,"5"-2"133"0,20-6-446 16,23 1-31-16,12-4-38 15,25-1-24-15,9-2-47 16,23-5-101-16,1 0-111 15,8-9-413-15,-16 0 12 16</inkml:trace>
  <inkml:trace contextRef="#ctx0" brushRef="#br0" timeOffset="82054.405">2043 7527 1524 0,'18'-9'430'0,"1"1"127"16,9 5-433-16,14 8-33 15,2 7-28-15,9 8-23 16,-3 6-20-16,3 7-8 16,-13 3-5-16,-12 17-8 15,-20-1 5-15,-26 12-10 16,-19 1 10-16,-26 9-4 16,-6-14 10-16,-13 2-8 15,11-14 6-15,3-8-7 0,21-20-4 16,7-10-150-16,21-19-424 0,16-7 88 15</inkml:trace>
  <inkml:trace contextRef="#ctx0" brushRef="#br0" timeOffset="83452.705">3779 7526 1196 0,'2'-25'301'0,"-16"-2"131"0,-8 2-334 15,-9-5-6-15,-3 2 4 16,-11-3 8-16,2 11-28 16,-9 13 3-16,7 19-12 15,-5 25-11-15,10 23-24 16,3 23-3-16,13 2-16 16,18-1-4-16,22-24-10 15,26-28 1-15,15-40 0 16,27-39 3-16,4-22-9 0,10-31 12 15,-14-3-2-15,-1-19-6 16,-24 15-1-16,-12-3 12 16,-20 27-9-16,-12 17 4 15,-15 36 5-15,-15 29 0 16,-8 29-9-16,-12 26 8 16,-3 20 0-16,-13 23 2 15,9-3-2-15,2 10 2 16,12-14-10-16,14-7-124 15,18-22-63-15,14-11-366 16,7-20-16-16</inkml:trace>
  <inkml:trace contextRef="#ctx0" brushRef="#br0" timeOffset="84055.072">4556 7050 1061 0,'15'-54'381'0,"-2"5"95"15,-9 18-285-15,-3 10-22 16,-8 14-42-16,-8 18-37 16,-6 10-55-16,-10 14-13 15,-2 9-16-15,-7 15-2 0,3 0-8 16,-3 19 7 0,7-4-5-16,4 12 2 0,8-5 0 15,12 4 6-15,13-19-6 16,15-1 5-16,10-22-1 15,17-11-1-15,2-21 0 16,12-18 3-16,2-14-3 16,12-20 0-16,-9-9-1 0,1-8 2 15,-20 3-3-15,-13-2 4 16,-21 13-6-16,-17 8 6 16,-17 14-9-16,-16 18-48 15,-9 14-50-15,-12 13-61 16,0 4-48-16,-2 8-308 15,16 0 76-15</inkml:trace>
  <inkml:trace contextRef="#ctx0" brushRef="#br0" timeOffset="84637.823">4265 6990 824 0,'17'-29'378'0,"-8"19"23"0,-10 21-201 16,-10 20-74-16,-8 13-55 15,-10 22-6-15,-1 9-44 16,-7 17 3-16,3-2-21 16,-2 8 0-16,7-9-6 15,5 2-19-15,8-21-22 16,9-11-44-16,9-22-38 16,11-28-294-16,2-27 58 15</inkml:trace>
  <inkml:trace contextRef="#ctx0" brushRef="#br0" timeOffset="84878.409">4171 6825 1323 0,'-4'-1'449'16,"6"-5"98"-16,17-1-310 16,11 3-55-16,13-3-3 15,7 3-69-15,16 3-21 16,-3 2-52-16,19-2-18 16,0 2-74-16,10-1-160 15,-9-2-422-15,3 1 34 16</inkml:trace>
  <inkml:trace contextRef="#ctx0" brushRef="#br0" timeOffset="85485.655">3163 8168 1020 0,'-15'-1'391'16,"5"-5"51"-16,23-1-240 16,12 0-90-16,30 0-4 15,14 0-49-15,32 3-10 16,9 2-20-16,33-4-9 15,-4 1-14-15,30-1 0 16,-11 1-11-16,13-2 8 16,-19 2-4-16,15-1 4 15,-34 2-7-15,-1-2-99 16,-31 3-388-16,-19-1 94 16</inkml:trace>
  <inkml:trace contextRef="#ctx0" brushRef="#br0" timeOffset="87552.459">3752 8852 984 0,'2'-16'310'16,"-5"-1"71"-16,-7 0-280 15,0 3-30-15,-10 3 3 0,-4 3-34 16,-9 11 10-16,-2 9 7 16,-9 18 6-16,4 12-18 15,-1 24 0 1,6 0-11-16,7 10-8 0,13-14-5 16,12-13-9-16,14-28-3 0,18-24-7 15,10-30 5 1,17-30-4-16,3-14 5 0,12-23-8 15,-8-2 4-15,-2-12-4 16,-12 15-1-16,-9 2 1 16,-17 28 2-16,-9 18 0 15,-13 31-3-15,-9 28 3 16,-8 24-1-16,-9 27 4 16,-3 12-6-16,-4 21 3 15,6-5-4-15,5 5-32 16,8-17-43-16,9-7-53 15,11-21-31-15,5-8-308 16,3-19 70-16</inkml:trace>
  <inkml:trace contextRef="#ctx0" brushRef="#br0" timeOffset="87955.207">4411 8585 1169 0,'16'-28'343'16,"-11"1"80"-16,-6 7-329 15,-8 8 8-15,-10 5-24 0,-10 10-8 16,-8 9-8-16,-17 12 12 16,2 7-37-16,-5 20 1 15,6 4-14-15,1 20 9 16,16 1-18-16,8 12 1 15,15-10-7-15,16 3 2 16,15-21-16-16,23-10 8 16,12-25-7-16,20-22 6 15,1-21-1-15,15-25 9 16,-11-16-10-16,2-21 7 16,-20 4-6-16,-10-14 5 15,-27 11-3-15,-19-3 5 16,-23 19-4-16,-21 0-40 15,-11 23-47-15,-12 25-49 16,1 27-36-16,-17 38-360 16,9 28 100-16</inkml:trace>
  <inkml:trace contextRef="#ctx0" brushRef="#br0" timeOffset="88133.591">4442 9011 1346 0,'-12'-7'485'16,"-4"9"53"-16,5 9-378 0,7 13-45 15,6 7-73-15,12 12-14 16,8-2-20-16,16 4 5 16,4-13-3-16,16-4-131 15,-4-14-427-15,7-15 105 16</inkml:trace>
  <inkml:trace contextRef="#ctx0" brushRef="#br0" timeOffset="89390.89">5595 8011 1048 0,'-15'-1'350'0,"5"5"61"15,10-3-260-15,15 1-42 16,9 2-15-16,15 2-4 16,3 1-19-16,13 3-12 15,-1-1-32-15,9 0-124 16,-12-3-383-16,-2 1 94 15</inkml:trace>
  <inkml:trace contextRef="#ctx0" brushRef="#br0" timeOffset="89609.771">5630 8165 1335 0,'-26'22'418'16,"11"-10"84"-16,17-3-356 15,16-4-57-15,22-7-16 16,13-3-49-16,21-2 16 16,2 0-129-16,6-7-429 15,-13 4 117-15</inkml:trace>
  <inkml:trace contextRef="#ctx0" brushRef="#br0" timeOffset="90385.765">7450 7590 947 0,'9'-34'309'16,"-9"2"54"-16,-8-1-258 15,-4 11-43-15,-16 6-6 16,-5 11-27-16,-12 14 12 15,-5 13 1-15,-12 17 5 16,5 12-2-16,1 20 6 16,13-1-2-16,15 3 0 15,27-14-14-15,31-14-10 16,22-28-10-16,28-34-11 16,11-30-5-16,31-35 6 15,-8-19-4-15,7-34 1 16,-17 6-1-16,-5-14 5 15,-34 19-1-15,-17 4 3 16,-25 38-4-16,-18 21 2 0,-20 41 3 0,-19 42-1 16,-11 33-1-1,-11 39 2-15,-2 19-2 0,-6 25-5 16,11-10-10-16,6 12-41 16,20-26-38-16,15-5-383 15,20-22 73-15</inkml:trace>
  <inkml:trace contextRef="#ctx0" brushRef="#br0" timeOffset="90718.037">6722 8256 1276 0,'-42'17'388'16,"16"-7"86"-16,15 3-350 16,19 0-60-16,25-3-11 15,17-3-32-15,37-2-7 16,19-9-9-16,37-15 8 0,4-8-11 15,35-8-1 1,-13 1 2-16,6 3-39 0,-27 16-61 16,-3 8-389-16,-43 9 65 15</inkml:trace>
  <inkml:trace contextRef="#ctx0" brushRef="#br0" timeOffset="92551.401">7233 8866 850 0,'10'-12'352'0,"-6"-6"49"0,-8 3-232 16,-3 1-29-1,-5 5-54-15,-9 2-23 16,-5 5-41-16,-9 11-6 0,-3 1-3 16,-7 15 3-16,6 10-3 15,3 11 7-15,9 1 4 16,11 11-3-16,12-13-8 0,12-7-4 16,14-19-7-16,17-19 1 15,7-23 2-15,18-26-3 16,-4-18 1-16,3-24 0 15,-9-4-4-15,1-14 7 16,-20 10 0-16,-1 0 4 16,-14 24 0-16,-7 16 2 15,-13 24-7-15,-6 25 9 16,-6 23-2-16,-10 25-3 16,-4 13 1-16,-2 26 0 15,2 1-8-15,0 14-4 16,10-9-2-16,5 4-72 15,8-17-40-15,5-9-356 16,11-22 40-16</inkml:trace>
  <inkml:trace contextRef="#ctx0" brushRef="#br0" timeOffset="92984.391">7828 8552 1062 0,'10'-23'322'16,"-7"2"83"-16,-6 8-290 0,-7 5-16 15,-1 5-18-15,-10 8-4 16,-3 4-16-16,-11 7-2 16,-1 5-7-16,-10 11-3 15,3 5-14-15,0 15-5 16,7 2-10-16,6 14-7 15,15-6-6-15,8 4-3 16,13-11 2-16,14 1-2 16,11-18-1-16,14-10-6 15,0-14 4-15,11-17-1 16,-3-16 1-16,4-19-1 16,-10-10 4-16,4-19 1 15,-16 1 0-15,-8-11-3 16,-18 10 5-16,-15 2 2 0,-14 16-9 15,-16 8-20 1,-4 20-22-16,-11 16-54 0,2 18-38 16,-9 25-64-16,5 12 31 15,0 20-297-15,12 1 91 16</inkml:trace>
  <inkml:trace contextRef="#ctx0" brushRef="#br0" timeOffset="93184.338">7768 8979 1135 0,'-23'-14'376'0,"-3"2"117"16,10 10-317-16,3 10 6 16,10 7-49-16,6 11-30 15,7 7-59-15,13 6-19 16,10-4-19-16,13 0-17 15,1-8-79-15,11-2-447 16,-11-12 110-16</inkml:trace>
  <inkml:trace contextRef="#ctx0" brushRef="#br0" timeOffset="94667.814">9355 7262 515 0,'0'-14'407'0,"-14"6"-65"15,-14 13-24-15,-13 12-209 16,-5 11-12-16,-18 17 14 16,2 5-14-16,-8 19 3 15,10 1-23-15,0 16-11 16,19-2-21-16,3 15-14 16,13-8-16-16,6 14-6 15,13-14-5-15,10 7-4 16,12-15-29-16,14-1-99 15,4-17-341-15,8-6 53 0</inkml:trace>
  <inkml:trace contextRef="#ctx0" brushRef="#br0" timeOffset="94934.627">9420 7874 818 0,'5'-9'395'16,"-11"8"-31"-16,1 23-143 15,1 12-176-15,1 20 6 16,0 5-12-16,2 14 11 16,3-5-12-16,7 6-7 15,0-11-21-15,3 6-38 16,0-11-50-16,-3-2-335 15,-7-14 64-15</inkml:trace>
  <inkml:trace contextRef="#ctx0" brushRef="#br0" timeOffset="95201.439">9377 7988 1138 0,'-12'-21'356'15,"7"0"98"-15,12 1-310 16,15-5 15-16,9-2-38 16,19-3-17-1,0 4-32-15,10 0-18 0,-7 8-31 16,4 7-4 0,-13 13-8-16,-5 9-3 0,-18 10-5 15,-13 10-3-15,-21 5 0 16,-18 6-6-16,-10-5 1 15,-11 1-12-15,2-9-13 0,1-4-51 16,15-12-45-16,8-4-81 16,15-6-311-16,10-3 50 15</inkml:trace>
  <inkml:trace contextRef="#ctx0" brushRef="#br0" timeOffset="95537.317">10186 8018 1506 0,'-15'-8'422'16,"8"-2"93"-16,13 2-432 16,5-3-479-16,7 7-114 15,-9-8-124-15</inkml:trace>
  <inkml:trace contextRef="#ctx0" brushRef="#br0" timeOffset="97050.895">11516 7603 931 0,'14'-31'367'16,"-14"0"26"-16,-10 7-243 15,-18 3-31-15,-9 11-33 0,-16 7-24 16,-4 11 8-16,-14 13-13 16,9 8-11-16,-7 16-14 15,9 6-24-15,-10 17-4 16,13-2 2-16,1 16 17 16,14-9 2-16,14 7 1 15,21-17-1-15,21 3-7 16,17-20-15-16,22-9-3 15,7-19 1-15,19-16 1 16,-5-19-1-16,18-21 3 16,-5-13 3-16,5-19-3 15,-18-3-3-15,-7-14 7 16,-27 5-3-16,-26-2-5 16,-22 15 5-16,-23 4-19 15,-15 25-31-15,-21 18-42 16,-2 24-23-16,-9 26-83 0,7 17-287 15,2 22 75-15</inkml:trace>
  <inkml:trace contextRef="#ctx0" brushRef="#br0" timeOffset="97291.273">11225 7997 975 0,'-31'-16'392'0,"1"16"68"15,8 14-252-15,4 15-40 16,13 7-55-16,12 10-29 16,11 0-54-16,15 6-12 15,11-11-13-15,21 2-88 16,3-13-75-16,18-4-333 15,-5-14 0-15</inkml:trace>
  <inkml:trace contextRef="#ctx0" brushRef="#br0" timeOffset="97550.959">12014 7951 1335 0,'-26'20'446'0,"6"-3"72"16,19-1-374-16,10-1-25 15,14-3-62-15,15-3-22 16,11-3-17-16,11-3-6 15,3-2-71-15,16 3-479 16,-6 3 145-16</inkml:trace>
  <inkml:trace contextRef="#ctx0" brushRef="#br0" timeOffset="97967.405">13573 7829 1223 0,'6'-23'370'0,"-8"6"68"16,-5 9-358-16,-11 4-7 16,-9 8-51-16,-17 6-3 15,-10 5-8-15,-19 8 28 0,0 2 9 0,-6 11 19 16,11-1 10-16,3 10 7 16,23-5-30-16,9 9-13 15,19-8-25-15,20 4-8 16,15-10-6-16,20 4-6 15,13-12-20-15,19 0-107 16,5-12-57-16,14-3-348 16,-8-11-6-16</inkml:trace>
  <inkml:trace contextRef="#ctx0" brushRef="#br0" timeOffset="98433.63">14378 7178 1289 0,'-21'-22'392'0,"14"10"94"0,1 10-337 16,9 11-22-16,2 19-9 15,2 13-34-15,4 25-11 16,0 10-32-16,4 29-14 16,-1 1-24-16,-4 22-8 15,-5-10-1-15,-11 9 2 16,-6-19 1-16,-14 3-1 16,-1-27 6-16,-11-1 3 15,2-21 0-15,0-5-23 16,7-23-11-16,3-6-119 15,11-19-29-15,3-9-382 16,5-12 20-16</inkml:trace>
  <inkml:trace contextRef="#ctx0" brushRef="#br0" timeOffset="99782.939">15297 7822 1339 0,'-18'9'362'0,"0"1"133"15,16-5-383-15,14 3 16 16,7-3-30-16,12 0-15 16,8-3-36-16,15-2-18 15,5-2-15-15,14-5-19 16,-3 2-64-16,0-3-472 15,-13-1 125-15</inkml:trace>
  <inkml:trace contextRef="#ctx0" brushRef="#br0" timeOffset="99965.181">15387 7961 1278 0,'-15'4'379'15,"10"0"104"-15,14-3-372 16,17 0 4-16,7-1-52 16,14-1-13-16,6 2-21 15,14-2-194-15,0 3-334 0,11-9 56 16</inkml:trace>
  <inkml:trace contextRef="#ctx0" brushRef="#br0" timeOffset="100490.238">15767 6676 1168 0,'-13'-3'303'16,"-10"13"88"-16,-1 22-339 15,2 12-21-15,3 17-22 16,8 0-4-16,8 7 215 16,5-5-610-16,-1-2 276 15</inkml:trace>
  <inkml:trace contextRef="#ctx0" brushRef="#br0" timeOffset="100631.931">15705 7489 1296 0,'-16'6'352'16,"-3"3"86"-16,9-1-411 15,4 4-416-15,3 1 88 16</inkml:trace>
  <inkml:trace contextRef="#ctx0" brushRef="#br0" timeOffset="101448.409">17012 7727 937 0,'19'-37'408'15,"-10"1"7"-15,-6-1-182 16,-6 9-105-16,-9 4-8 16,-7 10-26-16,-15 11-5 15,-3 10-36-15,-9 16-15 16,4 7-27-16,-12 16-5 15,7 5-5-15,0 17-1 16,9-6-1-16,1 17 2 16,17-8-1-16,15 6-4 15,14-12 2-15,24-2-1 16,12-18 1-16,18-12 0 16,5-20 5-16,16-21-2 15,-7-17 2-15,11-20-6 16,-11-8 5-16,-3-15 19 15,-25 3 3-15,-12-9 5 0,-25 9 4 16,-20-6-4-16,-20 16-21 16,-21 9-15-16,-9 24-26 15,-17 25-100-15,0 27 64 0,1 21-466 16,7 12 91-16</inkml:trace>
  <inkml:trace contextRef="#ctx0" brushRef="#br0" timeOffset="107162.314">3173 10553 1229 0,'-8'13'381'0,"10"-6"104"16,12-4-336 0,18 2-36-16,14-3-39 0,12-1-9 15,-1 4-49-15,7-1-84 16,-6-1-50-16,-4-8-387 15,-16-2 40-15</inkml:trace>
  <inkml:trace contextRef="#ctx0" brushRef="#br0" timeOffset="107387.765">3165 10736 1349 0,'-16'8'457'0,"12"-5"88"16,19-3-370-16,20-5-4 16,10-3-62-16,18 5-31 15,0 4-31-15,10 3-85 16,-9-3-130-16,3 0-423 16,-20-12 39-16</inkml:trace>
  <inkml:trace contextRef="#ctx0" brushRef="#br0" timeOffset="109098.905">4697 10309 965 0,'-3'25'301'16,"-3"-15"81"-16,2-6-261 16,1-4 20-16,-2-4-27 15,-2-1-2-15,-3 1-27 0,-4 6-18 16,-2 5-36-16,-1 10-7 16,-2 6-17-16,0 20 3 15,4 2-2-15,2 6 2 16,8-3-3-16,9-10 4 15,11-19-6-15,14-22 4 16,9-21-7-16,17-29 4 16,-1-14-3-16,10-24 2 15,-11-6-3-15,1-18 3 16,-14 14-2-16,1 1 9 16,-16 22 4-16,-4 19 5 15,-11 35 2-15,-11 25-2 16,-12 22-8-16,-9 29-1 15,-6 10 0-15,-8 21-1 16,2-4 0-16,4 14-4 0,10-13-7 16,6 7-56-16,13-17-64 15,13 0-400-15,9-13 64 16</inkml:trace>
  <inkml:trace contextRef="#ctx0" brushRef="#br0" timeOffset="109482.233">4311 10960 860 0,'-50'-2'436'0,"13"-4"16"16,14-1-143-16,18-4-168 15,16-1-11-15,20-3 13 16,12 0-48-16,21 0-9 0,5 5-32 15,25 1-17-15,2 4-26 16,17 2-16-16,-6 1-18 16,15 2-66-16,-15 2-52 15,1-4 384-15,-19 2-785 16,-5 4 349-16</inkml:trace>
  <inkml:trace contextRef="#ctx0" brushRef="#br0" timeOffset="110065.355">4574 11691 1050 0,'8'-10'381'15,"-8"-5"77"-15,-1-1-275 16,-9 0-21-16,-6 4-40 15,-9 1-28-15,-4 2-34 16,-12 12-18-16,1 4-8 16,-9 12-12-16,5 9-2 15,-4 17-5-15,10 2-5 16,3 14-8-16,17-4 3 16,15-3-2-16,17-16-1 0,21-14 5 15,10-24-2-15,19-25 2 16,2-19-4-16,10-31-3 15,-8-10-4-15,6-24 3 16,-13 6-1-16,-6-9 4 16,-17 23-2-16,-5 12 5 15,-17 28-3-15,-13 21 0 16,-9 29-6-16,-13 29 9 16,-9 17-8-16,-13 31 5 15,-1 10 1-15,-3 22 4 16,12-10-9-16,6 5-11 15,17-23-54-15,12-4-98 16,15-28-46-16,11-17-327 16,8-21 13-16</inkml:trace>
  <inkml:trace contextRef="#ctx0" brushRef="#br0" timeOffset="110464.589">5215 11390 1127 0,'17'-38'333'15,"-13"6"112"-15,-16 15-301 16,-9 6-27-16,-6 9-13 16,-9 9-10-16,-5 7-41 0,-3 12-7 15,3 7-25-15,-1 12-1 16,8 2-15-16,4 14 5 16,9-1-8-16,9 13 9 15,7-9-6-15,9 9 11 16,7-12-5-16,12-4 5 15,5-15-8-15,11-9 4 16,6-20-6-16,15-19-1 16,-1-17-4-16,6-19 7 15,-7-10 0-15,-1-17 10 16,-19 2 4-16,-11-9-3 16,-13 9 0-16,-13-6-2 15,-12 20-13-15,-17 2-18 16,-11 19-19-16,-19 16-73 15,-4 23-27-15,-11 23-34 0,11 17-6 16,2 20-23-16,20 2-245 16,16 7 96-16</inkml:trace>
  <inkml:trace contextRef="#ctx0" brushRef="#br0" timeOffset="110833.825">5274 11795 1200 0,'-24'-17'358'0,"-9"3"124"15,5 12-330-15,10 11 8 16,10 8-24-16,7 17-19 16,9 4-41-16,11 9-21 15,9-5-20-15,12 5-17 16,3-13-23-16,11-5-127 15,-5-7-68-15,4 4-360 16,-13-6-20-16</inkml:trace>
  <inkml:trace contextRef="#ctx0" brushRef="#br0" timeOffset="114298.071">6690 9887 1065 0,'0'-2'238'15,"-27"18"112"-15,-16 15-299 0,-6 8-5 16,-11 19 28-16,2 5 1 16,-5 23 6-16,11 3-6 15,-6 31 3-15,11-4-23 16,2 20-10-16,11-15-23 16,8 3-9-16,19-27-4 15,18-4-9-15,15-26-10 16,18-8-68-16,5-21 183 15,11-9-564-15,-8-16 178 16</inkml:trace>
  <inkml:trace contextRef="#ctx0" brushRef="#br0" timeOffset="114484.94">6671 10682 1162 0,'-26'26'308'0,"3"18"106"16,7 4-341-16,6 12-9 16,5-3-28-16,9 4-12 15,5-7-24-15,7-3-16 16,3-15-24-16,0-6-377 16,-6-10 107-16</inkml:trace>
  <inkml:trace contextRef="#ctx0" brushRef="#br0" timeOffset="114765.132">6572 10761 1194 0,'-5'-5'371'0,"12"-12"109"16,11-6-335-16,18-8 19 15,2-3-40-15,8 0-11 16,-2 7-44-16,2 10-17 15,-12 12-26-15,0 16-9 16,-8 8-15-16,-10 12 2 16,-14 3-8-16,-10 9-10 15,-9-7-9-15,-12 1-22 16,0-11-20-16,-1-7-62 16,1-12-23-16,4-3-86 15,5-7-270-15,6 3 58 16</inkml:trace>
  <inkml:trace contextRef="#ctx0" brushRef="#br0" timeOffset="114979.989">7276 10754 1220 0,'-17'11'370'0,"6"-9"73"15,14-4-365 1,9-9-61-16,10-4-439 0,8-20 96 16</inkml:trace>
  <inkml:trace contextRef="#ctx0" brushRef="#br0" timeOffset="115633.681">8195 10312 1132 0,'5'-26'396'0,"-11"-1"60"16,-8 12-317-16,-14 8 0 15,-7 5-58-15,-17 14-3 16,-4 10-20-16,-9 13-8 15,9 9-25-15,-1 17 2 16,14 4-21-16,5 16-2 16,16-3-5-16,8 8 2 15,14-12-2-15,15-2 2 16,13-19-2-16,16-14 5 16,8-21-2-16,22-18-2 15,1-19-4-15,11-23 9 16,-11-13-8-16,-3-17 7 0,-23 1-5 15,-14-17 11-15,-20 11-10 16,-16-5-5-16,-17 14-29 16,-19 8-59-16,-9 28-39 15,-19 25-30-15,-2 24-22 16,-6 28-100-16,9 14-142 16,9 10 28-16</inkml:trace>
  <inkml:trace contextRef="#ctx0" brushRef="#br0" timeOffset="115833.315">8115 10725 1140 0,'-19'-3'393'15,"5"7"76"-15,7 14-283 16,7 8-50-16,6 10-18 15,5 1-66-15,9 8-7 16,5-6-40-16,12-3-4 16,5-11-55-16,8-4-103 15,-3-13-356-15,2-12 39 16</inkml:trace>
  <inkml:trace contextRef="#ctx0" brushRef="#br0" timeOffset="116197.321">8662 9919 1233 0,'-11'-7'400'16,"8"9"76"-16,5 7-319 15,9 7-54-15,4 17-15 16,5 8-57-16,8 17 2 16,1 6-28-16,7 18 3 15,-6-6-10-15,-4 21 7 16,-10-5-9-16,-12 15 6 16,-18-11-4-16,-11 12 6 15,-5-18-2-15,-8 3 3 16,4-19-5-16,2-7 6 15,10-20-39-15,0-11-119 16,8-13-358-16,-7-8 48 16</inkml:trace>
  <inkml:trace contextRef="#ctx0" brushRef="#br0" timeOffset="117645.821">9344 10729 896 0,'-40'7'404'0,"4"1"32"0,9 1-160 16,12-2-103-16,9-2-21 15,12 0-42-15,11 1-23 16,11-4-49-16,18-2-16 16,10-3-9-16,19-2 4 15,1 0-50-15,12 8-490 16,-13 6 157-16</inkml:trace>
  <inkml:trace contextRef="#ctx0" brushRef="#br0" timeOffset="120197.023">10791 10326 1020 0,'-8'-10'333'0,"-5"-3"59"15,1 2-285-15,-8-2 31 16,-1-2-26-16,-5 0-20 16,1 6 7-16,-7 6-4 0,6 8-39 15,-5 18-11-15,4 12-19 16,0 24-3-16,4 7-14 16,9 16 1-16,11-10-5 15,17-5-2-15,14-29-7 16,19-27 1-16,4-29-5 15,16-31 5-15,-2-20-4 16,9-24 8-16,-9-4-2 16,-3-17 3-16,-16 13-2 0,-8 2 7 15,-19 23-3-15,-10 14 6 16,-8 32-1-16,-9 27 10 16,-10 28-7-16,-15 36 4 15,-1 21-7-15,-9 27-3 16,4 3-9-16,7 16 4 15,13-24-18-15,13-1-78 16,13-26-36-16,12-8-20 16,3-25-375-16,-2-12 92 15</inkml:trace>
  <inkml:trace contextRef="#ctx0" brushRef="#br0" timeOffset="120580.208">11639 10251 863 0,'34'-34'444'15,"9"-7"7"-15,-7 8-155 16,-4-5-151-16,-13 7-32 15,-4 2-10-15,-13 9-32 16,-17 2-12-16,-6 6-8 0,-17 7-6 16,-6 9-21-16,-16 15-10 15,0 7-5-15,-16 19 2 16,8 5 2-16,-1 20 8 16,15-1 2-16,7 14 1 15,26-9-6-15,15 6-1 16,22-19-6-16,24-8-24 15,16-20-23-15,17-14-63 16,6-16-53-16,4-13-59 16,-13-10-336-16,-5-10 65 15</inkml:trace>
  <inkml:trace contextRef="#ctx0" brushRef="#br0" timeOffset="121096.858">10361 11012 525 0,'-30'-4'504'16,"7"1"-99"-16,9 4 28 16,13 3-280-16,12 5-6 15,10 3-39-15,24 0-10 16,12 2-31-16,27-3-15 0,9-6-22 16,34-7-3-16,-1-5-9 15,23-9 0-15,-5-5-3 16,24-8 0-16,-25 3-5 15,21-2-2-15,-21 7-10 16,-2 8-22-16,-29 9-68 16,-3 8-435-16,-39 4 98 15</inkml:trace>
  <inkml:trace contextRef="#ctx0" brushRef="#br0" timeOffset="122729.845">11097 11665 907 0,'-1'-15'322'15,"-6"-3"58"-15,-3 0-224 16,-1 3-38-16,-9 1-9 16,-5 5-30-16,-7 5-4 0,-2 6-10 15,-5 10-8 1,6 6-6-16,-3 14-2 0,9 4-10 0,2 14-11 16,10 1-7-16,9 8-7 15,10-12-7-15,15-10-6 16,14-20 2-16,21-26-5 15,6-21 1-15,16-27-4 16,-6-13 7-16,3-20-2 16,-18 0-2-16,-2-13 1 15,-18 9 7-15,-4 1-7 16,-15 18 4-16,-9 20 3 16,-12 32-1-16,-10 28-2 15,-8 29-1-15,-9 35-2 16,1 14 4-16,-6 24-6 15,5-1 2-15,3 8-2 16,10-19 3-16,10-4-83 16,11-26-36-16,9-15-382 15,7-17 37-15</inkml:trace>
  <inkml:trace contextRef="#ctx0" brushRef="#br0" timeOffset="123197.595">11811 11508 388 0,'12'-24'590'16,"-10"4"-185"-16,-3 2-211 15,-3 5 248-15,-9 1-337 16,-4 4-22-16,-12 3 8 16,-2 3-16-16,-10 6 0 15,3 4-9-15,-7 10-10 16,10 7-16-16,-6 9-9 16,9 5-9-16,3 16-12 15,12-2-1-15,5 12-9 16,15-4 2-16,12 3-7 15,6-13 3-15,16-8-4 16,5-16 9-16,13-13-7 0,-1-18 6 16,11-16-3-16,-9-13 4 15,7-19-6-15,-13-6 9 16,-2-17 0-16,-17 1 1 16,-10-10-8-16,-20 11 6 15,-19 4-20-15,-16 17-22 16,-20 22-45-16,-4 28-10 0,-11 31-39 15,8 24-6-15,0 30-37 16,11 3 18-16,5 6-288 16,16-12 71-16</inkml:trace>
  <inkml:trace contextRef="#ctx0" brushRef="#br0" timeOffset="123454.847">11775 11868 879 0,'-23'-17'357'0,"-1"-2"67"16,8 4-203-16,5 1-3 0,6 6-35 15,10 7-8-15,3 7-45 16,9 7-22-16,3 6-48 15,10 7-13-15,2 2-23 16,11 3-32-16,-1-3-29 16,9 0-146-16,-6-7-386 15,5-3 62-15</inkml:trace>
  <inkml:trace contextRef="#ctx0" brushRef="#br0" timeOffset="124991.694">12959 10797 1164 0,'-30'-4'349'15,"5"-2"108"-15,18 3-331 16,14-2 0-16,7 2-32 16,17-1-19-16,7 3-37 0,13 0-10 15,2 1-31-15,15 1-100 16,-7 0-15-16,5 6-376 16,-16 1 26-16</inkml:trace>
  <inkml:trace contextRef="#ctx0" brushRef="#br0" timeOffset="125169.886">13008 10918 1246 0,'-24'1'419'16,"12"-2"75"-16,16-4-321 15,13-3-46-15,19-4-23 16,5 1-54-16,22-1 0 15,2 4-66-15,23 6-512 16,-8 4 155-16</inkml:trace>
  <inkml:trace contextRef="#ctx0" brushRef="#br0" timeOffset="127229.149">14329 10531 1008 0,'-7'3'368'0,"-17"13"35"16,3 23-263-16,3 16-65 15,1 18-34-15,3-3-30 16,4 12-1-16,4-9-4 16,2 6-5-16,5-9-13 15,1 6-55-15,-1-13-51 0,-2-4-298 16,-3-16 27 0</inkml:trace>
  <inkml:trace contextRef="#ctx0" brushRef="#br0" timeOffset="127498.701">14164 10736 1042 0,'5'-33'355'0,"17"-11"80"15,16 3-279-15,15-1 2 16,2 8-35-16,7 11-15 15,-11 18-36-15,-4 14-20 16,-14 11-25-16,-8 15-22 16,-13 1-6-16,-13 15-26 0,-11-4-16 15,-10 4-24-15,-5-13 0 16,-6-1-37-16,2-15 0 16,-2-6-65-16,3-7-275 15,-4-2 57-15</inkml:trace>
  <inkml:trace contextRef="#ctx0" brushRef="#br0" timeOffset="128650.861">15182 10649 1247 0,'-18'16'316'0,"2"-15"94"0,11-3-362 16,12-5-49-16,12 1 304 16,-1-10-711-16,-5 1 320 15</inkml:trace>
  <inkml:trace contextRef="#ctx0" brushRef="#br0" timeOffset="129278.275">16036 10362 931 0,'20'-17'331'15,"-2"-5"69"-15,-5-1-226 0,-3 0-27 16,-10-3-13-16,-10 9-47 16,-13 2-15-16,-7 3-33 15,-11 4-9-15,-3 10-9 16,-10 6 14-16,6 11-10 15,-6 15 10-15,11 9-8 16,5 16-7-16,17 2-11 16,22-1-3-16,22-16-13 0,27-24 1 15,15-31-1-15,26-32-4 16,4-22-3-16,10-31 6 16,-13-2 0-16,-1-19 2 15,-23 10-4-15,-14-13 12 16,-18 18 0-16,-10 5 6 15,-17 28 4-15,-10 23 13 16,-10 37-8-16,-13 38 1 16,-7 31-5-16,-9 33-5 15,-1 8-11-15,-3 23 7 16,11-15-5-16,6 3-52 16,11-24-52-16,14-6-59 15,10-31-348-15,14-14 44 16</inkml:trace>
  <inkml:trace contextRef="#ctx0" brushRef="#br0" timeOffset="129680.741">17063 9862 815 0,'27'-38'453'0,"-6"0"-7"16,-13 10-152-16,-12 1-121 15,-8 12-43-15,-13 4-19 16,-10 12-38-16,-12 12-5 16,0 10-41-16,-9 15-2 15,6 7-13-15,-9 16-8 16,8 5 0-16,-2 19-1 16,13-4-5-16,4 14 3 15,19-12 0-15,16 1-2 16,17-22 0-16,22-11 3 15,11-22-6-15,16-16 5 16,2-19-6-16,13-19 6 16,-9-13-1-16,9-21 5 15,-12-7-6-15,-1-21 8 16,-17-1-7-16,-12-15 3 16,-22 11-2-16,-16-2 2 15,-20 21-8-15,-18 17-19 0,-9 30-27 16,-19 27-67-16,0 27-33 15,-9 22-375-15,11 9 70 16</inkml:trace>
  <inkml:trace contextRef="#ctx0" brushRef="#br0" timeOffset="129905.249">17020 10242 1146 0,'-22'6'417'0,"3"4"69"15,8 8-316-15,9 13-10 16,7 1-70-16,12 12-15 16,8-5-45-16,17 6-10 15,6-9-18-15,14 3-107 16,-2-6-64-16,6-5-348 15,-14-8-12-15</inkml:trace>
  <inkml:trace contextRef="#ctx0" brushRef="#br0" timeOffset="130345.239">15562 10973 1114 0,'-16'0'299'0,"13"-9"90"16,24-3-314-16,32 0 41 16,19 1-5-16,32 1 26 15,15 3-4-15,43-3-10 16,-2-2-47-16,42-2-25 15,-17 0-30-15,30 5-10 16,-32 7-12-16,0 5-75 0,-43 5-63 16,-3 2-393-16,-55-4 35 15</inkml:trace>
  <inkml:trace contextRef="#ctx0" brushRef="#br0" timeOffset="132013.049">16232 11590 622 0,'-6'-24'468'16,"-26"3"-101"-16,0 5-55 15,-3 8-246-15,-8 8-22 16,5 7 2-16,-5 13 12 15,5 10 13-15,-1 15-7 16,10 7-11-16,3 12-14 16,12-9-14-16,13-4-17 15,15-19-7-15,19-23 2 16,13-27 1-16,19-31-5 16,2-18 7-16,12-28-3 15,-7-3-3-15,0-16 1 16,-16 10 4-16,-8-1-5 0,-18 23 0 15,-8 16 2-15,-14 29-1 16,-10 32 2-16,-10 30-1 16,-12 36 4-16,-6 14-2 15,-8 28 0-15,1-1-1 16,2 10-1-16,10-20-3 16,9 2-67-16,11-25-51 15,13-6-340-15,11-24 32 16</inkml:trace>
  <inkml:trace contextRef="#ctx0" brushRef="#br0" timeOffset="132411.28">16973 11196 1125 0,'-1'-25'351'0,"-9"13"82"16,-8 12-307-16,-7 9-31 15,-3 4-15-15,-10 11-26 16,0 5-16-16,-10 11 2 16,4 4-25-16,-2 16-7 15,6-2-3-15,3 21 1 16,12-3-7-16,4 10 2 16,12-7 5-16,13 2 0 15,12-23-3-15,24-13 1 0,11-23 2 16,17-25-3-16,2-24-2 15,11-25 0-15,-14-12 2 16,0-22-1-16,-18 3 1 16,-13-16 0-16,-21 14 1 15,-17-6 0-15,-17 17-3 0,-18 14-47 16,-8 30-27-16,-15 32-58 16,-1 28-37-16,-15 32-316 15,5 8 82-15</inkml:trace>
  <inkml:trace contextRef="#ctx0" brushRef="#br0" timeOffset="132620.022">16916 11683 1063 0,'-28'2'418'16,"3"15"62"-16,8 14-255 0,10 6-60 16,12 8-28-16,7-6-71 15,15 5-24-15,8-10-28 16,12-3-13-16,4-9-70 16,7-7-454-16,-7-9 126 15</inkml:trace>
  <inkml:trace contextRef="#ctx0" brushRef="#br0" timeOffset="135462.903">18156 10917 981 0,'-57'16'429'0,"10"-1"18"15,14-5-180-15,11-8-145 16,18-4-10-16,15-5 0 0,9 0-31 15,23 3-20-15,8 2-40 16,16 7-11-16,-1 4-3 16,4 7-122-16,-14 5-56 15,-9 2-358-15,-18-3-20 16</inkml:trace>
  <inkml:trace contextRef="#ctx0" brushRef="#br0" timeOffset="135692.11">18231 10815 1174 0,'1'-5'396'0,"-16"9"74"15,8 5-338-15,0 18-6 16,6 10-60-16,0 21-28 15,1 7-25-15,0 14-50 16,4-9-48-16,0-2-68 16,0-16-332-16,2-6 48 15</inkml:trace>
  <inkml:trace contextRef="#ctx0" brushRef="#br0" timeOffset="137760.73">19284 10593 973 0,'6'-13'305'15,"-6"-4"74"-15,-6-1-246 16,-4 4-25-16,-12 2 0 15,-2 3-35-15,-14 6-2 16,-4 9-26-16,-11 12 1 16,5 11-17-16,-10 21-7 15,11 9-8-15,1 17-4 16,16-2-9-16,8 4 5 16,16-17 0-16,17-4 5 15,14-23-2-15,20-13-1 16,13-21 0-16,18-24-2 15,1-18-2-15,11-20 0 16,-14-6 4-16,-3-14-2 0,-23 11-2 16,-17-3-4-16,-27 17-2 15,-25 8-17-15,-19 22-30 16,-21 21-45-16,-7 23-24 16,-14 23-30-16,9 15-16 15,-1 18-269-15,20-5 104 16</inkml:trace>
  <inkml:trace contextRef="#ctx0" brushRef="#br0" timeOffset="137967.733">19230 10878 1051 0,'-21'3'381'0,"2"11"81"16,5 11-285-16,4 20 0 15,6 8-51-15,8 13-34 16,6-2-43-16,10 3-20 16,6-14-23-16,14-6-108 15,2-14-48-15,9-11-361 16,-7-14 2-16</inkml:trace>
  <inkml:trace contextRef="#ctx0" brushRef="#br0" timeOffset="138193.139">19732 10837 1511 0,'-15'9'428'0,"4"2"99"15,16-3-449 1,10-4-7-16,6-4-144 0,9 3-449 15,-5-7 113-15</inkml:trace>
  <inkml:trace contextRef="#ctx0" brushRef="#br0" timeOffset="139896.733">20761 10657 922 0,'1'-15'364'16,"-3"1"22"-16,-7 0-196 16,-3 2-106-16,-8-1 9 15,-5 4-16-15,-7 3 7 16,-3 6-24-16,-11 9 1 15,5 10-28-15,-6 13-5 16,6 5-18-16,3 9 7 16,16-4-15-16,12-6 3 15,16-15-8-15,20-14 4 16,16-21-2-16,21-24 4 16,0-19-6-16,17-31 8 0,-10-5 0 15,5-20-4-15,-11 5-1 16,-1 1 6-16,-16 26-5 15,-9 12 3-15,-17 31 0 16,-9 23-4-16,-17 28-5 16,-14 27 5-16,-8 16-3 15,-12 24 3-15,-6 2-1 16,-1 16 8-16,9-12-5 0,8-1-57 16,16-19-47-16,12-10-162 15,12-26-226-15,7-21-25 16</inkml:trace>
  <inkml:trace contextRef="#ctx0" brushRef="#br0" timeOffset="140094.719">21234 10305 1015 0,'-8'29'310'15,"-7"9"73"-15,-4 14-268 16,4 2-51-16,3 10-6 15,4-7-38-15,2 8-2 16,4-10-13-16,2 8-9 0,1-11-64 16,-1-4-328-16,3-13 80 15</inkml:trace>
  <inkml:trace contextRef="#ctx0" brushRef="#br0" timeOffset="140359.766">21119 10499 985 0,'9'-15'358'0,"0"-8"68"16,6 0-258-16,16-3 14 16,1 2-40-16,13 3-4 15,-2 7-39-15,5 7-16 16,-9 8-50-16,-5 7-11 15,-13 9-20-15,-12 10-2 16,-14 2-5-16,-11 6-5 16,-8-2-11-16,-10 1-40 15,0-7-42-15,-2-5-68 16,8-13-4-16,4-3-335 16,13-10 88-16</inkml:trace>
  <inkml:trace contextRef="#ctx0" brushRef="#br0" timeOffset="140793.527">20272 11240 1053 0,'-38'5'361'15,"14"-1"74"-15,8-4-243 16,15-5-41-16,16-2 3 16,11-1-46-16,25-2-6 15,14 0-45-15,27 1-11 16,5 1-24-16,25 1-3 16,-2 3-12-16,19-2 1 0,-13 0-6 15,17 1-5-15,-16 1-18 16,0-5-117-16,-32 0-30 15,-1-8-375-15,-36-2 1 16</inkml:trace>
  <inkml:trace contextRef="#ctx0" brushRef="#br0" timeOffset="142426.611">20774 11869 1130 0,'-21'-24'326'0,"-5"1"72"15,-7 2-291-15,0 6-47 16,-10 3 4-16,1 6-15 15,-7 12 14-15,8 9-21 16,-2 14-5-16,11 9-17 16,8 15 8-16,12-1-16 15,12 1 9-15,15-14-9 16,21-13 6-16,11-25-15 0,18-27 8 16,1-21-9-16,14-32 4 15,-9-12-6-15,6-25 7 16,-15 4-7-16,-2-4 3 15,-18 25-6-15,-9 10 4 16,-16 34-6-16,-14 23-2 16,-11 28-5-16,-16 31 6 15,-8 21-3-15,-13 32 3 16,0 7 7-16,-3 16-2 16,11-11-12-16,9 0-58 15,18-26-23-15,12-6-56 16,12-25 130-16,10-8-442 15,2-21 198-15</inkml:trace>
  <inkml:trace contextRef="#ctx0" brushRef="#br0" timeOffset="142793.218">21452 11417 1140 0,'3'-28'301'0,"-15"14"97"16,-13 9-312-16,-2 7-22 15,-13 12 6-15,0 6-26 16,-7 16 7-16,8 6-11 16,-4 17-4-16,10-1-14 0,3 14 3 15,7-8-14-15,8 7 6 16,9-15-5-16,14 3 14 16,6-18-4-16,11 0 2 15,5-16-12-15,14-10 7 16,-2-16-15-16,20-15 8 15,-2-13-9-15,6-18 13 16,-9-6-3-16,-3-14 9 16,-18 2-8-16,-14-8 4 15,-17 9-8-15,-16-2-7 16,-14 17-10-16,-18 5-11 16,-8 21-15-16,-13 16-32 15,1 20-36-15,-1 16-39 16,11 9-23-16,6 9-309 0,15 0 83 15</inkml:trace>
  <inkml:trace contextRef="#ctx0" brushRef="#br0" timeOffset="142987.183">21393 11772 1261 0,'-14'5'427'15,"0"6"83"-15,7 10-355 0,6 13-4 16,5 4-60-16,7 11-19 16,9-3-31-16,11 4-13 15,5-14-22-15,11 5-66 16,-1-11-89-16,8 3-401 16,-10-7 45-16</inkml:trace>
  <inkml:trace contextRef="#ctx0" brushRef="#br0" timeOffset="144664.327">22103 11041 1245 0,'-25'-5'358'15,"10"-8"109"-15,12 2-351 0,13 2 23 16,6 0-32-16,12 1-17 16,7 4-28-16,19 3-20 15,6 6-54-15,21 3-129 16,-5 0 8-16,15-5-397 15,-14-4 17-15</inkml:trace>
  <inkml:trace contextRef="#ctx0" brushRef="#br0" timeOffset="145293.867">23351 10809 1012 0,'16'-11'358'0,"-6"-5"76"16,-5-1-273-16,-9-1 8 15,-7 1-39-15,-16-2-6 16,-5 4-35-16,-11 3-8 15,1 4-30-15,-7 8-8 16,9 10-23-16,1 14-4 16,10 7-11-16,5 15 2 15,11 1-8-15,9 2 4 16,16-10-1-16,16-12-1 16,11-20-5-16,20-23 1 15,4-20-5-15,13-22 2 16,-6-10-1-16,3-22-1 15,-14 3 1-15,-5-16 6 16,-16 12-2-16,-3-1 9 0,-12 20 1 16,-7 17 6-16,-13 31-8 15,-13 25 7-15,-12 27-3 16,-17 31 2-16,-3 18-5 16,-1 19 8-16,7 1-11 15,10 8-3-15,18-20-14 16,13-2-91-16,9-21-64 15,8-8-380-15,2-21 18 16</inkml:trace>
  <inkml:trace contextRef="#ctx0" brushRef="#br0" timeOffset="145659.4">24446 10377 1283 0,'42'-25'361'15,"-15"5"96"-15,-4 2-333 16,-9 4-41-16,-13 2 26 16,-8 9-21-16,-13 3 5 15,-8 4-25-15,-21 7-8 16,-13 5-34-16,-25 14-12 0,1 9-4 15,-11 16 23-15,16 6-2 16,9 10 3-16,28-9 0 16,12 0-4-16,21-16-22 15,16-4-5-15,16-14-8 16,19-11-14-16,11-8-29 16,17-9-85-16,1-6-58 0,13-4-396 15,-5 3 48-15</inkml:trace>
  <inkml:trace contextRef="#ctx0" brushRef="#br0" timeOffset="146260.795">22790 11154 980 0,'-23'0'307'0,"7"1"66"16,15 3-276-16,10 0 24 16,14 0-23-16,23 0 28 15,13 0 1-15,30-1 20 16,12-2-40-16,31 1-12 15,-7 2-36-15,25 1-18 16,-11 1-32-16,15 0 0 16,-20 0-7-16,24-2-4 0,-22-2-4 15,2 0-60-15,-26 2-65 16,-7 0-409-16,-38 7 55 16</inkml:trace>
  <inkml:trace contextRef="#ctx0" brushRef="#br0" timeOffset="147625.628">23322 11743 1104 0,'-22'-18'266'0,"-10"0"116"16,-3 9-312-16,-4 7 15 15,5 8-12-15,-5 12 11 16,7 10-18-16,1 19 5 15,10 5-21-15,6 11 10 16,13-5-12-16,11-2 0 16,10-16-24-16,14-16 0 15,6-23-15-15,14-28 0 16,0-17-11-16,13-30 9 16,-4-6-5-16,3-21 5 15,-15 4-6-15,0-10 3 16,-18 17-5-16,-7 7 2 15,-12 27-3-15,-7 22 2 16,-11 30-1-16,-11 30-1 16,-5 19-2-16,-7 26 6 0,-2 9-3 15,-3 13-3-15,10-8-8 16,4 6-75-16,9-17-38 16,12-1-373-16,8-14 44 15</inkml:trace>
  <inkml:trace contextRef="#ctx0" brushRef="#br0" timeOffset="148025.676">24096 11540 1262 0,'13'-24'419'0,"-12"10"91"15,-10 13-348-15,-11 9-28 16,-3 6-48-16,-11 10-15 15,-3 4-37-15,-10 9-10 16,3 0-11-16,-7 11-3 16,6-1-9-16,4 13 4 15,10 0-6-15,6 9 7 16,14-8-3-16,11 2-1 16,9-16 0-16,19-7 4 15,7-19-12-15,21-12 8 16,1-13-5-16,14-17 5 15,-6-11-3-15,5-18 6 0,-16-3-4 16,0-14 13-16,-14 5-7 16,-11-10 5-16,-15 12 0 15,-14-8-2-15,-17 10-5 16,-17-2-13-16,-8 16-13 16,-14 15-72-16,-1 23-57 15,-9 24-55-15,7 15-7 16,6 14-328-16,15 6 125 15</inkml:trace>
  <inkml:trace contextRef="#ctx0" brushRef="#br0" timeOffset="148306.174">24085 12008 1106 0,'-17'-8'395'0,"-2"7"108"16,12 13-299-16,7 8 15 0,5 7-43 15,9 6-33-15,5 1-64 16,11-1-24-16,1-4-38 15,13-3-67-15,-2-6-111 16,3-1-421-16,-10-9 53 16</inkml:trace>
  <inkml:trace contextRef="#ctx0" brushRef="#br0" timeOffset="199950.269">20246 12429 1083 0,'-16'-53'310'15,"2"17"73"-15,0 5-319 16,4 25-12-16,4 21-36 16,-3 18 0-16,2 7-5 0,2 13 14 15,7-1-3-15,8 0 6 16,8-14-8-16,13-8 1 15,5-22-14-15,19-15 4 16,5-13-3-16,18-16 7 16,-6-6 0-16,10-6 12 15,-15 5-1-15,-6 4 3 16,-21 16-4-16,-6 11 2 16,-16 13-8-16,-4 13 7 15,-7 9-9-15,-1 12 1 16,-2 2-9-16,2 5-1 15,0-2-9-15,3-4 4 16,0-10-6-16,9-5 8 16,0-12-5-16,7-12 1 0,4-7-3 15,4-10 5-15,-4-6-4 16,5-2-2-16,-8 3 0 16,4 1-3-16,-5 8-8 15,-1 5-2-15,-5 5-1 16,-1 10 3-16,-7 5 6 15,2 7 9-15,-3 3 1 16,10-1 6-16,5-5-5 16,16-2 2-16,5-7-4 0,17-9 5 15,2-6 1-15,10-14 9 16,-8-9 1-16,7-12 14 16,-10-3-1-16,-2-3-1 15,-12 13-11-15,-9 9-9 16,-18 15-42-16,-9 11-98 15,-14 8-43-15,-13 9-315 16,-3 0 1-16</inkml:trace>
  <inkml:trace contextRef="#ctx0" brushRef="#br0" timeOffset="200402.473">21373 13017 1174 0,'40'-32'361'15,"-13"4"70"-15,-7 4-311 16,-16 9-70-16,-15 7-9 16,-16 9-27-16,-15 13 1 15,-7 11-10-15,-12 17 7 16,4 5-7-16,-10 19 5 16,8-2-2-16,0 9 13 15,19-5 0-15,14-4 5 16,26-14-4-16,30-12 4 15,19-22-5-15,22-24 6 16,9-20 0-16,21-22 18 16,-13-11-5-16,2-10 0 15,-24 11-15-15,-25 6-8 16,-33 16-25-16,-27 12-69 16,-28 14-55-16,-19 20-392 15,-1 12 50-15</inkml:trace>
  <inkml:trace contextRef="#ctx0" brushRef="#br0" timeOffset="201138.103">20742 13083 932 0,'-38'-1'300'0,"1"3"64"16,17 3-261-16,6 0-3 15,12-6-38-15,12 0-7 16,11-2-20-16,14-3-11 16,7-2-17-16,18 3-31 15,-1 0-55-15,10 5-319 16,-10 3 63-16</inkml:trace>
  <inkml:trace contextRef="#ctx0" brushRef="#br0" timeOffset="201321.473">20623 13279 1125 0,'-15'-1'373'0,"25"-9"68"0,13 0-296 15,14 2-70-15,16 2-21 16,4 5-91-16,21 2-404 16,3 0 106-16</inkml:trace>
  <inkml:trace contextRef="#ctx0" brushRef="#br0" timeOffset="202016.605">21531 13076 1025 0,'7'-20'351'0,"-2"-4"41"15,-2 3-287-15,-5 2-40 16,-4 7-43-16,-12 4-4 15,-5 9-3-15,-11 11 3 16,0 6 2-16,-14 11-3 16,3 6-7-16,-6 11-3 15,6-2 2-15,1 10 6 16,10-5 8-16,9 9 14 16,16-7 2-16,15-3 6 0,12-12-1 15,20-10 0-15,13-18-5 16,23-19 4-16,3-16-2 15,15-20 3-15,-7-8 2 16,1-14 1-16,-25 5-6 16,-13 0-7-16,-27 13-14 15,-26 6-13-15,-22 15-17 16,-24 14-50-16,-15 17-32 0,-26 25-89 16,2 19-352-1,-8 17 62-15</inkml:trace>
  <inkml:trace contextRef="#ctx0" brushRef="#br0" timeOffset="205065.623">15596 12190 791 0,'-19'4'217'0,"-1"13"76"15,2 11-212-15,4 9 11 0,6 0-3 16,9 3 6-16,9-7-18 16,19-1-13-16,7-12-29 15,19-6-13-15,3-10-12 16,14-14-4-16,-5-8-5 15,7-9 0-15,-14 1-1 16,0 2-3-16,-17 9-1 16,-6 10-1-16,-16 10-2 0,-2 7 2 15,-9 5 3-15,5 4 1 16,1-2 4-16,10-1 4 16,3-4-3-16,13-2 2 15,3-7-1-15,15-3-1 16,1-6-1-16,18-3-3 15,-7-3 1-15,7-1-2 16,-14 5-2-16,-3 0-3 16,-23 6-1-16,-5 7 0 15,-12 5 0-15,-2 13-1 16,-5 6 5-16,1 6 4 16,2-4-2-16,10-4 3 15,7-14 6-15,23-17-1 16,9-19-5-16,19-18 5 15,-1-8-5-15,8-9-38 16,-19 6-113-16,-10 8-222 0,-30 16-3 16</inkml:trace>
  <inkml:trace contextRef="#ctx0" brushRef="#br0" timeOffset="205761.539">15571 13042 1151 0,'-12'-5'328'16,"8"-1"88"-16,15 5-302 16,10 0-39-16,14 3-10 15,6 5-23-15,18 2-11 0,-1 0-22 16,12 0-61-16,-5-5-28 16,1 1-58-16,-15-4-134 15,-7 6-173-15,-19 0 7 16</inkml:trace>
  <inkml:trace contextRef="#ctx0" brushRef="#br0" timeOffset="205928.945">15603 13260 1166 0,'-30'11'374'0,"11"-4"62"15,18 1-333-15,16-3-27 16,12-2-54-16,25-7-34 15,10-3-37-15,20-9 429 16,2-2-819-16,12-4 391 16</inkml:trace>
  <inkml:trace contextRef="#ctx0" brushRef="#br0" timeOffset="206208.269">16272 13231 1124 0,'-13'9'330'16,"22"-9"93"-16,19-9-302 15,29-11-4-15,6-4-22 16,19-2-10-16,-5 9-25 0,4 6-21 15,-21 15-28-15,-9 11-21 16,-24 8-26-16,-13 10-61 16,-17 2-24-16,-12 1-359 15,-13-10 65-15</inkml:trace>
  <inkml:trace contextRef="#ctx0" brushRef="#br0" timeOffset="207942.915">16801 13222 377 0,'-9'1'292'0,"1"-1"-49"16,3 3-1-16,6 0-151 15,2 4 21-15,-1 0 4 0,-2 7 6 16,-6 4-19-16,-5 11-25 15,-2 6-33-15,-5 14-19 16,-2 0-39-16,-4 6-357 16,-2-7 109-16</inkml:trace>
  <inkml:trace contextRef="#ctx0" brushRef="#br0" timeOffset="212697.67">2956 13899 1301 0,'22'-12'313'0,"0"12"114"16,12 10-379-16,15-1-20 0,2-2-12 15,17 3-25-15,-5-4-21 16,9-7-62-16,-9-2-35 16,1-5-299-16,-19-5 38 15</inkml:trace>
  <inkml:trace contextRef="#ctx0" brushRef="#br0" timeOffset="212891.968">2974 14095 858 0,'-34'13'569'0,"13"-2"-81"15,19 1-116-15,19-5-243 16,17-4-53-16,17-4-12 16,6-4-25-16,26 0-45 15,-2-1-113-15,17-1-407 16,-10 1 67-16</inkml:trace>
  <inkml:trace contextRef="#ctx0" brushRef="#br0" timeOffset="213247.319">4038 13826 1195 0,'5'-33'391'0,"-2"23"87"16,-7 27-331-16,-7 34-3 15,-5 14-49-15,-3 24-22 16,5-2-30-16,7 12-17 16,10-17-30-16,5 4-60 15,3-16-54-15,2 1-81 16,-7-22-320-16,2-7 38 16</inkml:trace>
  <inkml:trace contextRef="#ctx0" brushRef="#br0" timeOffset="213481.246">3906 14021 882 0,'4'-40'400'0,"14"-6"53"0,5 3-192 16,19-8-65-16,7 6-32 16,17 4-8-16,-3 12-57 15,7 14-21-15,-15 15-36 16,-7 19-15-16,-18 13-21 15,-15 20-8-15,-16 2-1 16,-17 10-4-16,-15-6 4 0,-12-3 1 16,2-17 4-1,-3-9-10-15,9-16-28 0,4-10-132 16,9-8-382-16,7-3 50 16</inkml:trace>
  <inkml:trace contextRef="#ctx0" brushRef="#br0" timeOffset="-214647.475">4888 13962 1175 0,'-14'0'362'0,"7"-1"103"16,15-2-331-16,16-9-11 16,10-3-46-16,19-1-24 15,9-1-42-15,21-4-123 16,2 1-374-16,4-3 84 16</inkml:trace>
  <inkml:trace contextRef="#ctx0" brushRef="#br0" timeOffset="-213999.536">6019 13657 948 0,'15'-14'359'0,"-5"-6"67"15,-6 2-258-15,-6-2-7 16,-6 4-49-16,-12 0-11 16,-4 7-44-16,-9 8-11 15,-1 7-12-15,-6 14-11 0,6 10-12 16,2 16-2-16,9 2-3 15,6 6-6-15,16-9-3 16,14-11-4-16,15-22-1 16,21-26-10-16,9-24 2 15,25-31-12-15,0-12 2 16,5-26 3-16,-13 4 11 16,-4-13 11-16,-26 18 19 0,-5 2 19 15,-19 29 2-15,-9 17 6 16,-13 33-9-16,-12 27 2 15,-11 24-18-15,-8 25 1 16,-3 16-9-16,-2 16-7 16,6-6-15-16,9 1-93 15,13-18-50-15,11-13-367 16,11-18 17-16</inkml:trace>
  <inkml:trace contextRef="#ctx0" brushRef="#br0" timeOffset="-213732.928">7018 13054 1339 0,'24'-4'429'0,"-15"-20"83"0,-10 16-376 16,-13 2-19-16,-10 8-46 15,-14 4-11-15,-3 11-16 16,-12 8-7-16,-1 8-12 15,-8 19-9-15,5 9-9 16,-8 21-7-16,11 0 1 16,5 10-2-16,19-13 0 15,19-7-4-15,21-23 7 0,27-10-7 16,15-23-2-16,20-10-37 16,0-13-95-16,12-8-419 15,-16-1 73-15</inkml:trace>
  <inkml:trace contextRef="#ctx0" brushRef="#br0" timeOffset="-213299.681">5667 14052 999 0,'-35'-3'383'0,"14"6"67"16,17 1-271-16,22 3 5 15,18 1-51-15,28 1-8 16,16-1-39-16,36-4-10 16,10-9-31-16,30-9-11 15,-1-6-20-15,25-6-8 16,-23 2-2-16,11 3-9 15,-30 7-42-15,-10 5-459 16,-36 12-38-16,-17 3-181 16</inkml:trace>
  <inkml:trace contextRef="#ctx0" brushRef="#br0" timeOffset="-211963.936">6203 14780 572 0,'-20'-15'446'16,"2"-3"-60"-16,-3 4-26 15,4 3-201-15,-5 5-21 16,0 6-48-16,-3 5-19 15,1 7-36-15,-6 9-18 16,5 7-10-16,-1 12-2 16,4 7-2-16,0 8 5 0,9-7 0 15,11-3-3-15,10-18 4 16,15-20 0-16,13-26-6 16,22-21-3-16,8-18 5 15,10-22-8-15,-3-5 2 16,1-11 2-16,-25 8 2 15,-8-7-1-15,-18 19 5 0,-8 9-3 16,-14 25-1 0,-8 24 13-16,-7 36-1 0,-11 33 11 15,-4 18 4-15,-3 22 1 16,5-1-11-16,3 5-1 16,11-16-19-16,11-1-44 15,8-18-54-15,10-7-79 16,6-23-326-16,13-9 36 15</inkml:trace>
  <inkml:trace contextRef="#ctx0" brushRef="#br0" timeOffset="-211599.691">6878 14381 1213 0,'5'-30'339'0,"-10"5"91"16,-4 11-346-16,-7 11-20 0,-6 14-29 15,-10 15-7-15,-6 11-11 16,-12 17 1-16,3 5-7 16,-6 16 2-16,8 0-6 15,7 12 0-15,15-9-2 16,12 1 10-16,16-17-1 16,18-15 0-16,15-24-3 15,21-20-3-15,7-20-6 0,11-21 0 16,-7-13 0-16,3-18 0 15,-19-1 3-15,-9-13-3 16,-18 8-6-16,-18 3-3 16,-23 17-9-16,-23 8-48 15,-13 24-12-15,-18 20-4 16,-5 21-3-16,-10 22-22 16,11 13 26-16,6 9-316 15,21-7 83-15</inkml:trace>
  <inkml:trace contextRef="#ctx0" brushRef="#br0" timeOffset="-211455.439">6889 14836 1033 0,'2'12'416'0,"-4"6"44"16,-2 8-268-16,2 8-58 0,3 3-56 15,8 7-35-15,7-6-33 16,12-2-40-16,6-12-56 15,14-6-390-15,3-12 85 16</inkml:trace>
  <inkml:trace contextRef="#ctx0" brushRef="#br0" timeOffset="-211075.257">7718 13856 829 0,'-27'19'519'0,"29"-10"-70"16,2 3-101-16,11-1-270 15,16-2-16-15,4-1-32 16,12 0-7-16,1-2-12 15,12-2 257-15,-6-4-738 16,-4-8 327-16</inkml:trace>
  <inkml:trace contextRef="#ctx0" brushRef="#br0" timeOffset="-210903.458">7684 13989 1123 0,'-31'20'425'0,"18"-8"50"16,19-4-282-16,23-3-85 16,12-5-42-16,18-4-20 15,6-4-64-15,18-5-464 16,-2-5 130-16</inkml:trace>
  <inkml:trace contextRef="#ctx0" brushRef="#br0" timeOffset="-210333.489">9169 13705 1254 0,'9'-19'418'0,"-20"-1"64"15,-5 7-353-15,-18 3-5 16,-6 5-53-16,-14 8-9 16,-4 8-5-16,-9 13-12 15,14 10-19-15,0 15-5 16,15 7-16-16,0 11-6 16,16-2 0-16,4 8 1 0,11-10 1 15,13 0-1-15,14-16 0 16,21-9-2-16,9-17-3 15,21-14-3-15,6-17-4 16,14-17-4-16,-8-16 4 16,6-18 3-16,-22-7 6 15,-13-12 12-15,-27 8 8 16,-16-7 0-16,-25 14-2 16,-16 5-11-16,-10 19-9 15,-18 18-38-15,-3 25-58 16,-14 22-192-16,9 15-240 0,3 8-37 15</inkml:trace>
  <inkml:trace contextRef="#ctx0" brushRef="#br0" timeOffset="-209133.934">10355 14036 1185 0,'-50'12'389'0,"15"-9"80"15,24-1-338-15,16 1-7 16,20-2-59-16,29-1-16 16,11-4-31-16,25 0-11 15,3-2-26-15,13-1-104 16,-15-1-353-16,-1 6-11 16,-23 4-216-16</inkml:trace>
  <inkml:trace contextRef="#ctx0" brushRef="#br0" timeOffset="-208950.559">10399 14297 610 0,'-39'15'594'0,"14"-6"-131"0,17-9 11 16,27-2-324-16,19-3-41 15,23-7-12-15,11 3-36 16,21-3-15-16,-2 1-59 15,23-1-155-15,-6-2-358 16,5-2 44-16</inkml:trace>
  <inkml:trace contextRef="#ctx0" brushRef="#br0" timeOffset="-208633.574">11274 13842 1212 0,'-14'-8'359'0,"16"8"99"16,9 4-336-16,18 0 6 15,9 5-36-15,15 4-9 16,1 9-27-16,3 9-20 15,-12 4-29-15,-10 9 0 16,-16 3-10-16,-18 10 0 0,-15-1 3 16,-10 11-2-16,-6-9-5 15,-7 0-41-15,5-17-49 16,1-9-56-16,5-16-354 16,3-23 54-16</inkml:trace>
  <inkml:trace contextRef="#ctx0" brushRef="#br0" timeOffset="-206486.658">12854 15071 1088 0,'-7'-39'276'15,"-7"13"92"-15,1 18-323 16,1 18 13-16,2 14-16 16,0 18 9-16,0 8-8 15,3 25 4-15,3-3-20 16,3 11-6-16,2-8-16 0,4 3-7 16,2-21-14-16,2 3-73 15,-1-19-327-15,-1-10 74 16</inkml:trace>
  <inkml:trace contextRef="#ctx0" brushRef="#br0" timeOffset="-206183.696">12734 15026 1165 0,'1'-24'367'0,"14"-9"112"15,15 3-319-15,22-9 6 16,7 1-41-16,18-4-19 16,-2 12-47-16,9 6-22 15,-14 17-29-15,-6 21-2 16,-22 15-13-16,-22 18-6 16,-29 8-10-16,-26 14-18 0,-16-5-13 15,-16 3-17-15,5-14-4 16,3-9-30-16,17-20 1 15,11-10-48-15,18-17-307 16,21-8 76-16</inkml:trace>
  <inkml:trace contextRef="#ctx0" brushRef="#br0" timeOffset="-205887.708">13746 15029 1284 0,'-39'6'430'0,"7"-1"84"16,25-1-364-16,17-4-1 16,15-4-61-16,26 0-21 0,8 0-34 15,19 2-15-15,1 2-46 16,4 1-160-16,-19 3-362 16,-7 8 41-16</inkml:trace>
  <inkml:trace contextRef="#ctx0" brushRef="#br0" timeOffset="-205532.809">13715 15209 1215 0,'-19'20'427'15,"10"-5"72"-15,18-1-295 16,18-7-61-16,20-7-13 15,10-6-56-15,14-4-13 16,3-4-45-16,8-3 16 16,-18 2-592-16,-11 6 191 15</inkml:trace>
  <inkml:trace contextRef="#ctx0" brushRef="#br0" timeOffset="-203651.051">15201 14712 902 0,'37'-53'335'0,"-8"0"52"16,-14 15-254-16,-13 3-3 16,-15 15-49-16,-12 8-7 15,-6 6-24-15,-14 12 5 16,1 8-15-16,-4 13 10 16,5 9-10-16,0 14 6 0,17-2-13 15,8 7-3-15,15-9-19 16,14-5 1-16,14-17-10 15,16-15 3-15,9-21-5 16,20-26 3-16,-1-14-6 16,12-23 1-16,-13-1-1 15,-2-19 5-15,-22 9-2 16,-4-12 8-16,-18 12 0 16,-3 3 13-16,-11 26 1 0,-9 20 11 15,-9 33-4-15,-15 37-1 16,-5 24-10-16,-12 37-1 15,3 7-8-15,0 17-2 16,16-16-1-16,4 4-9 16,17-26-47-16,10-4-112 15,8-24-23-15,8-5-340 16,4-22 2-16</inkml:trace>
  <inkml:trace contextRef="#ctx0" brushRef="#br0" timeOffset="-203234.31">16056 14357 832 0,'34'-30'394'15,"-3"0"27"-15,-8 3-197 0,-5 2-50 16,-7 6-53-16,-9 4-3 16,-7 8-40-16,-7 4-3 15,-4 3-36-15,-9 6-2 16,0 3-18-16,-11 3 9 16,3 3-6-16,-7 5 8 15,2 2-2-15,-6 14 0 16,2 1-14-16,-6 15 1 15,5 2-10-15,0 15 1 16,12-7-4-16,15 7 3 16,18-11-4-16,19-3 2 15,15-16-5-15,16-10 5 16,1-12-5-16,11-13-3 16,-2-8-28-16,6-9-133 15,-6-5-97-15,8-11-279 16,-10 1-68-16</inkml:trace>
  <inkml:trace contextRef="#ctx0" brushRef="#br0" timeOffset="-202666.005">14823 15239 1117 0,'-49'-4'323'0,"11"-2"98"15,8 1-275-15,16-1-20 16,16 0-1-16,10 3-37 16,24 1-7-16,10 4-44 15,25-2-10-15,6-2-14 16,32-2 5-16,0-2-10 16,27-2 3-16,-4 1-6 15,25 0 5-15,-21 1-9 0,11 4 0 16,-23 2-8-16,3 2-32 15,-31 2-67-15,-3-1-403 16,-25 0 79-16</inkml:trace>
  <inkml:trace contextRef="#ctx0" brushRef="#br0" timeOffset="-201318.38">15410 16000 1080 0,'-27'-3'285'0,"-2"6"76"16,-9 3-282-16,2 4-64 16,-7 3 9-16,0 5 2 15,-3 12 3-15,11 8 2 16,0 15-2-16,8 0-5 0,6 9 6 16,11-9-4-16,13-9 3 15,11-20 0-15,21-19 8 16,9-25-7-16,20-27 3 15,2-16-14-15,12-26 0 16,-10-3-10-16,-2-12-2 16,-18 9-2-16,-5 2 4 15,-18 25-4-15,-12 16 0 16,-12 25-3-16,-12 34 0 16,-9 28-1-16,-13 29 0 15,-1 16 0-15,-3 23 3 16,4-8-5-16,2 8-5 15,14-20-44-15,11-5-75 16,8-26-334-16,19-6 46 16</inkml:trace>
  <inkml:trace contextRef="#ctx0" brushRef="#br0" timeOffset="-200885.076">16219 15852 1207 0,'3'-32'327'16,"-16"9"90"-16,-13 1-309 15,-2 4-45-15,-10 3 2 16,-2 10-17-16,-9 6 13 16,5 13-16-16,-7 11 4 15,6 10-4-15,-5 15-2 16,10 6-16-16,0 11-10 15,10-1-9-15,11 10-4 16,17-10-4-16,17 1 0 16,13-14-6-16,14-3-17 0,3-16-52 15,12-3-81-15,-9-12-152 16,8-3-193-16,-10-5-51 16</inkml:trace>
  <inkml:trace contextRef="#ctx0" brushRef="#br0" timeOffset="-200118.557">16152 15910 815 0,'-3'-27'419'0,"-3"-5"19"15,-5 6-183-15,-4-1-86 16,-3 6-60-16,-6 6-20 16,-4 9-47-16,-8 10-5 15,2 8-14-15,-8 18-2 16,4 8-6-16,-6 22-6 15,9 6-4-15,-3 21 1 16,10-6 1-16,11 12-2 16,13-18 9-16,17-3-3 15,13-22 0-15,17-13-3 16,3-24-3-16,15-18-4 16,-4-18-5-16,12-22 6 15,-4-13 6-15,4-19 7 0,-16 3 4 16,-6-12 5-16,-22 8-4 15,-14 1-7-15,-22 15-14 16,-21 2-7-16,-13 21-20 16,-16 17-40-16,-5 22-36 15,-9 27-31-15,15 21-34 0,-3 21 128 16,15 6-415-16,1 16 186 16</inkml:trace>
  <inkml:trace contextRef="#ctx0" brushRef="#br0" timeOffset="-199892.728">15977 16229 1220 0,'-7'29'401'16,"6"1"92"-16,8 7-308 16,5-4-56-16,11 7-22 0,5-5-53 15,9 2-23-15,2-6-109 16,5-2-449-16,-7-8 121 16</inkml:trace>
  <inkml:trace contextRef="#ctx0" brushRef="#br0" timeOffset="-194869.495">18010 14297 447 0,'-61'67'369'16,"-1"4"-58"-16,-13 22-1 15,3 0-185-15,-2 22 2 16,14-3-21-16,2 20-2 16,18-9-34-16,9 13-9 15,17-26-29-15,16-1-13 16,13-29-20-16,16-8-43 16,12-27-45-16,15-8-328 15,-2-17 57-15</inkml:trace>
  <inkml:trace contextRef="#ctx0" brushRef="#br0" timeOffset="-194108.877">18217 15023 635 0,'-12'-2'438'16,"-7"17"-84"-16,-7 18-39 15,2 11-274-15,-1 15-7 16,5 0-8-16,5 9-4 16,7-6-13-16,6 4-10 0,2-13-25 15,-1-5-351-15,1-15 109 16</inkml:trace>
  <inkml:trace contextRef="#ctx0" brushRef="#br0" timeOffset="-193802.447">18091 15047 1090 0,'2'-21'341'16,"3"2"87"-16,12-4-268 15,9 1-32-15,8-3-1 16,1 2-36-16,5 5-13 16,-6 10-39-16,-2 8-15 15,-10 11-16-15,-4 14-6 16,-12 5-6-16,-11 11-3 16,-10 2 7-16,-10 5-3 15,-6-5 0-15,-13 0 1 16,2-10 3-16,-6 1-26 15,10-12-26-15,6-7-53 16,15-9-28-16,10-7-30 16,10-10-316-16,17-10 102 15</inkml:trace>
  <inkml:trace contextRef="#ctx0" brushRef="#br0" timeOffset="-193632.689">18581 14911 1151 0,'-21'22'303'16,"-5"13"96"-16,-1 4-334 16,0 8-7-16,2-2-22 0,4 7-19 15,6-6-9-15,5 3-19 16,6-10-40-16,0-4-360 16,4-10 100-16</inkml:trace>
  <inkml:trace contextRef="#ctx0" brushRef="#br0" timeOffset="-193335.852">18537 15060 1054 0,'-2'7'331'0,"5"-1"86"16,9-5-288-16,11-5 1 15,7-6-39-15,8-5-13 16,0-2-31-16,6-1-22 0,-9 5-21 15,-3 4-1-15,-9 9-5 16,-7 10-2-16,-9 5 2 16,-7 11-2-16,-6 2-4 15,-3 9-1-15,-3-5 3 16,-1 6-4-16,0-7 1 16,-1 5-9-16,3-5-12 15,0-1-40-15,4-9-26 16,1-9-352-16,9-16 81 15</inkml:trace>
  <inkml:trace contextRef="#ctx0" brushRef="#br0" timeOffset="-193224.474">18985 14726 1178 0,'-17'3'244'0,"0"10"77"16,3 3-673-16,9 7 92 15</inkml:trace>
  <inkml:trace contextRef="#ctx0" brushRef="#br0" timeOffset="-192968.865">19332 14995 1259 0,'-15'0'333'16,"-10"0"91"-16,-5 4-361 15,-8 2-11-15,3 3-21 16,-9 9-5-16,4 5-6 16,1 12 1-16,8 2-13 15,5 10-7-15,12-3-3 16,13 2-2-16,11-9-39 16,18-8 413-16,8-14-816 15,18-18 376-15</inkml:trace>
  <inkml:trace contextRef="#ctx0" brushRef="#br0" timeOffset="-192550.598">19456 15160 1033 0,'-6'19'329'0,"6"-3"94"16,12-5-268-16,13-7 15 0,9-8-19 16,12-9-3-16,1-7-33 15,6-10-13-15,-6 0-55 16,-2-5-11-16,-11 9-18 15,-9 2-10-15,-14 11-13 16,-18 7 4-16,-12 10-5 16,-15 6-4-16,-10 4 5 15,-15 9 2-15,1 3 0 16,-6 10 2-16,8 3 4 0,6 14 3 16,16-2-1-16,10 3 0 15,19-10 1-15,17-5-2 16,17-17-4-16,27-13-9 15,12-14-77-15,21-23-461 16,-4-17 120-16</inkml:trace>
  <inkml:trace contextRef="#ctx0" brushRef="#br0" timeOffset="-191956.913">20323 15129 1063 0,'-23'6'326'0,"9"-4"84"16,10 5-281-16,9 1-35 16,14 0-18-16,6-2-42 15,16 0-15-15,6-5-22 0,12-1-42 16,-3-4-40-1,-1 0-345-15,-10 3 63 0</inkml:trace>
  <inkml:trace contextRef="#ctx0" brushRef="#br0" timeOffset="-191765.486">20328 15262 1096 0,'-11'2'337'16,"8"-3"92"-16,10 1-279 16,8 0-43-16,9-1-10 15,5 3-51-15,13 1-33 16,6 2-76-16,12 0-396 16,-4-6 98-16</inkml:trace>
  <inkml:trace contextRef="#ctx0" brushRef="#br0" timeOffset="-190952.911">21174 15024 783 0,'-13'5'218'16,"-5"13"78"-16,0 9-234 15,-3 11 1-15,4 6-20 16,0 12-17-16,6-6-19 16,3 0 17-16,8-12 8 0,2-5 15 15,8-16 8-15,6-10 12 16,5-13-17-16,8-13-9 16,1-14-17-16,6-14-3 15,-3-3-16-15,3-4 4 16,-8 10-6-16,-4 9 1 15,-12 15-7-15,-6 10 10 16,-9 11-7-16,-8 10 5 16,-1 8 4-16,-6 9 0 15,1 2-6-15,0 10 5 16,2-2-3-16,3 2-1 16,9-6 7-16,5-5-1 15,7-16-2-15,10-10-2 16,5-11 1-16,9-15 1 15,3-7-4-15,11-11-2 16,-2 5 3-16,0-3-1 16,-9 13-6-16,-6 6 5 15,-14 14 2-15,-9 11-1 0,-8 11-3 16,-12 14-1-16,-5 6 2 16,-10 10-4-16,1 0 0 15,-1-2-5-15,8-11-30 16,10-8-366-16,13-15 109 15</inkml:trace>
  <inkml:trace contextRef="#ctx0" brushRef="#br0" timeOffset="-190552.973">22021 15035 857 0,'-18'5'283'15,"-5"3"51"-15,-8 2-223 16,0 1-58-16,-5 2 2 16,2 0-22-16,0 4 8 15,5 1 4-15,1 6 12 16,6 4-8-16,5 10 1 16,7-1-12-16,7 3-10 15,7-5-9-15,10-4-12 16,5-17 0-16,12-8-3 0,3-11 0 15,5-12 6-15,-2-10 1 16,2-5-2-16,-8-4-5 16,-3-8 5-16,-8 9-10 15,-9 5 4-15,-9 14 3 16,-11 14-1-16,-8 19-1 16,-14 16 0-16,-2 9-4 15,-2 7 0-15,5 1-4 16,6 0-3-16,13-13-28 0,8-6-69 15,7-10-325-15,8-8 62 16</inkml:trace>
  <inkml:trace contextRef="#ctx0" brushRef="#br0" timeOffset="-190405.451">22184 15104 1066 0,'-4'3'257'0,"-4"10"99"15,-2 8-311-15,1 9-8 16,1 3-10-16,2 11-8 16,5-5-12-16,3 4-27 15,3-9-17-15,0 2-328 16,5-8 80-16</inkml:trace>
  <inkml:trace contextRef="#ctx0" brushRef="#br0" timeOffset="-189817.744">22255 15205 913 0,'5'-1'305'15,"6"-2"69"-15,7-2-259 16,13-4-1-16,7-2-31 0,14-5-9 16,0-2-24-16,10-5 6 15,-6 2-12-15,-1 1-5 16,-14 7-19-16,-3 3 3 15,-15 7-16-15,-5 5 3 16,-12 4-10-16,-6 3 7 16,-8 2-8-16,-9 2 1 15,-7 1-2-15,-8 2 8 16,-4 0-9-16,-3 2 9 16,5-1 2-16,2 3-9 15,10-3 2-15,9 6 3 16,9-2-6-16,7 0 0 15,8-3 5-15,8-7-2 16,3-6 1-16,7-10 2 16,0-7 0-16,4-14 0 15,-4 0 2-15,-3-10 4 16,-4 5-4-16,-2 5 10 16,-8 9 3-16,-6 12-7 0,-4 14 0 15,-7 19 3-15,-3 13-10 16,-5 21-5-16,-1 6 3 15,-2 16 0-15,0-4-5 16,-4 6 2-16,2-12 0 16,-6 2 3-16,0-16-1 0,-6-7 1 15,2-18 12-15,-8-12 2 16,5-17-3-16,-2-15-4 16,6-12-5-16,3-23-94 15,10-9-30-15,7-19-114 16,7 0-253-16,12-4 22 15</inkml:trace>
  <inkml:trace contextRef="#ctx0" brushRef="#br0" timeOffset="-189673.442">22960 15174 879 0,'-1'28'389'16,"-12"2"8"-16,-3 7-185 15,3-6-148-15,4 2-14 16,2-7-33-16,3-1-38 0,2-9-46 16,1 1-335-16,-1-4 70 15</inkml:trace>
  <inkml:trace contextRef="#ctx0" brushRef="#br0" timeOffset="-189530.728">23095 14718 1182 0,'-11'-6'240'0,"-1"12"559"15,5 6-1151-15,3 12 409 16</inkml:trace>
  <inkml:trace contextRef="#ctx0" brushRef="#br0" timeOffset="-189186.553">23202 15082 582 0,'0'11'457'15,"-4"1"-80"-15,-1 5-37 16,1 4-260-16,-3 11-17 16,1 4-36-16,2 10-14 15,2-3-3-15,6-1 6 16,5-9-1-16,6-9-3 0,5-15 7 15,8-9 9-15,-1-8-2 16,6-10 0-16,-2-3-3 16,3-5-4-16,-6 6-12 15,-4 1-3-15,-7 9-3 16,-6 9 10-16,-12 12 1 16,-6 9-2-16,-5 5-3 15,0 4 1-15,2-5-10 0,8-2-12 16,7-6-24-16,6-3-66 15,5-5 307-15,5-7-639 16,6-4 259-16</inkml:trace>
  <inkml:trace contextRef="#ctx0" brushRef="#br0" timeOffset="-188819.959">23816 15242 942 0,'22'-17'277'0,"-5"-1"72"16,-7 9-256-16,-7 0-26 15,-5 4-21-15,-10 4-2 16,-4 5-14-16,-9 7-6 16,-6 3-8-16,-7 15 7 15,1 4-7-15,-2 9-2 16,11-4-5-16,5 0-2 16,12-10-5-16,9-8-5 0,7-9 1 15,7-8 0 1,7-4 7-16,6-9-7 0,3-6 2 15,5-8 0-15,-3 4 2 16,0-3-6-16,-8 5 5 16,-3 6 0-16,-10 6 2 15,-9 7 6-15,-7 7 7 16,-5 5 2-16,1 4 3 0,1 5 1 16,5-1-9-16,4 1-12 15,2-2 4-15,6 1-65 16,1-4-28-16,5-3-325 15,3-4 45-15</inkml:trace>
  <inkml:trace contextRef="#ctx0" brushRef="#br0" timeOffset="-188620.469">24246 14803 969 0,'44'-85'403'16,"-12"33"21"-16,-7 23-230 15,-20 31-64-15,-14 27-18 16,-9 18-44-16,-11 20 2 16,0 3-10-16,-1 16-19 0,6-8-18 15,1 10-2-15,6-6-14 16,-1 4-64-16,4-12-67 16,1 3-382-16,2-17 44 15</inkml:trace>
  <inkml:trace contextRef="#ctx0" brushRef="#br0" timeOffset="-187898.669">21869 16064 1055 0,'-15'0'239'16,"-15"0"94"-16,-1 4-298 0,-7 0-11 15,0 2 5-15,-7 7 4 16,3 2 5-16,-5 9-3 15,7 1-12-15,-1 12-6 16,12-1-7-16,7 4-5 16,12-4-11-16,14 0-58 15,11-11 57-15,17-2-369 16,10-7 80-16</inkml:trace>
  <inkml:trace contextRef="#ctx0" brushRef="#br0" timeOffset="-187585.557">22067 16217 911 0,'6'-23'332'16,"-13"7"34"-16,-16 6-228 15,-7 5-76-15,-11 8-25 16,-1 2-23-16,-7 13-2 0,11 6-4 16,1 9 0-16,10 5 18 15,6 7 5-15,13-3 1 16,12-5 3-16,14-9-7 15,17-9-14-15,9-13 0 16,14-14-4-16,-2-10-2 16,3-11 5-16,-13-4 4 15,-7-8-9-15,-18 2 2 16,-16-1-9-16,-13 10-2 0,-15 6-14 16,-11 15-15-16,-15 11-49 15,3 14-18-15,-5 12-327 16,10-2 64-16</inkml:trace>
  <inkml:trace contextRef="#ctx0" brushRef="#br0" timeOffset="-187251.487">22389 16192 253 0,'-7'-7'382'0,"-9"-1"-108"15,-6 1 10-15,-3 3-124 16,3 1-70-16,1 9 9 16,6 3-14-16,5 12-10 0,7 0-19 15,11 6-16-15,6 0-22 16,9 4-8-16,5-3-4 16,5 3-4-16,-4-2 1 15,-3 1-1-15,-11-6-2 16,-11-1 9-16,-13-5 14 15,-12-3 8-15,-6-5 0 0,-11-4 0 16,0-3-10-16,-2-7-13 16,10 0-11-16,7-4-48 15,12-4 380-15,11-4-727 16,11-1 323-16</inkml:trace>
  <inkml:trace contextRef="#ctx0" brushRef="#br0" timeOffset="-187087.548">22838 15868 1064 0,'5'8'247'15,"-13"13"106"-15,-9 18-302 16,-5 4-11-16,-7 13 1 16,3 1-9-16,-2 10-8 15,8-9-8-15,1 12-11 16,7-13-5-16,1 4-376 0,3-16 117 15</inkml:trace>
  <inkml:trace contextRef="#ctx0" brushRef="#br0" timeOffset="-186924.553">22567 16247 993 0,'0'-33'356'15,"3"11"49"1,4 5-260-16,4 12-75 0,10 4-25 15,6 4-34-15,10 1-28 16,4 1-39-16,17-1-252 16,-4 3-96-16,12 6-91 15</inkml:trace>
  <inkml:trace contextRef="#ctx0" brushRef="#br0" timeOffset="-186620.302">23172 16293 705 0,'-13'0'371'0,"-12"3"-44"15,-9 1-138-15,-7 2-138 16,2 2-44-16,-7 3 7 16,8-3 25-16,5 0 14 15,12 0 9-15,10-4 0 16,13 1-10-16,10-3-23 16,9-2-13-16,9-1-11 15,1 4 1-15,4 0-4 0,-5 6 1 16,-4 8-7-1,-11 4 3-15,-11 8 1 0,-7 0 5 16,-11 3 23-16,-2-2 10 16,-6 0 4-16,1-8 0 15,0-4-6-15,3-11-28 16,0-7-47-16,3-8-42 16,-2-11-360-16,-2-3 71 0</inkml:trace>
  <inkml:trace contextRef="#ctx0" brushRef="#br0" timeOffset="-185120.716">24588 14123 969 0,'-13'-18'254'16,"0"6"105"-16,6 11-271 16,4 6 14-16,3 8-5 15,7 12 8-15,5 11-25 16,8 29-12-16,2 11-27 16,7 30-12-16,0 9-20 0,3 37-9 15,-7-16-1-15,-4 42-4 16,-11-14-6-16,-14 20-9 15,-14-19 1-15,-16 20-6 16,-7-38 9-16,-12 13 1 16,3-30 10-16,-6 4 5 15,7-27 4-15,-4 1-4 16,10-29 9-16,5-7-26 16,7-27-32-16,3-14-370 15,11-26 92-15</inkml:trace>
  <inkml:trace contextRef="#ctx0" brushRef="#br0" timeOffset="-183684.553">18021 14268 757 0,'3'-12'231'0,"-2"4"66"15,-4 5-184-15,-2 4-28 16,-8 7 14-16,-1 6-24 16,-7 9-6-16,1 6-24 0,-5 10 3 15,2 4-23-15,-7 13-8 16,3 1-3-16,-6 13-7 15,3-1-4-15,-6 15-1 16,5-6 1-16,-6 8-4 16,6-9 4-16,-3 9-2 15,7-13 1-15,1 18 6 16,4-8-3-16,4 20 2 16,9-5-2-16,7 18 3 15,4-9-4-15,12 10 7 16,4-18 2-16,11 6 5 15,0-23 4-15,6-2 3 16,-5-18-6-16,2 4 6 16,-7-17 1-16,-3 0 1 15,-5-9-4-15,3 1 0 0,-3-11-7 16,2-3-31-16,2-8-53 16,4-13-368-16,-6-9 81 15</inkml:trace>
  <inkml:trace contextRef="#ctx0" brushRef="#br0" timeOffset="-159473.66">8224 18163 1123 0,'-3'-53'394'16,"5"28"48"-16,-7 2-272 16,5 20-77-16,-2 13-12 15,1 12-24-15,-2 10-4 16,3 7-16-16,-1 13-20 16,2-2-16-16,0 5-27 15,3-2-69-15,-5-3-282 16,6-21-118-16,0-17-114 15</inkml:trace>
  <inkml:trace contextRef="#ctx0" brushRef="#br0" timeOffset="-159330.634">8226 17519 894 0,'-18'-8'409'0,"1"16"-23"16,-1 19-178-16,6 12-237 15,6 15-355-15,1 2 91 16</inkml:trace>
  <inkml:trace contextRef="#ctx0" brushRef="#br0" timeOffset="-158975.108">8382 18147 1105 0,'1'-14'317'0,"-2"-1"83"15,1 12-316-15,0 10-1 16,-1 8-24-16,2 5-7 16,0 1-12-16,1 7-2 15,3 0-24-15,1 1-4 16,2-4-6-16,5-4 5 15,4-14-5-15,8-14 6 16,4-12-6-16,8-6 2 16,-6 1-5-16,1 2 10 15,-9 11 5-15,-8 11 9 0,-9 11-3 16,-6 13 5-16,-8 6-12 16,-3 7-10-16,6-4-8 15,0 0-100-15,7-15-372 16,2-8 87-16</inkml:trace>
  <inkml:trace contextRef="#ctx0" brushRef="#br0" timeOffset="-158125.268">9442 18214 1021 0,'4'-7'363'0,"-1"-1"75"16,0 2-272-16,-6 2-24 15,-5 0-50-15,-7 3-5 0,-6 2-25 16,-9 3-5-16,-3 4-9 15,-8 13 0-15,1 6-16 16,-2 14-14-16,6 1-11 16,1 7 2-16,11-10-4 15,7-4 2-15,13-15-2 16,12-9-3-16,12-15 1 16,15-14 0-16,5-12-3 15,14-18 4-15,0 1-2 0,9 0-1 16,-12 11 2-16,-6 12 0 15,-15 22-5-15,-13 19 1 16,-17 11-7-16,-10 10 5 16,-3 2 2-16,-5 2-5 15,4-14-22-15,4-2-120 16,2-11-241-16,-1-10-135 16,1-7-151-16</inkml:trace>
  <inkml:trace contextRef="#ctx0" brushRef="#br0" timeOffset="-157456.352">10333 18223 904 0,'5'-13'365'0,"-8"3"25"15,-5 2-207-15,-6 6-101 16,-6 1-12-16,-3 3-30 16,-9 6 14-16,0 4-7 0,-7 13 3 15,5 5-9-15,-6 12-8 16,5 0-18-16,0 9-5 16,13-10-10-16,11-1-14 15,12-14-34-15,21-7-63 16,13-14-36-16,13-12-309 15,2-8 45-15</inkml:trace>
  <inkml:trace contextRef="#ctx0" brushRef="#br0" timeOffset="-157125.701">10682 18255 992 0,'9'-11'330'0,"-13"5"67"15,-8 8-268-15,-11 1-18 16,-3 3-38-16,-12 3-4 15,0 3-19-15,-7 5-4 0,3 4-8 16,-4 9 8-16,11 2-6 16,3 10-1-16,15-2-1 15,13 1-7-15,12-9-9 16,18-11-6-16,13-17-1 16,16-20-5-16,2-16-3 15,8-16-2-15,-8-5-3 16,-6-4-3-16,-18 11 0 15,-15 7 2-15,-17 16-5 0,-20 10-31 16,-15 17-29-16,-13 14-52 16,-4 8-11-16,-9 11-38 15,13 3 6-15,2 1-277 16,17-8 100-16</inkml:trace>
  <inkml:trace contextRef="#ctx0" brushRef="#br0" timeOffset="-156591.086">10969 18195 981 0,'-3'-2'362'16,"-17"12"47"-16,-5 9-229 16,1 8-112-16,-2 8-2 15,6 4-30-15,4 7-15 16,6-7-7-16,4 1 3 0,8-10-9 15,7-3-4-15,6-17 2 16,11-11-5-16,5-15-5 16,9-12 2-16,-2-9 6 15,1-8-1-15,-7 3 0 16,-6 0 3-16,-10 11-1 16,-4 6-2-16,-9 14-3 15,-4 10 5-15,-8 14-1 0,-6 10 6 16,-2 6 0-16,-3 9 9 15,0-1 2-15,3 5-1 16,6-6-5-16,5-1-2 16,8-12-7-16,10-8 0 15,4-13-6-15,8-16 0 16,1-7 1-16,9-14 2 16,-1-5-8-16,6-8 7 15,-4 4-1-15,0 4 1 16,-12 12 1-16,-5 9 5 15,-9 15-6-15,-8 11 5 16,-6 9 2-16,-9 11-1 16,-2 5-2-16,-5 12-3 15,4 0-9-15,3 3-44 16,8-10-38-16,10-7-39 16,6-15-25-16,11-18 56 15,3-14-329-15,6-14 146 0</inkml:trace>
  <inkml:trace contextRef="#ctx0" brushRef="#br0" timeOffset="-156462.459">11531 18227 851 0,'8'-9'339'0,"-11"11"29"0,-7 16-177 15,-5 10-108-15,-5 14-8 16,0 3-28-16,4 12-14 16,4-4-23-16,1 11-13 15,8-14-19-15,2 3-56 16,2-8 158-16,-1-4-479 15,-1-18 162-15</inkml:trace>
  <inkml:trace contextRef="#ctx0" brushRef="#br0" timeOffset="-156157.649">11439 18341 1174 0,'-1'-24'381'0,"11"-5"94"16,6 4-315-16,11-2-21 16,3 6-38-16,3 5-22 0,-4 8-40 15,-1 5-18-15,-6 4-15 16,-4 5-2-16,-7 3-5 16,-7 8 0-16,-5 7 1 15,-9 10-4-15,-5 0-7 16,-7 8 1-16,-1-6-3 15,-3-6-25-15,6-12-12 16,-5-6-48-16,9-12-28 16,2-5-51-16,5-4 327 0,0-4-611 15,6 4 306-15</inkml:trace>
  <inkml:trace contextRef="#ctx0" brushRef="#br0" timeOffset="-155758.91">11817 18308 1010 0,'6'3'315'0,"2"-2"85"16,6-1-265-16,8-1 18 15,0-1-27-15,8-2-6 16,0 0-29-16,3-6-27 15,-3-1-39-15,0-4-10 16,-6-1-11-16,-4-2-4 0,-11 6 0 16,-5-2 0-16,-11 5 2 15,-11 2 4-15,-6 2-2 16,-15 6 0-16,-4 6 0 16,-10 13 3-16,5 6 8 15,-2 15 3-15,12 3 0 0,8 6 5 16,15-6-7-16,12 1-12 15,12-12-3-15,16-4-2 16,9-13-13-16,20-18-95 16,4-16-41-16,7-19-365 15,0-9 13-15</inkml:trace>
  <inkml:trace contextRef="#ctx0" brushRef="#br0" timeOffset="-155592.67">12411 17703 937 0,'1'-45'365'0,"-11"20"40"16,-8 24-229-16,-5 23-54 16,-2 17-28-16,-8 26 15 15,-2 6-26-15,0 26-3 16,7-6-31-16,0 14-17 16,9-12-22-16,9 5-123 15,8-24-49-15,4-5-333 16,5-28-17-16</inkml:trace>
  <inkml:trace contextRef="#ctx0" brushRef="#br0" timeOffset="-155326.149">12084 18280 940 0,'1'-22'360'0,"2"7"60"0,6 7-201 16,3 6-65-16,8 0-12 15,5 1-43-15,12-2-21 16,4-4-46-16,13-1-10 15,-2-1-15-15,5 1 1 16,-12 3-9-16,-5 5 2 16,-12 6 0-16,-5 10 3 15,-13 6-6-15,-4 10-1 16,-8 1 3-16,-3 6-4 16,-1-8 0-16,-1 0 1 15,4-8-2-15,1-4-18 16,-1-7-26-16,1-5-59 15,1-9-34-15,0-9-347 16,1-6 61-16</inkml:trace>
  <inkml:trace contextRef="#ctx0" brushRef="#br0" timeOffset="-155097.771">12568 17992 1241 0,'-13'9'388'0,"-2"0"-12"16,10 0-725-16,2-3 57 15</inkml:trace>
  <inkml:trace contextRef="#ctx0" brushRef="#br0" timeOffset="-154624.689">13075 17811 1064 0,'-1'-37'358'16,"-6"23"42"-16,-7 22-262 15,-3 20-105-15,-7 19-12 16,-3 11-2-16,-1 19-9 16,3-6-3-16,-1 8-4 15,5-12-12-15,-1 3-62 16,2-19 390-16,-3-2-729 16,4-17 316-16</inkml:trace>
  <inkml:trace contextRef="#ctx0" brushRef="#br0" timeOffset="-154359.562">12783 18206 1200 0,'4'6'409'15,"2"-8"68"-15,5 3-339 16,14 0-35-16,5 2-52 16,13-2-28-16,2-4-21 15,12-3-6-15,-8 0-1 0,3 3 1 16,-12 5 0-16,-4 10-5 15,-15 6 5-15,-10 13-7 16,-11 2 0-16,-7 6-7 16,-6-3 5-16,-7-1-20 15,2-8-1-15,0-5-37 16,4-10-3-16,6-12 437 16,5-13-801-16,10-14 413 15</inkml:trace>
  <inkml:trace contextRef="#ctx0" brushRef="#br0" timeOffset="-154235.032">13401 17741 1206 0,'-17'-1'307'0,"-8"17"88"16,-1 10-351-16,4 10-76 0,9-3 184 15,1 6-546-15,6-8 208 16</inkml:trace>
  <inkml:trace contextRef="#ctx0" brushRef="#br0" timeOffset="-153959.619">13449 18188 1190 0,'-4'3'327'0,"-2"5"91"15,1 4-345-15,-2 12-21 16,-1 5-26-16,-2 8-13 16,5 2-8-16,6-1 2 15,5-12-8-15,11-7 3 16,5-13-2-16,10-12 2 16,0-10 2-16,10-7 4 15,-4-4-2-15,2-4-36 16,-8 6-55-16,-4 5-344 15,-11 9 58-15</inkml:trace>
  <inkml:trace contextRef="#ctx0" brushRef="#br0" timeOffset="-153626.328">13876 18299 663 0,'3'9'449'15,"10"-3"-45"-15,0-3-104 0,8-3-146 16,4-7-51 0,5-10-13-16,0-4-31 0,4-5-15 15,-8 3-17-15,-5-4-16 16,-10 8-4-16,-11 0-7 16,-9 7 5-16,-14 8 0 15,-8 7 4-15,-13 6-8 16,-4 10 8-16,-10 9 16 15,5 7 21-15,0 13 33 16,13 4 5-16,12 14-3 16,19-9-13-16,19-4-22 15,20-19-39-15,27-15-43 16,11-26-31-16,23-21-41 16,2-12-451-16,30-5 112 15</inkml:trace>
  <inkml:trace contextRef="#ctx0" brushRef="#br0" timeOffset="-152690.459">14616 18249 942 0,'14'-38'353'16,"-10"18"29"-16,-4 11-219 15,-4 12-100-15,-7 10-2 16,-3 11-13-16,-1 14 1 15,1 4-12-15,0 11-4 16,7 0-18-16,4 2-5 16,6-10-8-16,7-2 1 15,3-17-4-15,10-11 2 16,3-18 3-16,7-18 0 16,2-9 1-16,10-13 1 15,-4-4-2-15,2-4-5 16,-7 10 0-16,-6 2 0 15,-13 15 0-15,-6 7 1 16,-7 14-1-16,-8 9 1 16,-2 9 0-16,-5 8 1 15,-3 1 2-15,-2 11 0 0,2-4 1 16,3 6-2 0,4-3 2-16,7 1-3 0,3-10 1 15,8-6-2-15,3-14 2 16,9-12-2-16,-1-11-2 15,9-13-1-15,1-6 1 16,6-11 1-16,-2 3-1 16,2 2 1-16,-9 12 2 15,-10 11-1-15,-12 18-1 0,-10 15-2 16,-10 8 4-16,-7 13-2 16,0 2 1-16,-3 7-9 15,4-2-34-15,5 1-68 16,10-8 493-16,5-8-820 15,7-15 379-15</inkml:trace>
  <inkml:trace contextRef="#ctx0" brushRef="#br0" timeOffset="-152292.888">15459 18260 1112 0,'-11'5'284'0,"-12"2"107"15,-3 5-320-15,-11 9-12 16,2 1-11-16,-10 5-9 16,3-2-11-16,-2 5 18 0,12-2 0 15,5 6 2-15,14-1-4 16,10 1-5-16,11-7-20 16,9-7-10-16,7-12-1 15,15-12-5-15,0-15 0 16,8-12-1-16,-5-4-1 15,3-12 2-15,-14 6-2 16,0-4 2-16,-9 10 0 0,-3 3 6 16,-10 11-6-16,-5 8 2 15,-5 10-3-15,-7 12 2 16,-2 9-4-16,-5 7-1 16,0 6-3-16,-1 6 1 15,5-3-1-15,4 4-1 16,8-6-3-16,3 2-10 15,5-7-27-15,6-2-43 16,2-10-16-16,4-8-42 16,1-11-21-16,1-15-250 15,-3-8 76-15</inkml:trace>
  <inkml:trace contextRef="#ctx0" brushRef="#br0" timeOffset="-151825.006">15680 18286 745 0,'-6'-3'231'0,"-6"8"73"0,-3 6-197 16,0 9 1-16,0 2-11 16,1 6-7-16,4-2-35 15,4 4-11-15,5-4-28 16,6-1-9-16,4-7-7 16,7-5 7-16,4-8-2 15,8-9 5-15,3-7 8 16,10-12 5-16,0-7-1 0,11-17 17 15,-2-4 13-15,10-14 30 16,-3-4 13-16,16-19 33 16,-4 9-9-16,6-4-16 15,-9 11-35-15,-2 8-25 16,-20 20-30-16,-7 8-13 16,-17 17-3-16,-16 16-9 15,-14 20 4-15,-17 25-18 16,-7 11-16-16,-16 27-2 15,-2 4 6-15,-6 7 3 16,9-7 12-16,3 6 23 16,18-22 5-16,16-7-2 15,16-16 3-15,16-15-1 16,12-20-4-16,13-11-3 16,-1-13 2-16,4-10-18 15,-5 0-43-15,0-5-85 0,-12 5 483 16,-6 2-820-16,-10 9 363 15</inkml:trace>
  <inkml:trace contextRef="#ctx0" brushRef="#br0" timeOffset="-151721.416">16336 18416 892 0,'-13'22'297'16,"-1"4"41"-16,8-3-253 0,1 5-23 16,5-3-42-16,5 3-11 15,3-6-11-15,2-1-29 16,2-5-312-16,10-10 91 15</inkml:trace>
  <inkml:trace contextRef="#ctx0" brushRef="#br0" timeOffset="-151260.096">16798 18418 1043 0,'-5'1'318'0,"6"2"104"0,4-2-274 16,1 1 14-16,2 2-24 16,3-2-9-16,2 0-41 15,6-3-24-15,2-6-41 16,6-7-4-16,-2-4-14 15,2-3-4-15,-7 0 1 16,-5 3-1-16,-10 5-2 16,-14 5 2-16,-11 5-2 0,-13 8 0 15,-7 7-3-15,-7 13 5 16,0 8-2-16,-6 14 8 16,7 4 6-16,1 4 6 15,13-8-1-15,10-3-4 16,16-17-4-16,16-9-16 15,14-13-3-15,20-11-35 16,9-9-27-16,12-12-75 16,-4-8-32-16,9-13-65 15,-11-1-74-15,7-13-138 16,-9 2 30-16</inkml:trace>
  <inkml:trace contextRef="#ctx0" brushRef="#br0" timeOffset="-151093.578">17394 17944 1001 0,'8'-31'319'0,"-8"15"56"16,-8 17-264-16,-12 19 9 0,-3 10-29 16,-7 18 18-16,0 6 3 15,-7 10-11-15,7-3-41 16,-3 9-6-16,4-4-22 16,1 15-31-16,11-5-66 15,3 1-67-15,11-12-41 16,4-11-330-16,5-27 47 15</inkml:trace>
  <inkml:trace contextRef="#ctx0" brushRef="#br0" timeOffset="-150918.463">17049 18401 1301 0,'-6'11'478'0,"8"-4"51"15,12-2-347-15,19-7-55 16,6-5-69-16,16-6-31 16,4-2-123-16,14 1-447 15,-10 3 95-15</inkml:trace>
  <inkml:trace contextRef="#ctx0" brushRef="#br0" timeOffset="-149328.7">17784 18343 1194 0,'0'6'369'16,"-15"2"76"-16,5 3-342 0,2 1-32 15,6 0-42-15,4 0-39 16,5-2-48-16,4-3-85 15,1-4-303-15,8-2 40 16</inkml:trace>
  <inkml:trace contextRef="#ctx0" brushRef="#br0" timeOffset="-149126.59">17783 18630 1075 0,'-2'-5'315'0,"-7"15"70"16,3-1-303-16,3 3-36 15,5-7-33-15,8-9-390 16,9-17 114-16</inkml:trace>
  <inkml:trace contextRef="#ctx0" brushRef="#br0" timeOffset="-146825.998">18490 18800 835 0,'-1'18'369'0,"-4"-15"34"16,5-18-161-16,4-13-76 16,5-25-9-16,2-20-37 0,8-29-11 15,1-7-35-15,1-33-13 16,-2 4-21-16,-1-14 1 15,-5 26-12-15,-3 4 2 16,-4 38-7-16,-2 24 0 16,-3 33-10-16,0 21-6 15,0 22-8-15,5 16-4 16,3 6-1-16,6 8-47 16,2-4-42-16,5 0-79 15,-2-8-36-15,-4-2-335 16,-3-7 65-16</inkml:trace>
  <inkml:trace contextRef="#ctx0" brushRef="#br0" timeOffset="-146526.014">18416 18255 758 0,'-26'27'473'16,"3"7"-19"-16,7-8-92 15,10-2-184-15,9-9-40 16,13-3-8-16,10-8-60 15,16-6-24-15,8-5-33 16,15-4-9-16,-6-3-7 16,5-1-18-16,-13 2-21 15,-6 4-9-15,-17 4 0 16,-6 10-3-16,-10 8 18 0,-9 10 21 16,-5 6 6-16,-6 10 6 15,-1 1 6-15,-4 9 4 16,1-9-5-16,3 1 8 15,2-12-5-15,3-1-4 16,3-14-7-16,3-6-43 16,1-13-46-16,3-12-379 15,6-22 71-15</inkml:trace>
  <inkml:trace contextRef="#ctx0" brushRef="#br0" timeOffset="-146402.956">18933 17919 1067 0,'-12'-9'449'16,"-5"8"-8"-16,0 12-234 15,6 9-179-15,4 10-126 0,5 0-345 16,5 15 73-16</inkml:trace>
  <inkml:trace contextRef="#ctx0" brushRef="#br0" timeOffset="-146086.464">19083 18321 966 0,'4'-11'302'0,"-7"9"86"15,-5 10-257-15,-3 9-31 16,3 1-24-16,-1 10-4 16,0 2-41-16,0 12-4 15,3 0-25-15,0 7-12 16,3-4-28-16,3 3-62 15,2-11-323-15,-1-1 64 0</inkml:trace>
  <inkml:trace contextRef="#ctx0" brushRef="#br0" timeOffset="-145410.749">19098 18491 934 0,'-7'14'394'15,"1"-3"34"-15,7-2-184 16,11-6-102-16,8-12 2 16,7-9-37-16,7-7-6 15,2-3-40-15,6-2-16 16,-5 8-23-16,1 3-9 16,-8 6-15-16,-3 4 3 15,-8 5-3-15,-7 6-1 16,-6 6 5-16,-6 11-3 15,-7 5-2-15,-8 12 4 16,0 1 0-16,-2 6-3 16,2-8 5-16,3 1-1 15,9-12-1-15,5-5 0 16,6-8 0-16,6-7-3 16,2-9 4-16,7-7 2 15,2-8-1-15,2-12 1 0,2-3-1 16,2-4-1-16,-5 5 0 15,-3 1-1-15,-6 11-4 16,-3 7 4-16,-8 7-1 16,-3 6 0-16,-2 7-1 15,-7 8 4-15,-1 2-5 16,1 8 0-16,-6 3-2 16,1 5 4-16,2 1-3 15,4 0 3-15,2-5 0 0,9-8 3 16,3-7-2-16,9-11-1 15,0-7 2-15,6-10-3 16,1-3-3-16,2-11 4 16,1 0 2-16,3-5-3 15,-1 4 4-15,2 2 0 16,-3 11 2-16,-2 6-1 16,-10 13-1-16,-3 10 1 15,-9 8-3-15,-3 11-3 16,-7 5 4-16,-2 6-9 15,-2-4-35-15,-2 1-114 16,2-10-26-16,4-9-354 16,-1-16 3-16</inkml:trace>
  <inkml:trace contextRef="#ctx0" brushRef="#br0" timeOffset="-144791.418">20593 18403 895 0,'23'-47'380'16,"-10"9"14"-16,-5 10-197 16,-6 17-124-16,-5 12-14 15,-3 10-30-15,-8 12-7 16,0 5-11-16,-3 11 2 15,2 3-13-15,-5 9-4 16,6-5-16-16,1-4-41 16,6-12-33-16,1-15-320 15,5-27 60-15</inkml:trace>
  <inkml:trace contextRef="#ctx0" brushRef="#br0" timeOffset="-144645.059">20717 18067 1131 0,'-10'-32'314'16,"-11"19"71"-16,2 14-324 16,-1 8-33-16,4 5-39 15,4 8-41-15,8 4-19 16,11 3-315-16,8-4 64 16</inkml:trace>
  <inkml:trace contextRef="#ctx0" brushRef="#br0" timeOffset="-144359.246">21024 18233 838 0,'0'-4'257'0,"-21"3"86"16,-13 0-230-16,-12 2 0 15,1 2-7-15,-4 6 9 16,11 1-23-16,7 4 14 16,14 1-9-16,11 1-15 15,13-2-31-15,11 3-11 16,9-1-29-16,9 5-5 15,-3 0-3-15,-3 5 1 16,-8 0 1-16,-12 5 9 16,-13 0 2-16,-14 5 3 15,-9-5-1-15,-8-1-3 16,-2-10-7-16,-2-6-6 16,10-15-26-16,2-12-98 15,7-12-374-15,16-15 70 0</inkml:trace>
  <inkml:trace contextRef="#ctx0" brushRef="#br0" timeOffset="-143732.736">21547 18445 809 0,'21'-49'327'0,"-5"12"46"15,-6 19-233-15,-6 17 6 16,-6 18-46-16,-5 20-11 16,-3 13-26-16,-4 13 5 15,1-1-8-15,-3 9-22 16,7-9-25-16,-1-3-3 16,6-13-45-16,3 0-75 15,6-15 325-15,-1-17-659 16,-1-16 255-16</inkml:trace>
  <inkml:trace contextRef="#ctx0" brushRef="#br0" timeOffset="-143442.906">21521 18399 952 0,'5'-25'372'15,"6"-9"88"-15,3 3-224 16,11-3-34-16,4 8-43 15,7 7-22-15,-4 12-73 0,5 12-27 16,-6 10-33-16,0 12-7 16,-5 1-6-16,-9 10 1 15,-9 0-1-15,-11 11-7 16,-11-4 2-16,-12 9-6 16,0-8-10-16,-8-3-39 15,4-16-15-15,2-5-52 16,6-16-28-16,2-12-322 15,12-4 82-15</inkml:trace>
  <inkml:trace contextRef="#ctx0" brushRef="#br0" timeOffset="-143279.244">22043 18206 968 0,'12'5'215'16,"-11"13"111"-1,-10 10-280-15,-6 8 0 0,-1-1 1 16,-3 9-6-16,4-5-18 16,-3 6-13-16,5-2-7 15,-1 0-233-15,3-10-115 16,0-13-39-16</inkml:trace>
  <inkml:trace contextRef="#ctx0" brushRef="#br0" timeOffset="-142978.136">22112 18355 867 0,'7'-4'283'15,"-4"7"71"-15,3 1-200 16,3 1-57-16,8-4 2 16,5-3-15-16,9-6-12 15,5-4-22-15,7 1-5 16,-2 4-9-16,0 7-12 15,-6 5-11-15,-5 10-10 16,-13 5-4-16,-6 5 4 16,-9 2-4-16,-10 12-2 15,-8-1 8-15,-6 9-2 16,-1-5-2-16,-2 1-3 0,8-12-2 16,4-8-61-16,8-13-42 15,2-12-333-15,3-24 43 16</inkml:trace>
  <inkml:trace contextRef="#ctx0" brushRef="#br0" timeOffset="-142866.536">22497 17860 1107 0,'-31'15'194'15,"-11"13"-194"-15,8 2-240 0</inkml:trace>
  <inkml:trace contextRef="#ctx0" brushRef="#br0" timeOffset="-142511.032">23046 18388 945 0,'-16'-9'322'16,"-10"0"69"-16,-3 1-253 15,-14 3-2-15,-1 6-29 16,-13 6 21-16,5 7-24 16,-4 6 0-16,15 2-33 15,3 5-12-15,14 2-26 16,3 8 6-16,7-2-12 15,5 3 3-15,9-7-6 0,10-3-7 16,9-14-13-16,19-4-5 16,9-9-12-16,24-8-118 15,8-15-404-15,21-16 80 16</inkml:trace>
  <inkml:trace contextRef="#ctx0" brushRef="#br0" timeOffset="-141778.362">23168 18493 1017 0,'3'28'318'0,"2"-4"89"16,10 0-255-16,7-11-27 15,13-13 7-15,2-12-33 16,12-12-12-16,0-5-28 16,3-4-16-16,-12 3-22 15,-7 3-12-15,-19 10-14 16,-14 4-34-16,-18 11-6 16,-22 11-6-16,-14 9 4 15,-11 15 4-15,0 10 38 0,-2 10 7 16,17-6 7-16,6 3-1 15,17-12 6-15,13-5-9 16,17-11-2-16,19-5-9 16,16-13-8-16,24-12-101 15,12-15-340-15,24-21 78 16</inkml:trace>
  <inkml:trace contextRef="#ctx0" brushRef="#br0" timeOffset="-141323.07">24050 17934 1112 0,'28'-56'288'16,"-13"27"92"-16,-7 19-290 15,-10 22-27-15,-9 20 2 16,-6 14-18-16,-8 25-2 16,-1 0-26-16,-9 16-10 15,2-10-10-15,-4 17-3 16,4-9-3-16,0 3-31 15,8-17-20-15,5-2-119 16,7-32-242-16,3-16 20 0</inkml:trace>
  <inkml:trace contextRef="#ctx0" brushRef="#br0" timeOffset="-140828.391">23854 18363 671 0,'6'-4'401'15,"-5"8"-51"-15,-1 3-107 0,6 3-188 16,6 1-36-16,7 1-26 16,5-1-25-16,10 1-10 15,2-1-6-15,7 1 2 16,-1-1 16-16,5-2 14 16,-5-4 15-16,0-3-1 15,-11-3 7-15,-3-3 11 16,-12 1 13-16,-12 0 26 15,-15 5 9-15,-13 2 4 16,-11 5-6-16,-9 6 1 16,0 5-11-16,-2 4 13 15,9 2-1-15,3 0 15 16,11-3-14-16,6-1-5 16,12-6-21-16,9-3-3 15,8-7-19-15,15-6-4 16,1-4-7-16,9-10-2 15,-3-4-4-15,8-11 1 0,-5-3 5 16,-1-3-5-16,-7 8-2 16,-8 9 0-16,-13 16-1 15,-11 18-3-15,-10 11 5 16,-9 11-4-16,-1-1-3 16,-1 2-34-16,5-10-27 15,5-5-60-15,10-11-16 16,5-9-324-16,7-14 79 15</inkml:trace>
  <inkml:trace contextRef="#ctx0" brushRef="#br0" timeOffset="-140559.774">24729 17888 997 0,'35'-54'375'0,"-7"11"59"15,-20 21-253-15,-14 18-86 16,-13 19-43-16,-16 19-9 15,-8 15-44-15,-10 22-8 16,2 7 2-16,-4 15-5 16,10-5-2-16,2 9 0 15,15-16 0-15,7 1 0 16,17-19 4-16,15-5 1 16,8-19 2-16,15-12 5 15,3-17 2-15,8-14-3 0,-2-8 5 16,6-16-37-16,-9-6-44 15,-5-8-335-15,-16 6 64 16</inkml:trace>
  <inkml:trace contextRef="#ctx0" brushRef="#br0" timeOffset="-140095.293">24927 18589 924 0,'14'-9'300'0,"3"-4"77"15,5-10-243-15,1 0-47 16,1-3-10-16,-3 5-43 16,-5 0-23-16,-9 8-7 15,-10 6 17-15,-7 6 2 16,-12 8-1-16,-8 6 5 15,-7 11 0-15,-1 5-8 16,-5 5 4-16,7 0-1 16,1 4 3-16,8-8 1 0,7 1-11 15,9-5-4-15,12 2-9 16,12-11-7-16,16-4-47 16,7-12-22-16,11-10-27 15,-1-8-338-15,5-9 86 16</inkml:trace>
  <inkml:trace contextRef="#ctx0" brushRef="#br0" timeOffset="-139953.548">25268 18479 879 0,'1'-5'272'16,"-9"8"78"-16,-6 12-239 16,-3 5-32-16,-5 8 2 15,5 0-48-15,-1 4-13 16,7-4-9-16,4-3-9 15,6-4-34-15,-2 3-337 16,3-2 98-16</inkml:trace>
  <inkml:trace contextRef="#ctx0" brushRef="#br0" timeOffset="-139818.373">25286 18618 848 0,'29'-21'319'0,"-4"2"18"0,8-5-200 15,0-1-229 1,9-6-226-16,-7 5 10 0</inkml:trace>
  <inkml:trace contextRef="#ctx0" brushRef="#br0" timeOffset="-138118.785">24532 18697 889 0,'-3'6'303'0,"3"4"65"15,2 2-248-15,3-1-7 16,2 1-45-16,4 3-16 16,0-1-33-16,1 1-395 15,0-5 116-15</inkml:trace>
  <inkml:trace contextRef="#ctx0" brushRef="#br1" timeOffset="-109820.19">12501 13725 1003 0,'3'-5'219'15,"-12"12"99"-15,3 12-286 16,-1 19 19-16,1 10 7 16,-4 22 16-16,0 13 0 0,-4 33 6 15,1 1-19-15,-2 29 10 16,4-5-11-16,-4 29 6 15,2-16-20-15,-2 33 5 16,3-17-19-16,-6 15-7 16,6-23-11-16,-5 8 11 15,2-38 9-15,-1 5 9 16,4-28-3-16,-1 0 6 16,6-25-13-16,6-3-18 15,5-25-17-15,8-10-11 16,5-22-86-16,4-19-415 15,-8-21 96-15</inkml:trace>
  <inkml:trace contextRef="#ctx0" brushRef="#br1" timeOffset="-108940.19">12716 13651 784 0,'4'-23'320'0,"3"6"14"0,12 1-174 16,8 3-99-16,12 3-15 15,4 4-23-15,14 2 0 16,1 3-7-16,14 5 1 16,-1 0-9-16,18 3 7 15,-6 1-10-15,13 1 2 16,-10-3-5-16,15 0 2 15,-8-5-3-15,15-2 30 16,-9-2-2-16,15 0 3 16,-8 2-1-16,12 2 5 15,-14 2-30-15,18 1 1 16,-13 3-4-16,15 0 3 16,-14-2-6-16,15-1 4 15,-15 1-5-15,14-3 33 16,-16-1-1-16,16 2 9 15,-14-1-7-15,14 4 10 0,-16-2-29 16,9 4-1-16,-14 0-10 16,11 7 7-16,-18-1-7 15,11 6 1-15,-13 2-7 16,8 4 7-16,-15 0-1 16,13 4 3-16,-16-6-6 15,10 1 10-15,-15-5-10 16,2-2 3-16,-18-3-5 0,-4 4-65 15,-20-3-108-15,-19 7-274 16,-20-6-13-16</inkml:trace>
  <inkml:trace contextRef="#ctx0" brushRef="#br1" timeOffset="-108070.19">12274 16669 727 0,'-13'4'230'16,"8"-4"52"-16,12 3-178 15,8 3-29-15,18 2 5 16,6 1-20-16,14 3-5 16,2-1-22-16,14 4-9 15,-3-1-19-15,15 2 0 16,-2-1-4-16,17 0 3 0,-6-4-4 16,18-3 20-16,-5 0-4 15,17-1 14-15,-11-4-1 16,19 1 14-16,-9 1-14 15,11 0 12-15,-14 1-13 16,14 2 2-16,-12 1-13 16,15-2-1-16,-15-2-13 15,22-1 3-15,-10-1-7 0,13-5 5 16,-14 0-6-16,18 0 9 16,-21-2-4-16,11 1 17 15,-16 3-1-15,12 3 9 16,-19 1-7-16,6 2 5 15,-16 0-13-15,13 6-2 16,-19-3-3-16,7 5 0 16,-13 2-7-16,4 0 5 15,-18-2-7-15,7 1 8 16,-15-2-3-16,4-3 9 16,-16-3-9-16,-1-1 3 15,-17-4-9-15,-6-1-94 16,-17-3-347-16,-14-4 85 15</inkml:trace>
  <inkml:trace contextRef="#ctx0" brushRef="#br1" timeOffset="-107300.19">17122 14228 848 0,'-2'-25'247'0,"-2"7"55"16,-1 11-244-16,-2 10-8 16,2 6-27-16,-2 14 11 15,-1 11-2-15,1 21 7 16,0 7-5-16,0 22 8 16,0 2-14-16,0 27 2 15,-1-3-8-15,0 21 1 16,0-9-10-16,2 18 1 15,-2-23-6-15,0 7 2 16,-1-20-6-16,-2 4 33 16,-1-22 1-16,-5 9 2 15,4-12-5-15,-1 5 3 16,2-17-33-16,4 7-1 0,5-14-3 16,0-4 4-16,3-13-1 15,2-4 1-15,0-14-4 16,2-4 1-16,1-7-6 15,0 1-61-15,-1-4-40 16,1 1-309-16,-2-1 29 16</inkml:trace>
  <inkml:trace contextRef="#ctx0" brushRef="#br1">9698 15154 788 0,'-7'-15'274'0,"0"6"39"0,-1 13-225 15,1 19 9-15,1 9-44 16,-1 15 2-16,-1 4-14 16,4 12-10-16,2-6-18 15,1 5-2-15,1-9-9 16,3 5 0-16,-3-9-3 15,2 1-54-15,0-14 186 16,6-12-487-16,-6-17 172 0</inkml:trace>
  <inkml:trace contextRef="#ctx0" brushRef="#br1">9622 15261 885 0,'13'-41'297'0,"6"1"53"16,7 9-239-16,12-6-12 16,3 2-27-16,10 1-1 15,-5 8-18-15,4 6-7 16,-11 11-18-16,-4 9-12 15,-15 13-11-15,-15 12 5 0,-18 9-3 16,-17 13 2-16,-10 6-6 16,-13 8-13-1,3-8-22-15,1 2-49 0,11-16-35 16,3-13-296-16,12-14 56 16</inkml:trace>
  <inkml:trace contextRef="#ctx0" brushRef="#br1">10006 15281 838 0,'4'-7'307'0,"9"-2"42"16,7 3-218-16,10-3-24 16,6-2-37-16,5-7-10 15,0 2-20-15,6-6-21 0,-9 3-6 16,-4-1-7-16,-13 6-4 15,-12 0-1-15,-16 10 3 16,-13 4-5-16,-13 6 0 16,-10 7-1-16,-6 7 2 15,-4 10 0-15,6 5 3 16,-1 14-1-16,8 0-1 16,9 6-2-16,13-8 2 0,13-2-4 15,17-16 0-15,18-7-3 16,9-14 1-16,15-10-13 15,0-11-8-15,7-14-40 16,-9-3-12-16,5-11-39 16,-11 3-4-16,-2-4 12 15,-14 12 40-15,-10 5 23 16,-12 14 44-16,-12 5 45 16,-8 12 13-16,-10 6 20 15,0 7-3-15,-1 4 4 16,5 2-33-16,3 3-11 15,9-2-22-15,5 3-13 16,3-1-45-16,3-5-291 16,2-5 74-16</inkml:trace>
  <inkml:trace contextRef="#ctx0" brushRef="#br1">10418 15409 717 0,'4'-9'275'0,"1"0"16"15,9-2-169-15,6 1-72 16,12-6-15-16,-1-1-11 16,6-4 2-16,-5 4-12 0,4-1-5 15,-8 7-20-15,0 2-44 16,-7 6-48-16,-6 4-210 16,-11 7 16-16</inkml:trace>
  <inkml:trace contextRef="#ctx0" brushRef="#br1">10669 15397 385 0,'-27'49'246'15,"6"-3"-17"-15,0 6-52 16,10-8-76-16,8-1-5 16,9-9-33-16,6-8 12 15,5-13-17-15,4-9 17 16,1-11-15-16,6-13 8 16,0-10-14-16,3-17 4 15,-2-6-13-15,4-28 6 16,-2-7-6-16,1-27 16 15,-4 4 2-15,0-16 10 16,-6 20-11-16,-7 9-7 16,-7 34-24-16,-11 16-17 0,-6 30-19 15,-6 18-50-15,-2 15-28 16,1 15-72-16,3 4-291 16,3 10 52-16</inkml:trace>
  <inkml:trace contextRef="#ctx0" brushRef="#br1">10704 15400 756 0,'-3'-3'293'0,"4"-1"30"16,7 2-205-16,10-1-27 15,3 0-49-15,11 3-14 16,2 0-22-16,14 2-82 16,-3 2-258-16,8 2 57 15</inkml:trace>
  <inkml:trace contextRef="#ctx0" brushRef="#br1">11128 15438 683 0,'11'1'309'0,"4"-5"31"16,4-2-176-16,6-8-15 16,5-1-47-16,5-7-15 15,-4 1-38-15,-5-2-7 16,-6 6-26-16,-14-1 0 16,-13 6-8-16,-19 7 2 15,-8 10-5-15,-18 8 7 16,-3 5-9-16,-8 10 11 15,10-2-1-15,3 4 4 16,14-4-1-16,15 0-1 16,19-6-13-16,18-1 2 15,14-6-10-15,21-7-1 16,4-6-22-16,11-5-65 16,-6-2-322-16,3 5 67 15</inkml:trace>
  <inkml:trace contextRef="#ctx0" brushRef="#br1">11610 15432 687 0,'-11'-20'398'0,"1"5"-50"16,-5 5-139 0,-9 8-131-16,-4 2-57 0,-12 8-4 15,-2 2 2-15,-2 9 14 16,6-3-3-16,6 6 11 15,13-6-9-15,10 1-10 16,12-4-12-16,15-3-2 16,11-6-11-16,19-4-13 15,7-2-27-15,15-9-349 16,-3 0 95-16</inkml:trace>
  <inkml:trace contextRef="#ctx0" brushRef="#br1">12077 14889 960 0,'-5'-38'326'15,"-7"18"40"-15,-5 13-243 16,-2 17-68-16,-13 18-12 0,-2 10-10 16,-11 17 8-16,2 5-8 15,-2 20 4-15,8-2-14 16,7 8-6-16,13-10-12 15,7 2-7-15,10-21-2 16,3-5-7-16,4-15-13 16,1-6-58-16,-2-13-34 0,0-12-293 15,-4-11 31-15</inkml:trace>
  <inkml:trace contextRef="#ctx0" brushRef="#br1">11690 15399 980 0,'-9'-19'421'16,"7"-2"11"-16,12 0-243 16,13 2-104-16,12 0-36 15,4 4-42-15,15 7-8 16,-1 5-41-16,10-2-391 16,-10 0 110-16</inkml:trace>
  <inkml:trace contextRef="#ctx0" brushRef="#br1">9812 16179 724 0,'-12'-10'213'16,"-9"3"59"-16,-2 4-203 0,-11 1 5 16,0 4-17-16,-17 1 6 15,2 3-4-15,-11 5 3 16,7 4-13-16,-4 10-7 15,13 0-11-15,4 8-13 16,12-3-10-16,6 4-5 16,13-9-3-16,13 3-39 15,8-11-36-15,18-4-276 16,9-7 46-16</inkml:trace>
  <inkml:trace contextRef="#ctx0" brushRef="#br1">10059 16231 724 0,'-13'-1'188'16,"-7"0"59"-16,-10 4-192 0,0 5 0 16,-9 5 16-16,4 3 8 15,-4 10 13-15,4 0-11 16,1 2 0-16,6-2-25 15,6-1-9-15,13-7-18 16,11-3-5-16,11-6-11 0,13-6-2 16,9-7-2-16,14-9-4 15,6-4 1-15,10-7-4 16,-6-1 1-16,1-7 1 16,-15 6 0-16,-9-4-2 15,-19 7 4-15,-9 1-5 16,-12 8-6-16,-11 5 6 15,-10 8-10-15,-9 9-38 16,-4 7-22-16,-11 7-307 16,4 1 54-16</inkml:trace>
  <inkml:trace contextRef="#ctx0" brushRef="#br1">10442 16141 732 0,'6'-10'289'0,"-17"2"13"16,-6 9-149-16,1 7-105 16,-7 11 5-16,-1 7-6 15,-2 10-2-15,5 0-9 16,3 6-14-16,6-8-7 15,6-2-2-15,7-9 1 0,8-6-2 16,7-10-2-16,12-9-6 16,4-9 3-16,13-8-6 15,-1-4-5-15,4-8 6 16,-7 2-1-16,-2 1-4 16,-13 6 2-16,-4 4 3 15,-7 9-1-15,-7 7 2 16,-7 8-1-16,-6 12-4 15,-6 3 6-15,-6 8 2 16,-3 2 0-16,2 3 7 16,3-9 4-16,7-3-4 15,10-9-4-15,11-10-2 16,5-9-8-16,11-10-1 16,2-3 0-16,6-10 2 15,-2 0-3-15,5-5 3 16,-8 2-2-16,1 4 1 15,-14 8-2-15,-8 11 4 0,-15 13-2 16,-11 16 3-16,-6 5-2 16,-4 10-2-1,2 1 0-15,2 5-50 0,6-7-43 16,3-3-278-16,8-7 31 16</inkml:trace>
  <inkml:trace contextRef="#ctx0" brushRef="#br1">11054 16205 915 0,'-15'16'267'16,"-5"6"56"-16,-4 8-249 16,1 1-47-16,-4 6-7 15,3-3-14-15,1 10 4 16,6-1-2-16,3 5-10 15,7-2-7-15,7 0-46 16,5-13-44-16,2-11-233 16,2-15 24-16</inkml:trace>
  <inkml:trace contextRef="#ctx0" brushRef="#br1">10988 16328 890 0,'19'-25'274'16,"5"-9"71"-16,2 4-242 15,6-2-5-15,-5 6-24 0,6 2-4 16,-7 11-23-16,1 5-9 16,-11 4-18-16,-7 8-5 15,-10 5 1-15,-13 10 0 16,-7 2-5-16,-4 10-4 15,1 2 1-15,-2-1-21 16,10-7-20-16,2-1-64 16,5-9-34-16,6-4-276 15,3-8 28-15</inkml:trace>
  <inkml:trace contextRef="#ctx0" brushRef="#br1">11303 16373 519 0,'-17'-1'599'16,"1"7"-194"-16,9 6-311 15,9 2 298-15,6-2-794 16,-1-9 123-16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0:43:46.838"/>
    </inkml:context>
    <inkml:brush xml:id="br0">
      <inkml:brushProperty name="width" value="0.05292" units="cm"/>
      <inkml:brushProperty name="height" value="0.05292" units="cm"/>
    </inkml:brush>
  </inkml:definitions>
  <inkml:trace contextRef="#ctx0" brushRef="#br0">799 4255 1105 0,'-3'28'371'0,"3"-23"103"16,4-25-306-16,6-26 3 15,1-20-41-15,6-37-16 16,1-5-51-16,5-27-10 15,-2 1-24-15,2-13-9 16,-5 33-8-16,-1 15 0 16,-5 41-9-16,-1 29 4 15,-3 38-1-15,3 25-4 16,0 10-2-16,8 13 6 0,3 1-6 16,9 0-17-1,0-12-27-15,4-1-121 16,-8-14-42-16,-11-1-343 0,-14-12 0 15</inkml:trace>
  <inkml:trace contextRef="#ctx0" brushRef="#br0" timeOffset="266.107">736 3872 1272 0,'-19'32'446'16,"9"-8"68"-16,14-5-303 15,12-8-85-15,16-11-14 16,8-9-58-16,20-9-6 15,2-4-34-15,12-6-24 16,-8 0-24-16,0 1-19 16,-19 9-14-16,-7 6 0 15,-15 11 13-15,-9 14 17 16,-15 8 25-16,-7 10 8 16,-4 7 3-16,-6 10 10 15,-1-2-1-15,2 6 0 16,4-7-1-16,2-3-1 0,7-12-6 15,6-10-101-15,5-16-50 16,6-24-350-16,2-18 2 16</inkml:trace>
  <inkml:trace contextRef="#ctx0" brushRef="#br0" timeOffset="399.815">1447 3432 1014 0,'-9'1'537'0,"-11"15"-51"0,-4 18-179 15,6 8-260 1,5 12-112-16,8-4-56 0,3 10-365 16,4-9 28-16</inkml:trace>
  <inkml:trace contextRef="#ctx0" brushRef="#br0" timeOffset="632.698">1543 3839 1176 0,'-11'-3'315'0,"-1"6"108"15,1 6-334-15,5 12-13 16,-1 4-24-16,1 10-20 16,5 2-27-16,2 4-21 15,-1-5-27-15,3 2-47 16,0-9-47-16,-1-6-291 15,3-14 45-15</inkml:trace>
  <inkml:trace contextRef="#ctx0" brushRef="#br0" timeOffset="1166.413">1545 3920 732 0,'2'-1'476'0,"-4"2"-37"0,4 0-88 15,5-2-182-15,6-5-6 16,0-3-53-16,8-6-15 15,0-1-32-15,6-4-11 16,-2 5-33-16,2 6-7 31,-8 7-14-31,-4 10-2 0,-7 10-7 0,-9 13 1 16,-8 1 0-16,0 8 3 16,-2-5 4-16,1-1 0 15,6-11 3-15,6-6-3 16,2-11 6-16,10-10-2 15,2-7-1-15,7-6 2 16,-2-4 1-16,5-4-4 16,-2 0-2-16,2 1 3 15,-5 5 1-15,2 4-6 16,-7 6 1-16,-4 9 0 16,-6 9-1-16,-4 8-2 15,-7 4 4-15,-1 7 1 16,-2 1 2-16,0 2 3 15,4-5 1-15,5 0-3 0,2-8 1 16,9-2 0-16,1-6-3 0,4-5 4 16,1-8 3-16,6-7-2 15,0-8-5-15,6-15 6 16,-1-1-7-16,6-9 3 16,-3 7 1-1,2 4 1-15,-11 15-3 0,-5 10 1 16,-6 14-1-16,-10 17 0 15,-4 9 2-15,-3 10 5 16,1 0-9-16,1-3-68 16,2-11-66-16,1-17-393 15,0-17 37-15</inkml:trace>
  <inkml:trace contextRef="#ctx0" brushRef="#br0" timeOffset="2657.429">2896 3876 983 0,'10'-32'389'0,"-8"12"45"15,-6 12-237-15,-1 14-74 0,-5 16-30 16,-5 6-49-1,-2 11-15-15,1-1-16 0,1 3-13 16,3-7-8-16,7-5-54 16,5-11-26-16,2-16-377 15,6-15 69-15</inkml:trace>
  <inkml:trace contextRef="#ctx0" brushRef="#br0" timeOffset="2791.404">3019 3680 812 0,'-9'-18'496'16,"-1"11"-74"-16,1 11-121 16,5 11-253-16,4 12-85 15,3 3-76-15,5 8-309 16,9-7 33-16</inkml:trace>
  <inkml:trace contextRef="#ctx0" brushRef="#br0" timeOffset="3066.077">3266 3870 1008 0,'-4'-11'357'0,"-15"-1"43"16,-9 5-261-16,-2 6-78 16,-6 8-16-16,4 3-26 15,-1 9 14-15,14-1 9 0,3 6 12 16,10-2 2-16,7 7 0 16,7-2-15-16,6 4-8 15,2-4-12-15,-1 2 2 16,-4-3-4-16,-5-1-1 15,-8-5 0-15,-11 0-3 16,-5-3-8-16,-9-2-2 16,-2-7-2-16,-3-4-12 15,6-4-32-15,3-8-100 16,8-5-353-16,13-10 52 16</inkml:trace>
  <inkml:trace contextRef="#ctx0" brushRef="#br0" timeOffset="3768.732">3960 3953 709 0,'13'-21'388'0,"-1"-6"44"16,-4 3-153-16,-5-1-28 15,-5 3-68-15,-5 3-19 0,-7 8-76 16,-8 7-21-16,-3 7-32 16,-11 11-6-16,0 7-13 15,-7 15-5-15,1 2-8 16,2 14-3-16,10-3-2 16,4 4 5-16,15-15-3 15,15-4 1-15,14-23 3 0,17-12-5 16,9-16 1-1,10-20 0-15,-2-10 1 16,1-13-4-16,-13 2 4 0,-6 3-3 16,-14 14 5-16,-10 16-4 15,-12 20-1-15,-11 20-1 16,-6 14-1-16,-7 16-3 16,2 4 5-16,1 5-5 15,8-12-13-15,6-4-64 16,11-15-44-16,11-11-70 15,4-21-324-15,15-22 58 16</inkml:trace>
  <inkml:trace contextRef="#ctx0" brushRef="#br0" timeOffset="4098.82">4328 3392 1048 0,'-9'-5'418'0,"-15"22"23"16,-6 16-265-16,-6 24-92 0,5 7-52 15,-1 18-7 1,6-4-20-16,6 8-5 0,7-19 7 16,11-6-12-16,8-23 3 15,16-13-2-15,6-22 4 16,15-16-5-16,-1-7 7 0,7-15-1 16,-7 2 5-16,-1-1 3 15,-15 14 3-15,-6 7 8 16,-11 16 1-16,-7 10 10 15,-7 10-9-15,-6 10-4 16,-4 3-4-16,-7 6-3 16,0-4-12-16,-9-4 4 15,-2-12 0-15,-4-6-4 16,5-9-3-16,-1-10-20 16,12-5-36-16,7-4-81 15,8 1-336-15,7-10 55 16</inkml:trace>
  <inkml:trace contextRef="#ctx0" brushRef="#br0" timeOffset="4335.18">4857 3291 1186 0,'3'-33'412'0,"-2"19"46"16,-8 19-301-16,0 18-111 15,-9 21-22-15,-4 12-21 16,-12 21-6-16,1 3-1 16,-10 14-33-16,3-6-14 0,0 7-40 31,10-15-12-31,2 3-27 16,12-19 10-16,6-9-285 0,12-21 102 15</inkml:trace>
  <inkml:trace contextRef="#ctx0" brushRef="#br0" timeOffset="4698.859">4831 3892 895 0,'1'13'382'16,"6"-5"32"-16,6-2-176 15,4-9-88-15,11-7-1 16,3-6-37-16,7-7-15 0,-5-3-42 16,1 0-13-16,-11 6-27 15,-10 5-7-15,-13 8-7 16,-10 6 0-16,-11 8-3 16,-13 7 2-16,-3 6 0 15,-9 7-3-15,2 2-1 16,-4 8 5-16,10 1 4 15,2 9 19-15,14-3 5 0,14 2 3 16,16-10-3 0,18-8-7-16,12-16-18 0,17-11-24 15,1-12-52-15,5-17-468 16,-10-8 120-16</inkml:trace>
  <inkml:trace contextRef="#ctx0" brushRef="#br0" timeOffset="6122.481">5797 3686 925 0,'25'-102'359'0,"0"3"58"16,-7 26-252-16,-2 19-12 15,-8 30-49-15,-10 30-4 16,-6 18-36-16,-6 27-9 16,-3 11-17-16,-5 21-7 15,4-2-25-15,-5 13-14 16,3-11-33-16,-2 1-57 0,6-16-24 15,-2-6-68-15,7-21-284 16,-1-19 83-16</inkml:trace>
  <inkml:trace contextRef="#ctx0" brushRef="#br0" timeOffset="6548.889">5663 3803 948 0,'5'-7'368'0,"-1"13"50"16,5 10-209-16,1 7-59 15,11 6-9-15,3-1-43 0,9-5-10 16,3-12-35-16,11-7-6 16,-3-12-20-16,2-8 1 15,-7-3-10-15,-4-2-6 16,-14 5-5-16,-7 0 2 16,-11 5-5-16,-9 3 2 15,-4 4-4-15,-11 6 1 16,-3 5-6-16,-5 7 4 15,1 3-7-15,-2 12 8 16,10 1-4-16,4 13 4 16,8-2-1-16,9 4 3 15,10-10-5-15,11-8 4 16,6-17-5-16,14-16 5 16,2-15-5-16,6-12 6 15,-6-5-5-15,-5-6 7 16,-15 7-5-16,-17 0 6 15,-17 12-7-15,-18 6 6 16,-9 10-16-16,-11 13-47 16,3 8-44-16,-1 7-82 15,13-1-350-15,11-3 57 16</inkml:trace>
  <inkml:trace contextRef="#ctx0" brushRef="#br0" timeOffset="7348.217">6780 4357 1089 0,'6'-5'231'0,"-10"-9"-231"15,5 3-209-15</inkml:trace>
  <inkml:trace contextRef="#ctx0" brushRef="#br0" timeOffset="10394.377">6685 3834 1028 0,'-11'13'304'16,"-5"4"86"-16,5 6-293 0,1 7-7 15,6 2-36-15,-1 6-6 16,5-1-26-16,2 5-12 15,0-6-9-15,-2-2-29 16,-4-8-53-16,0-9-331 16,-5-20 69-16</inkml:trace>
  <inkml:trace contextRef="#ctx0" brushRef="#br0" timeOffset="10525.902">6732 3493 1154 0,'-10'-1'297'16,"-3"13"81"-16,1 14-342 16,4 4-386-16,4 14-26 15,4 2-132-15</inkml:trace>
  <inkml:trace contextRef="#ctx0" brushRef="#br0" timeOffset="10949.418">6866 3901 963 0,'7'-30'277'16,"-3"13"71"-16,1 8-258 15,-5 11-25-15,-2 13 5 16,-2 6-22-16,-2 9 0 15,1 3-15-15,0 5-4 16,4-4-20-16,2-3 0 16,4-7-2-16,5-4 1 15,3-11-7-15,6-6 9 16,1-6-1-16,6-11 1 16,2-4 0-16,1-10 3 15,-5-2-10-15,4-1 3 16,-10 4-7-16,-1 7 1 15,-7 7-8-15,-7 15 7 16,-5 12-6-16,-7 14 3 16,-4 6-3-16,0 8-1 15,4-5-26-15,4-3-60 0,9-8 95 16,3-2-407-16,3-3 111 16</inkml:trace>
  <inkml:trace contextRef="#ctx0" brushRef="#br0" timeOffset="11181.462">7286 4351 761 0,'12'-25'409'0,"0"-17"-3"16,-4-5-159-16,1-22-74 15,1-4-48-15,5-23 16 16,-2 2-32-16,1-31-1 16,0 8-38-16,-1-8-13 15,-5 24-36-15,-1 11-2 16,-1 38-17-16,-4 22-4 15,-2 30-11-15,-2 17-49 16,0 13-49-16,0 17-79 16,-1 4 101-16,3 9-428 15,3-1 146-15</inkml:trace>
  <inkml:trace contextRef="#ctx0" brushRef="#br0" timeOffset="11328.804">7278 4044 1056 0,'-20'18'456'16,"8"-12"40"-16,9-6-245 16,6-4-98-16,11-3-27 15,7-1-68-15,11-4-20 16,5 3-21-16,12-4-35 0,1-2-71 16,17-6-106-16,-11-7-339 15,12-7 17 1</inkml:trace>
  <inkml:trace contextRef="#ctx0" brushRef="#br0" timeOffset="11517.872">7843 3297 1218 0,'-18'26'320'0,"-5"20"95"16,3 8-360-16,-1 18-3 15,4 2-28-15,-4 10-14 16,5-10-4-16,4 8-20 15,4-16-27-15,5 1-59 16,7-13-43-16,4-6-277 16,2-14 37-16</inkml:trace>
  <inkml:trace contextRef="#ctx0" brushRef="#br0" timeOffset="11847.65">7908 3864 953 0,'8'-21'361'16,"-7"8"51"-16,-2 11-263 15,-3 8-25 1,0 8-52-16,-4 12-20 0,-1 2-34 16,-1 13-3-16,2-2-9 15,1 7-7-15,5-7 3 16,4-3 6-16,4-14-9 16,6-8 2-16,3-14-3 0,10-13-1 15,0-9 0-15,11-11 5 16,0-5-5-16,5-10 8 15,-8 8-4-15,-2 2 2 16,-10 10-3-16,-5 11 7 16,-13 12 0-16,-4 15 30 15,-8 6 2-15,-4 12 7 16,-3 2-6-16,0 5-5 16,3-1-43-16,4 1-69 15,5-7-45-15,0 1-356 16,5-6 44-16</inkml:trace>
  <inkml:trace contextRef="#ctx0" brushRef="#br0" timeOffset="12515.036">8390 3964 903 0,'9'9'352'16,"3"-9"45"0,11-6-188-16,5-6-61 0,13-7-10 15,-4-5-32-15,2-4-21 16,-8 3-42-16,-6-2-21 16,-11 9-17-16,-12 2-8 15,-7 6 2-15,-17 8 5 16,-6 4-3-16,-15 9 5 15,0 5 1-15,-5 12-1 16,10 1-7-16,4 13 6 16,11-2-8-16,7 4 6 15,9-5-8-15,9-3 2 16,8-9-5-16,10-3 3 16,3-13-4-16,8-7 5 15,-1-8 3-15,7-7 1 16,-4-9-2-16,4-6 3 15,-8-2-2-15,-2-7 2 16,-8 3 0-16,0 0 4 0,-5 9-1 16,-4 3-2-16,-2 13-2 15,-6 11 1-15,-4 11 1 16,-7 14 2-16,-2 4 3 16,1 12 3-16,2-6-3 15,3-3-1 1,9-10-9-16,6-7 3 15,5-13-3-15,5-9 1 16,3-7 0-16,2-12 7 0,2-3-8 16,1-10 7-16,-2 2 1 0,0-4 2 15,-4 8-8-15,0 4 11 16,-7 8-6-16,-1 12-2 16,-6 8-5-16,-4 11 9 15,-7 6-5-15,-4 10 0 16,-2 1-3-16,-2 1-16 15,-1-4-67-15,4-4-42 16,2-10-369-16,6-6 50 16</inkml:trace>
  <inkml:trace contextRef="#ctx0" brushRef="#br0" timeOffset="12782.235">9350 3902 944 0,'28'-24'404'16,"-4"5"46"-16,-11 6-219 16,-9 4-75-16,-9 4-34 15,-10 5 4-15,-6 6-39 16,-9 7 2-16,-1 3-13 16,-9 11-13-16,6 5-29 0,-5 9-3 15,6-1-19-15,9 5-11 16,13-7 2-16,11-3-9 15,12-15-15-15,17-4-62 16,8-9-76-16,7-6-407 16,2-12 54-16</inkml:trace>
  <inkml:trace contextRef="#ctx0" brushRef="#br0" timeOffset="13147.789">9756 3943 1043 0,'-1'12'375'0,"5"-2"55"16,9-5-241-16,5-3-74 15,7-8 23-15,0-5-21 16,6-6 6-16,-4-2-25 15,3-7-8-15,-8 4-46 16,-5 0-17-16,-10 6-21 16,-13 2 1-16,-10 10-9 15,-12 7 4-15,-3 8 0 0,-12 12 0 16,3 4-1-16,-1 11 10 16,8 3 13-16,1 6 17 15,15-5-1-15,11 0 1 16,12-12-11-16,16-4-13 15,11-14-26-15,11-8-71 16,3-8-74-16,8-10-447 16,-7-7 56-16</inkml:trace>
  <inkml:trace contextRef="#ctx0" brushRef="#br0" timeOffset="14988.579">10721 3543 1202 0,'4'-52'431'16,"-2"15"51"-16,-1 28-350 15,-4 24-8-15,2 18-69 16,-3 21-18-16,-1 5-15 16,-2 11 5-16,3-5-17 15,0 5-6-15,3-12-48 16,0 2-100-16,1-12 398 0,-4-1-758 15,0-21 289-15</inkml:trace>
  <inkml:trace contextRef="#ctx0" brushRef="#br0" timeOffset="15463.558">10574 3892 1235 0,'5'12'434'0,"-5"0"92"16,1 1-344-16,10-4-18 15,8-8-51-15,10-13-25 16,7-13-42-16,12-18-15 16,4-8-11-16,9-21-11 15,-8 2-8-15,-2-11-8 16,-10 15 4-16,-8 0-7 16,-17 24-1-16,-8 14 3 0,-10 25-3 15,-11 23 2-15,-6 17 7 16,-4 19 1-16,2 6-1 15,-3 10 11-15,9-10-4 16,5 5-7-16,8-13 6 16,5 0-4-16,6-11-3 15,9-7 2-15,4-15 4 16,8-13-9-16,1-16 6 0,6-14-3 16,-3-7-2-16,2-9 4 15,-5 3 0-15,-2 1-2 16,-7 12 7-16,-6 6-2 15,-8 14-4-15,-6 12 4 16,-7 8-1-16,-5 11-8 16,0 1-6-16,-4 6-26 15,4-2-23-15,-1 4-90 16,8-3-35-16,1-1-356 16,6-6 42-16</inkml:trace>
  <inkml:trace contextRef="#ctx0" brushRef="#br0" timeOffset="15799.782">11520 3897 1097 0,'0'3'392'0,"1"-1"73"15,6 0-269-15,7-2-45 16,9-3-20-16,3-1-45 15,4-7-26-15,-2 0-27 16,2-7-19-16,-11 1-8 16,-6-1-4-16,-9-1-2 15,-12 2 3-15,-11 4-2 0,-11 6-2 16,-6 6-3-16,-9 13 5 16,0 9-5-1,-5 13 7-15,6 6 6 0,4 12 22 16,11-2 12-16,10-2 8 15,17-10 0-15,17-10-11 16,12-14-18-16,17-12-19 16,5-12-26-16,12-14-128 15,-1-11-425-15,-2-10 82 16</inkml:trace>
  <inkml:trace contextRef="#ctx0" brushRef="#br0" timeOffset="16273.478">12350 3702 919 0,'3'-31'490'16,"-15"25"-42"-16,-5 19-166 15,3 18-208-15,-4 17-38 0,2 6-16 16,-1 12-11-16,6-1-1 15,4 5-8-15,4-14-6 16,4 2-74-16,3-14-48 16,-3-6-333-16,-2-15 27 15</inkml:trace>
  <inkml:trace contextRef="#ctx0" brushRef="#br0" timeOffset="16580.413">12237 3792 1191 0,'6'-26'488'0,"4"-4"58"15,8 5-318-15,12-1-13 16,0 3-75-16,6 4-35 16,-1 11-43-16,-2 6-24 15,-5 12-25-15,-3 12-16 16,-10 7-7-16,-7 11-5 15,-8 2 4-15,-14 7-8 16,-7-4 5-16,-11 5-14 16,-3-9 0-16,-7-3-28 15,8-13-11-15,0-9-69 16,12-14-29-16,10-11-44 16,13-7-7-16,9-13-302 15,7-6 115-15</inkml:trace>
  <inkml:trace contextRef="#ctx0" brushRef="#br0" timeOffset="16737.378">12631 3717 940 0,'2'11'339'0,"-8"4"57"0,-4 10-231 16,-1-1-45-16,-2 8-29 16,4 0-39-16,0 5-20 15,3-7-31-15,2 4-53 16,3-9-49-16,2-5-329 15,2-10 48-15</inkml:trace>
  <inkml:trace contextRef="#ctx0" brushRef="#br0" timeOffset="17047.138">12669 3849 975 0,'20'-12'400'15,"1"-7"49"-15,6-3-207 16,0 3-58-16,5-1-26 16,-3 10-62-16,1 5-23 15,-9 9-51-15,-2 6-14 16,-4 8-12-16,-9 6-5 16,-7 1 5-16,-6 9 1 15,-4 2 3-15,-9 6 0 16,-1-2 6-16,0 4-6 15,5-10-5-15,3-4-46 16,10-12-42-16,8-15-52 16,4-15-34-16,5-22-334 15,4-11 95-15</inkml:trace>
  <inkml:trace contextRef="#ctx0" brushRef="#br0" timeOffset="17138.217">13051 3339 1203 0,'-11'2'315'15,"-2"12"76"-15,3 15-373 16,7 6-106-16,8 8-312 16,6 0 47-16</inkml:trace>
  <inkml:trace contextRef="#ctx0" brushRef="#br0" timeOffset="17347.077">13333 3781 949 0,'11'3'455'0,"-13"-8"18"0,-4-1-245 15,-12-1-59-15,-5 2-78 16,-10 0-38-16,-1 6-33 16,-6 7-11-16,3 3 1 15,1 7-7-15,11 4 4 16,5 8-11-16,9-5 5 16,11 5-12-16,9-4-12 15,12-2-92-15,4-9-45 0,10-4-332 16,-1-7 14-1</inkml:trace>
  <inkml:trace contextRef="#ctx0" brushRef="#br0" timeOffset="17779.86">13530 3766 919 0,'-17'13'364'16,"2"2"31"-16,6 6-201 16,7-4-82-16,9 4 11 15,4-6-23-15,12-5 14 16,4-5-17-16,8-11-2 16,2-7-27-16,7-8 10 15,-5-5-24-15,0-4-5 16,-9 3-17-16,-9-2-8 0,-12 8-15 15,-13 5-11-15,-14 8-1 16,-14 7 3-16,-8 9-7 16,-12 12-4-16,4 7 13 15,-1 12-3-15,13 5 3 16,9 9 3-16,14-5 2 16,11 3-4-16,11-13-2 0,13-3-14 15,4-13-11-15,18-13-123 16,1-11-137-16,1-16-279 15,-7-5-61-15</inkml:trace>
  <inkml:trace contextRef="#ctx0" brushRef="#br0" timeOffset="21512.695">14752 3308 1138 0,'-12'-34'316'16,"-11"21"77"-16,0 24-325 15,-8 21-35-15,2 17-24 16,-2 27 1-16,1 5 0 16,-2 14 6-16,11-9 3 15,3 0-1-15,8-25 0 16,8-12-6-16,7-20-11 16,8-16 4-16,5-19 3 0,10-18 8 15,3-9-1-15,10-15 12 16,-2 3-7-16,2 2 1 15,-6 14-13-15,-3 9 4 16,-11 15-8-16,-4 15 3 16,-6 10-4-16,-8 15 5 15,-10 4 1-15,-8 10 18 16,-8-6 7-16,-7-2 0 16,0-15 3-16,-4-7-7 15,5-15-15-15,0-7-16 16,6-7-9-16,2-7-82 15,8 0-44-15,9-2-346 16,6 4 30-16</inkml:trace>
  <inkml:trace contextRef="#ctx0" brushRef="#br0" timeOffset="22029.71">15082 3760 1164 0,'-4'-20'364'0,"-7"7"70"16,-2 9-329-16,0 6-23 15,0 8-40-15,-3 16-13 16,2 4-8-16,0 15-5 15,4 0 1-15,4 4-1 16,5-13-1-16,8-4 0 16,5-17 0-16,8-11-3 15,3-12-3-15,9-13 6 16,0-8-5-16,6-10-2 16,-3-2-2-16,5 0 4 15,-9 10-3-15,-3 9 4 16,-6 18 4-16,-5 21 4 15,-8 15-3-15,-10 22-1 16,-6 12-4-16,-11 14-8 16,-6-3-1-16,-8 11 4 15,-2-14 10-15,-6-4 6 16,3-13 9-16,-5-6-3 16,4-20-1-16,-6-9-13 15,6-17-9-15,-8-10-1 16,3-13-11-16,-4-16-131 15,4-11 347-15,1-7-739 16,11-8 232-16</inkml:trace>
  <inkml:trace contextRef="#ctx0" brushRef="#br0" timeOffset="23614.88">16144 3807 839 0,'3'-4'385'15,"-5"0"48"-15,-5-3-193 16,-5-1-44-16,-3-3-47 0,-10 3-15 15,0 0-50-15,-8 4-16 16,-1 1-30-16,-2 10-8 16,6 4-10-16,0 10-14 15,6 7 0-15,3 10-3 16,10-2 0-16,7 2-8 16,8-8-2-16,12-2-64 15,8-15-54-15,9-7 182 16,3-14-579-16,12-16 207 15</inkml:trace>
  <inkml:trace contextRef="#ctx0" brushRef="#br0" timeOffset="23945.985">16454 3304 746 0,'-7'-18'445'15,"-8"17"-53"-15,-7 19-88 16,2 13-229-16,-6 19-8 0,2 7-6 15,0 22-7-15,4-7-11 16,1 10-10-16,8-14-10 16,7-2-10-16,7-21-4 15,6-5-5-15,6-18-3 16,8-10 1-16,1-17-3 16,9-15 1-16,-2-8-2 15,2-12 0-15,-6 5 5 0,-3-1-2 16,-10 14 2-16,-7 11 0 15,-8 14 4-15,-7 17 1 16,-4 11 3-16,-2 10-4 16,3 3 0-16,4 0-13 15,7-10-37-15,7-2-65 16,4-12-37-16,4-4-318 16,2-5 40-16</inkml:trace>
  <inkml:trace contextRef="#ctx0" brushRef="#br0" timeOffset="25112.418">16869 3807 825 0,'-5'-4'273'0,"-4"3"67"0,-6 2-224 16,-5 6-3-16,-2 1-18 15,-7 4 10-15,1 2-23 16,-1 9-5-16,5 0-15 15,0 7-19-15,8 0-20 16,4 4-2-16,8-5-5 16,6 2 2-16,7-9 6 15,8-6 0-15,6-10-9 0,9-9 1 16,-1-11-6 0,3-12-4-16,-5-2-2 0,1-12 2 15,-8 4-6-15,-4 0 4 16,-5 9 1-16,-6 9-7 15,-7 12 2-15,-7 15-2 16,-3 10-7-16,-8 12-9 16,4 2-1-16,-3 6-18 15,6-5-13-15,3-4-19 16,10-9 1-16,3-3-15 16,5-11 22-16,5-4 6 15,0-6 17-15,5-10 7 16,-2-6 16-16,3-11-2 15,-2-4 8-15,4-7 2 16,-4 3 7-16,1-1 7 16,-4 5 20-16,-4 6 23 15,-4 11 19-15,-2 7 8 16,-7 9 9-16,-4 11-5 16,-3 7-21-16,-3 12-6 15,-2 2-5-15,2 6 3 16,0-5-10-16,7 2 2 0,1-10-6 15,7-5-12-15,3-9-15 16,9-8-4-16,3-8-3 0,8-10-2 16,2-3-2-16,9-9-1 15,-7-1 3-15,1 0-5 16,-6 7 4-16,-2 2 5 16,-12 6-2-16,2 4-3 15,-4 4 6-15,-5 5-12 16,-2 5 3-16,-5 11 2 15,-3 6-3-15,-6 11-10 16,-1 4 2-16,1 1-47 16,5-7-31-16,10-6-35 15,9-14-13-15,7-7-39 16,8-8 30-16,8-6-8 16,-2-3 39-16,8-2 24 15,-3-4 46-15,4-2 35 16,-6 3 57-16,1-6 34 15,-7 8 14-15,-5 1 18 0,-10 5-8 16,-5 6 8-16,-10 6-12 16,-10 2 15-16,-7 4-5 15,-12 4 7-15,-4-1-20 16,-6 7-16-16,3 1-24 16,3 2-16-16,11 2-17 15,7 4-8-15,10-4-7 16,6-1-5-16,6-4-1 15,9-8-2-15,3-8 1 0,9-13-9 16,1-7 1-16,8-11 2 16,-6-5 0-16,4-4 3 15,-10 7 5-15,-3 3-4 16,-10 12 1-16,-6 9 0 16,-7 13-2-16,-4 15-2 15,-4 11 2-15,-5 14 0 16,-1 5-2-16,-8 12 1 15,0-2 3-15,-8 9 0 16,0-6-7-16,-7 5 9 16,1-11-3-16,-3 1 3 15,3-17 1-15,1-5 6 16,3-17-4-16,3-9 1 16,4-15-9-16,5-15-48 15,8-8-50-15,13-12-95 16,8-2 239-16,17-9-587 0,8 5 230 15</inkml:trace>
  <inkml:trace contextRef="#ctx0" brushRef="#br0" timeOffset="25269.688">17842 3872 1150 0,'2'9'368'0,"-6"8"61"15,-3 4-331-15,-1 6-21 16,-3 2-48-16,0 5-13 15,2-3-9-15,2 1-15 16,3-8-35-16,4-7-394 16,7-15 108-16</inkml:trace>
  <inkml:trace contextRef="#ctx0" brushRef="#br0" timeOffset="25405.482">18020 3472 1284 0,'-5'-16'428'16,"-6"12"47"-16,-3 14-352 16,0 11-130-16,-1 13-118 15,1 8-353-15,6 9 49 16</inkml:trace>
  <inkml:trace contextRef="#ctx0" brushRef="#br0" timeOffset="25778.821">18042 3855 1125 0,'0'6'295'16,"-3"5"82"-16,1 4-317 15,-3 10-11-15,0 0-17 0,1 6 1 16,3-1-5-16,3 2-6 16,4-6-11-16,6-4-2 15,4-8-9-15,9-9 10 16,2-13 9-16,7-9 6 15,-3-6-1-15,3-6 0 16,-9 0-3-16,-1 5-11 16,-5 7-7-16,-4 3 7 15,-6 8 1-15,-3 5-1 16,-5 7 3-16,-3 4-3 16,-2 4-7-16,0 7-9 15,-1 1-1-15,0 3-10 16,3-3 7-16,2 2-19 15,1-4-7-15,5-5-53 16,5-6-29-16,4-7-317 0,4-9 58 16</inkml:trace>
  <inkml:trace contextRef="#ctx0" brushRef="#br0" timeOffset="26212.234">18656 3922 477 0,'29'-14'464'16,"-4"-3"-96"-16,-6 3-13 15,-2-1-239-15,-7 5-43 16,-2 2-7-16,-5 5-7 0,-7 3 28 16,-7 4 6-16,-5 5 15 15,-5 3-6-15,-10 5 6 16,-2 6-33-16,0 6-7 16,4 0-18-16,3 3-14 15,12-4-28-15,8-4-2 16,12-7-12-16,9-8-1 15,7-9 2-15,8-10 1 16,0-7 2-16,2-9-2 16,-6 0 6-16,2-9-5 15,-6 4 2-15,1-1 4 16,-8 6 1-16,0 8-1 16,-7 11 1-16,-4 10 2 15,-4 11-7-15,-5 16 2 16,-3 5-3-16,-1 17 2 0,-2 1-3 15,-4 8 4-15,-2-5-1 16,-5 10 0-16,-7-11 9 16,-9 10 23-16,-3-7 11 15,-5 2 23-15,2-12 4 16,4-8-6-16,10-17-22 16,3-18-33-16,11-19-67 15,2-19-129-15,6-12-428 16,0-9 54-16</inkml:trace>
  <inkml:trace contextRef="#ctx0" brushRef="#br0" timeOffset="28745.168">932 4979 1023 0,'4'-65'369'0,"-2"7"72"16,-2 26-283-16,-2 17-15 16,-6 18-45-16,-3 25-28 15,-3 14-30-15,-1 22-6 16,2 2-14-16,3 15-1 16,5-6-9-16,2 6-2 15,4-14-9-15,0 6-73 16,3-16-32-16,-4-8-132 15,-1-18-250-15,-8-23 14 16</inkml:trace>
  <inkml:trace contextRef="#ctx0" brushRef="#br0" timeOffset="29211.529">721 5184 1131 0,'-6'17'342'0,"3"0"94"16,6 1-292-16,6-3-47 15,10-1-9-15,2-8-42 16,11-6-20-16,2-9-17 16,10-13-9-16,-1-7-4 15,2-8-3-15,-9-3 2 16,-2-10-7-16,-10 6 5 16,-2-4 3-16,-7 8 3 15,-2 10 0-15,-6 17 4 0,-7 22 1 16,-5 21-1-16,-7 28 3 15,-3 10-5-15,-3 16 8 16,4-8-5-16,4 4-1 16,5-19 3-16,9-7 3 15,5-17-5-15,5-11 0 16,3-17 6-16,9-19-8 16,1-15 7-16,8-19-4 15,-1-8 2-15,3-7-3 16,-4 10 3-16,-5 7-6 15,-9 18 2-15,-8 12-3 16,-6 16-2-16,-10 16 2 16,-4 11-4-16,-8 16 0 15,-3 5 6-15,1 10-9 16,4-8-42-16,6-3-73 16,6-16 173-16,8-3-528 15,5-15 165-15</inkml:trace>
  <inkml:trace contextRef="#ctx0" brushRef="#br0" timeOffset="29583.672">1568 5372 1039 0,'4'19'317'0,"-4"-4"82"15,8-8-290-15,7-10 8 16,3-6-28-16,4-8-3 16,0-4-23-16,0-7-11 15,-7 3-31-15,-4-3-6 16,-7 5-11-16,-9 4-3 16,-7 7 0-16,-11 9 2 15,-6 10-6-15,-8 12 3 16,1 9 3-16,-5 13 12 15,7 7 18-15,2 11 27 16,9-5 4-16,10 0 6 0,13-14-15 16,14-7-17-1,10-21-28-15,21-13-41 0,4-14-85 16,12-26-418-16,-9-11 81 16</inkml:trace>
  <inkml:trace contextRef="#ctx0" brushRef="#br0" timeOffset="30076.429">2420 5316 1076 0,'3'-35'331'0,"0"13"86"15,-3 19-294-15,-2 20-12 16,-5 16-26-16,-4 18 3 16,0 8-28-16,-1 8-9 15,4-8-25-15,4 3-12 16,5-11-21-16,3-3-93 16,1-7-49-16,-4-7-328 15,-2-13 6-15</inkml:trace>
  <inkml:trace contextRef="#ctx0" brushRef="#br0" timeOffset="30361.848">2320 5339 1164 0,'3'-25'396'0,"16"-10"85"16,7-4-318-16,12-6-1 15,5 3-55-15,3 7-18 16,-6 15-39-16,1 12-18 16,-12 15-27-16,-9 15-2 15,-12 10-7-15,-13 15-2 16,-11 2 6-16,-11 10-5 0,-1-9 1 0,-5 1-2 16,4-15-7-16,0-7-50 15,6-17-40-15,3-8-57 16,7-11-33-16,8-12-320 15,10-4 86-15</inkml:trace>
  <inkml:trace contextRef="#ctx0" brushRef="#br0" timeOffset="30555.766">2819 5119 973 0,'-2'6'396'0,"-12"13"24"15,-6 6-225-15,0 11-119 16,3-1-35-16,2 6-18 16,5-3-13-16,1 6-12 15,7-4-9-15,0 4-75 0,4-8-256 16,0-6-88-16,2-13-130 16</inkml:trace>
  <inkml:trace contextRef="#ctx0" brushRef="#br0" timeOffset="31028.103">2820 5280 1034 0,'4'11'327'0,"3"-5"73"16,9-2-250-16,3-4-42 15,11-7 4-15,4-2-23 16,5-5-12-16,-3-1-31 0,5-1-14 15,-6 3-22-15,-3 2-3 16,-8 4-2-16,-3 1-6 16,-11 2 4-16,-4 4 2 15,-8 3 0-15,-5 1 7 16,-11 3 3-16,-10 6-1 16,-2 2-8-16,-5 7 7 15,1 3-8-15,7 9 1 16,10-1 0-16,7 5 1 15,8-6-5-15,12-2 1 16,5-7-3-16,10-8 6 16,3-10 3-16,6-11 6 15,-2-9 3-15,8-12 5 16,-8-5-6-16,-3-7 7 16,-8 2-9-16,-10-4-4 15,-13 7-1-15,-11 3-6 16,-10 13-14-16,-8 17-45 15,-3 15-44-15,-5 16-89 16,6 10 362-16,5 8-695 16,12-7 313-16</inkml:trace>
  <inkml:trace contextRef="#ctx0" brushRef="#br0" timeOffset="31727.98">3528 5335 811 0,'15'-24'567'0,"0"0"-82"16,-13 7-126-16,-5 1-205 16,-6 8-75-16,-9 5-21 15,-3 6-22-15,-7 7-7 16,-1 5-18-16,1 8-4 16,5 2-3-16,3 11-12 15,7 0 0-15,7 10-1 16,8-7-5-16,11-2-12 0,8-16 2 15,12-15-11-15,5-18 1 16,10-24-6-16,-3-9 12 16,6-16 4-16,-4-1 10 15,-1-13 16-15,-9 9 21 16,-5-9 27-16,-13 13 2 16,-5 3 7-16,-11 19-14 15,-9 13-8-15,-7 26-25 0,-10 27-3 16,-5 12-8-16,-5 22 2 15,0 8-3-15,-2 15-12 16,8-8 0-16,3 10-5 16,12-11-2-16,6-6-4 15,9-19 12-15,8-10-1 16,5-20 2-16,11-13 3 16,6-12-3-16,9-15 1 15,3-9 2-15,1-12 6 16,-9-5 2-16,-3-3 9 15,-11 6 1-15,-6 6 9 16,-5 14 2-16,-5 8 5 16,-5 9-5-16,-6 11-3 15,1 8-14-15,-7 11-3 0,-2 8-8 16,1 12 2 0,0-2 2-16,4 3 3 0,10-11-1 15,6-5-4-15,5-18-5 16,9-11-3-16,3-9 4 15,2-11-1-15,-1-4 5 16,5-6 6-16,-9 1 6 16,-1-2 4-16,-6 7 0 15,-1 2 2-15,-7 8-3 16,-4 7-5-16,-4 7-6 0,-5 12-8 16,-5 8-11-16,-3 9-87 15,-2 5-39-15,-2 5-379 16,6-1 33-16</inkml:trace>
  <inkml:trace contextRef="#ctx0" brushRef="#br0" timeOffset="31963.996">4438 5359 1194 0,'7'-19'372'16,"-12"8"67"-16,-1 4-307 15,-4 5-83-15,-9 7-7 16,-2 5-17-16,-12 8 8 16,0 3 5-16,-4 5 7 0,6 1-4 15,2 3-2-15,14-4-11 16,7 1-20-16,10-4-12 16,13 0-52-16,8-7-45 15,18-2-61-15,4-11-331 16,13-6 53-16</inkml:trace>
  <inkml:trace contextRef="#ctx0" brushRef="#br0" timeOffset="32363.298">4740 5326 1179 0,'-18'15'351'0,"16"1"105"16,10-2-326-16,11-2 28 15,4-3-24-15,9-3-1 16,-2-6-31-16,8-6-4 16,-6-3-42-16,-1-4-13 15,-6-1-23-15,-7 2-4 16,-12 3-15-16,-12 0 0 0,-9 6-3 15,-16 4-7-15,-7 4-7 16,-16 8-3-16,2 10-4 16,-5 10 4-16,14 2 7 15,6 7 7-15,18-7-7 16,15-2-29-16,11-10-31 16,17-2-92-16,9-10-36 15,14-7-344-15,4-1 43 16</inkml:trace>
  <inkml:trace contextRef="#ctx0" brushRef="#br0" timeOffset="32727.808">5351 5376 1078 0,'7'-21'414'0,"-12"6"81"15,-4 5-287-15,-10 2-18 16,-5 4-56-16,-13 6-24 15,0 2-53-15,-5 6-3 16,5 8-25-16,2 7-2 16,12 4-15-16,5 13 5 15,7-2-13-15,7 5-2 16,7-11-1-16,15-4-3 16,7-17-13-16,19-15-8 0,6-16-3 15,9-22-6-15,-3-13 4 16,2-17 7-16,-9-2 6 15,-5-13 8-15,-7 16 5 16,-2-4 19-16,-11 16 13 16,-5 10 19-16,-6 22 9 15,-15 14 13-15,-9 25-17 16,-11 27-10-16,-6 14-19 0,-5 19-14 16,8 0-17-16,6 10-63 15,11-12-57-15,10 1-479 16,10-15 80-16</inkml:trace>
  <inkml:trace contextRef="#ctx0" brushRef="#br0" timeOffset="35646.63">6383 5310 691 0,'2'-6'411'0,"-1"-3"-19"16,-3 1-121-16,-4-3-125 15,0 0-48-15,-6-2 0 16,-3 4-31-16,-7 1-10 16,0 6-14-16,-8 9-10 15,2 9-18-15,-5 15-6 16,6 9-7-16,-1 13-3 16,12-2 3-16,11-4-1 15,10-13-5-15,15-12-1 16,9-16 5-16,7-18 0 15,-3-10 0-15,6-14 4 16,-8-1 4-16,-1-4-4 16,-8 9-1-16,-2 5-4 15,-10 17 1-15,-6 11-4 16,-7 15 2-16,-5 21 1 0,-6 13 2 16,-3 11-2-16,1-3 5 15,1 5-9-15,7-17-3 16,3-6-60-16,6-16-49 15,6-6-353-15,5-13 46 16</inkml:trace>
  <inkml:trace contextRef="#ctx0" brushRef="#br0" timeOffset="35979.908">6678 5157 1133 0,'-5'0'314'0,"-16"21"98"16,-2 10-319-16,-2 11-24 16,2 3-16-16,1 8-7 15,7-5-14-15,6-1-5 16,5-14-5-16,9-3-7 16,5-14-6-16,9-10-5 15,4-14 1-15,8-9-6 16,1-13 9-16,6-11-2 15,-2-2 2-15,1-7-2 16,-9 9 7-16,-2 4-10 16,-10 12 0-16,-7 9-2 0,-5 13 7 15,-8 11 4-15,-4 8 6 16,-3 7 3-16,-1 5-3 16,-2 6-4-16,4-2-15 15,2 3-48-15,1-2-48 16,5 0 221-16,1-11-600 15,12-6 236-15</inkml:trace>
  <inkml:trace contextRef="#ctx0" brushRef="#br0" timeOffset="36776.619">7153 5242 1002 0,'2'-9'368'15,"-13"7"46"-15,-8 5-248 16,-3 3-67-16,-7 4-21 15,-2 5-25-15,-2 4-10 16,4 0-7-16,1 8-12 16,6-1-1-16,5 7 0 15,6-4-1-15,4 3-4 16,8-9 2-16,11-4-6 16,5-11-6-16,9-9-5 0,4-7 1 15,6-9-4 1,-4-7 2-16,4-9-3 15,-6 2 3-15,-5-5-4 0,-8 6 1 16,-2 4-2-16,-9 11 0 16,-8 8-5-16,-7 14 0 15,-7 11-3-15,-4 9-4 16,-3 10-2-16,4 2-1 16,1 6-35-16,7-5-11 0,1 0-25 15,8-8-8 1,7-6-20-16,5-12 25 0,10-9 5 15,4-11 25-15,9-9-7 16,-1-8 19-16,1-8 10 16,-6 1 8-16,-4-7 10 15,-5 4 30 1,-2 1 31-16,-5 8 14 0,0 5 23 16,-3 6-2-16,-2 4-2 15,-4 4-22-15,0 5-1 16,-3 6-16-16,-3 8 3 15,-2 3 3-15,-1 8 11 16,-1 0-7-16,2 2-5 16,4-5-5-16,3 0-14 15,2-7-11-15,7-2-3 16,0-5-1-16,3-1-2 16,-1-5 2-16,2 0-2 15,0-1 2-15,0-3-3 16,-3-4-2-16,1-3 3 0,-3-6-3 15,4-6-1 1,-1 1 0-16,6-6 2 0,-2 6-5 16,0 3 1-16,-2 8-5 0,-4 6-3 15,-4 6 5-15,-1 9-2 16,-2 5 4-16,0 5 5 16,1 0 6-16,4 1-6 15,0-5 6-15,5-3-4 16,2-5-1-16,6-7-4 15,2-5 1-15,4-10-52 16,1-7-40-16,5-10-340 16,0-7 55-16</inkml:trace>
  <inkml:trace contextRef="#ctx0" brushRef="#br0" timeOffset="36977.338">8091 4841 1155 0,'-10'10'310'0,"-10"16"94"0,1 9-339 16,-9 17-4-16,0 6-27 15,-2 15 2-15,4-2-17 16,-3 10 0-16,8-9-15 16,3 3-19-16,4-16-20 15,5-12-52-15,3-18-19 16,-2-15-313-16,3-20 64 15</inkml:trace>
  <inkml:trace contextRef="#ctx0" brushRef="#br0" timeOffset="37277.076">7781 5340 1152 0,'1'7'394'0,"5"1"71"16,7-3-315-16,7-4-2 15,8-5-39-15,8-5-13 16,2-2-26-16,10-4-14 15,-3-1-30-15,1 4-17 16,-6 6-7-16,-8 9-2 16,-15 5-1-16,-9 10-2 15,-11 4-1-15,-6 6 0 16,-1-3 4-16,0 3 0 16,2-8-1-16,3-1-3 15,3-9-13-15,0-4-73 16,4-6-33-16,3-12-49 15,0-6-25-15,6-12 204 0,-1-3-452 16,4-10 240-16</inkml:trace>
  <inkml:trace contextRef="#ctx0" brushRef="#br0" timeOffset="37353.304">8248 5118 670 0,'3'-14'454'16,"-3"5"-46"-16,-2 9-123 15,-3 3-156-15,1 3-85 0,0 2 352 16,6 0-804-16,7-1 366 15</inkml:trace>
  <inkml:trace contextRef="#ctx0" brushRef="#br0" timeOffset="37576.942">8631 4777 1218 0,'-4'-6'411'0,"-3"14"57"16,-5 9-345-16,-7 21-32 15,-4 8-44-15,-10 19-4 16,3-2-7-16,-6 18 1 16,7-6-3-16,4 9-20 15,8-10-16-15,6-2-41 16,11-21-31-16,0-13-64 16,4-21-26-16,-2-19-335 0,0-16 77 15</inkml:trace>
  <inkml:trace contextRef="#ctx0" brushRef="#br0" timeOffset="38145.564">8413 5195 1121 0,'1'6'363'16,"2"-2"87"-16,5-1-311 0,7-1-11 16,0-1-34-16,7-2-22 15,4-4-30-15,5-1-10 16,0 2-16-16,2 0-12 15,-5 1-1-15,-5 4-1 16,-8 6-3-16,-9 5 2 16,-7 5-3-16,-10 10 5 15,-5 5-7-15,-6 10 4 16,4 0-1-16,1 3 5 16,9-8-5-16,9-3 4 15,9-15-6-15,7-9 5 16,5-11-5-16,8-14 1 15,-1-8 2-15,4-11 1 16,-1 2-1-16,-2-1 2 16,-6 8-4-16,-3 2 8 15,-6 11-2-15,-4 1 2 16,-5 4-2-16,-2 3 5 0,-1 4-7 16,-1 4 1-16,-2 2 0 15,2 6-3-15,-2 3 3 16,2 1-4-16,-2 0 0 15,3 2-8-15,2 0 11 16,3 4-4-16,1-3 3 0,2 9 0 16,1 0 4-16,-4 10-13 15,-5 1-2-15,-8 12 0 16,-8-3-3-16,-10 8 6 16,-4-7 8-16,-8-1 23 15,-1-11 18-15,-7-8 28 16,5-12 3-16,-6-9-1 15,9-11-25-15,-3-14-68 16,7-6-124-16,-3-11-419 16,6 3 53-16</inkml:trace>
  <inkml:trace contextRef="#ctx0" brushRef="#br0" timeOffset="59306.089">1068 6955 1503 0,'2'5'423'15,"17"9"132"-15,20-7-433 16,30-4-17-16,13-5-39 16,22-7-24-16,-1-1-36 0,22-6-163 15,-10-6-409-15,13-12 77 16</inkml:trace>
  <inkml:trace contextRef="#ctx0" brushRef="#br0" timeOffset="59823.183">2074 6712 1184 0,'-12'9'394'16,"13"-3"83"-16,20-4-275 16,7-1-77-16,19-2 17 15,3-3-25-15,16-2-15 16,-5 2-34-16,7 4-20 16,-16 7-28-16,-11 14-6 15,-22 10-14-15,-24 25 1 16,-22 5 3-16,-25 12-4 15,-8-3-4-15,-8-1 7 16,10-20-9-16,4-2-72 16,19-19-85-16,10-12-415 15,11-10 33-15</inkml:trace>
  <inkml:trace contextRef="#ctx0" brushRef="#br0" timeOffset="61089.259">3292 7000 1213 0,'2'-21'304'15,"-20"42"101"-15,-3 22-324 16,4 17-39-16,0 24 18 16,6 0 1-16,2 13-3 15,3-12-17-15,4 2-6 16,2-22-24-16,1 1-67 16,0-16-32-16,-1-5-375 15,-2-23 57-15</inkml:trace>
  <inkml:trace contextRef="#ctx0" brushRef="#br0" timeOffset="61355.884">3128 7160 1191 0,'-2'-28'389'16,"4"-15"123"-16,8-1-328 0,17-9-12 0,10 1-32 15,16-2-21-15,0 14-61 16,5 7-15-16,-11 17-17 16,-6 20-15-16,-16 13-11 15,-9 20-2-15,-14 9 0 16,-14 13-2-16,-8-3 0 0,-11 3-13 16,-3-14-14-16,-3-3-61 15,6-15-50-15,1-5 239 16,9-13-649-16,5-3 263 15</inkml:trace>
  <inkml:trace contextRef="#ctx0" brushRef="#br0" timeOffset="61646.268">3877 6886 1166 0,'-12'19'371'15,"-6"0"68"-15,-5 16-318 16,5 2-58-16,-4 10-14 0,5 0-45 15,-3 12-2-15,6-5-2 16,2 11-40-16,5-10-30 0,3-2-375 16,4-13 84-16</inkml:trace>
  <inkml:trace contextRef="#ctx0" brushRef="#br0" timeOffset="62106.234">3905 7056 1088 0,'5'13'356'0,"-4"7"85"16,2 1-303-16,11-3-14 15,2-10-30-15,12-5-15 16,3-9-25-16,9-8-3 16,-4-4-9-16,1-3-7 15,-9 2-22-15,-6 1-1 16,-13 4-8-16,-9 3-7 15,-9 4 5-15,-14 0 2 16,-6 2-4-16,-8 11 3 16,0 4 5-16,-5 16-5 15,10 6-2-15,0 13 8 0,12 1-5 16,8 5-1-16,9-6 1 16,13-2-3-16,10-9 0 15,11-9 4-15,7-14 1 16,13-16-4-16,-2-10 8 15,5-15-6-15,-12-6-3 0,-3-5 0 16,-18 3 5 0,-11-7-7-16,-20 6 1 0,-11 5-53 15,-16 11-28-15,-14 16-53 16,-1 19-23-16,-6 15-60 16,10 10-148-16,9 13-76 15,12-5-41-15</inkml:trace>
  <inkml:trace contextRef="#ctx0" brushRef="#br0" timeOffset="62339.051">4372 7544 1386 0,'14'-34'487'0,"-5"-26"65"15,1-10-387-15,4-26-41 16,-1-1-73-16,-5-33-16 0,0 4-22 15,-6-19-6-15,-6 16-7 16,-1 2 1-16,3 40-6 16,-4 22 0-16,4 38-5 15,1 24 1-15,1 23-8 16,2 20-35-16,0 7-49 16,3 16-111-16,-2 3-343 15,3 2 37-15</inkml:trace>
  <inkml:trace contextRef="#ctx0" brushRef="#br0" timeOffset="62607.8">4385 7158 1212 0,'14'-6'376'0,"3"-13"112"16,7-5-328-16,12-6 1 16,0-3-33-16,10 5-35 15,-6 7-38-15,5 6-22 16,-8 7-26-16,0 8-6 15,-12 5-2-15,-5 13-2 16,-12 6-3-16,-9 14-4 16,-9 5 4-16,-8 11 2 15,-2-3-1-15,1 0 5 16,5-10 3-16,5-8-7 16,8-14-7-16,5-12-41 0,4-15-41 15,4-16-94-15,-2-9-181 16,2-13-157-16,-3-1-60 15</inkml:trace>
  <inkml:trace contextRef="#ctx0" brushRef="#br0" timeOffset="62727.738">4825 6726 1319 0,'-15'13'335'0,"-6"8"90"15,8 2-415-15,6-1-96 16,11-5-346-16,18-15 53 15</inkml:trace>
  <inkml:trace contextRef="#ctx0" brushRef="#br0" timeOffset="62938.926">5162 6400 1064 0,'7'-10'530'15,"-20"14"-22"-15,-4 28-205 16,-2 15-215-16,-4 24-21 15,4 6-44-15,-1 22-9 16,4-4-10-16,-3 15-23 16,4-11-53-16,0 7-104 15,4-21-32-15,1-13-313 16,6-30 20-16</inkml:trace>
  <inkml:trace contextRef="#ctx0" brushRef="#br0" timeOffset="63114.134">4905 6853 1361 0,'-4'-3'551'0,"2"1"43"15,5 2-376-15,13 0-49 16,10-2-95-16,13-2-35 16,11-1-36-16,22-5 217 15,-1-7-824-15,-7 2 341 16</inkml:trace>
  <inkml:trace contextRef="#ctx0" brushRef="#br0" timeOffset="63675.976">5757 7064 962 0,'-43'2'529'16,"22"3"-24"-16,10 1-170 15,14 3-202-15,16-3-26 16,12 0-60-16,16-3-14 16,6-5-15-16,17-6-13 15,4-2-73-15,10-4-229 16,-10 5-241-16,-9 3-61 16</inkml:trace>
  <inkml:trace contextRef="#ctx0" brushRef="#br0" timeOffset="63924.858">5740 7275 1286 0,'-5'5'426'0,"8"-6"91"0,11-1-310 15,11-4-52-15,12 0-11 16,1 1-54-16,12 1-19 15,2 2-54-15,16-2-149 16,1 1-176-16,10-7-279 16,-13-5-95-16</inkml:trace>
  <inkml:trace contextRef="#ctx0" brushRef="#br0" timeOffset="65365.202">6892 6931 923 0,'7'-36'278'0,"-7"18"81"15,-5 24-252 1,-4 21-5-16,-5 17-30 0,-3 18-10 16,3 1-28-16,-1 8-17 15,5-12-14-15,4-1-19 16,5-15-23-16,0-6 16 15,1-14-368-15,4-8 107 16</inkml:trace>
  <inkml:trace contextRef="#ctx0" brushRef="#br0" timeOffset="65539.725">6957 7125 1050 0,'15'-1'339'15,"-5"3"59"-15,5 4-294 16,1-1-44-16,5-1-29 16,4-3-28-16,6-3-60 0,-1-8 59 15,6 1-399-15,-5 1 97 16</inkml:trace>
  <inkml:trace contextRef="#ctx0" brushRef="#br0" timeOffset="65959.273">7358 7125 760 0,'22'0'278'16,"2"-7"57"-16,7-6-170 16,-2-4-4-16,1-5 36 15,-6-1-22-15,-8 1 3 16,-9 6-33-16,-13 3-20 16,-7 7-63-16,-16 9-21 15,-6 1-22-15,-12 10-9 16,1 5-11-16,-8 8 4 15,6 4 3-15,-3 12 2 16,10 0 3-16,7 15 7 0,12-6-3 16,17 0-8-16,19-8 0 15,18-9-7-15,10-19-3 16,19-8-1-16,0-13-26 16,13-14-118-16,-6-4-42 15,8-13-353-15,-15-2-8 16</inkml:trace>
  <inkml:trace contextRef="#ctx0" brushRef="#br0" timeOffset="66257">7759 6973 932 0,'-13'1'414'16,"-2"7"24"-16,-1 10-202 16,2 8-103-16,2 9-25 15,0-1-61-15,4 5-16 16,7-2-22-16,2 3-4 15,5-6-4-15,6 3-3 16,1-6 1-16,8-7 2 16,0-13 0-16,10-11 10 15,0-12 10-15,7-17 3 16,2-7 2-16,11-11-3 16,-4-2-11-16,8-5-7 15,-8 9-12-15,-4 1-105 0,-12 15-40 16,-7 8-342-16,-14 15 0 15</inkml:trace>
  <inkml:trace contextRef="#ctx0" brushRef="#br0" timeOffset="66890.429">8188 7182 1029 0,'12'10'364'0,"1"-6"83"16,9-5-273-16,9-7-7 15,4-6-34-15,3-9-23 16,-2-3-47-16,3-8-18 16,-8 4-21-16,-8-2-15 15,-8 7-12-15,-14 4 4 16,-13 7 0-16,-13 9 0 16,-8 5-2-16,-10 12 5 15,1 4-3-15,-4 13-1 16,5 2-3-16,3 12 2 15,7-2-1-15,9 10 1 16,12-6 1-16,10 3 1 16,10-10-4-16,17-3 3 15,3-18 0-15,9-9-6 0,1-15 4 16,5-11 5 0,-5-11-3-16,7-8 0 0,-8-1 6 15,0-6-4-15,-4 5-1 16,-4-1-3-16,-7 6 2 15,-2 7-3-15,-8 9 4 16,-6 14-4-16,-6 11 3 16,-8 15-1-16,-6 6 1 0,-3 14-2 15,0 1 6-15,-2 5 1 16,9-8-3-16,7-1 0 16,7-11 1-16,8-8-5 15,2-10 4-15,8-12-2 16,-1-9 1-16,6-9 2 15,-1-7-1-15,6-10-1 16,0-1-2-16,1-9 2 16,-2 4-3-16,3 2 6 15,-9 6-6-15,-3 12 6 16,-6 14 9-16,-10 12 15 16,-8 12 1-16,-13 18 7 15,-4 5-1-15,-4 11-10 16,3 0-17-16,-1 4-8 15,12-11-21-15,7-2-71 16,4-16-59-16,5-9-87 16,6-14-311-16,8-17 36 0</inkml:trace>
  <inkml:trace contextRef="#ctx0" brushRef="#br0" timeOffset="67257.985">9186 7061 1038 0,'17'-30'359'16,"-5"7"68"-16,-8 13-279 15,-8 12 10-15,-7 13-40 16,-9 14-6-16,-1 7-31 0,-5 12-17 16,3-2-40-16,3 6-10 15,7-8-11-15,7-6-2 16,10-13-2-16,9-6-1 16,4-13-1-16,5-11 0 15,2-7 1-15,4-11 1 16,0-7 1-16,4-10 1 15,-1-1 0-15,-1-10 2 16,-4 7-1-16,0 0 1 16,-9 13-2-16,-5 9 20 15,-5 14 11-15,-10 15 16 16,-7 13 9-16,-4 12-4 16,-1 6-15-16,-1 7-14 15,6-6-12-15,5 4-18 16,4-9 2-16,5 3-68 15,3-8-27-15,1-2-409 0,-3-14-53 16,3-8-142-16</inkml:trace>
  <inkml:trace contextRef="#ctx0" brushRef="#br0" timeOffset="68821.764">9716 7157 923 0,'-13'5'302'0,"1"2"83"0,4-1-243 16,-1 3 28-16,2 0-16 15,4-1 10-15,2-2-27 16,7 0-8-16,6-2-34 15,11-4-23-15,6-5-27 16,8-6-7-16,2-6-20 16,8-7-13-16,-5 0 0 15,-8 0-4-15,-11 6-7 16,-16 4 5-16,-19 8-1 16,-21 9 4-16,-10 7-2 15,-19 4-1-15,4 2-1 0,-5 6 2 16,8-3-2-16,2 10 7 15,16 1 1-15,7 7-3 16,16 0-5-16,19 3-3 16,16-10-2-16,17-3-45 15,10-12-41-15,16-9-97 16,-5-11-361-16,8-17 40 16</inkml:trace>
  <inkml:trace contextRef="#ctx0" brushRef="#br0" timeOffset="69121.215">10309 7039 1266 0,'-3'-11'382'0,"-9"1"78"15,-2 6-374-15,-9 4-8 0,-5 6-52 16,-9 5 5-16,4 5-7 16,-1 5 0-16,7-1 6 15,7 4 3-15,9-3-8 16,9 5-1-1,11-1-3-15,8 7-4 16,3-3-12-16,7 4 0 0,-6-3-10 16,0 0 8-16,-7-7-2 15,-5-1 3-15,-10-7-1 0,-10-1 5 16,-9-5-7-16,-12-1-1 16,-5-3 3-16,-8-4-20 15,6-7-46-15,2-5-103 16,13-8-345-16,7-10 34 15</inkml:trace>
  <inkml:trace contextRef="#ctx0" brushRef="#br0" timeOffset="69621.541">10747 7196 869 0,'-24'12'612'0,"6"-2"-73"15,10-3-111 1,16-1-230-16,14-5-51 16,11-3-14-16,9-3-35 0,18-2-10 15,3-1-38-15,16-1-66 16,0-2-62-16,2 3-561 16,-23 0 117-16</inkml:trace>
  <inkml:trace contextRef="#ctx0" brushRef="#br0" timeOffset="72556.211">12254 7080 943 0,'1'-14'355'0,"-6"-6"57"15,-5 1-242-15,-8-1-25 16,-4 5-43-16,-11 1-15 16,-2 9-30-16,-13 7-10 15,1 7-11-15,-11 15 1 16,2 10-8-16,-4 10-4 15,13 2-11-15,8 6-10 16,18-9-11-16,17-1-24 0,16-12-29 16,20-8-63-16,17-17-31 15,18-9-86-15,2-12-223 0,17-13 49 16</inkml:trace>
  <inkml:trace contextRef="#ctx0" brushRef="#br0" timeOffset="72854.395">12527 7071 1006 0,'-9'-10'375'0,"-17"5"59"16,-5 5-279-16,-16 6-20 16,1 6-50-16,-8 8-22 15,8 3-30-15,1 8 0 16,14 2-10-16,11 12-2 16,11-2-1-16,14 4 1 15,9-10-8-15,14-5 0 16,7-16-4-16,12-14-4 15,4-13 3-15,9-16 4 16,-12-13-5-16,-2-9 2 16,-12 1 1-16,-17-7-1 15,-15 12-5-15,-15 4 3 16,-13 12-4-16,-16 10-31 16,-5 16-26-16,-9 17-45 15,6 14-18-15,0 13-68 0,15 0-1 16,11 1-263-16,18-14 59 15</inkml:trace>
  <inkml:trace contextRef="#ctx0" brushRef="#br0" timeOffset="73154.205">12872 7044 875 0,'-8'-26'356'15,"-17"5"24"-15,-10 3-222 16,2 9-60-16,-4 7-14 15,9 11-22-15,3 6 11 16,11 6-7-16,8 8-3 16,12 0-25-16,8 4-17 15,5 0-23-15,6 7 3 16,-2-4 1-16,-1 8-3 16,-8-7 1-16,-7 5 5 15,-9-10 2-15,-12 1 12 16,-6-6 8-16,-14 3 9 15,-3-7-2-15,-4-5-5 0,4-6-17 16,0-14-21-16,12-12-56 16,8-25-96-16,12-16-330 15,22-22 31-15</inkml:trace>
  <inkml:trace contextRef="#ctx0" brushRef="#br0" timeOffset="73354.382">13168 6424 1189 0,'18'-20'432'0,"-11"21"48"16,-10 24-330-16,-13 25-24 16,-6 17-66-16,-9 25-17 15,1 4-21-15,-4 14-7 16,7-9-5-16,4 9-11 16,5-16-29-16,1 4-95 15,8-20-55-15,2-3-327 16,0-24-4-16</inkml:trace>
  <inkml:trace contextRef="#ctx0" brushRef="#br0" timeOffset="73492.144">12967 7057 1076 0,'15'-12'307'15,"-3"8"70"-15,7 7-302 0,2 7-57 16,12 3-59-16,0 0-48 15,13-2-287-15,3-4 42 16</inkml:trace>
  <inkml:trace contextRef="#ctx0" brushRef="#br0" timeOffset="73787.102">13563 7126 919 0,'11'-1'329'16,"-8"-2"51"-16,-12 0-265 0,-12 1-19 15,-6 2-50-15,-12 4-12 16,-6 1-26-16,-4 3 14 15,10 2 5-15,1 3 12 16,13-3 5-16,12 7 6 16,12 0-12-16,13 6-1 15,8 0-17-15,8 6-1 16,2 3-2-16,-2 3 29 16,-10-3 0-16,-12 1 22 15,-12-2 4-15,-16-2 5 16,-7-3-29-16,-11-3-5 15,2-6-20-15,-1-5-14 16,8-11-33-16,-1-9-140 16,14-10-372-16,1-15 52 15</inkml:trace>
  <inkml:trace contextRef="#ctx0" brushRef="#br0" timeOffset="76487.161">17552 6531 882 0,'3'-32'453'16,"-16"46"-35"-16,-10 20-130 15,-1 20-222-15,-5 34-11 0,0 8-11 16,-3 20-10-16,10-10-16 16,7 6-28-16,8-26-50 15,11-7-94-15,6-30-298 16,8-22 22-16</inkml:trace>
  <inkml:trace contextRef="#ctx0" brushRef="#br0" timeOffset="76820.306">17816 6556 1138 0,'18'-42'358'16,"-12"21"61"-16,-8 17-296 15,-4 17-62-15,-12 15-19 16,-2 15-15-16,-10 16 15 15,-1 5-3-15,-4 17 0 16,7-5 2-16,3 10-2 16,10-6-14-16,6 3-9 15,10-13-9-15,9-2-2 16,8-21-4-16,9-10-2 16,2-22 2-16,9-17-1 15,-6-14 0-15,3-18 2 16,-8-6-3-16,-7-8 2 15,-11 1-1-15,-10 1 3 16,-14 15-2-16,-10 12 0 16,-8 19-8-16,-10 15-37 0,4 11-33 15,1 6-68 1,9-2-94-16,2-7-241 0,15-9 20 16</inkml:trace>
  <inkml:trace contextRef="#ctx0" brushRef="#br0" timeOffset="77088.687">17298 6495 1158 0,'-33'0'428'0,"11"-6"66"16,24-2-328-16,22 2 35 15,14-1-63-15,22-4-12 16,12 5-20-16,20 2-11 16,-1 3-39-16,17 6-18 15,-7 2-22-15,13 7-80 16,-15-1-84-16,7 0-459 16,-17-9 61-16</inkml:trace>
  <inkml:trace contextRef="#ctx0" brushRef="#br0" timeOffset="77301.106">18076 6853 1395 0,'9'22'416'15,"6"-18"97"-15,18-4-366 16,10-2-43-16,13 1-18 16,-5 0-28-16,13-5-9 15,-2 3-54-15,8-6-156 16,-9-7-398-16,-10-3 51 16</inkml:trace>
  <inkml:trace contextRef="#ctx0" brushRef="#br0" timeOffset="77667.686">18119 7051 1464 0,'-11'7'466'16,"17"-4"100"-16,18-4-426 15,19-6 25-15,3-1-76 16,15 0-17-16,-4-1-44 15,11 1-165-15,-13 1-468 16,-5-9 82-16</inkml:trace>
  <inkml:trace contextRef="#ctx0" brushRef="#br0" timeOffset="80219.228">19262 6840 1316 0,'-13'14'388'0,"-4"7"88"16,-1 21-357-16,1 8-53 15,-4 11-14-15,1-7-26 0,0 13-4 16,9-9-8-16,-1 7-22 16,6-5-43-16,2 8-84 15,3-12-45-15,-5-3-317 16,2-18 24-16</inkml:trace>
  <inkml:trace contextRef="#ctx0" brushRef="#br0" timeOffset="80519.231">19121 7000 1199 0,'-8'-24'431'0,"11"-7"71"16,14 1-331-16,14-8 6 0,8 2-56 16,9 0-13-16,-2 10-29 15,2 7-19-15,-8 14-27 16,-7 14-12-16,-14 12-18 16,-11 20-3-16,-14 5 2 15,-15 17-6-15,-5-5-4 16,-10 3-21-16,2-14-6 15,0-7-42-15,8-17-25 16,7-9-81-16,8-14-25 0,11-8-337 16,13-5 54-16</inkml:trace>
  <inkml:trace contextRef="#ctx0" brushRef="#br0" timeOffset="80668.209">19648 6958 1399 0,'-10'6'434'0,"-10"11"69"16,2-5-410-16,8 0-132 15,6-8-71-15,11-4-391 16,4-5 22-16</inkml:trace>
  <inkml:trace contextRef="#ctx0" brushRef="#br0" timeOffset="81152.511">20494 6563 1320 0,'-4'-27'501'16,"-20"5"39"-16,-13 6-321 16,-2 9-119-16,-14 8-28 15,-1 6-27-15,-11 12 6 16,6 6-9-16,-2 14-13 16,11 5-1-16,3 19-18 15,14 3-8-15,11 16-2 16,14-6 4-16,16 7-8 15,13-17 5-15,20-7-8 16,8-21 5-16,18-16-4 16,2-19 7-16,17-20-8 15,-7-16 13-15,6-19-6 16,-14-6 6-16,-7-21-6 16,-26 6 9-16,-15-10-7 15,-24 13 1-15,-27-2-15 16,-17 25-19-16,-24 17-34 0,-7 29-18 15,-14 26-79-15,14 22-21 16,-2 19-62-16,20 2-283 16,9 6 61-16</inkml:trace>
  <inkml:trace contextRef="#ctx0" brushRef="#br0" timeOffset="81361.11">20366 6976 1070 0,'-34'13'529'0,"4"2"16"15,8 4-254-15,9 5-78 16,9 2-72-16,10 6-50 16,5-2-41-16,11 6-16 15,6-5-26-15,15 0-61 16,5-8-27-16,14 1-157 15,3-11-357-15,5-7 42 16</inkml:trace>
  <inkml:trace contextRef="#ctx0" brushRef="#br0" timeOffset="81668.85">21031 6937 1334 0,'-16'9'488'0,"7"0"62"16,10-1-362-16,9 2-15 15,4-1-78-15,12 1-28 16,7-1-24-16,15-4-51 16,4-5-49-16,18-6-138 15,2-10-306-15,19-5-91 16,-7 1-179-16</inkml:trace>
  <inkml:trace contextRef="#ctx0" brushRef="#br0" timeOffset="81988.101">22503 6755 1505 0,'0'-11'514'16,"7"1"64"-16,-8 4-418 16,-9 2-47-16,-9 2-59 15,-14 5-18-15,-10 1-7 16,-15 6-12-16,-2 1 0 15,-11 10-15-15,6 5 7 0,-7 14 19 16,7 0 10-16,-3 13 11 16,15 1 9-16,2 7-5 15,19-9-19-15,18 5-5 16,20-10-14-16,28-2-6 16,16-12-3-16,31 1-6 15,4-12-23-15,18-3-77 16,-10-5-43-16,11-2-531 15,-22-4 90-15</inkml:trace>
  <inkml:trace contextRef="#ctx0" brushRef="#br0" timeOffset="85337.61">1126 9018 988 0,'-34'12'455'16,"10"8"19"-16,16-2-206 15,16 6-138-15,15-3-27 16,20 0 0-16,10-6-16 16,27-2-5-16,4-7-25 15,20-4-16-15,-6-4-14 0,19-5-131 16,-16-1-93 0,16-9-367-16,-22 4-12 0</inkml:trace>
  <inkml:trace contextRef="#ctx0" brushRef="#br0" timeOffset="85672.027">2360 8751 1262 0,'-35'11'480'16,"13"-7"46"-16,12 1-293 16,18 2-141-16,14 1 2 15,7 0-24-15,9 7-8 0,-2 4-8 16,-1 10-11-16,-12 7-18 16,-8 16-24-16,-13 5-12 15,-14 13-21-15,-7-3 6 16,-14 1-6-16,-3-13 14 15,-12-6 1-15,7-18 12 0,-5-8-39 16,10-13-70-16,3-11-450 16,9-14 92-16</inkml:trace>
  <inkml:trace contextRef="#ctx0" brushRef="#br0" timeOffset="86535.348">3147 9119 1023 0,'13'-75'335'16,"2"13"108"-16,0 22-284 16,-2 19-8-16,-10 27-38 15,-5 28-21-15,-6 16-56 16,-6 20-14-16,2 0-5 16,-1 7-3-16,4-17-2 0,3-7 3 15,9-20-1-15,10-12-1 16,8-21 1-16,13-19 0 15,6-12-9-15,6-20 3 16,-3-4-1-16,2-8-1 16,-9 8-8-16,-5 6 6 15,-10 18-6-15,-5 9-4 16,-10 18-5-16,-6 11 3 16,-6 11-1-16,-4 14 7 15,-3 6 2-15,-3 13 6 16,1-4-2-16,2 1 3 15,5-12 6-15,9-11-7 16,8-16-3-16,8-14 4 16,8-12-7-16,10-18-11 15,0-5 7-15,10-14 2 0,-3 3-2 16,3-2 5-16,-10 15 2 16,-6 12-6-16,-14 21-8 15,-12 18 9-15,-15 17-4 16,-7 15 3-16,-6 4 2 15,0 4 6-15,5-9-8 16,7-5-76-16,7-15-41 16,7-4-374-16,9-9 36 15</inkml:trace>
  <inkml:trace contextRef="#ctx0" brushRef="#br0" timeOffset="87068.711">4137 8975 973 0,'9'-17'352'0,"-16"6"86"16,-8 13-257-16,-13 9-17 16,-4 6-31-16,-12 11-5 15,2 1-46-15,-4 9 2 16,4-1-26-16,2 5 1 16,11-3-24-16,9 0-4 15,16-10-16-15,14-4-5 16,13-12-11-16,12-8 2 0,4-10-8 15,6-13 3-15,-4-9-1 16,4-9 0 0,-8-2-7-16,-6-8 5 15,-10 5-2-15,-7 1 2 16,-13 10-6-16,-9 6 11 16,-6 16-2-16,-7 14 2 15,0 13 0-15,-5 19 2 16,8 7-11-16,2 13-2 15,6-6-10-15,8 2-15 0,10-12-23 0,11-7-67 16,8-18-18-16,15-11-61 16,3-10 410-16,10-13-670 15,-5-6 365-15,-2-5-408 16,-11-1-467-16,-5-8 1308 16,-11 3 17-16,0 0-11 15,-7 6-96-15,-3 6-57 16,-3 13-56-16,-2 9-8 15,-4 10-42-15,1 13-6 16,-2 5-32-16,3 9-7 16,0-2-22-16,3 6-3 15,1-6-19-15,1 3-76 16,-2-8-338-16,3 3 78 16</inkml:trace>
  <inkml:trace contextRef="#ctx0" brushRef="#br0" timeOffset="87401.439">4334 9309 1193 0,'-3'8'409'15,"-1"2"93"-15,8-5-328 16,7 5 0-16,6-7-47 16,10-6-12-16,4-5-37 15,8-6-6-15,3-6-26 0,7-5-6 16,-3 2-18-16,4-1-3 15,-5 3-15-15,-1 1 2 16,-10 6-10-16,-1 1 7 16,-9 6-8-16,-3 4 11 15,-8 7-13-15,-2 5 11 16,-5 5-6-16,-2 9 4 16,-4 1-6-16,-1 8 10 15,-4 0-14-15,1 4-24 16,-1-6-26-16,2-4-38 15,4-11-61-15,6-13-83 16,2-13 221-16,4-24-519 16,2-8 195-16</inkml:trace>
  <inkml:trace contextRef="#ctx0" brushRef="#br0" timeOffset="87505.575">4930 8798 1161 0,'-7'-50'513'15,"-6"12"27"-15,5 21-334 16,1 20-35-16,3 18-118 15,3 12-168-15,2 3-112 16,11 18-310-16,1-5-49 16</inkml:trace>
  <inkml:trace contextRef="#ctx0" brushRef="#br0" timeOffset="88267.787">5142 9185 1404 0,'0'-37'391'0,"-1"14"94"16,4 8-405-16,3 8-32 15,-2 9-35-15,-3 16-2 16,-2 8-5-16,-5 16-1 16,-2 1 2-16,0 12 7 15,2-8-5-15,4-3 4 16,7-13 1-16,10-10-3 15,6-16-4-15,13-13 0 0,0-9-9 16,7-13 2 0,-8-5 4-16,0-11-2 15,-11 3 1-15,1-4 7 0,-9 11-1 16,1 3-1-16,-7 16-2 16,-1 9-1-16,-7 11-3 15,-3 13-2-15,-5 10-1 16,-2 11 6-16,0 1-7 15,0 4 6-15,3-8 4 16,3-2 2-16,7-11-3 16,6-8 6-16,4-10-7 0,6-8-3 15,2-4-1-15,4-8 5 16,-4-5-5-16,4-6 2 16,0 0 0-16,2-9-1 15,-3 2-3-15,6 2 3 16,-4 7 1-16,-2 3-3 15,-6 14-4-15,-4 9 3 16,-6 11-5-16,-5 14 2 16,-9 7-1-16,0 7 7 15,0 0-9-15,2-2 3 16,7-8-17-16,10-7-26 16,6-12-22-16,10-11-11 15,4-9-12-15,2-16 8 16,0-3 30-16,-1-10 21 15,-5 4 13-15,-1-3 27 16,-6 10 18-16,-5 6 19 0,-8 9 8 16,-1 11 17-16,-6 9-2 15,-2 9-14-15,-2 8-17 16,-4 11-8-16,-4 3-23 16,0 8-6-16,0-3-3 0,4-3-3 15,8-11-15-15,6-9-50 16,3-18-34-16,1-15-69 15,1-10-233-15,0-18-82 16,-4-5-61-16</inkml:trace>
  <inkml:trace contextRef="#ctx0" brushRef="#br0" timeOffset="88368.365">6063 8824 1087 0,'-7'-38'367'0,"-5"13"55"15,0 21-312-15,1 19-53 16,3 15-92-16,2 11-375 15,5 2 75-15</inkml:trace>
  <inkml:trace contextRef="#ctx0" brushRef="#br0" timeOffset="88767.853">6434 9018 1369 0,'-23'-3'471'15,"-1"-1"70"-15,9 2-393 16,7-1-19-16,9 4-63 16,6-2-17-16,7 2-16 15,8 2-4-15,1-2-6 0,0 3-7 16,-3 2-17-16,-4 7-11 15,-10 2-18-15,-6 11-16 16,-4 4-14-16,-10 10-5 16,-5-1 5-16,-9 6 20 15,-2-5 14-15,-8 3 28 16,8-8 18-16,2 4 17 16,8-8-3-16,7-1 8 15,13-6-17-15,9-6-8 16,8-10-15-16,15-5-3 15,2-8-5-15,5-7-30 16,-4-1-40-16,2-3-108 16,-8-2-356-16,-9 6 45 15</inkml:trace>
  <inkml:trace contextRef="#ctx0" brushRef="#br0" timeOffset="88939.049">6292 9246 1231 0,'-24'17'473'16,"18"-3"33"-16,8-7-305 16,13-3-118-16,8-3-47 0,14-2-15 15,3-5-16-15,11-1-79 16,0-4-74-16,12-4-361 16,-6-3 18-16</inkml:trace>
  <inkml:trace contextRef="#ctx0" brushRef="#br0" timeOffset="89303.031">6848 9158 1221 0,'-3'3'384'0,"3"-3"114"15,6 0-333-15,6-4 16 16,3-3-37-16,8-5-8 15,0-6-54-15,6-4-23 16,-5 1-40-16,-2-1-11 16,-9 3-15-16,-6 4 6 0,-10 5 1 15,-10 3 6 1,-8 6-11-16,-12 4 2 0,-4 8-5 16,-7 5 2-16,0 6-3 15,-1 10 18-15,11 5 14 16,1 11 31-16,15 1 1 0,10 4 12 15,17-8-15-15,18-4-6 16,16-12-36-16,16-12-31 16,8-11-54-16,16-16-125 15,-1-8-440-15,-3-27 60 16</inkml:trace>
  <inkml:trace contextRef="#ctx0" brushRef="#br0" timeOffset="90067.684">7700 9255 964 0,'20'-85'340'0,"-9"24"54"16,3 12-226-16,-6 29-49 15,-3 16-1-15,-6 19-20 16,-3 20-3-16,1 12-19 15,-2 20-17-15,1 1-20 16,3 13-15-16,-1-10-12 16,5 6-22-16,1-16-27 0,6-2-97 15,-1-16-18 1,5-13-349 0,-4-26 27-16</inkml:trace>
  <inkml:trace contextRef="#ctx0" brushRef="#br0" timeOffset="90370.349">7730 9142 1110 0,'-3'-17'481'16,"7"-6"46"-16,14-8-248 16,6 0-97-16,14-4-27 15,0 5-68-15,9 6-28 16,-3 10-29-16,1 12-22 15,-13 11-14-15,-7 14-11 16,-18 8-6-16,-19 16-4 16,-16 2 11-16,-12 8 0 0,-4-3 11 15,-7-3-1-15,9-14 3 16,4-6-38-16,9-13-16 16,10-9-74-16,14-10-34 15,13-8-70-15,8-9-287 16,15-16 64-16</inkml:trace>
  <inkml:trace contextRef="#ctx0" brushRef="#br0" timeOffset="90517.636">8325 8907 1133 0,'-9'31'392'0,"-8"1"57"15,1 1-327-15,-1 9-22 16,5-1-57-16,-2 6-29 15,5-4-15-15,3 2-47 16,5-11-22-16,2-4-83 16,4-14-295-16,5-11 52 15</inkml:trace>
  <inkml:trace contextRef="#ctx0" brushRef="#br0" timeOffset="91001.388">8408 9018 1001 0,'-1'6'465'0,"-4"4"28"0,2 1-248 16,5 6-73-16,6-5-67 15,6 2-34-15,5-4-36 16,9-3-9-16,1-5-9 16,7-2-6-16,-1-4-2 15,0-1-6-15,-7 2-1 0,-5-5-4 16,-8 2-1-16,-6-2 3 15,-6 0 0-15,-6 0 3 16,-4 1 2-16,-9-2-2 16,-5 2-1-16,-11 0 0 15,1 4-2-15,-2 7-1 16,6 6 7-16,4 12-6 16,12 6-1-16,5 9 0 15,9 1 3-15,9 2 1 16,4-5 5-16,15-3 3 15,2-14 1-15,9-10 4 16,-1-11-8-16,3-12-1 16,-13-9 3-16,-3-11 9 15,-13 0 2-15,-10-9 7 16,-10 5-5-16,-9 3-7 16,-8 14-15-16,-10 12-19 15,-4 15-16-15,-4 20-43 16,4 9-43-16,5 12-81 0,11-2-23 15,12 5-316-15,12-6 58 16</inkml:trace>
  <inkml:trace contextRef="#ctx0" brushRef="#br0" timeOffset="91234.693">8794 9591 1018 0,'15'-12'473'15,"5"-20"49"-15,-5-15-247 0,6-23-64 16,-2-4-62-16,3-19-25 15,-4-5-57-15,1-23-16 16,-4 0-20-16,-2-15-13 16,-6 16-16-16,-3 14-7 15,-3 36-1-15,-4 24-21 16,-2 35-18-16,-3 24-25 16,-1 17-36-16,-1 18-87 15,2 7-25-15,-4 12-325 16,1-4 38-16</inkml:trace>
  <inkml:trace contextRef="#ctx0" brushRef="#br0" timeOffset="91501.188">8850 9141 990 0,'-1'32'409'15,"3"-12"49"-15,6-17-244 16,13-9-29-16,4-12-42 16,13-5-2-16,4 1-31 15,10-2-10-15,-6 4-39 16,2 5-18-16,-12 5-28 15,-5 4-8-15,-10 5-14 16,-6 9-5-16,-8 1-4 16,-4 12-13-16,-4 5-7 15,-4 10-2-15,0 3 7 0,-1 4 3 16,0-7 15-16,5-1 3 16,2-13 1-16,6-12-22 15,2-15-13-15,3-12-51 16,0-12-31-16,4-19-69 15,1-4 452-15,1-16-744 16,-4 1 373-16</inkml:trace>
  <inkml:trace contextRef="#ctx0" brushRef="#br0" timeOffset="91622.281">9351 8732 617 0,'-2'-20'634'0,"-8"14"-125"16,-4 15-55-16,-1 12-257 15,1 5-98-15,6 0-79 16,10-4-78-16,11-8-73 15,5-10-50-15,17-14-333 16,3-13 50-16</inkml:trace>
  <inkml:trace contextRef="#ctx0" brushRef="#br0" timeOffset="91801.302">9719 8472 1070 0,'17'-33'512'16,"-6"9"3"-16,-11 18-283 15,-7 21-53-15,-7 17-96 16,-6 24-44-16,-3 10-23 15,-8 22-7-15,3 0-9 0,-3 11-3 16,3-10 6-16,2 7-41 16,8-17-48-16,4-11-88 15,8-19-16-15,3-16-342 16,4-25 57-16</inkml:trace>
  <inkml:trace contextRef="#ctx0" brushRef="#br0" timeOffset="92234.409">9533 8864 1280 0,'-10'10'419'0,"8"2"58"16,10 1-361-16,16-3-32 16,11-6-62-16,15-4-24 15,9-5-8-15,9-3-37 16,-1 2-6-16,7 6-7 15,-12 6 7-15,-3 6-1 0,-17 3 33 16,-9 0 5-16,-18-6 20 16,-13-3 25-16,-9-4 29 15,-14-4 27-15,-7-4 5 16,-16-5 12-16,2 2-17 16,-6-2-23-16,9-1-30 15,6 4-5-15,17 4-22 16,4 5 2-16,8 3 14 15,5 10 11-15,5 6 2 0,7 7 1 16,5 6-6-16,2 8-15 16,-1 0-9-16,-8 7-3 15,-10-5 1-15,-8-1 20 16,-8-7 11-16,-3-6 7 16,0-12-3-16,-3-3-14 15,2-8-64-15,-7-3-136 16,6-2-434-16,-6-15 60 15</inkml:trace>
  <inkml:trace contextRef="#ctx0" brushRef="#br0" timeOffset="110942.199">11517 8950 1044 0,'-46'14'564'15,"12"-2"-31"-15,21 0-157 16,26-3-250-16,24-4-9 16,24-2-26-16,11-1-30 15,26 1-16-15,-2-1-27 16,14-2-98-16,-15-1-107 16,-5 1-407-16,-31 1 18 0</inkml:trace>
  <inkml:trace contextRef="#ctx0" brushRef="#br0" timeOffset="111164.089">11532 9238 1557 0,'-6'-13'453'0,"3"12"124"15,23-5-442-15,24-3 1 16,12-1-54-16,26-1-13 15,2 7-29-15,16-2-107 16,-8 1-122-16,7-7-426 16,-23-4 19-16</inkml:trace>
  <inkml:trace contextRef="#ctx0" brushRef="#br0" timeOffset="111530.699">12496 8755 1327 0,'-17'-2'471'0,"12"2"78"31,16 0-379-31,18 0 25 0,9-3-78 15,15 8-25-15,-3-2-27 0,7 13-14 16,-10 6-36-16,-8 15-5 16,-19 7-12-16,-18 18-16 15,-19 2-8-15,-16 15 5 16,-11-6 0-16,-13 3 4 16,2-14 11-16,-7-2 14 15,5-21-21-15,-2-6-89 16,14-14-94-16,2-4-393 15,11-10 2-15</inkml:trace>
  <inkml:trace contextRef="#ctx0" brushRef="#br0" timeOffset="112998.791">14311 8666 725 0,'-2'-15'516'15,"-32"-9"-97"-15,-5-1-51 16,0 7-302-16,-17 4 7 15,2 8-18-15,-9 9 10 16,5 15-3-16,-5 17-5 16,17 11-17-16,9 9-4 0,19-4-11 15,22-7-9-15,22-20-6 16,25-27-2-16,13-24-8 16,26-34 1-16,2-14 4 15,18-26-1-15,-16-1 0 16,0-14-3-16,-23 17-1 0,-16 0 2 15,-26 26 0 1,-13 20 10-16,-18 38 12 0,-21 38 1 16,-10 37-2-16,-16 41 7 15,-5 13-14-15,-10 20-10 16,15-16 1-16,8-6 2 16,22-39-29-16,21-11-107 15,22-30-31-15,13-22-385 16,7-31 3-16</inkml:trace>
  <inkml:trace contextRef="#ctx0" brushRef="#br0" timeOffset="113164.302">14947 7970 1245 0,'5'-12'427'0,"-18"20"58"15,-6 17-365-15,-13 19-3 16,-1 10-84-16,-10 18-10 15,5 3-19-15,-4 17-51 0,4-8-41 16,1 17-25-16,10-15-11 16,8 0-37-16,15-25 30 15,17-14-275-15,12-32 88 16</inkml:trace>
  <inkml:trace contextRef="#ctx0" brushRef="#br0" timeOffset="113497.574">15134 8323 892 0,'46'-73'335'31,"-18"21"38"-31,-14 11-196 0,-15 17-49 16,-16 19-9-16,-11 14-34 0,-13 20 1 15,-4 11-41-15,-7 17-6 16,4 1-12-16,-3 14 17 16,10-9-2-16,6 9 12 15,16-10-3-15,10 1-2 16,18-16-17-16,14-13-9 15,9-18-8-15,12-18-7 16,-1-14-8-16,11-13 1 16,-11-2 1-16,-5-5-2 15,-15 7-3-15,-13 0 3 16,-21 12-8-16,-16 8-36 16,-13 9-14-16,-13 5-35 0,4 3-19 15,-2 1-38-15,12-6-3 16,9-5-315-16,15-5 88 15</inkml:trace>
  <inkml:trace contextRef="#ctx0" brushRef="#br0" timeOffset="113697.091">14838 7818 1295 0,'-43'0'529'0,"7"1"54"16,20 7-361-16,21 7 6 15,21 0-94-15,22-1-17 16,13 1-38-16,27 0-15 16,6-6-30-16,18 0-9 15,-4-1-50-15,10 1-79 16,-19 3-100-16,3 7-459 16,-23 1 43-16</inkml:trace>
  <inkml:trace contextRef="#ctx0" brushRef="#br0" timeOffset="114013.718">13452 9240 1183 0,'-60'36'433'15,"29"-27"61"-15,30 5-270 16,32-12-44-16,42-7 5 16,25-14-41-16,44-12 3 15,8-6-48-15,45-10-24 16,-5 1-39-16,34 1-16 15,-26 12-39-15,17 8-85 16,-38 14-106-16,-4 9-436 16,-51 9 27-16</inkml:trace>
  <inkml:trace contextRef="#ctx0" brushRef="#br0" timeOffset="114618.336">14178 9757 975 0,'18'-15'426'0,"-2"0"50"16,-5-3-252-16,-5 6-42 15,-9 4-62-15,-15 10-37 16,-7 6-44-16,-15 11-8 16,-3 5-20-16,-11 15 4 15,6 2-8-15,0 17 9 16,11-1 4-16,13 1 3 16,20-10-3-16,18-14-4 15,17-22-9-15,26-32-1 16,10-24-6-16,23-33-6 0,-2-13 7 15,10-29-1-15,-16 6-2 16,-6-9 0-16,-28 20 4 16,-11 0 3-16,-22 36-3 15,-14 23 1-15,-13 33-2 16,-15 40 1-16,-12 32-3 16,-10 33 4-16,-2 10-4 15,0 14 9-15,12-19-1 16,15-3-12-16,17-26-61 0,19-8-64 15,14-24-417-15,17-16 59 16</inkml:trace>
  <inkml:trace contextRef="#ctx0" brushRef="#br0" timeOffset="114980.694">15127 9350 1343 0,'10'-38'429'0,"-16"4"74"15,-11 17-385-15,-10 7 1 16,-8 12-63-16,-11 7-6 16,-1 15-15-16,-9 16-11 15,2 6-15-15,-6 21-3 16,10 9-5-16,0 16 1 16,12-1 7-16,13 12 11 0,18-18-1 15,18-9-1-15,17-26 3 16,25-23-11-16,8-28-8 15,19-25-1-15,-4-21 3 16,11-22 5-16,-11-6 5 16,-1-16 2-16,-20 7-2 15,-13-1 1-15,-26 16-7 16,-25 4-6-16,-22 25-7 16,-24 17-38-16,-9 23-30 0,-15 25-47 15,6 23-45-15,-16 27-79 16,15 6-286-16,5 18 59 15</inkml:trace>
  <inkml:trace contextRef="#ctx0" brushRef="#br0" timeOffset="115315.175">15057 9760 1200 0,'-5'-19'488'0,"-9"9"54"16,1 13-324-16,-5 14-10 15,4 12-67-15,2 11-34 16,6 7-33-16,8 9-19 16,11-9-26-16,12-1-16 15,6-10-13-15,14-10-91 0,0-13 79 16,0-14-605-16,-11-4 140 16</inkml:trace>
  <inkml:trace contextRef="#ctx0" brushRef="#br0" timeOffset="117820.504">16267 8961 1385 0,'-11'13'416'16,"-1"-7"90"-16,20 2-403 16,17-2 2-16,9-4-57 0,18-3-15 15,2-2-12-15,19 0-37 16,-4-2-90-16,9 1 401 16,-10 5-822-16,-8 3 325 15</inkml:trace>
  <inkml:trace contextRef="#ctx0" brushRef="#br0" timeOffset="118007.877">16317 9173 1172 0,'-32'15'476'16,"19"-9"34"-16,14-4-272 15,14-2-93-15,17-2-22 16,11 0-52-16,17 0-10 0,3-1-29 15,20 1-67-15,-1-4-114 16,7-7-421-16,-15-3 54 16</inkml:trace>
  <inkml:trace contextRef="#ctx0" brushRef="#br0" timeOffset="118291.295">16642 7950 1229 0,'-1'-7'383'16,"-7"15"87"-16,-3 18-318 15,2 13-51-15,-5 16-14 16,-1 4-37-16,3 8-13 16,2-11-24-16,9-1-101 15,6-17-49-15,4 0-369 16,-1-13 13-16</inkml:trace>
  <inkml:trace contextRef="#ctx0" brushRef="#br0" timeOffset="118538">16610 8718 1242 0,'-20'5'373'16,"-3"-4"97"-16,7 1-346 15,4 0-40-15,14 0-31 0,8-4-64 16,5-2-79-16,8-11-385 15,-2-1 66-15</inkml:trace>
  <inkml:trace contextRef="#ctx0" brushRef="#br0" timeOffset="119146.151">17831 8727 1201 0,'2'-34'419'0,"-11"0"69"16,-9 11-334-16,-12 9-10 0,-9 10-50 15,-16 15-21-15,-2 10-19 16,-7 20-5-16,8 7-22 16,0 14-9-16,17 1-6 15,2 17-5-15,14-7-6 16,9 13-3-16,13-10 7 15,15-1 0-15,10-20 2 16,17-10-4-16,11-24 8 16,21-17-12-16,3-21 4 0,12-25-2 15,-9-18 4-15,2-23 1 16,-25-5 9-16,-14-11-3 16,-25 11 3-16,-26 0-8 15,-24 22-7-15,-25 14-44 16,-16 24-38-16,-22 33-91 15,6 30-25-15,-5 30-364 16,21 9 61-16</inkml:trace>
  <inkml:trace contextRef="#ctx0" brushRef="#br0" timeOffset="163393.085">12565 12009 1378 0,'-17'19'418'0,"9"-9"78"0,13-9-398 15,11-6-133-15,10-15-440 16,0-12 79-16</inkml:trace>
  <inkml:trace contextRef="#ctx0" brushRef="#br0" timeOffset="189650.987">17062 10526 990 0,'4'-6'335'0,"1"-6"70"15,-2-1-260-15,-2-4 6 16,-3 2-40-16,-7-1-4 15,-5 4-16-15,-7 2-23 16,-2 2-14-16,-8 8-6 16,2 7-12-16,-4 14-12 15,5 9 1-15,-1 21-11 16,9 6-4-16,4 19-7 16,10-10 1-16,10-1-5 0,10-23 2 15,16-20 0-15,8-29 5 16,16-27-4-16,4-19 0 15,11-28-4-15,-7-7 4 16,2-18-6 0,-18 13 8-16,-4-7-8 0,-17 22 9 15,-7 10-9-15,-12 30 9 16,-9 23-7-16,-8 33 7 16,-12 32-7-16,-6 18 10 0,-10 25-13 15,1-2 8-15,2 6-8 16,13-21 10-16,10-3-120 15,13-22-43-15,6-4-371 16,1-14-5-16</inkml:trace>
  <inkml:trace contextRef="#ctx0" brushRef="#br0" timeOffset="190351.265">18028 10007 752 0,'18'-17'367'16,"-4"-1"4"-16,-11 3-149 15,-1 5-110-15,-8 3-15 16,-7 6-6-16,-8 5-17 16,-10 9 5-16,-4 3-20 15,-10 9 3-15,2 2-12 16,-7 12-2-16,4 8-3 0,-1 17-6 15,4 4-9-15,-4 23-8 16,10 0 6-16,3 18-5 16,11-13 6-16,8 7-1 15,13-19 1-15,13-3-15 16,6-25-2-16,12-6-9 16,4-17-7-16,8-8-53 15,-3-15-72-15,1-10-409 16,-7-10 59-16</inkml:trace>
  <inkml:trace contextRef="#ctx0" brushRef="#br0" timeOffset="190716.226">18196 10392 1195 0,'-1'-10'323'0,"-7"12"94"16,-4 14-346-16,1 19 2 16,2 5-7-16,-1 14-21 15,6 0-2-15,1 7-3 16,5-10-22-16,1 2-15 16,0-11-4-16,0 2-64 15,-2-13-30-15,-2-6-367 16,-3-10 52-16</inkml:trace>
  <inkml:trace contextRef="#ctx0" brushRef="#br0" timeOffset="191017.915">18081 10512 979 0,'-8'-11'347'0,"7"-6"72"0,7-2-253 16,11-9 19-16,6-1-32 15,9-5 1-15,3 4-20 16,6 0-20-16,-3 8-40 16,1 6-18-16,-4 13-30 15,-4 11-15-15,-13 12-5 0,-7 11-9 16,-11 5 8-16,-9 8-1 16,-6-1-1-16,-7 5-9 15,-4-8-4-15,0-3-66 16,4-13-37-16,1-8-99 15,6-10 10-15,8-11-352 16,8-5 81-16</inkml:trace>
  <inkml:trace contextRef="#ctx0" brushRef="#br0" timeOffset="191149.174">18633 10540 1286 0,'-6'10'336'16,"-12"-5"99"-16,11-3-370 16,5-6-90-16,4-5-392 0,2-4 90 15</inkml:trace>
  <inkml:trace contextRef="#ctx0" brushRef="#br0" timeOffset="191617.204">19363 10226 1548 0,'-9'-7'393'0,"-10"-8"116"15,4 2-444-15,-4 1 13 16,-1 6-30-16,-8 4 2 15,2 4 12-15,-8 7-20 16,2 5-17-16,-9 8-5 16,0 7-7-16,-6 16-16 15,7 5 6-15,0 20-5 16,12 0 3-16,8 9-3 16,13-11 5-16,15 0-5 15,9-21 5-15,19-9-5 16,11-21-2-16,17-17-1 15,1-15 4-15,17-21-3 0,-7-10 4 16,3-18-4-16,-16-5 10 16,-8-11-4-16,-21 8-2 15,-14-5 0-15,-24 16 4 16,-19 0-8-16,-13 16-3 16,-21 10-46-16,-1 21-31 15,-12 19-85-15,7 18-21 16,-7 15-75-16,17 6-251 0,7 8 81 15</inkml:trace>
  <inkml:trace contextRef="#ctx0" brushRef="#br0" timeOffset="191856.917">19319 10561 990 0,'-27'-10'375'16,"8"4"64"-16,4 10-211 15,9 6-42-15,5 13-22 16,6 5-51-16,7 6-24 16,6 1-57-16,8-2-17 0,4-5-9 15,9-1-86-15,-2-9-49 16,6-2-239-16,-6-5-158 15,1-4-75-15</inkml:trace>
  <inkml:trace contextRef="#ctx0" brushRef="#br0" timeOffset="192185.897">19703 9863 1312 0,'11'23'363'0,"-8"-2"89"15,6 6-361-15,9 15 9 16,3 3-24-16,6 16-4 16,-4 0 0-16,6 17-27 15,-5-4-21-15,-2 15-11 16,-10-8-10-16,-9 12 2 15,-13-9-2-15,-14 10-5 16,-8-14 9-16,-7 8-8 16,2-16 1-16,-1-4-1 15,10-17-10-15,5-10-128 0,5-21-199 16,-5-17-190-16,2-21-123 16</inkml:trace>
  <inkml:trace contextRef="#ctx0" brushRef="#br0" timeOffset="194384.177">16815 11486 817 0,'-17'2'257'0,"5"1"63"16,7-1-197-16,8 3-22 16,8 0 3-16,5 0-24 15,12 1 2-15,3-2-21 16,17-1 8-16,7-3-15 16,22-3 2-16,2 0-18 0,17-3-6 15,-1 3-18-15,19-4-2 16,-8-4-14-16,21-4 7 15,-7-3-3-15,24-4-1 16,-14 1-1-16,15 6 5 16,-15 8-8-16,14 11 5 15,-27 8-2-15,12 6 2 16,-14-1-3-16,12-5 8 16,-14-8-9-16,18-5 5 15,-14-7-5-15,11-5 7 16,-22 3-5-16,2 2 9 15,-28 4-50-15,-9 6-405 16,-31 1 121-16</inkml:trace>
  <inkml:trace contextRef="#ctx0" brushRef="#br0" timeOffset="195150.062">17874 12255 1092 0,'6'-9'257'16,"-6"-3"114"-16,-3 2-315 15,-7-3 35-15,-1 2-4 16,-12-2 3-16,-4 4-22 15,-7 3-2-15,-2 5-43 16,-5 12 21-16,1 10-15 16,0 16 9-16,9 7-10 0,7 13 9 15,11-4-27-15,18 2 11 16,15-16-6-16,18-16-1 16,11-21-4-16,14-20 2 15,3-20-10-15,9-25-1 16,-7-7 1-16,8-17 7 15,-14 0-13-15,-4-11 6 16,-17 15 1-16,-6 5 3 16,-19 19-10-16,-8 17 9 15,-10 25-4-15,-12 25 4 16,-9 21-8-16,-10 26 12 16,-3 8-2-16,-1 17 1 15,5-5-7-15,5 7 6 16,13-15-14-16,7-1-23 15,10-19-65-15,9-6-76 16,5-16-332-16,2-16 27 0</inkml:trace>
  <inkml:trace contextRef="#ctx0" brushRef="#br0" timeOffset="195733.791">18880 11886 1211 0,'14'-30'379'0,"-9"0"70"16,-4 9-334-16,-9 4 10 15,-8 7-50-15,-13 7-4 0,-2 8-9 16,-10 11-7-16,-2 5-30 15,-9 16 2-15,6 4-12 16,-6 18 1-16,8 1-16 16,3 17 3-16,11-5-3 15,9 6 3-15,11-14-7 16,17-3 9-16,12-21-6 16,22-11 3-16,6-19-5 15,16-14 7-15,1-16-5 0,7-18 5 16,-7-8 0-16,1-15 0 15,-9 1-4-15,-3-12 3 16,-16 8-4-16,-10-4 1 16,-17 10-4-16,-14 0 9 15,-12 19-9-15,-13 9 10 16,-4 20-6-16,-15 16 2 16,0 13-13-16,-13 18-41 15,6 5-39-15,-11 10-61 16,13-3-40-16,3 9-330 15,19-8 84-15</inkml:trace>
  <inkml:trace contextRef="#ctx0" brushRef="#br0" timeOffset="195957.957">18776 12245 1225 0,'-22'17'419'0,"7"7"79"16,5 13-307-16,11 1-48 15,7 5-24-15,6-5-58 0,9 2-13 16,4-10-32-16,8-2-132 16,-3-3-182-16,2 6-248 15,-9-5-104-15</inkml:trace>
  <inkml:trace contextRef="#ctx0" brushRef="#br0" timeOffset="196513.253">20358 11307 1319 0,'-19'-1'365'16,"7"-2"107"-16,10 0-342 15,14-1-25-15,12 0 2 16,5 2-62-16,16 3 7 15,5 3-37-15,8 0-24 0,-5 1-73 16,3 2-104-16,-15-1-338 16,-2 2 9-16</inkml:trace>
  <inkml:trace contextRef="#ctx0" brushRef="#br0" timeOffset="196850.637">20373 11440 846 0,'-14'23'498'0,"3"-2"-11"15,8-9-137-15,13-1-156 16,11-10-38-16,17-7-14 16,9-2-58-16,12-6-13 15,0-2-38-15,7 0-128 16,-13 1-102-16,-4 0-375 15,-15 2-20-15</inkml:trace>
  <inkml:trace contextRef="#ctx0" brushRef="#br0" timeOffset="199433.165">21958 10794 995 0,'-7'-16'319'16,"-3"-3"73"-16,-7-6-255 16,-1 5-38-16,-7-1 1 15,-4 7-24-15,-7 12-7 16,4 10-21-16,-3 11-5 16,5 10-26-16,3 14 3 0,7 0-8 15,3 12 8-15,9-3-5 16,9-3 14-16,8-12-21 15,15-13 3-15,7-21-7 16,15-24 0-16,4-17-5 16,15-24 11-16,-7-10-4 15,5-22 1-15,-10 0 3 16,1-16 6-16,-16 12-7 16,-6 3 9-16,-10 31-2 15,-12 19 9-15,-14 38-10 16,-16 31 7-16,-9 23-10 0,-9 27 2 15,-1 10-13-15,-2 15 4 16,10-10-10-16,5 4-1 16,11-17-28-16,9 4-61 15,11-19-40-15,10 0-62 16,5-15-317-16,7-17 74 16</inkml:trace>
  <inkml:trace contextRef="#ctx0" brushRef="#br0" timeOffset="199849.747">22953 10398 1030 0,'22'-15'355'15,"-15"0"72"-15,-6 4-289 0,-13 4 17 16,-6 3-53-16,-19 5-11 16,-9 6-19-16,-20 9-1 15,2 7-24-15,-11 16 9 16,10 5-7-16,-4 15-3 15,19 1-13-15,5 8 2 16,21-9-16-16,16-3 4 16,22-14-18-16,20-4 5 15,16-15-12-15,19-5 4 16,2-7-20-16,15-3-50 16,-5-5-60-16,4 1-77 15,-20-2-103-15,0 1-230 16,-24-2 21-16</inkml:trace>
  <inkml:trace contextRef="#ctx0" brushRef="#br0" timeOffset="200217.041">21473 11559 1129 0,'6'7'361'15,"12"-22"82"-15,26 9-268 16,15-1-45-16,28-2 0 15,5 3-32-15,25-3-10 16,-2 1-38-16,28-3-10 16,-8 2-26-16,12-3 0 15,-19 3-13-15,11 1-47 16,-30 2-65-16,-4 4-102 16,-30 1-322-16,-7-1 10 15</inkml:trace>
  <inkml:trace contextRef="#ctx0" brushRef="#br0" timeOffset="200767.786">22099 12282 923 0,'2'-2'286'0,"1"-1"77"16,0-2-249-16,-5 0 0 15,-2-1-15-15,-12-2 17 16,-5 2-19-16,-17 0 9 15,-4 5-14-15,-8 4-2 16,1 7-26-16,1 8-5 16,14 9-27-16,4 12-5 15,12 4-20-15,8 6-1 16,7-5-5-16,14-6 1 16,7-13-5-16,17-14 6 15,7-16-8-15,15-19 7 0,-2-13-4 16,7-23 8-16,-6-6-5 15,1-20 4-15,-12 2-9 16,-1-3 12-16,-10 18-12 16,-9 8 8-16,-12 26-5 15,-11 22 7-15,-12 21-9 0,-11 24 9 16,-8 16-9-16,-8 19 9 16,4 3-5-16,2 9 5 15,9-13-6-15,9-2 1 16,15-15-20-16,14-7-99 15,9-12-40-15,12-13-368 16,1-17 16-16</inkml:trace>
  <inkml:trace contextRef="#ctx0" brushRef="#br0" timeOffset="201299.531">23055 11921 943 0,'6'-13'303'16,"-10"1"69"-16,0 6-258 15,-5 1 1-15,-3 1-16 16,-8 4 19-16,-8 2-11 16,-14 6 20-16,-4 2-23 0,-14 7-5 15,3 4-22-15,-6 8-10 16,13 0-31-16,-2 10-8 16,13 1-19-16,-2 17-3 15,8-3-4-15,5 14 0 16,14-3-3-16,12 3 8 15,15-14-6-15,17-2 0 16,8-20 2-16,15-10-7 16,2-16 0-16,17-18 4 15,0-16-8-15,14-19 6 16,-8-11 8-16,3-18-6 16,-19 3-1-16,-10-7 5 15,-20 12-5-15,-13-3 1 16,-21 15 2-16,-14 3-3 15,-9 14 1-15,-17 10-7 16,-1 18-24-16,-16 13-51 16,1 14-48-16,-5 14-84 0,5 7 81 15,3 10-384-15,19 0 127 16</inkml:trace>
  <inkml:trace contextRef="#ctx0" brushRef="#br0" timeOffset="201574.406">23000 12360 1061 0,'-16'25'424'16,"7"-1"60"-16,5 5-254 15,8-1-72-15,8 3-28 16,9-1-74-16,10 0-20 16,8-3-83-16,18 0-466 0,-1-6 135 15</inkml:trace>
  <inkml:trace contextRef="#ctx0" brushRef="#br0" timeOffset="205198.857">16571 9819 909 0,'-25'-1'207'0,"6"-1"86"0,12-2-255 16,13 1 10-16,5-3-19 16,14 1-2-16,8 1-5 15,14 1-15-15,1 0-15 16,14-2 14-16,-3 1-4 15,12-3 0-15,-5-1-2 16,13 0 3-16,-3 4-3 16,14 1 10-16,-7 2 1 15,14 1 10-15,-11 1-2 16,17-1 1-16,-11-3-6 0,18 0-1 16,-10-1-7-16,18 1 0 15,-12-3-1-15,15 3-1 16,-9 0 0-16,19 2 5 15,-19 0 1-15,13 5 11 16,-10 0 0-16,15 1 3 16,-19 1-5-16,18-1-4 15,-12-2-7-15,19-1-2 16,-15 1 0-16,17 0 9 16,-14 1 8-16,17 1-2 15,-23 0-2-15,21-1 2 16,-12 2-19-16,8-1 0 15,-17-1-2-15,18 5 3 16,-17-1-7-16,9 2 9 0,-15-2-3 16,20 1-1-1,-16-2-6-15,13 0 10 0,-14-4-5 16,19 4 1-16,-20-1-4 16,13 1 8-16,-13 1-7 15,19 1 3-15,-19 0 0 16,14 2 4-16,-15-1-4 15,18 4 4-15,-18-3 0 0,16 2 1 16,-13-4-2-16,20 2 5 16,-16-7-4-16,13 3 0 15,-16-1-3-15,17 2 0 16,-21 0-3-16,10 5-3 16,-12-2 13-16,13 3 19 15,-19-2 4-15,14 0 11 16,-13-3 7-16,16-1-12 15,-18-4-20-15,13 0-1 16,-17-5-16-16,10-4-31 16,-23-5-50-16,2-8-371 15,-28-1 79-15</inkml:trace>
  <inkml:trace contextRef="#ctx0" brushRef="#br0" timeOffset="206767.228">16494 9894 849 0,'-8'28'205'0,"0"13"65"0,5 4-250 16,3 13-8-16,1-1-12 15,2 14 2-15,2-6 4 16,1 20-4-16,1-4 0 16,0 20 1-16,1-7-1 15,2 17-2-15,-1-11 2 16,3 14-1-16,-1-9-1 15,2 17 5-15,-3-6-5 16,1 24 2-16,-2-9 4 16,1 17-2-16,0-14-6 0,3 19 5 15,-3-19-1-15,0 23 1 16,-1-15-1-16,-2 21 7 16,-3-17-3-16,1 16 8 15,-1-21 6-15,-2 18 3 16,2-17-5-16,1 19 5 15,-2-14-12-15,2 22-10 16,-1-19-3-16,-5 22 3 16,-2-15-5-16,-2 20 8 15,-3-20 0-15,-3 27-1 16,1-22-5-16,-3 21 2 16,2-22-3-16,-3 19 2 15,2-21 2-15,0 15 3 16,2-20 3-16,2 19-2 15,3-22-3-15,1 22 4 0,4-14-5 16,1 22 3-16,4-17-2 16,2 19 4-16,0-23-4 15,1 14 0-15,1-29-5 16,-1 12 7-16,-1-25-2 16,0 8 1-16,-4-22 7 15,-1 16-2-15,-5-25 0 16,-3 9-1-16,1-19-1 0,-2 2-7 15,1-22-1-15,0-10-322 16,-2-36 104-16</inkml:trace>
  <inkml:trace contextRef="#ctx0" brushRef="#br0" timeOffset="210298.033">17481 13668 879 0,'5'-26'317'0,"-3"6"48"15,-2 15-239-15,-3 11-21 16,-6 14-42-16,-4 15-12 16,0 5-17-16,-2 14-10 0,2 0-9 15,1 9-3-15,4-9-4 16,2-1-8-16,4-14 5 16,5-10-5-16,6-16 2 15,9-17-3-15,2-14 1 16,9-16 0-16,1-6 0 15,8-13 0-15,-5 3 2 16,3-3-2-16,-8 11 2 0,-1 6 5 16,-10 15-2-16,-7 11-10 15,-9 14 7-15,-5 11-2 16,-7 7-4-16,-2 8 1 16,-1 4 6-16,-1 1-2 15,4-2 5-15,4-2 2 16,6-9 8-16,7-5-5 15,6-11 3-15,10-7-8 16,1-10 2-16,5-11-12 16,0-5 11-16,2-10-9 15,-5 0 4-15,2-4-3 16,-6 10 5-16,-4 7-5 16,-7 15 3-16,-4 16 1 15,-8 14 2-15,-5 13-4 16,-5 9 3-16,-4 10 0 15,0-7-3-15,3 5-5 16,4-14-4-16,8-10-75 0,9-14-29 16,6-15-310-16,7-16 25 15</inkml:trace>
  <inkml:trace contextRef="#ctx0" brushRef="#br0" timeOffset="210765.13">18258 13705 1108 0,'-4'-3'337'0,"-6"-1"93"15,1 2-306-15,-7 0-15 16,-1 2-30-16,-7 4-13 16,-4 2-29-16,-5 8-1 15,0 4-8-15,-3 11 4 16,8 0-2-16,0 15-1 15,7 0-9-15,3 8-2 16,7-6-9-16,8-3-4 16,9-13 6-16,10-13-8 15,8-19 0-15,15-16 0 16,4-13 3-16,7-15-11 16,-4-6 8-16,0-7-4 0,-9 7 4 15,-6-1-5-15,-8 15 7 16,-7 8-8-16,-8 15 3 15,-9 12-5-15,-5 12 9 16,-5 16-8-16,-3 8 7 16,-2 13-1-16,2 2 1 15,0 6-4-15,6-9 5 16,4-2-7-16,7-15 5 16,6-9-23-16,6-11-26 0,7-15-59 15,0-8-25-15,2-11-60 16,1-5 6-16,-5-12-274 15,-4 5 95-15</inkml:trace>
  <inkml:trace contextRef="#ctx0" brushRef="#br0" timeOffset="210897.444">18472 13690 977 0,'-7'7'327'0,"-5"8"63"16,2 7-261-16,-1 7-13 15,3 1-39-15,3 6-15 16,1-1-21-16,3 5-25 15,1-5-12-15,2 7-57 16,1-9-22-16,1 0-263 0,0-8-86 16,1-7-77-1</inkml:trace>
  <inkml:trace contextRef="#ctx0" brushRef="#br0" timeOffset="211497.813">18583 13849 941 0,'0'5'320'0,"-1"2"59"0,5 1-233 16,6-1-47-16,11-2-6 15,4-8-27-15,11-8 4 16,1-7-11-16,8-8-6 16,-4-3-6-16,1-2-7 15,-5 3-16-15,-3 3-11 16,-11 8 1-16,-5 5-12 15,-13 9 1-15,-10 10-1 16,-10 2 2-16,-12 9-8 16,-5 4 11-16,-10 6-6 15,5-2 3-15,1 10 0 16,7-4 7-16,7 3-8 16,10-5 9-16,10-2-8 15,7-11-1-15,11-8 0 16,3-8 4-16,10-13-10 15,2-9 9-15,6-14-1 0,-3-3-5 16,3-10-1-16,-7 0 4 16,1-2-6-16,-9 8 2 15,-3 7 4-15,-8 14-1 16,-7 15-1-16,-7 19 3 16,-8 21-3-16,-4 11 0 15,-3 24-5-15,-1-2 5 16,-5 16-3-16,3-8 4 15,-5 9-6-15,2-13 3 16,-5 9-3-16,1-14 7 0,-4-4-8 16,1-16 11-16,-7-10 2 15,3-21 2-15,3-13-8 16,7-14 5-16,7-17-10 16,11-8-3-16,10-9-73 15,7 4-27-15,10-5 3 16,2 10-387-16,12 3 105 15</inkml:trace>
  <inkml:trace contextRef="#ctx0" brushRef="#br0" timeOffset="211647.183">19218 13725 1225 0,'17'-12'410'0,"-13"10"53"15,-6 10-319-15,-3 11-84 16,-5 9-26-16,-5 7-26 15,-3 10-2-15,2-1-15 16,-3 0-72-16,6-9-36 16,3-6-354-16,7-13 39 15</inkml:trace>
  <inkml:trace contextRef="#ctx0" brushRef="#br0" timeOffset="211788.042">19322 13362 1115 0,'-12'-7'262'0,"-4"17"91"16,1 10-324-16,2 13-76 15,3-2-309-15,8 12 84 16</inkml:trace>
  <inkml:trace contextRef="#ctx0" brushRef="#br0" timeOffset="212130.419">19411 13687 1048 0,'-1'9'324'0,"-5"3"62"15,1 3-279-15,-2 10-37 16,-1 4-25-16,1 12-13 0,1 2-7 16,2 1-13-16,7-7-1 15,4-7-2-15,5-14-4 16,9-14 0-16,4-9 1 15,11-10-4-15,0-7 2 16,4-7-9-16,-4 1 2 16,1 0-2-16,-14 4 4 15,-1 8-5-15,-10 10 2 16,-3 11-4-16,-11 10 0 0,-2 14-7 16,-8 6 0-16,-3 8-14 15,-2-4-11-15,5 0-50 16,7-10-25-16,6-10-283 15,14-9 56-15</inkml:trace>
  <inkml:trace contextRef="#ctx0" brushRef="#br0" timeOffset="212500.15">19940 13840 1010 0,'21'-17'334'0,"-7"0"63"15,-5 6-267-15,-7 4-20 16,-6 6-39-16,-10 3-6 15,-3 5-20-15,-9 8-21 16,1 8-14-16,-5 9 10 0,2 1-5 16,1 7 7-16,6-3 10 15,5-3-3-15,9-11-7 16,9-6-7-16,7-11-4 16,10-11-5-16,0-10 2 15,9-8-12-15,0-5 7 16,4-10-7-16,-4 3 3 15,-1 0-5-15,-8 7 11 16,-4 5-4-16,-9 13 2 16,-5 10-4-16,-5 9 6 15,-3 13-5-15,-3 6 1 0,-3 13-6 16,-1 1-1-16,3 6-3 16,4-7-22-16,8-5-36 15,8-14-18-15,11-11-52 16,4-17-26-16,9-15-283 15,-2-11 78-15</inkml:trace>
  <inkml:trace contextRef="#ctx0" brushRef="#br0" timeOffset="212697.006">20305 13388 948 0,'16'-49'377'0,"-4"9"28"15,-6 29-247-15,-7 20-25 16,-6 18-51-16,-6 21-14 15,-4 11-12-15,-5 20-13 0,0 2-17 16,-3 15-8-16,2-7-2 16,0 6-8-16,8-17 3 15,3-7-54-15,7-21-50 16,8-11-379-16,1-20 64 16</inkml:trace>
  <inkml:trace contextRef="#ctx0" brushRef="#br0" timeOffset="213335.816">20798 13739 727 0,'0'-26'401'15,"-3"7"-28"-15,-1 7-119 16,0 11-162-16,-3 11-25 16,-3 12-24-16,0 12-8 15,1 5-13-15,1 12-9 0,2-4 2 16,4 3-12-16,2-11-5 16,2-1-52-16,3-15-36 15,0-9-324-15,3-11 50 16</inkml:trace>
  <inkml:trace contextRef="#ctx0" brushRef="#br0" timeOffset="213490.293">20844 13868 895 0,'7'-13'357'16,"-1"2"43"-16,1 1-218 16,1 5-76-16,5-1-30 15,2 2-39-15,9 1-50 16,0-3-30-16,9 2 173 15,-4-1-542-15,5 2 217 16</inkml:trace>
  <inkml:trace contextRef="#ctx0" brushRef="#br0" timeOffset="213830.736">21134 13883 865 0,'3'15'337'15,"4"-11"40"-15,6-7-183 16,3-5-63-16,8-8 0 15,1-6-28-15,3-5-18 16,0 1-34-16,-2-4-20 16,-4 3-26-16,-8 3-7 0,-9 6 2 15,-14 6-2-15,-8 8-2 16,-14 8-2-16,-4 9 7 16,-7 11-8-16,1 4 6 15,-2 9 3-15,8 1 6 16,4 5-6-16,9-4 8 15,14 0-9-15,14-9 1 16,13-5-6-16,10-11-1 0,13-7-4 16,-1-8-1-16,9-7-68 15,-4-6-12-15,5-5-68 16,-9-3-297-16,2-8 64 16</inkml:trace>
  <inkml:trace contextRef="#ctx0" brushRef="#br0" timeOffset="214064.067">21568 13753 734 0,'1'-2'358'0,"-4"5"-11"16,-3 2-165-16,-3 10-88 15,-1 5-46-15,-5 15-1 16,0 3-5-16,0 10 8 16,4-3-7-16,7 0 5 15,6-13-2-15,9-3-15 0,7-14-7 16,8-9-3-16,3-10-2 15,8-12 8-15,-2-6 4 16,5-12-5-16,-3-4-2 16,4-10-13-16,-6 6-16 15,-1-4-60-15,-6 8-27 16,-6 4-361-16,-7 11 58 16</inkml:trace>
  <inkml:trace contextRef="#ctx0" brushRef="#br0" timeOffset="214730.535">22022 13887 900 0,'20'-4'323'16,"-4"-4"48"-16,6-5-226 15,-3-2-46-15,1-3-22 16,-1-1-30-16,-2-5-11 15,-4 3-12-15,-4 0-13 16,-7 3 0-16,-9 2-6 16,-7 9 1-16,-7 9-7 15,-6 8 8-15,-6 14-8 16,3 5 2-16,-6 10 1 16,7 1 10-16,3 5 8 0,8-6 11 15,8 0 4-15,11-7-4 16,11-6-9-16,7-7-12 15,10-9-11-15,2-7 2 16,6-7-6-16,-4-11 6 16,4-8-3-16,-7-3 9 15,1-9-9-15,-4 1 7 16,2-2-4-16,-7 6 4 0,-2 4-7 16,-5 11 6-16,-4 8-3 15,-10 11-1-15,-5 13 4 16,-4 5 2-16,-2 9 1 15,-1 2 3-15,0 5 1 16,4-7-6-16,3 1-3 16,2-8 1-16,7-3-3 15,3-8 4-15,7-7-4 16,5-6 4-16,9-9-6 16,2-10 3-16,10-8-7 15,-2-3 8-15,2-7-4 16,-9 5 5-16,-4 1-5 15,-11 10 9-15,-3 6-7 16,-10 9 12-16,-2 15 1 16,-8 9 6-16,-6 10-5 15,-4 7 4-15,-2 11-11 16,0-6-4-16,7 2-18 0,9-12-53 16,12-7-66-16,5-15 145 15,11-13-487-15,3-6 159 16</inkml:trace>
  <inkml:trace contextRef="#ctx0" brushRef="#br0" timeOffset="-214397.714">22833 13769 965 0,'-2'5'282'0,"-8"7"71"16,-2 6-272-16,-8 10-16 15,0 6-19-15,-3 5-10 16,5-1-8-16,0 4-5 15,7-7-5-15,4-2-9 16,7-7 0-16,8-4-5 16,5-10 1-16,8-6-4 15,2-8 6-15,7-11-1 16,0-4 3-16,8-11 3 16,-4-3 6-16,3-9 4 15,-6 2 4-15,-2-4 8 16,-8 9-1-16,-5 5-7 15,-7 13-1-15,-4 12-5 16,-6 11-7-16,-7 14-1 0,-3 6 2 16,-2 12-13-16,-1-3 4 15,4 1-6-15,8-7-1 16,3-6-25-16,9-9-22 16,6-4-72-16,1-10-320 15,9-1 58-15</inkml:trace>
  <inkml:trace contextRef="#ctx0" brushRef="#br0" timeOffset="-213932.444">23397 13965 482 0,'-19'12'463'0,"5"-4"-104"16,6-4 5-16,9-1-246 15,8-3-21-15,10-2 7 0,4-4-7 16,7-3 8-16,-1-2-3 15,4-8-18-15,-8 1-23 16,-1-3-15-16,-6 1-21 16,-5 0-18-16,-7 2-3 15,-7 3-3-15,-9 7 7 16,-9 4-11-16,-7 7 8 16,-15 6-4-16,-4 7 7 15,-10 7-10-15,3 2 13 0,-1 2 8 16,16 2 11-16,6 3-8 15,15-3 8-15,11 0-10 16,14-7-11-16,18-6-7 16,12-9 5-16,22-8-12 15,6-5 1-15,8-5-116 16,-8-3 305-16,-1 2-724 16,-17-6 234-16</inkml:trace>
  <inkml:trace contextRef="#ctx0" brushRef="#br0" timeOffset="-212878.459">20355 14953 1082 0,'-30'17'335'16,"3"-18"107"-16,11 0-290 15,11 0 11-15,11-2-33 16,15-1-9-16,8 1-49 16,25 1-21-16,8 0-35 15,14-6-24-15,-2 1-31 16,9 0-74-16,-18 1-33 0,0 1-69 15,-19 7-282-15,-8 4 68 16</inkml:trace>
  <inkml:trace contextRef="#ctx0" brushRef="#br0" timeOffset="-212583.809">20387 15100 749 0,'-28'14'417'0,"5"-4"-13"16,4 3-101-16,11-1-129 15,7-1-4-15,8 0-32 16,11-2 0-16,9-3-41 15,17-5-7-15,7-6-28 16,14-4-19-16,2-5-21 16,10-2-44-16,-6 2-71 15,-1-2-474-15,-17 6 104 16</inkml:trace>
  <inkml:trace contextRef="#ctx0" brushRef="#br0" timeOffset="-209633.639">17418 16258 865 0,'0'-42'338'16,"0"4"44"-16,4-1-169 15,5 9-84-15,-3 6-5 16,-1 12-40-16,0 10-15 15,-4 12-35-15,-3 16-15 16,-2 6-5-16,-2 18 2 16,1 3-7-16,-2 10 0 15,3-9-4-15,3-1 1 16,3-17 0-16,10-11-1 0,5-20-5 16,11-18 5-16,4-14-8 15,12-17 5-15,0-6 1 16,2-13 1-16,-6 7-6 15,-1 2 6-15,-11 14-2 16,-7 8-1-16,-9 20 0 16,-7 14 2-16,-6 13-3 15,-7 18 1-15,-3 6 0 16,-2 10-3-16,-2-2 4 0,0 3 1 16,4-9 0-16,4-7 1 15,6-10 0-15,9-10-2 16,6-14 0-16,9-15 2 15,3-8-3-15,2-11-2 16,-1 0 3-16,2 0-2 16,-9 8-1-16,-2 4 3 15,-7 12 0-15,-6 12 1 16,-9 10-2-16,-5 14-1 16,-6 9-4-16,-3 9 0 15,2-3-13-15,3 0-59 16,7-13-21-16,9-5 382 15,3-14-755-15,13-7 367 16</inkml:trace>
  <inkml:trace contextRef="#ctx0" brushRef="#br0" timeOffset="-209233.947">18323 16190 1062 0,'-6'-5'258'15,"-10"12"105"-15,-4 3-299 16,-4 7 3-16,-4 1 4 0,-7 5 16 16,-1 0-9-16,-4 8 5 15,3 3-19-15,2 3-2 16,10-4-25-16,10-1-8 16,9-11-13-16,10-7 0 15,9-13-13-15,14-13 1 16,5-8-5-16,12-14 1 15,0-5-2-15,2-8 1 16,-10 3-1-16,-5-2 5 16,-10 11-3-16,-7 9-2 15,-8 11-2-15,-6 15-1 16,-7 14 8-16,-5 13 0 16,-4 6-1-16,-2 10 6 15,2 2-3-15,-1 4-7 0,8-8-3 16,5 0-23-16,6-14-38 15,9-7-52-15,5-14-34 16,5-13-319-16,-1-9 69 16</inkml:trace>
  <inkml:trace contextRef="#ctx0" brushRef="#br0" timeOffset="-209075.058">18499 16166 907 0,'6'-5'281'0,"-5"12"78"16,-3 12-254-16,-3 11-10 15,-3 5-26-15,-1 10-8 16,0-5-33-16,2 5-7 16,3-9-16-16,6-1-36 15,3-11-52-15,-1-8-303 16,2-10 54-16</inkml:trace>
  <inkml:trace contextRef="#ctx0" brushRef="#br0" timeOffset="-208531.468">18628 16269 1085 0,'14'-9'296'0,"5"1"87"16,0 1-313-16,7 0-2 16,-2 1-24-16,7-1-5 0,0-1-10 15,7-2-8-15,-2 1-9 16,1 1-3-16,-8 2-4 15,-6 4 1-15,-10 4 3 16,-7 5 1-16,-10 4 4 16,-10 7 2-16,-7-3-6 15,-10 4 3-15,-3-3-4 16,-6 6 14-16,6-2 7 0,-1 6 12 16,10 1-3-16,4 2 3 15,12-7-18-15,10-3-8 16,8-11-8-16,13-9-5 15,4-11-3-15,10-10 2 16,-1-8 0-16,5-8-1 16,-5 1-2-16,-1-2 8 15,-7 7-2-15,-4 8-2 16,-9 14 0-16,-5 13 5 16,-8 16-4-16,-6 14-2 15,-3 10 0-15,-8 13 2 16,-3 2-2-16,-7 8 2 15,6-3 3-15,-7 11-3 16,4-12-1-16,-5 7 0 16,3-11 1-16,-7-4 0 15,3-17 5-15,-5-12 6 0,6-19 7 16,-2-19-9-16,7-15-5 16,6-20-18-16,10-6-66 15,12-14-96-15,9 6-333 16,11-3 26-16</inkml:trace>
  <inkml:trace contextRef="#ctx0" brushRef="#br0" timeOffset="-208352.555">19186 16225 986 0,'11'21'302'0,"-5"8"58"15,-4 0-285-15,-6 2-20 16,-1-2-40-16,-5 1-8 15,0-4-6-15,2 2-8 16,2-10-11-16,4-8-266 16,3-12-78-16,11-11-76 15</inkml:trace>
  <inkml:trace contextRef="#ctx0" brushRef="#br0" timeOffset="-208223.508">19348 15922 1039 0,'4'-22'336'15,"-6"12"40"-15,-4 13-291 16,-4 16-55-16,0 5-82 16,-7 12-327-16,6 2 82 15</inkml:trace>
  <inkml:trace contextRef="#ctx0" brushRef="#br0" timeOffset="-207834.023">19357 16338 1027 0,'7'3'303'0,"-2"-8"75"16,-1 2-287-16,2 2-21 16,-4 3-25-16,1 4-3 15,-2 5-15-15,1 4-7 16,0 0-5-16,2 5-8 16,-1-4-7-16,4 2 4 15,0-5 6-15,5 0 1 16,-1-4 5-16,4-1-5 15,-1-5-5-15,1 1-1 16,-2-2-4-16,-1 3 0 16,-4 1 0-16,-1 4 6 15,-3 0 7-15,1 3 7 16,-1-3-2-16,6-6 6 16,3-5-7-16,11-11-10 15,2-7-4-15,7-9 1 16,-3-1-6-16,3-3-2 15,-6 8-8-15,-3 4-35 0,-8 11-19 16,-4 9-66-16,-8 5-306 16,1 13 67-16</inkml:trace>
  <inkml:trace contextRef="#ctx0" brushRef="#br0" timeOffset="-207434.216">20019 16332 989 0,'22'-15'336'16,"-9"4"51"-16,-1 1-234 16,-4 4-69-16,-4 0 4 15,-8 2-8-15,-5 1 1 16,-8 5-12-16,-8 3-17 16,-5 6-10-16,-7 11-4 15,2 3-4-15,0 11 5 16,7 1-4-16,5 5-5 15,12-7-7-15,9-6-9 16,9-14-14-16,10-13 1 16,7-11-5-16,7-11 0 15,-1-6 3-15,6-8 4 16,-6 2-3-16,1-2 1 16,-8 8 5-16,-3 5-3 0,-9 11-3 15,-9 11 7-15,-10 7-1 16,-3 13-8-16,-5 5 6 15,-4 7-6-15,6-2-7 16,2 3-34-16,4-7-30 16,5-5-49-16,6-8-20 15,3-6-369-15,5-8 103 16</inkml:trace>
  <inkml:trace contextRef="#ctx0" brushRef="#br0" timeOffset="-207234.655">20396 15893 1153 0,'27'-63'344'16,"-9"30"79"-16,-9 20-296 15,-11 22-41-15,-12 28-3 16,-8 14-27-16,-7 20-3 16,1 3-17-16,-2 15-11 15,7-11-15-15,0 6 3 16,8-14-4-16,1-1-107 15,3-21-326-15,4-3-58 0,2-18-190 16</inkml:trace>
  <inkml:trace contextRef="#ctx0" brushRef="#br0" timeOffset="-206483.94">21458 16220 671 0,'5'-5'353'0,"-2"-6"19"16,-6-2-138-16,-4-1-75 16,-4 3-50-16,-9 4-3 15,-4 5-48-15,-8 7-5 16,-1 5-22-16,-5 12 16 16,4 4-11-16,-1 8 1 15,6-1-10-15,5 6 0 0,9-9-22 16,7 1-48-16,9-8-37 15,10-1-71-15,4-11 83 16,9-4-395-16,5-6 135 16</inkml:trace>
  <inkml:trace contextRef="#ctx0" brushRef="#br0" timeOffset="-206151.271">21790 16300 950 0,'19'-23'349'16,"-14"6"40"-16,-11 2-224 15,-11 6-71-15,-11 4-16 16,-7 4-33-16,-8 9-6 16,-1 5-17-16,-6 10-3 15,3 2-9-15,1 11 22 16,10 2 4-16,8 4 9 16,17-7-6-16,14-1 4 15,18-11-18-15,16-11-8 16,8-9-10-16,11-14-3 15,-1-7 0-15,1-7 0 16,-11-4-4-16,-3-1-3 16,-16 3 1-16,-11 3-8 15,-16 7-8-15,-16 4-35 0,-11 11-25 16,-11 12-12-16,-3 10-3 16,-3 13-29-16,10 6 10 15,0 4-293-15,13-6 73 16</inkml:trace>
  <inkml:trace contextRef="#ctx0" brushRef="#br0" timeOffset="-205816.574">22168 16308 451 0,'-7'-23'435'15,"-13"12"-89"-15,-7 4 25 16,-2 6-258-16,-2 7 9 15,3 2-33-15,5 3 1 16,9 4-26-16,8 2-4 16,10 0-24-16,10 7-11 15,2-1-16-15,7 6-6 16,-3 0 1-16,1 2-3 16,-6-4 0-16,-4 2 1 15,-8-6 17-15,-5 0 6 16,-7-4 3-16,-8-3-8 15,-1-5 5-15,-10-6-17 16,1-6-15-16,-6-12-63 0,8-9-44 16,-3-14-357-16,11-3 41 15</inkml:trace>
  <inkml:trace contextRef="#ctx0" brushRef="#br0" timeOffset="-205617.531">22516 15678 941 0,'18'-8'426'0,"-15"15"-3"16,-11 19-192-16,-10 20-133 15,-3 7-43-15,-7 18-3 16,-2-3-12-16,-5 11-13 16,6-6-17-16,-3 10 2 15,8-10-4-15,1 6-47 16,7-14-35-16,4-2-89 15,4-16-303-15,6-10 41 16</inkml:trace>
  <inkml:trace contextRef="#ctx0" brushRef="#br0" timeOffset="-205444.601">22235 16178 1050 0,'-7'3'556'0,"0"-7"-24"16,12-1-201-16,10 0-189 16,17-2-48-16,7 0-54 15,20 0-32-15,4 2-80 16,14-2-483-16,-6-3 124 16</inkml:trace>
  <inkml:trace contextRef="#ctx0" brushRef="#br0" timeOffset="-204418.459">19388 16321 762 0,'-6'-8'336'15,"-1"6"2"-15,-1 6-145 16,3 8-133-16,-1 6-7 15,1 5-9-15,2 6-7 16,-1 0-9-16,2 5 5 0,0-3 2 16,1 2 6-16,2-6 0 15,3-6-2-15,4-8-5 16,6-9-8-16,4-14-2 16,8-14 0-16,4-9 3 15,15-15-3-15,2 0-2 16,4-3-10-16,-6 12 3 0,-6 7-7 15,-14 17 3-15,-10 13 1 16,-9 15 7-16,-12 15 11 16,-4 9 9-16,-11 9 1 15,-1-2 4-15,-1 0-14 16,6-13-18-16,4-5-27 16,6-11-65-16,10-7-424 15,1-6 107-15</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0:48:19.696"/>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FF0000"/>
    </inkml:brush>
  </inkml:definitions>
  <inkml:trace contextRef="#ctx0" brushRef="#br0">1296 4184 687 0,'16'-13'310'0,"-6"5"6"16,0 5-127-16,-1 1-113 16,-2 0 17-16,-4-1-4 15,-4 0 31-15,-6-1 3 16,-9-1 21-16,-6 2-19 16,-9 7-6-16,-3 0-39 0,-11 6-11 15,2 6-34-15,-3 11 0 16,3 5-13-16,1 20-4 15,9 6-7-15,9 13 2 16,13-5-9-16,16-4 4 16,15-19-5-16,19-19 2 15,10-24-6-15,19-30 4 16,1-21-4-16,18-34 7 16,-7-11-9-16,-1-28 13 15,-14 6-1-15,-10-16 18 16,-22 22 0-16,-11-2 10 15,-10 31-11-15,-12 19 4 16,-6 36-16-16,-7 37 3 16,-7 37-5-16,-5 39 13 15,0 15-13-15,0 26 8 16,4-12-2-16,9 6-9 16,8-25-28-16,8 0-45 15,3-23-48-15,5 2-143 0,0-13-341 16,0-4 48-1</inkml:trace>
  <inkml:trace contextRef="#ctx0" brushRef="#br0" timeOffset="1462.828">2523 3591 693 0,'44'-53'349'0,"-5"5"-5"16,-15 15-111-16,-7 10-160 16,-13 15 3-16,-17 19 30 0,-10 14-20 15,-15 27 10-15,-9 11-15 16,-16 25-1-16,0 2-23 15,-8 22 8-15,8-10-15 16,0 18 2-16,18-15-13 16,9 8-10-16,15-18-13 15,12-7-2-15,13-20-10 16,13-6-42-16,7-21-55 16,13-9-60-16,2-11-358 0,6-11 45 15</inkml:trace>
  <inkml:trace contextRef="#ctx0" brushRef="#br0" timeOffset="1696.379">2696 4018 1248 0,'-12'17'333'0,"-5"21"129"15,3 9-363-15,3 14-5 16,1-3-14-16,3 8-31 15,6-10-29-15,7 4-8 16,2-12-9-16,2-2-59 0,1-13-35 16,-2-3-72-1,-5-15-316-15,-4-14 50 0</inkml:trace>
  <inkml:trace contextRef="#ctx0" brushRef="#br0" timeOffset="1995.966">2587 4305 1170 0,'-16'-1'402'0,"4"-5"97"15,9-3-324-15,11-9 0 16,7-1-42-16,14-11-11 16,8-2-42-16,15-10-5 15,2 2-26-15,6 0-10 16,-7 13-28-16,-3 7-2 15,-17 14-13-15,-9 16 2 16,-13 9-5-16,-13 11 7 16,-9 4-4-16,-13 9-9 15,-7 0-9-15,-13 9-19 16,0-8-16-16,-3 2-32 16,10-10-13-16,6-9-56 15,16-14-5-15,10-13-365 16,12-10 87-16</inkml:trace>
  <inkml:trace contextRef="#ctx0" brushRef="#br0" timeOffset="2130.479">3313 4148 1288 0,'-28'5'271'0,"8"5"110"16,8-7-432-16,5 0-341 15,3-6 80-15</inkml:trace>
  <inkml:trace contextRef="#ctx0" brushRef="#br0" timeOffset="2645.354">4161 3859 1498 0,'8'-29'413'0,"-4"0"104"16,-3 8-426-16,-12 6-2 15,-6 10-29-15,-15 9 5 16,-5 11-6-16,-13 12 1 16,4 6-31-16,-8 18-11 15,6 2-15-15,-5 14 6 0,9-3-10 16,2 13 4 0,13-9 3-16,11 6 5 0,17-13-7 15,17 0 4-15,14-17-4 0,20-14 3 16,8-21-10-16,18-17 5 15,-1-18-4-15,14-21 5 16,-11-9-3-16,0-15 5 16,-19-2-6-16,-12-11 9 15,-24 11-4-15,-19-5 4 16,-17 11-3-16,-21 6-22 16,-10 21-32-16,-19 11-70 15,-2 27-30-15,-10 22-73 16,10 16-1-16,1 21-25 15,14 4-230-15,5 15 85 16</inkml:trace>
  <inkml:trace contextRef="#ctx0" brushRef="#br0" timeOffset="3078.485">4135 4199 1144 0,'-14'24'453'0,"4"14"65"16,6-1-280-16,12 8-101 16,8-6-55-16,15 3-9 15,7-8-55-15,14 0-130 16,2-11 348-16,13-6-768 16,-11-11 253-16</inkml:trace>
  <inkml:trace contextRef="#ctx0" brushRef="#br0" timeOffset="3429.557">4556 3438 1351 0,'-6'-6'407'0,"3"7"94"16,6 13-382-16,3 16-8 16,8 10-35-16,8 22 0 15,4 4-23-15,8 19-3 16,1-5-27-16,3 17-7 16,-8-6-18-16,-9 15 1 15,-18-10-8-15,-12 10 6 16,-14-18-5-16,-12 2 7 15,1-25 2-15,-3-5-18 16,9-21-26-16,3-9-102 16,4-17-48-16,2 1-360 15,8-14 20-15</inkml:trace>
  <inkml:trace contextRef="#ctx0" brushRef="#br0" timeOffset="4295.105">964 5145 1037 0,'-31'-3'293'0,"4"2"102"16,10-1-287-16,9-1 4 16,8 0-16-16,12 3 12 15,6 3-30-15,14 5-1 16,9 1-19-16,16 5-8 15,3 1-22-15,23-1-1 16,5-1-18-16,18 3 1 16,-6-5-7-16,21 0 2 0,-10-6-4 15,15-6 3-15,-12-7-2 16,23-6 3-16,-10-3-6 16,16-4 27-1,-14 2 3-15,28 3-3 0,-19 2-2 16,20 2 5-16,-8 5-28 15,16 2 1-15,-22-5 0 16,21 3 2-16,-27-1-4 16,7-5 2-16,-22-4-2 15,10-3 2-15,-25 0-2 0,5 2 4 16,-25 5 0-16,3 4-1 16,-20 9-5-16,5 1 8 15,-14 2-6-15,5 3 3 16,-8 0-4-16,3-3-8 15,-11 0-62-15,-1-11-462 16,-10-11 121-16</inkml:trace>
  <inkml:trace contextRef="#ctx0" brushRef="#br0" timeOffset="5862.014">2850 6078 1021 0,'8'-4'295'0,"-4"-9"126"16,0-4-280-16,-4-1 1 15,-4 2-16-15,-11-1-9 16,-5 3-52-16,-9 1-11 16,-3 5-14-16,-8 7 5 15,4 10-12-15,-6 18-6 16,8 13-3-16,3 16-3 15,9 4-11-15,8 6-6 16,14-14 0-16,14-11-2 16,11-21-1-16,19-26-2 15,8-26 1-15,19-31-4 16,1-15 6-16,6-27 0 16,-11 2-5-16,-2-14 6 15,-20 20 1-15,-7 8-2 16,-13 27 1-16,-10 20 6 15,-13 29 0-15,-9 23 4 16,-10 17 1-16,-8 21-3 16,-4 7-1-16,-1 14-1 15,3-4-8-15,4 3-11 0,11-10-28 16,4 4-100-16,8-12-51 16,4-2-344-16,11-11 9 15</inkml:trace>
  <inkml:trace contextRef="#ctx0" brushRef="#br0" timeOffset="6261.298">3604 5658 300 0,'20'-44'712'0,"-14"16"-237"0,-6 8-148 16,-7 11 190-16,-9 3-362 15,-8 8-64-15,-7 6-14 16,-4 5-34-16,-7 11-3 15,3 7-24-15,-10 18 2 16,6 6-16-16,-2 21 7 16,9-1-9-16,3 17 3 15,18-9-6-15,12 2 8 16,16-23-5-16,19-11 3 16,15-28-3-16,16-19 4 15,1-19-1-15,14-19-3 16,-10-12 0-16,5-17 3 0,-13 1-5 15,-6-12 4 1,-18 7-2-16,-16-5 5 16,-20 11 0-16,-20-4-3 15,-14 18-8-15,-19 11-22 16,-5 20-24-16,-12 24-41 16,5 19-23-16,-3 21-53 0,13 7 9 0,10 11-42 15,19-8-83-15,17 0-159 16,24-10 18-16</inkml:trace>
  <inkml:trace contextRef="#ctx0" brushRef="#br0" timeOffset="6464.175">3598 6071 1188 0,'-15'-8'472'0,"-2"2"79"16,8 8-335-16,4 11 4 15,6 3-68-15,4 10-44 16,5 2-55-16,10 5-3 16,3-4-36-16,14-2-55 15,5-6-55-15,13-1-508 16,-1-9 104-16</inkml:trace>
  <inkml:trace contextRef="#ctx0" brushRef="#br0" timeOffset="6994.609">5562 4879 1279 0,'-27'-4'423'0,"2"0"111"16,15 3-374-16,6 0 5 16,10 2-58-16,8 1-20 15,6 3-47-15,16-1-7 16,6 0-13-16,13-3-13 16,-1-2-30-16,6 0-94 15,-13-1-57-15,-4 1-398 16,-16 2 29-16</inkml:trace>
  <inkml:trace contextRef="#ctx0" brushRef="#br0" timeOffset="7218.182">5547 4995 1335 0,'-20'4'486'0,"6"2"72"16,13-3-372-16,5 1 7 15,5-3-60-15,9 3-25 16,5 1-31-16,14 2-16 0,7 0-34 16,14 0-21-1,-4-3-83-15,6 0-139 16,-5-2-420-16,-5-16 22 16</inkml:trace>
  <inkml:trace contextRef="#ctx0" brushRef="#br0" timeOffset="9012.874">6601 5084 1024 0,'11'-70'359'0,"-2"5"61"15,0 24-287-15,-5 15 4 16,-8 29-45-16,-7 23-1 16,-2 17-26-16,-2 16 0 15,1 2-33-15,4 13-6 16,5-12-29-16,1 8 3 16,0-6-9-16,2 0-60 0,2-12-37 15,0-6-58-15,1-19-320 16,-1-9 51-16</inkml:trace>
  <inkml:trace contextRef="#ctx0" brushRef="#br0" timeOffset="9282.864">6576 5037 1114 0,'-9'-28'410'0,"-2"-3"91"15,5-2-309-15,9-8 17 16,9 0-49-16,14-12-15 15,9 2-47-15,11-1-12 16,0 11-31-16,4 7-21 16,-9 18-21-16,-3 17-9 15,-11 13-6-15,-10 17-4 16,-11 13 3-16,-13 14-1 16,-9-4 1-16,-12 12-3 15,-2-9-6-15,-6-3-26 16,4-11-10-16,-5-6-43 15,8-17-43-15,9-9-72 16,7-11-19-16,7-17-326 16,15-7 61-16</inkml:trace>
  <inkml:trace contextRef="#ctx0" brushRef="#br0" timeOffset="9582.272">7300 4841 1742 0,'8'7'484'0,"-19"-3"110"16,6 1-501-16,2-3-93 15,2 1-142-15,4-1-453 16,-6-8 67-16</inkml:trace>
  <inkml:trace contextRef="#ctx0" brushRef="#br0" timeOffset="11627.916">8291 4547 719 0,'2'7'344'0,"-2"-4"26"0,-1-6-142 16,-4-8-52 0,1-5-28-16,-8-7 10 15,-1-1-43-15,-7-4-18 16,-2 4-40-16,-7 3-8 0,-1 11-24 15,-8 12 5-15,1 16-12 16,-3 25 5-16,6 13-11 16,5 19-4-1,13-4-11-15,15-2 4 16,16-21-9-16,22-24 3 0,11-29 2 0,20-31 5 16,-1-20-5-1,10-29 10-15,-11-6 0 0,3-20-1 16,-12 14 6-16,-2-15 13 15,-12 24 0-15,-10 6 14 16,-14 26-4-16,-14 19 4 16,-11 35-7-16,-17 36-2 15,-9 20-21-15,-8 28 4 16,0 5-9-16,-1 15-5 16,14-15-7-16,6 3-37 15,11-21-36-15,8-4-93 16,7-20-40-16,4-11-349 15,5-10 57-15</inkml:trace>
  <inkml:trace contextRef="#ctx0" brushRef="#br0" timeOffset="12060.874">9054 4138 1060 0,'27'-21'369'0,"-3"-7"80"16,-11 5-299-16,-6 4 15 0,-8 7-42 0,-10 6-6 15,-6 9-38-15,-13 5-6 16,-3 3-28-16,-11 13-12 16,2 2-18-16,-7 9-2 15,8 7-4-15,-1 16-4 16,12-1-4-16,3 17 1 15,9-1-3-15,11 0-1 16,10-13-1-16,12-7 2 16,8-19-2-16,15-16 4 15,4-17 1-15,17-12 0 16,-1-14-2-16,6-22 1 16,-8-4-3-16,-2-14 5 15,-18-3-4-15,-11-8 7 16,-15 13 0-16,-15-11 1 15,-15 10-9-15,-16 8-5 16,-8 19-9-16,-13 19-26 0,0 29-24 16,-6 32-81-16,9 13-34 15,4 18-349-15,19-1 45 16</inkml:trace>
  <inkml:trace contextRef="#ctx0" brushRef="#br0" timeOffset="12298.241">9070 4561 1118 0,'-18'-20'389'16,"5"9"105"-16,5 8-268 15,7 10-35-15,3 12 3 16,5 3-62-16,7 9-31 15,3-2-39-15,7 1-16 16,3-9-24-16,6 2-12 16,-1-5-38-16,3-4-149 15,-4-3-421-15,-2 1 62 16</inkml:trace>
  <inkml:trace contextRef="#ctx0" brushRef="#br0" timeOffset="13960.522">7933 5143 1056 0,'-17'13'322'0,"4"-12"95"16,12 2-293-16,9 0 34 15,8-3-23-15,18-2 11 16,8 2-27-16,24 0-10 15,4 3-41-15,24-1-18 16,2-2-32-16,23-5-10 16,-6-5-7-16,20-8-2 15,-13-3-2-15,9-1-27 16,-25 3-48-16,-5 9-69 16,-26 14-399-16,-17 16 64 15</inkml:trace>
  <inkml:trace contextRef="#ctx0" brushRef="#br0" timeOffset="14610.699">8362 5800 1112 0,'6'-15'402'0,"-4"-1"61"16,-1 2-306-16,-5 3-25 15,-4 1-46-15,-9 3-29 16,-3 4-18-16,-8 3-9 16,-1 3-5-16,-6 8-6 15,3 5 2-15,0 14-7 16,6 8 0-16,4 14-4 15,10 1-3-15,11 3-9 16,14-11 3-16,13-11-2 16,8-22 0-16,13-20-6 0,4-18 6 15,7-24-1-15,-2-11 4 16,7-23-7-16,-4 0 11 16,-4-16-3-16,-11 7 5 15,-5-1 11 1,-13 23 6-16,-12 10-4 15,-9 27 5-15,-10 20-13 0,-7 24-9 16,-11 25-1 0,-2 18-3-16,-8 20-1 0,2 3 5 15,-2 12-9-15,7-10 3 0,6-1-32 16,9-16-29-16,12-1-91 16,7-20-43-16,10-3-339 15,2-15 37-15</inkml:trace>
  <inkml:trace contextRef="#ctx0" brushRef="#br0" timeOffset="15013.822">9154 5450 1158 0,'14'-25'476'0,"-11"3"34"15,-6 11-300-15,-7 3-55 16,-2 6-70-16,-11 5-16 15,-6 4-26-15,-8 8-18 16,-2 3-7-16,-8 10-7 16,8 3-8-16,-1 10-3 0,8-1 3 15,-1 14-3-15,10 0 0 16,3 13-6-16,11-5 2 16,9 5-4-16,10-13 6 0,11-4-4 15,8-21 8-15,11-11-5 31,3-14 7-31,17-16-9 0,-5-15 8 16,7-15-4-16,-9-6 7 0,-1-13-9 16,-16 3 9-16,-8-7-8 15,-12 12 5-15,-10-4-6 16,-15 9 8-16,-11 0-11 16,-10 15-9-16,-18 8-43 15,-2 17-10-15,-14 23-43 16,4 18-33-16,-2 15-66 15,13 5 22-15,6 12-292 16,20-14 55-16</inkml:trace>
  <inkml:trace contextRef="#ctx0" brushRef="#br0" timeOffset="15254.639">9050 5839 1292 0,'-18'8'485'0,"6"5"52"15,15 3-351 1,7 6-29-16,5 0-67 0,9 6-25 16,-1-3-21-16,6-1-11 15,1-4-21-15,2-1-99 16,-5-4-94-16,6 11-400 15,-7-5 10-15</inkml:trace>
  <inkml:trace contextRef="#ctx0" brushRef="#br0" timeOffset="17299.101">9985 5016 940 0,'-39'15'414'15,"10"-5"31"-15,13 1-186 16,16 0-125-16,14-4-16 15,11-1-39-15,17-6-26 16,5-1-31-16,12-11-1 16,-3 2-53-16,3-7 133 15,-12-4-599-15,-6-7 204 16</inkml:trace>
  <inkml:trace contextRef="#ctx0" brushRef="#br0" timeOffset="17490.198">10201 4782 1212 0,'-24'10'393'0,"4"7"68"16,6 10-336-16,7 4-54 0,5 13-28 16,3 1-42-16,4 8-72 15,1-4-37-15,4 7-354 16,1-11 36-16</inkml:trace>
  <inkml:trace contextRef="#ctx0" brushRef="#br0" timeOffset="18943.077">11549 4639 1228 0,'-15'-22'304'0,"-14"0"124"15,-2 7-351-15,-13 3 9 16,-5 5 4-16,-9 9-1 16,0 8-11-16,-4 12-13 15,11 11-14-15,0 15-20 16,13 5-12-16,3 21-15 15,11 2-1-15,11 7-3 16,11-9 4-16,15 3-3 16,14-23 4-16,14-10-7 15,6-23 7-15,18-19-9 16,0-18 1-16,14-20 1 0,-9-10 6 16,0-17-3-16,-19 2 5 15,-7-10-3-15,-26 10 1 16,-16-3-3-16,-16 15 1 15,-22 4-6-15,-9 17-5 16,-17 12-27-16,1 17-21 16,-7 16-52-16,13 11-17 0,2 13-60 15,17 1-294-15,14 0 85 16</inkml:trace>
  <inkml:trace contextRef="#ctx0" brushRef="#br0" timeOffset="19167.334">11409 4979 1213 0,'-29'35'453'0,"17"7"72"15,10-2-332-15,7 3-19 16,9-7-66-16,8 1-38 15,7-9-40-15,6-3-17 16,2-8-20-16,7 1-132 0,-7-8-49 16,4 3-368-1,-7-3-18-15</inkml:trace>
  <inkml:trace contextRef="#ctx0" brushRef="#br0" timeOffset="19391.236">12062 4877 1391 0,'-15'8'486'16,"4"1"55"-16,3 4-369 16,5 0-98-16,3 5-126 15,4-1 257-15,8-11-745 16,-5-2 256-16</inkml:trace>
  <inkml:trace contextRef="#ctx0" brushRef="#br0" timeOffset="22092.589">12929 4652 875 0,'3'-5'345'16,"-3"1"65"-16,-3-3-232 15,-7-3-2-15,0 5-59 16,-13-2-2-16,-4 3-55 16,-6 4-11-16,1 5-27 15,-4 10 1-15,6 8-23 16,2 13 7-16,6 2-12 0,7 9 8 15,10-9-9-15,10-6 7 16,12-16-8-16,15-18 4 16,11-19-1-16,18-24 2 15,-1-12-2-15,6-23 2 16,-6 1 6-16,-3-12-5 16,-16 9 1-16,0 0 5 15,-16 24-1-15,-5 11 15 16,-13 24 5-16,-7 16 2 15,-11 21-5-15,-6 20 5 16,-4 13-17-16,-3 17-4 16,3 2-7-16,2 11 4 15,7-10-45-15,5-1-92 16,7-19-43-16,11-4-316 16,6-19 0-16</inkml:trace>
  <inkml:trace contextRef="#ctx0" brushRef="#br0" timeOffset="22254.398">13419 4466 986 0,'-7'15'362'15,"-11"15"57"-15,-1 7-269 16,-3 10-12-16,2-1-58 0,2 9-18 16,5-9-38-16,6 6-8 15,6-11-20-15,3 3-29 16,4-9-35-16,0-4-375 15,0-9 84-15</inkml:trace>
  <inkml:trace contextRef="#ctx0" brushRef="#br0" timeOffset="22559.156">13414 4599 1195 0,'-1'-15'390'0,"2"-4"92"16,8 3-336-16,8-2-12 15,4 2-47-15,7-4-12 16,2 6-41-16,3 4-4 16,-2 4-21-16,-3 6 2 0,-8 8-14 15,-6 12 6-15,-11 3-4 16,-10 9 4-16,-7 0-9 15,-7-2-28-15,-2-8-41 16,-3 0-59-16,4-11-50 16,-1-5-330-16,9 1 65 15</inkml:trace>
  <inkml:trace contextRef="#ctx0" brushRef="#br0" timeOffset="23025.492">12486 5248 1288 0,'-21'-8'381'0,"19"0"91"0,17-5-339 16,11 2-49 0,23 0 7-16,6 1-23 0,25 1 0 15,3 3-29-15,22-5 11 16,-10 0-32-16,30-1-7 16,-13 0-11-16,10-2 7 15,-15 3-12-15,13 2-44 16,-29 2-76-16,-1 8-415 15,-24 11 68-15</inkml:trace>
  <inkml:trace contextRef="#ctx0" brushRef="#br0" timeOffset="23844.848">12912 5778 1171 0,'-15'-9'340'16,"2"1"96"-16,-2 2-330 15,-7 0-17-15,0 4-22 16,-10 2 4-16,-1 5-30 0,-2 5-1 16,3 5-13-16,0 13-8 15,8 5-16-15,4 10-2 16,10 1-2-16,9 1 3 15,9-11-4-15,13-10 2 16,9-14 1-16,15-15 3 16,6-13-2-16,11-24 2 15,-7-8 3-15,7-18 1 16,-12-4-5-16,-4-12 0 16,-14 13-2-16,-3-5 2 15,-13 19 4-15,-6 9-4 16,-8 21 17-16,-10 19 0 15,-5 23 0-15,-8 21 0 16,-3 12-2-16,-4 16-14 16,5 1-3-16,1 4-2 15,6-10-10-15,8 4-49 16,8-14-52-16,8-4-71 0,2-12-327 16,15-6 43-16</inkml:trace>
  <inkml:trace contextRef="#ctx0" brushRef="#br0" timeOffset="24242.11">13487 5560 1168 0,'18'-39'406'0,"-10"5"65"16,-7 9-320-16,-5 8-19 0,-8 9-60 0,-7 11-10 15,-7 9-28-15,-6 12-13 16,-3 6-13-16,-5 12-8 15,2 0 1-15,-1 12-1 16,8-3 1-16,4 10 7 16,10-5 5-16,9 0-2 15,12-12-2-15,15-3 2 16,10-15-10-16,14-15-2 16,3-12 0-16,9-14 4 15,-6-14 0-15,4-12 5 16,-10-2 4-16,1-12-1 15,-13 2-7-15,-5-4 2 16,-11 9-4-16,-11-7-5 16,-13 11 2-16,-13 1 0 15,-9 11-26-15,-14 11-43 16,-4 18-19-16,-15 15-29 0,4 16-17 16,-6 17-36-16,14 1 4 15,8 9-269-15,22-4 58 16</inkml:trace>
  <inkml:trace contextRef="#ctx0" brushRef="#br0" timeOffset="24530.372">13429 5898 1194 0,'-2'19'482'0,"-3"1"38"16,7-2-339-16,11 1-10 16,1-2-102-16,9 1-20 15,0-3-31-15,6 2-116 16,-6-5 324-16,5 8-764 15,-10-5 258-15</inkml:trace>
  <inkml:trace contextRef="#ctx0" brushRef="#br0" timeOffset="30990.567">9171 3698 1124 0,'12'-12'325'0,"5"-26"107"16,14-7-305-16,22-18-14 15,7 0-25-15,23-6-16 16,-1 11-34-16,12-3-23 16,-15 14-19-16,5 1-73 15,-21 10-45-15,-5 6-349 16,-21 12 37-16</inkml:trace>
  <inkml:trace contextRef="#ctx0" brushRef="#br0" timeOffset="31259.433">9272 3779 1121 0,'-1'10'312'16,"17"-23"114"-1,15-16-303-15,25-25-1 16,12-12-7-16,15-16-5 16,-1 4-38-16,8-2-24 15,-15 19-27-15,5 6-121 16,-16 18-394-16,-4-2 91 15</inkml:trace>
  <inkml:trace contextRef="#ctx0" brushRef="#br0" timeOffset="47671.339">10374 3131 1086 0,'-26'29'329'0,"5"-2"113"16,11-11-293-16,12-14-2 16,10-11-20-16,20-20 10 15,10-13-39-15,19-19-12 0,2 1-24 16,9-3-8-16,-16 18-27 16,-5 15-12-16,-20 29-8 15,-13 26 1-15,-21 21-5 16,-9 18-6-16,-8 0 2 15,-4 3-22-15,5-17-46 16,2-6-106-16,14-17-377 16,1 0 47-16</inkml:trace>
  <inkml:trace contextRef="#ctx0" brushRef="#br0" timeOffset="55409.815">14457 4975 1327 0,'-14'0'377'16,"10"-7"97"-16,13 2-354 15,11 2-42-15,15-3-11 16,7 0-32-16,18 0-8 15,3-1-38-15,11 2-93 16,-11 1 4-16,3-2-405 16,-19 4 52-16</inkml:trace>
  <inkml:trace contextRef="#ctx0" brushRef="#br0" timeOffset="55592.109">14483 5133 1274 0,'-14'10'442'16,"9"-8"71"-16,17-5-365 15,13-4 2-15,11-2-81 16,18-2-12-16,1 2-41 16,16 3-132-16,-2 3-423 15,6-2 87-15</inkml:trace>
  <inkml:trace contextRef="#ctx0" brushRef="#br0" timeOffset="55928.148">15479 5051 1084 0,'2'-60'396'0,"3"8"75"16,0 21-304-16,1 15 8 0,-5 20-65 15,-4 25-15-15,-4 14-45 16,-6 20-10-16,1 6-20 15,0 13 2-15,4-8-24 16,5 5-1-16,4-11-37 16,6 1-88-16,2-16-57 15,1-10-339-15,1-14 15 16</inkml:trace>
  <inkml:trace contextRef="#ctx0" brushRef="#br0" timeOffset="56219.464">15423 5070 829 0,'-10'-23'527'15,"7"3"-33"-15,9-9-100 16,9 1-205-16,15-7-13 16,6 5-68-16,13 2-17 15,0 8-44-15,10 7-7 16,-11 11-28-16,1 11-6 15,-15 9-15-15,-8 9 0 16,-17 6-9-16,-19 8 7 16,-11-3-4-16,-15 2-4 15,-4-10-3-15,-9-3-22 0,11-11-19 16,3-4-63-16,10-14-34 16,8-1 41-16,15-6-406 15,9-11 133-15</inkml:trace>
  <inkml:trace contextRef="#ctx0" brushRef="#br0" timeOffset="56481.162">16161 4961 1276 0,'-11'8'445'16,"5"-4"67"-16,14 1-323 15,9-3-78-15,14 2-20 16,2-1-44-16,7 2-12 16,0 0-29-16,9 1-80 15,-11-2-77-15,8-3-395 16,-11-6 32-16</inkml:trace>
  <inkml:trace contextRef="#ctx0" brushRef="#br0" timeOffset="56702.909">16462 4743 851 0,'-18'9'500'15,"-2"19"-30"-15,1 3-153 0,-2 15-177 16,2 1-52-16,1 12-21 16,6-7-42-16,3 2-45 15,8-11-82-15,8 1-392 16,3-12 62-16</inkml:trace>
  <inkml:trace contextRef="#ctx0" brushRef="#br0" timeOffset="58136.079">17481 4746 1241 0,'1'-23'337'0,"-10"-1"115"0,-6 11-349 16,-12 4 6-16,-8 7-27 16,-12 9 6-16,-3 12-30 15,-14 17-14-15,2 11-20 16,-4 21 2-16,9 3-20 16,6 16 10-16,19-8 0 15,14 1 11-15,18-17-8 16,24-10 1-16,15-24-8 15,29-19 3-15,6-24-14 16,17-20 1-16,-8-14 2 0,6-12-4 16,-24-1-2-16,-6-9 5 15,-23 6-4-15,-21-7 0 16,-24 8-8-16,-21 1-35 16,-15 18-27-16,-16 19-37 15,-2 24-18-15,-16 22-33 16,7 17-5-16,-3 12-308 15,21-4 93-15</inkml:trace>
  <inkml:trace contextRef="#ctx0" brushRef="#br0" timeOffset="58339.451">17315 5104 1228 0,'-25'23'446'16,"3"10"77"-16,13 4-345 16,10 3-7-16,8-1-71 15,12-3-31-15,4-6-38 16,11-3-35-16,3-7-107 16,6-7-443-16,-8-8 94 0</inkml:trace>
  <inkml:trace contextRef="#ctx0" brushRef="#br0" timeOffset="60152.857">18532 4760 893 0,'1'-7'276'0,"0"-5"80"16,1-2-252-16,0-6 27 15,-3 1-21-15,-7-1 17 16,-2 3-24-16,-11 9-3 16,-3 11-36-16,-12 21-12 15,3 15-31-15,-9 26-4 16,6 7-12-16,3 8 3 0,12-14-7 16,12-11 2-16,16-25-3 15,14-25 4-15,11-26-5 16,20-28 3-16,3-15-3 15,16-27 1-15,-3-2-6 16,2-24 5-16,-10 13-2 16,-4-6 10-16,-20 21-9 15,-7 14 5-15,-14 34 1 16,-13 26 8-16,-13 31-7 0,-10 31 10 16,-7 13-8-16,-6 25 2 15,4-1-11-15,0 9-3 16,8-13-32-16,3 6-69 15,12-22-45-15,6-3-332 16,11-16 29-16</inkml:trace>
  <inkml:trace contextRef="#ctx0" brushRef="#br0" timeOffset="60352.369">19013 4628 1085 0,'7'0'321'0,"-12"13"81"15,-7 20-282-15,-3 5-46 16,-5 16-5-16,4-2-33 16,1 10-7-16,5-8-19 15,5 4-13-15,5-9-20 16,4 5-65-16,0-16-48 16,3-3-293-16,0-10 26 15</inkml:trace>
  <inkml:trace contextRef="#ctx0" brushRef="#br0" timeOffset="60621.364">19009 4712 1081 0,'15'-23'369'15,"6"1"80"-15,13-2-241 16,4 1-48-16,7 2 3 15,-7 6-49-15,3 10-21 16,-10 7-49-16,-5 10-19 16,-9 8-23-16,-11 6 0 15,-12 2-4-15,-8 5-7 16,-10-3-7-16,-8-3-22 16,2-4-30-16,-2-11-63 15,4-9-22-15,5-8-46 16,9-5-303-16,12 2 90 15</inkml:trace>
  <inkml:trace contextRef="#ctx0" brushRef="#br0" timeOffset="61055.041">17977 5408 1170 0,'-43'17'365'0,"8"0"109"15,21-6-344-15,16 2 24 16,19-10-42-16,28-2-4 16,18-4-42-16,31-5 9 0,13-6-31 15,37-3-7-15,-7-4-18 16,23-1-4-16,-8 1-18 15,15 1 8-15,-28 2-11 16,15-4-36-16,-23 2-55 16,-6-6-49-16,-25 9-410 15,-12 1 72-15</inkml:trace>
  <inkml:trace contextRef="#ctx0" brushRef="#br0" timeOffset="62806.806">18714 5933 629 0,'-1'-1'425'16,"-2"-4"-50"-16,0-2-57 15,-2 1-194-15,-2 0-5 16,-5 3-45-16,-7 1 9 16,-4 3-26-16,-7 9 4 15,-1 5-16-15,-2 16 6 16,3 11-26-16,1 15-1 16,7 2-16-16,7 1 3 15,10-14-11-15,13-12 7 16,12-22-4-16,16-22 3 15,6-19-6-15,14-20 7 16,-7-11-7-16,3-21 3 16,-10 3-2-16,-4-8 3 0,-14 11-5 15,0 0 8-15,-8 20-4 16,-5 11-4-16,-9 18-1 16,-6 15 7-16,-4 18-2 15,-8 26 10-15,-1 9-5 16,-2 24 6-16,1 4-5 15,0 13 4-15,6-12-14 16,4 4-8-16,3-19-38 0,8-3-66 16,1-15-31-16,7-3-101 15,-1-19-246-15,7-7 56 16</inkml:trace>
  <inkml:trace contextRef="#ctx0" brushRef="#br0" timeOffset="63302.332">19445 5740 1136 0,'15'-34'378'0,"-7"-1"88"0,-9 7-322 16,-8 3 6-16,-7 9-42 16,-13 8-20-16,-6 5-34 15,-10 15 3-15,-1 6-23 16,-6 17-2-16,2 6-15 16,-3 22 6-16,8 1-11 15,1 14 1-15,12-7-9 16,10 9 8-16,15-15-4 15,17 0-4-15,14-14-3 0,16-11 7 16,9-19-10-16,15-13 2 16,-2-16 2-16,11-20 1 15,-6-12-1-15,4-18 3 16,-8-2-5-16,-10-16 2 16,-20 4-4-16,-20-4-5 15,-23 10-3-15,-23 2-27 16,-13 20-22-16,-16 21-22 15,-1 23-15-15,-8 24-9 16,9 17 7-16,1 19-12 16,12-1-2-16,12 6-57 15,20-6-269-15,16 4 63 16</inkml:trace>
  <inkml:trace contextRef="#ctx0" brushRef="#br0" timeOffset="63688.589">19382 6091 1038 0,'-11'17'500'16,"4"2"7"-16,6 10-211 15,8-1-126-15,5 4-34 16,6-3-68-16,8 1-15 16,4-6-34-16,13-1-91 15,-1-7 297-15,6-7-787 16,-19-4 284-16</inkml:trace>
  <inkml:trace contextRef="#ctx0" brushRef="#br0" timeOffset="66681.693">5830 7464 1096 0,'-34'9'401'0,"14"-2"59"16,13-8-265-16,15-4-75 15,15-4-28-15,19-2 3 0,5 1-34 16,20 1-15-16,3 5-37 16,17 1-112-16,-9 2-67 15,3 5-350-15,-18 4-5 16</inkml:trace>
  <inkml:trace contextRef="#ctx0" brushRef="#br0" timeOffset="66890.421">5889 7660 1097 0,'-25'-1'427'0,"12"-4"62"16,9-3-265-16,13 0-60 16,10 0-46-16,14 0-29 15,5 3-43-15,18 2-24 16,6 0-31-16,18 1-131 15,-5-3-36-15,10 4-360 16,-17 1-18-16</inkml:trace>
  <inkml:trace contextRef="#ctx0" brushRef="#br0" timeOffset="67334.511">6956 7503 1287 0,'2'-28'345'0,"-3"18"98"16,-5 20-370-16,-6 22-8 15,-1 12-26-15,-2 23 0 16,-2 5-1-16,4 12-8 16,6-9-10-16,0 7-4 15,5-14-14-15,2 0-39 16,3-13-34-16,4-1-91 0,0-18-318 16,3-15 44-16</inkml:trace>
  <inkml:trace contextRef="#ctx0" brushRef="#br0" timeOffset="67634.305">6835 7756 1073 0,'-11'-13'384'16,"8"-9"66"-16,13-9-249 15,12-4-48-15,11-10 1 16,9 4-37-16,19-3-5 15,1 7-34-15,11 3-17 16,-9 15-32-16,-2 6-12 16,-23 11-12-16,-10 13-10 15,-20 11-1-15,-15 15 1 16,-12 4-2-16,-15 8-4 16,-8-5-5-16,-11-1-34 15,5-15-21-15,-2-7-80 16,10-14-43-16,9-7-354 15,13-8 60-15</inkml:trace>
  <inkml:trace contextRef="#ctx0" brushRef="#br0" timeOffset="68817.609">8370 6988 795 0,'15'-18'247'16,"-21"15"63"-16,-14 15-199 15,-10 13-19-15,-19 17 24 16,-6 7-20-16,-17 20 23 16,8 7-15-16,-4 17 9 15,13-4-36-15,6 17-8 16,18-11-35-16,8 9-5 15,10-17-23-15,12 3-8 16,11-20-19-16,15-6-76 16,8-24-46-16,11-10-321 15,7-15 25-15</inkml:trace>
  <inkml:trace contextRef="#ctx0" brushRef="#br0" timeOffset="69151.044">8286 7806 1158 0,'-25'47'300'0,"13"-13"103"15,16-24-325-15,19-17-1 16,12-18-7-16,28-26 13 15,7-13-16-15,23-18-8 16,-5-2-22-16,4-6-10 16,-18 20-16-16,-12 11-2 15,-24 24-7-15,-11 19 6 16,-18 25-2-16,-15 26 20 16,-8 14 2-16,-13 19 19 15,-3 3-7-15,-3 10 2 16,8-13-20-16,2 0-8 15,13-17-19-15,7-1-52 16,8-16-69-16,9-7-399 0,3-5 64 16</inkml:trace>
  <inkml:trace contextRef="#ctx0" brushRef="#br0" timeOffset="69380.284">9192 7673 876 0,'-11'5'497'0,"12"0"-23"16,3-2-155-16,10 3-177 16,5-1-54-16,7 0-21 15,4 1-40-15,6-4-12 16,-3 0-60-16,10-6-96 15,-8-2-360-15,-5 1 46 16</inkml:trace>
  <inkml:trace contextRef="#ctx0" brushRef="#br0" timeOffset="69583.275">9404 7454 1167 0,'-22'30'334'16,"2"18"81"-16,7 1-339 15,3 11-18-15,3-3-39 16,0 6-21-16,2-12-42 0,4 9-372 16,2-13 99-16</inkml:trace>
  <inkml:trace contextRef="#ctx0" brushRef="#br0" timeOffset="71367.02">10729 7062 1106 0,'3'-33'320'0,"-10"0"86"16,-10 11-318-16,-12 2-3 15,-8 10-28-15,-16 9-3 16,-3 6-8-16,-10 16-1 16,5 9-8-16,-5 16-10 15,15 4-11-15,3 19-7 16,16-2-4-16,9 8 1 16,18-10-1-16,16-1-2 15,13-20 0-15,20-11-4 16,9-19 3-16,23-16-3 15,0-13 7-15,12-19-4 16,-11-10 6-16,-3-13-8 16,-25-1 6-16,-10-9-5 15,-21 12 1-15,-16-5-8 0,-18 13 3 16,-21 5-51-16,-12 17-19 16,-17 12-23-16,-6 20 5 15,-6 21-29-15,11 9 28 16,0 14-304-16,22 5 96 15</inkml:trace>
  <inkml:trace contextRef="#ctx0" brushRef="#br0" timeOffset="71626.291">10601 7381 940 0,'-30'1'412'0,"13"6"33"16,6 8-215-16,11 7-89 16,10 4-38-16,11 6-23 15,8 1-41-15,14 1-15 16,1-7-28-16,16 2-109 15,-2-6-373-15,5-3 85 16</inkml:trace>
  <inkml:trace contextRef="#ctx0" brushRef="#br0" timeOffset="72084.845">9922 7834 1014 0,'-25'-1'322'0,"5"2"70"16,21 1-288-16,20 2 23 15,13 2-28-15,24 5 23 16,8 0-13-16,21 2-9 15,5-1-33-15,30-3-22 16,-2-7-37-16,29-7-8 16,-3-3 1-16,13-8-2 15,-31-2-128-15,-4-5-371 16,-38 1 83-16</inkml:trace>
  <inkml:trace contextRef="#ctx0" brushRef="#br0" timeOffset="72786.556">10566 8504 585 0,'29'-59'388'15,"-7"7"-30"-15,-1 6-80 16,-10 19-142-16,-3 13-17 0,-6 18-47 16,-8 18-8-16,-3 9-11 15,-3 16-8-15,-1 4-14 16,-2 10-6 0,6-5-10-16,0 9-13 15,2-11-5-15,1 7-4 0,3-11 1 16,2 1-61-16,1-16-36 15,7-1-328-15,4-16 41 16</inkml:trace>
  <inkml:trace contextRef="#ctx0" brushRef="#br0" timeOffset="73083.791">10580 8453 1165 0,'-2'-15'414'0,"3"-8"86"16,11-1-315-16,14-16 9 15,12 0-51-15,14-6-24 16,2 7-44-16,14 5-25 16,-4 16-30-16,-4 13-14 15,-14 14-11-15,-9 15-5 16,-21 8 4-16,-21 12-3 15,-14-1 0-15,-20 7 0 0,-7-7-1 16,-7-2-18 0,7-10-8-16,1-5-62 0,15-10-55 15,5-12-405-15,13-4 72 16</inkml:trace>
  <inkml:trace contextRef="#ctx0" brushRef="#br0" timeOffset="74935.276">11885 7783 1428 0,'-33'-6'397'0,"13"5"93"16,18 5-415-16,10 4-48 15,6 2-113-15,-3-10-403 16,3 0 81-16</inkml:trace>
  <inkml:trace contextRef="#ctx0" brushRef="#br0" timeOffset="76685.299">13164 7474 986 0,'-9'-21'330'16,"-12"5"45"-16,-6 1-239 16,-12 2-77-16,-1 4-9 0,-14-2 8 15,1 10-7-15,-4 13 1 16,10 7-22-16,1 15-4 16,15 8-13-16,11 2-3 15,12-8-6-15,19-6-1 16,19-19-3-16,28-22 2 15,11-17 3-15,18-25-4 16,-4-12 3-16,8-19-1 16,-15 4 3-16,2-10-3 15,-16 14 3-15,-6-1-1 16,-17 21-2-16,-10 4 0 16,-18 23-3-16,-6 19 7 15,-10 21 2-15,-13 29 11 16,-10 18 4-16,-13 24 9 15,-4 2-12-15,0 15-1 0,7-12-12 16,10 3-11-16,14-21-20 16,12-2-66-16,8-20-51 15,6-8-333-15,3-22 30 16</inkml:trace>
  <inkml:trace contextRef="#ctx0" brushRef="#br0" timeOffset="76889.495">13677 7294 1107 0,'-12'12'289'0,"-4"11"107"16,3 6-322-16,1 9 7 16,3-5-22-16,0 11-7 15,4-4-26-15,1 10-6 16,4-5-21-16,5 4-24 15,2-9-41-15,0-4-355 16,0-14 85-16</inkml:trace>
  <inkml:trace contextRef="#ctx0" brushRef="#br0" timeOffset="77149.725">13609 7318 920 0,'10'-18'318'15,"7"-2"77"-15,5 4-239 16,15-3 25-16,4 1-25 16,12 2-1-16,-4 6-40 15,4 5-19-15,-9 8-55 16,-8 10-17-16,-14 7-24 16,-10 13 1-16,-16 3-11 15,-14 10-17-15,-10-1-16 0,-17 6-40 16,-4-10-26-16,-3-1-33 15,6-13-15-15,2-7-311 16,17-9 101-16</inkml:trace>
  <inkml:trace contextRef="#ctx0" brushRef="#br0" timeOffset="77583.239">12497 8102 1077 0,'-63'2'350'0,"15"0"87"16,21-3-292-16,22 1-17 15,29 0-21-15,30-1 1 16,18-3-31-16,42-3-5 15,11-1-30-15,38-9-10 16,6-4-23-16,35-9 1 16,-13-2-7-16,27-7 1 15,-27 6-4-15,8 2-53 16,-40 8-86-16,-12 2-382 16,-46 3 48-16</inkml:trace>
  <inkml:trace contextRef="#ctx0" brushRef="#br0" timeOffset="79399.439">13339 8585 1040 0,'-26'-10'267'16,"-3"0"93"-16,3 2-299 16,-5 0 7-16,5 1-14 15,-4 2 5-15,5 5-14 16,0 8-2-16,4 9-16 16,-1 16-7-16,5 5-12 15,2 16 0-15,7-1-1 16,9-1 1-16,10-14-4 15,9-9 4-15,8-24-2 0,15-16 4 16,2-17-4-16,16-28 13 16,-1-9-8-16,9-20 7 15,-10 1-2-15,-3-7 20 16,-17 16-8-16,-4 0 21 16,-14 19-10-16,-7 10 2 15,-6 16-22-15,-6 8 1 16,-6 12-13-16,-1 5 5 15,0 5-5-15,-2 7 4 16,3 5-2-16,-1 11 2 16,0 9-5-16,-2 17-1 15,-3 5-2-15,-4 20-2 16,0-3-3-16,-2 12 1 16,1-7 0-16,1 7-1 15,2-17 1-15,1 1-2 16,3-18-6-16,1-3-68 15,4-17-44-15,2-6-372 0,2-10 44 16</inkml:trace>
  <inkml:trace contextRef="#ctx0" brushRef="#br0" timeOffset="79999.509">14113 8426 1028 0,'11'-27'421'0,"-3"0"35"0,-5 6-263 16,-8 5-51-16,-3 6-51 15,-12 2-17-15,-2 7-22 16,-10 5-1-16,-1 4-20 15,-8 6 7-15,6 6-10 16,-7 12 3-16,6 5-9 16,1 10 0-16,8 4-14 15,4 10-3-15,11-2-5 0,11 3 4 16,12-8-5-16,12-4 3 16,10-17-1-16,10-12 4 15,3-14-8-15,9-14 5 16,-3-8-1-16,5-20-3 15,-8-5-1-15,1-14 6 16,-14-1-4-16,-4-12-1 16,-16 9 4-16,-15-4-1 15,-12 12-5-15,-15 4-9 16,-10 18-12-16,-13 18-32 16,3 20-29-16,-12 24-39 15,7 12-11-15,-2 14-34 16,13-1 12-16,5 4-297 15,19-13 99-15</inkml:trace>
  <inkml:trace contextRef="#ctx0" brushRef="#br0" timeOffset="80240.384">14049 8667 1025 0,'-16'-5'342'0,"0"5"72"15,10 5-287-15,7 7 8 16,5 4-53-16,8 7-7 16,4 0-35-16,12 1-18 15,1 0-60-15,7 1-384 16,-2-1-36-16,-2 7-151 15</inkml:trace>
  <inkml:trace contextRef="#ctx0" brushRef="#br0" timeOffset="81618.163">15027 6925 1077 0,'-5'4'299'0,"5"-2"88"16,8 19-284-16,6 12-18 15,6 21-9-15,0 9-17 16,8 29-16-1,0 0-23-15,3 16-10 16,-6-8-12-16,-6 14-1 16,-13-19 3-16,-15 12-2 15,-12-13 1-15,-16 11 0 0,-1-16 1 16,-5 3-1-16,6-21-13 0,6-5-37 16,14-22-40-16,2-14-338 15,12-16 60-15</inkml:trace>
  <inkml:trace contextRef="#ctx0" brushRef="#br0" timeOffset="81965.603">15886 7630 985 0,'-36'2'351'0,"4"1"85"16,12 1-254-16,10 1-9 15,9-1-33-15,9-2-8 16,9 1-45-16,12 0-20 16,3-4-32-16,13 0-11 15,6 1-16-15,8 0-24 16,-2 2-56-16,8 1 213 16,-10 0-666-16,2-1 238 15</inkml:trace>
  <inkml:trace contextRef="#ctx0" brushRef="#br0" timeOffset="82351.205">15775 7806 1232 0,'-17'2'457'15,"3"-6"64"-15,13 1-345 16,15-1 9 0,6 0-71-16,15 0-28 15,4 3-25-15,13-1-17 0,0 2-34 16,14 3-50-16,-5-1-49 0,7 4-487 16,-16-5-4-16,-11-4-198 15</inkml:trace>
  <inkml:trace contextRef="#ctx0" brushRef="#br0" timeOffset="84564.909">17044 7652 1065 0,'1'-42'346'0,"-1"13"78"16,3 19-271-16,-1 21-29 16,-5 24-13-16,-1 16-34 0,-3 19-13 15,2 2-31-15,0 13-5 16,3-8-17-16,2 5-5 15,1-13-6-15,1 5-19 16,3-16-40-16,2-9-92 16,-1-15-39-16,-2-18-299 15,-3-24 14-15</inkml:trace>
  <inkml:trace contextRef="#ctx0" brushRef="#br0" timeOffset="84831.991">16926 7774 1024 0,'-5'-24'378'15,"7"-4"71"-15,16-7-227 16,9 0-38-16,17-1-10 16,7 8-50-16,10 6-24 0,-1 12-57 15,3 8-10-15,-11 10-30 16,-7 8-10-16,-16 5-11 15,-13 5-22-15,-14 4-15 16,-15 6-15 0,-11-4-12-16,-10 3-18 15,-5-5 0-15,-9-2-25 16,7-9-1-16,4-2-48 16,9-6-258-16,10-8 76 15</inkml:trace>
  <inkml:trace contextRef="#ctx0" brushRef="#br0" timeOffset="86217.909">18266 7170 885 0,'5'-13'236'16,"-15"10"92"-16,-13 8-231 16,-9 6 1-16,-13 11 2 15,1 6-26-15,-11 20-7 16,7 7-6-16,-4 23-1 15,11 4 6-15,0 22-13 16,11-6-6-16,0 16-22 16,13-14-8-16,5 7-18 15,9-21 0-15,10 0 1 16,9-21 7-16,13-7-78 16,4-20-36-16,9-7-334 15,-4-22 20-15</inkml:trace>
  <inkml:trace contextRef="#ctx0" brushRef="#br0" timeOffset="86581.201">18202 7883 1154 0,'-35'40'302'15,"17"-17"103"-15,13-8-314 16,22-12-8-16,16-16-7 16,8-9-25-16,13-14-1 15,2-7-21-15,6-14-7 16,-4 10-4-16,5-2-4 16,-11 13-5-16,-5 13-4 15,-16 17 0-15,-10 13-3 16,-15 17 1-16,-14 15-3 15,-5 6 3-15,-6 11 2 16,1-6-1-16,-1 5-11 16,8-9-33-16,5-3-88 15,6-9-301-15,3-8-37 16,6-11-163-16</inkml:trace>
  <inkml:trace contextRef="#ctx0" brushRef="#br0" timeOffset="86784.435">18950 7859 1098 0,'3'2'326'15,"8"4"84"-15,6-5-317 0,9 0-8 16,2 3-41-16,8-1-14 15,1-3-15-15,8-1-42 16,-4-3-67-16,2-10-326 16,-5-5 53-16</inkml:trace>
  <inkml:trace contextRef="#ctx0" brushRef="#br0" timeOffset="87028.745">19223 7602 916 0,'-17'12'329'0,"2"12"39"0,0 5-242 15,-1 13-32-15,3 2-29 16,-3 9-17-16,5-6-8 15,4 3-2-15,5-12-17 16,5 0 87-16,6-9-513 16,-10-2 211-16</inkml:trace>
  <inkml:trace contextRef="#ctx0" brushRef="#br0" timeOffset="89031.56">20195 7457 769 0,'-21'27'420'0,"6"-8"-22"15,12-13-130-15,11-12-140 0,16-17-13 16,10-15-45-16,19-24-6 16,3-4-24-16,18-8-13 15,-7 11-20-15,2 10-1 16,-19 27-4-16,-11 20 0 16,-24 21-3-16,-13 26 6 15,-12 12-4-15,-13 15 4 16,-6-1 2-16,-2 2-5 15,5-15-1-15,3-3-43 16,12-17-56-16,2 0-371 16,2-10 64-16</inkml:trace>
  <inkml:trace contextRef="#ctx0" brushRef="#br0" timeOffset="89564.102">19801 7962 1056 0,'-16'1'332'0,"6"-2"81"16,13-2-284-16,11-1 25 15,11-2-23-15,21 0 4 16,9 3-11-16,23-1-15 16,5 1-39-16,22-3-16 15,-2 0-24-15,20-6-14 0,-9-3-12 16,15-6 0-16,-15 5-2 15,6-3 2-15,-22 6-1 16,0 2-2-16,-21 8-44 16,-4-4-136-16,-21-1-378 15,-6-8 40-15</inkml:trace>
  <inkml:trace contextRef="#ctx0" brushRef="#br0" timeOffset="91813.857">20187 8534 745 0,'-24'12'353'0,"4"-3"8"16,4-2-141-16,13-7-96 15,5-8 8-15,9-7-9 16,16-15 0-16,5-8-23 16,16-14-10-16,1-2-36 0,11-1-25 15,-9 10-20-15,1 11-1 16,-17 18-9-16,-9 17-2 16,-19 16 2-16,-15 15-6 15,-13 8-2-15,-10 16 4 16,-6-2 4-16,0 5-1 15,9-11 0-15,8-5 3 16,13-17 3-16,15-7-7 16,10-17-1-16,13-11 6 15,8-11 1-15,15-11-7 16,-7-5 4-16,7-5 1 16,-7 2-2-16,-3-1-1 15,-13 13 3-15,-4 7-3 16,-11 13 6-16,-10 13-7 15,-12 12 1-15,-14 18-4 0,-6 8-4 16,-17 15-3 0,-4 2 3-16,-15 14-3 0,4-8 3 15,-9 10 6-15,9-9 2 16,-2 5 2-16,15-12 1 16,2 4 8-16,14-13-3 15,6 1 6-15,10-14-2 0,12-3 12 16,9-14-14-16,19-10 1 15,11-15-1-15,24-11-3 16,9-7 9-16,25-7-145 16,-4-3-358-16,10-5 82 15</inkml:trace>
  <inkml:trace contextRef="#ctx0" brushRef="#br0" timeOffset="92262.575">20917 9323 1001 0,'2'-16'232'16,"-6"13"102"-16,-5 10-284 15,3 8 3-15,-6 11 11 16,-1 8-21-16,-1 6-1 16,2-1-10-16,1 6-13 15,5-6-12-15,1-1-6 16,4-7-3-16,3-5-72 15,3-11 20-15,0-13-321 16,1-13 46-16</inkml:trace>
  <inkml:trace contextRef="#ctx0" brushRef="#br0" timeOffset="92518.929">20863 9316 923 0,'-4'-14'326'0,"3"0"53"16,8-4-224-16,9 2-45 16,8-2 4-16,4 0-35 15,8 5-12-15,-3 6-24 16,2 5-9-16,-9 9-30 0,-3 9 0 16,-10 3-11-16,-7 5-7 15,-9-2-20-15,-5 2-22 16,-4-5-11-16,-6-1-59 15,1-6 120-15,-5 0-410 16,4-5 135-16</inkml:trace>
  <inkml:trace contextRef="#ctx0" brushRef="#br0" timeOffset="92730.921">21166 9564 919 0,'-4'22'230'16,"-4"1"71"-16,3-2-268 16,0 0-21-16,3-6-13 15,0 0 149-15,-1-6-449 16,2-2 202-16</inkml:trace>
  <inkml:trace contextRef="#ctx0" brushRef="#br0" timeOffset="93197.313">21660 9261 802 0,'-4'-3'316'0,"-3"-3"30"16,-3 3-179-16,-5 5-78 16,-4 2 1-16,-6 4 3 15,2 6-11-15,-7 3 9 0,4 4-30 16,-1 9-13-16,4 2-18 15,-3 8-8-15,7 0-9 16,0 6 2-16,10-8-1 16,6 0 0-16,8-9 0 15,13-6-7-15,6-14-4 16,13-6 0-16,1-13-1 16,9-9 1-16,-6-8-5 15,4-8 4-15,-9 0-2 0,-4-9-1 16,-11 6-4-16,-8-2 9 15,-11 6 1-15,-11-3-4 16,-9 12-2-16,-11 3-69 16,-4 9-41-16,-6 16-60 15,-1 14-294-15,-5 16 43 16</inkml:trace>
  <inkml:trace contextRef="#ctx0" brushRef="#br0" timeOffset="93502.295">21624 9540 1275 0,'-11'14'406'0,"8"8"60"16,6 1-369-16,9 1-25 15,3-3-57-15,10 1-50 16,0-7-68-16,5-10-362 15,-3-2 52-15</inkml:trace>
  <inkml:trace contextRef="#ctx0" brushRef="#br0" timeOffset="94697.624">22591 6771 1168 0,'-23'-22'327'0,"0"5"93"15,10 18-340-15,7 13 32 16,4 7-19-16,7 15 4 16,5 7-7-16,11 11-5 15,3-1-31-15,12 15-18 16,-1-2-17-16,7 21-10 16,-5 1 0-16,3 23-7 15,-11-3 0-15,-4 25-6 16,-9-13 3-16,-12 13-7 15,-17-13 2-15,-9 10 1 16,-12-25 1-16,-14 5-1 16,3-24 3-16,1-4-4 15,3-25-23-15,5-9-81 0,12-22-39 16,0-13-365 0,3-15 32-16</inkml:trace>
  <inkml:trace contextRef="#ctx0" brushRef="#br1" timeOffset="104395.435">14409 6837 990 0,'-45'-42'236'0,"-8"6"97"16,8 10-288-16,-5-8 7 15,11 5-15-15,-2-5-6 16,5 3-13-16,-8-6-9 16,3 7-10-16,-16-2 3 15,-3 3-5-15,-21 1 3 16,0 11 5-16,-16-2 0 16,5 7-1-16,-19 0 4 15,13 5-3-15,-13-2-2 16,11 1 0-16,-11-1 2 0,17 1-9 15,-12-3 4-15,12 1 0 16,-13 0 7-16,11 1 7 16,-15 1 12-16,11 5-6 15,-11 0 7-15,9 0-10 16,-11 2 0-16,15 0-10 0,-13-3 6 16,17 2-3-16,-13 0 8 15,14 2-10-15,-10 0 1 16,13 2-1-16,-12 2-3 15,16-1-7-15,-16 3 8 16,15 2 2-16,-12 2 7 16,11 2 0-16,-7 2 5 15,18-1-8-15,-5 4 2 16,14-1-12-16,-4 7 3 16,11 0-7-16,-5 8 5 15,6 2-8-15,-7 14 7 16,6 0-2-16,-5 16 6 15,9 1-9-15,1 16 5 16,11-4-6-16,3 15-3 16,11-6-2-16,-1 17 12 15,8-11-7-15,1 19 2 16,7-10 3-16,0 19-3 0,3-12 0 16,4 14 0-16,3-14 2 15,5 19-1-15,5-15 0 16,7 11-6-16,6-14 7 15,12 14-1-15,0-14 0 16,8 7 3-16,-3-16 1 16,9 11-5-16,-6-17 0 15,14 7 0-15,-1-15-2 16,13 4 2-16,-4-15 3 0,11 1-2 16,-4-16 5-16,10 3-5 15,-6-10 2-15,13 2 0 16,-7-9 1-16,12 1-5 15,-10-10 4-15,14-4 1 16,-4-7 0-16,13-5-2 16,-8-4 2-16,10-1-1 15,-12-3-3-15,12 6 0 16,-15-1 5-16,9 3-1 16,-13 1 2-16,13 1-2 15,-12-5 4-15,16-2 2 16,-10-6-6-16,14-3-2 15,-10-7 8-15,11-2-10 16,-15-4-3-16,12-4 7 0,-16 1-1 16,9-4-3-1,-14-1 3-15,8-2 0 0,-13 0-5 16,5-4 10-16,-15 2-6 16,3-3 5-16,-12 3 0 15,5-4 2-15,-7 1-5 16,4-2 12-16,-10 2-4 15,1-6 13-15,-10 4 3 16,0-6 9-16,-7 1-6 16,5-5-1-16,-3 4-9 0,6-6-4 15,-6 2-10-15,6-3 0 16,-5 6 1-16,1-6-4 16,-6 7 4-16,4-4-2 15,-6 2 0-15,2-8 0 16,-1 5 1-16,5-10-6 15,-5 4 2-15,4-5-4 16,-8 5 2-16,2-4-2 16,-8 8 4-16,1-7-1 15,-5 8 2-15,3-3 0 16,-5 5 1-16,3-4-2 16,-2 4 1-16,3-6-1 15,-5 3-2-15,2-6-1 16,-2 4 2-16,1-4 2 15,-6 6 0-15,2-5-1 0,-4 6 3 16,0-4 3-16,-1 4-6 16,1-8 0-16,-4 7 1 15,3-5 2-15,0 4-5 16,0-7 7-16,1 8 2 16,-2-6 8-16,2 6-8 15,-1-2 5-15,-1 4-2 16,-1-5-3-16,0 5-1 0,-1-6 3 15,-2 3 0-15,2-6 6 16,-1 5-5-16,1-6-4 16,1 7 1-16,0-5-2 15,2 5-7-15,0-3 8 16,1 4-5-16,0-2-2 16,-4 2 4-16,1-4-2 15,-3 3-7-15,1-3 11 16,-1 2-6-16,0-3-1 15,-1 5-1-15,-1-2 5 16,-2 6-6-16,-6-2 15 16,-3 4-3-16,-5-1 7 15,-3 5 0-15,-6-2 6 16,-4 4-8-16,-11-2 6 16,1 5-8-16,-11-4-2 15,3 4-10-15,-7-3 1 0,8 2-13 16,-1-7-52-16,10 2-44 15,-4-4-88-15,9 2-333 16,-27 2 42-16</inkml:trace>
  <inkml:trace contextRef="#ctx0" brushRef="#br1" timeOffset="108494.754">11242 10800 771 0,'16'1'296'16,"-2"-3"45"-16,2-4-170 15,-3-4-38-15,-1-6 22 16,-5 1-24-16,-5 1 10 16,-8 0-25-16,-7 1-5 0,-5 9-39 15,-12 0-12-15,-1 7-27 16,-6 9-10-16,1 8-9 15,-3 14-6-15,8 7-4 16,-1 15-2-16,12 1 1 16,10 0-1-16,14-11-3 15,17-10 0-15,11-23-1 16,16-22 0-16,3-19 1 16,12-25-1-16,0-10 3 0,5-22 0 15,-11 2-4-15,-1-15 3 16,-17 13 2-16,-6 0-3 15,-15 23 2-15,-8 14 8 16,-8 30-9-16,-11 26 1 16,-7 25 1-16,-7 27 0 15,-4 12-3-15,0 17 3 16,3-8 0-16,0 4-13 16,11-16-51-16,3 0-112 15,7-21-346-15,2-11 28 16</inkml:trace>
  <inkml:trace contextRef="#ctx0" brushRef="#br1" timeOffset="109020.431">11897 10677 1023 0,'-3'-18'362'0,"-1"15"50"15,-3 14-259-15,1 14-60 16,-2 14-26-16,-1 6-36 16,0 9-7-16,3-8-14 15,1 5-7-15,3-10-1 0,2 3-8 16,1-9-17-16,0 2-46 15,0-9-33-15,-2-4-335 16,2-12 63-16</inkml:trace>
  <inkml:trace contextRef="#ctx0" brushRef="#br1" timeOffset="109279.001">11840 10746 971 0,'11'-34'364'16,"3"4"64"-16,7-2-196 16,6 3-61-16,4-2-1 15,1 8-45-15,-1 4-23 16,-3 7-58-16,-4 7-17 16,-5 14-23-16,-8 9 0 15,-7 7-8-15,-9 11 1 16,-6 1-5-16,-4 3-15 0,-3-6-17 15,0-2-47-15,2-10-38 16,-2-5-72-16,1-6-308 16,-1-2 61-16</inkml:trace>
  <inkml:trace contextRef="#ctx0" brushRef="#br1" timeOffset="109813.241">10955 11299 879 0,'-35'14'336'0,"16"2"44"15,13-4-223 1,23-1-18-16,18-4-22 0,22 0 8 16,9-5-15-16,23-4 3 15,1-4-33-15,24-6-8 16,-6-6-28-16,21-6-11 15,-6-1-11-15,8-3-8 16,-19 9-13-16,4 0-53 16,-21 11-60-16,-1 8-415 15,-21 7 69-15</inkml:trace>
  <inkml:trace contextRef="#ctx0" brushRef="#br1" timeOffset="110963.985">11501 11956 901 0,'-4'-7'356'15,"-5"-4"55"-15,-4-3-240 16,-7-2-3-16,1 4-59 0,-8 3-19 16,1 6-38-1,-7 6-10-15,6 9-23 0,-3 9 19 16,5 8-2-16,2 14 3 15,8 4-9-15,5 11 0 16,7-7-19-16,8-6-2 16,10-18-9-16,15-21 0 15,8-24 0-15,15-24 1 16,-2-13-2-16,7-24 0 16,-11 3 4-16,1-17-3 15,-15 7 0-15,-4-8-1 16,-10 20 3-16,-5 8-3 15,-11 24 4-15,-3 21-3 16,-5 26 3-16,-7 24 0 16,-3 13-1-16,-4 22 0 15,1 4-2-15,0 9-2 16,6-9 0-16,5 1-80 0,10-15-39 16,2-1-384-16,12-16 37 15</inkml:trace>
  <inkml:trace contextRef="#ctx0" brushRef="#br1" timeOffset="111393.759">12101 11593 1108 0,'13'-26'348'0,"-11"2"70"15,-3 9-310-15,-5 9 7 16,-6 7-29-16,-6 8-1 15,-4 5-5-15,-8 8-9 16,-1 2-27-16,-4 15-12 16,2 2-11-16,-3 11-6 15,9 2-6-15,-1 13-2 16,8-6 1-16,8 8-2 16,9-12-5-16,11-2 4 15,10-18-6-15,14-10 2 16,6-20-5-16,10-15 3 15,1-12-1-15,5-19 4 16,-10-7-5-16,2-13 4 0,-13 2-4 16,-6-11 8-16,-13 10 0 15,-10-2 0-15,-14 14 0 16,-13 1-3-16,-9 14-12 16,-12 12-29-16,-6 17-3 15,-11 19-37-15,5 18-19 16,-2 19-35-16,13 3-13 15,8 8-328-15,22-8 91 0</inkml:trace>
  <inkml:trace contextRef="#ctx0" brushRef="#br1" timeOffset="111654.687">12096 12035 1023 0,'-17'8'463'16,"3"0"33"-16,6 5-233 15,7 2-107-15,4 4-27 16,5 5-75-16,9 4-19 15,3-4-25-15,9-1-22 16,2-7-63-16,3-5-299 0,-3-3-156 16,-4-2-97-16</inkml:trace>
  <inkml:trace contextRef="#ctx0" brushRef="#br1" timeOffset="112193.541">12809 11171 1284 0,'-20'5'475'0,"6"-3"36"16,13 1-371-16,10-2-34 15,7-4-145-15,11-5-463 16,-5-2 120-16</inkml:trace>
  <inkml:trace contextRef="#ctx0" brushRef="#br1" timeOffset="112927.827">13955 10480 886 0,'10'-36'457'15,"-9"5"-3"-15,-5 0-147 16,-6 11-141-16,-10 4-9 0,-8 7-58 16,-14 9-10-1,-3 9-36-15,-11 13-15 16,2 10-22-16,-4 18-5 16,11 3-5-16,2 17-6 0,9-1-4 15,7 8 6-15,11-9-1 16,10 4 0-16,9-16 3 15,17-5 0-15,9-16-2 0,12-12-2 16,8-16 4-16,17-21-6 16,0-10 5-16,10-18-4 15,-7-7 2-15,-4-14-4 16,-16 3 3-16,-7-12-2 16,-14 6 5-16,-5-7 3 15,-12 12-3-15,-11 2 0 16,-11 19-3-16,-14 9-10 15,-9 21-17-15,-16 15-52 16,-2 14-26-16,-8 20-87 16,8 5-23-16,3 5-313 15,18-1 65-15</inkml:trace>
  <inkml:trace contextRef="#ctx0" brushRef="#br1" timeOffset="113163.301">13816 10812 1174 0,'-12'8'401'0,"9"10"86"15,7 3-329-15,11 7-9 16,6-1-60-16,11 7-25 15,2-6-41-15,9 5-18 16,-3-7-55-16,5 7-92 16,-12-10-369-16,-2 2 49 15</inkml:trace>
  <inkml:trace contextRef="#ctx0" brushRef="#br1" timeOffset="113876.663">13330 11442 1229 0,'-34'5'312'16,"12"-5"102"-16,25-1-350 15,20-2 30-15,11-1 4 16,18-3 17-16,5 1 2 0,19 3-5 16,-1 0-38-16,22 6-26 15,-1 2-32-15,15 5-9 16,-14-1-21-16,8 0-86 16,-19-1-51-16,1 2 30 15,-20-3-417-15,0-1 111 16</inkml:trace>
  <inkml:trace contextRef="#ctx0" brushRef="#br1" timeOffset="114189.959">13800 11956 1127 0,'2'-39'346'16,"-3"16"72"-16,-1 15-316 15,1 15-4-15,-1 13-40 16,-7 14-3-16,3 7-18 15,1 10-10-15,3-3-19 0,2 6-6 16,4-9-7-16,5 2-2 16,3-10-13-16,2-4-57 15,2-12-37-15,4-9-339 16,-1-12 48-16</inkml:trace>
  <inkml:trace contextRef="#ctx0" brushRef="#br1" timeOffset="114543.739">13703 11956 999 0,'-18'-4'328'15,"4"-5"63"-15,13-2-277 16,9-6 21-16,9-4-30 15,13-9 20-15,7-2-7 16,14-7 10-16,0 3-28 16,6 0-9-16,-7 11-35 15,1 12-10-15,-13 15-23 0,-3 18-12 16,-14 9-6-16,-5 14-5 16,-15 2-2-16,-11 6 1 15,-11-3 2-15,-6 2-3 16,-3-9 4-16,-2-6-8 15,6-9-18-15,1-12-90 16,4-12-47-16,6-7-394 16,3-11 32-16</inkml:trace>
  <inkml:trace contextRef="#ctx0" brushRef="#br1" timeOffset="115624.281">10265 11288 1051 0,'-16'0'356'0,"8"8"54"16,8-1-290-16,11 5-32 16,8-2-44-16,15-1-13 15,5-7-14-15,19-2-58 16,-2-6-44-16,10-3-340 15,-10 0 48-15</inkml:trace>
  <inkml:trace contextRef="#ctx0" brushRef="#br1" timeOffset="115818.193">10263 11443 1254 0,'-29'33'392'0,"12"-11"87"16,14-3-331-16,13-7-57 16,16-10-19-16,13-8-42 0,22-8-51 15,7-8-87-15,18-9-389 16,-10 0 62-16</inkml:trace>
  <inkml:trace contextRef="#ctx0" brushRef="#br1" timeOffset="116942.708">8845 11436 843 0,'-13'21'266'15,"4"-15"67"-15,9-13-215 16,7-13-25-16,13-20 4 16,5-12-24-16,15-22-11 15,8-2-18-15,12-18-11 16,-3 9-17-16,4 1-9 16,-11 23-5-16,-6 15 0 15,-18 30-3-15,-10 25-1 16,-14 20 3-16,-10 22 0 15,-9 9 1-15,-6 16 1 16,-2-2 2-16,-4 5-4 16,5-12 1-16,2-2 2 15,9-20 4-15,11-14-6 16,11-20 2-16,15-16 1 16,9-20-3-16,12-18-2 15,1-8 4-15,9-7 3 16,-8 9-4-16,1 7 4 15,-15 20-3-15,-10 20-4 0,-18 24 0 16,-21 27-17-16,-14 16-8 16,-20 28 0-16,-6 10-1 15,-18 19 0-15,1-4 20 16,-9 14 10-16,10-15 6 16,-1 6 31-16,21-25 14 0,17-1 8 15,22-27 2-15,19-6-6 16,17-29-24-16,29-13-15 15,12-22-10-15,23-16-5 16,1-14-14-16,29-11-89 16,-12-4-19-16,12-5-345 15,-23-2 22-15</inkml:trace>
  <inkml:trace contextRef="#ctx0" brushRef="#br1" timeOffset="118378.571">9701 12466 1069 0,'-3'-24'282'16,"1"13"83"-16,1 17-304 15,0 15-25-15,-3 7-17 0,0 11 0 16,-1 6-5-16,3 3-4 16,-2-5-5-16,3 3-14 15,2-7-15-15,3-1-79 16,-2-8-132-16,1-10-140 15,4-11-61-15</inkml:trace>
  <inkml:trace contextRef="#ctx0" brushRef="#br1" timeOffset="118647.428">9637 12489 825 0,'-11'-9'331'0,"0"-4"50"16,8 0-218-16,4-4 15 16,9 2-46-16,5-4-13 0,4 5-36 15,7 3-20-15,0 9-35 16,4 6-17-16,-5 5-11 16,-1 7-3-16,-10 1-4 15,-4 10-17-15,-11 0-13 16,-7 4-37-16,-5-1-13 15,-3 4-38-15,-1-10-8 16,-4-3-292-16,11-5 87 16</inkml:trace>
  <inkml:trace contextRef="#ctx0" brushRef="#br1" timeOffset="118962.313">9886 12837 798 0,'0'0'323'16,"-6"7"13"-16,-2 10-196 15,-3 11-81-15,2 6-40 16,-2 9-23-16,4 0-35 16,-3 5-302-16,2-8 83 15</inkml:trace>
  <inkml:trace contextRef="#ctx0" brushRef="#br1" timeOffset="119475.751">10300 12445 1046 0,'7'-26'315'15,"-4"10"69"-15,-8 10-276 0,-3 7-50 16,-11 8-6-16,-2 5-4 15,-6 8 2-15,-1 4-4 16,-3 11 9-16,3 1-8 16,3 13 2-16,4 0-16 15,6 4 2-15,8-5-18 16,11-3 0-16,7-14-10 16,13-7 0-16,5-15-2 0,12-14-1 15,-2-14-6-15,7-16 1 16,-5-6 4-16,1-14-5 15,-10 2 6-15,-4-3-4 16,-15 8-3-16,-11 2-20 16,-14 14-12-16,-13 7-45 15,-8 13-12-15,-10 13-51 16,1 13 6-16,-1 20-20 16,8 6-1-16,2 11-225 15,13-3 86-15</inkml:trace>
  <inkml:trace contextRef="#ctx0" brushRef="#br1" timeOffset="119679.14">10310 12683 1016 0,'-15'2'422'16,"-1"7"50"-16,9 5-270 15,6 7-33-15,8 0-66 16,8 3-40-16,7-3-38 16,13-2-66-16,-1-6-69 15,2-6-387-15,-10-7 57 0</inkml:trace>
  <inkml:trace contextRef="#ctx0" brushRef="#br1" timeOffset="201428.611">16199 10617 1079 0,'-24'23'359'0,"3"1"89"16,13-2-298-16,9-1 25 16,11-6-44-16,14-7 2 15,8-7-30-15,11-10-7 16,1-7-38-16,5-12-10 15,-10-1-24-15,-4-4-9 16,-14 5-14-16,-11-1-3 16,-12 10-2-16,-16 2-5 0,-10 7-2 15,-12 10-2-15,-5 10 4 16,-16 17-1-16,3 9 8 16,1 18 1-16,9 2 4 15,10 7-2-15,21-12 2 16,13 1-6-16,13-16-4 0,18-9-40 15,9-12-37-15,13-10-104 16,0-10-34-16,11-9-324 16,-10-7 32-16</inkml:trace>
  <inkml:trace contextRef="#ctx0" brushRef="#br1" timeOffset="201595.281">16785 10038 1034 0,'18'-60'519'15,"-10"28"-3"-15,-11 24-221 16,-6 26-137-16,-15 28-37 16,-2 18-85-16,-10 26-2 15,2 1-23-15,-3 17-28 16,9-12-35-16,5 8-88 16,12-18-50-16,6-2-356 0,9-23 39 15</inkml:trace>
  <inkml:trace contextRef="#ctx0" brushRef="#br1" timeOffset="201962.098">17075 10548 1136 0,'-9'-2'348'0,"-12"8"85"0,-7 11-291 15,-2 4-28-15,-7 6-5 16,1 4-38-16,-4 9-2 15,6-3-28-15,4 5-2 16,11-5-16-16,7-3 3 16,12-11-4-16,12-10-3 15,6-14-8-15,17-13 5 16,0-8-7-16,8-13-6 16,-4 1-2-16,1-5 1 15,-15 5-7-15,-7 4 2 16,-10 11-3-16,-10 8-1 15,-8 15-3-15,-10 16-1 16,-3 10-2-16,-7 14-9 16,4 1-6-16,0 4-36 15,11-10-25-15,11-5-52 16,14-14-21-16,15-12-328 16,11-16 88-16</inkml:trace>
  <inkml:trace contextRef="#ctx0" brushRef="#br1" timeOffset="202231.317">17407 10640 945 0,'28'-39'308'16,"-14"-1"61"-16,-12 13-257 16,-12 4-11-16,-9 10-19 0,-10 10 12 15,-4 7-5-15,-3 10 8 16,7 4-12-16,1 10-8 16,9-4-25-16,10 5-5 15,11-2-21-15,9-1-7 16,5-7-10-16,9 3-4 15,-3-6-5-15,-3 0 1 16,-7 1 1-16,-8 5-1 16,-10-1-3-16,-11 5-3 15,-6 1 5-15,-14 3-4 16,-1-4 3-16,-5 1 1 16,5-11-4-16,4-10-87 15,14-17-30-15,14-21-383 16,13-15 38-16</inkml:trace>
  <inkml:trace contextRef="#ctx0" brushRef="#br1" timeOffset="202461.789">17682 9948 1174 0,'17'-13'322'16,"-18"18"106"-16,-8 17-322 15,-12 24 3-15,-2 14-9 16,-8 24-13-16,0 3-18 15,-4 19-19-15,11-7-32 0,-3 16-8 16,7-15-11-16,6 2-41 16,8-25-26-16,7-13-58 15,8-32-45-15,4-20-322 16,-2-17 74-16</inkml:trace>
  <inkml:trace contextRef="#ctx0" brushRef="#br1" timeOffset="202698.957">17440 10565 1051 0,'0'18'454'16,"1"4"48"-16,9 4-225 15,9-4-83-15,10-1-23 16,4-4-83-16,13-7-22 0,0-2-42 16,10-2-20-16,-9-7-11 15,-2 5-11-15,-13 4-8 16,-8 5-10-16,-13 3-5 15,-10 7 0-15,-9 1 7 16,-10 4-11-16,-1-4 5 16,-4 3-4-16,2-8-5 15,0 0-58-15,7-8-6 16,3-4-257-16,9-9-109 16,15-12-63-16</inkml:trace>
  <inkml:trace contextRef="#ctx0" brushRef="#br1" timeOffset="202816.755">17964 10503 907 0,'12'-41'376'0,"-6"7"15"16,-5 13-237-16,-2 8-106 15,-3 12-94-15,-2 6-330 16,3 6 49-16</inkml:trace>
  <inkml:trace contextRef="#ctx0" brushRef="#br1" timeOffset="203161.625">18360 10774 999 0,'15'-32'520'0,"-9"4"-8"16,-6 2-215-16,-7 11-136 15,-11 11-39-15,-11 7-82 0,-11 7-11 16,-4 11-11-16,-11 8 12 16,3 1-1-16,-1 12 14 15,14-1-1-15,5 4 6 16,18-7-21-16,16-5-12 15,18-11-21-15,21-10-44 16,9-14-66-16,20-11-474 16,-1-7 100-16</inkml:trace>
  <inkml:trace contextRef="#ctx0" brushRef="#br1" timeOffset="204078.711">19184 10786 1101 0,'-11'-16'310'0,"-11"0"88"16,3 4-303-16,-8 1 8 15,-2 4-24-15,-8 6 18 16,6 8-7-16,-6 10-2 16,8 8-19-16,5 12 2 15,10 0-22-15,8 4-3 16,14-9-14-16,14-8-2 15,8-16-12-15,17-14-3 16,4-16-6-16,10-17-6 16,-3-9-7-16,2-18 9 15,-14 0-7-15,-1-12 4 16,-17 4-4-16,-5 4 6 16,-12 19-4-16,-11 11-4 15,-8 24-6-15,-12 21 4 0,-3 20-4 16,-9 23 0-16,1 13 8 15,-1 16 2-15,9-1-3 16,5 5-33-16,13-14-37 16,9-2-92-16,12-16-43 15,9-10-322-15,5-16 39 16</inkml:trace>
  <inkml:trace contextRef="#ctx0" brushRef="#br1" timeOffset="204878.573">19550 10714 652 0,'-11'11'513'0,"-3"5"-40"15,4-2-49-15,8 0-211 16,10-7-45-16,11-6-21 16,9-10-69-16,9-10-20 15,1-4-37-15,2-8-11 16,-9 1-10-16,-5-1-2 15,-12 8-3-15,-11 6-1 16,-11 7 0-16,-15 7-4 16,-8 10 2-16,-16 11 2 15,-3 7 2-15,-7 14 5 0,9 3 4 16,1 10 3-16,16-3 1 16,10 1-3-16,16-10 2 15,15-5-5-15,10-13-1 16,15-8 1-16,6-14-1 15,14-13 1-15,-4-10 3 0,6-10-5 16,-9-3-1 0,-2-6 3-16,-13 5-4 15,-7 2 4-15,-8 9-1 0,-7 4-3 16,-6 11 3-16,-5 9-4 16,-5 5 4-16,-6 14-1 15,-3 5 4-15,-6 12-1 16,3 0 2-16,0 7-6 15,5-5 7-15,6 1-5 16,7-12 1-16,9-3 3 16,2-11-2-16,10-9-2 15,1-12 3-15,7-9-1 16,1-8 0-16,5-8-2 16,-2 0 2-16,0-3-7 15,-5 7-1-15,-4 3-1 16,-9 11 7-16,-4 6-7 15,-9 11 5-15,-7 10 0 0,-7 6 4 16,-5 8-2-16,-1 3-2 16,-5 7 0-16,4 1 2 15,3 4-1-15,5-5-5 16,9-1 6-16,7-10 6 16,11-9-4-16,5-12-1 15,11-15 4-15,1-9-5 16,6-12 1-16,-2-4-1 15,4-5 1-15,-10 6 2 0,-2 5-3 16,-8 12-4-16,-7 8 3 16,-11 12-6-16,-9 13-7 15,-9 9 9-15,-8 12-2 16,-1 5-1-16,-2 5-21 16,6-6-22-16,7-2-95 15,9-10-36-15,13-11-67 16,7-10 525-16,9-12-794 15,6-8 467-15</inkml:trace>
  <inkml:trace contextRef="#ctx0" brushRef="#br1" timeOffset="206011.696">20503 10868 902 0,'43'-28'430'0,"-7"-4"67"16,-10 6-230-16,-9 0-21 16,-10 6-74-16,-7 5-32 15,-7 8-79-15,-11 8-21 16,-8 10-21-16,-14 12-6 0,-3 6-11 15,-7 12 1-15,6 0 1 16,0 7 2-16,15-4-2 16,7 4-5-16,13-14 8 15,11-3-5-15,11-17 0 16,17-12-5-16,6-12 4 16,14-14-13-16,-1-10 8 0,3-9-2 15,-10 0 9-15,-2-7 1 16,-14 9 0-16,-4-1 0 15,-6 12 0-15,-7 8-6 16,-9 11-4-16,-5 13 6 16,-8 12 1-16,-7 11 3 15,-2 3-1-15,2 10 5 16,2-4 0-16,8 2-3 16,5-7-8-16,12-2 2 15,5-10-9-15,7-8-5 16,6-9-3-16,6-10 6 15,-4-10 2-15,5-9 5 16,-4 0 3-16,-1-7 7 16,-4 5 1-16,-1 2-5 15,-6 12 6-15,-3 5-4 16,-6 12 0-16,-11 12-7 16,-4 6 4-16,-6 11-6 0,-3 2 9 15,0 6-1-15,3-5 7 16,5 2 1-16,6-8-2 15,4-2-1-15,8-6-3 16,6-7-2-16,2-9-2 16,8-11 3-16,4-8 0 15,8-13 0-15,0-5-2 0,4-5 4 16,-4 3 1 0,0 1-6-16,-10 9 3 0,0 6-2 15,-11 8-2-15,-3 7-6 16,-7 8-1-16,-7 10-6 15,-11 6 1-15,-6 10-10 16,-3 5 6-16,-4 6-2 16,4-5-7-16,6 5-7 15,8-12 0-15,8-1-13 16,9-10 7-16,9-7 0 16,3-7 9-16,6-6-10 15,0-4-6-15,3-7-5 16,-3-2 0-16,3-6 6 15,-2 1 19-15,2-2 23 16,-4 6 7-16,-3 1 32 16,-7 7 11-16,-5 5 21 0,-8 5 6 15,-5 3 20-15,-5 0-23 16,-6 2-1-16,-3 1-20 16,-5 3-7-16,-2 3-15 15,-5 8 5-15,2 7-6 16,0 9 4-16,4-3-4 15,11 0-4-15,11-13-13 16,15-11-6-16,8-17-8 0,21-19-1 16,5-16 2-16,15-16-2 15,-3-5 1-15,7-19 5 16,-14 3-4-16,3-12 2 16,-12-2 11-16,-1-13 0 15,-9 16-3-15,-4 7 7 16,-11 24 3-16,-14 33 3 15,-15 35 10-15,-22 36 13 16,-10 25 0-16,-15 41 2 16,-6 9-4-16,-5 23-3 15,12-12-15-15,13 4-19 16,18-34-33-16,20-11-69 16,16-34-134-16,8-14-433 15,-11-27 56-15</inkml:trace>
  <inkml:trace contextRef="#ctx0" brushRef="#br1" timeOffset="207894.742">22152 11139 1163 0,'-11'-14'306'0,"10"-11"111"15,10-9-299-15,9-1-20 16,8-13 3-16,2 7-28 16,5-1-11-16,-3 12-35 15,1 10-10-15,-9 14-8 16,-6 13-2-16,-11 14-8 16,-10 15 0-16,-10 8 3 0,-8 13-1 15,0-5 0 1,2 1 9-16,9-13 1 0,5-8 10 15,10-14 1-15,12-13 10 16,5-12-10-16,12-9 2 16,6-8-10-16,11-13 1 15,-4 0-11-15,3-3 2 16,-10 8-2-16,-4 9 1 16,-14 15-6-16,-8 19 4 15,-15 19-2-15,-13 22-5 16,-14 10-5-16,-22 18 2 15,-10-2-4-15,-13 11 3 16,6-11 2-16,-1 4 11 16,18-16 3-16,10 0 8 15,17-16 5-15,12-6 6 16,15-13-8-16,16-5 0 16,11-15-10-16,20-11-1 15,8-7-11-15,20-7-46 0,-1-1-76 16,12 2-409-16,-17 4 60 15</inkml:trace>
  <inkml:trace contextRef="#ctx0" brushRef="#br1" timeOffset="209477.788">23397 10684 1157 0,'-5'-10'308'0,"-12"8"86"15,-2 10-340-15,-7 12-6 16,-1 4-25-16,-10 6 10 16,0 1 6-16,-1 6 30 15,7-5 1-15,5 1 20 16,9-8-6-16,5-2 0 15,11-6-26-15,11-1-9 16,6-4-25-16,13-2-3 16,7-2-15-16,11 2-8 15,2-1-13-15,11-1-87 16,-7 0-45-16,-3-3-377 16,-6-2 31-16</inkml:trace>
  <inkml:trace contextRef="#ctx0" brushRef="#br1" timeOffset="209690.685">23070 11095 587 0,'-24'20'510'0,"10"-5"-76"16,10 0 19-16,8-4-260 15,12 0 10-15,6-8-53 16,14-2-16-16,2-2-54 0,15-2-25 16,1 2-39-16,10 1-62 15,-9 2-117-15,9-3-404 16,-14-2 44-16</inkml:trace>
  <inkml:trace contextRef="#ctx0" brushRef="#br1" timeOffset="211051.161">23910 11050 1179 0,'-12'-3'400'15,"5"-4"98"-15,10 6-324 16,9 1-15-16,4 0-50 15,12 2-32-15,2 1-44 0,15 2-19 16,0 0-18-16,9-2-76 16,-3 1-56-16,6-7-395 15,-6 0 41-15</inkml:trace>
  <inkml:trace contextRef="#ctx0" brushRef="#br1" timeOffset="211443.737">24574 11101 848 0,'-16'17'353'16,"5"-4"36"-16,5-5-199 15,9-10-27-15,7-10-32 16,13-11 11-16,4-6-30 16,15-9-14-16,3 1-47 0,10 4-18 15,-9 10-21-15,0 11-5 16,-16 17-6-16,-10 20 3 15,-13 9-2-15,-12 15 2 16,-9 2-5-16,-5 7 2 16,0-12-2-16,-3 2-8 15,8-13-38-15,1-3-106 16,8-8-355-16,-6-3 45 16</inkml:trace>
  <inkml:trace contextRef="#ctx0" brushRef="#br1" timeOffset="-213147.548">16052 12466 1164 0,'-6'-30'315'15,"0"17"102"-15,3 19-317 16,-2 21 3-16,-2 9-25 16,-2 21-5-16,0 3-21 15,0 10-22-15,3-7-20 16,1 2-8-16,4-13-7 16,3-8-79-16,4-18-47 0,0-20-339 15,2-23 26-15</inkml:trace>
  <inkml:trace contextRef="#ctx0" brushRef="#br1" timeOffset="-213023.638">16149 11986 1105 0,'-5'-17'275'0,"-8"25"80"16,-3 27-324-16,-5 19 90 15,1 8-480-15,2 11 189 16</inkml:trace>
  <inkml:trace contextRef="#ctx0" brushRef="#br1" timeOffset="-212654.059">16213 12413 1149 0,'-16'-9'344'15,"4"9"93"-15,4 10-321 16,-3 13-13-16,2 7-36 15,-1 14-11-15,3 6-28 16,1 6-7-16,2-6-12 16,2 1 4-16,3-11 3 15,7-8 4-15,5-14 0 0,9-13 9 16,4-15-3-16,9-17 4 16,-1-6-8-1,4-13-2-15,-7 2-8 0,-3 1-6 16,-8 15-9-16,-8 7 3 15,-7 16-2-15,-6 12-1 16,-5 9 1-16,-4 8 1 16,-3 6-3-16,-2 5-10 15,2-1-22-15,2 2-51 16,4-7-24-16,5 0-49 16,5-11-24-16,5-7-289 15,7-7 95-15</inkml:trace>
  <inkml:trace contextRef="#ctx0" brushRef="#br1" timeOffset="-212287.405">16588 12629 946 0,'-5'17'371'16,"-1"5"69"-16,5-2-235 15,6 0-13-15,6-5-44 16,10-9-13-16,7-8-47 15,9-12-25-15,3-9-31 16,2-11-12-16,-8 1-14 0,-3-6-6 16,-13 4-3-16,-11 2-1 15,-13 8-2-15,-14 6-6 16,-11 10 0-16,-13 14 0 16,0 13 5-16,-7 16 2 15,3 10 6-15,7 12 1 16,10-3 0-16,8 5 1 15,13-12-5-15,14-2-14 16,11-13-29-16,16-14-70 16,12-15-27-16,15-23-55 15,2-17 123-15,8-19-398 16,-10-6 187-16</inkml:trace>
  <inkml:trace contextRef="#ctx0" brushRef="#br1" timeOffset="-212120.779">17045 12121 1045 0,'2'-40'344'0,"-12"20"71"0,-5 28-281 16,-9 30-8-16,-3 18-36 16,-8 22-13-16,4 5-27 15,0 14-13-15,5-11-27 16,6 7-10-16,8-17-16 16,7 1-54-16,10-19-35 15,10-11-362-15,6-21 61 0</inkml:trace>
  <inkml:trace contextRef="#ctx0" brushRef="#br1" timeOffset="-211517.963">17267 12575 1001 0,'10'-23'302'0,"-10"8"87"16,-10 12-273-16,-16 11-7 16,-5 9-19-16,-12 13-7 15,-5 4-21-15,-5 13 0 16,9 1-14-16,3 4-1 15,14-8-7-15,10-7-4 16,14-14-11-16,12-13-3 16,9-16-6-16,17-14-2 15,5-8-6-15,16-14-5 16,-2-3-3-16,6-6-8 16,-13 8-3-16,-7 5-5 15,-17 13-3-15,-12 10-6 0,-15 18 6 16,-13 17 0-16,-9 8 6 15,-13 14 11-15,3 7 4 16,-6 3-3-16,12-7 0 16,11-2-41-16,16-15-31 15,17-11-45-15,14-14-24 16,13-11-17-16,5-11 37 16,9-9 23-16,-8 1 47 15,1-10 26-15,-9 3 23 0,-3-2 10 16,-10 4 5-16,-8-1 4 15,-9 9 4-15,-11 0 14 16,-10 7 7-16,-8 9 17 16,-5 8 1-16,-5 13 16 15,3 8-2-15,-3 11 15 16,8 0-6-16,5 6 15 16,8-6-15-16,9 0-12 15,9-8-27-15,6 0-12 16,4-7-20-16,2 2-7 15,-4-6-6-15,-1 0 2 16,-9-1 0-16,-6-2-2 16,-8-2 1-16,-6 1 2 15,-6-7-2-15,-6-4-6 16,-3-4-7-16,-4-7-48 16,3-3-32-16,3-8-63 0,7-1-21 15,10-13-289-15,12 0 74 16</inkml:trace>
  <inkml:trace contextRef="#ctx0" brushRef="#br1" timeOffset="-211320.386">17677 12120 836 0,'45'-34'367'0,"-10"19"-4"16,-23 17-160-16,-9 22-119 16,-9 15 6-16,-10 22 2 15,-8 12 1-15,-11 25 4 16,4-2-42-16,-6 22-18 15,6-6-16-15,6 8-17 16,10-23-40-16,5-9-49 16,12-35-24-16,3-22-66 15,1-31-285-15,-1-29 79 16</inkml:trace>
  <inkml:trace contextRef="#ctx0" brushRef="#br1" timeOffset="-210987.447">17533 12522 1042 0,'-8'-3'445'16,"-2"10"49"-16,2 15-236 16,5 9-71-16,8 5-26 0,5-2-74 15,15 2-21-15,5-11-34 16,11-4-15-16,1-9-10 16,6-7-4-16,-8-7-7 15,-1 1-5-15,-12-1-7 16,-5 1-20-16,-12 3-9 15,-6 5-10-15,-9 2-2 0,-3 8 7 16,-3 3 18-16,-6 9 11 16,2-3 14-16,0 8 4 15,2-7-4-15,2-3-38 16,8-6-27-16,2-12-35 16,5-17-12-16,8-18-33 15,5-11 11-15,4-22-280 16,4-5 87-16</inkml:trace>
  <inkml:trace contextRef="#ctx0" brushRef="#br1" timeOffset="-210898.282">17955 12351 1105 0,'-10'-3'415'0,"-10"11"44"16,-1 11-309-16,2 7-46 16,6 1-69-16,5 4-121 15,7-4-373-15,11 11 80 16</inkml:trace>
  <inkml:trace contextRef="#ctx0" brushRef="#br1" timeOffset="-210652.754">18189 12740 1274 0,'-8'-11'400'15,"-7"-5"81"-15,0 5-355 0,-7 6-16 16,-1 8-41-1,-9 13-16-15,3 8-11 0,-3 12 0 16,6 3-17-16,2 10 5 16,7-3 0-16,4 5-2 15,10-9-6-15,10-3-6 16,11-13-11-16,21-11-32 16,13-19-104-16,22-30-422 15,2-15 81-15</inkml:trace>
  <inkml:trace contextRef="#ctx0" brushRef="#br1" timeOffset="-209837.293">18889 12761 951 0,'3'-25'346'16,"-3"-4"45"-16,-4 4-253 15,-8 1-25-15,-3 11-32 16,-10 3 1-16,-2 12-10 0,-8 17 5 16,2 13-21-16,-5 24-11 15,6 7-17-15,6 10-7 16,13-14-14-16,17-11-4 16,16-28 5-16,20-27-7 15,8-26-2-15,17-25 1 16,-2-12 2-16,9-18-11 15,-6 6 6-15,0-13 1 16,-16 17-2-16,-5-3 0 16,-16 21 5-16,-14 12-1 15,-10 27 0-15,-16 23 0 16,-12 27 0-16,-17 31 2 16,-4 13-2-16,-7 17 1 15,9-7 1-15,8 2-4 16,19-23-20-16,14-5-73 15,14-17-42-15,13-10-344 16,9-16 29-16</inkml:trace>
  <inkml:trace contextRef="#ctx0" brushRef="#br1" timeOffset="-209004.822">19283 12776 1100 0,'-4'9'367'16,"0"1"104"-16,5-7-295 15,4-3 2-15,4-7-43 16,6-8-21-16,2-3-57 0,6-10-25 16,1-2-23-16,0 0-11 15,-9 5-9-15,-5 4-2 16,-11 9 1-16,-13 12-4 16,-9 8 8-16,-12 16 0 15,-4 7 5-15,-6 12 3 16,6 1 1-16,2 8 3 15,12-7 0-15,10 0 1 16,11-14 0-16,16-4-1 16,9-18-4-16,10-13 2 15,3-8 0-15,13-14 0 16,-6-4 2-16,3-9 1 16,-6 1-1-16,-1-3-2 15,-12 6 1-15,-4 4-4 0,-11 11 4 16,-5 10-3-16,-7 12 0 15,-9 12 4-15,-3 10-1 16,-5 10-2-16,0 3 2 16,1 8 0-16,4-5-1 15,5 0 4-15,5-5-2 16,6-7-2-16,4-11 1 16,7-6-4-16,2-7-3 15,7-12 0-15,2-6 2 16,6-11 1-16,-3-5 2 0,3-8-1 15,-5 2 0-15,0-2-3 16,-3 9 0-16,-3 2 0 16,-7 10 2-16,-2 9-2 15,-7 10 4-15,-6 10-1 16,-5 8 1-16,-2 7-2 16,3 2 7-16,-1 4-4 15,4-1-1-15,0 2-1 16,2-4 2-16,3 0-4 15,1-10 4-15,9-8 2 16,2-10 0-16,6-14 2 16,1-6-3-16,6-14 0 15,1-2-1-15,6-9 2 16,-3 2-4-16,5-4 1 0,-6 10-2 16,-4 4 2-16,-9 13-2 15,-4 7 1-15,-10 12 1 16,-6 11 1-16,-5 6-2 15,-5 11 1-15,2 1 1 16,-3 7-1-16,1-1-2 16,3 6-4-16,6-9-4 15,4-3-24-15,5-10-37 0,11-11-68 16,2-13-18-16,12-11-63 16,-1-8-282-16,8-7 95 15</inkml:trace>
  <inkml:trace contextRef="#ctx0" brushRef="#br1" timeOffset="-207837.716">20272 12742 845 0,'21'-17'379'0,"-5"2"44"15,-7 5-208-15,-5 4-7 16,-8 6-53-16,-7 7-18 16,-6 4-43-16,-10 6-15 15,-2 1-42-15,-6 9-2 16,0 0-9-16,-2 8-2 15,4-3-3-15,2 10 0 16,7-9-9-16,13 0 1 16,10-13-1-16,16-7-3 15,10-14 0-15,11-11-1 0,2-8-3 16,7-13-4-16,-7-1 2 16,3-9-5-16,-6 3-3 15,-3-3 3-15,-7 11 1 16,-8 2-5-16,-10 12 4 15,-8 12-4-15,-9 11 2 16,-9 14-1-16,-4 10 2 0,-4 12-1 16,3 3 2-16,0 8-3 15,8-6 0-15,8-6-3 16,6-12-1-16,10-7-3 16,6-17 5-16,9-5-4 15,0-12 3-15,9-8 4 16,-1-7 3-16,7-8-5 15,-5-3 4-15,4-1 2 16,-7 6 0-16,-2 3 2 16,-9 11 2-16,-5 8 1 15,-9 11-5-15,-11 11 2 16,-8 8 0-16,-8 12 3 16,-1 3 0-16,-1 6 1 15,8-5 0-15,8 0-2 16,9-11-5-16,7-5-2 15,10-12 3-15,8-8 0 16,3-10 1-16,4-10-2 0,-1-5 4 16,3-6-4-16,-7 1 0 15,-1 0 0-15,-4 10 2 16,-3 1-1-16,-7 10 1 16,-1 4-2-16,-5 8 0 15,-5 5 3-15,-3 8-5 0,-8 7 2 16,-2 5 0-16,-4 5 4 15,1-2 0-15,6-3-5 16,5-10 0-16,8-5-11 16,5-9-15-16,10-8-18 15,1-5-8-15,2-3-12 16,-2 0 2-16,2 0-13 16,-6 5 0-16,0 1-10 15,-2 3 2-15,2 3-6 16,-4-1 18-16,3-1 12 15,-1 2 29-15,3 1 8 16,-2 1 14-16,3 1 5 16,-3 0 4-16,4 1 2 15,-5-1 2-15,1-1 15 16,-2-1 2-16,3-2 17 16,-3-5 8-16,5-5 11 0,-2-4-7 15,5-4 3-15,-5 3-15 16,-2 0-5-16,-6 7-9 15,-4 5 19-15,-9 7 3 16,-8 8 19-16,-4 10 9 16,-11 11 17-16,-1 3-17 15,-8 11-3-15,6-1-2 16,1 1-6-16,11-14-21 16,13-9-9-16,20-14-7 0,13-18-21 15,11-19-7-15,12-19 0 16,-1-9 1-16,6-17-3 15,-6 1 4-15,4-9 1 16,-9 6-3-16,-1-11 4 16,-11 12 2-16,-3 1 4 15,-11 22-3-15,-10 21 11 16,-12 32 10-16,-22 37 16 16,-11 26 2-16,-20 33 10 15,-3 9-3-15,-3 17-8 16,14-13-16-16,12-4-10 15,21-25-15-15,14-15-83 16,14-24-63-16,8-15-493 16,-1-18 76-16</inkml:trace>
  <inkml:trace contextRef="#ctx0" brushRef="#br1" timeOffset="-204252.029">21772 12849 942 0,'-11'5'334'15,"3"0"71"-15,7-1-251 16,9 1 8-16,5 1-45 0,10 2-23 16,5 0-39-16,11 0-27 15,3-1-64-15,10-4-97 16,-7-7-326-16,11-7 45 15</inkml:trace>
  <inkml:trace contextRef="#ctx0" brushRef="#br1" timeOffset="-203838.828">22375 12767 899 0,'17'-11'338'16,"9"-5"64"-16,3 1-245 16,4 2-2-16,-2 2-54 15,-1 7-28-15,-10 6-39 0,-6 12-9 16,-9 5-16-16,-7 12 1 16,-6 3 4-16,-5 8-3 15,-2 0-5-15,-2 1-5 16,4-8-4-16,4-1-63 15,7-15-41-15,6-8-340 16,8-14 43-16</inkml:trace>
  <inkml:trace contextRef="#ctx0" brushRef="#br1" timeOffset="-203205.093">23035 12793 921 0,'3'-9'331'15,"-1"1"67"-15,-2 0-253 16,-1 3-25-16,-6 5-46 16,-3 7-26-16,-6 4-34 15,-4 8-8-15,-3 2-6 16,-6 9 18-16,3 0 8 16,2 5 26-16,4-5 14 0,6 2 19 15,8-10-13-15,11-4-5 16,9-7-27-16,15-6-14 15,6-8-19-15,13-4-8 16,1-3-61-16,5-5-441 16,-9-4 122-16</inkml:trace>
  <inkml:trace contextRef="#ctx0" brushRef="#br1" timeOffset="-201022.108">23349 12933 962 0,'-9'16'307'16,"6"-18"80"-16,12-9-216 15,8-6-31-15,13-12-2 16,1-2-37-16,9-5-19 15,-5 4-46-15,2-1-13 16,-9 10-16-16,-4 8-2 16,-10 9-4-16,-10 12-1 0,-7 10-3 15,-10 11 0-15,-3 6 6 16,-5 8-1-16,0 0-2 16,1 6 2-16,7-11 6 15,4-4-1-15,11-14 2 16,10-9 2-16,9-12-1 15,7-13 0-15,7-7-6 0,4-8 0 16,-1 2-1-16,-2-2-3 16,-9 13-3-16,-10 10 7 15,-16 15 0-15,-13 18-1 16,-11 9 0-16,-11 15 1 16,-4 1-1-16,-8 13-1 15,3-8-2-15,0 6 1 16,8-9 5-16,3 3 1 15,11-10 4-15,9-2 6 16,10-13 0-16,13-8-1 16,11-12-6-16,15-9-1 15,5-7-5-15,13-2-23 16,1 0-85-16,9-7-405 16,-7 0 86-16</inkml:trace>
  <inkml:trace contextRef="#ctx0" brushRef="#br1" timeOffset="-199606.409">24547 12615 932 0,'-8'-4'297'15,"-8"4"58"-15,-8 9-239 16,-3 6-55-16,-12 10-9 15,-1 3-25-15,-5 5 19 16,9-2-2-16,5 2 24 16,17-7 5-16,14-2 9 15,12-7-22-15,13-6-1 16,5-7-24-16,8-3-6 16,-1-5-15-16,6 0-5 15,-9 1-45-15,1 0-95 0,-10 3-97 16,0-2-244-16,-7 0-44 15</inkml:trace>
  <inkml:trace contextRef="#ctx0" brushRef="#br1" timeOffset="-199369.321">24292 13039 960 0,'-11'16'396'15,"1"-7"45"-15,5 4-199 16,8-4-109-16,10-3-9 16,7-3-47-16,12-1-29 15,6-4-33-15,12-1-32 16,-3-3-71-16,7 4-96 15,-10 2-304-15,1 6 12 16</inkml:trace>
  <inkml:trace contextRef="#ctx0" brushRef="#br1" timeOffset="-198772.632">25078 12874 726 0,'6'-9'387'0,"-2"-5"0"16,-6 0-153-16,-6 0-52 15,-4 3-51-15,-3 0-4 16,-2 3-34-16,-3 4-13 15,3 3-30-15,-2 3-17 16,3 5-19-16,-1 7 0 16,3 4-10-16,-7 12-2 15,4 6-2-15,0 9 3 16,5-4-1-16,4 3 3 0,10-8-1 16,10-5 1-16,5-10-3 15,12-7-2-15,2-11 1 16,11-12 4-16,-1-10-3 15,5-12 0-15,-4-3-1 16,-3-12-1-16,-12 3-2 0,-11-7 4 16,-17 9-1-16,-20-1 1 15,-16 13-21-15,-16 8-98 16,-7 11-38-16,-7 6-345 16,5 7 5-16</inkml:trace>
  <inkml:trace contextRef="#ctx0" brushRef="#br1" timeOffset="-128250.499">8006 11532 846 0,'6'-1'325'16,"12"-34"17"-16,42-11-184 15,26-11-92-15,57-37 8 16,20-15 5-16,55-28 52 16,-11 5 30-16,38-19-10 15,-35 24-18-15,-3 10-16 16,-58 30-55-16,-10 17-51 0,-52 31 0 16,-17 9-80-16,-25 15-72 15,-7-5-394-15,-21-11 41 16</inkml:trace>
  <inkml:trace contextRef="#ctx0" brushRef="#br1" timeOffset="-127834.808">7984 10681 967 0,'28'-16'291'0,"34"-18"60"0,20-14-261 16,35-10-22-16,4-1-19 15,7-1 26-15,-29 17 2 16,-12 9 19-16,-39 15-19 16,-20 16-7-16,-22 15-29 15,-12 18-71-15,-4 11-324 16,2-1-103-16,1-4-122 15</inkml:trace>
  <inkml:trace contextRef="#ctx0" brushRef="#br1" timeOffset="-126032.713">8861 10393 675 0,'-9'1'185'16,"0"0"57"-16,1 1-173 15,4 0-14-15,2 0 7 16,1 2-14-16,2 5 8 15,1 4-17-15,1 10-6 16,1 5-15-16,1 15 0 16,-4 3-11-16,-1 8-7 15,-1-6 6-15,-1-1-4 16,0-13-1-16,2-4-28 16,-1-13-274-16,4-1 79 15</inkml:trace>
  <inkml:trace contextRef="#ctx0" brushRef="#br1" timeOffset="-125368.225">8859 10394 589 0,'-1'-16'273'16,"0"2"-12"-16,0 5-112 15,2 7-121-15,-2 5-8 16,-1 3-5-16,-5 6 26 16,2 2 11-16,-5 6 23 15,2 1 2-15,-3 8 1 16,2-1-28-16,-2 12-9 16,1-2-25-16,-2 8-11 15,3-5-5-15,1 1 2 16,5-11-10-16,5-5-69 15,7-11-274-15,8-8 63 0</inkml:trace>
  <inkml:trace contextRef="#ctx0" brushRef="#br0" timeOffset="-80742.785">1249 13824 1501 0,'-30'-6'429'0,"16"7"127"16,16 3-420-16,19-1-12 15,11 0-21-15,24 4-27 0,5 2-29 16,24 2-16-16,-5 0-18 16,14-4-62-16,-11-2-32 15,4 0-127-15,-20-2-43 16,-3 7-352-16,-25 1 23 15</inkml:trace>
  <inkml:trace contextRef="#ctx0" brushRef="#br0" timeOffset="-80540.045">1345 14044 1110 0,'-53'1'479'16,"17"10"44"-16,10-2-236 15,22-2-103-15,14-4-7 16,13 1-58-16,18-2-26 16,9 4-34-16,18 0-22 15,0-1-26-15,13 2-63 16,-8-3-43-16,14-1-144 16,-3 1-376-16,5 0 36 15</inkml:trace>
  <inkml:trace contextRef="#ctx0" brushRef="#br0" timeOffset="-80141.815">2139 13681 853 0,'-15'-6'619'16,"3"4"-107"-16,9 2-70 16,11 5-331-16,9 5-23 15,9 4-30-15,8 5-12 16,3 4-17-16,10 6-10 16,-3-1-14-16,-2 10-4 15,-10 1-5-15,-15 14 2 16,-19 0-1-16,-20 11 2 15,-14-3 1-15,-13 5 2 16,-1-15 0-16,-6-2-4 16,11-11 6-16,0-10-2 15,12-16-8-15,5-8-134 16,13-14-169-16,16-16-249 16,9-2-109-16</inkml:trace>
  <inkml:trace contextRef="#ctx0" brushRef="#br0" timeOffset="-78643.092">3450 13482 915 0,'1'-7'385'0,"-7"1"31"15,-4-2-186-15,-5 2-121 16,-8 0-13-16,-4 6-27 16,-9 3-8-16,3 8-17 15,-3 10-3-15,7 8-3 0,1 12-12 16,11 2-10-16,8 2-13 15,10-13-2-15,11-11-3 16,11-21 2-16,16-24-1 16,5-14 3-16,8-25-1 15,-5-8-1-15,3-18 2 16,-12 10 1-16,-2-15 1 16,-8 17-3-16,-2-1 2 15,-9 18-1-15,-4 12-3 16,-8 28 1-16,-7 27 19 15,-6 25 6-15,-10 31 11 16,-4 12 2-16,-3 22 0 16,2-8-16-16,4 5-12 15,8-18-12-15,6-3-65 16,5-22-53-16,9-5-73 16,4-18 339-16,6-7-672 15,1-12 325-15</inkml:trace>
  <inkml:trace contextRef="#ctx0" brushRef="#br0" timeOffset="-78307.865">4141 13112 1176 0,'34'-32'411'0,"-9"1"74"16,-10 11-330-16,-4 3-2 15,-11 6-44-15,-7 1-19 16,-6 5-20-16,-7 0-6 15,-4 5-24-15,-8 5-5 16,0 1-21-16,-9 8 0 16,4 6 0-16,-4 9-2 15,3 6-6-15,-4 15-1 16,7 3-3-16,-3 11-4 16,10-3 2-16,8 3-2 15,12-8 4-15,14 0-1 16,12-14-4-16,14-8 0 15,6-9 0-15,15-10-31 16,2-14-46-16,8-7-132 16,-2-1-357-16,3-6 29 15</inkml:trace>
  <inkml:trace contextRef="#ctx0" brushRef="#br0" timeOffset="-77876.906">3155 13994 1152 0,'-34'5'391'0,"9"-1"106"15,16-1-322-15,10 0 3 0,11 2-43 16,18 1-8-16,13 1-48 16,25 0-5-16,7-1-21 15,28-4-10-15,-1-4-22 16,25-4-7-16,-13-1-9 16,18-6-4-16,-18-1-37 15,9-1-117-15,-26 0-70 16,-4 3-367-16,-27 7-17 15</inkml:trace>
  <inkml:trace contextRef="#ctx0" brushRef="#br0" timeOffset="-77174.76">3535 14675 1114 0,'-3'-11'370'0,"-4"0"60"16,-3 1-307-16,-3 3-4 15,-2 2-39-15,-10 3-6 16,0 4-6-16,-12 8-3 16,-1 7-18-16,-7 8-2 15,5 5-6-15,-4 13-5 16,13-1-8-16,7 11-5 16,12-4-9-16,13-1-4 15,13-12-9-15,17-13 3 16,12-20-2-16,13-22-1 15,0-16-1-15,9-20 8 16,-3-5-4-16,-3-19-2 16,-7 6 2-16,0-10 0 15,-11 14-4-15,-10 0 2 16,-12 26 1-16,-9 9 1 16,-14 23-3-16,-10 19 6 0,-5 15-6 15,-10 20 0-15,1 10 3 16,-1 12 1-16,6-4-2 15,4 7-4-15,9-15 1 16,7 4-91-16,9-18-50 16,6-2-72-16,3-15-318 15,8-8 33-15</inkml:trace>
  <inkml:trace contextRef="#ctx0" brushRef="#br0" timeOffset="-76775.882">4124 14410 874 0,'28'-50'431'16,"-14"19"-5"-16,-10 8-126 16,-5 9-166-16,-6 9 7 15,-9 5-21-15,-8 10-2 16,-3 4-41-16,-7 12-8 16,-2 4-28-16,-2 13-7 15,5-1-19-15,-3 14-1 16,7-3-12-16,1 12-1 15,6-3 0-15,5 6 1 16,8-7-1-16,7 7-4 16,8-13 4-16,11-5-2 15,6-16-1-15,11-12 3 16,5-21-1-16,14-20 0 0,2-14-1 16,12-20 0-16,-5-5-3 15,1-19 7-15,-14 8-5 16,-8-9 5-16,-19 12 0 15,-13 2 4-15,-15 16-7 16,-18 6 2-16,-11 15-15 0,-17 13-38 16,-4 17-32-16,-9 15-58 15,8 16-24-15,2 15-55 16,12 1 505-16,9 6-765 16,21-9 414-16</inkml:trace>
  <inkml:trace contextRef="#ctx0" brushRef="#br0" timeOffset="-76551.306">4132 14792 1222 0,'-18'9'389'15,"4"7"99"-15,10 4-342 16,8 8-22-16,5 2-44 16,10 5-28-16,4-3-38 15,12-2-91-15,2-7-59 16,12-2-370-16,-3-9 26 16</inkml:trace>
  <inkml:trace contextRef="#ctx0" brushRef="#br0" timeOffset="-76043.69">4872 13852 960 0,'-34'0'439'15,"11"2"27"-15,3 3-170 16,7 0-139-16,10 6 0 15,8-3-44-15,6 2-22 16,8-2-46-16,16 0-10 16,3-5-25-16,14-3-12 15,1-4-15-15,7-2-104 16,-10-3-50-16,-3 1-382 16,-22-1 9-16</inkml:trace>
  <inkml:trace contextRef="#ctx0" brushRef="#br0" timeOffset="-75656.052">4819 13998 1335 0,'-20'13'463'0,"8"-5"68"16,13 2-326-16,11-4-82 15,12-5-7-15,7 0-52 16,15-5-5-16,4-6-19 15,15-2-137-15,-1 4-39 16,-2-8-452-16,-17 3 17 16</inkml:trace>
  <inkml:trace contextRef="#ctx0" brushRef="#br0" timeOffset="-73144.248">5691 14095 706 0,'8'-62'419'0,"-1"5"-17"15,-1 20-98-15,-4 19-194 16,1 22-19-16,-3 25 10 15,-4 12-40-15,-5 14-5 16,2 1-14-16,-4 11-8 16,2-7-23-16,1 9-4 15,3-3-10-15,0 5-39 16,0-10-43-16,0-6-60 16,2-17 486-16,-4-16-808 15,2-21 413-15</inkml:trace>
  <inkml:trace contextRef="#ctx0" brushRef="#br0" timeOffset="-72843.638">5612 14150 1007 0,'3'-19'377'0,"0"-7"70"15,16-6-221-15,10-3-53 16,12-4 6-16,3 4-53 0,9 3-23 15,-8 12-47-15,0 6-18 16,-6 12-32-16,-6 10-1 16,-11 7-7-16,-7 9-1 15,-14 6 0-15,-16 10-7 16,-8-2-12-16,-10 4-17 16,-3-8-13-16,-1-6-38 15,6-13-37-15,5-4-55 16,7-6-6-16,4-4-306 15,12 0 73-15</inkml:trace>
  <inkml:trace contextRef="#ctx0" brushRef="#br0" timeOffset="-72241.696">7026 13008 797 0,'18'-30'287'0,"-11"11"65"16,-16 12-191-16,-11 16-51 15,-8 8-7-15,-14 16 5 16,-3 9-25-16,-10 19-2 16,1 3-11-16,-9 24-6 0,8 3-28 15,-6 21-7-15,9-3-12 16,-1 28-12-16,13-12 5 15,0 18 19-15,14-15 0 16,4 9 7-16,11-24 3 16,6-7-8-16,6-23-16 15,9-4-5-15,5-24-10 16,9-8 0-16,0-16-2 0,2-11-96 16,-4-12-26-16,-7-17-376 15,-9-7 22-15</inkml:trace>
  <inkml:trace contextRef="#ctx0" brushRef="#br0" timeOffset="-70311.393">7042 14248 1079 0,'-31'28'307'0,"7"-10"99"0,11-6-283 15,16-12-2-15,16-14-7 16,11-12-12-16,22-15-18 16,5-4-31-16,11-7-17 15,-5 10-15-15,-2 6-12 16,-19 19-11-16,-8 14-1 16,-18 18 3-16,-12 18-5 15,-14 7 1-15,-8 15-4 16,-3-2-7-16,-4 6-47 15,5-8-21-15,5-3-42 16,6-15-21-16,5-3-325 16,11-13 104-16</inkml:trace>
  <inkml:trace contextRef="#ctx0" brushRef="#br0" timeOffset="-70039.411">7730 14236 1166 0,'-18'13'401'0,"7"0"82"15,13-2-319-15,9-7-26 16,10-3-42-16,14-2-42 16,3-3-31-16,11-6-21 15,2 1-18-15,8-1-115 16,-10 2 62-16,1-2-438 16,-16 5 64-16</inkml:trace>
  <inkml:trace contextRef="#ctx0" brushRef="#br0" timeOffset="-69844.747">7936 14013 1120 0,'-18'16'286'0,"-4"11"91"16,2 15-320-16,2 2-32 15,6 9-12-15,1-2-15 16,3 10-58-16,4-11-314 16,1 4 79-16</inkml:trace>
  <inkml:trace contextRef="#ctx0" brushRef="#br0" timeOffset="-68178.283">8715 13802 939 0,'-23'24'310'16,"6"-5"65"-16,6-3-238 15,10-6-24-15,9-7-10 16,8-8-17-16,14-17-4 16,13-10-20-16,20-26-11 15,9-8-14-15,18-14-17 16,-7 5-11-16,-3 5-8 16,-19 23 6-16,-12 14-11 15,-23 24 8-15,-13 19-2 16,-14 15 4-16,-14 22-11 15,-10 4 8-15,-10 16-10 16,2-4 1-16,-1-1-49 0,11-15-22 16,8-4-24-16,9-19-361 15,6-9 89-15</inkml:trace>
  <inkml:trace contextRef="#ctx0" brushRef="#br0" timeOffset="-67795.035">8510 14230 968 0,'-41'10'318'0,"4"5"78"16,13 0-266-16,9 4 25 15,11-4-33-15,15 1-3 16,10-4-16-16,25-2 0 16,10-7-24-16,27-5-1 0,1-5-18 15,26-2-19 1,-6-3-18-16,14-3-13 15,-12 0-5-15,16-3-10 16,-20-1 4-16,4 3-7 0,-20 5-24 16,-6 4-71-16,-23 6-35 15,-12 5-402-15,-16 5 61 16</inkml:trace>
  <inkml:trace contextRef="#ctx0" brushRef="#br0" timeOffset="-67027.961">8724 14720 905 0,'-24'18'308'0,"4"-3"64"16,11-4-249-16,11-7 10 16,11-6-21-16,15-12 6 15,4-8-20-15,14-11-4 16,3-2-23-16,5-4-24 15,-4 8-26-15,-1 4-8 16,-13 15-8-16,-9 4-14 16,-13 13 4-16,-15 10-9 15,-14 6-5-15,-10 9-1 16,-4 2 9-16,-5 2-2 16,7-4 10-16,5-3 4 15,10-7 4-15,9-5-3 16,11-8 1-16,11-7-3 15,11-7 7-15,14-9-4 16,0-6 4-16,8-5-1 16,-8 1-2-16,-3 2-4 15,-14 8 5-15,-6 10-7 16,-17 14-1-16,-12 16-5 0,-13 14-8 16,-23 21-33-16,-10 7 5 15,-18 19-2-15,-2-4 9 16,-7 10 21-16,17-12 46 15,1 4 25-15,22-16 13 16,12-2 6-16,19-20-12 16,15-7-15-16,17-19-29 15,22-13-12-15,9-15 0 0,26-13-8 16,2-9 7-16,14-4-114 16,-10 1-390-16,-4-2 91 15</inkml:trace>
  <inkml:trace contextRef="#ctx0" brushRef="#br0" timeOffset="-65753.878">9345 15510 1008 0,'-6'9'236'15,"-5"10"103"-15,3 7-285 16,-1 5-5-16,3-3-6 16,2 4-10-16,1-3-14 15,3 2-16-15,1-5-23 16,-1 1-338-16,0-11 103 15</inkml:trace>
  <inkml:trace contextRef="#ctx0" brushRef="#br0" timeOffset="-65485.298">9303 15503 890 0,'-6'-11'360'0,"5"-4"41"15,3 0-215-15,10-3-32 16,3 1-30-16,8 3-24 16,0 4-30-16,6 9-22 15,-3 7-31-15,0 7-21 16,-8 2 6-16,-5 8-7 16,-10-1-1-16,-9 4-24 15,-4-4-17-15,-7 0-36 16,-2-6-8-16,0-2-57 15,4-7-43-15,0-4-229 0,5-4 34 16</inkml:trace>
  <inkml:trace contextRef="#ctx0" brushRef="#br0" timeOffset="-65245.309">9581 15757 506 0,'-7'10'460'0,"-2"0"-109"16,-4-1-2-16,-1 4-290 16,5 4-26-16,-2 3-15 15,2-2-14-15,1 4-33 16,5-2-18-16,-3-5-313 15,1-5 74-15</inkml:trace>
  <inkml:trace contextRef="#ctx0" brushRef="#br0" timeOffset="-64843.402">9865 15521 1052 0,'-1'-9'285'16,"-6"4"92"-16,0 3-300 16,-5 3-2-16,-3 3-16 15,-7 6 1-15,2 3-15 16,-4 7 0-16,3 3-16 16,1 6-3-16,6-1-10 0,2 5 3 15,6-2 0-15,6 5 5 16,7-6-3-16,7 0 6 15,5-7-10-15,8-6 0 16,2-13-9-16,9-6 1 16,-1-8-11-16,3-10 7 15,-6-6-7-15,-2-5 3 16,-11 1-3-16,-8-7 9 16,-15 6-9-16,-10 0 3 15,-12 9-4-15,-11 3-51 16,-4 9-29-16,-4 14-26 15,5 10-18-15,5 11-35 16,7 6 72-16,9 9-293 16,9-5 106-16</inkml:trace>
  <inkml:trace contextRef="#ctx0" brushRef="#br0" timeOffset="-64587.512">9879 15678 1065 0,'-11'13'376'15,"4"6"62"-15,8 9-270 16,8 1-62-16,10 3-23 15,7-3-49-15,12-5-14 16,3-7-80-16,8-3-397 16,-5-8 106-16</inkml:trace>
  <inkml:trace contextRef="#ctx0" brushRef="#br0" timeOffset="-63695.522">10506 13368 837 0,'-1'-27'399'15,"-4"7"18"-15,3 8-159 16,6 9-84-16,5 13-11 15,6 12-52-15,9 19-20 16,0 6-36-16,8 16-23 16,-1-1-23-16,6 16-2 15,-5-1-5-15,-1 18-6 16,-8 0 4-16,-7 14-5 16,-11-9 1-16,-11 11 0 15,-10-15 1-15,-9 3-3 0,-3-20 3 16,-7-1 0-16,4-22 6 15,0-4-33-15,9-15-28 16,-2-6-70-16,7-10-39 16,-4-9-341-16,2-8 64 15</inkml:trace>
  <inkml:trace contextRef="#ctx0" brushRef="#br0" timeOffset="-35349.817">6521 15642 785 0,'-6'-17'217'0,"-3"2"64"16,2 7-222-16,1 4-12 15,3 9-20-15,-1 5-10 16,4 5-9-16,0 9-8 0,0 4 2 16,6 10 1-1,2-2 4-15,5 7-7 0,4-7 5 16,7 3 0-16,3-9-1 15,11 2 2-15,-1-8 3 16,9-1-2-16,-1-4 0 16,7-2 7-16,-6-3 1 15,10-3 6-15,-3 1 1 0,10-1-4 16,-2-3-4-16,6 3-2 16,-9-3-5-16,10-1 6 15,-10-4 3-15,8-1-2 16,-5-2 1-16,14 2 3 15,-8-4-3-15,8 1 7 16,-10 1 1-16,8-1 5 16,-12-1-2-16,13 2 1 15,-4-2-8-15,7 2 0 16,-6-2-5-16,5 0-4 16,-9 0-2-16,10-1-5 15,-7 1 1-15,13-1-3 16,-8 2 5-16,5-1-6 15,-12 4 7-15,6 1-5 16,-13 2-1-16,12 4 2 16,-9 1 1-16,3 6-3 15,-12 0-3-15,3 9 6 0,-17-1-2 16,1 5 20-16,-10-2 11 16,-1 6 12-16,-7-6 0 15,-1 1 5-15,-5-3-16 16,-1 3-4-16,-4-6-8 15,-2-1 0-15,-4-5-6 16,0-2 1-16,-2-6-5 16,-1-1 0-16,1-2-1 0,2-3-4 15,-1-4-3-15,3-2-3 16,0-3 2-16,3-2-4 16,-2-1 2-16,4 0 2 15,-3 0-1-15,5-3-8 16,-1 0 5-16,5-3-3 15,-3 0 2-15,4 0-1 16,-1 1 7-16,0-1-7 16,-1 7 7-16,0-2-7 15,-1 5 7-15,0 3-2 16,-2 5-2-16,0 2-1 16,2 4 3-16,3 2-5 15,-2 2 2-15,8 0 2 16,0 1 0-16,8 1-2 15,-1-4 3-15,9 2-6 16,-4-5 7-16,7-2-6 0,-4-5 6 16,8-4-3-16,-6-3 3 15,13-8-2-15,-5-5 4 16,10 0-7-16,-5-3 4 16,5-7 1-16,-8 3-2 15,4-6-3-15,-10-1 7 16,5 1-4-16,-7 6 8 15,3 0 3-15,-8 6 8 0,3-3-7 16,-8 2 5-16,-2-6-8 16,-6 2-1-16,-4-6 14 15,-7 7 10-15,-2-3-4 16,-4 8 2-16,-3 0-3 16,-3 7-17-16,-2 3-8 15,-4 6 0-15,-3 6-99 16,-1 6-59-16,-8 12-365 15,-11 6 7-15</inkml:trace>
  <inkml:trace contextRef="#ctx0" brushRef="#br0" timeOffset="-18952.675">14491 14776 1259 0,'-45'23'399'0,"15"-5"93"16,14 2-330-16,19-2-17 16,16-1-19-16,11-2-40 0,19 6-7 15,8-5-35-15,23 2-8 16,2 0-19-16,14 0-35 15,-11-3-38-15,9 2-120 16,-23-2-55-16,-5 4-339 16,-22 0 1-16</inkml:trace>
  <inkml:trace contextRef="#ctx0" brushRef="#br0" timeOffset="-18719.955">14485 15247 1234 0,'-10'11'393'16,"11"1"91"-1,15-1-349-15,21 1 9 0,9-4-54 16,22 2-17-16,2-4-28 15,20 0-41-15,-5-4-80 16,15-4 14-16,-13-10-466 16,12-5 98-16</inkml:trace>
  <inkml:trace contextRef="#ctx0" brushRef="#br0" timeOffset="-18300.839">15607 14915 1258 0,'-20'3'361'0,"9"-11"103"0,16 3-351 16,14 0 30-16,8 0-31 15,16 7-9-15,2 5-16 16,7 11-16-16,-7 3-42 16,-5 16-4-16,-14 4-20 15,-15 18-2-15,-15 2-8 16,-18 16 1-16,-12-7 2 15,-13 5 2-15,-3-14-2 16,-7-2 2-16,7-19-8 16,1-4-45-16,9-12-47 0,6-6-95 15,18-13-358-15,11-9 47 16</inkml:trace>
  <inkml:trace contextRef="#ctx0" brushRef="#br0" timeOffset="-16286.438">16717 15333 786 0,'23'-63'294'0,"-3"6"81"16,-4 20-209-16,-5 21 12 15,-6 22-34-15,-7 21-14 16,-1 17-50-16,-6 23-14 15,1 6-23-15,-2 16-12 16,0-6-19-16,1 9-6 16,6-14-10-16,0 1-14 15,5-19-34-15,0-6-50 16,-1-22-37-16,-3-8-319 16,-1-16 57-16</inkml:trace>
  <inkml:trace contextRef="#ctx0" brushRef="#br0" timeOffset="-15984.58">16671 15257 1095 0,'-13'-35'348'0,"10"0"100"16,18 0-290-16,19-2 11 15,9 3-24-15,15-1-14 16,-2 10-40-16,9 5-29 15,-9 9-34-15,5 8-16 16,-12 10-13-16,-9 12-8 16,-17 5 2-16,-22 16-2 15,-19 3-3-15,-20 13-23 16,-10 0-17-16,-10 0-49 16,10-11-26-16,3-8-30 15,18-19-13-15,8-14-308 16,20-11 112-16</inkml:trace>
  <inkml:trace contextRef="#ctx0" brushRef="#br0" timeOffset="-14953.475">17900 14910 911 0,'-30'-7'370'0,"3"3"39"15,3 1-180-15,8 2-77 16,2 3 12-16,4 4-30 16,5 0-8-16,6 2-43 15,10 2-19-15,6-2-30 0,12 4-9 16,1-1-14 0,8 3 5-16,-1 1-10 0,6 5-4 15,-6-2 4-15,5 4 0 16,-6 0-3-16,-1 2 4 15,-8-2-1-15,-4 4-5 16,-10-3-4-16,-8 3 4 16,-5-3-4-16,-13 4 3 15,-7-2 0-15,-12-1 2 16,-4-4 0-16,-10-4 3 16,3-6 2-16,-3-1-5 15,9-5 6-15,1-3-4 16,11-1 1-16,5-5-6 15,12-4-1-15,7-3-44 16,8-4-94-16,14-9-422 16,3 0 72-16</inkml:trace>
  <inkml:trace contextRef="#ctx0" brushRef="#br0" timeOffset="-13952.939">18234 15274 830 0,'-7'0'279'15,"0"2"59"-15,3 0-228 16,-1-1-21-16,3-1-29 16,-3 3-14-16,1 1-24 15,-5 2 0-15,0 1-5 0,-6 2 6 16,-1-1 0-16,-9 3 4 15,2 0-7-15,-7 1 10 16,3 0-1-16,-4 1 9 16,6-2 3-16,-1 1 7 15,4-3-5-15,1 0-1 16,3-2-8-16,1-1 1 16,3-3-7-16,1 0-2 15,3-5-10-15,2 2-3 16,2-2-12-16,2 0-5 15,2 0-8-15,4-1-56 16,2 2-32-16,1-1-365 16,3 6 59-16</inkml:trace>
  <inkml:trace contextRef="#ctx0" brushRef="#br0" timeOffset="-12952.259">16923 16334 856 0,'-5'7'288'0,"2"-7"72"16,4-4-234-16,4-10 8 16,2-1-37-16,4-10-17 15,2-4-23-15,3-12-5 16,2 0-9-16,2-7 5 16,1 7-1-16,-1 1-5 15,-4 14-13-15,-5 6-8 16,-5 12-11-16,-5 9-3 15,-2 9-8-15,-1 7 2 16,-2 5-1-16,-1 8 2 0,-1 0-2 16,0 8 4-16,3-6-5 15,1 1 3-15,6-7-2 16,4-7 0-16,5-13 0 16,6-8 2-16,3-9-5 15,9-13 5-15,0-3-4 16,5-7 3-16,-4 2 0 0,2-2 3 15,-8 8-4-15,-1 4 2 16,-7 8-1-16,-4 5-2 16,-5 8-1-16,-3 9 4 15,-6 8 2-15,-2 11 0 16,-4 4 6-16,-1 7 0 16,0-1 2-16,0 3-2 15,1-10-2-15,0 1-4 16,2-9-1-16,0-5-5 15,3-5-6-15,0-4-36 16,1-4-40-16,-2-5-390 16,5 2 77-16</inkml:trace>
  <inkml:trace contextRef="#ctx0" brushRef="#br0" timeOffset="-8355.075">19551 14926 867 0,'9'-12'296'16,"-7"-7"64"-16,1-3-223 15,-3-1-34-15,-4-2-18 16,-6-1-34-16,-9 7-11 15,-4 5-13-15,-8 13 1 16,2 13-2-16,-4 23 2 16,5 10-1-16,2 17 4 0,8 1-7 15,9-6-5-15,14-18-4 16,14-19-6-16,16-28-7 16,21-31-2-16,9-15 5 15,9-28-6-15,-4-4 3 16,3-14-2-16,-19 12-1 15,-5-7 2-15,-12 19 1 16,-4 6-3-16,-15 26 3 16,-9 18-1-16,-11 30-1 0,-13 29 4 15,-10 21 0-15,-11 23 2 16,1 4-2-16,0 10 1 16,7-14-5-16,7-2 2 15,12-18-4-15,8-4-28 16,7-16-51-16,5-6-360 15,6-10 72-15</inkml:trace>
  <inkml:trace contextRef="#ctx0" brushRef="#br0" timeOffset="-7954.52">20674 14509 546 0,'17'-21'477'15,"-6"0"-91"-15,-8 6 10 0,-4 4-305 16,-3 3-6-16,-10 1-1 15,-5 6-22-15,-14 6 0 16,-8 7-15-16,-16 12 7 16,0 7-1-16,-12 18-4 15,9 0-8-15,2 11 11 16,15-4-7-16,8 5-3 16,17-13 2-16,11 2-6 15,15-13-15-15,15-5-11 16,11-10-3-16,20-6-17 15,8-6 5-15,17 0-83 16,-4-5-57-16,7-1-398 16,-17 4 38-16</inkml:trace>
  <inkml:trace contextRef="#ctx0" brushRef="#br0" timeOffset="-7302.609">19222 15318 1013 0,'-26'1'333'16,"3"3"83"-16,10 2-266 16,11 2 1-16,6 1-20 15,15 4 7-15,9-4-29 0,22 1-15 16,10-3-18-16,31-2-18 16,5-9-20-16,24-3-5 15,2-2-8-15,24-4-14 16,-13 1 1-16,19 4-14 15,-13 4-6-15,6 8-43 16,-32 3-25-16,1 9-102 16,-30 1-8-16,-7 3-365 15,-26-2 63-15</inkml:trace>
  <inkml:trace contextRef="#ctx0" brushRef="#br0" timeOffset="-5171.524">19737 16209 781 0,'-4'3'230'0,"-1"1"71"16,2-1-218-16,-1-1 0 15,1-2-16-15,-1-1 0 0,0-4-16 16,-3 4 1-16,-2 0-9 15,-5 2 1-15,-1 2-6 16,-4 7-6-16,0 1-8 16,-5 4-3-16,-1 4-14 15,-1 1 0-15,2 2-2 16,-1 6 7-16,8 2 6 16,6 1 11-16,7-2-2 15,9-3 5-15,7-11-13 16,13-8 0-16,7-13 0 0,14-17 7 15,0-9-2-15,12-20 5 16,-4-8-9-16,6-19-5 16,-8 3-3-16,3-17-5 15,-9 13 2-15,-1-6-1 16,-15 20 2-16,-8 9-4 16,-14 24 3-16,-14 15 7 15,-10 26 3-15,-10 22-4 16,-7 15 4-16,-5 25-1 15,3 1-9-15,-1 13 2 16,9-5 4-16,6 2-10 16,7-16 6-16,7-2-9 15,8-16-8-15,5-11-67 0,5-11-26 16,4-8-389-16,0-10 61 16</inkml:trace>
  <inkml:trace contextRef="#ctx0" brushRef="#br0" timeOffset="-4555.706">20638 15951 1033 0,'6'-6'239'0,"-18"1"121"0,-2 2-295 16,-9 1 8-16,-2 0 5 16,-13 0 0-16,-1 5-23 15,-6 4-3-15,4 3-5 16,-1 10-4-16,10 4-11 16,0 13 4-16,9 4-9 15,1 16-6-15,8 2-2 16,3 6-6-16,7-5 0 15,11-1 1-15,7-17 2 16,14-10-3-16,8-14 10 16,14-13 0-16,4-14 3 0,18-14-10 15,-7-11 4-15,0-12-7 16,-13-4-7-16,-7-12-6 16,-21 5 3-16,-9-7-3 15,-14 11-1-15,-17 5-2 16,-11 17 0-16,-19 10-13 15,-10 19-4-15,-16 14-49 16,6 8-21-16,-5 16-33 16,16 0-21-16,11 8-328 15,21-6 113-15</inkml:trace>
  <inkml:trace contextRef="#ctx0" brushRef="#br0" timeOffset="-4262.683">20529 16314 828 0,'-12'12'467'16,"-1"3"-12"-16,7 8-102 15,12 2-198-15,10 3-11 16,2-2-46-16,13 4-31 16,0-8-46-16,10 2-18 15,-2-4-90-15,6 2-435 16,-7-6 111-16</inkml:trace>
  <inkml:trace contextRef="#ctx0" brushRef="#br0" timeOffset="113460.245">5918 16866 1177 0,'-6'-17'331'0,"-9"1"111"0,-7 3-329 16,-9 0-11-16,-5 3-18 15,-8 6-7-15,1 5-27 16,1 5-2-16,8 6-4 15,4 8-1-15,11 3-7 16,8 9 0-16,7 0-5 16,10 7-8-16,8-6-9 15,11 5-3-15,3-6-8 16,7 4 1-16,-8-5 0 16,2 3-1-16,-10-7-5 0,-9-1 7 15,-8-7-8-15,-8-4 2 16,-10-8 3-16,-9-3 2 15,-5-6-5-15,-8-4 1 16,2-6 1-16,-1-1-38 16,10-2-33-16,5 0-71 15,8 0-26-15,7-2-370 16,9 0 74-16</inkml:trace>
  <inkml:trace contextRef="#ctx0" brushRef="#br0" timeOffset="114142.553">5989 16969 1001 0,'13'-36'351'0,"-6"10"45"16,-1 4-241-16,-5 13-64 0,-1 6 3 16,-3 10-14-16,-7 12 0 15,1 5-13-15,-2 12-20 16,-1 1-25-16,1 9-9 16,2-6-8-16,5 3-5 15,3-11-2-15,6-5 1 16,4-14 2-16,5-6-5 15,4-14 2-15,4-8 4 16,2-8 1-16,6-10-4 16,-1-3 7-16,4-3-2 15,-5 4-3-15,-2 5 4 16,-7 11 1-16,-4 6-4 16,-8 11 4-16,-5 9 1 15,-4 8-3-15,-6 9-2 16,-3 5-1-16,2 5 4 15,-1 0 3-15,0 1 6 0,7-6-6 16,3-2 8-16,3-10-5 16,5-5-3-16,4-11-6 15,5-7 6-15,2-10-8 16,5-12 1-16,1-5-1 16,5-8 2-16,-2 1-3 15,1 0 8-15,-6 10-4 0,-4 6-2 16,-5 12 4-16,-7 9-2 15,-7 12-3-15,-6 10 1 16,-4 8 0-16,-4 10-1 16,0 1 2-16,1 2-3 15,4-4-10-15,7-6-61 16,4-13-32-16,8-9-28 16,1-10-19-16,7-8-27 15,0-8 43-15,5-4-271 16,-1 0 83-16</inkml:trace>
  <inkml:trace contextRef="#ctx0" brushRef="#br0" timeOffset="114476.777">6726 16992 933 0,'19'-9'349'16,"-14"2"44"-16,0 2-202 16,-7 4-64-16,-9 2 2 0,-3 4-27 15,-10 3 1-15,-5 1-31 16,-6 7-9-16,2 1-18 15,-1 7-3-15,5 3-16 16,4 11 6-16,9-3-4 16,2 2-8-16,9-7-6 15,10-9 1-15,4-12-13 16,11-10-1-16,5-8 0 0,11-10 1 16,-3-5-1-1,3-10-1-15,-4 3 0 0,-2-6-1 16,-10 5 3-16,-5 7-5 15,-8 9 3-15,-7 9-2 16,-7 12 1-16,-7 15 0 16,-1 7 4-16,-4 8-1 15,4 3 3-15,4 0-22 16,7-5-19-16,8-7-87 16,6-10-34-16,7-8-67 15,3-9-296-15,4-17 65 16</inkml:trace>
  <inkml:trace contextRef="#ctx0" brushRef="#br0" timeOffset="114710.156">7018 16609 1056 0,'8'-24'349'0,"-12"23"73"16,-8 22-269-16,-6 17-57 15,-8 19-13-15,-1 7-28 16,-1 11-14-16,5-8-14 15,1 6-14-15,7-8-4 16,2 2-12-16,7-14-28 16,4-4-39-16,4-16-12 0,6-15-66 15,4-17-39-15,3-18-244 16,3-20 48-16</inkml:trace>
  <inkml:trace contextRef="#ctx0" brushRef="#br0" timeOffset="114909.98">7193 16622 1063 0,'7'-16'354'16,"-9"10"58"-16,-8 13-267 15,-2 12-70-15,-10 14-13 16,-2 10-39-16,-9 18-5 16,1 3-11-16,-6 15-5 15,5-3-2-15,0 6 4 16,11-13-7-16,7-6-24 15,12-17-25-15,10-15-72 0,6-20 158 16,10-17-462-16,4-14 158 16</inkml:trace>
  <inkml:trace contextRef="#ctx0" brushRef="#br0" timeOffset="115442.478">7256 16966 976 0,'-8'16'333'0,"0"-2"64"0,6-1-214 16,6-5-57-16,8-2 15 15,3-8-21-15,8-6-2 16,0-8-36-16,4-6-9 16,-6-2-32-16,-1-3-11 15,-5 4-15-15,-8 3-8 16,-7 7-8-16,-9 2 2 15,-8 8-2-15,-10 6-5 16,-3 4 8-16,-7 12 1 16,3 6-1-16,-4 12 1 15,4 4-2-15,3 11-1 16,9-3 2-16,10 3-4 16,12-12 2-16,9-4 1 15,9-16-2-15,10-10 0 16,2-14-3-16,6-11 1 0,-2-9 2 15,7-15-1-15,-7-3 1 16,3-3 2-16,-6 6-3 16,0 2 0-16,-10 14 2 15,-3 6-2-15,-8 11 3 16,-5 8 0-16,-6 9 2 0,-6 7-6 16,-2 5 4-1,-2 10-3-15,0 0 2 0,2 5-5 16,0-2 1-16,1 3-47 15,3-8-31-15,3-1-81 16,-2-7-34-16,4-9-323 16,2-8 60-16</inkml:trace>
  <inkml:trace contextRef="#ctx0" brushRef="#br0" timeOffset="115521.488">7512 17164 963 0,'19'-16'334'0,"6"-5"51"15,2 3-267-15,4 1-47 16,0 5-424-16,11-4 113 16</inkml:trace>
  <inkml:trace contextRef="#ctx0" brushRef="#br0" timeOffset="117007.817">8223 16709 984 0,'2'-62'335'0,"-6"26"45"16,0 19-240-16,-5 24-85 15,-9 26 7-15,-4 12-16 16,-2 24 2-16,0 5-11 16,1 17-9-16,6-8-19 15,6 4 1-15,8-22-2 16,9-5 8-16,7-28 3 16,12-14-2-16,3-20-6 0,8-16-1 15,0-11-5-15,3-16-3 16,-2-4 3-16,0-6 0 15,-5 9-4-15,-3 2 3 16,-9 19 0-16,-9 12 1 16,-10 19 14-16,-6 14 9 15,-7 7-2-15,-4 12-1 16,0-2-4-16,0 4-13 16,3-4-25-16,3-4-61 15,3-8-29-15,2 0-368 16,5-10 53-16</inkml:trace>
  <inkml:trace contextRef="#ctx0" brushRef="#br0" timeOffset="117490.615">8104 16666 963 0,'14'-37'324'0,"-10"10"54"0,-8 21-261 16,-9 21-15-16,-5 16-33 16,-4 23-5-16,0 8-16 15,1 16-6-15,8-5-23 16,2 9-11-16,4-11-8 16,3 3-29-16,2-14-27 15,2-2-64-15,-2-18-306 0,1-10 60 16</inkml:trace>
  <inkml:trace contextRef="#ctx0" brushRef="#br0" timeOffset="117645.76">7923 16953 1202 0,'8'-7'373'0,"9"-1"74"16,9 1-346-16,14-1-69 15,1 0-72-15,19 1-396 16,-3 0 66-16</inkml:trace>
  <inkml:trace contextRef="#ctx0" brushRef="#br0" timeOffset="118607.764">8723 17134 481 0,'-1'-13'508'0,"-2"-1"-108"15,0 2-1-15,-5-3-243 0,2 6-60 16,-8 2-2-16,-1 4-32 16,-7 6-4-16,1 7-18 15,-8 10 5-15,1 4-12 16,-2 10-8-16,6 3-11 15,2 4 4-15,10-8-10 16,8-3-2-16,10-13-1 16,7-9 3-16,9-11 4 15,11-12-6-15,1-9 0 0,8-13 1 16,-3-2-4-16,-2-12-4 16,-8 5 2-16,-4 3 1 15,-11 13 0-15,-6 12 2 16,-8 15-2-16,-7 16-1 15,-5 8 4-15,-3 11 2 16,-1-1-1-16,1 7-2 16,5-4-1-16,1 3-5 15,5-9 0-15,7 2-33 16,2-9-29-16,6-5-47 16,4-8-12-16,5-10-23 15,-1-9 24-15,4-8 24 16,-5-2 46-16,3-6 14 15,-4-2 17-15,2 0 13 16,-2 7 11-16,-1 1 28 16,-4 8 18-16,-1 8 38 0,-5 6 13 15,-4 8 19-15,-3 6-21 16,-1 11-9-16,-1-1-33 16,-3 7-10-16,1-3-22 15,3 2 1-15,3-7-8 16,4 0-2-16,4-11-5 15,5-7-1-15,5-12-3 16,10-13-4-16,5-5-1 0,2-6 3 16,-3 2-6-16,-6 4 0 15,-8 13-1-15,-9 10-43 16,-8 13-46-16,-6 8-67 16,-5 7-315-16,-4 8-21 15,-4-4-128-15</inkml:trace>
  <inkml:trace contextRef="#ctx0" brushRef="#br0" timeOffset="121641.991">9634 17171 516 0,'-15'24'473'0,"3"-9"-88"16,6 0 13-16,11-7-239 16,9-13 7-16,9-12-31 15,15-19-2-15,6-12-31 0,13-15-10 16,3 2-34-16,6 2-15 15,-11 18-15-15,-4 16-11 16,-16 20-9-16,-11 20-6 16,-17 16 3-16,-8 18-6 15,-10 5 3-15,-6 10-4 16,-3-9-3-16,0 1-27 16,0-18-30-16,4-4-94 15,3-13-45-15,4-6-337 16,1-7 28-16</inkml:trace>
  <inkml:trace contextRef="#ctx0" brushRef="#br0" timeOffset="124113.865">10380 17398 585 0,'-3'-1'437'0,"-2"9"-85"16,-7 3-49-16,-2 9-230 16,3 4-38-16,-4 10-6 15,3-2-18-15,2 4-78 0,3-6-302 16,3-11 69-16</inkml:trace>
  <inkml:trace contextRef="#ctx0" brushRef="#br0" timeOffset="130205.614">11069 17125 1186 0,'-6'-10'274'0,"-9"-1"109"16,-1-1-344-16,-5-3 1 15,-2-1-10-15,-5 0 4 16,2 2-4-16,0 4 18 15,3 4-9-15,3 7 21 16,5 6-3-16,3 6 5 16,7 4-19-16,6 6-3 15,3-2-22-15,9 4 1 16,3 2-7-16,5 1 4 16,-3-3-9-16,0 5 7 15,-10-2-4-15,-6 0 3 16,-8-1-6-16,-9 1 3 15,-5-5-9-15,-6-5 5 0,0-8-11 16,-2-6 6-16,5-9-10 16,2-6-52-16,7-4-42 15,5-5-71-15,6 1-327 16,11-7 56-16</inkml:trace>
  <inkml:trace contextRef="#ctx0" brushRef="#br0" timeOffset="130362.769">11154 17075 964 0,'16'9'344'0,"-5"17"53"16,-9 6-266-16,-5 13-11 15,-5-2-48-15,-5 6-19 16,1-10-27-16,0 2-9 16,3-10-29-16,3-6-66 15,2-9-46-15,7-12-299 16,5-12 24-16</inkml:trace>
  <inkml:trace contextRef="#ctx0" brushRef="#br0" timeOffset="130496.358">11304 16834 591 0,'-19'29'73'16,"-2"3"-73"-16,4-5-148 15</inkml:trace>
  <inkml:trace contextRef="#ctx0" brushRef="#br0" timeOffset="130839.268">11311 17050 555 0,'8'11'337'16,"-3"3"-7"-16,-5 2-102 0,-4 12-83 15,1 0-41-15,-4 9 4 16,-1 1-30-16,-1 5 16 15,1-6-20-15,1 1 20 16,4-11-15-16,7-10-2 16,5-12-26-16,8-16 3 15,8-11-24-15,9-12-3 16,1-3-13-16,4-6 4 16,-7 6-13-16,-4 6 1 15,-11 11-8-15,-5 7 6 16,-8 12-5-16,-1 11 5 15,-6 6-6-15,-2 8 4 16,-5 4-10-16,-1 7-5 0,-4-2-15 16,1 4-42-16,7-5-34 15,5-2-39-15,8-10-31 16,11-12-303-16,7-9 92 16</inkml:trace>
  <inkml:trace contextRef="#ctx0" brushRef="#br0" timeOffset="131108.978">11935 17143 878 0,'3'-4'353'0,"-5"-3"57"16,-5 1-234-16,-7 0-17 15,-3 5-55-15,-8 4-14 16,-4 4-47-16,-6 9 7 15,3 4-11-15,-3 7 3 16,8-1-5-16,1 6 2 16,9-3-20-16,4 1-4 15,10-3-13-15,7-1-1 16,8-5-1-16,11-5-66 16,5-8-39-16,13-6-69 15,4-7-48-15,9-8-270 16,2 0 70-16</inkml:trace>
  <inkml:trace contextRef="#ctx0" brushRef="#br0" timeOffset="131607.095">12202 17197 879 0,'-15'16'327'15,"1"-2"49"-15,4 0-205 16,5-2-46-16,4 2 8 16,5-2-32-16,5 0 12 15,5-2-18-15,4-4-5 16,1-4-27-16,4-5 0 15,-1-3-26-15,-2-6-7 16,-1-3-17-16,-1-3 2 16,-5 2-14-16,-7-3 2 15,-7 6-5-15,-10 0 3 16,-5 5-3-16,-9 2 3 16,-5 6-4-16,-6 7 5 15,3 6 1-15,-2 9 0 0,6 2-7 16,3 7 6-16,7 0-2 15,4 6 6-15,6-1 6 16,4 1 13-16,8-6-3 16,9-3 0-16,9-10-8 15,16-14-3-15,7-9-19 16,15-17-141-16,-2-8-401 16,3-6 79-16</inkml:trace>
  <inkml:trace contextRef="#ctx0" brushRef="#br0" timeOffset="133689.378">13035 17353 855 0,'-5'12'283'0,"2"-10"76"15,7-8-232-15,8-14 28 16,5-5-22-16,8-15 2 16,2-3-29-16,7-8-9 0,0 3-41 15,3 0-22-15,-7 13-16 16,-3 10-4-16,-12 14-10 16,-8 17-2-16,-9 12 3 15,-9 14-1-15,-6 6-4 16,-6 11 3-16,1-3-2 15,-2 7 5-15,6-9-5 16,2-2 4-16,8-11 3 0,6-9 4 16,9-15 0-16,12-16 5 15,6-12-4-15,14-16-3 16,4-3-1-16,8-9-1 16,-6 5 1-16,0 3 5 15,-13 9-2-15,-3 9 1 16,-10 14-3-16,-5 15-1 15,-8 14-10-15,-8 16 1 16,-8 14-9-16,-15 18-8 16,-11 1-11-16,-17 19 1 15,-2-4 3-15,-12 8 3 16,8-11 14-16,-1 3 18 16,18-16 15-16,5 0 16 15,14-16 9-15,10-6 9 16,12-14-7-16,15-13-8 15,10-18-17-15,21-13-6 16,8-9-11-16,26-11-36 0,1 0-112 16,12-5-419-16,-15 10 71 15</inkml:trace>
  <inkml:trace contextRef="#ctx0" brushRef="#br0" timeOffset="135212.645">13734 17994 1010 0,'0'-9'297'0,"-6"5"83"16,0 8-277-16,0 7-18 15,0 4-20-15,0 7-13 16,2 4-22-16,2 7-14 16,0-2-10-16,0 0-8 15,2-5-6-15,1-2-36 16,0-10-19-16,1 1-71 16,-1-6-273-16,-2 0 53 15</inkml:trace>
  <inkml:trace contextRef="#ctx0" brushRef="#br0" timeOffset="135535.392">13660 18024 909 0,'-5'-9'324'15,"4"-5"66"-15,4-3-238 16,8-5 3-16,5 0-34 16,7-5 5-16,3 4-26 15,9 5-17-15,-4 6-31 16,2 8-11-16,-5 6-26 16,-4 9-10-16,-11 3-5 0,-6 7-3 15,-7 2-6-15,-9 5-18 16,-4-4-3-16,-3 1-23 15,2-6-17-15,-2-7-37 16,6-8-13-16,-2-9-345 16,6-4 89-16</inkml:trace>
  <inkml:trace contextRef="#ctx0" brushRef="#br0" timeOffset="136003.079">13915 18256 992 0,'-6'3'334'16,"-3"4"46"-16,1 1-265 15,3 2-67-15,1 4-29 16,4-2-42-16,0 2-82 15,0 0-273-15,-2 1 42 16</inkml:trace>
  <inkml:trace contextRef="#ctx0" brushRef="#br0" timeOffset="136572.937">14220 17977 797 0,'3'-8'338'16,"-5"2"30"-16,-1 1-184 16,-2 1-73-16,-3 0-8 15,-1 3-39-15,-4 2-4 16,0 3-8-16,-4 4 4 16,0 2-17-16,-1 7-2 15,2 4-13-15,-1 9-6 0,5 4-17 16,2 4 4-16,5-5-3 15,4 0 3-15,6-6-1 16,6-3 6-16,3-7-2 16,8-3 3-16,2-10-2 15,9-9 0-15,0-9-4 16,6-5 0-16,-2-7-1 16,0-8 1-16,-9-1-2 15,-10-1 3-15,-9 2-7 16,-13 2-2-16,-14 11-8 0,-13 5-31 15,-7 8-17-15,-8 9-20 16,2 7-8-16,3 15-19 16,10 8 13-16,7 9-36 15,6-3-258-15,11 5 67 16</inkml:trace>
  <inkml:trace contextRef="#ctx0" brushRef="#br0" timeOffset="136850.62">14226 18181 1073 0,'0'0'419'0,"-2"2"60"16,8 4-253-16,2-2-74 15,7 6-28-15,1 0-65 16,7 2-16-16,2-1-43 16,2 2-114-16,-6-3 68 0,3 6-472 15,-10 0 67-15</inkml:trace>
  <inkml:trace contextRef="#ctx0" brushRef="#br0" timeOffset="138954.134">14772 17222 804 0,'14'-6'334'0,"0"-1"53"15,-5 0-206-15,-1 0 4 16,-2 0-48-16,-5 5-23 0,-6 4-40 15,-2 6-19-15,-6 3-32 16,-8 9-10-16,-1 2-6 16,-5 8-5-16,1-1-1 15,-4 6-1-15,6-7 7 16,1 0 19-16,5-6 13 16,8-1 18-16,4-7 12 15,7-1 9-15,6-1-18 16,6-2 5-16,2 0-12 0,6-1-6 15,1-2-13-15,6-3-4 16,1-1-15-16,7-3-15 16,-3-3-25-16,8-2-90 15,-7-2-68-15,8-6-399 16,-8 3 30-16</inkml:trace>
  <inkml:trace contextRef="#ctx0" brushRef="#br0" timeOffset="139853.541">15478 17193 797 0,'8'-16'311'16,"-1"-5"54"-16,0 2-206 15,-2 0 4-15,-2 4-36 0,-6 1-10 16,-2 5-20-16,-6 4 0 16,-4 4-27-16,-3 7 1 15,-2 6-17-15,-5 8-7 16,2 3-19-16,-2 8 2 16,5-3-10-16,-1 6-5 15,7-2-10-15,1 3 1 16,7-1-7-16,3 5 1 15,3-6 1-15,8 4-1 16,2-6 1-16,8-1-2 16,2-8-3-16,7-2 3 15,0-10 0-15,6-6 1 16,-2-8 7-16,3-12-6 16,-2-5 0-16,4-13 4 15,-7-3-1-15,2-13 0 16,-7 3 9-16,-8-8-5 15,-9 6-2-15,-14-8-1 0,-15 9-6 16,-15 3-9 0,-5 14-9-16,-11 14-23 0,3 19-19 15,-1 20-58-15,11 13-20 16,-6 18-366-16,10 3 76 16</inkml:trace>
  <inkml:trace contextRef="#ctx0" brushRef="#br2" timeOffset="168115.4">16448 13544 1156 0,'-14'-30'303'15,"-2"2"84"-15,5 25-345 16,-3 18-9-16,1 16-26 16,-2 23 3-16,4 12 0 15,6 29 13-15,4 7 0 0,4 25-3 16,7 1-9 0,-2 32 3-16,-5-8-12 0,1 33 3 15,-5-11 1-15,-2 21 4 16,-4-26-8-16,-3 12 5 15,1-36-6-15,-4 16 9 16,-2-29 10-16,1 13 15 16,3-18-4-16,4 8 4 15,8-23-14-15,8 1-26 16,8-28-46-16,9-8-66 16,5-30-332-16,1-28 55 15</inkml:trace>
  <inkml:trace contextRef="#ctx0" brushRef="#br2" timeOffset="168815.479">16473 13525 1034 0,'0'2'249'15,"6"1"89"-15,16 7-290 16,11 4-22-16,24 1-2 16,10-1-5-16,23 1-4 0,5-6-6 15,28 2-3-15,-7-4-2 16,26 0-5-16,-2-1 5 15,27 3 5-15,-14-3-1 16,33 2 1-16,-11 2 4 16,35 1-2-16,-18 0-5 15,38 0 9-15,-20 0 5 16,34-1 14-16,-24-2 9 16,37 2 11-16,-32 0-8 15,32 2-2-15,-37 1-7 16,21 5-14-16,-37 3-12 0,19 7-2 15,-37 1-6-15,12 3-63 16,-33-1-32-16,6 2-341 16,-26-3 45-16</inkml:trace>
  <inkml:trace contextRef="#ctx0" brushRef="#br2" timeOffset="169632.292">16351 16925 988 0,'44'4'275'16,"27"1"71"-16,10 5-276 15,24 5-24-15,0-4-22 16,30 4 0-16,-5-4-6 16,27 1-6-16,-2-1-10 0,33-1 10 15,-12-1-2 1,32 2 3-16,-18-2 4 0,32 1 10 16,-25-3-6-16,35 0 11 15,-23-5 8-15,35-4 20 16,-29-3 10-16,31 1 9 15,-36-2-6-15,20 3-6 16,-36 3-26-16,14 3-5 16,-34 1-12-16,14 1-8 15,-36 0-10-15,16 0 4 16,-28-2-13-16,5-2-1 16,-27-2-1-16,5 1-83 15,-32-2-47-15,1-8-355 16,-24-3 17-16</inkml:trace>
  <inkml:trace contextRef="#ctx0" brushRef="#br2" timeOffset="170148.397">21896 14298 1002 0,'-11'36'310'15,"1"17"72"-15,4 15-284 16,1 27-5-16,5 5-30 16,-1 30-19-16,0 1-13 15,1 32-8-15,0-10-16 16,0 26-3-16,1-18-3 0,2 20-4 16,-2-25 6-16,-1 13-8 15,1-25-1-15,-3 10-12 16,-4-22-18-16,-1 15-221 15,-5-24-151-15,0 0-37 16</inkml:trace>
  <inkml:trace contextRef="#ctx0" brushRef="#br2" timeOffset="173343.079">22138 16257 472 0,'4'13'294'0,"7"-25"-24"15,6-14-40-15,-1-11-119 16,6-16 13-16,1-4-27 0,5-17 9 15,1 0-34-15,7-15-13 16,-1 10-24-16,2-2-8 16,-8 20-19-16,-5 12-4 15,-11 24-4-15,-12 21 0 16,-14 21 1-16,-8 20 3 16,-4 12 0-16,-5 17 6 15,6 1-8-15,3 6 6 16,10-13-10-16,4-4 5 15,7-19-6-15,9-12 13 16,6-18-9-16,14-18 10 16,6-13-1-16,14-19 3 15,-1-7-9-15,10-22 6 16,-5 3-6-16,3-10-5 16,-11 17 2-16,-4 8-2 15,-16 28-2-15,-13 21 0 16,-19 24 5-16,-14 24 9 0,-8 14 6 15,-8 18 8-15,3 2 1 16,0 10 0-16,10-13-11 16,4 7-10-16,11-11-14 15,5 3-33-15,4-18-30 16,2-6-187-16,7-19-163 0,4-23-29 16</inkml:trace>
  <inkml:trace contextRef="#ctx0" brushRef="#br2" timeOffset="173743.079">22975 15967 802 0,'-14'-4'206'0,"-9"1"76"15,1 3-233-15,-5 3-4 16,2 2-16-16,-5 6 7 16,4 1-16-16,-1 10 10 15,6 4 4-15,1 7 17 0,6 3-10 16,6 4 13-16,6-4-15 16,11 0 0-16,7-12-14 15,14-6 2-15,4-12-13 16,15-13 4-16,-1-10-10 15,7-8 1-15,-7-4-2 16,-5-6 1-16,-14 6-7 16,-8 2 6-16,-14 6-5 15,-12 4-1-15,-7 6-5 0,-9 7-15 16,-4 5-32-16,-8 3 13 16,1 3-339-16,-8 1 91 15</inkml:trace>
  <inkml:trace contextRef="#ctx0" brushRef="#br2" timeOffset="174113.079">23250 16024 668 0,'-15'29'171'16,"-1"3"68"-16,5-2-193 16,1-1 13-16,7-5-15 15,4-1 2-15,4-9-12 16,5-10 0-16,4-7-11 16,7-12 9-16,3-6-8 15,9-9 3-15,4-1-7 16,5-1-5-16,-5 8-13 15,-2 3 6-15,-13 12-8 0,-8 10 11 16,-11 7 3-16,-5 7 8 16,-5 3 4-16,-4 6 2 15,0-2-15-15,-1 7 1 16,4-1-10-16,-2 4-67 16,10-4-264-16,10-7 66 15</inkml:trace>
  <inkml:trace contextRef="#ctx0" brushRef="#br2" timeOffset="174443.079">23823 15991 814 0,'4'-12'213'16,"-10"5"60"-16,-9 7-216 0,-4 4-43 15,-6 6 5-15,-3 4-8 16,-5 6 16-16,4 1-1 15,0 9 18-15,5-1-4 16,2 5 11-16,7 0-12 16,6 2 0-16,8-9-12 15,8-4 5-15,4-10-9 16,10-8 5-16,2-11-11 16,5-10 7-16,1-4-11 0,3-8 5 15,-4-2-15-15,-2-1 7 16,-7 4-12-16,-8 0-1 15,-10 8-4-15,-12 2-27 16,-8 9-23-16,-8 9-57 16,-3 6-255-16,-2 8 46 15</inkml:trace>
  <inkml:trace contextRef="#ctx0" brushRef="#br2" timeOffset="174663.079">24020 15966 482 0,'-16'39'262'0,"-3"2"-7"15,-2 12-80-15,1 0-102 16,-3 8-8-16,5-5-41 15,-1 5-8-15,5-10-17 16,4-5-56-16,4-13-217 16,2-10 52-16</inkml:trace>
  <inkml:trace contextRef="#ctx0" brushRef="#br2" timeOffset="174973.079">24041 16064 850 0,'21'-25'262'0,"-2"0"74"16,-1 9-235-16,0 5 0 16,-2 7-25-16,-1 10-7 15,-2 7-24-15,-1 5-10 16,-4 1-19-16,-5 1 1 15,-4-1-12-15,-7 3 5 16,-6 0-7-16,-8 2 6 0,-2-1-10 16,-4-1 2-16,4-7-30 15,0-7-61-15,3-8-300 16,1-10 59-16</inkml:trace>
  <inkml:trace contextRef="#ctx0" brushRef="#br2" timeOffset="175343.079">24485 15953 888 0,'-12'-3'218'0,"-5"3"78"15,-1 3-257-15,-8 5 1 16,-2 5-6-16,-7 9 3 15,1 5-1-15,0 7 6 16,6 3-11-16,5 5 7 16,14-6-12-16,8 1-1 15,11-8-8-15,10-8-1 16,5-8-11-16,11-8 7 16,-3-8-2-16,7-11-6 15,-5-6 3-15,0-7-4 16,-10-5 1-16,-3-4-3 0,-9 5 5 15,-6 3-3-15,-6 10 2 16,-8 7-4-16,-1 9-1 16,-7 6-11-16,0 6-33 15,-5 0-326 1,2 0 91-16</inkml:trace>
  <inkml:trace contextRef="#ctx0" brushRef="#br2" timeOffset="175603.079">24955 15375 878 0,'-12'-7'218'0,"-7"15"73"15,-3 14-255-15,-7 18-9 16,1 4-9-16,-6 22-9 15,3 4-4-15,-1 22 0 16,3-3-2-16,-1 15 1 16,6-14-3-16,3 1 3 15,6-22-4-15,10-10-11 16,9-25-46-16,4-20-241 16,5-23 57-16</inkml:trace>
  <inkml:trace contextRef="#ctx0" brushRef="#br2" timeOffset="176043.079">24849 15953 857 0,'-22'35'247'0,"3"2"73"16,-1 7-225-16,7-5-15 0,4 1-2 15,8-9-22-15,8-5-4 16,6-9-18-16,11-10-8 15,2-13-8-15,7-7 1 16,-2-6-9-16,2-9-3 16,-9 2 2-16,1 0-5 15,-7 4 1-15,-2 4-2 16,-4 6 3-16,-2 6-3 16,-2 4-7-16,-2 6 21 15,-1 4 11-15,0 8 18 16,1 5 0-16,1 10 15 15,-2 4-23-15,0 9-5 16,-3 1-20-16,-6 10 7 16,-6-3-6-16,-6 6 7 15,-6-4-8-15,-8 5 15 0,1-9-6 16,-7-4 5-16,0-15 2 16,-9-7 4-16,5-13-14 15,-4-14 1-15,9-8-29 16,-3-13-116-16,13-9-116 15,1-12-251-15,1-4-67 16</inkml:trace>
</inkml:ink>
</file>

<file path=ppt/ink/ink7.xml><?xml version="1.0" encoding="utf-8"?>
<inkml:ink xmlns:inkml="http://www.w3.org/2003/InkML">
  <inkml:definitions>
    <inkml:context xml:id="ctx0">
      <inkml:inkSource xml:id="inkSrc0">
        <inkml:traceFormat>
          <inkml:channel name="X" type="integer" max="11748" units="cm"/>
          <inkml:channel name="Y" type="integer" max="6604"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19-10-24T10:58:57.388"/>
    </inkml:context>
    <inkml:brush xml:id="br0">
      <inkml:brushProperty name="width" value="0.05292" units="cm"/>
      <inkml:brushProperty name="height" value="0.05292" units="cm"/>
    </inkml:brush>
    <inkml:context xml:id="ctx1">
      <inkml:inkSource xml:id="inkSrc1">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1" timeString="2019-10-24T10:58:58.368"/>
    </inkml:context>
    <inkml:brush xml:id="br1">
      <inkml:brushProperty name="width" value="0.05292" units="cm"/>
      <inkml:brushProperty name="height" value="0.05292" units="cm"/>
      <inkml:brushProperty name="color" value="#FF0000"/>
    </inkml:brush>
  </inkml:definitions>
  <inkml:trace contextRef="#ctx0" brushRef="#br0">8794 4615 0,'0'0'15,"0"0"-15,0 0 16,0 0-16</inkml:trace>
  <inkml:trace contextRef="#ctx1" brushRef="#br0">722 3469 872 0,'-2'-5'260'16,"-4"1"72"-16,0-1-212 16,3 2-41-16,-2 0 16 15,2 3-13-15,-2 6-8 16,2 3-14-16,-2 8 5 15,3 0-25-15,-2 4 2 16,4-5-8-16,4-4-15 16,1-8-9-16,5-8-4 15,0-6-9-15,2-11-1 0,-1-3 4 16,1 1-4-16,-3 3 7 16,-3 2-2-16,-3 9-1 15,-4 2-3-15,-3 4 3 16,1 5-10-16,0 1 2 15,-2 4-29-15,4 1-22 16,1-1-377-16,4 2 94 16</inkml:trace>
  <inkml:trace contextRef="#ctx1" brushRef="#br0" timeOffset="399.46">1377 2940 1128 0,'14'-56'339'16,"-7"20"102"-16,-6 34-302 16,-10 27-13-16,-4 18-23 15,-7 28-14-15,1 5-36 16,-2 17-20-16,5-6-13 15,0 8-12-15,3-13-7 16,-1 7-11-16,3-20-23 0,-1-3-67 16,5-19-31-16,-1-12-68 15,2-24-286-15,-2-15 63 16</inkml:trace>
  <inkml:trace contextRef="#ctx1" brushRef="#br0" timeOffset="599.506">1132 3347 946 0,'-9'-13'383'0,"0"8"84"16,4 7-244-16,3 2 6 16,6 1-54-16,9-3-21 15,6-4-62-15,13-5-22 16,5-6-37-16,13-4-17 16,0-1-20-16,8-3-62 15,-6 3-54-15,2 5-82 16,-12 1-37-16,-6 4-310 15,-9 2 63-15</inkml:trace>
  <inkml:trace contextRef="#ctx1" brushRef="#br0" timeOffset="999.853">1637 3197 977 0,'-3'5'351'0,"-4"3"50"16,-4 4-232-16,0 4-60 16,0 11 1-16,0 1-28 15,1 5 1-15,5 2-13 0,3 4-3 16,4-8-16-16,4 1 0 15,3-10-10-15,5-3-10 16,1-13-12-16,7-11 0 16,-2-8-9-16,6-12-6 15,1-8 5-15,1-6-1 16,-5 6-9-16,1-2 4 16,-9 13-2-16,-5 6-3 15,-4 12 2-15,-6 9 0 16,-4 11 2-16,-3 13 3 15,-1 7-2-15,-2 11-5 16,3-2 8-16,5 2-7 16,5-8 0-16,11-9 1 15,7-17 0-15,12-8-2 16,2-14 7-16,4-12 1 16,-5-6 5-16,4-7 4 0,-8-2-1 15,0-3-5-15,-3 6-3 16,-3 0-23-16,-7 11-35 15,-4 6-120-15,-8 8-5 16,-2 10-370-16,-3 4 22 16</inkml:trace>
  <inkml:trace contextRef="#ctx1" brushRef="#br0" timeOffset="1366.119">2433 3295 1092 0,'21'-15'375'0,"-6"2"71"16,-6 3-296-16,-6 4-7 16,-5 1-31-16,-4 7-22 15,-4 0-17-15,-12 0-3 16,0 2-23-16,-8 5-6 16,-1-1-3-16,-1 6-9 15,7 3-7-15,1 12-5 16,8 3-9-16,3 12-4 15,7-4 2-15,3 4-7 16,8-9 0-16,9-6 1 16,4-14-6-16,12-10 2 15,5-9 7-15,6-15-4 0,-5-10 0 16,4-9 5-16,-10-1-5 16,-4-8-3-16,-13 5 6 15,-5 4-7-15,-9 7-7 16,-11 5-21-16,-9 8-28 15,-14 5-67-15,-4 8-21 16,-13 5-27-16,6 12-340 16,0 3 108-16</inkml:trace>
  <inkml:trace contextRef="#ctx1" brushRef="#br0" timeOffset="1931.096">3144 3280 913 0,'4'-27'410'15,"-2"11"27"-15,1 6-185 16,1 14-111-16,-3 15-19 16,-2 9-55-16,-1 7-20 15,-2 5-32-15,2-1-9 16,0-8-11-16,-1-1-13 16,1-12-32-16,1-5-72 15,-3-12-14-15,4-14-342 0,0-7 49 16</inkml:trace>
  <inkml:trace contextRef="#ctx1" brushRef="#br0" timeOffset="2450.155">3660 3283 962 0,'-2'-18'527'16,"-10"3"-23"-16,-9 1-165 15,-2 5-206-15,-7 4-15 16,-1 5-60-16,-4 8-7 15,3 7-14-15,2 10-10 16,7 5-12-16,3 11-2 16,10-4-15-16,9 2-1 15,10-10-7-15,11-9-1 0,8-19-8 16,13-12 7-16,3-15-3 16,6-17 5-16,-2-6 4 15,3-17 2-15,-8-2 0 16,0-14 4-16,-11 9 6 15,-4 1-5 1,-14 20 8-16,-8 11-2 16,-10 25 3-16,-12 22 0 15,-9 21-3-15,-9 24-3 16,-1 12 4-16,-2 20-12 16,7-6-9-16,7 0-26 0,13-15-32 0,8-3-85 15,10-17-19-15,7-8-364 16,4-11 64-16</inkml:trace>
  <inkml:trace contextRef="#ctx1" brushRef="#br0" timeOffset="3016.205">4017 3238 978 0,'14'-8'340'15,"-2"4"66"-15,3-3-230 16,0 0-43-16,4 0 13 15,-3-1-39-15,-1 0-13 16,-3 0-30-16,-3 0-21 0,-7-3-30 16,-4 3-6-1,-6 0-2-15,-6 1 1 0,-6 6 0 16,-6 3-5-16,0 8 4 16,-4 9-5-16,3 7 0 15,-1 10 2-15,5 4-1 16,1 5 0-16,8-6 6 0,6 1-7 15,8-12 1 1,8 0-1-16,6-12 0 0,8-5-4 16,1-8 6-16,8-10-3 15,0-10 6-15,6-8-3 16,-5-6 3-16,4-8-7 16,-9 3 5-16,-3-2-4 15,-9 11 0-15,-4 6-1 16,-8 9 2-16,-6 10-2 15,-2 11 2-15,-6 12 0 16,1 5-1-16,0 12 0 16,3-1 5-16,2 4-5 15,4-9 3-15,7-1-6 16,4-10 10-16,8-4-11 16,3-7 5-16,7-4-2 15,-2-4 7-15,3-2-7 16,-5 0 2-16,1-2 1 15,-8 0 0-15,-2-3-89 16,-12-1 308-16,1 2-729 16,-21-2 263-16</inkml:trace>
  <inkml:trace contextRef="#ctx1" brushRef="#br0" timeOffset="6422.954">3235 2810 1340 0,'-11'4'437'15,"-8"4"68"-15,5 5-343 16,11 2-118-16,9-4-94 16,6-6-12-16,9-5-442 15,2-18 69-15</inkml:trace>
  <inkml:trace contextRef="#ctx1" brushRef="#br0" timeOffset="8232.48">4254 3461 626 0,'3'-25'359'16,"-4"3"-21"-16,1-3-85 0,1 7-134 15,-1 3 0-15,-1 7-26 16,1 7 3-16,-2 8-27 16,-1 9-8-16,0 9-26 15,-3 12-10-15,0 0-16 16,-1 4-2-16,5-4 0 16,2-3 8-16,4-13-6 15,7-8 6-15,4-10-1 16,9-17-2-16,2-10-7 0,10-17 9 15,1-5-9-15,5-6 0 16,-9 9 0-16,0 4 7 16,-9 18-1-16,-5 8 6 15,-6 12 4-15,-4 5 6 16,-4 4-5-16,-5 6 0 16,-3 2-6-16,-4 7-1 15,-1-1-9-15,0 6-13 16,1-1-34-16,4-3-78 15,3-5-45-15,3-6-333 16,5-12 31-16</inkml:trace>
  <inkml:trace contextRef="#ctx1" brushRef="#br0" timeOffset="8431.988">4927 2852 1068 0,'2'-16'372'15,"-11"20"73"-15,-4 23-258 16,-4 10-79-16,-3 18 6 16,2 5-43-16,-1 16-17 0,2-4-19 15,0 16-9-15,0-7-26 16,2 14-64 0,5-14-45-16,4-5-55 0,5-22-18 15,5-20 187-15,1-27-434 0,-2-30 244 16</inkml:trace>
  <inkml:trace contextRef="#ctx1" brushRef="#br0" timeOffset="8731.917">4763 3188 422 0,'-13'-6'452'0,"-5"12"-84"16,2 13-16-16,1 12-154 16,5 5-52-16,5 3-11 15,6-3-32-15,9 0 3 16,7-11-33-16,11-8-13 15,4-10-16-15,11-11-2 16,0-11-8-16,7-9-4 16,-5-2-9-16,1-4-2 15,-7 8-11-15,-5 2-4 16,-11 8-5-16,-4 6 3 16,-11 12-5-16,-8 9 4 15,-8 13-6-15,-6 11 6 16,-2 6-3-16,-2 6-11 15,2-8-15-15,4 1-90 16,5-14-36-16,2-10-176 16,3-16-178-16,6-15-16 0</inkml:trace>
  <inkml:trace contextRef="#ctx1" brushRef="#br0" timeOffset="8845.854">5146 3084 735 0,'2'-22'345'0,"-3"9"-27"15,-4 11-149-15,2 8-471 16,-1 2 81-16</inkml:trace>
  <inkml:trace contextRef="#ctx1" brushRef="#br0" timeOffset="9097.984">5615 3280 1156 0,'1'-12'374'0,"-9"4"87"16,-7-1-315-16,-8 3-29 15,-5 4-31-15,-10 7-16 16,-1 2-22-16,-5 11 5 0,6 3-12 16,-1 11 0-16,9 1-6 15,7 8-11-15,14-5-14 16,7 2-11-16,13-11-14 0,17 1-78 15,4-14-46-15,12-8-394 32,-1-10 45-32</inkml:trace>
  <inkml:trace contextRef="#ctx1" brushRef="#br0" timeOffset="9566.635">5923 3328 902 0,'2'-3'345'0,"-1"-2"63"15,-1 1-223-15,-1-3-8 16,-3 0-34-16,-1 3 2 16,-5 1-39-16,-7 1-15 15,-1 3-37-15,-9 6-7 0,2 2-12 16,-6 9 0-16,3 8-10 15,-2 9-3-15,7 2-8 16,2 6-7-16,11-5-5 16,9-2-5-16,10-13 4 15,12-9-2-15,2-12 0 16,10-12-1-16,1-8 1 16,4-13-2-16,-4-3 1 15,4-13-3-15,-5 5-1 0,-6-3 3 16,-8 11 1-1,-7 10 1-15,-7 14 1 16,-11 14 2-16,-4 14-1 0,-5 13-3 16,-1 2 3-16,-2 11-10 15,7-4-12-15,5 2-70 16,6-11-53-16,7-2 85 16,5-13-475-16,5-14 147 15</inkml:trace>
  <inkml:trace contextRef="#ctx1" brushRef="#br0" timeOffset="9746.055">6341 2920 961 0,'22'-67'422'16,"-12"28"37"-16,-3 16-203 0,-8 22-108 16,-8 25-10-16,-3 15-58 15,-7 20-19-15,-2 11-23 16,-1 19-5-16,3-8-14 15,-2 10-6-15,7-14-8 16,-1-2-25-16,7-18-32 16,-1-8 68-16,6-22-544 15,-6-16 181-15</inkml:trace>
  <inkml:trace contextRef="#ctx1" brushRef="#br0" timeOffset="10681.171">6794 3665 907 0,'0'31'294'16,"6"-7"71"-16,1-13-245 15,4-18 46-15,2-14-14 16,2-29 16-16,1-15-17 16,4-26-3-16,-1-3-56 15,0-20-9-15,-3 7-29 16,-3-10-6-16,-4 19-11 0,-2 3-10 15,0 26-16-15,-2 14-2 16,2 30-10-16,3 8-6 16,-1 14 2-16,5 12-9 15,-2 7-11-15,3 7-55 16,2 6-71-16,-1 3-80 16,-6-6-321-16,-2 7 21 15</inkml:trace>
  <inkml:trace contextRef="#ctx1" brushRef="#br0" timeOffset="11014.923">6861 3217 1075 0,'-24'28'402'0,"3"-3"71"16,12-8-286-16,8-3-16 16,9-6-42-16,10 0-11 15,3-7-39-15,11-2-10 16,2-6-27-16,11-2-22 15,-2-3-14-15,9-2-8 16,-10 0-6-16,-2 1-6 16,-11 5 5-16,-8 3-4 15,-12 7 3-15,-7 13-3 16,-7 6 9-16,-8 10 5 16,-1 5-3-16,-2 7 5 15,4-4 2-15,1-1-1 0,5-7-8 16,4-2 3-16,4-12-8 0,3-9-36 15,5-8-35-15,5-15-67 16,2-13-26-16,5-15 27 16,1-9-351-16,4-17 145 15</inkml:trace>
  <inkml:trace contextRef="#ctx1" brushRef="#br0" timeOffset="11114.911">7354 2957 1056 0,'-1'-7'412'16,"-7"11"43"-16,-2 7-269 15,1 6-83-15,1 7-41 16,2 0-66-16,4 3-102 16,2-4-354-16,4 1 69 15</inkml:trace>
  <inkml:trace contextRef="#ctx1" brushRef="#br0" timeOffset="11415.051">7414 3314 721 0,'6'-13'350'0,"-2"3"7"16,-3 8-164-16,-2 8-57 15,-3 7-42-15,1 7-14 16,0 3-23-16,1 9-17 16,1-4-17-16,1 8-29 15,0-6-5-15,2 5-52 16,-1-9-38-16,1 0-312 16,1-14 58-16</inkml:trace>
  <inkml:trace contextRef="#ctx1" brushRef="#br0" timeOffset="12048.083">7506 3388 681 0,'9'-2'466'0,"1"-3"-45"16,9-2-40-16,5-1-225 15,9-4 1-15,-2-2-32 16,5-2-30-16,-6 0-42 0,1-1-15 15,-11 5-27-15,-2 3-12 16,-6 3 3-16,-4 7-7 16,-4 5 5-16,-4 9-1 15,-5 3 4-15,-3 7-6 16,-2 0 8-16,1 2-6 16,5-4 6-16,2 0-8 15,6-6 4-15,4-2-4 16,0-7 5-16,7-7-3 15,1-5 1-15,4-7-2 16,-1-5 4-16,7-6-4 16,-8 0 3-16,4-2-1 15,-5 2 1-15,2 0-4 16,-8 8 6-16,3 4-8 16,-7 6 8-16,-2 8-4 15,-7 5 5-15,-1 7-6 0,-4 4 6 16,-2 4-8-16,1 0 6 15,2 1-4-15,3-2 6 16,3 1-8-16,2-7 6 16,5-2-2-16,3-6 0 15,5-6-4-15,5-7 11 16,7-8-7-16,2-6 0 16,9-11 2-16,-1-2 2 15,5-7-9-15,-3 6 8 16,0-2-4-16,-9 11 1 0,-2 8-2 15,-10 13 3-15,-6 9 0 16,-9 10 2-16,-4 10 4 16,-5 3-4-16,-3 4-7 15,2-4-7-15,3 1-96 16,4-9-58-16,6-5-356 16,5-6 11-16</inkml:trace>
  <inkml:trace contextRef="#ctx1" brushRef="#br0" timeOffset="12419.116">8861 3256 1151 0,'7'-20'392'0,"-4"10"60"0,-6 2-320 15,-5 0-43-15,-5-2-48 16,-7 5-19-16,-7-1-7 15,-5 5 18-15,4 8-3 16,-1 8 13-16,8 3-3 16,-1 9-5-16,8-1-18 0,3 1-2 15,8-3-6-15,5 3 1 16,7-5 0-16,6 4 9 16,0-3-4-16,0 2 7 15,-3-2-2-15,-4 3 15 16,-9-6-4-16,-5 0 10 15,-4-6-9-15,-6-3 2 16,-2-6-20-16,-4-3-17 16,0-5-27-16,-6-9-118 15,0-2-242-15,-8-10-172 16,6 1-128-16</inkml:trace>
  <inkml:trace contextRef="#ctx1" brushRef="#br0" timeOffset="16275.478">9316 3598 822 0,'6'-24'301'16,"-3"18"48"-16,-7 18-223 15,-6 20-15 1,-5 13-49-16,-6 10-7 0,3-2-25 16,-2 3-9-16,7-15-10 0,3-1-7 15,5-11-17-15,4-5-16 16,4-9-350-16,6-5 97 16</inkml:trace>
  <inkml:trace contextRef="#ctx1" brushRef="#br0" timeOffset="16647.026">9870 3357 908 0,'8'-43'350'15,"-3"7"43"-15,-6 16-240 16,-5 15-25-16,-5 15-41 16,-4 18-1-16,-2 13-30 15,-2 16 1-15,1 3-22 16,3 16-7-16,1-9-16 0,3 7 3 15,3-12-12-15,4-1-10 16,4-17-16-16,4-5-69 16,4-13-39-16,0-17-331 15,2-14 40-15</inkml:trace>
  <inkml:trace contextRef="#ctx1" brushRef="#br0" timeOffset="16947.198">9776 3401 1046 0,'4'-18'328'16,"4"-6"90"-16,14-6-244 16,7 1-34-16,10-3 14 15,1 8-25-15,5 9-23 0,-5 12-44 16,-3 6-19-16,-11 8-30 15,-6 8-8 1,-11 2-5-16,-10 7 0 16,-10 2 1-16,-11 8-4 15,-6-2-3-15,-8 3-23 16,4-8-19-16,-2-4-74 16,10-12-17-16,4-7-68 15,8-8-29-15,5-7-239 16,7-8 72-16</inkml:trace>
  <inkml:trace contextRef="#ctx1" brushRef="#br0" timeOffset="17142.328">10300 3220 1037 0,'5'0'345'0,"-8"5"62"15,-1 7-282-15,-4 11-38 16,-3 3-32-16,-4 8-23 15,3 1-17-15,0 5-7 16,3-5-4-16,2 2-11 16,5-5-2-16,1-1-34 15,2-7-30-15,3-5-342 16,2-12-3-16,6-14-135 16</inkml:trace>
  <inkml:trace contextRef="#ctx1" brushRef="#br0" timeOffset="17646.569">10363 3348 754 0,'6'1'368'0,"0"0"-12"16,8-2-135 0,1-1-139-16,9-1-6 0,0 0-26 0,9 0-5 15,-4 1-16-15,6-1-10 16,-6-2-16-16,1-3 0 15,-6 1 4-15,0-3 10 16,-6 1 11-16,-1-3 17 16,-4 5 3-16,-5-1 4 15,-7 4-1-15,-5-1-1 16,-5 5-15-16,-6 1 3 16,-2 5-10-16,-7 3-4 15,3 5-6-15,-3 8 1 16,3 2-1-16,2 5 0 15,8 2-4-15,1 5-7 16,5-3 4-16,8 2-5 16,5-8-1-16,9-2-1 15,1-10 7-15,12-8-11 0,-1-11 4 16,5-10 2-16,0-8-2 16,-2-10-1-16,-10-1 3 15,-6-7-3-15,-9 6 4 16,-6-3-3-16,-9 8-6 0,-9 3 0 15,-4 8-9 1,-8 9-29-16,-1 13-17 0,-1 8-54 16,6 9-19-1,3 8-56-15,8 2 30 0,12 6-307 16,15-5 103-16</inkml:trace>
  <inkml:trace contextRef="#ctx1" brushRef="#br0" timeOffset="18381.828">11097 3404 1033 0,'22'-27'393'0,"-5"-3"46"15,-7 8-280-15,-7 0-13 16,-8 7-50-16,-9 2-8 16,-3 9-25-16,-13 5-14 15,1 9-22-15,-12 10-16 16,4 7-7-16,-5 14-4 15,11 0 3-15,6 11-2 16,15-6 0-16,15-1-4 16,12-14 3-16,18-13-4 15,8-21 2-15,7-16 0 16,0-15 3-16,4-18 0 16,-8-2 1-16,-2-14 2 15,-9 5 11-15,-1-16 13 0,-8 11 6 0,-6-2 14 16,-6 16-7-1,-7 7-6-15,-7 22-13 0,-10 19-6 16,-6 18-12-16,-6 24 1 16,-1 14-5-16,-6 21 2 15,3 3-2-15,4 9-4 16,5-13 5-16,9 0-4 16,9-18-5-16,10-4 2 15,2-17 3-15,6-7-9 16,-1-13 9-16,7-7-4 15,-2-11 0-15,4-10-2 16,1-5 8-16,2-10-3 16,-8 0 7-16,0 0-2 15,-7 8 2-15,-3 3 2 16,-8 12-3-16,-2 8-2 16,-5 7 1-16,-5 11-3 15,-3 7-4-15,1 10 0 16,1 0 2-16,4 6 3 15,7-6 1-15,8-6-3 16,8-10 1-16,4-8 1 0,4-12-2 16,4-12-1-16,0-3 2 15,0-10-2-15,-2-4 2 0,3-10 0 16,-2 2 3-16,0-3 2 16,-6 8-1-16,-6 6 1 15,-8 16 5-15,-6 16-3 16,-9 10 1-16,-6 16 1 15,-1 4-1-15,-2 10-15 16,0-5-3-16,3 4-80 16,7-11-50-16,4-3 70 15,5-8-463-15,6-3 137 16</inkml:trace>
  <inkml:trace contextRef="#ctx1" brushRef="#br0" timeOffset="18846.937">12071 3438 959 0,'19'-30'416'0,"-1"2"25"0,-11 9-240 15,-5 0-69-15,-8 9-55 16,-8 7-18-16,-5 7-24 16,-11 10-1-16,-5 8-11 15,-7 10-1-15,4 5-4 16,-3 6-4-16,11-3-3 15,7 5-3-15,14-7-5 16,7-6-8-16,12-9-1 0,14-8-19 16,6-14-21-16,13-10-25 15,-1-8-2-15,7-12-9 16,-9-3 17-16,9-11 21 16,-14 3 34-16,3-4 19 15,-5 7 19-15,-2-1 30 16,-9 10 7-16,0 2 13 15,-8 10-7-15,-2 5-4 16,-4 9-24-16,-5 11-2 16,-5 10-17-16,-2 9 3 15,-3 6-5-15,-3 9 0 16,1-3-14-16,4 6-4 16,2-10-7-16,6-6-7 15,6-12-10-15,8-14-91 16,2-17-29-16,6-19-376 15,-1-10 24-15</inkml:trace>
  <inkml:trace contextRef="#ctx1" brushRef="#br0" timeOffset="18957.929">12538 2993 1149 0,'-7'-8'507'16,"-7"8"-3"-16,0 7-323 15,3 9-47-15,4 5-116 16,1 7-105-16,6 4-64 15,12 9-355-15,1-1 24 0</inkml:trace>
  <inkml:trace contextRef="#ctx1" brushRef="#br0" timeOffset="19316.002">12667 3349 874 0,'-1'-8'422'0,"1"1"-2"16,-1 0-195-16,1 5-107 15,-3 3-38-15,-2 8-13 16,-2 6-15-16,-4 12-6 16,2 3-14-16,2 10-15 15,1-1-8-15,5 4-9 16,5-8 4-16,6-7-6 16,5-8 3-16,7-13 0 15,3-15-2-15,10-11-4 16,-3-5 4-16,7-13 1 15,-4 1-6-15,2 0 8 0,-10 6-3 16,-2 2 5-16,-11 12 1 16,-6 7 12-16,-8 7 10 15,-6 11 7-15,-5 6-4 16,-5 8-5-16,-1 3-9 16,1 4-17-16,4-2-17 15,8-3-79-15,8-5-32 0,9-5-373 16,8-10 37-16</inkml:trace>
  <inkml:trace contextRef="#ctx1" brushRef="#br0" timeOffset="19779.949">13280 3406 1037 0,'29'-23'403'16,"-12"4"53"-16,-5 2-231 15,-8 8-63-15,-9 2-10 16,-8 7-49-16,-8 4-8 15,-4 7-33-15,-6 7-5 16,1 6-18-16,-2 11-5 16,4-2-8-16,5 9-9 15,8-6-5-15,6-3-6 16,12-9-5-16,9-8-5 0,6-15-2 16,14-10-2-16,2-10 0 15,7-14 2-15,-2-1 3 16,6-9 0-16,-10 4-3 15,-3-4 6-15,-6 10 3 16,-4 5-2-16,-12 13 7 16,-1 9-1-16,-4 13-2 15,-6 16-2-15,-2 12 5 0,-2 18-7 16,-5 7 0-16,-4 21-4 16,-3-5 3-16,-13 13-12 15,-3-9 2-15,-14 10 4 16,2-15 7-16,-8 0 11 15,6-17 20-15,-4-11 15 16,8-21 7-16,-3-9-8 16,3-13-14-16,-3-10-16 15,6-7-42-15,-1-19-108 16,3-8-81-16,-1-14-403 16,9-3 10-16</inkml:trace>
  <inkml:trace contextRef="#ctx1" brushRef="#br0" timeOffset="21396.42">14342 3380 507 0,'30'-12'403'16,"-12"-2"-59"-16,-5 0-18 15,-5 3-185-15,-3 2 1 16,-11 1-36-16,-5 5 0 16,-7-1-29-16,-12 8-11 15,-3 5-23-15,-9 12-4 16,2 5-14-16,-3 16 0 16,9-1-3-16,6 8 0 15,11-7-8-15,11-5-3 16,11-15-6-16,8-13 4 15,8-13-8-15,13-16 3 16,-1-9-3-16,6-8 5 0,-2-1-7 16,-3-3 5-16,-10 7-4 15,-3 4 1-15,-12 13-3 0,-8 15-1 16,-7 19-3-16,-10 23 1 16,-7 17 3-16,-6 19 2 15,-1 2 1-15,-2 11 5 16,5-12-3-16,2 3 0 15,8-18-6-15,3-4-14 16,7-19-38-16,8-10-31 16,5-18-73-16,4-15-328 15,2-17 69-15</inkml:trace>
  <inkml:trace contextRef="#ctx1" brushRef="#br0" timeOffset="21763.44">14582 3332 1000 0,'-11'4'304'0,"-7"16"73"0,-2 7-285 16,1 8-17-16,0 1-24 16,2 10-5-16,4-2-6 15,3 5 2 1,2-7 4-16,6 2-8 15,4-14-11-15,7-7-9 0,5-14-5 0,9-12-8 16,1-15-2-16,10-15 0 16,-1-7 0-16,5-11-4 15,-6 1-1-15,4-3 5 16,-10 12-4-16,-2 6 3 16,-9 12-1-16,-6 12 7 15,-10 13-7-15,-6 15 8 16,-9 8-6-16,-4 15 10 15,-1 2-7-15,0 10 4 16,3-7-11-16,7-2-5 16,5-12-16-16,7-6-60 15,7-14-45-15,8-11-316 16,6-10 38-16</inkml:trace>
  <inkml:trace contextRef="#ctx1" brushRef="#br0" timeOffset="22529.469">15075 3353 981 0,'11'-14'351'0,"-14"8"55"16,-8 7-235-16,-4 5-59 15,-9 5-11-15,-1 3-29 16,-5 6-6-16,4-1-22 16,-5 11-4-16,8-1-14 0,0 7-4 15,9-1-9-15,3 3 0 16,9-10-5-16,8-1-1 15,7-9-4-15,6-12 0 16,7-9-3-16,5-12 0 16,1-8 1-16,1-12-5 15,-3 0 1-15,-1-5-1 16,-8 6-2-16,-5 0-2 16,-7 10 5-16,-6 7-2 15,-9 11 0-15,-3 9 0 16,-4 9 2-16,-3 14-6 15,1 4-1-15,0 11 3 16,2-2 5-16,4 7-8 16,3-10 7-16,7-2-4 15,3-11-1-15,8-5-10 16,3-16 1-16,10-8-19 16,-1-7-8-16,7-11-26 15,-2-3 8-15,2-7 4 16,-5 2 18-16,0-3 12 0,-8 10 28 15,-2 3 2-15,-8 8 4 16,-4 11 3-16,-4 7 3 16,-7 13 9-16,-2 4 4 15,-5 13 8-15,1 0 4 16,-2 4 2-16,7-5-7 0,5-3-3 16,5-11-11-16,8-5-7 15,8-9-4-15,5-6 0 16,1-9 1-16,4-8 1 15,-2-6 0-15,3-7 4 16,-2-2-7-16,-1 0-2 16,-3 6 2-16,-3 4-2 15,-8 9-3-15,-4 9 0 16,-4 6 0-16,-3 7-2 16,-4 6 4-16,-4 15-2 15,0 2 2-15,-4 7 0 16,4-4 1-16,4-3-2 15,4-11 1-15,10-7-3 16,5-13-2-16,6-11-9 16,3-4-11-16,6-13-65 0,-1-6-27 15,8-8-54-15,-2-2-288 16,5-7 61-16</inkml:trace>
  <inkml:trace contextRef="#ctx1" brushRef="#br0" timeOffset="22632.483">15874 3309 747 0,'2'0'293'0,"-6"8"41"15,-3 6-206-15,-2 5-22 16,1 3-39-16,0 0-25 16,5-4-33-16,6-3-33 15,-2-8-319-15,11-7 82 16</inkml:trace>
  <inkml:trace contextRef="#ctx1" brushRef="#br0" timeOffset="23030.041">15985 2961 996 0,'8'-23'369'16,"-3"8"66"-16,-4 11-262 15,-5 18-11-15,-3 9-51 16,-3 18-10-16,0 7-44 16,-4 15-15-16,0 1-24 15,-5 13-5-15,2-5-10 16,-2 14 1-16,0-9-5 0,1 3-5 15,6-15-3-15,1-7-37 16,5-20-25-16,4-15-55 16,3-17-36-16,3-15-327 15,3-12 78-15</inkml:trace>
  <inkml:trace contextRef="#ctx1" brushRef="#br0" timeOffset="23184.008">15783 3430 1002 0,'-8'9'427'0,"5"1"48"16,4-2-252-16,10-2-34 15,7-3-55-15,9-6-15 16,3-6-45-16,11-5-16 16,-2-3-33-16,6-2-40 15,-6 3-93-15,-5 5-441 0,-9 8 92 16</inkml:trace>
  <inkml:trace contextRef="#ctx1" brushRef="#br0" timeOffset="23360.874">16197 3399 1075 0,'-1'7'400'0,"2"2"55"16,1 2-293-16,-1 9-25 15,2 0-54-15,-2 8-28 16,-1-1-23-16,-4 5-12 15,3-1-38-15,-3 3-64 16,-2-5-38-16,-4-2-367 16,3-6 52-16</inkml:trace>
  <inkml:trace contextRef="#ctx1" brushRef="#br0" timeOffset="23526.144">16315 3203 1202 0,'-2'-14'518'0,"-2"2"-2"16,2 10-343-16,-1 5-46 15,3 6-126-15,0 7-126 0,3 2-55 16,6 6-335-16,5 1 1 16</inkml:trace>
  <inkml:trace contextRef="#ctx1" brushRef="#br0" timeOffset="23728.881">16657 2924 595 0,'8'-4'517'15,"-15"18"-107"-15,-7 22-10 16,-4 9-304-16,-3 22 0 16,0 3-36-16,-3 15-6 15,5-8-13-15,0 11-20 16,8-14-41-16,2 1-58 15,7-15-89-15,-1-8-294 16,0-18 24-16</inkml:trace>
  <inkml:trace contextRef="#ctx1" brushRef="#br0" timeOffset="24028.892">16463 3418 1057 0,'3'5'355'0,"1"-3"60"16,7 0-296-16,7-3-29 0,5-1-44 16,7-3-13-16,4-2-20 15,7-1-4-15,-3 4-5 16,0 2-6-16,-4 3 1 16,-4 8 4-16,-12 4-4 15,-2 8 5-15,-6 4 1 16,-5 9-2-16,-6 1-7 15,-4 8 7-15,-5-5-5 16,1 0 5-16,-3-10-3 0,5-6 5 16,5-11-8-16,4-14-14 15,3-10-42-15,6-19-60 16,2-7-314-16,4-15 51 16</inkml:trace>
  <inkml:trace contextRef="#ctx1" brushRef="#br0" timeOffset="24128.845">17002 3147 975 0,'3'-8'383'0,"-5"9"12"16,-4 9-270-16,-1 6-121 15,1 2-383-15,2 13 65 16</inkml:trace>
  <inkml:trace contextRef="#ctx1" brushRef="#br0" timeOffset="24497.786">17066 3462 970 0,'3'2'355'15,"0"1"35"-15,3-1-262 16,8-1-24-16,-1 0-38 16,9-4 17-16,4-1-6 15,6-5 15-15,-2-5-21 0,3-1-6 16,-7 0-30-16,-4-4 0 15,-8 5-20-15,-4 1-5 16,-8 4 0-16,-8 0 6 16,-4 3-8-16,-8 3 6 15,-10 0-3-15,-11 9 0 16,1 4 0-16,-7 12 2 16,2 6-5-16,2 12 2 15,12 1-9-15,3 11-10 16,13-6-14-16,9 0-37 15,12-14-43-15,15-3-48 16,8-19-37-16,13-7-314 16,5-10 83-16</inkml:trace>
  <inkml:trace contextRef="#ctx1" brushRef="#br0" timeOffset="24795.418">17552 3470 1049 0,'18'-26'366'16,"-11"0"60"-16,-10 6-294 15,-9 5-21-15,-6 9-52 16,-6 7-3-16,1 8-24 16,-3 8 6-16,5 5-6 15,2 4 8-15,4-2-7 16,5 2 0-16,8-1-14 0,5 0 0 16,6-1-14-16,1 4-8 15,3 0 3-15,-3-1 1 16,-4-1-5-16,-6-1 24 15,-7-2 19-15,-9-2 14 16,0-1 3-16,-6-2 7 16,2-8-27-16,0-6-41 15,7-8-58-15,-4-7-119 16,8-6-369-16,-1-9 47 16</inkml:trace>
  <inkml:trace contextRef="#ctx1" brushRef="#br0" timeOffset="27162.22">18577 3498 764 0,'2'-3'282'0,"-2"-1"60"15,0-2-197-15,-1-1-5 16,-3 0-27-16,1-1 9 16,-3 1-28-16,-3-1 7 15,-3 2-24-15,-6 3 10 16,-3 3-19-16,-5 8-5 15,-2 5-18-15,-4 8-7 16,2 3-19-16,-2 11-10 16,5 1-7-16,3 7-4 15,6-5 5-15,7-1-6 16,6-11 3-16,12-3 0 16,6-12-1-16,6-5-5 15,7-10 13-15,9-11-11 0,-1-8 3 16,6-12 0-16,-1-3 9 15,3-9-12-15,-9 4 12 16,-2 4-2-16,-10 12 1 16,-7 5-7-16,-9 14 9 15,-8 10-9-15,-7 11 5 16,-6 12-1-16,-3 12 0 16,-2 18-1-16,1 4 5 0,-1 19-4 15,5 1 0-15,-5 16 2 16,5-7-2-16,-3 15-2 15,1-17-4-15,2 3 4 16,6-23 1-16,1-5-1 16,5-23-2-16,3-6-4 15,1-16-13-15,0-12-111 16,-1-15-36-16,2-14-353 16,1-6 3-16</inkml:trace>
  <inkml:trace contextRef="#ctx1" brushRef="#br0" timeOffset="27695.44">18670 4337 563 0,'-25'29'465'0,"3"1"-67"16,8-11-50-16,10-2-181 15,14-10-45-15,7-9 11 16,6-5-35-16,7-8 4 0,0-1-26 16,0 0-12-16,-6 5-32 15,-3 8-2-15,-10 10-23 16,-5 14-3-16,-7 10-6 16,-5 13-7-16,-5-3-28 15,0 6-88-15,3-13-56 16,8-3-338-16,4-19 10 15</inkml:trace>
  <inkml:trace contextRef="#ctx1" brushRef="#br0" timeOffset="29794.796">19438 3651 939 0,'7'-17'301'15,"-5"1"58"-15,-4 5-258 16,-8 3-7-16,-3 2-32 16,-9 3 11-16,-4 2-14 15,-6 7-2-15,1 2-15 16,-5 11 0-16,5 6-15 0,0 10-2 16,3 2-2-16,3 4-5 15,9-8-10-15,3-2-2 16,10-11-2-16,9-7 1 15,8-8-3-15,12-10 5 16,1-8-4-16,9-9 5 16,-1-4-4-16,2-8-3 15,-6 4 1-15,0-2 2 16,-8 5-4-16,-2 3-5 16,-8 10 3-16,0 4-4 15,-6 7-1-15,-6 10 0 16,-5 7 8-16,-6 7-4 15,-3 5 1-15,-6 8 5 16,1-3 0-16,0 3-5 16,5-5 3-16,4-3-8 15,8-9-19-15,8-6-72 0,4-9-33 16,5-9-319-16,-1-6 31 16</inkml:trace>
  <inkml:trace contextRef="#ctx1" brushRef="#br0" timeOffset="30128.39">19592 3615 905 0,'-2'3'274'0,"-4"8"64"15,-2 8-246-15,-3 3-12 16,1 2-21-16,0 3 5 16,1-1-15-16,1 0-5 15,4-1-16-15,4-2-7 16,6-5-9-16,5-4-3 15,4-8-6-15,10-9 4 16,-1-6 5-16,6-14 2 16,0-3 4-16,3-7 2 15,-7 4-4-15,0 2-3 16,-10 12-9-16,-3 3 2 16,-7 13-3-16,-5 6 0 15,-6 8 0-15,-4 6 3 16,-1 6-4-16,-4 1-1 15,5 0-5-15,-1-1-13 16,6-7-19-16,5-2-56 0,5-9-24 16,3-6 375-16,6-5-663 15,7-8 340-15</inkml:trace>
  <inkml:trace contextRef="#ctx1" brushRef="#br0" timeOffset="30528.205">20103 3647 834 0,'0'-3'300'0,"-7"3"48"16,-7 6-226-16,-8 2-12 16,0 2-34-16,-6 3 5 15,2 2-18-15,-3 4 6 16,6-1-14-16,-1 10-4 16,7-2-22-16,2 5-5 15,7-1-7-15,5-2-9 16,9-10-2-16,8-6 0 15,7-16 0-15,12-14-8 16,5-11 7-16,10-13-2 16,-5-6 0-16,2-14 0 15,-8 2 3-15,-1-10-7 16,-10 3 5-16,2-8 11 16,-5 18 6-16,-4 6 5 15,-9 17 9-15,-5 18-6 16,-10 24-7-16,-9 23-4 0,-4 18-3 15,-8 26 7-15,1 4 9 16,-3 13-4-16,6-10 0 16,4 3-5-16,11-18-13 15,4-2-45-15,5-17-58 16,2-11 115-16,8-18-531 16,-3-15 160-16</inkml:trace>
  <inkml:trace contextRef="#ctx1" brushRef="#br0" timeOffset="31744.272">21210 3992 844 0,'5'-4'286'0,"1"-2"62"16,-5-1-234-16,0-1 6 16,-4 2-30-16,-6 0-4 15,-2 2-17-15,-5 0 7 16,-1 4-17-16,-5 5 3 15,-1 4-15-15,-8 9-3 0,1 5-17 16,-3 11-6-16,5 2-6 16,0 3-8-16,13-4-3 15,8-4 1-15,11-13-4 16,14-11-5-16,9-9 9 16,6-13-2-16,3-5 1 15,4-15 1-15,-8-3 2 16,2-5-7-16,-5 5 5 0,-5 2-2 15,-6 16 3-15,-4 12 0 16,-10 14 2-16,-7 17-5 16,-4 12-1-16,-5 18 1 15,-4 0 1-15,-3 15 0 16,1-5 3-16,-2 6 0 16,3-9-3-16,2 7-1 15,4-9-4-15,5-3-10 16,0-14-31-16,6-6-92 15,1-14 12-15,8-13-358 16,2-17 41-16</inkml:trace>
  <inkml:trace contextRef="#ctx1" brushRef="#br0" timeOffset="32294.045">21421 4550 882 0,'-20'18'358'16,"5"-7"36"-16,6 2-196 15,4-5-67-15,9-2 7 16,5-4-30-16,5-2 2 15,4-3-20-15,4-3-10 16,-1 1-33-16,2-1-12 16,-7 3-19-16,-2 6-11 15,-8 3-9-15,-9 8-12 16,-5 4-4-16,-10 9-2 16,-5-3 0-16,-6 5 4 15,2-2 12-15,1-1 4 0,7-4 5 16,8 1 1-16,7-8 2 15,9-3 1-15,8-7-1 16,9-5 1-16,5-4 0 16,13-6-8-16,-1 1-15 15,7 1-104-15,-5 4-17 0,5 5-368 16,-9 2 19-16</inkml:trace>
  <inkml:trace contextRef="#ctx1" brushRef="#br0" timeOffset="38705.439">742 4905 672 0,'1'-1'245'0,"-1"-1"53"15,-1 0-154-15,-1 2-33 16,-1 1 2-16,-2 1-34 16,0 5-11-16,-1 1-21 15,-2 5-6-15,2 1-15 16,0 2-6-16,3-1-9 15,3 2-5-15,2-4-5 16,5-2 2-16,2-3 2 16,4-4-3-16,1-6 2 0,2-7 2 15,-2-4-2-15,-4-7-2 16,-3 3 5-16,-5-4-5 16,-4 6-2-16,-7 3 2 15,-2 9 1-15,-2 4-3 16,-1 7-31-16,1 6-352 15,4-1 106-15</inkml:trace>
  <inkml:trace contextRef="#ctx1" brushRef="#br0" timeOffset="40059.977">1716 4775 914 0,'12'-18'317'16,"-8"0"65"-16,-6-1-240 16,-5 2-30-16,-7-2-11 15,-6 8-52-15,-11 1-5 16,-1 7-14-16,-11 8-7 15,1 7 2-15,-10 15 6 16,3 10-3-16,-4 19-3 16,11 5 0-16,5 12-8 15,16-11-3-15,16 0-5 16,18-17 1-16,22-9-1 16,10-21-5-16,18-12-8 15,0-15 3-15,11-15 2 16,-9-10 3-16,5-11 0 15,-13 0 3-15,-4-8-2 16,-17 7-1-16,-12-3-1 16,-22 10 1-16,-16 1 0 0,-14 13-3 15,-12 11-17-15,-3 14-17 16,-6 20-41-16,5 13-27 16,-3 16-148-16,12 3-203 15,3 9 11-15</inkml:trace>
  <inkml:trace contextRef="#ctx1" brushRef="#br0" timeOffset="40659.466">1644 4914 807 0,'-12'-4'381'0,"1"4"1"16,1 9-176-16,3 13-116 16,5 6-41-16,4 9-8 15,5-2-23-15,6 6-10 16,3-10-1-16,7 1-4 15,2-11-1-15,5-3-2 16,1-9 5-16,6-8-5 16,-2-9 3-16,4-10-5 0,-5-4 3 15,-1-3 0-15,-9-3-6 16,-3 1 4-16,-10 6 4 16,-3 1-4-16,-7 9 1 15,-4 4 5-15,-2 10-1 16,-4 8-2-16,-1 5 2 0,-2 8-6 15,4 5 3-15,0 6-1 16,5-3 1-16,4 1 0 16,5-9 3-16,9-4-3 15,3-14-1-15,7-11 0 16,3-9-1-16,6-12 0 16,-3-6-2-16,3-9 3 15,-3 2 3-15,0 0-2 16,-6 9 1-16,-7 4 4 15,-7 15-2-15,-8 7-1 16,-6 15 0-16,-7 12-1 16,-2 5-2-16,-2 11 3 15,1-1-9-15,3 0 4 16,5-6-27-16,3-2-379 16,5-9 118-16</inkml:trace>
  <inkml:trace contextRef="#ctx1" brushRef="#br0" timeOffset="41059.313">2452 5101 1013 0,'3'14'323'0,"-2"-4"72"16,8-7-285-16,7-8 2 15,5-6-35-15,7-11-19 16,-1-5-18-16,5-8-6 16,-7 1-24-16,-4-3-1 15,-9 11-3-15,-11 4 2 16,-9 9-4-16,-12 9 1 16,-7 6-5-16,-7 8 5 15,0 8-5-15,-2 10 1 16,5 4 7-16,0 9-4 15,7-2 0-15,7 3 0 16,10-9-7-16,11-3-10 16,12-8-8-16,13-7-47 15,6-10-36-15,10-10-56 16,1-5-18-16,8-11-246 16,-5-2 63-16</inkml:trace>
  <inkml:trace contextRef="#ctx1" brushRef="#br0" timeOffset="41326.509">2864 5025 742 0,'13'-20'289'0,"-11"-3"39"0,-9 5-191 16,-9 0-29-16,-4 3-46 0,-4 0 2 16,1 6-19-16,1 6 3 15,6 6-2-15,2 8 10 16,7 6-14-16,7 9-7 16,6-1-14-16,8 5-4 15,6-2-10-15,6 2-6 16,-1-8 0-16,2 2-3 15,-5-6-2-15,-6 1 2 16,-11-4 4-16,-8-1 1 16,-8-2 3-16,-15 0 7 15,-6-4 3-15,-6-1-4 16,1-4-1-16,3-4-6 16,7-6-24-16,9-7-84 15,8-8-319-15,12-17 61 16</inkml:trace>
  <inkml:trace contextRef="#ctx1" brushRef="#br0" timeOffset="41493.034">3208 4556 908 0,'-15'58'260'16,"-4"-4"71"-16,1 9-246 15,5-6-28-15,-1 7-15 16,5-6-21-16,0 5-21 0,2-12-39 0,0 8-307 16,5-14 81-1</inkml:trace>
  <inkml:trace contextRef="#ctx1" brushRef="#br0" timeOffset="41796.347">3012 4886 961 0,'0'3'321'0,"3"-2"72"16,7-2-253-16,11-2-8 15,3-4-35-15,13-1-11 16,0 2-30-16,5 3-21 16,-4 4-24-16,0 7-7 15,-13 6-3-15,-4 8-5 16,-8 5 3-16,-9 8-3 15,-6-1 3-15,-5 6 1 16,-3-7-4-16,-4 1-6 16,1-11-5-16,2-5-31 15,2-8-17-15,7-8-57 16,4-12-34-16,8-9-275 16,0-12 50-16</inkml:trace>
  <inkml:trace contextRef="#ctx1" brushRef="#br0" timeOffset="41893.102">3479 4661 993 0,'-9'6'214'0,"0"8"67"15,1-2-576-15,4 10 80 16</inkml:trace>
  <inkml:trace contextRef="#ctx1" brushRef="#br0" timeOffset="42260.098">3647 4942 1093 0,'-7'2'308'0,"-2"-1"84"16,-3 0-307-16,-5 0 15 15,-2 2-26-15,-2 4 9 16,-1 3-15-16,0 6-11 15,3 3-32-15,2 12-10 16,3 2-9-16,3 6-5 16,4 0-4-16,7 1 3 15,5-10 3-15,10-4-9 16,6-14 5-16,9-10-2 16,1-13 2-16,9-11-1 15,-5-3 4-15,1-7-1 0,-8 2 1 0,-4-5-1 31,-13 6-2-31,-9-8 2 0,-8 9-1 16,-9 0-3-16,-6 9-5 16,-7 10-43-16,1 14-26 0,-6 10-70 15,3 6-308-15,5 9 60 16</inkml:trace>
  <inkml:trace contextRef="#ctx1" brushRef="#br0" timeOffset="42663.178">3845 4999 1055 0,'11'-7'294'16,"-9"1"65"-16,-3 10-282 15,2 4-67-15,-2 10-7 16,0 5-1-16,-1 8 3 15,2-2 4-15,0-1 3 16,4-6 1-16,5-4 8 16,-1-6-5-16,7-7 1 15,4-2 3-15,4-8 2 0,-4-3-10 0,9-9 5 32,-2-3-7-32,2-7-5 0,-1-2-4 0,4-5 20 15,-7 5 6-15,-1 8 10 16,-5 9 4-16,-6 14 26 15,-9 12-15-15,-4 12-2 16,-2 5-12-16,-4 4-6 16,1-2-26-16,2-2-1 15,2-6-11-15,1-2-69 16,1-8-7-16,0 1-388 16,1-4 54-16</inkml:trace>
  <inkml:trace contextRef="#ctx1" brushRef="#br0" timeOffset="42892.578">4530 4977 1016 0,'1'5'440'0,"-2"-3"8"15,-1-1-251-15,-1 2-105 16,2 1-57-16,-1-1-61 16,0 1-68-16,0-1-354 15,2 1 55-15</inkml:trace>
  <inkml:trace contextRef="#ctx1" brushRef="#br0" timeOffset="43026.189">4499 5226 726 0,'-8'-1'483'16,"3"1"-104"-16,7 2-433 15,5-1-202-15</inkml:trace>
  <inkml:trace contextRef="#ctx1" brushRef="#br0" timeOffset="45125.634">5098 5352 723 0,'-3'-34'228'0,"5"-19"65"16,5-3-195-16,7-15 20 16,3 6-3-16,2 0 25 15,-3 19-13-15,-5 10-8 0,-5 20-30 16,-6 13-20-16,-5 14-28 16,-3 15-14-16,0 6-8 15,0 8-3-15,3-2-6 16,0 5-8-16,4-9-2 15,3 2 1-15,3-9 2 16,2-1-4-16,4-7-1 16,5-7 3-16,-1-9-1 15,7-7-1-15,-1-7 3 0,3-9 2 16,-4-3-3-16,2-5-3 16,-6 6 4-16,-4 1 0 15,-2 9-2-15,-5 2 3 16,-1 8 2-16,-4 6-7 15,0 4 2-15,0 5 1 16,-1 5-4-16,0 6 5 16,1 1-3-16,3 3 1 15,2-5-1-15,4-3 3 16,4-11-3-16,6-8 3 16,3-11-4-16,8-11 3 15,0-6-1-15,6-9 1 16,-4 1-1-16,4-2 3 15,-6 6 0-15,1 4 0 16,-8 7 0-16,0 4-1 0,-7 7 0 16,-4 7-4-1,-7 9 1-15,-2 7 1 16,-3 7 2-16,-4 3-2 0,1 3 3 16,-3 0-3-16,4 0 1 15,-1-1-5-15,5 1 3 16,2-2-1-16,3-3 3 15,2-3-4-15,2-10 4 0,1-9-29 16,3-11-32-16,1-10-61 16,-2-11-330-16,4-7 59 15</inkml:trace>
  <inkml:trace contextRef="#ctx1" brushRef="#br0" timeOffset="45292.026">5873 4776 1169 0,'-11'0'390'0,"-2"8"50"16,6 5-340-16,0 8-25 15,5 2-60-15,3 7-50 16,1-1-30-16,2 5-374 16,4-4 83-16</inkml:trace>
  <inkml:trace contextRef="#ctx1" brushRef="#br0" timeOffset="45875.941">6221 5146 1084 0,'-1'-20'352'0,"-7"0"83"15,-4 4-305-15,-7 1 8 16,-5 7-31-16,-7 2-11 0,-2 10-22 0,-1 6-6 16,6 6-26-16,0 8-14 15,8 2-14-15,5 2-9 16,7-2-2-16,8 1-4 15,9-6 0-15,7-1-19 16,5-6-42-16,11-3-109 16,-1-8-343-16,8-8 36 15</inkml:trace>
  <inkml:trace contextRef="#ctx1" brushRef="#br0" timeOffset="46208.444">6478 4525 1163 0,'-3'-24'385'16,"-5"12"60"-16,0 18-318 0,-2 16-67 15,-2 18-24 1,-1 8-33-16,-2 18-2 0,2 2 3 16,1 18-2-16,4-8 2 15,3 10-9-15,4-20 6 16,6-4-7-16,5-23 7 15,8-14-4-15,2-17 6 16,10-13-7-16,-1-11 8 0,7-7-4 16,-5-3-1-16,3-1 0 15,-6 8 6-15,-4 4-5 16,-9 10 3-16,-7 7 1 16,-8 11 5-16,-7 13-2 15,-2 3 0-15,-3 5-44 16,6-3-48-16,-5 1-367 15,1-12 62-15</inkml:trace>
  <inkml:trace contextRef="#ctx1" brushRef="#br0" timeOffset="47241.689">7425 5065 682 0,'15'-12'381'0,"0"-3"6"15,-8 1-129-15,-3-1-105 16,-4 1-40-16,-5 2-7 15,-7 2-36-15,-10 9-13 16,-2 6-9-16,-10 10-12 16,1 6-17-16,-5 10-13 15,5 2 1-15,-2 8-1 16,7-2 2-16,6 0-5 16,12-8 5-16,12-7-10 0,12-12 2 15,13-17-3-15,6-11 5 16,11-13-5-16,-5-3 8 15,4-7-7-15,-7 7 7 16,-4 0-4-16,-10 12 2 16,-6 7-6-16,-8 13 11 15,-8 9-7-15,-8 12 4 0,-9 15-6 16,-3 5 8-16,-4 11-6 16,1 1 2-16,1 8-6 15,6-8 6-15,2 3-6 16,8-13-3-16,3-2-66 15,5-15-36-15,5-6-366 16,2-18 45-16</inkml:trace>
  <inkml:trace contextRef="#ctx1" brushRef="#br0" timeOffset="47610.248">7697 4976 754 0,'13'-22'417'0,"-8"6"-23"16,-9 13-145-16,-3 16-141 16,-5 8-47-16,2 10-19 0,-4 2-22 15,1 8-6-15,1-8 3 16,6 3-1-16,0-4-4 16,5-1-6-16,4-8 1 15,9-4-10-15,3-11 1 16,9-13 3-16,3-9 5 15,7-12-6-15,-1-6 8 16,2-8-8-16,-5 5 2 16,-1-3-1-1,-10 9 0-15,-3 4-2 16,-8 10 5-16,-5 8 4 0,-6 12 9 0,-6 13 4 16,-3 7 4-16,-6 10-4 15,-1 0-4-15,1 7-15 16,4-6 0-16,6-2-17 15,8-10-18-15,9-9-58 16,8-12-35-16,9-13-322 16,1-10 50-16</inkml:trace>
  <inkml:trace contextRef="#ctx1" brushRef="#br0" timeOffset="48575.282">8265 4960 864 0,'8'-12'343'0,"-8"4"40"15,-5 7-234-15,-7 6-21 16,-2 5-54-16,-8 8-8 16,-3 1-18-16,-6 7-3 0,1 0-7 15,-6 4 6-15,6-2-14 16,2 7 3-16,7-4-7 16,6 0-6-16,11-8-7 15,12-7-3-15,8-11-11 0,17-13 1 16,1-8 4-16,8-8-5 15,-3-6 5-15,4-6-3 16,-12 4 4-16,-3-6-4 16,-7 4 3-1,-3 2-2-15,-10 8-2 16,-7 8-3-16,-6 14 4 0,-8 14-1 16,-4 10-4-1,-4 11 6-15,3 4 3 0,-3 6-7 16,4-3 2-1,4 3-1-15,5-7 4 0,9-2-9 16,6-10 9-16,11-11-6 16,2-12 1-16,8-12-6 15,0-10 5-15,4-11-2 16,-7-4 5-16,8-3-3 16,-9 2 2-16,1-2-1 15,-6 7 3-15,1 3-6 16,-8 10 9-16,-3 6-4 15,-5 10 4-15,-7 11-8 16,-3 6 10-16,-3 8-11 0,-1 1 9 16,-1 7-8-16,5-7 7 15,2 5-7-15,5-8 7 16,4 0-6 0,4-6 5-16,4-4-5 0,1-5 2 0,4-5-2 15,-1-6 3 1,5-7-3-16,-2-3 8 0,3-4-5 15,-4 1 5-15,2-3-7 16,-5 4 2-16,1 1-4 16,-7 4 6-16,0 2-8 15,-2 7 11-15,-3 6-5 16,0 5-2-16,-2 8-3 16,-3 2 7-16,0 7-4 15,-2 3 3-15,-1 3-4 16,3-1 1-16,7-3-44 15,3-9 1-15,8-10-12 16,3-11-5-16,8-12-2 16,-2-10 27-16,7-7-42 15,-1-4 1-15,9-10-13 0,-2 2-1 16,10-10 13-16,-4 0 46 16,9-11 31-16,-9 9 41 15,4-5 30-15,-11 12 13 16,-1 6-12-16,-14 18-11 15,-3 9-23-15,-13 17-20 16,-8 13-10-16,-9 11 4 16,-10 14-1-16,-4 5 7 15,-6 12-11-15,4-3-1 16,-4 14 1-16,6-5-6 0,2 3-7 16,6-13 7-16,2-1-25 15,5-18-37-15,-3-10-326 16,2-11 77-16</inkml:trace>
  <inkml:trace contextRef="#ctx1" brushRef="#br0" timeOffset="48878.588">9010 5059 1145 0,'2'1'336'0,"11"0"94"16,9-3-316-16,10-3-5 15,0-2-23-15,9-2-16 16,-5-4-23-16,4 3-12 0,-6 0-21 16,0 0-6-16,-13 6-6 15,-4 6-1-15,-8 4 1 16,-4 5-1-16,-5 4-4 16,1 11 0-16,-3 0 5 15,-4 7-7-15,-3-1 6 16,-2 2-1-16,1-6 4 15,1-5-6-15,5-10 0 16,7-10-55-16,2-12-35 0,7-12-79 16,-2-6 101-16,2-11-407 15,0-6 148-15</inkml:trace>
  <inkml:trace contextRef="#ctx1" brushRef="#br0" timeOffset="49029.901">9605 4652 1208 0,'-1'-7'452'0,"-6"3"20"16,1 3-345-16,0 6-40 15,4 3-80-15,0 0-100 16,2-1-39-16,9 1-340 16,6-9 19-16</inkml:trace>
  <inkml:trace contextRef="#ctx1" brushRef="#br0" timeOffset="49274.598">9891 4375 972 0,'-11'15'333'16,"-4"16"66"-16,-3 8-259 0,-7 16-3 16,-2 0-32-1,-4 16-16-15,-2-4-19 0,0 13-27 16,8-8-15-16,3 10-21 15,8-15-7-15,3 2-52 16,4-18-13-16,6-9-72 16,-3-23-145-16,9-7-181 15,-1-18-12-15</inkml:trace>
  <inkml:trace contextRef="#ctx1" brushRef="#br0" timeOffset="49808.85">9565 4903 1193 0,'-15'22'410'0,"4"3"67"15,10-3-339-15,11 0-20 16,9-8-50-16,12-6-30 16,5-8-16-16,10-7-7 0,0-4-7 15,-1-3-10-15,-11 0 8 16,-1-1-8-16,-12 4 4 15,-6 1-2-15,-5 3 1 16,-7 7-4-16,-5 4 7 16,-8 9-7-16,-3 6 7 0,-1 10-3 15,3 2-1 1,1 1 0-16,8-6-2 16,2-8-2-16,6-9 4 0,7-5-1 15,5-6-6-15,7-4 5 16,3-2-2-16,4-6-1 15,-2-1 4-15,-1-1 0 16,-5 0 5-16,2 1-5 16,-7 4 6-16,-1 9-7 15,-1 5 10-15,-3 9-9 16,-4 6 7-16,-4 13-11 16,-4 4 9-16,-8 13-6 15,-3 3 4-15,-10 13-5 16,-2-3 10-16,-15 9-5 15,3-9-2-15,-10 0 15 16,3-12 20-16,-3-4 4 16,7-14 4-16,-4-8-1 15,5-11-18-15,2-9-16 16,3-11-20-16,0-12-145 0,8-5-383 16,1-19 71-16</inkml:trace>
  <inkml:trace contextRef="#ctx1" brushRef="#br0" timeOffset="54307.596">10829 4979 850 0,'-4'-34'302'15,"0"1"56"-15,3 10-238 16,-1 9-8-16,-3 12-43 16,-2 11-17-16,0 9-24 15,-4 16-3-15,-2 7-11 16,0 8 2-16,0-2 5 0,-1 5 10 15,6-11-3-15,2-8 2 16,6-10 0-16,7-8-10 16,5-14-11-16,9-13-2 15,3-10 0-15,10-14-5 16,0-3 3-16,8-8-6 16,-7 4 1-16,1 4-4 15,-10 10 1-15,-5 6 0 16,-13 12 3-16,-1 13-1 15,-12 8 4-15,-5 12-3 16,-3 6 1-16,-4 6-2 16,-3 0 5-16,4 4-6 15,4-7 3-15,7-5 0 16,9-8 6-16,8-8-6 16,3-11 0-16,11-10 1 15,2-6 1-15,5-11-7 16,-2-3 6-16,4-4-1 0,-8 2 0 15,0 2-3-15,-8 10 6 16,-4 8-5-16,-11 11 1 16,-6 14-4-16,-7 9 1 15,-7 11 0-15,-4 3 0 16,-1 4 0-16,5-6 2 16,5 2-15-16,5-11-36 15,9-4 445-15,8-14-818 0,8-6 387 16</inkml:trace>
  <inkml:trace contextRef="#ctx1" brushRef="#br0" timeOffset="54740.907">11565 4946 1044 0,'7'-15'360'0,"-8"2"67"16,-6 11-285-16,-7 4-15 15,-4 5-41-15,-6 9-5 16,-1 1-22-16,-9 9-9 15,3 0-12-15,-6 5-10 16,6-1-8-16,-2 9-12 16,10-6-4-16,2 3-4 15,11-10-2-15,7-5-3 16,13-13 6-16,10-10 2 0,8-13-5 16,12-11 0-16,0-2 0 15,2-6-6-15,-6 3 0 16,-5-5 1-16,-11 6-1 15,-4-1 2-15,-8 6 1 16,-2 3 0-16,-3 10 0 16,-4 11 1-16,-4 9-1 15,-2 11 3-15,1 5 3 0,-6 8 1 16,5-1 4-16,0 5-2 16,6-4-1-16,2 5-3 15,5-4 0-15,7 2-39 16,3-6-52-16,6-5-94 15,1-12-16-15,3-12-282 16,-2-11 31-16</inkml:trace>
  <inkml:trace contextRef="#ctx1" brushRef="#br0" timeOffset="54898.37">11790 4960 837 0,'6'-19'370'15,"-6"15"18"-15,-2 14-177 16,-1 8-83-16,3 9-9 15,2 2-40-15,5 5-5 16,3-5-24-16,9 3-13 16,0-4-17-16,6 4-12 0,-4-4-55 15,3-1-91-15,-8-8 45 16,-8 0-373-16,-11-10 51 16</inkml:trace>
  <inkml:trace contextRef="#ctx1" brushRef="#br0" timeOffset="55207.681">11722 5164 1034 0,'-4'4'349'0,"4"1"78"15,10-2-275-15,12-6 12 16,6-2-33-16,12-9-9 16,5-3-35-16,8-6-20 15,-5 1-33-15,0-4-19 16,-11 7-11-16,-5 2-3 15,-10 5 0-15,-3 7-2 16,-8 2 1-16,-3 3-2 16,-2 5 2-16,-5 7-4 15,0 4 4-15,-7 8-5 16,0 4 3-16,-4 5 0 16,1-1 6-16,0-3-25 15,4-8-23-15,4-6-69 16,3-12-41-16,2-11-363 0,2-6 58 15</inkml:trace>
  <inkml:trace contextRef="#ctx1" brushRef="#br0" timeOffset="55374.094">12284 4708 1206 0,'1'-15'418'0,"-6"15"45"16,-1 8-335-16,2 7-69 0,1 10-156 15,1 5-197-15,-1 8-169 16,0-1-107-16</inkml:trace>
  <inkml:trace contextRef="#ctx1" brushRef="#br0" timeOffset="56207.302">12466 5046 675 0,'0'-14'439'0,"-2"9"-62"15,-5 8-103-15,0 6-196 16,0 5-41-16,0 6-19 15,-1 4-9-15,0 5-1 16,-1 1 2-16,2 4-6 16,1-3 2-16,10-1-4 0,2-10-1 15,8-10-1-15,6-10 1 0,7-11-1 16,-3-11 1-16,6-6 2 16,-4 1-2-16,1-7 4 15,-6 6-4 1,0 2-2-16,-6 7 0 0,-3 6 1 15,-5 5-4 1,-2 9 5-16,-7 6-2 0,-1 9 3 16,-3 5-2-16,-3 10 2 15,0-1 1-15,2 3 5 16,4-4-5-16,5-6 7 16,5-9 1-16,5-6-5 15,4-7 1-15,4-7 3 16,1-4-6-16,5-6-4 15,0-2 2-15,5-5-1 16,-1 0-2-16,5-3 4 16,-2 3 6-16,0-3 23 15,-9 2-1-15,1 2-5 16,-8 7 3-16,-2 1-9 16,-7 8-21-16,3 8 2 15,-7 6 5-15,-3 5 1 16,-1 8 6-16,-3 7-3 15,-3-1-1-15,-1 6-1 16,2-3-5-16,2-1-3 16,2-8-1-16,5-4 1 0,3-9-2 15,7-7 0 1,2-9-1-16,6-7 0 0,0-5-6 16,6-5-6-16,-5-4 1 15,4-1 0-15,-4 3 3 0,3 0 4 16,-4 8 10-16,0 1-1 15,-7 10 6-15,-3 8-6 16,-6 6 1-16,-5 7 1 16,-4 4-2-16,-8 7-1 15,-2 0 7-15,-2 6 0 16,-2-1 0-16,2 1-3 16,7-6-5-16,1-4-63 15,7-11-46-15,3-9-333 16,3-7 39-16</inkml:trace>
  <inkml:trace contextRef="#ctx1" brushRef="#br0" timeOffset="56323.289">13393 4836 1032 0,'0'-9'481'0,"-10"6"-10"15,-3 5-275-15,-2 6-73 16,4 2-86-16,1 5-140 0,2-2-368 15,-4-3 84-15</inkml:trace>
  <inkml:trace contextRef="#ctx1" brushRef="#br0" timeOffset="56857.076">13684 4994 1121 0,'-28'1'392'0,"6"-4"61"15,18-4-311-15,10-5 6 16,11 2-43-16,7-1-10 16,1 0-11-16,5 7-17 0,-7 5-25 0,-2 6-20 15,-8 6-15-15,-13 12-14 16,-11 2 1-16,-12 8-11 15,-8 0 6-15,-10 5-5 16,3-4 7-16,-3 3 0 16,11-3 10-16,3-2-1 15,12-7 5-15,4-2-2 16,10-10 2-16,9-3-1 16,7-7-1-16,10-2-6 15,2-7 4-15,10-2-95 16,-3 2-46-16,2-7-385 15,-10 1 22-15</inkml:trace>
  <inkml:trace contextRef="#ctx1" brushRef="#br0" timeOffset="57013.282">13609 5135 979 0,'-20'3'454'16,"4"4"28"-16,6-3-227 15,6-1-92-15,10 1-50 16,9 0-49-16,6-3-34 16,13 3-9-16,6-4-53 15,14-2-127-15,-2-2-350 0,10 5 38 16</inkml:trace>
  <inkml:trace contextRef="#ctx1" brushRef="#br0" timeOffset="57356.936">14017 5144 1053 0,'-4'-2'332'0,"4"-2"76"15,4 1-288-15,4 1 35 16,5 0-26-16,7 1 6 16,3-4-17-16,10-6-26 15,0-3-40-15,4-3-27 16,-3-1-17-16,-5-2-9 15,-8 3 3-15,-8 1-1 16,-11 4 0-16,-14 4 0 16,-10 4 5-16,-14 8-6 15,-6 2 0-15,-8 6 0 16,4 6 0-16,-2 5-7 0,14-1 8 16,6 5-6-16,14 0 5 15,12-4-5-15,11-6 2 16,15 0-66-16,7-7-44 15,11-6-79-15,3-4-330 16,9-2 38-16</inkml:trace>
  <inkml:trace contextRef="#ctx1" brushRef="#br0" timeOffset="57623.148">14529 5028 1096 0,'8'-21'411'0,"-8"0"29"15,-6 8-305-15,-3 3-41 16,-2 5-64-16,-2 5-23 15,-1 7 11-15,-2 3 16 16,0 1 12-16,-2 5 3 16,3 2 2-16,3 3-16 15,4 1-24-15,5 5-3 16,8-1-6-16,4 2-5 16,6 1 2-16,1 1 3 15,0-2 1-15,-4 0-7 16,-9-3 9-16,-8-2 21 0,-12-5-5 15,-6-2 0-15,-2-4 9 16,-8-4-6-16,0-6-54 16,-2-8-65-16,1-4-421 15,-1-8 81-15</inkml:trace>
  <inkml:trace contextRef="#ctx1" brushRef="#br0" timeOffset="58356.959">15046 5106 939 0,'20'-55'361'16,"-10"19"51"-16,1 15-242 16,-5 18-50-16,-4 21-20 15,-7 14-53-15,-4 13-10 16,-1 6-6-16,-5 10-14 16,1-7-7-16,1 8-1 15,4-7-11-15,1 3-39 16,4-11-33-16,0-5-338 15,1-13-41-15,3-15-126 16</inkml:trace>
  <inkml:trace contextRef="#ctx1" brushRef="#br0" timeOffset="58623.596">15029 5179 989 0,'12'-33'398'16,"1"-5"59"-16,6 8-267 15,10-2 0-15,1 8-60 16,7 4-28-16,-4 13-37 0,0 10-22 16,-8 9-22-16,-8 11-12 15,-12 3-4-15,-8 7-10 16,-8-2 7-16,-10 6-3 16,-4-4-1-16,-6 2 1 15,1-5 3-15,-4-3-8 16,6-11-19-16,5-5-50 15,8-7-43-15,8-8-72 16,7-5 360-16,10-7-665 16,5-2 325-16</inkml:trace>
  <inkml:trace contextRef="#ctx1" brushRef="#br0" timeOffset="58788.013">15480 5035 947 0,'1'6'326'0,"-7"4"48"16,-2 0-273-16,-2 5-9 0,-1-1-49 16,0 8-18-16,-1-3-14 15,2 6-1-15,3-2-8 16,0 3-10-16,6-6-48 16,0-1-329-16,1-6 85 15</inkml:trace>
  <inkml:trace contextRef="#ctx1" brushRef="#br0" timeOffset="59256.289">15589 5032 836 0,'17'-14'351'0,"1"5"33"16,-3 3-228-16,3 1-3 16,0 1-62-16,6 2 2 15,-2-2-24-15,4-2 4 16,-3 0-21-16,3 0-9 15,-10-1-19-15,-1 2-12 16,-5 4-12-16,-4 1 2 16,-2 4-2-16,-6 2 0 15,0-1 8-15,-6 2-5 16,-2 5-3-16,-10-1 4 16,2 3-3-16,-9 3-4 15,3 2 7-15,1 0 5 16,5 2 14-16,3 1 2 0,9-3 2 15,7 2 2-15,6-3 6 16,9-4-8-16,6-5 4 16,7-5 0-16,-1-8-5 15,7-9-8-15,-5-4-7 16,1-5-5-16,-7-1-2 16,-3-5 1-16,-9 3-7 15,-8-3 3-15,-7 4-3 0,-8 4-3 16,-4 7-4-16,-5 7-17 15,0 8-24-15,-2 12-54 16,2 4-33-16,2 13-66 16,5 2-8-16,-1 8-272 15,4-2 78-15</inkml:trace>
  <inkml:trace contextRef="#ctx1" brushRef="#br0" timeOffset="59489.967">15845 5518 712 0,'23'23'328'0,"4"-12"37"15,-4-15-192-15,6-18 25 16,-5-11-58-16,7-17 40 16,-4-9-40-16,4-21 12 15,-5 2-45-15,3-23-7 16,-9-2-40-16,-5-17-21 16,-7 9-18-16,-1-15-6 0,-7 31-11 15,0 13-4-15,0 34 0 16,-1 21-3-16,-3 29 2 15,1 17-5-15,1 13-16 16,0 13-94-16,2 1-45 16,1 12-385-16,-1-3 20 15</inkml:trace>
  <inkml:trace contextRef="#ctx1" brushRef="#br0" timeOffset="59824.076">16072 5097 1131 0,'-2'-1'427'0,"1"-3"53"16,7 0-309-16,5-2 3 16,3 0-68-16,6 4-23 15,0-1-26-15,12-1-16 16,0-3-25-16,7 0-11 16,-4-2-3-16,2 2 0 15,-12 5-3-15,0 5-1 16,-10 4 5-16,-3 7-1 15,-6 0-2-15,-5 4 1 16,-6 1 3-16,-1 7-7 16,-2-1 4-16,-2 9-3 15,4-2 2-15,3 0-3 16,3-7 6-16,5-8-9 0,4-11 5 16,2-12-40-16,2-8-21 15,6-10-83-15,-1-4-40 16,0-10-352-16,-4 0 58 15</inkml:trace>
  <inkml:trace contextRef="#ctx1" brushRef="#br0" timeOffset="59969.038">16489 4773 1133 0,'-15'1'455'0,"-4"4"10"15,5-1-319-15,7 5-38 16,7 0-89-16,7 1-85 15,7-4-34-15,7-7-367 16,4-2 47-16</inkml:trace>
  <inkml:trace contextRef="#ctx1" brushRef="#br0" timeOffset="60156.186">16840 4576 1146 0,'-9'19'356'0,"-9"21"69"15,-3 9-318-15,-6 18 2 0,-4 1-37 16,-5 14-11-16,8-11-8 16,0 7-20-16,6-14-40 15,8-2-92-15,8-18-23 16,2-6-355-16,2-17 30 16</inkml:trace>
  <inkml:trace contextRef="#ctx1" brushRef="#br0" timeOffset="60296.902">16599 4997 832 0,'4'-5'377'15,"-2"4"1"-15,5 7-189 16,5 3-121-16,8 3-25 16,6-2-68-16,6 0-353 15,4-5 107-15</inkml:trace>
  <inkml:trace contextRef="#ctx1" brushRef="#br0" timeOffset="60589.404">17092 5061 1121 0,'12'-10'417'15,"-16"-4"37"-15,-9 0-293 16,-9-2-85-16,-7 2-39 0,0 5-33 16,-3 4-1-1,6 5-3-15,1 9 0 0,8 6 2 16,4 7-6-16,8 0 4 15,5 9 1-15,7-2 2 16,6 5-1-16,2-3 5 16,3 6-7-16,-4-6 3 15,-5 1-1-15,-8-9 0 16,-5 1 0-16,-6-9-1 16,-4-3 2-16,-3-6-4 0,-1-4 5 15,0-7-42-15,0-5-58 16,7-4-365-16,7 0 62 15</inkml:trace>
  <inkml:trace contextRef="#ctx1" brushRef="#br0" timeOffset="61223.164">17446 4676 1171 0,'-7'-20'412'0,"8"-1"73"16,14-5-324-16,16-3 24 15,6 1-53-15,9 1-9 16,-1 6-26-16,0 6-18 15,-12 11-43-15,-5 6-14 16,-13 11-19-16,-12 10-4 0,-13 4-3 16,-17 6-2-16,-5 1 6 15,-13 9-3-15,1-5 2 16,-1 3 1-16,12 0 1 16,5-1 0-16,13-10-1 15,12 1-2-15,8-4-1 16,7 0-28-16,7-1-40 15,6 0-144-15,-1-5-361 16,0-2 38-16</inkml:trace>
  <inkml:trace contextRef="#ctx1" brushRef="#br0" timeOffset="61392.584">17391 5384 1536 0,'-24'11'514'0,"6"-1"53"16,11-3-427-16,8-3-64 15,6-2-79-15,4 1-151 16,3-6-413-16,2-6 76 16</inkml:trace>
  <inkml:trace contextRef="#ctx1" brushRef="#br0" timeOffset="65552.503">760 6383 827 0,'-11'10'280'0,"-2"1"57"15,2 0-219-15,5 0-39 16,1-3-23-16,4 0-5 16,2-3-21-16,1-1 8 15,2 1 0-15,-2-5 14 16,1 1-7-16,1-3 3 16,1-2-5-16,0-4-13 15,0 1-16-15,0-3-1 16,-1 1-9-16,0 0-7 15,-3 1 5-15,0 4-5 16,-1 5 0-16,-2 2 5 16,-2 3-4-16,0 5 1 15,1-2-1-15,-1 3 7 16,5-4-3-16,-4-1 1 16,1-3-1-16,2-5 0 15,1-4-7-15,-1-4 0 0,5-1 4 16,-2-2-4-16,-1 4 3 15,0 4 3-15,-1 5 2 16,-2 3-3-16,0 1 2 16,1 3 2-16,0-3 1 15,0-1-5-15,0-3 3 16,0 4-2-16,-1-1 1 16,-2 4-9-16,1 2-3 0,0 7-412 15,0 3 130-15</inkml:trace>
  <inkml:trace contextRef="#ctx1" brushRef="#br0" timeOffset="66797.425">739 6395 752 0,'-7'8'336'16,"-1"-2"9"-16,3 1-152 15,3-2-117-15,2 2-7 16,4 1-41-16,0-2 0 16,2 0-15-16,0 0 8 15,-3-2 2-15,2 0 11 16,-1-1-7-16,-2-2 6 0,1 1-14 15,1-5-2-15,-2 0-13 16,0-2 2-16,0 2-6 16,-2 0 0-16,-2 1-5 15,2 2 8-15,-3 2-3 16,-1 4 2-16,1 0 3 16,0 2 2-16,-1 0-5 15,3-1-3-15,0-2 2 16,1-4-2-16,-1-1-4 0,3-5 4 15,-1 3 2-15,4-5-2 16,0 4 4-16,1-2 2 16,-1 5-5-16,-4 2-1 15,-2 3 3-15,-1 2-5 16,-2 0-2-16,2 0-12 16,4-4-42-16,4-2-349 15,2-11 91-15</inkml:trace>
  <inkml:trace contextRef="#ctx1" brushRef="#br0" timeOffset="83836.058">1560 5990 1189 0,'-10'-23'317'0,"-3"32"108"16,-5 23-306-16,3 16-58 0,-1 26 14 15,-1 7-23-15,2 16-15 16,5-3-18-16,2 6-4 16,3-23-13-16,7-4-1 15,1-23-3-15,10-12-3 16,2-23 3-16,5-11 8 16,3-15-3-16,7-20 1 15,0-11 4-15,3-13-3 16,-3 2-6-16,-2 0 5 15,-6 15 2-15,-5 10-6 16,-8 20 8-16,-4 11 12 16,-5 14 3-16,-3 12 7 15,0 8 4-15,-4 10 3 16,1-3-14-16,1 6-4 16,2-10-10-16,1 0-11 15,3-13-31-15,2-9-72 16,3-14-29-16,5-17 417 15,2-16-784-15,3-23 400 16</inkml:trace>
  <inkml:trace contextRef="#ctx1" brushRef="#br0" timeOffset="83945.909">1899 6092 1006 0,'-6'-11'368'0,"-11"21"26"0,-3 15-241 15,2 8-134-15,2 10-71 16,1 1-343-16,5 4 84 15</inkml:trace>
  <inkml:trace contextRef="#ctx1" brushRef="#br0" timeOffset="84307.577">2004 6458 1165 0,'0'-2'351'16,"-3"4"84"-16,1 5-309 15,0 3-54-15,-1 6-10 16,-1 7-31-16,-3 7-11 16,0 3-3-16,-1 7-1 15,3-4-4-15,-1 1 7 16,5-7 3-16,4-7-9 16,5-8 0-16,9-8 0 15,3-12-2-15,8-11-5 16,2-7 4-16,4-13-5 15,-3-2-5-15,4-1 0 16,-9 5 0-16,-4 8-8 16,-8 12-1-16,-5 13-2 15,-10 13 0-15,-7 14-12 16,-3 4 7-16,-7 8-14 0,3-2-8 0,3-4-53 16,8-11-13-16,2-7-359 15,9-9 78 1</inkml:trace>
  <inkml:trace contextRef="#ctx1" brushRef="#br0" timeOffset="84635.738">2554 6536 922 0,'3'-3'466'0,"10"1"10"16,2-5-188-16,5-7-120 15,4-1-58-15,6-10-15 16,-2 0-47-16,-2-7-17 16,-5 6-25-16,-5-1 4 15,-10 10-13-15,-13 4 5 16,-12 9-3-16,-11 7 5 16,-7 8-8-16,-9 9 10 15,5 5-1-15,-3 9 3 16,11 3 5-16,0 6 6 15,11-2-12-15,9 3-1 16,9-9-4-16,12-4-22 16,11-9-32-16,8-10-84 15,6-8-30-15,7-9-369 0,-3-9 42 0</inkml:trace>
  <inkml:trace contextRef="#ctx1" brushRef="#br0" timeOffset="85171.004">3014 6446 926 0,'11'-19'390'16,"-7"8"36"-16,-9 3-177 16,-5 5-104-16,-9 7-3 15,0 8-34-15,-12 13-1 16,1 4-41-16,-8 11 0 16,2 4-20-16,-2 4-2 15,10-6-18-15,8-4 0 16,11-11-14-16,13-7-1 15,9-14-5-15,13-9-8 16,6-8 3-16,10-16-5 16,-3-7 1-16,6-11-2 15,-12 3 1-15,0-2-4 16,-10 12 0-16,-6 5 7 16,-8 12-9-16,-6 9 5 15,-7 9 1-15,-7 13 2 16,-3 9-5-16,-6 8 8 0,4 2-5 0,0 1-7 15,7-4-9 1,8-5-58-16,6-9-40 0,8-12-37 16,7-9-14-16,6-11-23 15,1-7 45-15,5-7 36 16,-4 1 36-16,4-6 26 16,-7 4 31-16,2 5 29 15,-8 4 13-15,0 6 42 16,-10 10 11-16,0 6 37 15,-6 0-6-15,0 10-2 16,-1 3-41-16,-3 9-16 16,-2 0-34-16,-2 11-5 15,0-1-16-15,1 0-5 16,5-8-17-16,2-5-58 16,4-9-24-16,3-10-333 15,-2-8 55-15</inkml:trace>
  <inkml:trace contextRef="#ctx1" brushRef="#br0" timeOffset="85317.851">3302 6533 1203 0,'13'8'516'16,"4"-6"40"-16,6-4-325 16,12-5-46-16,-1-4-92 0,10-6-36 15,-6-2-54-15,3-7-566 16,-11-3 169-16</inkml:trace>
  <inkml:trace contextRef="#ctx1" brushRef="#br0" timeOffset="86252.295">4219 6484 481 0,'14'-7'485'15,"-4"2"-104"-15,-7-1 16 16,-3 2-260-16,-4 3-32 15,-8 0 13-15,-4 4-24 16,-8 2 3-16,-2 2-18 0,-6 5-2 16,3 7-28-16,-3 8 2 15,6 7-20-15,3 10-1 16,10-3-8-16,8 3 3 16,12-11-16-16,12-7-1 15,8-16-4-15,16-17-3 16,5-15 0-16,17-24 1 15,-4-8 0-15,4-16-1 16,-12-1 0-16,-4-15-4 16,-14 11 4-16,-4-8-1 15,-7 15 3-15,-7 9 2 16,-7 23 2-16,-7 14-4 16,-10 25 1-16,-9 21 0 15,-2 14-2-15,-7 18-1 16,1 8 4-16,-1 12-1 15,5-9-1-15,3 2-13 0,9-11-16 16,10-4-78-16,10-15-52 16,7-9-299-16,7-15-80 15,8-9-102-15</inkml:trace>
  <inkml:trace contextRef="#ctx1" brushRef="#br0" timeOffset="90253.075">7321 6743 1180 0,'-15'7'384'15,"6"-5"51"-15,3 1-339 16,7-3-133-16,8 0-386 16,3 0 66-16</inkml:trace>
  <inkml:trace contextRef="#ctx1" brushRef="#br0" timeOffset="95333.841">9771 5904 426 0,'13'-12'397'0,"-10"8"-68"16,-10 8-8-16,-9 12-184 16,-6 5-27-16,-10 8 16 15,0 3-21-15,-12 10 11 0,1-3-17 16,-8 11 3-16,8-2-29 15,-6 18-6 1,12-1-22-16,4 16-13 16,7-4-14-16,3 16 1 15,12-14-6-15,4 13 2 0,7-13 1 16,7 5 0-16,3-16-6 16,11 3-3-1,0-18-6-15,10-1-4 0,0-12-3 0,6-5-67 16,-6-14-50-16,-5-8-397 15,-9-12 53-15</inkml:trace>
  <inkml:trace contextRef="#ctx1" brushRef="#br0" timeOffset="97766.465">10421 6539 550 0,'12'-8'342'16,"-8"1"-16"-16,1-2-61 15,-2 2-137-15,-2 0 2 16,-2 4-32-16,-4-1-9 15,-5 3-27-15,-6 1 12 0,-2 3-18 16,-9 3 4-16,2 5-11 16,-10 5 3-16,4 6-21 15,-7 11-3-15,6 4-15 16,-4 7-4-16,11 0-10 16,3 3 5-16,8-10-5 15,11-2 1-15,9-10 4 16,9-12-1-16,8-11 1 15,13-14-6-15,1-11 2 0,9-14-5 16,0-4 2-16,7-15-3 16,-4 4 3-16,0-2 3 15,-11 8-3-15,-6 10 4 16,-15 18-2-16,-13 20 3 16,-12 19-4-16,-11 27 8 15,-9 11 1-15,-8 24 2 16,3 0-2-16,-3 14 9 15,9-14-5-15,1 2-7 16,11-18-7-16,4-3-8 16,8-21-45-16,7-7-71 15,4-17-10-15,3-16-339 16,-1-14 46-16</inkml:trace>
  <inkml:trace contextRef="#ctx1" brushRef="#br0" timeOffset="98149.909">10601 7253 924 0,'-9'26'363'0,"3"0"50"16,6-11-250-16,9-6 6 15,5-12-59-15,9-9-4 16,4-8-34-16,5-5-18 16,-3 3-28-16,-2 2-8 15,-8 13-20-15,-5 13 0 16,-11 14-3-16,-9 10 0 15,-5 8-10-15,-5 2-19 16,-3-5-22-16,4-2-33 16,6-12-19-16,6-5-48 15,7-8-16-15,7-9-254 0,6-6 60 16</inkml:trace>
  <inkml:trace contextRef="#ctx1" brushRef="#br0" timeOffset="99602.446">11149 6790 489 0,'-14'-3'462'0,"1"-2"-80"15,2 2 32-15,5 1-224 16,8-1-4-16,4 2-52 16,7-4-8-16,7 0-59 15,10-6-16-15,1 0-27 16,13-3-12-16,0 4-15 15,6-1-70-15,-3 5-55 16,-1 2-380-16,-9 3 40 16</inkml:trace>
  <inkml:trace contextRef="#ctx1" brushRef="#br0" timeOffset="99829.087">11392 6523 830 0,'-13'7'317'15,"-1"4"33"-15,0 10-202 16,3 8-64-16,-3 11-15 16,3-3-35-16,1 5-3 15,5-7-12-15,3-2-20 16,6-9-36-16,4-1-313 15,1-9-31-15,3-5-124 16</inkml:trace>
  <inkml:trace contextRef="#ctx1" brushRef="#br0" timeOffset="100549.891">12215 6613 885 0,'2'-16'422'0,"-3"-2"-4"16,1 3-172-16,0 3-128 16,-8 1 6-16,-3 7-37 15,-10 4 4-15,-3 3-16 16,-13 6-5-16,3 6-35 16,-7 11 5-16,0 5-14 0,-1 10-4 15,8 3-6-15,4 7 0 16,14-8-13-1,14-4 5-15,13-14-10 0,14-11 3 16,8-16-4-16,10-16-1 16,-2-7-9-16,4-11 3 15,-8-2 0-15,1-6-1 16,-13 5-4-16,1 2 9 16,-10 10 0-16,-4 7-2 15,-9 18 10-15,-4 19 1 16,-4 14-3-16,-5 23 5 15,-5 10-4-15,-2 17-2 16,-2-3 3-16,-2 11 0 16,8-12-9-16,3 1-2 15,8-15-43-15,4-5-100 16,4-18-22-16,6-17-347 0,1-21 14 16</inkml:trace>
  <inkml:trace contextRef="#ctx1" brushRef="#br0" timeOffset="101218.09">12497 7252 892 0,'-5'8'300'16,"-2"2"75"-16,0 3-245 15,1 2 15-15,1-2-27 0,2 2 5 16,0-3-24-16,4-5-5 16,2-6-27-16,12-9-10 15,2-7-23-15,15-8-15 16,-2-2-11-16,5-3-2 16,-6 6-4-16,1 5-2 15,-10 9 1-15,-5 10-2 16,-8 7 1-16,-11 8-6 15,-7 7-6-15,-7 9-2 16,-5-3 9-16,-3 8-6 16,3-8 7-16,1 5 8 15,4-7-1-15,7 4 0 16,4-11 3-16,7 2 0 16,5-9-6-16,11-7 1 15,5-9-7-15,7-3-17 16,2-6-36-16,11-4-59 0,-6-4-34 15,5 3-331-15,-7-2 53 16</inkml:trace>
  <inkml:trace contextRef="#ctx1" brushRef="#br0" timeOffset="102117.971">13351 5898 1119 0,'-18'-7'401'16,"7"6"75"-16,6 7-316 15,7 8-1-15,5 4-61 16,7 12-16-16,2 3-39 15,5 17-5-15,0 3-23 16,2 19-8-16,-2 5-2 16,-1 20-1-16,-3-5-6 0,-4 14-5 15,-7-9 2-15,-8 12-5 16,-11-13-7-16,-13 8-2 16,-7-18 2-16,-9-2 7 15,1-21 1-15,0-9 6 16,12-21 5-16,6-10-46 15,14-13-57-15,5-15-288 16,10-12-113-16,6-9-112 16</inkml:trace>
  <inkml:trace contextRef="#ctx1" brushRef="#br0" timeOffset="102598.898">13965 6666 1032 0,'-28'-1'413'16,"11"-2"29"-16,10 6-227 16,11 0-123-16,6 2 14 15,5 1-33-15,13 2 8 16,2-4-18-16,17 3-8 16,5-1-31-16,12-3-50 15,-4 2-71-15,3 1-79 16,-15-3 28-16,-2-2-375 15,-15 3 96-15</inkml:trace>
  <inkml:trace contextRef="#ctx1" brushRef="#br0" timeOffset="102825.553">13990 6824 929 0,'-30'18'456'0,"9"-2"19"16,8-5-208-16,9 1-95 15,11-3-40-15,7-3-7 16,6 1-33-16,11 1 1 16,3-4-25-16,15-2-15 15,0-2-33-15,13-3-70 16,-6-5-111-16,10-8-418 15,-10-5 44-15</inkml:trace>
  <inkml:trace contextRef="#ctx1" brushRef="#br0" timeOffset="106648.841">15482 6637 884 0,'-10'6'320'16,"-4"-3"50"-16,-4 1-221 16,-1-1-32-16,-5 2-5 15,-3-2-24-15,-5 4 6 16,0 4-13-16,-6 5-6 16,4 2-16-16,0 11-9 15,6 2-19-15,3 7-7 0,9-2-11 16,6 0-8-16,12-10-2 15,7-5-2-15,7-11 1 16,13-11-3-16,4-6-1 16,11-14-1-16,-3-6 3 15,6-15-2-15,-9 2 6 16,1-11-2-16,-9 9 4 16,-1 6-3-16,-11 12 1 15,-4 11-6-15,-11 19 2 0,-8 14-1 16,-8 13 3-16,-4 16 7 15,-3 3 1-15,0 5 3 16,7-5-6-16,2-4-1 16,9-17-19-16,9-9-81 15,5-14-31-15,9-15-380 16,7-10 33-16</inkml:trace>
  <inkml:trace contextRef="#ctx1" brushRef="#br0" timeOffset="107044.326">15913 6764 1037 0,'-15'3'367'0,"0"1"87"15,5 2-273-15,7 0 17 16,4 1-39-16,4 5-10 16,5-2-41-16,10 1-27 15,4-4-34-15,15-5-17 16,5-7-18-16,17-7-53 16,0-6-102-16,15-6-423 15,-8 0 63-15</inkml:trace>
  <inkml:trace contextRef="#ctx1" brushRef="#br0" timeOffset="109598.055">17077 7451 926 0,'-4'9'360'0,"4"-8"52"16,9-5-239-16,8-14-30 15,7-6-48-15,9-9-8 16,1 2-35-16,4-2-16 16,-6 15-24-16,-6 8-7 15,-9 15-3-15,-7 16 2 16,-10 10-1-16,-5 12 1 16,-6-2 4-16,-3 3-7 15,2-8-8-15,0-5-55 16,4-11-24-16,7-5-92 15,2-7-285-15,11-6 41 16</inkml:trace>
  <inkml:trace contextRef="#ctx1" brushRef="#br0" timeOffset="112075.58">17698 6854 891 0,'-26'-3'366'16,"4"-1"46"-16,4-3-180 16,8 0-57-16,4-2-6 15,5 2-43-15,11 2-15 0,5 2-51 16,13-2-23-16,7 2-20 16,12-2-24-16,1-1-48 15,13 1-80-15,-3-3-41 16,8-3-346-16,-3 1 35 15</inkml:trace>
  <inkml:trace contextRef="#ctx1" brushRef="#br0" timeOffset="112914.033">18770 6734 815 0,'14'-6'350'15,"-6"0"17"-15,-3-1-173 16,-4 1-73-16,-3 0 2 16,-5 1-28-16,-6 2 21 15,-4 4-19-15,-10 1 2 16,-2 4-23-16,-10 5 7 16,0 6-25-16,-5 7 3 15,7 2-9-15,0 9-4 16,13-4-18-16,7 0-3 0,10-8-12 15,12-7-10 1,7-6-3-16,14-10 2 0,5-7-7 16,10-12-2-16,0-3 6 15,2-11-7-15,-6 1-2 16,-1-5 3-16,-12 9-1 0,-3 4 1 16,-8 10 6-16,-5 12-2 15,-7 12 3-15,-5 15 5 16,-4 12-2-16,-3 14-5 15,-1 1 4-15,-3 9-2 16,3-6-3 0,0 3-2-16,4-11 4 0,1 5-11 15,5-13-15-15,3-2-74 16,2-11-53-16,3-7-60 16,5-12-342-16,5-11 59 15</inkml:trace>
  <inkml:trace contextRef="#ctx1" brushRef="#br0" timeOffset="113534.028">18998 7285 1165 0,'-11'2'388'0,"5"-2"78"16,7-2-325-16,9-3 4 16,1 2-47-16,8 3-19 15,0 0-26-15,2 6-17 16,-3 4-19-16,-3 6-22 16,-9 1-15-16,-13 8-26 0,-7 1-7 15,-10 4-2-15,-6-3 17 16,-6 6 10-16,5-6 32 15,-2 1 37-15,9-3 11 16,4-3 3-16,12-7-1 0,10-5-4 16,10-5-33-16,13-7-8 15,7-3-21-15,17-6-103 16,-2-3-52-16,15-2-358 16,-5 0 0-16</inkml:trace>
  <inkml:trace contextRef="#ctx1" brushRef="#br0" timeOffset="115126.87">19506 6808 946 0,'-34'1'336'0,"11"-3"52"16,6 2-225-16,12 0-38 15,8 0-8-15,7 2-39 0,12-1-3 16,9 2-33-16,14-1-11 15,2-2-20-15,10-4-43 16,-5-2-41-16,1-2-58 16,-11 0-48-16,-6 0-285 15,-8 2 61-15</inkml:trace>
  <inkml:trace contextRef="#ctx1" brushRef="#br0" timeOffset="115414.254">19568 6948 941 0,'-32'5'360'16,"6"1"61"-16,6 2-204 16,8 2-41-16,6 4-1 0,7 3-39 15,10 1-16-15,5-5-43 16,15-1-21-16,6-5-27 15,13-6-13-15,0-6-31 16,10-4-119-16,-11-6-28 16,5-9-384-16,-15-5 3 15</inkml:trace>
  <inkml:trace contextRef="#ctx1" brushRef="#br0" timeOffset="116446.665">21000 6726 891 0,'11'-4'338'16,"-6"0"48"-16,-8-1-206 16,-4-2-44-16,-7 3-12 15,-5 0-42-15,-7 6-4 16,-3 3-28-16,-9 7-4 15,-1 5-8-15,-9 13 4 16,5 6-11-16,-3 13 7 16,8 2-4-16,2 4-11 15,14-10-6-15,10-4-3 16,15-17-10-16,14-14-2 16,11-16 5-16,14-17-6 15,2-11 2-15,11-16-2 0,-4-2-3 16,4-8-2-16,-10 7 3 15,3 3-2-15,-17 12 0 16,-7 12 4-16,-14 18-3 16,-13 17 5-16,-14 17 0 15,-11 20 4-15,-5 8 0 16,-5 11 1-16,5-7-9 16,4 3 0-16,13-16-32 15,7-3-86-15,13-12-31 0,5-7-365 16,7-12 29-16</inkml:trace>
  <inkml:trace contextRef="#ctx1" brushRef="#br0" timeOffset="116770.308">21309 6883 1014 0,'-22'23'449'16,"3"-5"40"-16,9-4-251 15,10-3-44-15,7-5-55 16,11-2-43-16,7-5-38 16,17-5-13-16,8-2-27 15,13-6-47-15,3 0-99 0,8-7-419 16,-13 2 66-16</inkml:trace>
  <inkml:trace contextRef="#ctx1" brushRef="#br0" timeOffset="118779.677">22522 6812 490 0,'16'1'378'0,"-4"-3"-29"16,-1-2-58-16,-7-2-100 16,-1 1-46-16,-9-1-4 15,-2 2-38-15,-11 0 2 16,-4 2-35-16,-12 2 2 15,-2 5-14-15,-11 5-7 16,4 6-20-16,-4 14 1 0,8 5-14 16,0 6-6-16,7 1-5 15,7 0 3-15,10-9-6 16,8-9-4-16,12-10-1 16,15-11 1-16,8-12-4 15,15-12 2-15,3-4 5 16,10-11 0-16,-5 0-4 0,0-5 4 15,-10 6-2-15,-7 1-2 16,-10 8-3-16,-4 9 8 16,-9 11-7-16,-4 11 14 15,-5 11 3-15,-8 15 9 16,0 6 1-16,-3 15 5 16,-1 4-10-16,1 14 5 15,3-2-6-15,-3 13-9 16,6-4-4-16,-2 6 0 15,3-14-4-15,1 0-2 16,0-17 4-16,-2-10 3 16,2-13-17-16,0-6-86 15,0-12-56-15,0-10-397 16,-5-5 31-16</inkml:trace>
  <inkml:trace contextRef="#ctx1" brushRef="#br0" timeOffset="125162.545">20282 8605 799 0,'4'5'247'0,"-6"-5"77"15,0 0-206-15,-5 0 10 16,-3-2-10-16,-2 4-2 16,-2 1-22-16,-3 1-14 15,-1 0-24-15,-6 5-8 16,2 2-12-16,-8 8-2 16,-1 3-3-16,-5 9-2 15,6 2-6-15,2 2-4 16,9-5-5-16,8 2-11 15,9-12 0-15,13-6 3 16,6-13-7-16,13-13 1 16,4-11 3-16,8-13-3 15,-4-2-4-15,3-1 5 16,-9 9-6-16,-2 5 3 16,-11 14 0-16,-1 10 2 15,-9 9 0-15,-4 11 3 0,-5 9 2 16,-6 12-2-16,-5 6 3 15,-5 12 0-15,0-1 1 16,-1 7 2-16,4-4 0 16,5 6 1-16,6-11-3 15,5-1-7-15,4-13-1 16,5-8-78-16,2-14-29 16,2-10-371-16,0-13 44 15</inkml:trace>
  <inkml:trace contextRef="#ctx1" brushRef="#br0" timeOffset="125778.147">20697 8762 781 0,'-35'17'387'15,"10"-7"1"-15,9 0-138 16,6-2-111-16,8-1-12 15,7-3-24-15,7-1-13 16,3-1-34-16,14-3-16 16,3-2-23-16,10-1-19 15,-2-3-48-15,8-3-71 0,-8-2-34 16,-4-10-322-16,-12 1 33 16</inkml:trace>
  <inkml:trace contextRef="#ctx1" brushRef="#br0" timeOffset="125987.425">20649 8921 993 0,'-13'11'350'0,"4"-3"61"15,12-2-259-15,5-1-5 16,7-3-44-16,11-1-23 15,4-4-27-15,13-3-29 16,3-3-68-16,11-3 213 16,-3 3-634-16,5 6 240 15</inkml:trace>
  <inkml:trace contextRef="#ctx1" brushRef="#br0" timeOffset="126929.356">21748 8734 483 0,'8'-2'451'16,"-6"-5"-96"-16,-3 2 5 16,-3 2-249-16,-7-1-8 15,-1 2-34-15,-8 1 8 16,-1 1-11-16,-9 2 1 16,-1 5-9-16,-9 7 1 15,1 8-14-15,-8 7-5 16,8 3-3-16,-1 9-6 15,10 0-13-15,7-2 1 16,14-6-4-16,11-4-10 16,12-11 1-16,15-13 0 0,8-10-7 15,9-14-1-15,0-7 0 16,3-11 1-16,-8-1 2 16,-3-4-2-16,-12 9 3 15,-4 4 2-15,-9 10-4 16,-7 11-3-16,-6 14 7 15,-8 14-6-15,-6 9 3 16,-7 19-1-16,-1 4 9 16,-3 9-9-16,4-5 10 15,5 9-6-15,8-11 2 0,3 2-18 16,7-10-18-16,5-3-84 16,1-9-37-16,7-8-352 15,3-7 38-15</inkml:trace>
  <inkml:trace contextRef="#ctx1" brushRef="#br0" timeOffset="127461.473">21791 9519 801 0,'-11'12'303'0,"4"-5"48"15,7-5-213-15,8-7-11 16,7-3-36-16,11-12-3 16,3-1-13-16,9 0-8 15,-4 5-19-15,0 3-7 16,-10 13-21-16,-6 11-17 16,-10 7-5-16,-10 10-1 15,-2 5 2-15,-6 4-22 16,0-4-18-16,2 2-57 0,3-11-144 15,6-13-189-15,7-17-21 16</inkml:trace>
  <inkml:trace contextRef="#ctx1" brushRef="#br0" timeOffset="129058.765">22266 8965 968 0,'-20'2'320'0,"3"-2"70"16,11 0-274-16,11-2 3 15,6-2-37-15,12 1-9 16,6 0-27-16,15 1-10 16,2 2-20-16,12 1-47 0,-5 2-40 15,-1-6-365-15,-10 2 74 16</inkml:trace>
  <inkml:trace contextRef="#ctx1" brushRef="#br0" timeOffset="129240.027">22471 8793 936 0,'-25'20'309'0,"-5"11"56"16,5 3-264-16,5 12-19 15,6-4-50-15,6 4-9 16,7-8-37-16,10 1-80 16,2-10-279-16,11-9 54 15</inkml:trace>
  <inkml:trace contextRef="#ctx1" brushRef="#br0" timeOffset="129961.57">23443 8824 912 0,'3'-10'308'0,"-5"-2"61"15,0 4-251-15,-10-2-1 16,-5 4-35-16,-9 5 6 15,0 1-15-15,-9 2 15 0,3 5-9 16,-6 7 9-16,5 4-19 16,-4 8 2-16,7 1-28 15,3 4-7-15,11-2-19 16,10-2-3-16,11-9-14 16,11-5 2-16,7-8-7 15,8-10 2-15,1-5-2 16,7-9 2-16,-3-2 0 0,7-6-4 15,-5 0-3-15,2-1-9 16,-5 7 1-16,-5-1 5 16,-10 9 3-16,-10 10 8 15,-8 9 8-15,-12 21 2 16,-5 8-1-16,-9 14 6 16,2 0-8-16,1 8 1 15,7-6-5-15,5 3-47 16,10-8-51-16,5 4-73 15,3-9-334-15,2-2 40 16</inkml:trace>
  <inkml:trace contextRef="#ctx1" brushRef="#br0" timeOffset="130577.711">23664 9352 1007 0,'-7'-3'332'15,"10"-10"73"-15,9 1-271 16,8 2-3-16,-1 2-31 16,3 2-14-16,-4 11-31 15,-2 5-11-15,-5 5-34 16,-7 8-37-16,-10 4-23 15,-13 8-11-15,-6 0-6 16,-11 5 15-16,3-3 29 16,-2 0 44-16,10-8 30 15,5-6 16-15,12-7-2 0,9-7-10 16,11-7-20-16,13-7-16 16,9-3-40-16,15-8 119 15,7-2-563-15,13-3 206 16</inkml:trace>
  <inkml:trace contextRef="#ctx1" brushRef="#br0" timeOffset="139609.842">20672 10503 966 0,'0'-6'305'0,"-2"-1"73"15,1 0-264-15,-2 1-9 16,-6 3-30-16,-2 1 3 0,-3 3-27 16,-9 4-6-16,0 2-16 15,-8 6-3-15,0 3-10 16,-7 14 4-16,4 6-4 16,-4 15-9-16,9-1 1 15,3 6-2-15,11-14-7 16,9-6-3-16,13-15 6 15,9-13-2-15,8-14 2 16,13-8-2-16,2-9 3 16,8-9-5-16,-5-1 4 0,0-7-4 15,-10 7 7-15,-5 3-4 16,-10 10 6-16,-7 13-9 16,-6 17 4-16,-7 15-3 15,-5 10 6-15,-3 11-3 16,-1-1 1-16,0 1 0 15,6-7-6-15,0-2-27 16,6-8-35-16,5-3-388 16,4-9 92-16</inkml:trace>
  <inkml:trace contextRef="#ctx1" brushRef="#br0" timeOffset="143878.987">22346 10528 916 0,'5'-48'321'16,"-6"15"48"-16,-1 8-228 16,-3 16-52-16,-3 13-16 15,-4 12-25-15,-2 18 7 16,0 7-17-16,-1 14 5 16,2 0-4-16,-2 7-10 15,3-4-16-15,0 3-4 16,2-7-8-16,5 3-32 15,2-9-15-15,7-2-55 16,2-12-31-16,0-16-302 16,6-15 62-16</inkml:trace>
  <inkml:trace contextRef="#ctx1" brushRef="#br0" timeOffset="144097.927">22481 10497 886 0,'3'-11'305'0,"-8"9"47"16,-3 14-213-16,0 8-71 15,-6 13-4-15,1 6-18 16,-1 9-4-16,3 0-13 16,2 4-8-16,2-8-7 0,1 4-9 15,1-9-13-15,3-1-17 16,1-8-28-16,3-6-4 15,-3-12-5-15,1-8-325 16,0-8 120-16</inkml:trace>
  <inkml:trace contextRef="#ctx1" brushRef="#br0" timeOffset="144509.183">22209 10499 995 0,'-22'-13'308'0,"8"-5"77"15,13 1-269-15,12-7 20 0,9-1-16 16,18-6 17-16,6 5-18 16,20-3-6-16,-1 7-38 15,10 4-22-15,-12 11-29 16,-4 7-10-16,-15 7-15 15,-9 11-8-15,-14 4-4 16,-12 12-25-16,-13 3-12 16,-14 15-8-16,-8-3 2 0,-10 12 13 15,1-7 19-15,-8 4 20 16,9-11 15-16,0-1 9 16,12-14-3-16,6-1 17 15,13-8-9-15,11-1-1 16,11-4-2-16,11-2-5 15,4-2-12-15,7 4-7 16,-1-2-30-16,6 5-94 16,-6 0-41-16,5 1-331 15,-9-9 18-15</inkml:trace>
  <inkml:trace contextRef="#ctx1" brushRef="#br0" timeOffset="145006.817">23029 10254 882 0,'-9'0'306'15,"1"-4"74"-15,9 9-238 16,6-2 14-16,3 0-28 15,13 0-22-15,4 0-40 16,6 0-19-16,0-1-39 16,4 2-60-16,-7-2-34 15,-2 2-360-15,-11 5 67 16</inkml:trace>
  <inkml:trace contextRef="#ctx1" brushRef="#br0" timeOffset="145216.501">23197 10061 955 0,'-6'9'284'0,"-5"12"84"16,1 9-267-16,-2 13-7 15,0-1-20-15,1 10-18 16,3-7-29-16,4 5-21 15,3-11-55-15,6-1-349 16,1-10 86-16</inkml:trace>
  <inkml:trace contextRef="#ctx1" brushRef="#br0" timeOffset="146476.567">19654 8008 866 0,'-4'-2'215'0,"-2"15"68"15,5 21-249-15,-1 27-11 0,-3 15-15 16,-5 25-2-16,-7 4-1 16,-8 29-5-16,-1-8 0 15,-8 20 2-15,2-5 2 16,-7 34 0-16,2-9 2 16,-9 42-3-16,5-11 1 15,-4 33 0-15,7-23 0 16,-3 22-2-16,10-41 2 0,1 8 0 15,11-39 6 1,11 1 10-16,13-40 2 0,13 2 8 16,11-30-1-16,17-6 3 15,8-27 0-15,28-8 12 16,9-17 2-16,29-6 7 16,4-10-3-16,36 4-9 15,-8-4-16-15,38-3-7 16,-8-4-13-16,43 0-2 15,-17-4-2-15,42-1-3 16,-24 0 0-16,44-1 5 16,-29-5-8-16,43-3-4 15,-30 0 12-15,40-3 0 16,-30 1-6-16,38-4 7 16,-35 0 15-16,34-5 11 0,-35-3 4 15,23-7 0-15,-40 3 0 16,21-1-14-16,-41 6-33 15,12 4-89-15,-38 4-318 16,-1-9 65-16</inkml:trace>
  <inkml:trace contextRef="#ctx1" brushRef="#br0" timeOffset="147424.851">19695 7970 841 0,'-18'-3'253'0,"8"3"63"16,7 2-229-16,12 1-31 15,10 1-8-15,9-2-17 16,17 2-1-16,7 1-5 15,26-1 1-15,7-3 1 0,24-2 2 16,4-5-8-16,31-1-2 16,-7-1 0-16,33-3-6 15,-5 3-6-15,33-1-1 16,-8 0 6-16,37-6-7 16,-10 1 2-16,41-4 7 15,-18-1 6-15,37 4 2 16,-24 5 7-16,37 6 9 15,-37 9-1-15,41 5-3 16,-32 1-6-16,42 0-7 16,-29-5-12-16,49-8-5 15,-35-9-4-15,45-5-5 16,-34-1 2-16,36-2-35 16,-38 10-25-16,31-1-362 15,-42 4 81-15</inkml:trace>
  <inkml:trace contextRef="#ctx1" brushRef="#br0" timeOffset="153923.795">887 13167 915 0,'-8'-9'287'0,"-5"-4"73"15,5 3-261-15,-1 0 1 16,3 6-29-16,-1 6-14 16,3 8-19-16,-2 9 11 15,2 4-9-15,1 2-2 16,1-2-2-16,2-1-3 16,2-8-21-16,2-7 2 15,5-7-10-15,1-7-2 16,0-6 4-16,5-5-1 0,0-3-8 15,0-4 7-15,-2 2-7 16,-4-1 0-16,-5 5 5 16,-8 7-1-16,-4 8-1 15,-3 6 5-15,-1 5-8 16,2 5-1-16,4-2-14 0,2 3 147 16,6 1-563-16,0 0 222 15</inkml:trace>
  <inkml:trace contextRef="#ctx1" brushRef="#br0" timeOffset="154723.761">1572 12571 1018 0,'2'-47'284'15,"-3"20"92"-15,-1 25-293 16,-5 29-13-16,-4 21-17 15,-4 23-15-15,1 10-20 0,-1 19 14 16,0-5-5-16,-1 12-5 16,2-14 2-1,-1 5 2-15,2-18-18 0,6-6-3 16,8-21 5-16,9-12-8 16,4-20-2-16,9-16 1 15,3-17-1-15,2-18-1 16,1-9 3-16,3-11 3 15,-4 6-5-15,-1 5-1 16,-8 15 1-16,-5 13 4 16,-7 12-7-16,-4 14 13 15,-5 5 0-15,-2 9 5 16,-2-1 3-16,-1 7 7 16,1-4-12-16,1 2 6 15,1-5-14-15,2 1-14 16,0-10-35-16,5-4-64 15,-1-15-250-15,4-17-85 16,1-17-109-16</inkml:trace>
  <inkml:trace contextRef="#ctx1" brushRef="#br0" timeOffset="154857.422">1876 12788 1218 0,'-28'-17'350'16,"10"14"80"-16,-1 18-342 0,2 14-52 15,1 8-61-15,2 15-86 16,4 4-319-16,3 12 44 16</inkml:trace>
  <inkml:trace contextRef="#ctx1" brushRef="#br0" timeOffset="155290.209">1921 13181 1133 0,'5'-24'316'0,"-2"0"83"16,4 9-319-16,-4 10 2 15,1 7-18-15,-6 14-5 16,-4 6-9-16,0 15-9 16,-2-1-17-16,-2 9-10 0,4-4-12 15,0 5 6-15,4-7-7 16,4-2-4-16,5-10 5 15,3-9 1-15,3-11-8 16,7-16 8-16,0-8 2 16,5-16-6-16,-1-1 4 15,1-6 0-15,-4 5-2 16,-1 2-2-16,-7 12-4 0,-3 6 3 16,-6 9-3-1,-4 12-8-15,-3 6 0 0,-4 12 3 16,-1 1-7-16,-1 7-3 15,-1-1-9-15,3 0-22 16,3-8-11-16,5-2-29 16,4-9-10-16,7-8-7 15,4-8 9-15,7-10-158 16,3-7-92-16,5-5-9 16</inkml:trace>
  <inkml:trace contextRef="#ctx1" brushRef="#br0" timeOffset="155590.674">2496 13196 825 0,'13'-12'341'0,"-4"-3"33"0,-1 0-228 15,0 0-22-15,-2 3-59 16,0-1-28-16,-5 3-23 16,-2 0-2-16,-4 5 2 15,-5 1 21-15,-4 5 0 16,-7 7 6-16,-3 6 0 15,-12 9 6-15,1 6-2 16,-7 9 11-16,6 2 6 0,3 8 2 16,12-6-15-1,10 2-12-15,9-10-19 0,13-7-11 16,8-12-5-16,16-4 0 16,2-13-8-16,10-3 3 15,-1-9-20-15,5-6-92 16,-7-1-48-16,3-5-334 15,-8-2 8-15</inkml:trace>
  <inkml:trace contextRef="#ctx1" brushRef="#br0" timeOffset="156156.719">2986 13136 958 0,'-7'-9'381'0,"-8"2"65"16,0 1-254-16,-2 6-6 15,0 6-52-15,-11 5-30 16,3 6-45-16,-4 10-1 16,0 5-25-16,0 10-3 15,9-3-1-15,3 4 5 16,7-8-12-16,11-2-7 15,7-16-3-15,14-9-2 16,5-11-13-16,12-17-2 16,1-11 6-16,9-12-6 15,-7-1 4-15,3-5 4 16,-14 8-5-16,-3 8 1 16,-11 15 6-16,-6 6-4 15,-10 12-2-15,-5 12 6 16,-4 5-8-16,-5 12-4 0,-1 6 6 15,-1 15-4-15,1-2-2 16,2 8 0-16,7-8-12 16,3-3-48-16,6-15-11 15,7-11-79-15,6-15-24 16,4-14-335-16,1-14 72 16</inkml:trace>
  <inkml:trace contextRef="#ctx1" brushRef="#br0" timeOffset="156313.799">3289 13154 956 0,'0'7'363'16,"-4"6"42"-16,-2 8-223 15,1 4-73-15,1 5-4 16,2-1-42-16,2 1-8 16,4-5-28-16,7-2-17 15,-1-6-72-15,0-3-396 16,1-6 100-16</inkml:trace>
  <inkml:trace contextRef="#ctx1" brushRef="#br0" timeOffset="156477.802">3362 13319 1144 0,'14'-13'475'15,"3"-8"44"-15,5-3-314 16,10-4-49-16,4 1-80 15,7 4-37-15,-4 5-127 16,3 5-435-16,-9 7 109 16</inkml:trace>
  <inkml:trace contextRef="#ctx1" brushRef="#br0" timeOffset="157789.998">4635 13048 1110 0,'-7'-8'379'0,"-7"1"63"15,-1 5-306-15,-8 5-14 0,-3 4-47 16,-10 8-10-16,0 4-17 16,-7 8-5-16,4 1-16 15,-3 8-5-15,6 1-11 16,1 6-3-16,9-3-11 16,6 5-4-16,17-7-1 15,13-6-25-15,14-11-18 16,15-10-46-16,9-10-15 15,11-13-38-15,-3-9 19 0,13-9 18 16,-5-5 46-16,9-7 22 16,-9 3 39-16,-2-4 9 15,-17 6 8-15,-7 4 37 16,-21 9 3-16,-9 7 41 16,-11 8 13-16,-14 8 18 15,-6 5-23-15,-15 8 3 16,-3 5-40-16,-7 10-10 15,4 3-18-15,-1 7-4 16,13-3-12-16,9 3 0 16,12-5-3-16,14 1-8 15,10-10-3-15,19-7-4 16,7-9 1-16,14-13-1 0,0-10 0 16,9-16-4-16,-9-4 4 15,-1-7-4-15,-14 5-1 16,-10-4 5-16,-18 10 2 15,-13 2-5-15,-16 10 6 16,-13 5-24-16,-5 14-31 16,-11 12-51-16,0 10-11 15,0 13-51-15,10 2-5 16,10 2-157-16,21-7-84 0,21-8-27 16</inkml:trace>
  <inkml:trace contextRef="#ctx1" brushRef="#br0" timeOffset="158089.867">5293 13042 803 0,'4'-18'337'0,"-16"8"39"15,-10 10-209-15,-8 9 13 16,-2 10-37-16,-2 14-3 16,7 0-13-16,7 11-14 15,10-5-35-15,12 4-21 16,9-11-31-16,9 1-20 15,6-7-3-15,2-3-6 16,-3-8 2-16,-3 0-2 0,-14-6 8 16,-10-1-4-1,-14-1 3-15,-14-1-6 0,-10-2 6 16,-11 0-8-16,3-3 0 16,-3-4-25-16,13-2-27 15,9-9-72-15,20-5-42 16,15-15-336-16,18-4 48 15</inkml:trace>
  <inkml:trace contextRef="#ctx1" brushRef="#br0" timeOffset="158256.877">5674 12449 1131 0,'2'3'344'0,"-17"24"82"15,-4 15-332-15,-7 24 13 16,1 10-28-16,-7 19-11 15,9-4-11-15,-1 7-4 16,9-13-30-16,5 1-65 16,5-19-49-16,5-6-79 15,1-18-311-15,3-14 51 16</inkml:trace>
  <inkml:trace contextRef="#ctx1" brushRef="#br0" timeOffset="158490.168">5361 12982 1453 0,'-6'2'515'0,"9"-6"68"15,14 1-373-15,10-3-99 16,17 1-36-16,11 2-46 16,20-2-118-16,3 1-12 15,8-10-496-15,-16 2 58 16</inkml:trace>
  <inkml:trace contextRef="#ctx1" brushRef="#br0" timeOffset="160606.479">6135 13448 497 0,'14'66'470'0,"-6"-20"-104"15,2-9 18-15,2-20-258 16,5-17 18-16,-2-18-27 15,2-24 11-15,2-11-32 16,-1-29-3-16,-2-5-47 0,0-20-8 16,-5 3-18-16,-4-14 0 15,-4 19-6-15,-3 0-2 16,-2 22-10-16,3 17-2 16,-2 27-2-16,2 17-6 15,-1 19-3-15,2 14-20 16,3 6-29-16,3 10-87 15,0 1 360-15,7 3-717 16,-2-7 291-16</inkml:trace>
  <inkml:trace contextRef="#ctx1" brushRef="#br0" timeOffset="161107.884">6139 13205 1132 0,'-18'22'376'15,"6"-7"68"-15,15-5-278 16,15-6-54-16,14-9-1 0,9-5-33 16,13-13-6-16,-1-4-26 15,7-7-16-15,-6 2-17 16,-1 1-11-16,-14 12 2 16,-4 5-7-16,-17 13-2 15,-12 11 1-15,-12 12 1 16,-12 13-2-16,-2 7 1 15,-10 12 8-15,4-3-3 0,3 3-1 16,10-13 0-16,8-6 5 16,14-14-6-16,11-14 4 15,8-13 2-15,10-11-5 16,2-10 2-16,8-16 2 16,-5 0-3-16,6-9 0 15,-10 5 3-15,-4 2 1 16,-11 13-5-16,-8 9 0 15,-10 15-1-15,-10 10 1 16,-5 9-3-16,-6 14 5 16,-1 5 2-16,-4 10-2 15,4 1 2-15,-1 10-5 16,7-5 4-16,4 1-10 16,6-13-22-16,9-10-75 15,6-15-28-15,7-14-60 16,0-14-16-16,3-7-85 0,-3-7-125 15,-2-8 37-15</inkml:trace>
  <inkml:trace contextRef="#ctx1" brushRef="#br0" timeOffset="161406.412">6931 13151 844 0,'-4'8'350'0,"-5"7"34"16,-2 7-190-16,1 3-66 0,3 6-14 15,3-3-45-15,3 2 0 16,2-6-24-16,5-3 0 15,3-6-14-15,5-5-2 16,2-8-18-16,7-11-1 16,2-7-2-16,7-12-2 15,0-5-5-15,6-8 4 16,-4 4-7-16,-3 1 1 16,-9 13-3-16,-8 11-1 15,-9 13 4-15,-10 11 6 16,-5 6-6-16,-6 9 5 15,-1 2-3-15,-3 7-5 16,6-4-7-16,2 1-50 16,6-9-27-16,8-4-57 15,9-12-112-15,7-9-203 16,8-11 24-16</inkml:trace>
  <inkml:trace contextRef="#ctx1" brushRef="#br0" timeOffset="161639.05">7584 13135 1021 0,'28'-14'326'16,"-9"5"59"-16,-12 7-271 0,-14 6-14 16,-8 6-30-1,-17 6 12-15,-7 4-5 0,-12 3-1 16,3-1-12-16,-8 6 5 16,12-3-18-16,4 6 0 15,12-6-17-15,12 4-2 16,12-7-20-16,11-1-7 15,10-7-6-15,14-6-38 16,5-8-36-16,14-9-62 16,2-6-32-16,12-7-250 15,-5-1-55-15,4-6-56 16</inkml:trace>
  <inkml:trace contextRef="#ctx1" brushRef="#br0" timeOffset="161804.033">7783 13214 830 0,'18'-19'355'0,"-3"-1"24"16,-4 5-230-16,0 2-19 15,-6 8-66-15,-2 5-17 16,-2 6-20-16,-6 9 9 16,-3 7-5-16,-3 9 13 15,-1 2-7-15,-3 5-5 0,6-2-11 16,1-2-8-16,4-6-19 16,3-6-44-16,1-8-54 15,4-8-335-15,1-9 49 16</inkml:trace>
  <inkml:trace contextRef="#ctx1" brushRef="#br0" timeOffset="162189.552">8105 12406 1229 0,'6'-52'371'0,"-6"22"74"16,-5 21-348-16,-9 23-1 15,-6 19-39-15,-10 25-16 16,0 11 1-16,-4 21 0 15,5 0-16-15,-1 17-5 0,6-8 3 16,-5 11-6-16,7-15-10 16,3 7-8-16,5-24-2 15,5-5-9-15,8-24-17 16,3-13-72-16,4-22-33 16,1-13-365-16,1-17 43 15</inkml:trace>
  <inkml:trace contextRef="#ctx1" brushRef="#br0" timeOffset="162358.695">7783 13098 1274 0,'-11'2'508'0,"3"4"41"16,7 0-353-16,5 0-26 15,8-2-94-15,11-3-20 16,7-2-32-16,15-7-8 15,3-4-58-15,11 0-133 16,-7-2-351-16,2 7-47 16,-11 6-233-16</inkml:trace>
  <inkml:trace contextRef="#ctx1" brushRef="#br0" timeOffset="162544.269">8255 13100 1185 0,'-5'1'384'0,"3"2"67"15,0 5-304-15,-1 3-51 16,-4 10-10-16,2 7-42 16,-6 8-1-16,1 1-23 15,-3 5-13-15,4-6-16 16,1-2-68-16,1-11-40 16,5-8 389-16,2-15-762 0,5-17 349 15</inkml:trace>
  <inkml:trace contextRef="#ctx1" brushRef="#br0" timeOffset="162669.542">8336 12854 1094 0,'-5'2'365'16,"-3"8"46"-16,0 6-297 16,3 0-117-16,5 6-388 15,3-1 79-15</inkml:trace>
  <inkml:trace contextRef="#ctx1" brushRef="#br0" timeOffset="163089.372">8654 13143 871 0,'18'-13'498'15,"-11"5"-47"-15,-1-1-138 0,-3 1-235 16,-7 2 1-16,-4 6-52 15,-8 5 11-15,-5 4 4 16,-8 8 12-16,-1 6-13 16,-7 9 10-16,5 4-11 15,-3 13-5-15,10-2-12 0,4 6-6 16,13-8-16-16,8-4 3 16,10-13-2-16,13-13-1 15,9-13-1-15,11-12 1 16,0-13-2-16,4-12-1 15,-7-3-1-15,-2-9 1 16,-14 3 5-16,-2 0-2 16,-11 10 1-16,-7 0-5 15,-10 14 3-15,-7 9-2 16,-5 11-1-16,-8 13-20 16,5 9-18-16,-7 10-81 15,5 3-27-15,3 4-62 16,6-5-302-16,7 1 81 15</inkml:trace>
  <inkml:trace contextRef="#ctx1" brushRef="#br0" timeOffset="163423.397">8889 13245 846 0,'18'-25'412'15,"-3"2"22"-15,-4 6-210 16,-2 5-76-16,-3 11-53 15,-5 14-7-15,-3 6-47 16,-5 13-2-16,-3 5-6 0,0 7-12 16,4-5-17-16,5-3 3 15,7-11 1-15,9-10-3 16,7-13-5-16,11-14 3 16,3-9-5-16,8-11 0 15,-3-5 0-15,4-4 4 16,-9 4 0-16,1 0 4 15,-11 12 14-15,0 5 9 16,-11 14 4-16,-7 11 10 16,-9 12 1-16,-7 13-13 15,-6 6-10-15,-1 8-8 16,0-5-15-16,3 1-64 16,9-11-45-16,6-6-80 15,5-11-336-15,8-8 41 16</inkml:trace>
  <inkml:trace contextRef="#ctx1" brushRef="#br0" timeOffset="163722.547">9649 13273 919 0,'32'-38'399'15,"-1"-4"23"-15,-14 9-265 16,-7 1-7-16,-13 6-77 16,-8 3-24-16,-8 9-21 15,-6 8 25-15,0 8-10 0,-5 8 13 16,4 6-3-16,-1 6-1 15,4 0-23-15,4 6-7 16,8-2-15-16,4 7-2 16,8-1 3-16,7 8-1 15,2-2-1-15,3 8-6 16,1-5 7-16,-3 0-7 16,-3-6 3-16,-8-2-1 15,-4-10 8-15,-8-3-6 16,-3-9 3-16,-8-6-9 15,1-10 5-15,-8-6-133 16,-1-7-386-16,-6-22 91 16</inkml:trace>
  <inkml:trace contextRef="#ctx1" brushRef="#br0" timeOffset="166256.569">10802 12369 869 0,'80'-89'282'15,"-21"31"50"-15,-11 16-227 16,-24 29-22-16,-22 25-12 16,-24 17-28-16,-22 25 5 15,-10 13-8-15,-16 25 6 16,2 1 5-16,-8 23 27 16,10-3-2-16,-6 16 1 15,15-14-21-15,5 8-16 16,16-20-29-16,14-4-4 0,20-26-7 15,20-11-5-15,12-24 4 16,18-13-78-16,5-16-47 16,8-14-338-16,-7-11 20 15</inkml:trace>
  <inkml:trace contextRef="#ctx1" brushRef="#br0" timeOffset="166690.533">10873 12947 961 0,'-15'19'322'0,"-3"1"73"16,0 4-242-16,4 5-17 16,6-3-18-16,5 6-14 15,4-6-31-15,6-1-18 16,5-3-39-16,5-2-7 15,1-7-5-15,4-3-2 16,-1-3 0-16,2-5-1 16,-3-3-3-16,5-5 0 15,-3-3 1-15,1-8 3 16,0-4-6-16,5-7 1 16,-6 2 7-16,-1 1-2 0,-1 8-6 15,-8 10 7-15,-7 12 1 16,-5 14-7-16,-7 9 0 15,-6 12 7-15,-4 4-4 16,-2 8 0-16,3-6 1 16,2-2 3-16,8-11-7 15,6-10-10-15,7-16-48 16,8-11-64-16,5-12-40 0,7-12-303 16,4-3 34-16</inkml:trace>
  <inkml:trace contextRef="#ctx1" brushRef="#br0" timeOffset="167024.05">11476 13047 906 0,'9'-8'368'0,"-8"0"48"15,-5 6-243-15,-8 4 8 16,-5 2-68-16,-7 8-13 16,-3 2-33-16,-3 8-14 15,3 3-31-15,-2 9-7 16,6 1-6-16,3 13-3 15,6-2-7-15,8 2 0 16,8-6 9-16,11-9-1 0,7-13 0 16,11-16 4-16,4-13 5 15,9-18 0-15,-8-6-6 16,3-12 0-16,-12 1-2 16,-6-3-5-16,-14 9-2 15,-11 2-6-15,-8 12 4 16,-17 7-20-16,-6 12-18 15,-7 13-32-15,1 14-6 0,1 10-35 16,10 3 1-16,9 5-41 16,11-4-284-16,10-6 81 15</inkml:trace>
  <inkml:trace contextRef="#ctx1" brushRef="#br0" timeOffset="167256.574">11865 12579 934 0,'19'-68'408'16,"-15"30"7"-16,-7 13-176 15,-5 23-156-15,-9 27-3 16,-4 16-25-16,-5 24-3 16,1 5-26-16,0 19-3 15,8-7-8-15,-2 11-7 16,9-10-6-16,-2 6-2 15,8-17-9-15,0 2-122 0,4-18-26 16,-2-12-311-16,3-20-22 16</inkml:trace>
  <inkml:trace contextRef="#ctx1" brushRef="#br0" timeOffset="167391.747">11622 13035 1146 0,'0'-16'429'0,"7"4"81"15,7 5-311-15,10 4-22 16,4 5-63-16,12 3-41 16,2 1-43-16,11-2-102 15,-4-4-94-15,5-7-372 16,-18-11 13-16</inkml:trace>
  <inkml:trace contextRef="#ctx1" brushRef="#br0" timeOffset="167938.082">10902 13063 334 0,'0'-13'331'0,"-4"-3"-54"16,1 5 9-16,-3 0-176 15,0 5-9-15,-2 2-3 16,-1 6-20-16,-2 9 2 15,0 5-11-15,0 14-6 16,0 4-17-16,-1 13-13 16,1 1-15-16,0 8-1 15,0-7-5-15,0 0 7 16,4-12-5-16,2-10 5 16,5-14-7-16,5-12-60 0,3-16-358 15,0-13 100-15</inkml:trace>
  <inkml:trace contextRef="#ctx1" brushRef="#br0" timeOffset="169504.867">10837 13083 369 0,'-9'-3'339'0,"-2"6"-70"15,0 0-24-15,2 9-134 16,2 2-45-16,-1 7-6 16,2 3-17-16,-1 6-8 15,3-1-10-15,-1 5 11 16,3-6-9-16,-1 0 0 16,3-7 3-16,4-2-7 15,-1-8-12-15,4-5-3 16,1-7-2-16,5-5 5 15,0-7 10-15,4-4 1 16,3-3-2-16,5-8 4 16,1-5-8-16,9-5-6 0,0 0-2 15,4-3 17-15,-6 7 2 16,-3 9-8-16,-7 13 3 16,-4 17-1-16,-10 13-15 15,-6 19-8-15,-4 7 9 16,-4 11-3-16,-2-1-1 15,-3 3-4-15,2-8 8 0,-1 0-7 16,-1-7-2-16,-1-4-37 16,2-13-38-16,-2-4-324 15,1-10 58-15</inkml:trace>
  <inkml:trace contextRef="#ctx1" brushRef="#br0" timeOffset="171287.472">12801 13031 792 0,'10'-16'349'0,"-8"-2"38"15,-2-2-155-15,-2 4-67 16,-8 1-14-16,-5 5-59 16,-10 8-17-16,-1 7-42 15,-9 12-11-15,-3 6-16 0,-7 15 2 16,4 4-8-16,-4 9 4 15,8-3-8-15,1 8 10 16,12-10-6-16,6 0 5 16,12-12-7-16,12-8 9 15,12-13-5-15,13-10 2 16,5-11-35-16,7-9-91 16,-4-7-346-16,1-10 51 15</inkml:trace>
  <inkml:trace contextRef="#ctx1" brushRef="#br0" timeOffset="171654.008">12991 13057 673 0,'-11'0'467'16,"-2"10"-68"-16,-9 0-83 16,-4 10-211-16,1 3-43 15,-4 10-12-15,3 1-23 16,0 8-5-16,6-3-17 15,6 1 11-15,8-9 5 16,9-6 3-16,9-12 0 16,14-12-1-16,6-10-12 15,10-16-8-15,-1-5-3 16,6-11 0-16,-9 3 2 16,-1 0 1-16,-12 10-1 0,-5 10-1 15,-11 11-1-15,-8 14 3 16,-7 8-2-16,-5 9 1 15,-3 6-2-15,-2 8-1 16,1-2-2-16,0 5-33 16,6 0-29-16,3-3-76 15,4-11-309-15,12-15 48 16</inkml:trace>
  <inkml:trace contextRef="#ctx1" brushRef="#br0" timeOffset="172054.131">13468 12758 615 0,'21'-57'528'0,"-16"24"-101"16,-7 19-42-16,-9 23-277 15,-12 22-34-15,-4 15-62 16,-11 26-7-16,1 0-3 16,-3 13-3-16,8-9-1 15,6-4 3-15,16-21-3 16,10-9-2-16,11-19 4 15,11-14 1-15,7-15-5 16,8-10 7-16,-2-5 0 16,4-8-6-16,-7 2 6 0,-1 0 0 15,-8 9-6-15,-1 4 2 16,-9 7 0-16,-3 13 2 16,-7 9-2-16,-7 12 6 15,-5 9-1-15,-7 13 0 16,-4-1-6-16,-5 13 7 15,-4-6-7-15,-6 2 2 16,3-12-1-16,-4-8 3 16,6-21-4-16,4-13-4 15,7-12-5-15,6-12-27 16,6-4-16-16,6-5-46 16,2 4-33-16,2-2-290 15,-1 7 68-15</inkml:trace>
  <inkml:trace contextRef="#ctx1" brushRef="#br0" timeOffset="172252.519">13766 13154 1017 0,'21'-11'320'16,"-7"4"58"-16,-10 9-279 0,-10 12-36 15,-3 6-31-15,-7 8-14 16,-2 5-9-1,-2 4-5-15,2-3-2 0,2 0-2 16,6-8-2-16,2-5-35 16,5-9-35-16,3-13-316 15,4-9 58-15</inkml:trace>
  <inkml:trace contextRef="#ctx1" brushRef="#br0" timeOffset="172385.9">13889 12966 1112 0,'-10'-14'323'0,"-2"10"65"16,3 10-316-16,1 6-63 15,4 6-72-15,1 8-321 16,3 3 61-16</inkml:trace>
  <inkml:trace contextRef="#ctx1" brushRef="#br0" timeOffset="172656.671">14241 13145 1164 0,'8'-8'421'15,"-10"-5"42"-15,-4 3-327 16,-7 1-24-16,-6 4-68 16,-9 5-15-16,-4 6 2 0,-7 10 4 15,4 5-10-15,-6 10 4 16,8 3-5-16,2 7-9 15,8-2-12-15,8 4 1 16,9-10-6-16,16-1-2 16,10-12-4-16,18-11-81 15,2-15-43-15,14-10-371 16,-1-10 27-16</inkml:trace>
  <inkml:trace contextRef="#ctx1" brushRef="#br0" timeOffset="173070.643">14687 12154 1068 0,'-8'-19'335'16,"-5"16"70"-16,-2 6-255 15,3 11-23-15,2 9 3 16,3 6-25-16,4 12 9 16,4 4-39-16,8 16-21 15,5 3-23-15,6 16-10 16,3 1-15-16,-2 18-8 15,-4-3 2-15,-9 17 0 16,-12-10-9-16,-17 8 3 16,-10-15 1-16,-12 3-3 15,-4-20 2-15,-4-6 5 16,9-18 2-16,2-12 8 16,11-20-28-16,8-10-99 15,11-12-37-15,6-3-364 16,9-4 4-16</inkml:trace>
  <inkml:trace contextRef="#ctx1" brushRef="#br0" timeOffset="189802.613">20278 13071 741 0,'1'-2'297'0,"-3"-2"46"15,-4 1-176-15,-3-3-41 16,-1 3-28-16,-7-3-5 16,0 3-32-16,-8-1-2 15,-1 3-30-15,-16 2 1 16,0 9-11-16,-10 14-3 16,4 6-6-16,-3 14 8 15,13 8 2-15,6 7 10 16,11-5 7-16,10 3 22 0,8-11-1 15,11-3 8-15,10-12-5 16,13-6-11-16,7-11-23 16,16-9-10-16,3-9-15 15,9-10-76-15,-8-3-70 16,4-13-363-16,-17 0 27 16</inkml:trace>
  <inkml:trace contextRef="#ctx1" brushRef="#br0" timeOffset="191501.112">21529 12819 587 0,'15'-14'446'16,"-16"2"-75"-16,-7 2-2 15,-5 3-253-15,-13 4 1 16,-9 4-32-16,-15 8-11 15,-3 6-44-15,-12 12-7 16,6 5-13-16,-8 13 22 16,7 0 2-16,-3 11 18 15,11-3-5-15,2 6 8 16,17-8-15-16,12-2 2 16,18-12-11-16,15-1-2 0,17-12-8 15,21-4-8-15,6-8-11 16,17-5 2-16,-2-7-21 15,10-4-67-15,-8-3-46 16,4-7 117-16,-11-3-515 16,2-4 180-16</inkml:trace>
  <inkml:trace contextRef="#ctx1" brushRef="#br0" timeOffset="191800.802">20870 13062 948 0,'-19'9'344'0,"2"-10"73"15,10 1-256-15,8 2 10 16,8 1-36-16,11 0 5 0,8 3-36 16,18-1-11-16,4 0-35 15,13 1-16-15,-2-4-30 16,10-2-20-16,-6 0-58 16,7-3-101-16,-7-4-362 15,1-1 39-15</inkml:trace>
  <inkml:trace contextRef="#ctx1" brushRef="#br0" timeOffset="197149.857">21693 10537 941 0,'8'0'314'15,"-5"-2"69"-15,-4 1-267 16,-7 1-8-16,-6 1-36 16,-11 1-14-16,-6 3-25 15,-14 3 0-15,-4 1 0 16,-11 8 7-16,3 6 6 16,-7 7 16-16,14 2 1 15,1 9-1-15,16-2-7 0,5 0-14 16,15-2-10-1,12 3-3-15,10-10-15 16,18 1 0-16,9-8-4 0,18-4-7 16,4-7-13-16,12-4-70 15,-6-6-48-15,2-2 285 16,-14-3-667-16,-1-5 282 16</inkml:trace>
  <inkml:trace contextRef="#ctx1" brushRef="#br0" timeOffset="197638.036">21179 10821 927 0,'-9'0'358'0,"5"-4"54"15,4 1-238-15,8-1 16 16,3 1-35-16,8 4-7 15,3 4-39-15,8 3-16 16,2 1-55-16,14 1-21 16,3-3-18-16,14-4-94 15,-1-7-62-15,13-4-368 0,-13-6 9 16</inkml:trace>
  <inkml:trace contextRef="#ctx1" brushRef="#br0" timeOffset="199882.743">22154 12889 964 0,'4'-26'297'0,"-2"7"73"16,-4 16-271-16,-1 12-20 15,-3 8-26-15,-2 17-3 16,-1 8-20-16,-3 15 14 16,0-1-6-16,-1 13 1 15,2-6-9-15,-1 5-5 0,5-8-17 16,5 4-6-16,3-12-11 15,2-5-27-15,3-13-20 16,3-9-57 0,-3-14-123-16,6-11-181 0,2-14-11 15</inkml:trace>
  <inkml:trace contextRef="#ctx1" brushRef="#br0" timeOffset="200083.188">22349 12829 922 0,'-4'0'260'0,"-11"17"73"16,-2 17-253-16,-7 15-5 15,2 3-23-15,-1 12 4 16,3-4-11-16,2 7-17 16,5-9-10-16,3 6-9 15,5-11-7-15,5-4-52 16,6-15-29-16,-2-13-301 15,3-18 46-15</inkml:trace>
  <inkml:trace contextRef="#ctx1" brushRef="#br0" timeOffset="200483.417">22131 13064 831 0,'-15'-19'360'16,"9"-10"43"-16,8-2-188 16,12-10-39-16,9 0-28 0,12-12-1 15,3 3-32-15,9-3-16 16,-1 8-29-16,6 6-17 16,-9 17-20-16,-4 14-16 15,-10 17-6-15,-8 22-9 16,-12 13-4-16,-9 20-5 15,-11 5-4-15,-7 13-5 16,-4-11-6-16,-6 4 3 16,4-14 5-16,-1-1 6 15,3-15 7-15,-2 0 7 16,2-9 1-16,-1-2 6 16,4-7-2-16,2-1 8 15,8-6 2-15,10 1-7 16,9-4-2-16,15 3 2 15,10-4-10-15,21 3-21 16,4-4-43-16,12-3-472 0,-3-2-10 16,-1 0-199-16</inkml:trace>
  <inkml:trace contextRef="#ctx1" brushRef="#br0" timeOffset="202685.943">22693 12517 1003 0,'-5'1'294'0,"5"1"83"0,7 4-284 16,6 0-23-16,6-3-32 16,6 2-11-16,3-2-30 15,6 0-55-15,-5-3-326 16,-3-2 88-16</inkml:trace>
  <inkml:trace contextRef="#ctx1" brushRef="#br0" timeOffset="202915.572">22836 12321 781 0,'-7'7'330'0,"-8"13"3"16,-2 6-162-16,-2 14-131 16,2 3-15-16,0 6-6 15,3-3-10-15,0 6-14 16,4-11-301-16,4-1-38 16,3-9-93-16</inkml:trace>
  <inkml:trace contextRef="#ctx1" brushRef="#br0" timeOffset="212122.941">23185 13427 947 0,'-6'-15'221'15,"-6"12"83"-15,0 12-235 0,-1 12-14 16,-4 6 7-16,0 1-3 15,-1 10 3-15,4-2-41 16,1 6-4-16,7-8-12 16,2 2-46-16,4-13-325 15,9-6 92-15</inkml:trace>
  <inkml:trace contextRef="#ctx1" brushRef="#br0" timeOffset="-214449.886">24158 13087 606 0,'9'-7'239'0,"-5"-2"31"0,-2 5-153 16,-4 0 7-16,-3 5-34 15,-5-2-2-15,-1 3-10 16,-9 0-14-16,1-1-14 16,-7-4 3-16,2 6-3 15,-8-6-11-15,4 5-3 16,-9 0-11-16,4 5-10 0,-8 6-4 16,6 5 10-16,-2 7-6 15,8 5 9-15,4 9-7 16,11 0 4-16,9 1-17 15,11-6 4-15,12-4-6 16,11-12 4-16,12-11-6 16,-1-14 3-16,6-14-2 15,-4-8 5-15,0-10-4 16,-10 0-1-16,0-3 1 16,-10 11-3-16,-5 6-4 15,-9 12 7-15,-9 10-3 16,-6 13 3-16,-7 10 0 15,1 5 4-15,-2 8-8 16,4 1 6-16,3 2-3 16,5-6 0-16,5 0 3 15,1-6-1-15,5-1-63 16,-1-7-49-16,3-7-309 16,0-10 21-16</inkml:trace>
  <inkml:trace contextRef="#ctx1" brushRef="#br0" timeOffset="-213849.49">24428 13144 823 0,'-4'-2'256'0,"-1"-1"65"15,3 1-208-15,4 2-14 0,5 0 4 16,0 2-29-16,5 3-2 16,0 2-23-16,6 2-8 15,-1 3-22-15,4 1-5 16,-5 1-9-16,0 3-3 16,-7 2 1-16,-4 3 2 15,-6-3 2-15,-6 2-1 16,-5-1-6-16,-4-3-1 15,0-2 3-15,-4-5-3 16,5-1-1-16,0-4 6 16,7-4 0-16,4-1-9 15,5 0 0-15,6 2-82 16,2-2-317-16,9-5 73 16</inkml:trace>
  <inkml:trace contextRef="#ctx1" brushRef="#br0" timeOffset="-212899.646">25114 13105 839 0,'7'-11'290'0,"-4"3"52"16,-3 2-209-16,-4 1-32 16,-4 4-15-16,-5 1-32 15,-6 4-17-15,-3 2-18 16,-8 3-4-16,1 0-9 15,-3 4 3-15,2 0 11 16,-6 7 9-16,7 4 2 16,-1 7 13-16,10-3 3 15,5 8-7-15,13-4-7 16,12 1-12-16,7-9-7 0,14 0-7 16,4-7-1-16,7-4-3 15,1-4 5-15,5-2-66 16,-11-4-52-16,-1-2-336 15,-11-4 33-15</inkml:trace>
  <inkml:trace contextRef="#ctx1" brushRef="#br0" timeOffset="-211683.181">24590 13290 640 0,'-2'-7'246'0,"-2"2"21"15,-2 3-149-15,-1 4-57 16,-1 2-15-16,1 2-17 15,-3 3-8-15,1 0-12 16,-2 3-5-16,-1-1-1 16,-3 4 2-16,0 0 4 15,-1 3-4-15,0-2 2 0,-1 2-1 16,2-3 0-16,2 0-3 16,2-5 5-16,2-1 11 15,3-5 7-15,5-2-9 16,3-4 8-16,4-1-6 15,1-3-8-15,6-2-5 16,-2-2 1-16,3-3-6 16,0-1 5-16,1-2-4 15,-2 2 0-15,3-1 3 16,-4 1-2-16,2 1-5 16,-1 0 9-16,0 0-1 15,-3 3 7-15,-1 2 0 16,-2 2 5-16,-2 3-8 15,-2 0-2-15,-1 1-6 16,1 1-3-16,-2 0-1 16,1-1 5-16,-1 2-6 0,2 0 1 15,-3 0 3-15,0 2 1 16,-1 1-2-16,-1-1 4 16,-1 4-31-16,-2-2 118 15,3-2-436-15,2-2 153 16</inkml:trace>
  <inkml:trace contextRef="#ctx1" brushRef="#br0" timeOffset="-211028.627">24583 13318 651 0,'-2'0'199'16,"-2"-1"53"-16,0-2-158 15,0 1-21-15,1-1 3 16,-2 0-15-16,2-2 1 16,-2-1-14-16,-1 0 7 15,0-1-7-15,-2-1 0 16,0 2-8-16,-1-1-2 16,0 2-15-16,0-3-2 15,2 0-1-15,-3-4-3 16,2 2 0-16,2-2 2 15,-1 3-5-15,2 0-3 16,4 3-3-16,-1 1-4 16,2 3-6-16,1 1 7 15,1 2-3-15,-2-1 2 16,1 1-2-16,-1 0-2 16,-2 3 2-16,0 2-1 15,-3-2 2-15,1 3 0 16,2 2 2-16,3 2-9 15,4-2 10-15,2 1-384 0,7-2-7 16,4-4-115-16</inkml:trace>
  <inkml:trace contextRef="#ctx1" brushRef="#br0" timeOffset="-209167.058">19247 11775 405 0,'3'-45'327'0,"1"-1"-65"16,1 9-225-16,-2 4 262 16,-3 9-237-16,-2 12 12 15,-5 17-10-15,-5 24-17 16,-2 15-13-16,-7 26-5 15,0 13-13-15,0 33-5 16,3 2-5-16,-5 36 0 16,7 2-8-16,-1 37 4 15,2-8-6-15,4 30 10 0,10-24-8 16,6 12 5-16,8-42-8 16,8 2 7-16,1-38-3 15,0-2-3-15,-2-28 2 16,4-1 10-16,-3-29-3 15,12-6 1-15,6-21 3 16,17-8 20-16,5-16 1 16,23-6 5-16,3-7-2 15,25-4 1-15,2-2-21 16,34 1-1-16,-4-1-10 0,41 2 1 16,-10 0 2-16,45 2 2 15,-18-1-7-15,54 3 3 16,-21 2 1-16,51 5-3 15,-16 1-4-15,56 3 4 16,-30-1 1-16,56-1-3 16,-23-2-3-16,45-4 4 15,-32-7-1-15,49-3 2 16,-42-4 3-16,43-1 2 16,-51 2-4-16,41 8-7 15,-49 6-29-15,33 6-58 16,-55-1-294-16,34-3 55 15</inkml:trace>
  <inkml:trace contextRef="#ctx1" brushRef="#br0" timeOffset="-203817.804">3510 14214 862 0,'1'-5'307'0,"-5"-3"45"16,-8 1-215-16,-10 1-66 15,-8 5-17-15,-24 2 8 16,-9 5-2-16,-15 7 31 16,3 3 12-16,-10 13 22 15,18 8-13-15,-9 15-10 16,12 6-32-16,-3 18-11 15,11 2-28-15,6 10 8 16,22-8 3-16,11-2 2 16,20-14-6-16,22-5 1 15,14-21-18-15,24-10-12 16,9-11-7-16,18-9-37 16,-1-13-80-16,18-3-451 15,-9-1 91-15</inkml:trace>
  <inkml:trace contextRef="#ctx1" brushRef="#br0" timeOffset="-203201.334">3534 15139 944 0,'-27'30'376'16,"5"-6"43"-16,6-5-202 15,12-7-80-15,12-11-7 16,9-9-30-16,15-15-8 15,10-7-35-15,12-8-4 16,-1 2-22-16,4 6-15 16,-11 14-9-16,-8 16-7 15,-21 11 2-15,-12 16-21 16,-11 4-21-16,-9 5-97 16,-4-5-47-16,-5-5-335 15,0-13 20-15</inkml:trace>
  <inkml:trace contextRef="#ctx1" brushRef="#br0" timeOffset="-201784.838">3778 15141 644 0,'6'-12'212'0,"-2"2"44"15,-3 0-163-15,3 6-28 16,0 0-4-16,-4 3-21 15,-1 2 4-15,-2 4-3 16,-2 5-1-16,-4 2-8 16,1 4-3-16,0 3-8 0,-3 4-6 15,3-2-11-15,-4 5 0 16,3-5 1-16,1-1-3 16,3-4-1-16,4-2 2 15,3-8 10-15,5-5 6 16,4-8-1-16,5-11 4 15,0-6 3-15,5-9-7 16,-2-2-3-16,-1-3 1 16,-6 10 2-16,-1 6-2 15,-8 14 0-15,-9 15-4 16,-3 12-4-16,-10 10-4 16,0 5 1-16,0 3-2 15,7-6-3-15,-1-1 107 16,6-14-477-16,-3-10 189 15</inkml:trace>
  <inkml:trace contextRef="#ctx1" brushRef="#br0" timeOffset="-200152.284">4804 14078 498 0,'46'-29'347'15,"-10"6"-36"-15,-22 11-51 16,-14 12-115-16,-14 9-34 15,-17 15-3-15,-12 4-29 16,-14 16-5-16,-3 2-9 0,-4 21 30 16,10 0-3-16,1 14 3 15,15-5-19-15,6 11-12 16,10-13-40-16,12 8-12 16,8-13-2-16,13-3-9 15,7-16-9-15,11-4-57 16,2-19-33-16,10-6-85 15,-6-6-306-15,1 0 43 16</inkml:trace>
  <inkml:trace contextRef="#ctx1" brushRef="#br0" timeOffset="-199485.223">5329 14479 917 0,'-2'-6'303'0,"-9"-1"59"16,3 1-253-16,-5-2 8 15,-4 7-32-15,-7 0 9 16,-5 6-8-16,-5 5 0 16,0 7-14-16,-3 8 2 15,8 3-24-15,3 10-15 0,9 2-9 16,6 1-11-16,10-6-16 16,7-6 1-16,8-14 3 15,10-10-3-15,5-12-4 16,11-13 7-16,0-7-1 15,7-12 2-15,-8 0-6 16,-2-6 4-16,-12 10-2 16,-4 6 2-16,-11 14-4 15,-4 10 4-15,-8 13 7 0,-5 15 5 16,-5 7-3 0,-2 13 8-16,3 5 3 15,0 8-9-15,3-5-8 0,4 3 1 16,1-12-9-16,5-1-28 15,1-11-42-15,4-6-83 16,-2-11-31-16,7-1-317 16,3-7 39-16</inkml:trace>
  <inkml:trace contextRef="#ctx1" brushRef="#br0" timeOffset="-199034.305">5534 15055 987 0,'-14'26'330'16,"6"-9"63"-16,7-4-250 15,9-12-44-15,8-12 2 16,5-6-29-16,9-7 6 15,1 0-21-15,4 0-8 16,-5 10-20-16,-2 9-15 16,-10 10-17-16,-7 12-3 15,-8 7-1-15,-10 11-4 16,-6 0-2-16,-3 5-34 16,2-6-23-16,1 0-36 15,5-11-38-15,5-8-312 16,4-13 88-16</inkml:trace>
  <inkml:trace contextRef="#ctx1" brushRef="#br0" timeOffset="-198585.746">6188 14116 1167 0,'-21'-20'373'0,"3"3"87"16,6 9-323-16,9 5-4 16,3 6-36-16,9 12-14 15,5 9-17-15,6 14-15 16,2 7-23-16,8 20-3 16,-3 0-21-16,-2 15-3 15,-8-4-4-15,-7 15-4 0,-13-8-23 16,-9 13 1-16,-11-11-3 15,-14 7 3-15,-1-18 7 16,-8-3 23-16,4-21 4 16,4-6-19-16,10-19-28 15,8-11-67-15,9-15-52 16,10-14-336-16,7-10 47 16</inkml:trace>
  <inkml:trace contextRef="#ctx1" brushRef="#br0" timeOffset="-198045.733">6780 14601 737 0,'-37'4'465'0,"9"0"-36"16,7-2-99-16,11 0-182 15,13-2-39-15,12-4-3 16,10 1-42-16,16-3-22 16,4 1-26-16,13-3-21 15,4 0-57-15,9 0-85 16,-5 0 96-16,-1 5-439 15,-17 4 104-15</inkml:trace>
  <inkml:trace contextRef="#ctx1" brushRef="#br0" timeOffset="-197803.739">6734 14787 1137 0,'-27'0'408'0,"2"-1"76"16,15 1-316-16,11 1-12 15,11 1-50-15,13 0-13 16,6-1-38-16,16-4-6 16,3-2-25-16,16-5-7 15,-4-2-52-15,14-1-147 16,-3 0-358-16,-4 0 36 15</inkml:trace>
  <inkml:trace contextRef="#ctx1" brushRef="#br0" timeOffset="-195949.414">8281 14638 932 0,'0'-5'349'16,"-2"-2"54"-16,-3 1-250 15,-5 2-6-15,-4 4-49 16,-9 5-10-16,-4 2-30 16,-13 9-9-16,0 2-15 0,-10 9 12 15,7 0-1-15,-4 10 11 16,15-3-2-16,1 5 3 15,13-2-18-15,7-3-7 16,10-8-12-16,11-3 1 16,10-11-15-16,14-5 0 15,8-4-7-15,14-6-12 16,1-6-22-16,9-6-97 16,-7-1-32-16,1-5-372 15,-14-2 26-15</inkml:trace>
  <inkml:trace contextRef="#ctx1" brushRef="#br0" timeOffset="-194630.371">8760 14864 1129 0,'-12'-10'357'0,"3"5"67"15,8-1-330-15,3 3-24 16,5 5-47-16,5 1-66 16,5 4-381-16,4-8 107 15</inkml:trace>
  <inkml:trace contextRef="#ctx1" brushRef="#br0" timeOffset="-193836.166">9658 14708 867 0,'3'-2'318'0,"0"-3"59"15,-1 0-237-15,0-6 8 16,2 0-30-16,-4-4-12 15,-3 2-23-15,-3 2 14 0,-6 1-24 16,-9 8-4-16,-3 4-12 16,-12 12 1-16,-2 7-26 15,-7 11-3-15,4 6-13 16,0 14-2-16,10-2-11 16,5 4 4-16,12-8-5 15,7-5 4-15,9-14-3 16,14-13-1-16,9-15-4 15,14-14 4-15,6-12-5 16,11-13 1-16,-6-6-3 0,2-7 2 16,-13 5 0-16,-4-1 0 15,-12 8 2-15,-1 6 3 16,-9 8-1-16,-3 8-1 16,-7 8 6-16,-5 12-5 15,-6 11 7-15,-5 16-5 16,-3 7-4-16,-4 22-2 15,-2 4 3-15,0 16-4 16,1-7 5-16,-1 9-2 16,8-17-7-16,3-1-61 15,9-18-36-15,4-7-75 16,7-18 35-16,2-13-372 16,3-12 124-16</inkml:trace>
  <inkml:trace contextRef="#ctx1" brushRef="#br0" timeOffset="-193151.998">9903 15399 774 0,'-6'11'293'0,"-1"1"61"15,1-7-197-15,4-2-7 16,3-3-31-16,6-7 1 15,3-2-38-15,10-5 2 16,3-2-13-16,3-5-12 16,0 6-18-16,-1 2-1 15,-7 10-24-15,-4 6-4 16,-6 11-3-16,-7 11-5 16,-5 1-7-16,-4 6-2 15,-3-1-10-15,1 1-61 16,2-11-22-16,-1-2-376 15,3-9 61-15</inkml:trace>
  <inkml:trace contextRef="#ctx1" brushRef="#br0" timeOffset="-191019.979">3638 16071 871 0,'18'-13'336'0,"-6"2"37"16,-5-1-190-16,-6 4-81 16,-11 1-7-16,-9 5-24 15,-17 4-13-15,-5 4-18 16,-19 6-5-16,-5 5-4 0,-21 15 1 15,5 8 2-15,-12 20 6 16,12 4-8-16,1 15 0 16,20-8-3-16,5 6-7 15,19-14-6-15,18 0-2 16,20-20-7-16,22-2-1 16,18-18 2-16,19-8-14 15,5-15-23-15,27-7-76 16,-3-5-44-16,14-6-347 15,-12-2 36-15</inkml:trace>
  <inkml:trace contextRef="#ctx1" brushRef="#br0" timeOffset="-190566.817">3896 16775 1179 0,'-22'8'362'0,"4"1"114"16,9-5-328-16,9-4-11 15,5-1-35-15,7 2-27 16,4-1-46-16,4 1-15 16,0 5-11-16,-1 2-5 15,-6 4-10-15,-7 5-11 16,-10 5 1-16,-8 9 2 15,-6 1 4-15,-9 10 7 16,-2-3 16-16,-1 7 11 0,4-9 4 16,7 0 10-16,10-13 2 15,16-7-2-15,10-11-8 16,18-7-8-16,9-8-12 16,14-6-79-16,4-1-63 15,6-11-386-15,-12 5 33 16</inkml:trace>
  <inkml:trace contextRef="#ctx1" brushRef="#br0" timeOffset="-189770.369">5260 15913 945 0,'11'-8'238'0,"-11"7"91"0,-11 12-267 16,-13 9-9-16,-10 3-2 15,-9 7 7-15,1 5-4 16,-8 8 12-16,5 2 4 16,-3 15 6-16,7 3-16 15,-1 16-4-15,6-3-17 16,1 13-14-16,11-8-9 16,6 2-9-16,11-18-1 0,12-4-6 15,11-18-3-15,8-6-43 16,5-13-29-16,4-6-370 15,-1-7 75-15</inkml:trace>
  <inkml:trace contextRef="#ctx1" brushRef="#br0" timeOffset="-189101.244">5636 16350 671 0,'13'-5'331'16,"-5"1"9"-16,-1-1-117 15,-4 2-87-15,-3-2-3 16,-5 0-31-16,-5 2 6 16,-4 0-24-16,-8 1-3 15,-5 8-23-15,-5 7-7 16,-1 3-21-16,-3 12-8 16,6 0-7-16,1 7 2 15,10-4-9-15,6-1-4 16,8-9 1-16,10-3-8 15,8-12 1-15,11-7 1 16,5-11 4-16,12-13-3 16,1-7 5-16,8-7-8 15,-7 2 8-15,1 4-8 0,-15 13 5 16,-7 12-3-16,-12 13 5 16,-9 17-5-16,-10 11 6 15,-8 15-9-15,-3 4 8 16,-2 11-4-16,1-4 4 15,1 6 0-15,7-9-1 0,-1 6-10 16,5-12 1-16,1 0-78 16,5-14-26-16,3-7-40 15,4-14-21-15,1-10-308 16,1-10 125-16</inkml:trace>
  <inkml:trace contextRef="#ctx1" brushRef="#br0" timeOffset="-186837.355">5935 16828 1069 0,'-17'10'326'15,"3"-7"84"-15,6-1-278 16,6-5-43-16,4-2-1 15,4 0-35-15,2-2-13 16,0 2-17-16,4 2-2 16,-3 3-18-16,-1 4-8 15,-5 3-3-15,-4 7-9 16,-5 4-9-16,-6 10 7 16,-4 0 16-16,-8 4 0 15,6-1 9-15,-4 0 14 16,8-7 0-16,5-2-4 15,7-7 4-15,8-5-4 16,5-8-3-16,11-6-4 16,2-4-10-16,11-4-35 15,1-2-30-15,7-3-394 0,-6 2 88 16</inkml:trace>
  <inkml:trace contextRef="#ctx1" brushRef="#br0" timeOffset="-186287.807">6354 16010 1170 0,'-7'-4'318'16,"-8"3"103"-16,10 5-340 15,8 4-15-15,2 4-21 16,7 8-12-16,4 5-20 15,7 17 0-15,-1 2-6 0,0 15-8 16,-6 4 4-16,-8 17-5 16,-10-7 2-16,-10 21 1 15,-8-10 6-15,-10 9-6 16,1-13 2-16,-4 0-7 16,5-21 4-16,0-6-3 15,8-17-5-15,1-9-60 16,7-14-35-16,1-8-330 15,1-10 34-15</inkml:trace>
  <inkml:trace contextRef="#ctx1" brushRef="#br0" timeOffset="-176438.714">6963 16479 1276 0,'-11'-1'363'16,"7"-1"108"-16,7-1-353 15,11 0-21-15,11 1-18 16,7 0-46-16,18 2-18 16,1 2-11-16,8-2-97 15,-5-2-31-15,-1 0-370 0,-12 2 30 16</inkml:trace>
  <inkml:trace contextRef="#ctx1" brushRef="#br0" timeOffset="-176154.688">7039 16577 1109 0,'-26'8'375'0,"-1"4"96"15,9-2-315-15,7 2 2 16,8-3-34-16,12-2-16 16,8-3-44-16,13-5-7 15,10-3-16-15,15-3-18 16,1-3-18-16,8 1-130 15,-7 2 90-15,-1-2-502 16,-13 6 68-16</inkml:trace>
  <inkml:trace contextRef="#ctx1" brushRef="#br0" timeOffset="-175356.448">8397 16493 976 0,'2'-7'341'0,"-2"0"64"16,0 1-267-16,-3 3-7 15,-6 2-45-15,-4 3-15 16,-5 3-29-16,-9 5-9 16,-1 2-17-16,-8 6-7 15,2 2 3-15,-8 8 32 16,5 0 6-16,-2 7 25 16,9-5 0-16,5 2 9 15,14-7-35-15,15-2-10 16,11-9-23-16,16-1 2 0,8-10-18 15,15-4 4-15,-1-5 2 16,14-3-100-16,-5-6-79 16,1-4-368-16,-15-3-4 15</inkml:trace>
  <inkml:trace contextRef="#ctx1" brushRef="#br0" timeOffset="-174855.078">9028 16644 1211 0,'-13'14'380'0,"-1"-5"71"15,10-2-358-15,11-5-45 16,6-5-31-16,1-16-458 16,-3 2 110-16</inkml:trace>
  <inkml:trace contextRef="#ctx1" brushRef="#br0" timeOffset="-172573.104">9852 16612 883 0,'3'-4'274'0,"-3"0"85"16,-1-2-245-16,-3-3-7 0,0-1-26 15,-4-1-5-15,0 2-36 16,-5-1 4-16,0 4-12 16,-5 2 2-16,-2 6-8 15,0 8-4-15,1 5-10 16,-2 15-4-16,5 4-5 16,0 10-6-16,3-1 5 15,3 0-2-15,5-9-1 16,8-8 1-16,6-11-2 15,8-11 2-15,6-13 3 0,7-16-2 16,1-7 6-16,6-13-1 16,-3 0-3-16,-2-1-7 15,-7 9 5-15,-3 6 11 16,-9 16 5-16,-5 13 15 16,-7 11 8-16,-8 17 6 15,-2 11-16-15,-6 15 5 16,-1 4-18-16,-3 12 1 15,3-5-14-15,1 4 1 16,4-8-5-16,2 1-1 16,3-14-3-16,5-1 2 15,1-11 3-15,2-1-80 16,3-10-15-16,-1 7-74 16,-3-6-214-16,0 7-95 15,1-6-35-15</inkml:trace>
  <inkml:trace contextRef="#ctx1" brushRef="#br0" timeOffset="-171823.208">10119 17232 936 0,'-16'6'306'0,"0"1"82"16,4-4-248-16,8 1-2 15,4-4-21-15,5-6 6 16,6-1-30-16,4-1-20 16,-1 0-16-16,2 2-21 15,-2 5-19-15,-3 2-13 16,-4 5 6-16,-5 4-11 16,-5 4 5-16,-8 7-11 15,-2 2 11-15,-8 6-13 16,1-1 5-16,0 3 1 15,2-6 8-15,3-2-9 16,8-11 12-16,7-2-4 0,10-10 3 16,9-1-5-16,7-6 4 15,10-4-43-15,0 0-57 16,6-2-396-16,-5 0 74 16</inkml:trace>
  <inkml:trace contextRef="#ctx1" brushRef="#br0" timeOffset="-170923.351">9609 15295 383 0,'2'7'172'15,"-1"-1"-2"-15,1-2-86 16,-1 7-42-16,0-2-8 0,-1 7 4 16,0 0 13-16,-2 5 5 15,-1 1-8-15,-3 1-2 16,1 0-13-16,1 2-10 15,0-3-4-15,0 3 3 16,2-4-5-16,-1 2 2 16,1-3-7-16,1 0-4 15,1-5-4-15,0-3-2 16,0-6-1-16,0-1 5 16,1-3-6-16,-2-2-2 15,-4-2-14-15,-4-4-243 16,-3-2 71-16</inkml:trace>
  <inkml:trace contextRef="#ctx1" brushRef="#br0" timeOffset="-169956.844">9604 15204 712 0,'-6'-1'244'15,"-1"2"43"-15,4 2-199 16,-1 4-18-16,3 1-28 16,1 7-18-16,2 0-13 15,1 5-3-15,-1-2 4 16,-3 7-3-16,-2-1 8 15,0 4 2-15,-3-3 2 0,0 7 1 16,1-3-2-16,-2-1-5 16,3-5-6-16,2-2-5 15,-1-10-4-15,5-4 1 16,1-7 0-16,2-7 13 16,0-3 3-16,0-8 0 15,0-2 2-15,0-7 0 16,-1-2-12-16,0-8-4 15,-1 1-1-15,2-7 2 16,-3 6-6-16,-1 1 19 16,1 9 11-16,-2 5 5 15,-1 7 3-15,-2 4 8 16,-1 6-18-16,0 6-10 16,-3 6-5-16,0 8-11 15,1 4 0-15,0 11-2 16,2 1 4-16,-1 5-4 15,4-3 4-15,-1 8-6 0,-1-7 6 16,1 4-3-16,3-3-1 16,0 1 8-16,-1-10-1 15,3 0-4-15,-1-11 2 16,-1-6 0-16,3-8-5 16,1-9 0-16,1-5 4 15,2-10-6-15,-1-2 1 16,0-7 3-16,0-1 0 0,-4-2-1 15,0 5 2-15,-1 2-1 16,-1 8-1-16,-1 9 1 16,-1 7-3-16,-1 9 2 15,-4 9 0-15,-3 9-33 16,-5 3-8-16,-9 11-347 16,-3-2 81-16</inkml:trace>
  <inkml:trace contextRef="#ctx1" brushRef="#br0" timeOffset="-156658.45">16999 6743 934 0,'5'0'293'0,"-4"1"65"15,-1 0-235-15,-1 2-25 16,-1-3 6-16,-1-1-25 16,0-4 14-16,-2-1-17 15,-2-3 9-15,-2 0-17 16,-4 0 3-16,-3 0-20 15,-6 6 3-15,2 6-18 16,-9 6-3-16,4 6-12 16,-7 9 3-16,5 3-13 15,-3 11-7-15,8 2-3 16,3 3 0-16,10-3 2 0,11-6-3 16,8-10 5-16,7-9-1 15,6-10 1-15,8-15-7 16,-4-9 3-16,6-12-2 15,-3-7 2-15,1-10 0 16,-4 3 0-16,-3 0 1 16,-7 11 2-16,-2 10-6 15,-8 14 2-15,-5 10-2 16,-4 9 3-16,-4 11-1 16,-3 5-1-16,0 9 3 15,1 1-2-15,2 5 0 16,1-5-5-16,1 4 9 15,2-3-7-15,-2 9 5 16,-2-5-1-16,-1 12 1 0,-2-3-2 16,-1 8 2-16,-2-8-4 15,2 1 2-15,2-12 0 16,2-5 0-16,3-16-5 16,1-4-1-16,4-9-3 15,0-7-107-15,1-4-37 16,2-8-371-16,0-9 5 15</inkml:trace>
  <inkml:trace contextRef="#ctx1" brushRef="#br0" timeOffset="32659.152">4460 7645 1117 0,'-7'-26'239'15,"1"12"106"-15,2 11-321 16,2 12-7-16,0 18 17 16,1 11 2-16,-3 22 12 15,2 10 0-15,0 22 1 16,2 2-13-16,0 26 3 16,-1-3-18-16,1 24-5 15,2-7-9-15,-7 18-4 16,-1-19-5-16,5 12 3 0,-6-27 1 15,-1 5 7-15,4-27-4 16,0-2 0-16,1-25 0 16,4-2-23-16,-1-21-36 15,1-12-72-15,0-14-294 16,4-19 41-16</inkml:trace>
  <inkml:trace contextRef="#ctx1" brushRef="#br0" timeOffset="33225.519">4363 7641 678 0,'-19'7'292'0,"1"-2"33"16,3-4-156-16,5-3-47 15,6-3-23-15,10-8 0 16,5-4-18-16,12-11 12 16,3-4-9-16,7-5 0 15,-3 5-17-15,2 4-10 16,-7 14-26-16,-2 13-17 16,-9 12-10-16,-3 13-3 15,-4 12-6-15,0 6-58 16,-5-1-36-16,3-1-359 15,-2-12 47-15</inkml:trace>
  <inkml:trace contextRef="#ctx1" brushRef="#br0" timeOffset="34458.568">4281 9663 935 0,'-1'-1'244'0,"12"0"73"16,7 1-265-16,9-2-22 16,4 2-14-16,7-1-4 0,-2-2-1 15,11 1-3-15,-3-4 2 16,12-2-2-16,-1-1 1 15,13-4-1-15,-6 2-3 16,6 0-2-16,-9 4 0 16,1 4 1-16,-9 4-5 15,9 1 5-15,-2 3-4 16,9-4 3-16,-3-3-3 16,11-5 0-16,-7-6-3 0,8-3 7 15,-2 0-1-15,11-1-2 16,-11 4 3-16,6 1 0 15,-12 6-7-15,2-1 2 16,-13 4 5-16,12 1-3 16,-4 0 13-16,10-2 14 15,-4 1 0-15,11-3-2 16,-9-1 4-16,16 1-12 16,-9 3-8-16,13 1-9 15,-12 0 5-15,13 2-5 16,-17 2 5-16,18-2-1 15,-8 0 7-15,10-3 1 16,-11 1 4-16,16-1-4 16,-16-2 0-16,11 0-6 15,-8 4-3-15,10-1-1 16,-12 1 0-16,12 1 8 16,-8 2 8-16,8 0 3 15,-10 2-1-15,11-2-2 0,-11 0-2 16,10 0-9-16,-13-2 0 15,10-2 2-15,-14 0 13 16,8-1 2-16,-12 0 11 16,10-4 13-16,-14 3 2 15,2-2-1-15,-19 0-7 0,-1 0-5 16,-15 4-13-16,0 1-7 16,-11 0-16-16,-7 1-23 15,-12 1-42-15,-5-2-75 16,-7 0-354-16,-11-2 59 15</inkml:trace>
  <inkml:trace contextRef="#ctx1" brushRef="#br0" timeOffset="34958.732">9590 9324 891 0,'-12'-4'300'16,"5"0"60"-16,4-3-208 15,5 2-36-15,5-3 14 16,4-2-22-16,7 1 3 15,2 2-33-15,6 4-9 16,0 3-37-16,-1 11-12 16,-8 9-22-16,-6 11-3 15,-11 5-6-15,-11 10 10 16,-6-2-2-16,-8 2 2 16,0-10 7-16,-4-3 2 15,6-11-11-15,-2-3-31 16,8-7-37-16,3-3-69 15,8-3-334-15,3-12 58 16</inkml:trace>
  <inkml:trace contextRef="#ctx1" brushRef="#br0" timeOffset="37243.011">4510 7949 391 0,'3'7'185'0,"-2"1"19"16,0 1-83-16,2 3-30 16,2-1-15-16,3 3 8 15,1-2-24-15,6-1 4 16,1 0-15-16,6-1 4 15,-1-1-10-15,9 2 1 0,-2-1-8 16,9 4-8-16,-2-3-11 16,6 4 2-16,-4 0-6 15,4 0 4-15,-6 0 0 16,2 4 9-16,-3-2-4 16,4 1 6-16,-4-1-9 15,6 3 8-15,-3-2-13 0,4 2 2 16,-1 0-8-16,2 5 3 15,-6-2-5-15,2 2 2 16,-6-2-8-16,2 3 5 16,-7-4 5-16,6 2-6 15,-7-3 1-15,5 0 1 16,-3-5 3-16,7 0 0 16,-5-3 1-16,9 3 8 15,-5-2-2-15,8 2-1 16,-5-1-9-16,4 1 2 15,-6-2-4-15,3 4 1 16,-7 0-3-16,2 5 3 16,-4-5-1-16,2 3-1 15,-4-4-5-15,6-1-1 16,0-3 7-16,5 0 0 0,-1-4-2 16,5 1 8-1,-6-1 0-15,2 3-4 0,-8 1-1 16,1 4-2-16,-7 1-4 15,2 3 6-15,-4-1-1 16,3 0 3-16,-4-3-3 16,3 0 5-16,-2-3-10 15,1 1 4-15,-5-4-1 16,4 3 2-16,-2-2-4 16,4 3 11-16,-2-3-8 15,4 2 2-15,-1-2 6 0,0 1-4 16,-5-1-5-16,3 0 2 15,-5-1 1-15,1 1-5 16,-2-3 3-16,1 1 0 16,-4-1-1-16,3 1-4 15,-3-2 5-15,2 1 1 16,-2 0-5-16,5 3 4 16,-3-4 4-16,5 2-10 15,-2-4 4-15,4 0 1 16,-4-3 0-16,3 3 4 15,-4 0-2-15,4 4-5 16,-5 0 5-16,3 4 2 0,-2-2 0 16,3 4 6-16,-4-1-1 15,2 3 4-15,-4-2-4 16,-4 3 4-16,-3-5 3 16,0-2 10-16,-4-2 2 15,-1-1 9-15,2-5-11 16,2 0 1-16,0-3-10 15,8-3-9-15,2-4-75 16,8-5-408-16,-1-8 108 16</inkml:trace>
  <inkml:trace contextRef="#ctx1" brushRef="#br0" timeOffset="38163.644">4233 8019 784 0,'-14'5'274'15,"3"2"60"-15,8 1-213 16,6 1 1-1,7 0-29-15,10 1 3 0,4-2-22 16,12-5 11-16,0-1-12 16,10-6-3-16,-4-3-20 15,8-5-10-15,-2 1-23 16,6-3-21-16,-7 3-54 0,0 1-391 16,-12 6 104-16</inkml:trace>
  <inkml:trace contextRef="#ctx1" brushRef="#br0" timeOffset="39043.524">3950 7934 820 0,'2'-7'266'0,"-3"-1"52"15,-2 2-213-15,-2 1-43 16,-4 1 0-16,-4 4-22 16,-4 1 7-16,-3 3-4 15,-8 4 6-15,-1 1-8 16,-5 9-5-16,4 5-12 0,-1 7-5 15,7 2-13-15,2 3-2 16,8-6-3-16,7-2-4 16,7-9 0-16,7-3 4 15,8-8-4-15,11-8-1 16,4-7 10-16,10-10-1 16,0-5-4-16,5-7 3 15,-8 2 1-15,-1-2-5 16,-11 4-4-16,-4 4 3 15,-7 9 1-15,-3 2-3 16,-6 9 4-16,-6 9 0 16,-4 7 4-16,-5 11 5 15,-3 5 7-15,-2 6-5 16,2-1 7-16,4 1-13 16,7-9-25-16,8-10-385 15,5-15 115-15</inkml:trace>
  <inkml:trace contextRef="#ctx1" brushRef="#br0" timeOffset="41673.78">3964 9539 550 0,'-2'-5'310'0,"-5"1"-20"16,-3 2-94-16,-2 5-110 15,-4 1-30-15,-5 3 5 16,-1 4-17-16,-7 4 3 16,4 1-2-16,-4 6-5 15,7 3-19-15,1 5 1 16,9-3-13-16,1 4-10 15,9-7 4-15,2-1-1 16,5-5 1-16,5-3-5 16,6-4 2-16,7-3-5 15,5-6 4-15,6-1-1 16,-1-2 2-16,-1-8 5 16,-3-1-4-16,0-9 3 15,-6-4 1-15,2-9-6 0,-5-1 1 16,-2-5 4-16,-8 3-6 15,-5-1 0-15,-11 9 7 16,-9 6-2-16,-7 7-3 16,-9 9-1-16,-3 9-3 15,-7 11-57-15,0 5-82 16,-8 8-216-16,7-2-6 16</inkml:trace>
  <inkml:trace contextRef="#ctx1" brushRef="#br1" timeOffset="-171390.946">23099 6419 699 0,'-3'-19'207'15,"-3"-7"64"-15,3 7-188 16,-3-2 8-16,1 0-16 15,-4-1-6-15,-1 3-18 16,-10-1-5-16,-2 3-7 16,-13 2 2-16,0 3-1 15,-16 3-4-15,3 6-10 0,-11 5-11 16,3 5-7-16,-5 2-8 16,11 5 5-16,-7 3-7 15,9 2 5-15,-6 4-3 16,4 3 3-16,-11 12-1 15,7 3 2-15,-10 6-4 16,11-3 7-16,-3 3 1 16,7-9-3-16,-4 3 10 15,9-3 8-15,-2 7 0 16,8-2 5-16,5 12-2 16,11-3-5-16,0 5-7 15,7-5-1-15,-2 0-10 16,3-11 3-16,-2 3-4 15,4-10 2-15,1 2 0 16,6-5 5-16,4 5-2 16,6-6 5-16,7 6-5 15,4-2 3-15,6 4-6 16,0-7 3-16,4 4-6 0,-4-6 4 16,2-3-1-16,-4-5 5 15,5 2 0-15,-3-4 3 16,3 3 0-16,-2-5 1 15,2 2-5-15,-3-2 0 16,0-1-2-16,-1-2-3 0,1-1-4 16,-3 0 7-16,3 1-3 15,-1-3 3-15,2 1-1 16,-1 0 1-16,3-2-5 16,0 0 2-16,3-1-3 15,0 1 6-15,4-5-3 16,0-3 0-16,6-2-2 15,-4-3 3-15,4-4-4 16,-3 0 6-16,6-2 1 16,-5 1 0-16,6-2 0 15,-6 1 2-15,6-2-2 16,-7 2 2-16,3-1 0 16,-8-1-2-16,2 1 0 15,-8 1 1-15,1-3 0 16,-3 3 1-16,2-5-6 15,-3 1-1-15,6-2-5 0,-3-1 2 16,2-4-4-16,-4 1 4 16,1-5 1-16,-8 2 4 15,0-7-6-15,-4 0 5 16,-2-8-1-16,-3 3 1 16,1-8-1-16,-2 8-3 15,1-3 2-15,1 9-2 16,0-1-1-16,0 6-3 15,2-3 7-15,-1 3-3 0,-2-6 1 16,-4 5 2-16,-2-4-1 16,-2 3 1-16,-3-1-1 15,1 4 1-15,0-5-5 16,2-1 8-16,1 0-6 16,3 2 3-16,1-5-3 15,1 7 5-15,-2-2-9 16,-2 4 8-16,-2-3-2 15,-2 3 3-15,-3-5 4 16,0 2 10-16,-3-4-3 16,1 5 6-16,-2-2-1 15,0 1-10-15,-3-5-6 16,0 0 0-16,-5-8-6 16,2 3 0-16,-7-6 1 15,0 8 2-15,-7 2-10 0,1 11-39 16,-12 5-105-16,-2 12-330 15,-9 3 33-15</inkml:trace>
  <inkml:trace contextRef="#ctx1" brushRef="#br1" timeOffset="-165060.341">24119 8773 724 0,'2'-17'175'0,"-5"0"74"16,-1 4-209-16,-7 0 17 16,0-3 1-16,-6-1 10 15,-5 0-7-15,-6-5 3 16,1 2-14-16,-8 1-10 15,0 1-18-15,-10 1 1 0,0 5-14 16,-11-1-4-16,3 2-3 16,-10 0 1-16,10-1-6 15,-9-3 18-15,8 1 5 16,-9-3 10-16,6 2 1 16,-10 0-2-16,8 2-11 15,-12-3-3-15,6 2-8 16,-11-4-4-16,7 2-1 15,-8-5-2-15,7 3-3 16,-9-1 0-16,13 5 3 0,-3-1 2 16,8 5 0-16,-3 0-1 15,8 2 2-15,-12 3-1 16,7 4 2-16,-13 4 4 16,7 8 1-16,-10 0 0 15,9 2-2-15,-4-3-3 16,10-1-1-16,-3-4-3 15,9-1 1-15,-5 0 3 16,8 0-2-16,-8 2 0 16,7 1-2-16,-8 5 2 15,6-2-1-15,-8 6-1 16,9-2-1-16,-4 1 2 16,8-2-4-16,-6-5 1 0,11-5-1 15,-8 1 2-15,6-5 6 16,-8 0-4-1,8 3-1-15,-7-1 5 0,7 1-6 16,-1 4-1-16,6 0 0 16,-6-1 2-16,5 0 0 15,-7 2 3-15,4 0-3 16,-6 4 3-16,6 1-5 16,-4 4 2-16,6 3-2 0,-7 4 6 15,8-2-6-15,-8 4 5 16,5-2-4-16,-7 6 3 15,7-3-4-15,-6 11 6 16,8-2-7-16,-4 7 3 16,9-3-2-16,-3 5 3 15,5-8-3-15,1 5 8 16,6-9-7-16,1 2 0 16,8-4 1-16,4 6 2 15,6-6-4-15,5 9 3 16,7-4 0-16,8 3-1 15,8-5-1-15,10 3 14 16,4-8 9-16,9-1 0 16,-2-5 3-16,8-1-3 15,-2-2-10-15,11 1-7 16,-2-1 3-16,12 0 6 0,-4-2 9 16,12-1 6-16,-9-4 6 15,11 3 3-15,-10 0-9 16,14 3-5-16,-8 0-9 15,8 6 0-15,-9-4-11 16,6 1 0-16,-12-4 2 16,7-1-3-16,-8-7-3 15,10 2 6-15,-8-3 3 0,7-4 4 16,-11 1 0-16,5 1 1 16,-7-1-2-16,3 5-3 15,-7 1-8-15,6 4-1 16,-9 0 4-16,3-1-3 15,-7-4-3-15,1 2 5 16,-8-5 1-16,5 2-7 16,-7 0 2-16,6 2 1 15,-4-3 1-15,6 1-1 16,-4 0 0-16,5 0 1 16,-7-2-1-16,6 0-2 15,-4-2 4-15,3-2-1 16,-2-2 4-16,4 2-2 15,-6 0-1-15,5 1-2 16,-3 0 3-16,2 1-7 0,-6 1 3 16,9-4 1-16,-7 1-5 15,6-1 5-15,-2-2 3 16,6-4 0-16,-6 1 0 16,7-2 0-16,-6-1-1 15,5 1-1-15,-9 0 1 16,7 0 0-16,-7 1 2 15,7-1-2-15,-5 0 0 16,8 1-3-16,-5-1 3 0,4 2-1 16,-5-1 3-16,6 0-5 15,-10-2 1-15,5 1 1 16,-6 0 1-16,0-1-3 16,-8 0 9-16,3-1-5 15,-7-2-1-15,7-1 0 16,-4-2 3-16,6-1 7 15,-3 1 8-15,4 0-3 16,-5-1-2-16,0 0 1 16,-6-1-10-16,3-4-7 15,-8 5 1-15,5-5 0 16,-5 5 0-16,4-6-1 16,-1 2 2-16,5-5 4 15,-1 1-1-15,4-1-2 0,-4 4 1 16,0-2 3-1,-7 5-4-15,-1-1 2 0,-9 3-3 16,0-3 1-16,-4 1-2 16,0-1 1-16,-2 1 0 15,0-3 6-15,-4 2-2 16,0-3-3-16,-2 3 3 16,-2-4 1-16,-4 4-2 15,-2-6 4-15,0 3-2 0,-2-7 0 16,1 2-2-16,1-5 1 15,4 6-3-15,0-2 3 16,3 3-2-16,0 0 0 16,0 2-3-16,-2-1 5 15,0 1-5-15,-5-2 2 16,-1 2 0-16,-7 0 0 16,0 2-5-16,-5 1 5 15,1 2 3-15,-6-1-7 16,2 1 2-16,-2-3-1 15,3-2 1-15,0-7-4 16,5-4 6-16,-3-4-2 16,2 2 4-16,-10 4-4 15,-10 11-2-15,-25 20-54 16,-10 21-46-16,-19 21-91 16,1 12-325-16,-20 10 34 0</inkml:trace>
  <inkml:trace contextRef="#ctx1" brushRef="#br1" timeOffset="-154878.185">23662 8419 674 0,'-4'-3'252'16,"1"1"38"-16,1 4-185 16,3 0-22-16,5 3-34 15,4-4-7-15,6-3-18 16,9-10 3-16,3-4-8 16,14-12 4-16,1-7-8 15,12-14-1-15,-4-3-11 16,12-13 13-16,-9 1 4 0,5-11 23 15,-7 4 4-15,9-13 19 16,-11 6-10-16,10-13-4 16,-4 9-18-16,1-19 3 15,-9 6-13-15,8-14 13 16,-12 6-6-16,2-22 6 16,-8 15-14-16,-2-14 7 15,-15 13-24-15,-4-18 5 16,-10 18-12-16,-8-11 10 15,-6 17-12-15,-7-11 6 16,-3 16-3-16,-9-8 1 16,1 15-3-16,-7-10 3 15,-1 13-1-15,-8-11 1 16,2 13 2-16,-12-6-3 16,0 11 0-16,-13 0 3 0,0 17-2 15,-14-7-1 1,4 16 0-16,-10-5-2 0,2 11-1 15,-7-2 1-15,3 15 1 16,-16-1-2-16,9 8 1 16,-16 4-1-16,5 7-1 15,-12 5-2-15,11 5 6 16,-18 4 4-16,15 6-7 16,-13 6 3-16,13-1-3 0,-17 6 1 15,18 2-3-15,-16 4 10 16,16-2-5-16,-14 6 2 15,18-1 1-15,-15 6-4 16,15-1-4-16,-16 6 8 16,14-1-3-16,-14 11 2 15,14-3-2-15,-12 7 2 16,15-5-5-16,-11 7 9 16,16-8-9-16,-7 5 7 15,14-6-2-15,-13 5 0 16,12-6-5-16,-10 8 4 15,9-4-3-15,-18 10 2 16,17-4 2-16,-14 7 2 16,10-6-4-16,-12 2 1 15,15-5 1-15,-13 5-1 0,14-6-2 16,-10 8 9 0,14-4-2-16,-10 5-2 0,16-5 0 15,-6 4-1-15,15-12-4 16,2 1-7-16,20-9-51 15,17-3-384-15,24-17 101 16</inkml:trace>
  <inkml:trace contextRef="#ctx1" brushRef="#br1" timeOffset="-153542.931">22930 6333 792 0,'-11'-8'219'0,"2"-3"64"0,0-3-215 16,1 1-23-16,-1-7-3 15,2 2-22-15,-5-4-3 16,-2 2-10-16,-5-4 3 16,-1 3-1-16,-6-3 8 15,-2 3-2-15,-5 0 4 16,0 1-1-16,-7-6 5 16,3 2-4-16,-8-8 7 15,4-1-4-15,-15-1 1 16,2 4-9-16,-11 2 1 15,2 8-11-15,-12 2 4 16,8 7-6-16,-17 3 0 16,6 2-6-16,-15 2 8 15,12 1-8-15,-15 1 8 16,14-1-1-16,-14 2 2 16,12 0-3-16,-13 1 2 15,13 0-5-15,-11 1 2 0,10 3-1 16,-14 0 5-16,12 3-3 15,-11 4 10-15,15 0-3 16,-12 3 2-16,14-1-9 16,-9 2 6-16,12 0-9 15,-10 1 3-15,16 1-1 16,-7 1 5-16,14-1-4 16,-8-2 2-16,13 1-5 15,-4-4 2-15,12 0-3 0,-7 2 6 16,9-4-3-16,-8 0 7 15,7 0-5-15,-8-2 2 16,7-1-7-16,-2 1 12 16,12-1-11-16,-4 0 7 15,11-2-1-15,0-1 7 16,5 0-8-16,-1 0 4 16,7 2-2-16,-2-1 0 15,3 1-4-15,0-1 5 16,1 1-3-16,-3-3 1 15,1 0-5-15,-2 1 6 16,1-1-9-16,-4 1 4 16,4-1-4-16,-4 2 15 15,4 0-11-15,-3 3 6 16,8-3-5-16,1 3-6 16,7-1-31-16,5 0-55 0,5-4-297 15,9 0 60-15</inkml:trace>
  <inkml:trace contextRef="#ctx1" brushRef="#br1" timeOffset="-152878.538">18905 5906 931 0,'14'-14'242'0,"-3"5"74"15,-1 8-270-15,-3 9-13 16,-3 5-21-16,-6 12-3 16,-6 4-2-16,-8 11-7 15,-3-2 3-15,-7 8-3 16,0-6 3-16,-4 2-6 15,7-6 7-15,0 0 3 16,7-7 0-16,8-1 10 16,10-8 10-16,10-5 14 15,9-8-3-15,16-6 21 16,4-7-7-16,14-2 17 16,0 0-13-16,7-1 0 15,-11 4-20-15,-2 6-14 16,-14 6-57-16,-2-1-385 0,-13-4 102 15</inkml:trace>
  <inkml:trace contextRef="#ctx1" brushRef="#br1" timeOffset="-151395.979">18927 6048 458 0,'5'-14'227'16,"3"-2"7"-16,3-4-86 16,2 3-63-16,1 1-6 15,0 4-31-15,-1 9-10 16,0 10-18-16,-1 9-2 15,-2 4-7-15,3 7 2 16,-3 1 7-16,3 5 6 16,-3-4 1-16,5 9 0 15,-1-4 0-15,3 3-6 16,-1-4-4-16,5 6-5 16,-5-7-3-16,0 3-6 15,-2-7 0-15,5-1-5 0,-7-5-1 16,10-3-312-16,-4-20 102 15</inkml:trace>
  <inkml:trace contextRef="#ctx1" brushRef="#br1" timeOffset="-146962.878">14801 8242 608 0,'23'-13'420'15,"-5"-3"-29"-15,-8 1-96 0,-6 1-119 16,-4 4-43-16,-10-1-1 16,-2 5-39-16,-11 1 2 15,-1 1-28-15,-9 6-6 16,1 5-25-16,-6 9 5 16,6 6-13-16,-1 16-1 15,4 3-12-15,0 19-1 16,8-2-10-16,5 4 2 15,8-12-3-15,9-2 5 16,8-20-6-16,13-13-1 16,6-19-2-16,12-19 2 15,4-15-3-15,10-18 4 16,-2-4 0-16,1-13 1 16,-9 10-6-16,-7 1 2 15,-14 21 0-15,-7 11 0 16,-11 24-2-16,-9 20 2 15,-5 17 0-15,-7 18 2 16,-2 5 3-16,-2 14-2 16,3-5 1-16,2 1-23 0,8-14-51 15,8-6-117-15,5-20 24 16,8-11-369-16,4-12 40 16</inkml:trace>
  <inkml:trace contextRef="#ctx1" brushRef="#br1" timeOffset="-146522.725">15247 8387 800 0,'-22'7'414'16,"5"1"19"-16,5-2-160 16,11 0-71-16,8-2-46 0,8 4-12 15,6-3-49 1,11 0-27-16,3-2-32 0,13-3-22 15,-1-3-75-15,8-1-468 16,-8 5 128-16</inkml:trace>
  <inkml:trace contextRef="#ctx1" brushRef="#br1" timeOffset="-145746.885">16419 7916 602 0,'7'-14'316'15,"-5"5"4"-15,-9 5-107 16,-11 9-84-16,-1 7-19 15,-10 8 3-15,-3 4-23 16,-10 11 9-16,3-1-22 0,-5 11-2 16,7 0-19-16,0 18-5 15,10-4-24-15,1 18-9 16,8-7-9-16,1 6-3 16,9-13-6-16,3 2-3 15,7-18-1-15,6-2-10 16,4-13-30-16,4-2-59 15,1-9-40-15,2-4-315 16,-5-11 42-16</inkml:trace>
  <inkml:trace contextRef="#ctx1" brushRef="#br1" timeOffset="-145213.806">16716 8319 847 0,'7'-9'296'0,"-5"0"62"16,-4 5-233-16,-6 3 1 15,-9 2-28-15,-4 5 6 16,-5 5-22-16,-3 6 4 16,-1-1-9-16,0 7-4 15,5-2-21-15,4 3-10 16,6-3-13-16,7 3-8 15,7-5-12-15,7-3-5 16,4-6 0-16,10-7 0 16,3-6-5-16,9-11-2 15,4-6 4-15,5-10-2 16,-3 0-3-16,3-2 2 16,-13 8 1-16,-8 5 1 15,-8 15 1-15,-10 8-1 16,-7 15 2-16,-4 13 1 0,-5 6-2 15,-5 9 1-15,2 3 4 16,-4 5-4-16,6-6-1 16,6 1-3-16,5-8 1 15,5-4-34-15,7-9-58 16,3-6-74-16,-1-13-320 0,-1-4 21 16</inkml:trace>
  <inkml:trace contextRef="#ctx1" brushRef="#br1" timeOffset="-144846.536">16878 8863 1014 0,'-7'20'365'0,"6"-7"55"16,7-9-276-16,7-12-11 15,5-6-50-15,8-7-12 16,-1-3-26-16,7 1-11 0,-4 6-23 16,-1 3-2-16,-3 8-11 15,-6 7 2-15,-6 5-4 16,-7 13-3-16,-5 4-6 15,-8 12-14-15,-6 4-12 16,-3 9-20-16,0-9-6 16,3-1-32-16,8-14-20 15,6-12-310-15,7-16 82 0</inkml:trace>
  <inkml:trace contextRef="#ctx1" brushRef="#br1" timeOffset="-144534.415">17338 8501 935 0,'-16'6'397'0,"7"-1"59"0,7-4-219 15,5 1-36-15,5-2-46 16,9 1-17-16,3-1-55 16,10 0-25-16,2-4-33 15,12-6-29-15,1-1-50 16,8-2-119-16,-9 1-23 15,2 1-344-15,-13 7 7 16</inkml:trace>
  <inkml:trace contextRef="#ctx1" brushRef="#br1" timeOffset="-144326.892">17535 8335 1111 0,'-19'5'339'0,"-2"18"59"16,6 3-319-16,-1 9-24 15,4 0-45-15,1 7-9 16,4-3-10-16,1 5-34 16,7-9-34-16,4-2-321 15,4-12 65-15</inkml:trace>
  <inkml:trace contextRef="#ctx1" brushRef="#br1" timeOffset="-143796.953">18251 8409 848 0,'14'-1'334'0,"-7"-1"44"16,-5-3-218-16,0 3 13 16,-4-2-32-16,-2 4 9 15,-8-1-20-15,-5-1-3 16,-5-1-48-16,-10 5-10 15,-2 2-29-15,-2 11-7 16,4 4-13-16,0 11-2 16,11 1-8-16,4 2-7 15,9-4 1-15,7-1-1 16,7-12 0-16,10-4-6 16,4-10 4-16,13-10-7 0,1-6-1 15,4-8-3-15,-3-2 1 16,1-6-5-16,-10 3 6 15,-3 3 0-15,-5 5 4 16,-7 8 1-16,-5 14 7 16,-5 12-4-16,-7 12-2 15,-4 13 2-15,0 5 1 16,-4 7-1-16,0-3 1 16,2 4-1-16,4-9-4 15,4 4-62-15,0-12-55 0,8-1-82 16,-2-9-327-16,7-3 32 15</inkml:trace>
  <inkml:trace contextRef="#ctx1" brushRef="#br1" timeOffset="-143330.613">18490 8811 795 0,'-11'8'356'15,"2"-3"38"-15,7-4-180 16,7 2-23-16,3-3-29 16,5 1 0-16,-1-2-41 0,2-1-19 15,0 5-47-15,0 4-26 16,-6 1-31-16,-4 9-29 16,-6 3-21-16,-8 5-29 15,-5 1 1-15,-6 7 12 16,-1-8 28-16,1 4 21 15,5-8 35-15,3-4 16 16,8-4-4-16,7-8 1 16,6-5-6-16,12-5-12 15,5-7-12-15,14-6-69 16,5-2-42-16,8-3-359 16,-4 2 46-16</inkml:trace>
  <inkml:trace contextRef="#ctx1" brushRef="#br1" timeOffset="-142913.649">18915 7902 1107 0,'-6'-6'393'0,"4"7"65"16,6 5-297-16,6 15-3 15,2 6-52-15,4 18-17 16,0 6-30-16,5 12-19 15,0 1-25-15,-2 4-10 16,-3-5-4-16,-4 13-1 16,-10-9 3-16,-11 9-5 15,-6-4 2-15,-8 3 1 16,-5-15 5-16,-2 3-11 16,5-14 5-16,-2-6 0 15,5-10-3-15,5-5-34 0,6-11-50 16,3-2-92-16,3-7-340 15,6-1 31 1</inkml:trace>
  <inkml:trace contextRef="#ctx1" brushRef="#br0" timeOffset="-91506.092">8759 6510 870 0,'8'-78'320'0,"-1"5"71"15,-2 22-235-15,1 17-8 16,-2 27-34-16,-8 27-18 16,-4 19-38-16,-5 29-6 15,-2 14-17-15,-1 20-12 16,4-4-9-16,-3 16-5 16,2-14-8-16,-1 2-6 15,3-13-1-15,-2 1-8 16,5-24-9-16,1-6-47 15,6-17-21-15,0-20-246 16,3-23-107-16,3-20-58 16</inkml:trace>
  <inkml:trace contextRef="#ctx1" brushRef="#br0" timeOffset="-91153.316">8662 6546 1042 0,'2'-25'320'0,"10"-15"93"15,7-2-286-15,18-10 16 16,4 3-30-16,7 1 4 15,-2 15-32-15,8 14-17 16,-9 16-27-16,2 15-15 16,-6 15-19-16,-8 18-8 15,-13 2 3-15,-13 17-6 16,-18-6 1-16,-13 15 5 16,-8-11-1-16,-10 4-4 15,1-15 2-15,2-4-3 16,8-22-13-16,1-11-74 15,9-17-32-15,5-13-374 16,3-8 43-16</inkml:trace>
  <inkml:trace contextRef="#ctx1" brushRef="#br0" timeOffset="-84206.767">4938 6540 956 0,'1'6'309'16,"4"-1"77"-16,5-2-262 0,8-2 10 15,-1-7-25-15,5-4-1 16,-4-5-21-16,4-8-12 16,-6-2-30-16,-3-6-15 15,-6 5-14-15,-10-1-12 16,-8 6-4-16,-11 6 2 16,-6 10 5-16,-9 12 4 15,2 12 9-15,-7 13 7 16,5 5 5-16,-4 13 2 15,7-2-9-15,4 4-2 16,10-11-9-16,10-1-5 16,14-15-3-16,14-6-7 15,8-10-1-15,6-4-67 16,1-6-55-16,4-4-397 16,-2-4 53-16</inkml:trace>
  <inkml:trace contextRef="#ctx1" brushRef="#br0" timeOffset="-83656.831">5246 6461 1129 0,'1'0'340'0,"-7"1"90"16,-3 9-295-16,-1 6-50 0,-1 11-7 16,2 2-27-16,0 6-20 15,3-1-14-15,6-4-5 16,2-7-5-16,6-6-3 15,5-10 2-15,7-8-4 16,0-8 6-16,6-11-4 16,-1-4 1-16,4-10-1 15,-6 2 2-15,1-1-4 16,-5 7 2-16,-2 6-2 16,-8 9 1-16,-3 11-4 15,-5 7 3-15,-5 8-4 16,-4 6 6-16,-2 9 3 15,0-1 5-15,0 3 1 16,3-2 4-16,5-1-5 16,7-6 0-16,5-8-4 15,2-8-1-15,8-7-2 0,-2-8 1 16,7-14-5-16,0-4 7 16,6-8-7-16,-4 3 4 15,2 0-1-15,-7 9-2 16,1 3-2-16,-7 10 1 15,-4 2-1-15,-6 6-1 16,-3 6 2-16,-5 3 0 0,-6 11 0 16,-2 4 4-16,0 8 2 15,-1 2-2-15,0 1-3 16,7-6-6-16,2-4-40 16,7-10-41-16,9-8-69 15,7-10-24-15,7-13-316 16,10-5 63-16</inkml:trace>
  <inkml:trace contextRef="#ctx1" brushRef="#br0" timeOffset="-82535.136">6059 6457 760 0,'16'-8'363'0,"-7"1"21"16,-7 4-169-16,-6 2-48 15,-7 2-39-15,-6 6-9 16,-4 3-21-16,-8 7-8 15,1 1-23-15,-5 5-8 16,2 1-16-16,0 6-11 0,7-2-7 16,1 7-5-16,7-5 0 15,6 3 1-15,8-10-4 16,9-3-5-16,6-14-3 16,10-6-7-16,3-11-1 15,9-14-3-15,0-3 2 16,3-9 0-16,-7-1 1 15,2-2-5-15,-10 10 8 16,-1 0-5-16,-8 11 1 0,-6 6-2 16,-8 11 1-16,-7 9 0 15,-6 10 1-15,-5 13-2 16,-3 4 0-16,2 8 1 16,2-5-1-16,7-1-1 15,7-11 1-15,6-6-6 16,7-12-9-16,9-11-18 15,2-5-7-15,10-12-30 16,2-4-6-16,8-10-13 16,-7 2 10-16,1-4 3 15,-8 8 30-15,-5 2 13 16,-9 10 23-16,-4 3 4 16,-5 13 7-16,-5 6 13 15,-3 6 8-15,-5 9 11 16,0 5 10-16,-1 8 3 15,0 0-5-15,4 0-3 16,5-4-11-16,2-5-6 16,7-9-7-16,5-5-6 15,1-8-1-15,5-8-1 0,2-5 0 16,2-9-2-16,0-2 5 16,4-4-8-16,-4 1 3 0,1 2-3 15,-4 4 5-15,-2 4-3 16,-6 8 2-16,-4 3-4 15,-5 7 2-15,-5 12-7 16,-6 4 1-16,-5 12-1 16,-2 4-3-16,-1 5-6 15,2-3-4-15,5-3-42 16,9-11-5 0,7-9-23-16,9-12-10 0,12-10-8 15,4-8 35-15,15-13-1 16,3-2 25-16,7-7 19 15,-2 2 15-15,1-3 9 16,-13 8 6-16,-1 0 7 16,-9 6 1-16,-4 3 14 15,-9 6 13-15,-1 4 16 16,-10 6 6-16,-6 6 17 16,-4 2 5-16,-6 7-1 0,-2 4-4 15,-7 1-1-15,-2-4-17 16,-6 4-11-16,0-4-9 15,-6 3-5-15,7 3-3 16,-3 11 7-16,5 2-6 16,3 6-1-16,4-1-2 15,4-2-12-15,12-8-6 0,5-9-4 16,6-10-1-16,10-11-9 16,4-10 9-16,6-16-7 15,2-6 7-15,3-13 0 16,-3-1 2-1,3-15-4-15,-7 6 5 0,1-5-5 16,-5 11 0-16,-3 8 1 16,-10 20 3-16,-7 19-3 15,-11 16 9-15,-10 25-5 16,-5 10 3-16,-7 18-4 16,-1-1 1-16,-1 11-7 15,7-14 2-15,4-1-14 16,7-14-43-16,4-6 251 15,7-13-721-15,1-9 278 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03:55.266"/>
    </inkml:context>
    <inkml:brush xml:id="br0">
      <inkml:brushProperty name="width" value="0.05292" units="cm"/>
      <inkml:brushProperty name="height" value="0.05292" units="cm"/>
    </inkml:brush>
    <inkml:context xml:id="ctx1">
      <inkml:inkSource xml:id="inkSrc67">
        <inkml:traceFormat>
          <inkml:channel name="X" type="integer" max="11748" units="cm"/>
          <inkml:channel name="Y" type="integer" max="6604"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19-10-24T11:05:33.374"/>
    </inkml:context>
  </inkml:definitions>
  <inkml:trace contextRef="#ctx0" brushRef="#br0">638 3753 1041 0,'-14'-6'291'0,"1"5"88"16,3 2-304-16,2 6 8 15,1 2-21-15,2 1-11 16,4 0-16-16,4 0-3 16,2-3-12-16,3-5-8 15,2-6-2-15,1-9 1 16,2-7-10-16,-1-7 2 0,0 0-5 15,-4 5 0-15,-3 5-1 16,-6 12 6-16,-6 13-2 16,-5 10-1-16,1-1-3 15,-2 7-15 1,5-4-52-16,6-3-351 0,7-4 87 16</inkml:trace>
  <inkml:trace contextRef="#ctx0" brushRef="#br0" timeOffset="367.603">1184 3643 1015 0,'0'-43'367'16,"-1"20"60"-16,-5 22-237 15,-3 24-62-15,-2 14-18 16,-4 22 8-16,0 4-40 15,2 15-16-15,6-9-43 16,2 6-14-16,5-13-9 16,2 5-70-16,0-13-50 15,1-4-146-15,0-17-232 0,7-5-21 16</inkml:trace>
  <inkml:trace contextRef="#ctx0" brushRef="#br0" timeOffset="634.213">1079 3768 1144 0,'-4'-19'393'0,"6"-5"105"16,11 1-316-16,13-13 9 16,8 0-39-16,13-2-23 15,0 4-55-15,10 5-10 16,-10 13-34-16,1 11-16 15,-13 11-15-15,-10 15 3 0,-14 5-9 16,-12 12-1-16,-13 3-12 16,-13 4-21-16,-6-6-25 15,-6-1-105-15,3-8-28 16,-1-5-356-16,14-5 29 16</inkml:trace>
  <inkml:trace contextRef="#ctx0" brushRef="#br0" timeOffset="859.127">1640 3540 1089 0,'-12'25'287'0,"-3"12"95"16,1 2-317-16,2 5-24 15,1-8-16-15,7 3-8 16,4-10-20-16,4-1-21 16,4-8-45-16,3-5-312 15,0-6 63-15</inkml:trace>
  <inkml:trace contextRef="#ctx0" brushRef="#br0" timeOffset="1305.235">1733 3633 1078 0,'2'10'307'0,"5"-2"85"15,6-1-311-15,9-5 3 16,6-6-26-16,8-8-3 16,0-2-21-16,2-6-1 15,-5 2-24-15,-7 0 0 0,-10 8-11 16,-5 3 9-16,-8 5-2 0,-9 7-1 15,-2 4-3-15,-10 6 2 16,-5-1 5-16,-6 8 34 16,2 0 4-16,-5 6 15 15,7 0 5-15,3 8 3 16,9-4-25-16,7 2-3 16,13-8-11-16,12-5-6 15,8-11-11-15,11-10-3 16,2-10-6-16,7-13 0 15,-8-3 4-15,1-7-9 16,-11 3-1-16,-8-5 0 16,-13 5-2-16,-9-2 0 15,-13 8 2-15,-10 3-8 16,-3 12-23-16,0 12-63 16,-3 8-38-16,2 12-46 15,6 6-333-15,0 15 86 16</inkml:trace>
  <inkml:trace contextRef="#ctx0" brushRef="#br0" timeOffset="1568.015">2195 4140 1170 0,'14'-45'505'0,"-6"-13"29"0,4-28-283 31,-3-8-102-31,0-25-47 0,-3-11-66 15,2-15-15 1,-1 17-14-16,0 7 0 0,1 32-4 0,-1 29 2 31,-2 35 0-31,-3 19-3 0,0 17-8 0,4 13 3 16,5 6-5-16,7 8-20 16,2-3-34-16,5 5-100 15,-7-3-55-15,-3 8-334 16,-15-5 11-16</inkml:trace>
  <inkml:trace contextRef="#ctx0" brushRef="#br0" timeOffset="1834.726">2127 3709 757 0,'-12'34'533'0,"7"-15"-72"16,12-7-37-16,9-9-280 15,15-7 10-15,8-5-44 16,16-8-14-1,0-4-45-15,10-5-16 16,-10-1-25-16,-1-3-11 16,-18 4-3-16,-6 6 6 15,-11 11-4-15,-7 10 3 16,-7 10 0-16,-5 17 2 16,-5 4-5-16,-4 9 3 0,-1-1-5 0,1 7 4 15,1-9-4-15,2 2-12 16,5-8-52-16,2-7-83 15,3-12-52-15,4-11-349 16,2-13 30-16</inkml:trace>
  <inkml:trace contextRef="#ctx0" brushRef="#br0" timeOffset="1960.516">2657 3235 1108 0,'-5'-14'472'0,"-7"23"-9"15,-6 11-272-15,1 10-135 16,2 2-97-16,9 5-82 16,8-8-340-16,13-5 52 15</inkml:trace>
  <inkml:trace contextRef="#ctx0" brushRef="#br0" timeOffset="2167.937">3036 3188 1225 0,'-1'23'403'0,"-13"11"84"0,-7 24-315 16,-2 8-55-16,-6 18-8 16,4-1-54-16,-1 15-18 15,6-12-21-15,0 3-34 16,7-19-62-16,3-7-72 16,5-25-43-16,1-16-329 15,0-21 48-15</inkml:trace>
  <inkml:trace contextRef="#ctx0" brushRef="#br0" timeOffset="2328.358">2768 3547 1277 0,'4'11'517'0,"4"4"28"16,6 0-351-16,13-1-62 15,9-4-88-15,13-4-11 0,2-6-64 16,8-14-514-16,-11-7 164 15</inkml:trace>
  <inkml:trace contextRef="#ctx0" brushRef="#br0" timeOffset="3270.856">3621 4040 927 0,'3'24'338'0,"5"-20"119"15,3-19-243-15,4-28-2 16,3-17-32-16,0-23-7 16,-1-4-85-16,-2-20-11 15,-4 8-28-15,-4-13-16 16,-4 16-18-16,1-4-6 15,-3 27-8-15,2 13-1 16,2 27-2-16,1 19-5 16,2 23-4-16,1 17-25 15,4 7-37-15,0 12-93 16,0-1-53-16,-6 3-324 16,-10-5 21-16</inkml:trace>
  <inkml:trace contextRef="#ctx0" brushRef="#br0" timeOffset="3769.507">3517 3708 1219 0,'-15'10'382'15,"7"-2"101"-15,10-1-342 16,11-2-6 0,5-7-45-16,12-3-25 0,7-2-37 15,14-8-12-15,-1-5-19 0,9-5 2 16,-8-1-3-1,-4-2 3-15,-13 6-1 0,-9 4 0 16,-12 14-1-16,-9 6 5 16,-5 13-3-16,-8 12 1 15,-5 4-2-15,-4 8 6 16,-2 0-5-16,1 7 8 16,3-7-3-16,11 1 4 15,6-12-7-15,8-6 1 16,7-12-3-16,13-14 0 15,0-12 2-15,10-12 4 16,0-5 1-16,4-9-1 16,-9 4 1-16,1 1 1 15,-12 12-5-15,-6 4-2 16,-7 12 2-16,-9 8 4 16,-7 9-6-16,-7 12 5 15,-3 4 1-15,-5 12 4 0,1 2-2 16,-1 7 3-16,7-5-3 15,5-1-5-15,8-10-2 16,8-7-4-16,6-14-1 16,10-12-1-16,3-10-53 15,7-12-88-15,-3-3-37 16,4-10-346-16,-6 3 20 16</inkml:trace>
  <inkml:trace contextRef="#ctx0" brushRef="#br0" timeOffset="4100.992">4357 3585 1020 0,'-5'12'372'16,"-5"4"52"-16,-3 11-246 16,-3-3-73-16,2 9-5 15,2-3-42-15,0 7 1 16,5-6-19-16,3 6 0 16,4-10-15-16,4-3 3 15,5-10-18-15,6-9 1 16,6-9-3-16,3-11-3 15,1-8-6-15,2-11 9 16,-2 2-2-16,-1-5-9 16,-6 6 3-16,-2 7 1 15,-4 9-5-15,-5 7 7 16,-6 10 2-16,-3 8 1 16,-4 5 0-16,-2 9 3 15,-1 1-7-15,0 7 4 16,3-2-4-16,2 2-6 15,4-5-32-15,6-4-86 16,2-6-46-16,3-5-337 16,4-11 14-16</inkml:trace>
  <inkml:trace contextRef="#ctx0" brushRef="#br0" timeOffset="4300.472">4867 3713 947 0,'19'-18'395'0,"-7"4"54"16,-9 5-242-16,-7 7-32 15,-8 4-49-15,-9 6-21 16,-4 1-39-16,-10 8-6 16,0-2-13-16,-5 7-7 15,8 0-15-15,2 6-5 16,12-3-10-16,7 5-11 16,11-6-4-16,13 2-6 15,10-8-63-15,16-5-124 16,5-13-333-16,15-10 8 15</inkml:trace>
  <inkml:trace contextRef="#ctx0" brushRef="#br0" timeOffset="4833.695">5313 3328 1104 0,'16'-56'345'16,"-11"3"79"-16,-10 18-297 15,-4 13-34-15,-1 20-25 16,-8 20 10-16,-5 16-17 15,-5 20-5-15,2 3-22 0,-7 19-7 16,7 1-20-16,3 15-10 16,2-5-5-16,4 9-29 15,5-15-39-15,5-8-43 16,4-25-12-16,4-13-32 16,3-24 17-16,0-20 19 15,0-14 38-15,-2-16-19 16,-2-8 22-16,-2-13-5 15,-3 7 21-15,-3-5 52 16,0 16 72-16,1 12 73 16,2 18 49-16,2 15 54 15,2 12-17-15,1 7-1 16,0 3-51-16,6 2-17 16,6-10-48-16,12-3-20 15,11-9-38-15,15-11-7 16,1-8-3-16,12-5-10 15,-8-3 0-15,-1-1-3 0,-12 3-4 16,-7 3-14-16,-11 4 9 16,-9 7-13-16,-10 7 1 15,-2 14 1-15,-8 7 4 16,-8 8-9-16,-1 3 7 16,-6 6-9-16,-2-7-12 15,0 3-31-15,8-7-23 0,5-6-58 16,5-11-18-16,9-11-47 15,7-12 9-15,2-13-282 16,4-7 93-16</inkml:trace>
  <inkml:trace contextRef="#ctx0" brushRef="#br0" timeOffset="4934.063">5594 3445 1073 0,'13'-30'361'0,"-5"3"38"15,-5 15-297-15,-3 5-91 16,-3 7-98-16,-6 10-310 15,-2 5 40-15</inkml:trace>
  <inkml:trace contextRef="#ctx0" brushRef="#br0" timeOffset="5302.677">5916 3655 1448 0,'-4'-19'413'15,"-10"0"102"-15,1 0-420 16,-5 8-25-16,-1 9-32 16,-10 12-10-16,0 9 2 15,-8 12 5-15,-2 5 4 16,-1 9 0-16,6-1-11 0,4 4-11 16,12-3-8-16,12-2-4 15,12-13-1-15,13-8-7 16,12-15 5-16,13-14-5 15,2-13 9-15,10-11-11 16,-7-6 6-16,0-7-2 16,-12 4 8-16,-9 0-12 15,-14 9 4-15,-9 3-2 16,-12 9-17-16,-9 7-36 16,-6 11-14-16,-9 11-89 15,0 7-22-15,-5 12-55 16,5 1-274-16,-3 7 73 15</inkml:trace>
  <inkml:trace contextRef="#ctx0" brushRef="#br0" timeOffset="5667.896">6113 3659 1252 0,'13'-19'396'0,"-11"6"69"15,0 12-336-15,-3 4-80 16,-7 15-14-16,-4 9-29 0,-4 10 0 16,0 3 4-16,2 7-2 15,6-8-4-15,8-5 5 16,8-11-6-16,13-8-1 16,3-12 1-16,12-14 2 15,1-7-2-15,7-12 6 16,-5-4-5-16,0-2 2 15,-9 6-2-15,-2 2 2 16,-11 8-3-16,-7 11 13 16,-7 7 0-16,-9 11 3 15,-4 7-10-15,-7 8 3 16,1 2-14-16,-1 6-2 16,5-3-50-16,6 0-77 15,4-5-50-15,8-6-314 16,7-6 10-16</inkml:trace>
  <inkml:trace contextRef="#ctx0" brushRef="#br0" timeOffset="6000.187">6697 3742 1007 0,'38'-34'332'0,"-17"4"38"16,-9 1-260-16,-8 8-66 15,-8 3-1-15,-9 6-7 16,-5 7 13-16,-1 9 15 0,-4 5 14 15,0 4-26-15,1 5 0 16,4 2-7-16,3 2-20 16,4 0-28-16,11 7 6 15,4-1 2-15,5 9 11 16,1 1 1-16,2 4 25 16,-4-5 7-16,-6 1 17 15,-5-7-7-15,-9-1 14 16,-3-7-19-16,-5-1-2 15,0-8-29-15,-3-6-8 16,4-9-18-16,0-9-122 16,4-6-74-16,0-9-355 15,4-1-21-15</inkml:trace>
  <inkml:trace contextRef="#ctx0" brushRef="#br0" timeOffset="10349.854">7516 4254 992 0,'2'-7'343'16,"-3"-15"68"-16,9-26-237 16,5-16-58-16,9-34 0 15,2-4-39-15,5-31-19 16,-4 6-26-16,0-12-12 16,-7 20-19-16,-6 10-1 0,-7 36 0 15,-2 23-3-15,-4 35 1 16,1 25-1-16,-1 15-5 15,3 13-23-15,1 5-41 16,3 5-56-16,2-5-335 16,4 2 54-16</inkml:trace>
  <inkml:trace contextRef="#ctx0" brushRef="#br0" timeOffset="10525.824">7446 3758 1230 0,'-20'27'442'0,"2"-5"70"16,7-8-329-16,13-7-75 16,15-9-54-16,14-6-13 15,8-6-39-15,22-4-3 16,1-2 3-16,11-3-107 16,-10 1-41-16,3 1-80 15,-18 0-287-15,1-1 26 16</inkml:trace>
  <inkml:trace contextRef="#ctx0" brushRef="#br0" timeOffset="10849.259">8000 3634 377 0,'-6'11'462'0,"-11"4"-94"16,-6 1 3-16,-8 2-157 15,1-4-71-15,-1 2-6 0,4-1-40 16,0 6-8-16,6 0-29 16,6 8-6-1,6-1-15-15,7 4-2 16,9-4-13-16,10-2-2 15,6-7-6-15,10-8-5 16,3-7-6-16,10-12 3 16,-3-10-4-16,1-8 1 0,-8-1-2 0,-8-6 1 15,-15 1 0-15,-12 1-3 16,-15 5 2-16,-13 3-1 16,-6 16-4-16,-11 12-5 15,0 14-7-15,-3 18-26 16,9 5-21-16,6 5-47 15,13-5-17-15,14-7-47 16,13-14 272-16,12-12-552 16,11-16 270-16</inkml:trace>
  <inkml:trace contextRef="#ctx0" brushRef="#br0" timeOffset="11014.874">8261 3618 643 0,'0'-16'420'15,"-7"14"-42"-15,-5 10-78 0,0 11-168 16,-1 10-12-16,-1 4-48 16,5 10-9-16,4-4-28 15,3 5-12-15,5-6-20 16,7 3-80-16,-1-6-29 16,5-6-332-16,1-11 28 15</inkml:trace>
  <inkml:trace contextRef="#ctx0" brushRef="#br0" timeOffset="11305.625">8277 3735 1285 0,'3'4'455'0,"11"-8"63"16,8 0-367-16,14-8-43 15,3-2-60-15,10-6-156 16,-2-7-409-16,-6-6 92 15</inkml:trace>
  <inkml:trace contextRef="#ctx0" brushRef="#br0" timeOffset="11835.515">9152 4136 1031 0,'1'13'355'16,"-3"-15"85"-16,0-21-239 15,6-13-44-15,6-25-4 16,0-13-50-16,1-26-24 16,1-3-41-16,1-29-8 15,-7 8-18-15,-6-11 2 16,-2 24-3-16,-3 10-1 16,-4 39 0-16,2 15-1 15,3 31-3-15,1 16-1 16,4 12-5-16,7 16-2 15,2 5-5-15,7 10-60 16,0-3-48-16,4 8-87 16,-8-9-330-16,-1 12 41 15</inkml:trace>
  <inkml:trace contextRef="#ctx0" brushRef="#br0" timeOffset="12166.895">9055 3733 1141 0,'-22'12'429'15,"5"-3"61"-15,14-9-313 0,16-1 0 16,8-5-56-16,10-2-29 16,2 0-28-16,10 0-17 15,-4 0-29-15,7 1-12 16,-4-3-7-16,2 2-5 16,-10 0 4-16,0 4 2 15,-12 4-5-15,-6 10-3 16,-7 4 2-16,-8 9-8 15,-5 3-8-15,-7 8 4 16,0-2 6-16,-4 5 2 16,3-4 6-16,2 2 4 15,4-7 4-15,4-5-14 16,4-9-24-16,6-10-68 16,4-13-43-16,6-19-81 15,3-10-234-15,5-17-37 16,0-7-73-16</inkml:trace>
  <inkml:trace contextRef="#ctx0" brushRef="#br0" timeOffset="12278.941">9639 3323 1073 0,'-2'-19'373'15,"-9"13"47"-15,-4 16-304 16,-4 10-40-16,2 8-51 16,-2 10-34-16,8 1-44 15,1 12-366-15,3-7 97 16</inkml:trace>
  <inkml:trace contextRef="#ctx0" brushRef="#br0" timeOffset="12489.649">9712 3676 1110 0,'-3'-10'330'0,"-3"7"74"15,0 5-311-15,-2 8-26 16,0 9-29-16,0 4-6 15,1 2-14-15,0 7-4 16,2-2-6-16,3 3-5 16,1-3-13-16,3-1-56 15,2-10-40-15,2-3-317 16,2-9 35-16</inkml:trace>
  <inkml:trace contextRef="#ctx0" brushRef="#br0" timeOffset="13067.311">9765 3789 1020 0,'4'-3'331'16,"3"-6"74"-16,5 1-275 15,4-6-3-15,0 1-28 0,5 2-13 16,-2 1-26 0,-1 4-18-16,-2 4-28 0,0 5-14 15,-8 4-1-15,-3 5-2 16,-7 4 2-16,-5 10 3 15,-2-2 1-15,-1 5-1 16,2-4 2-16,4-1 0 16,5-9 0-16,3-3 1 15,7-10 2-15,6-9-3 16,4-4 2-16,7-9 1 16,0-2 0-16,6-4-5 15,-5 4 2-15,-2-1 0 16,-6 7-2-16,-7 1-3 15,-5 8 4-15,-4 6-2 16,-6 4 2-16,-5 9 0 16,-1 5 1-16,-5 8 2 15,2 3-5-15,1 4 1 16,3-2-3-16,1-1 1 0,7-7-5 16,2-5 5-16,4-8 0 15,6-3 1-15,1-8 2 16,6-7-1-16,2-7 3 15,5-10-2-15,0-2 1 16,2-5 0-16,-2 3 0 16,2 1-3-16,-7 10 5 15,-3 4 5-15,-4 11 0 0,-5 8 3 16,-7 6 0-16,-7 13-2 16,-3 6-12-16,-7 7-2 15,-1 2-3-15,0 2-96 16,4-10-38-16,2-6-357 15,3-15 15-15</inkml:trace>
  <inkml:trace contextRef="#ctx0" brushRef="#br0" timeOffset="16567.368">11054 3831 908 0,'-32'32'394'0,"14"-4"19"15,13-18-193-15,21-18-90 16,17-21-31-16,23-20 13 15,9-16-27-15,24-21-15 16,1 2-32-16,6-4-7 16,-14 18-26-16,-6 13 2 15,-28 30-7-15,-13 18 1 0,-22 22-4 16,-13 18 9 0,-13 11-3-16,-10 15 3 0,-4 3-4 15,-4 6-3-15,6-11-16 16,0 1-88-16,10-17-46 15,5-4-354-15,10-11 19 16</inkml:trace>
  <inkml:trace contextRef="#ctx0" brushRef="#br0" timeOffset="17999.72">12452 3723 991 0,'4'-6'306'0,"-2"-1"73"15,-1 3-283-15,-1 2 0 16,-7 0-24-16,-4 1 6 15,-3-2-11-15,-8 3 19 16,-2 0-25-16,-6 4 0 16,2 2-17-16,-5 5 5 15,5 4-18-15,-1 8 2 16,8 0-8-16,1 6-1 16,10-5-17-16,5-2-4 15,7-8-2-15,7-8 1 16,10-10 2-16,9-11-3 15,4-5 2-15,6-10 3 16,1 2-3-16,-1-1-7 0,-8 8 6 16,-5 3-2-16,-8 10-3 15,-10 4 5-15,-6 7 1 16,-6 7 0-16,-5 5 1 16,-8 9 0-16,-1 6-6 15,-7 12 5-15,2-2-4 16,3 5 3-16,9-9-5 15,7-6 3-15,11-13-6 16,9-10-2-16,5-8-53 16,6-11-67-16,-1-5-48 15,7-13-328-15,-6-2 31 0</inkml:trace>
  <inkml:trace contextRef="#ctx0" brushRef="#br0" timeOffset="18398.345">12620 3685 933 0,'0'-7'336'0,"-7"4"49"15,-3 9-253-15,-1 10-8 16,-2 4-47-16,-4 10 6 16,3 2-18-16,-1 8-2 15,6-6-11-15,2 3-3 16,7-8-20-16,3-5-5 16,7-12-14-16,4-6-2 15,1-7-3-15,5-10-2 16,1-7 2-16,6-5 5 15,-3-2-9-15,-1-7 0 0,-4 3-1 16,1 1 2-16,-7 7-5 16,-3 4 5-16,-2 10-5 15,-3 6 5-15,-6 3-1 16,-2 5-4-16,0 2 2 16,-3 5 2-16,-1 1-3 15,0 6 2-15,0 1 2 0,2 3 1 16,1-5 0-1,4 1 0-15,4-5-2 0,2-4-1 16,1-8 0-16,7-5-1 16,1-7 2-16,7-7 0 15,1-4 1-15,6-3-3 16,-8 5-1-16,-3 2-13 16,-7 6-54-16,-14 8-413 15,-12 8 109-15</inkml:trace>
  <inkml:trace contextRef="#ctx0" brushRef="#br0" timeOffset="19117.253">13083 3825 873 0,'9'-10'329'0,"-3"-3"64"16,-2 3-229-16,-3 1 10 15,-5 2-39-15,-4 2-6 16,-3 4-33-16,-7 1-5 15,-1 3-22-15,-5 2-5 16,0 3-15-16,-4 6 4 16,1 1-12-16,1 11 0 15,0 5-11-15,1 9-4 0,6-1-10 16,4 5-8-16,9-10-5 16,9-3-2-16,11-11-3 15,11-11 1-15,4-17 3 16,8-17-2-16,2-10 0 15,10-22 2-15,-6-6-7 16,12-13 2-16,-6 1 1 16,5-18 1-16,-11 11-1 15,0-4 3-15,-10 19 1 16,-9 11 2-16,-12 29-2 0,-12 22 1 16,-13 22 4-16,-15 26-4 15,-4 12 0-15,-9 23 3 16,4-3 0-16,2 10-5 15,11-14 2-15,7 0-14 16,11-18-34-16,2-1-133 16,3-18-384-16,4-8 48 15</inkml:trace>
  <inkml:trace contextRef="#ctx0" brushRef="#br0" timeOffset="19983.45">14081 3448 865 0,'-19'1'380'0,"-3"-3"62"16,8-1-199-16,8-4-11 15,10-3-56-15,14-2 8 16,9-2-56-16,13-2-21 16,2 3-34-16,7 0-1 15,-10 8-30-15,-1 6-15 16,-11 8-16-16,-11 11-8 15,-15 8-16-15,-19 14-40 16,-12 4-22-16,-22 11-5 16,-5-2 2-16,-12 4 14 15,9-9 43-15,0 2 39 16,18-10 20-16,9-2 11 16,18-11-4-16,14-6-5 0,15-11-14 15,18-7-15-15,9-5-12 16,18-7 0-16,3-1-16 15,12-4-98-15,-10 0-67 16,4 5-381-16,-17 4 5 16</inkml:trace>
  <inkml:trace contextRef="#ctx0" brushRef="#br0" timeOffset="22900.832">1582 5228 1091 0,'6'-62'347'16,"-5"21"89"-16,1 8-280 15,1 18-41-15,-3 14-9 16,-3 16-44-16,-5 20-14 16,-1 10-21-16,-1 16-2 15,-1 1-10-15,2 11-5 16,6-11-5-16,3-1-49 16,1-14-53-16,6-8-89 15,0-17-302-15,8-12 22 16</inkml:trace>
  <inkml:trace contextRef="#ctx0" brushRef="#br0" timeOffset="23230.992">1999 5025 795 0,'13'-24'376'0,"-16"16"-6"16,-12 18-158-16,-6 15-137 15,-10 15-7-15,-2 5-31 16,-6 15 12-16,5-4-8 15,-1 6 20-15,10-6-11 16,3 9 3-16,10-12-11 0,9 1-3 16,9-15-20-16,10-9-4 15,9-16-11-15,12-14 1 16,1-15-4-16,5-11 8 16,-8-6-4-16,-3-8 1 15,-15 3-9-15,-8 5 1 16,-11 11-15-16,-12 14-10 15,-9 14-7-15,-16 12-2 16,1 11-12-16,-5 4-27 16,10-4-24-16,6-6-334 15,16-12 70-15</inkml:trace>
  <inkml:trace contextRef="#ctx0" brushRef="#br0" timeOffset="23547.437">1479 5005 1053 0,'-33'28'396'0,"18"-10"59"0,20-1-227 15,13-4-71-15,19-8 16 16,10-3-39-16,17-8 3 16,3-3-43-16,20-4-21 15,-5-3-33 1,13-5-20-16,-9 6-60 0,11-8-128 16,-14 2-61-1,11-1-364-15,-19 5-26 0</inkml:trace>
  <inkml:trace contextRef="#ctx0" brushRef="#br0" timeOffset="23908.563">2069 5831 1252 0,'-7'8'372'0,"8"-9"133"16,15-8-346-1,13-11 0-15,8-4-32 0,8-1-25 32,-2 5-55-32,4 9-14 0,-11 8-31 0,-3 11-1 15,-11 7-3-15,-13 12-22 16,-10 3-29-16,-10 8-71 16,-3-4-39-16,-2-2 66 15,6-15-431-15,-2-18 162 16</inkml:trace>
  <inkml:trace contextRef="#ctx0" brushRef="#br0" timeOffset="24534.738">2949 5258 1061 0,'-23'0'404'0,"3"0"78"0,3 1-256 15,9 1-57-15,7-1-8 16,7 3-65-16,8 0-23 16,5-2-23-16,11-2-12 15,6-2-15-15,9-5-9 16,-1 0-21-16,9-2-72 16,-7 1-56-1,1 1-93-15,-10 2-333 0,-10 5 37 16</inkml:trace>
  <inkml:trace contextRef="#ctx0" brushRef="#br0" timeOffset="24788.802">2916 5395 1300 0,'1'4'444'15,"-4"-5"86"-15,11-2-350 16,11-1-9-16,6-2-57 16,10-1-18-16,4 0-38 15,5 1-35 1,-1 1-61-16,3 1 243 0,-10 2-792 16,-13-2 314-1</inkml:trace>
  <inkml:trace contextRef="#ctx0" brushRef="#br0" timeOffset="26700.258">4026 5266 1085 0,'2'-31'320'16,"-2"10"74"-16,-4 27-308 15,-7 23-13-15,1 15-21 16,-3 22 3-16,1 2-8 16,-2 11-6-16,5-7-16 15,-3 1-14-15,4-16-12 16,5 2-17-16,0-17-26 15,-1-8-63-15,4-16 349 16,0-12-678-16,0-16 297 16</inkml:trace>
  <inkml:trace contextRef="#ctx0" brushRef="#br0" timeOffset="26997.108">3934 5390 1007 0,'-5'-12'371'0,"6"-3"93"16,8-7-252-16,11-7-27 16,9-3-28-16,13-5-17 15,1 3-66-15,10 6-22 16,-6 12-29-16,-1 10-17 16,-14 10-4-16,-6 11-4 15,-13 8 5-15,-15 12-4 16,-15 2-3-16,-11 9-2 0,-6-4 1 15,-6-1-34-15,4-7-17 16,3-9-52-16,10-10-34 16,3-7-72-16,11-10-287 15,9-11 66-15</inkml:trace>
  <inkml:trace contextRef="#ctx0" brushRef="#br0" timeOffset="27204.546">4703 5363 1230 0,'-32'4'307'0,"18"-3"89"15,14 0-361-15,8-1-415 16,0-2 107-16</inkml:trace>
  <inkml:trace contextRef="#ctx0" brushRef="#br0" timeOffset="28485.658">5573 6125 1153 0,'-3'6'358'0,"12"-11"95"16,12-8-331-16,12-13-17 15,9 1-43-15,0-5 0 0,-2 8-29 0,-4 8-2 16,-12 15-8-16,-14 17 5 15,-10 9-21-15,-12 18-7 16,-11 5 1-16,-7 3-26 16,2-8-57-16,0-6-408 15,5-21 92 1</inkml:trace>
  <inkml:trace contextRef="#ctx0" brushRef="#br0" timeOffset="33712.229">5475 5348 817 0,'10'-4'345'0,"-7"-5"31"16,0-2-168-16,-1-2-64 15,-6-4-10-15,-3 3-30 16,-4-2 0-16,-4 4-36 16,-7 4 3-16,0 6-13 15,-7 12 2-15,0 8-24 16,-8 13 1-16,7 7-11 0,-4 10-4 15,8-4-11-15,7 1 6 16,11-11-6-16,11-6 1 16,11-11-7-16,10-14-1 15,6-10-1-15,11-14 3 16,-2-10-5-16,6-11 0 16,-5-1 3-16,-1-1 0 15,-9 13-6-15,-6 7 3 16,-9 15 3-16,-8 9-3 15,-7 6 1-15,-5 8 11 16,-2 5 1-16,-5 5 10 16,1 2 1-16,0 11 12 15,3 1-13-15,-2 8 4 16,3 2-11-16,0 9-8 0,1-2-7 16,-1 9 2-16,2-2-10 15,-4 1 1-15,5-13 2 16,-2-1-10-16,3-19-8 15,0-7-66-15,2-13-75 16,2-7-411-16,3-10 50 16</inkml:trace>
  <inkml:trace contextRef="#ctx0" brushRef="#br0" timeOffset="35421.152">6277 5371 1000 0,'-12'5'317'0,"-11"1"103"16,9-2-269-16,5 3 18 15,9-2-27-15,10 0 4 0,6-1-46 16,13-3-17-16,5-3-32 16,14-5-16-16,2-5-23 15,15-3-19-15,0 0-75 16,11-3-446-16,-4 6 113 15</inkml:trace>
  <inkml:trace contextRef="#ctx0" brushRef="#br0" timeOffset="36145.519">7964 4982 1018 0,'23'-9'343'0,"3"-1"96"16,-9 0-273-16,-4-2 7 15,-9 2-30-15,-7-1-14 16,-9 2-38-16,-13 2-9 16,-4 4-43-16,-15 2 4 15,-4 3-15-15,-12 6 2 16,4 6-11-16,-18 10 17 0,8 7-7 16,-3 14 7-16,11 4-17 15,-2 12 7-15,19 0-17 16,5 13 1-16,9-4-10 15,10 6 9-15,11-13-8 16,12 0 9-16,10-18-14 16,14-10 4-16,10-14-7 15,18-7 5-15,7-9-35 16,11-8-69-16,-2-2-77 0,6-5-398 16,-18 2 32-16</inkml:trace>
  <inkml:trace contextRef="#ctx0" brushRef="#br0" timeOffset="36629.85">8186 5919 1100 0,'-18'15'427'16,"8"-6"62"-16,7-2-275 15,9-5-60-15,9-10-8 0,9-2-66 16,3-6-14-16,0 0-20 0,0-1-12 16,-4 10-25-16,-5 10-6 15,-10 9-6 1,-6 14 3-16,-6 3-2 0,-8 8-1 15,-3-3-9-15,0-2-39 16,3-11-40-16,6-7-95 16,4-11 13-16,13-7-368 15,5-13 68-15</inkml:trace>
  <inkml:trace contextRef="#ctx0" brushRef="#br0" timeOffset="37384.512">9022 5397 1205 0,'-28'2'373'0,"4"-2"101"15,14 1-338-15,9 0-3 16,7 1-35-16,10 0 5 15,7 0-36-15,13-1-9 16,7-1-19-16,10-3-12 16,-3-3-29-16,7 0-6 15,-11 0-21-15,-1 2-76 16,-10 1-39-16,-4 3-60 16,-13 2-330-16,-6 1 68 0</inkml:trace>
  <inkml:trace contextRef="#ctx0" brushRef="#br0" timeOffset="37692.612">9033 5542 1177 0,'-21'9'372'0,"6"1"104"16,14-1-330-16,7 1 15 16,7-3-32-16,12 0 0 15,6-3-41-15,9-3-5 16,2-4-36-16,10-4-18 16,-6-1-28-16,7-6-42 15,-3 2-111-15,-2-8-421 16,-15-2 72-16</inkml:trace>
  <inkml:trace contextRef="#ctx0" brushRef="#br0" timeOffset="39711.678">10814 4685 860 0,'16'-30'281'0,"-4"12"65"15,-11 7-224-15,-10 10-25 16,-3 11-14-16,-13 10-3 15,-5 7-14-15,-10 12 0 16,0 4 3-16,-9 11-1 16,2 2-10-16,-9 18-1 15,8 3-10-15,-4 20-7 16,8-5-7-16,6 16 7 16,15-12-4-16,7 4 2 15,11-21-5-15,11 2-7 16,6-22-16-16,9 1-3 0,6-13-10 15,5 0-68-15,-1-11-50 16,-1 1-390-16,-12-12 48 16</inkml:trace>
  <inkml:trace contextRef="#ctx0" brushRef="#br0" timeOffset="52959.17">11342 5409 868 0,'6'-15'310'0,"-1"0"56"16,-3 3-239-16,-4 1 4 16,-4 5-36-16,-6 4 12 15,-3 0-19-15,-5 2 11 16,-1 2-27-16,-6 2 1 15,3 3-23-15,-5 6-1 16,3 7-19-16,-6 11 3 0,6 7-10 16,-2 11-9-16,5-1-12 15,3 5 2 1,8-9-3-16,6-5-2 0,9-14-1 16,9-10 2-16,9-15-1 15,11-16-3-15,2-9-1 16,7-13 6-16,-1-3 3 15,3-8-3-15,-6 5-1 16,-1 0 1-16,-8 12-5 16,-9 7 1-16,-10 18 2 0,-7 15 5 15,-10 13-3-15,-7 12 5 16,-4 5-4-16,-3 7-1 16,4-2-4-16,2 2-14 15,4-9-30-15,6 1-78 16,6-10-44-16,6-6-337 15,2-10 33-15</inkml:trace>
  <inkml:trace contextRef="#ctx0" brushRef="#br0" timeOffset="53380.229">11663 5619 1071 0,'-22'13'364'0,"3"-11"90"16,10-1-296-16,7-1 6 15,8-1-48-15,6-1 0 16,7 1-40-16,7-2-18 16,9 1-23-16,12 0-8 15,4-2-24-15,11 0-92 16,0 2-51-16,2 1-389 16,-10 0 28-16</inkml:trace>
  <inkml:trace contextRef="#ctx0" brushRef="#br0" timeOffset="55261.284">12907 5476 853 0,'9'4'325'16,"-8"-4"48"-16,-1-4-196 15,-1 0-50-15,-6-5-3 16,-2 1-34-16,-5-2 2 16,-2 1-20-16,-10 0 5 15,2 3-18-15,-6 3-5 16,-1 7-13-16,-2 11-5 16,3 8-10-16,-3 9-5 0,7 6-2 15,1 5-7-15,7-4-7 16,7 0 2-16,7-9-3 15,9-5-5-15,8-9-1 16,11-12 2-16,3-11-4 16,10-9 1-16,0-5 6 15,6-8 0-15,-6 1 0 0,2 0-5 16,-9 9 0 0,-5 2-1-16,-12 12 3 0,-8 6-4 15,-11 10 3-15,-8 11 4 16,-4 7-1-16,-4 8-5 15,1 3 3-15,0 3 4 16,7-6-6-16,2 6 3 16,5-3-3-16,3 4-20 15,3-7-42-15,1 2-91 16,1-8-32-16,0-6-328 16,1-10 29-16</inkml:trace>
  <inkml:trace contextRef="#ctx0" brushRef="#br0" timeOffset="55692.322">13019 6154 661 0,'-10'23'422'15,"5"-9"-45"-15,5-5-77 16,5-8-183-16,8-5-6 15,1-6-32-15,5-1-8 16,1 1-24-16,1 0-13 16,-6 7-22-16,-3 6-10 15,-6 7-4-15,-7 7-10 16,-6 5 5-16,-4 4-6 16,-4 3 5-16,0 1-21 15,3-5-13-15,3-3-63 0,4-9-16 16,11-12-313-1,6-9 54-15</inkml:trace>
  <inkml:trace contextRef="#ctx0" brushRef="#br0" timeOffset="56080.539">13567 5685 1125 0,'-14'2'377'0,"8"0"82"0,6 1-313 16,6-2-8-16,8 1-34 15,9 0-25-15,5 0-28 16,14 0-15-16,2-2-33 15,16-1-117-15,-2-4-54 16,9 2-341-16,-11-2-3 16</inkml:trace>
  <inkml:trace contextRef="#ctx0" brushRef="#br0" timeOffset="56791.64">14684 5534 919 0,'15'-12'293'16,"-1"-2"59"-16,-2 3-253 15,-3-1 7-15,-4 4-27 16,-4 1 8-16,-5 4 3 16,-6-1 2-16,-5 2-15 15,-7 2 4-15,-2 1-23 0,-6 5 4 16,2 1-7-16,-2 8 11 16,6 3-6-16,-3 8 1 15,7-1-15-15,1 6-12 16,5-2-20-16,5 1-3 15,10-7-10-15,7-4-1 16,6-11-3-16,9-10 0 16,4-7-2-16,6-9 6 15,1-3-3-15,3-7 3 16,-5 4 2-16,1-6-2 16,-6 7-5-16,-4 4-1 15,-7 8 2-15,-6 10-2 16,-10 15 3-16,-8 14 6 15,-5 10 1-15,-9 18-3 0,0 1 3 16,0 8-5-16,3-5-1 16,7 5 2-16,5-16-4 15,7-4-25-15,4-14-34 16,6-9-107-16,0-15-12 16,3-16-363-16,-2-11 36 15</inkml:trace>
  <inkml:trace contextRef="#ctx0" brushRef="#br0" timeOffset="57293.619">15028 5973 683 0,'-8'3'462'0,"1"1"-38"16,4-4-58-16,5 0-193 16,5 1-6-16,3 1-41 15,3 3-25-15,2 0-41 16,1 2-15-16,-5-2-26 16,-1 5-16-16,-7-1-2 0,-6 5-14 15,-8 1-9 1,-4 5-2-16,-3 2 5 0,-7 5-4 15,4-4 12-15,0 2 11 16,5-3 3-16,5-5 6 16,11-6-1-16,7-3 5 15,8-6-9-15,8-4-7 16,5-3-10-16,9-4-85 16,-2-1-36-16,4-5-374 15,-2 4 32-15</inkml:trace>
  <inkml:trace contextRef="#ctx0" brushRef="#br0" timeOffset="59610.388">15637 5000 707 0,'-6'-29'340'0,"0"-2"27"16,0 2-140-16,3 4-48 16,2 10-15-16,1 6 8 15,0 5-32-15,2 8-16 16,0 5-39-16,3 4-18 16,2 4-34-16,3 8-8 15,3-1-6-15,5 9-5 16,3-2-7-16,7 8 0 15,-2-2 0-15,1 11-3 16,-6 1-4-16,-8 11-1 16,-7-1 1-16,-10 18-1 15,-7-8 0-15,-10 12-2 16,-4-8 1-16,-8 3 1 16,3-13 3-16,-4 2 0 15,7-14 4-15,0-2 0 0,8-16-5 16,1-4-3-16,8-15-24 0,1-9-83 15,5-10-50-15,4-16-378 16,5-7 27 0</inkml:trace>
  <inkml:trace contextRef="#ctx0" brushRef="#br0" timeOffset="60023.104">16335 5515 1423 0,'-14'0'519'0,"4"0"32"16,3 0-407-16,5 5-51 15,2 0-167-15,7-2-477 16,-4-9 110-16</inkml:trace>
  <inkml:trace contextRef="#ctx0" brushRef="#br0" timeOffset="62293.381">17330 5348 407 0,'7'1'362'0,"-3"-1"-50"16,-2-2-17-16,0-4-137 15,-3 0-28-15,-4 1 2 16,-3 0-24-16,-5 2-4 16,-7 3-20-16,-7 4 1 15,-3 3-18-15,-10 7-4 16,2 7-12-16,-7 10-12 15,7 2-15-15,3 10-5 16,11-4-13-16,6 0-5 16,11-11 4-16,13-8-8 15,9-15 5-15,17-12-1 16,9-9 4-16,16-10-6 16,-4-9 6-16,5-6-10 15,-10 0 6-15,-4 3-7 0,-13 11 6 16,-7 12-3-16,-13 16 4 15,-10 23-7-15,-13 15 8 16,-11 22 1-16,-5 10-2 16,-5 13 15-16,-2-7 8 15,5 7-3-15,10-17 0 16,4-2-2-16,9-17-12 16,9-6-50-16,7-19-57 15,5-7-85-15,3-13-325 0,10-11 25 16</inkml:trace>
  <inkml:trace contextRef="#ctx0" brushRef="#br0" timeOffset="62740.482">17482 6261 1086 0,'-12'13'360'0,"8"-7"70"16,14-11-295-16,14-13-10 16,8-9-40-16,15-4-5 15,3 2-24-15,2 4-19 16,-12 13-15-16,-5 13-18 0,-18 13-4 15,-10 14-3-15,-9 5 3 0,-9 11-9 16,-3-2-3-16,-1-1-45 16,7-10-32-16,-1-9-140 15,14-16-249-15,3-15 15 16</inkml:trace>
  <inkml:trace contextRef="#ctx0" brushRef="#br0" timeOffset="64442.168">18382 5519 941 0,'-31'10'415'16,"6"-14"35"-16,8 7-184 16,12-1-101-16,9-3 3 15,9 1-44-15,14-2-16 16,8-4-40-16,17 0-14 15,5 1-35-15,16-2-132 16,-6-1-9-16,3-9-435 16,-18 6 20-16</inkml:trace>
  <inkml:trace contextRef="#ctx0" brushRef="#br0" timeOffset="67792.024">19765 5450 969 0,'7'-7'355'16,"-2"-4"68"-16,-3 2-259 15,-4-1 1-15,-4-1-51 16,-7 2-8-16,-3 0-31 16,-7 1-14-16,-5 3-21 15,-11 9 0-15,-1 6-11 16,-12 14 0-16,2 7-2 15,-3 12 4-15,9-1-4 16,2 6-2-16,13-7-5 16,11 1-2-16,12-10-10 15,15-2-2-15,13-11-3 0,21-5-12 16,8-10-18-16,21-6-114 16,-2-6-57-16,14-5-348 15,-14 0-13-15</inkml:trace>
  <inkml:trace contextRef="#ctx0" brushRef="#br0" timeOffset="68178.18">20265 5598 995 0,'-18'6'415'16,"5"-6"26"-16,10-2-237 15,5-3-107-15,11 1-43 16,5-1-95-16,7-3-400 15,-4-4 94-15</inkml:trace>
  <inkml:trace contextRef="#ctx0" brushRef="#br0" timeOffset="70323.647">21177 5415 859 0,'6'-8'320'0,"-2"0"48"15,0 1-238-15,-1 0 0 0,-3 2-46 16,-2 1 7-16,-2-2-18 16,-5-1 10-16,0 0-13 15,-4-2 6-15,-4 3-9 16,-7 4 1-16,-1 4-16 15,-12 10-5-15,0 7-11 16,-6 17-3-16,5 6-13 16,2 8 3-16,10-2-7 15,8 0-1-15,13-16-8 0,14-10-1 16,14-15 0-16,20-14-5 16,4-16-1-16,14-16-3 15,-4-7-1-15,3-12 2 16,-13 3 2-16,-1-3-2 15,-12 14 4-15,-6 6 1 16,-11 19-1-16,-13 15 2 16,-10 19 1-16,-12 26-2 15,-6 13 4-15,-8 21-6 16,-2 1 3-16,-3 15 2 16,7-13-3-16,1 5-5 15,9-15 3-15,4 2-17 16,6-19-29-16,5-2-103 15,6-18-33-15,3-10-359 16,7-14 17-16</inkml:trace>
  <inkml:trace contextRef="#ctx0" brushRef="#br0" timeOffset="71257.287">21378 6211 897 0,'-8'6'318'0,"3"0"53"16,8-6-243-16,7-7 1 16,4-4-29-16,11-9 4 15,3-3-8-15,3 0-2 16,-3 6-20-16,-3 5-17 15,-11 11-24-15,-7 14-9 16,-8 6-13-16,-10 17-7 16,-5 7 4-16,-5 10-8 15,2-4-5-15,4 6-47 16,9-15-48-16,5-8-393 16,10-19 73-16</inkml:trace>
  <inkml:trace contextRef="#ctx1" brushRef="#br0">13381 13956 0</inkml:trace>
  <inkml:trace contextRef="#ctx1" brushRef="#br0" timeOffset="45.262">7854 10408 0</inkml:trace>
  <inkml:trace contextRef="#ctx0" brushRef="#br0" timeOffset="98617.935">1866 6916 978 0,'4'-28'338'0,"-7"12"54"15,-8 16-248-15,-4 19-60 16,-2 12-21-16,-5 16-6 15,2 8-20-15,-2 12-12 16,3 0-13-16,2 13-31 16,5-7-29-16,3 13-80 15,5-12-295-15,6-3 42 16</inkml:trace>
  <inkml:trace contextRef="#ctx0" brushRef="#br0" timeOffset="98985.09">2182 6974 1121 0,'6'-28'315'0,"-11"7"114"16,-10 20-309-1,-9 13-12-15,-3 11-13 0,-5 12-16 16,1 6-36-16,-3 7-16 16,9 3-8-16,2 10-13 15,5-4-4-15,3 6-2 16,10-3 2-16,5 4-6 15,3-12 8-15,9-3-5 16,6-15 2-16,7-8-4 16,3-19 4-16,8-14-5 15,-3-8 7-15,1-12-6 16,-10-3 6-16,-4-1-3 16,-15 6 0-16,-10 3 3 15,-12 10 4-15,-14 11-12 16,-6 13 0-16,-10 12-18 15,3 7-21-15,-2 7-45 16,14-5-14-16,10-7-365 16,24-13 87-16</inkml:trace>
  <inkml:trace contextRef="#ctx0" brushRef="#br0" timeOffset="99251.68">1724 6847 1082 0,'-37'7'317'0,"6"-6"124"15,18 0-294-15,9 0 13 16,10 2-12-16,16-3 0 15,11 0-42-15,24-4-9 16,8-1-31-16,18-4-17 16,0 0-28-16,16 0-24 15,-9 2-40-15,16 2-141 16,-10 3-375-16,1 2 52 16</inkml:trace>
  <inkml:trace contextRef="#ctx0" brushRef="#br0" timeOffset="99737.137">2455 7673 1206 0,'2'5'407'0,"-9"-8"85"16,12-7-332-16,7-1-9 15,7-2-42-15,4 2-34 16,0 4-28-16,2 7-17 16,-5 6-25-16,-5 6-40 15,-8 7-20-15,-9 7-30 16,-10 2-1-16,-8 5 3 16,-1-4 33-16,-4-1 26 0,6-5 35 15,3-2 19-15,6-6 10 16,8-5-3-16,9-4-1 15,9-6-11-15,8-3-13 16,13-6-42-16,5 0-52 16,13-6-80-16,0-3-328 15,18-8 29-15</inkml:trace>
  <inkml:trace contextRef="#ctx0" brushRef="#br0" timeOffset="100109.069">3047 7203 1213 0,'-32'6'408'16,"7"0"80"-16,13-3-348 15,6-1-2-15,9-2-49 16,11-1-21-16,4-1-19 15,15 0-12 1,4-1-14-16,18 1-15 0,1 0-20 0,14 1-108 16,-5-3-41-16,5-3-373 15,-13 1 14-15</inkml:trace>
  <inkml:trace contextRef="#ctx0" brushRef="#br0" timeOffset="100321.245">3087 7412 1336 0,'-10'-5'401'0,"10"3"105"16,11-4-369-16,8-4-1 15,7-2-27-15,12 2-20 16,4 3-23-16,13 5-32 15,1 4-70-15,3 4-35 16,-5-4-495-16,-4-7 115 0</inkml:trace>
  <inkml:trace contextRef="#ctx0" brushRef="#br0" timeOffset="101853.245">4260 7375 771 0,'14'-43'378'16,"-6"12"-2"-16,-7 17-165 16,-2 18-93-16,-4 12-34 15,-4 14-21-15,0 6-18 16,-1 11-6-16,0 0-14 0,0 10-15 15,1-4-5-15,0 7-6 16,1-6-12-16,1 3-52 16,4-9-33-16,-1-8-328 15,4-17 52-15</inkml:trace>
  <inkml:trace contextRef="#ctx0" brushRef="#br0" timeOffset="102153.011">4171 7451 763 0,'-2'-3'385'16,"4"-4"-1"-16,12-12-114 0,8-3-113 16,14-7 7-1,0-1-29-15,7-3-5 0,-3 9-48 16,3 3-17-16,-10 7-37 15,-1 8-12-15,-8 10-12 16,-9 7-14-16,-11 7-9 16,-11 7-14-16,-7 3-10 15,-10 1-30-15,-1-6-6 16,-2-1-39-16,4-7-13 16,1-4-59-16,10-5-254 0,10-4 65 15</inkml:trace>
  <inkml:trace contextRef="#ctx0" brushRef="#br0" timeOffset="102315.673">4901 7400 1226 0,'-14'-2'264'0,"5"5"68"15,5-5-595-15,9-8-111 16,7-5-92-16</inkml:trace>
  <inkml:trace contextRef="#ctx0" brushRef="#br0" timeOffset="102983.711">5594 7303 667 0,'15'-8'448'0,"0"-7"-13"15,-8 0-106-15,-4-1-124 16,-4 2-55-16,-6 2-12 15,-4 4-50-15,-11 0-11 16,0 2-12-16,-8 6-5 16,0 2-18-16,-3 10-5 15,6 5-11-15,-3 12-10 0,8 2-9 16,6 9-2-16,8-6-6 16,10 0-4-16,9-10 3 15,12-6 3-15,6-11-4 16,5-8 0-16,-2-6 4 0,9-11 5 15,-7-6-7-15,4-5 3 16,-4 3 3-16,-3-4-2 16,-13 8-9-16,-1 8 5 15,-14 8 2-15,-4 11-1 16,-6 10 1-16,-5 14 2 16,-1 3-3-16,-4 9-1 15,0 1-1-15,2 8 5 16,1-5-4-16,0 8 7 15,3-3-9-15,2 8-38 16,2-8-44-16,2 1-102 16,-1-14 27-16,3-14-395 15,-2-17 74-15</inkml:trace>
  <inkml:trace contextRef="#ctx0" brushRef="#br0" timeOffset="104583.597">5916 7876 953 0,'-13'11'343'0,"6"-10"62"16,6-7-253-16,7-2-22 15,5-1-44-15,4-4-8 16,-2 4-33-16,2 6-11 15,-5 8-22-15,-3 8-14 16,-6 7-16-16,-6 8-8 31,-7 2 0-31,-4 4-2 0,-3-5 12 0,2 2 18 16,3-9 14-16,4-4 27 16,7-5 2-16,6-4 9 15,7-6-10-15,13-4-5 0,5-2-31 16,14-4-71-16,4-3-51 15,15-5-361-15,0 2 33 16</inkml:trace>
  <inkml:trace contextRef="#ctx0" brushRef="#br0" timeOffset="105083.537">6490 7373 1072 0,'-19'11'365'15,"7"-2"79"-15,11 1-256 16,11-7-34-16,14-1 12 16,11-1-47-16,20-7-13 15,7-5-42-15,19-7-18 16,-3-5-57-16,16-6-155 15,-10-1-384-15,6 2 54 16</inkml:trace>
  <inkml:trace contextRef="#ctx0" brushRef="#br0" timeOffset="106719.295">8384 7075 1020 0,'17'-22'344'0,"-5"-4"82"15,-6 5-275-15,-8-1 13 16,-7 8-34-16,-13 2-6 15,-5 6-38-15,-14 6-16 16,0 6-28-16,-17 4-8 16,0 10-13-16,-11 13 6 15,7 6-10-15,-5 14 4 16,15 0-5-16,5 11-9 16,17-11-7-16,9 1 3 15,17-11-5-15,15-3-8 16,13-10 2-16,20-6-49 15,8-9-47-15,18-1-68 16,1-5-42-16,11-4-319 16,-11-2 75-16</inkml:trace>
  <inkml:trace contextRef="#ctx0" brushRef="#br0" timeOffset="107133.201">8495 7733 1179 0,'-7'7'394'0,"14"-5"87"16,10-5-326-16,7-3-17 16,2 1-46-16,1 4-25 15,-7 5-37-15,-4 7-16 0,-7 6-16 16,-9 6-27 0,-9 1 0-16,-7 5-9 0,-5-4 2 15,-8 4 8-15,4-5 18 16,0-1 10-16,5-3 9 15,6-4 6-15,13-6 0 16,11-4 2-16,12-5-12 16,17-8 2-16,8-4-57 15,12-9-98-15,-1-4-343 16,4-10 39-16</inkml:trace>
  <inkml:trace contextRef="#ctx0" brushRef="#br0" timeOffset="107542.491">9227 7309 1146 0,'-35'15'404'16,"9"-7"91"-16,14-3-323 16,11-3 0-16,12-2-47 0,10-3-14 15,8-2-47-15,9-2-8 16,8-1-22-16,15 1-24 16,-1 0-42-16,9 2-112 15,-5 1-43-15,-2-2-375 16,-16 1 11-16</inkml:trace>
  <inkml:trace contextRef="#ctx0" brushRef="#br0" timeOffset="107764.845">9271 7456 930 0,'-26'16'505'15,"10"-12"-11"-15,10-2-168 16,12 0-152-16,10-7-9 0,6 1-62 16,10-3-8-16,6 2-28 15,17 0-19-15,2 3-53 16,10-1-133-16,-2 2-83 16,6-6-367-16,-16-11-18 15</inkml:trace>
  <inkml:trace contextRef="#ctx0" brushRef="#br0" timeOffset="109699.901">10927 6774 875 0,'4'-9'265'0,"-20"11"62"15,-13 17-247-15,-13 23 17 16,-6 11-30-16,-16 27 11 16,8 3-8-16,-5 18 16 15,9-8-10-15,2 13 14 16,16-15-25-16,3 14 1 16,12-15-34-16,12 4-7 0,12-15-20 15,14 0-3-15,9-21-33 16,15-6-69-16,-1-20-10 15,10-6-354-15,-8-13 48 16</inkml:trace>
  <inkml:trace contextRef="#ctx0" brushRef="#br0" timeOffset="110434.931">11488 7362 1033 0,'2'-6'342'15,"-9"-4"59"-15,-5 1-262 16,-3 1-36-16,-11 0-4 16,-3 5-25-16,-14 8 2 15,4 4-20-15,-8 13-3 16,5 5-19-16,-4 11-3 15,11 1-10-15,-2 10-1 16,10-6-5-16,10 2-7 16,12-10 0-16,11-4-6 15,12-15-1-15,15-11-5 16,6-11 5-16,13-13-5 16,-3-8 5-16,10-9-3 15,-9-1 6-15,-1-1 1 16,-12 7-2-16,-6 2 0 15,-12 12-1-15,-11 10 0 0,-13 7-3 16,-10 15 4-16,-7 9-2 16,-9 15 4-16,-2 3-6 15,-1 12-5-15,8-8 0 16,6 6-39-16,15-12-42 16,10-3-83-16,9-13-223 15,15-12-107-15,2-16-89 16</inkml:trace>
  <inkml:trace contextRef="#ctx0" brushRef="#br0" timeOffset="110811.905">11730 7594 1151 0,'-11'13'401'0,"9"-2"54"16,5-2-318-16,15-4-4 16,7-4-52-16,20-3-19 15,5-3-13-15,18-2-33 16,-4 2-99-16,6 1-416 15,-16 2 85-15</inkml:trace>
  <inkml:trace contextRef="#ctx0" brushRef="#br0" timeOffset="113315.487">13110 7406 811 0,'3'-2'302'0,"-3"-10"54"15,-2-4-210-15,-1-5-3 16,-2 2-34-16,-6-2 8 16,-1 6-29-16,-8 3-11 15,-3 7-19-15,-6 6-7 16,-3 9-22-16,-10 13-2 15,2 10-7-15,-7 11-8 16,4 6-5-16,3 10 0 16,10-6 0-16,9 0-3 15,14-12 2-15,13-11 0 16,13-21-5-16,22-18-3 16,8-17 3-16,11-18-2 15,-1-5 3-15,0-5-7 0,-15 8 3 16,-6 7 1-16,-15 16 3 15,-7 10-4-15,-9 14 2 16,-7 11 4-16,-8 9-1 16,-7 12 0-16,-1 3 0 15,-6 11 5-15,1 0-5 16,0 11 0-16,6-5-6 16,-1 8-24-16,7-7-37 0,2 0-65 15,4-9-35-15,5-1-314 16,7-9 53-16</inkml:trace>
  <inkml:trace contextRef="#ctx0" brushRef="#br0" timeOffset="113672.924">13183 8110 989 0,'-15'26'340'0,"4"-10"67"15,7-6-239-15,8-7-46 16,9-13-6-16,3-1-36 16,8-4-16-16,-1 1-27 15,3 4-18-15,-5 9-16 0,-3 6-2 16,-8 8-6-16,-7 10-7 16,-6 4-17-16,-3 5-51 15,-2-3-25-15,-1-5-60 16,3-14-295-16,7-16 79 15</inkml:trace>
  <inkml:trace contextRef="#ctx0" brushRef="#br0" timeOffset="114494.827">13909 7578 918 0,'-34'4'321'15,"8"0"54"-15,5-1-212 16,9-2-37-16,9 1-6 15,9 0-16-15,6 1-8 16,6 1-36-16,9 2-12 16,3-1-24-16,12-2-18 15,2-4-40-15,12-6-97 16,-1-5-344-16,11-2 52 16</inkml:trace>
  <inkml:trace contextRef="#ctx0" brushRef="#br0" timeOffset="115165.602">15042 7405 832 0,'7'-4'328'0,"-2"0"33"0,-3-2-201 16,-6 5-50-16,-2 2-21 16,-6 2 3-16,-4 0-3 15,-9 3 6-15,2-2-13 16,-9 3-1-16,1 1-13 15,-7 7 1-15,2 4-16 16,-1 9-9-16,8 4-5 16,2 6-17-16,12-4-13 15,8 3-2-15,10-8-4 0,13-8-7 16,10-12 5-16,11-11 1 16,1-13-8-16,7-15 3 15,-5-4 3-15,2-6-4 16,-10 4-4-16,-3 1 5 15,-10 12 2-15,-5 8-5 16,-9 11 2-16,-8 13 5 16,-6 13 0-16,-8 18 1 15,-5 5 0-15,-1 18 6 16,3-4-12-16,3 9 3 16,8-8-5-16,2 5-80 15,6-10-38-15,4-2-67 16,3-13-327-16,10-6 54 15</inkml:trace>
  <inkml:trace contextRef="#ctx0" brushRef="#br0" timeOffset="115615.524">15290 7944 1050 0,'-5'-1'368'0,"11"-2"83"16,5-2-283-16,3 1 6 15,0 0-53-15,-1 3-14 16,-4 2-49-16,-1 8-20 16,-3 4-35-16,-5 8-26 15,-5 2-24-15,-10 7-14 16,-1-1 1-16,-6 3 3 16,0-4 22-16,-1-1 22 15,8-6 19-15,3-1 4 16,8-9 1-16,10-3 0 0,6-7 0 15,10-5-6-15,4-5-3 16,8-5-59-16,1 0-52 16,9 0-353-16,-4 5 45 15</inkml:trace>
  <inkml:trace contextRef="#ctx0" brushRef="#br0" timeOffset="116131.824">15985 6768 1063 0,'-20'-12'362'15,"2"-1"88"-15,10 5-296 16,3 6 18-16,5 5-44 16,6 13-11-16,1 12-39 15,5 19-12-15,5 11-31 16,6 18-11-16,0-1-16 0,4 19-5 16,-2-4-7-16,-7 14 2 15,-9-8 1-15,-14 15-5 16,-13-13 3-16,-15 5 1 15,-6-12-3-15,-10 5 5 16,7-22 0-16,-2-3-1 16,10-17-10-16,5-6-56 15,10-19-62-15,3-10-398 16,4-15 56-16</inkml:trace>
  <inkml:trace contextRef="#ctx0" brushRef="#br0" timeOffset="117072.637">16621 7502 1046 0,'-14'8'393'0,"-12"3"15"0,20-6-290 15,10-2-175-15,4 1-349 16,0-1 51-16</inkml:trace>
  <inkml:trace contextRef="#ctx0" brushRef="#br0" timeOffset="117865.033">17736 7453 965 0,'4'-8'363'0,"-1"-2"53"16,-5 1-255-16,-2 2-16 0,-5 1-52 16,-9 4-12-16,-4 2-29 15,-11 7-10-15,-4 3-10 16,-7 8 1-16,2 5-4 16,-4 12 10-16,10 0-6 15,6 4-2-15,11-6-3 16,9 0-11-16,13-12-7 0,10-7-7 15,7-9 0-15,15-13-6 16,4-8 8-16,12-14-4 16,-1-6-1-16,8-8-4 15,-12 6 7-15,-6 1-4 16,-14 14 2-16,-10 14-3 16,-13 15 3-16,-10 18-5 15,-5 14 6-15,-12 20-7 16,-4 4 1-16,-4 19 4 15,5-9 1-15,2 8-1 16,7-13 3-16,8-1-19 16,8-17-47-16,8-4-91 15,2-19-174-15,10-12-188 16,2-17-59-16</inkml:trace>
  <inkml:trace contextRef="#ctx0" brushRef="#br0" timeOffset="118464.647">18017 8102 1119 0,'-13'3'407'0,"0"-7"70"0,9-2-305 15,10-3 2-15,7-1-54 16,2-2-26-16,3 3-37 15,2 6-20-15,-2 6-19 16,-3 6-13-16,-7 6-14 16,-9 11-7-16,-8 4-1 15,-9 9 2-15,-4 1-3 0,-5 9 6 16,3-10 14-16,3 1 2 16,6-8-2-16,7-5 5 15,9-11 0-15,14-6-6 16,11-10 1-16,17-8-15 15,7-2-71-15,16-8-440 16,-7-9 114-16</inkml:trace>
  <inkml:trace contextRef="#ctx0" brushRef="#br0" timeOffset="120673.726">18692 7624 819 0,'-24'1'342'16,"-3"-3"47"-16,5-1-196 16,4 1-13-16,8 0-34 15,6-2 7-15,10 1-40 16,12-3-3-16,7 2-44 16,13-1-16-16,7 4-25 15,15-3-3-15,0 2-35 0,19-3-114 16,0-2-393-16,11-3 71 15</inkml:trace>
  <inkml:trace contextRef="#ctx0" brushRef="#br0" timeOffset="121814.275">20027 7548 937 0,'-6'-1'281'0,"-1"-2"82"15,-1-1-260-15,-2-3 7 0,-3-1-30 16,-8-1 0-1,-2 3-21-15,-8 6-4 0,-1 2-20 16,-10 12 8-16,4 6-12 16,-3 11-1-16,7 0-1 15,4 8 3-15,14-6-8 16,12 4-4-16,13-10-2 16,16-3-10-16,11-11-10 15,17-9-24-15,5-8-45 16,15-9-399-16,5-4 97 15</inkml:trace>
  <inkml:trace contextRef="#ctx0" brushRef="#br0" timeOffset="122182.985">20704 7661 1133 0,'-20'3'357'0,"2"0"71"15,8-2-328-15,8 0-25 16,9-2-82-16,10-2-411 15,6 1 103-15</inkml:trace>
  <inkml:trace contextRef="#ctx0" brushRef="#br0" timeOffset="122915.773">21647 7585 846 0,'7'0'314'16,"-9"-1"44"-16,-2-1-200 15,-1 2-40-15,-5 0 3 16,-5-1-32-16,-6 1 6 16,-1 0-13-16,-10 4 2 15,-2 0-20-15,-5 9 10 16,1 3-11-16,-1 12-11 15,6 2-11-15,7 6-11 0,10-4-14 16,11 0-9-16,11-10-3 16,15-9-3-16,5-12 0 15,15-15-5-15,0-9 1 16,7-10-2-16,-5-2 1 16,0-4 6-16,-12 8-4 15,-2 1 1-15,-9 11 1 16,-9 9-1-16,-6 13 0 0,-6 18 2 15,-8 14 2-15,-4 21-3 16,-7 7 1-16,-5 17 1 16,2-5-1-16,-3 6 0 15,6-14 0-15,2-1 0 16,10-16-12-16,6-4-7 16,9-16-132-16,8-14-370 15,4-17 71-15</inkml:trace>
  <inkml:trace contextRef="#ctx0" brushRef="#br0" timeOffset="123466.853">21879 8316 1040 0,'-16'0'375'0,"5"-4"88"15,6 1-275-15,8-4 7 16,3-1-47-16,8-3-10 15,4 1-48-15,5 3-17 16,0 2-40-16,0 7-7 16,-5 5-19-16,-6 8-14 15,-9 3-19-15,-11 11-16 0,-9 0-6 16,-10 10 0 0,-3-3 7-16,-3 2 13 0,4-8 21 15,6 0 9-15,10-10 3 16,8-2 3-16,8-10 0 15,13-1-5-15,7-6-3 16,11-4-59-16,4-1-60 16,12-3-394-16,0 1 57 15</inkml:trace>
  <inkml:trace contextRef="#ctx0" brushRef="#br0" timeOffset="106319.785">644 9437 787 0,'-2'-5'269'16,"-1"-3"59"-16,1-1-208 0,-2 3-24 16,1 0-20-16,-4 0 2 15,-1 6-26-15,-3 5-1 16,2 3-14-16,-2 7-1 16,0 1-18-16,4 5 11 15,3-2 1-15,1 3 7 16,6-3-5-16,4-4 10 15,1-6-16-15,3-7-3 16,1-9-13-16,2-7-3 16,-3-5-6-16,1-7 5 15,-4 2-5-15,-6-4 0 16,-3 9 3-16,-4 4-3 16,-3 8 0-16,-6 8-1 15,2 8 2-15,-2 5-7 16,4 2 3-16,0 3 1 15,8-2-25-15,9-3-414 16,6-5 135-16</inkml:trace>
  <inkml:trace contextRef="#ctx0" brushRef="#br0" timeOffset="107414.237">1236 9362 982 0,'-1'-26'247'0,"-4"18"93"16,0 19-271-16,-2 15-10 15,-6 16 12-15,2 7-24 16,-3 10 5-16,2-5-10 15,2 2 7-15,5-10-3 16,3-2 4-16,4-14-9 16,6-10-4-16,6-14-16 0,8-16-4 15,5-10-12 1,7-20 3-16,2-5-4 0,4-12 1 16,-5 7-8-16,1 1 5 15,-9 16-4-15,-6 10 5 16,-11 18-5-16,-2 10 5 15,-8 11-3-15,-5 11 2 16,-2 2 1-16,-1 7 7 16,-2-3-5-16,1 0 6 15,8-6-7-15,0-2 3 16,6-10-7-16,4-4 9 16,5-8-10-16,2-11 8 15,3-9-10-15,7-13 6 16,-1-8-5-16,6-11 5 15,0 7-6-15,2 0 2 16,-9 12 2-16,-3 12 0 16,-9 13-6-16,-7 13 2 15,-7 9-1-15,-5 17-2 16,-4 2-6-16,-1 9 1 0,0-4-26 16,3-2-57-16,5-11-36 15,4-7-309-15,6-16 37 16</inkml:trace>
  <inkml:trace contextRef="#ctx0" brushRef="#br0" timeOffset="107848.065">2148 9328 921 0,'7'1'294'0,"-8"-2"88"15,-8 4-263-15,-7 8 18 16,-5 1-22-16,-9 9 2 15,-1 1-25-15,-4 8 10 16,1-1-33-16,-2 7 0 16,7-2-32-16,2 3-5 15,10-4-20-15,11 0 5 16,10-10-16-16,12-7 3 16,7-10-8-16,7-16 2 15,3-8-3-15,5-14 7 16,-5-7-8-16,1-11-1 0,-7 2 3 15,-4-2-5-15,-7 9-7 16,-4 2 12-16,-5 15-6 16,-6 8 2-16,-4 14 0 15,-4 16 8-15,-2 13-9 16,-7 15 11-16,2 4-5 16,2 14 12-16,3-7-10 15,8-1 8-15,9-11-9 16,9-5-8-16,2-18-55 15,10-11-59-15,-3-14-31 16,6-13-332-16,-4-14 51 0</inkml:trace>
  <inkml:trace contextRef="#ctx0" brushRef="#br0" timeOffset="107990.401">2479 9357 839 0,'-1'32'397'16,"-1"5"11"-16,-1 10-170 15,4-2-120-15,6 7-20 16,3-6-53-16,3 4-18 16,2-8-24-16,1-1-80 15,-1-11-42-15,-2-5-317 16,-2-10 22-16</inkml:trace>
  <inkml:trace contextRef="#ctx0" brushRef="#br0" timeOffset="108315.08">2322 9585 550 0,'-19'16'539'16,"6"3"-96"-16,8-3 3 15,15 0-296-15,11-7-39 16,17-10 6-16,5-7-48 0,12-15-3 16,1-8-17-16,11-10-12 15,-9 3-22-15,6-3-3 16,-10 10-13-16,-1 2 4 15,-15 9-4-15,-3 5 3 16,-13 8-2-16,-4 6 3 16,-9 6-2-16,-5 11 4 15,-5 5-8-15,-4 12 4 16,-5 4 0-16,-3 10-1 16,3-2-2-16,0 2-3 15,3-12-31-15,1-7-56 16,2-16-36-16,-3-12 401 15,-1-15-788-15,-6-19 387 16</inkml:trace>
  <inkml:trace contextRef="#ctx0" brushRef="#br0" timeOffset="108447.373">2908 8999 950 0,'-4'-16'502'0,"-4"10"-54"16,-4 11-207-16,2 11-215 15,1 5-126-15,-2 9-345 16,0 0 41-16</inkml:trace>
  <inkml:trace contextRef="#ctx0" brushRef="#br0" timeOffset="109214.326">3186 9404 1193 0,'3'-15'313'0,"-7"3"109"16,-1 8-343-16,-1 3 1 16,0 4-8-16,-1 14-4 15,-1 8-19-15,2 8 3 16,1 3-23-16,0 6-9 16,4-6-15-16,5 0 3 15,1-12-11-15,9-7 3 16,3-13-2-16,9-11 6 15,-1-10-8-15,7-11 8 16,-2-2-7-16,0-6 6 16,-3 5-6-16,-1 0 7 15,-6 8-7-15,-5 6 7 16,-3 10-9-16,-7 4 6 16,-6 10-1-16,-2 8 2 0,-2 6-3 15,-2 11 8-15,-1 4-4 16,2 6 5-16,2 0-2 0,-1-2 8 15,6-8-4 1,5-6 5-16,3-8-5 0,5-9 1 16,1-7-10-16,5-8 5 15,-1-6-7-15,3-13 4 16,0-5-5-16,5-6 5 16,-4 1-8-16,3-2 8 15,-3 8-5-15,0 3 5 16,-4 7-4-16,-2 7 4 15,-4 6-9-15,-3 9 6 16,-4 7-4-16,-5 9 1 16,-3 7 3-16,-3 4 1 15,3-1-6-15,2 3 2 16,4-9-1-16,8-4-3 16,3-10 1-16,9-7-3 15,0-9-1-15,7-11-2 16,1-5-3-16,2-5 5 15,-5-1 0-15,2-2 8 16,-4 5-3-16,-3 4 7 16,-5 10-2-16,-1 5 4 0,-7 10-5 15,-5 9 9-15,-5 7-7 16,-4 11 0-16,-4 4 1 16,-2 6 3-16,-1-3-10 0,0 0 6 15,5-6-2-15,3-7-2 16,3-11-53-16,4-13-68 15,-1-14-40-15,0-19-312 16,1-11 19-16</inkml:trace>
  <inkml:trace contextRef="#ctx0" brushRef="#br0" timeOffset="109338.22">4086 9109 1249 0,'-7'-15'462'0,"0"6"28"16,0 10-354-16,-1 5-51 15,5 5-113-15,3 7-117 16,2 6-243-16,5 3-102 16,1 3-141-16</inkml:trace>
  <inkml:trace contextRef="#ctx0" brushRef="#br0" timeOffset="109830.8">4426 9358 1022 0,'-26'8'405'16,"5"-3"41"-16,8-1-232 15,11-2-95-15,5-3-1 16,7 2-47-16,5-1 2 16,3-1-27-16,6 2-4 15,2 4-26-15,-1 1-2 16,-7 3-21-16,-4 4 8 15,-9 1-12-15,-11 5 6 16,-7 3-5-16,-8 8 10 16,-5 2-10-16,-6 4 16 0,3-1-4 15,-1 3 8-15,8-5-5 16,6 2 13-16,7-10-9 16,9-3 2-16,7-7-8 15,8-7 2-15,4-5-10 16,12-3 1-16,2-4-18 15,7-5-103-15,-4-4-43 16,-5-7-351-16,-9-3-4 16</inkml:trace>
  <inkml:trace contextRef="#ctx0" brushRef="#br0" timeOffset="110028.458">4339 9553 1161 0,'-21'5'418'16,"10"1"58"-16,9-1-296 15,9-1-78-15,12 1-16 16,6 0-70-16,13-2-3 16,5-2-23-16,7-2-124 15,-4-4-360-15,5-3 71 0</inkml:trace>
  <inkml:trace contextRef="#ctx0" brushRef="#br0" timeOffset="110463.767">4833 9500 970 0,'-8'8'328'0,"5"-1"66"16,6-3-267-16,5 0 20 16,7-5-37-16,4-5 11 15,4-2-27-15,4-6-10 16,0-3-33-16,4-3-14 16,-5 3-24-16,-4-1-3 15,-8 5-5-15,-5-2-2 16,-9 3-3-16,-9 3 7 15,-6 1 0-15,-9 4 1 16,-7 4-3-16,-6 6 4 16,4 4-9-16,-9 10 44 15,7 7 17-15,0 13 26 16,4 4 5-16,2 9 8 16,11-3-48-16,9 1-18 0,13-12-31 15,16-6-5-15,12-15-10 16,15-14-46-16,5-15-57 15,11-21-480-15,-12-11 92 16</inkml:trace>
  <inkml:trace contextRef="#ctx0" brushRef="#br0" timeOffset="111997.415">5735 9628 932 0,'9'-65'351'0,"1"2"63"16,1 19-263-16,-3 10-10 15,-6 21-53-15,-3 13-7 16,-5 16-30-16,-3 14-8 16,-3 10-1-16,-1 18-6 15,-2 0-19-15,2 16-8 16,1-5-3-16,2 9-7 15,2-9-2-15,2 3-23 16,3-14-43-16,4-7-61 16,2-18-27-16,2-19-311 15,-3-22 53-15</inkml:trace>
  <inkml:trace contextRef="#ctx0" brushRef="#br0" timeOffset="112297.344">5670 9650 965 0,'4'-28'347'16,"-1"-8"90"-16,9 5-250 15,8-5 15-15,6 7-43 16,4 2-16-16,3 11-58 0,5 4-30 16,-3 9-36-16,-2 4-8 15,-3 6-9-15,-4 4 1 16,-9 4-4-16,-8 6 6 15,-8 2-3-15,-10 8 0 16,-6 1 0-16,-8 4 4 16,0-5-7-16,-6-3-3 15,3-7-21-15,-2-5-56 16,4-8-31-16,5 1-42 16,8-4-37-16,6-5-311 15,10-4 112-15</inkml:trace>
  <inkml:trace contextRef="#ctx0" brushRef="#br0" timeOffset="112469.328">6219 9400 1068 0,'13'-8'322'0,"-19"7"73"16,-3 9-293-16,-2 5-51 15,-6 9-6-15,0 4-40 16,-3 11-3-16,3-1 1 0,1 8-8 15,8-5-2-15,2 3-64 16,6-12-30-16,4-4-299 16,2-14 31-16</inkml:trace>
  <inkml:trace contextRef="#ctx0" brushRef="#br0" timeOffset="112933.333">6322 9466 861 0,'5'4'303'16,"2"0"49"-16,2 0-215 16,5-3-44-16,5-3-6 15,0-4-31-15,7-2-6 16,-4-3-14-16,4 0-6 16,-4-1-18-16,1 1 1 15,-5 2 0-15,0 0-12 16,-9 4 2-16,-3 0 3 0,-6 2-7 15,-9 3-1-15,-4 3 3 16,-6 6 3-16,-1 5 0 16,-5 8 0-16,5 1-3 15,-1 8 25-15,5-2 4 16,5 2 7-16,8-3 5 16,6-2 6-16,7-7-15 15,8-6-7-15,5-8-9 16,12-8-3-16,2-6-8 15,10-11-3-15,-3-1-5 0,-2-8-1 16,-12 3-1-16,-5-4 4 16,-15 3-6-16,-11 0 4 15,-10 7 1-15,-14 4-2 16,-7 8-7-16,-11 9-24 16,3 6-25-16,-2 8-20 15,11 1-40-15,7 6 42 16,9-1-352-16,11 5 117 15</inkml:trace>
  <inkml:trace contextRef="#ctx0" brushRef="#br0" timeOffset="113197.186">6871 9814 1138 0,'12'-54'405'15,"5"-25"61"-15,2-8-313 16,-2-25-31-16,-3-2-60 16,0-16-17-16,-10 16-27 15,-1 2-7-15,-2 32-2 0,0 22-2 16,-3 29 1 0,-1 20-3-16,1 18-6 0,0 14-5 15,-1 8-23-15,3 12-83 16,0 3-48-16,0 9-328 15,-1-5 15-15</inkml:trace>
  <inkml:trace contextRef="#ctx0" brushRef="#br0" timeOffset="113497.63">6880 9503 936 0,'4'10'337'15,"3"-6"53"-15,7-2-223 16,2-2-40-16,7-3 1 15,2-1-30-15,9-1-12 16,-1-5-28-16,13 0-17 16,-3-2-24-16,1 3-13 15,-11 3-1-15,-4 6-4 16,-13 5 0-16,-5 7-4 0,-10 7 6 16,-5 11-2-16,-5 0 1 15,-2 10 4-15,0 0-2 16,3-1-2-16,4-7 3 15,5-4-2-15,4-13-6 16,7-11-44-16,1-14-42 16,5-18 28-16,-2-9-417 0,7-16 115 15</inkml:trace>
  <inkml:trace contextRef="#ctx0" brushRef="#br0" timeOffset="113630.97">7399 9081 1230 0,'-13'-3'403'0,"-6"6"50"16,5 6-363-16,4 5-23 16,3-1-94-16,7 1-90 15,3-4-335-15,12-6 58 16</inkml:trace>
  <inkml:trace contextRef="#ctx0" brushRef="#br0" timeOffset="113830.431">7788 8822 1190 0,'7'-14'406'0,"-12"20"60"16,-5 23-306-16,-7 9-73 15,-6 24 1-15,-7 9-37 16,-11 23-1-16,3-6-15 16,1 14-4-16,6-13-25 15,8 2-9-15,14-21-26 16,5-8-106-16,6-19-14 15,-5-14-364-15,1-21 13 0</inkml:trace>
  <inkml:trace contextRef="#ctx0" brushRef="#br0" timeOffset="114264.159">7457 9346 1094 0,'0'4'398'0,"5"6"47"16,5 2-294-16,13 2-69 15,6-3-45-15,17 1-22 16,2-6-16-16,15-3-5 16,-4-10-4-16,4-4-22 15,-10 0-4-15,2-4-7 16,-15 2 5-16,-8 2 2 16,-8 5 20-16,-12 0 11 15,-12 3 10-15,-14-2-5 16,-6 3 2-16,-6-5 3 0,-2 1 3 15,-3 4 3-15,5 3 7 16,0 4 17-16,4 4 7 16,4 6 10-16,7 0-4 15,10 2-4-15,8 3-18 16,13 0-7-16,4 0-18 16,3 5 1-16,0 2-1 15,-1 4 2-15,-9 1-1 0,-12 6-2 16,-5-3 1-16,-7 3 31 15,-8-7 17-15,-8-3 4 16,1-7 5-16,-4-8-3 16,1-8-33-16,-1-7-16 15,9-5-43-15,1-10-128 16,5-1-356-16,5-12 40 16</inkml:trace>
  <inkml:trace contextRef="#ctx0" brushRef="#br0" timeOffset="163638.751">1748 10983 1025 0,'17'-10'287'0,"-5"-10"102"16,-4 1-294-16,-6-3 18 15,-5 2-22-15,-10 2-6 16,-6 7-20-16,-9 7-7 16,-1 8-18-16,-8 13-7 15,4 10-9-15,-2 21-1 16,3 6-3-16,1 15 3 15,12-2-1-15,9-5-6 16,10-19-11-16,18-18-6 0,11-26-1 16,17-29-2-1,5-18 4-15,16-27 2 0,-1-8-1 16,5-20 4-16,-8 10-1 16,-3-11-2-16,-16 21-1 15,-10 10-1 1,-15 28-1-16,-11 24 1 15,-11 34 5-15,-13 31-4 0,-7 18 5 16,-8 22-3-16,-3-1-1 0,0 14-6 16,5-20 8-16,9 4-106 15,11-21-49-15,11-3-338 16,9-22-4-16</inkml:trace>
  <inkml:trace contextRef="#ctx0" brushRef="#br0" timeOffset="163905.305">2550 10597 1236 0,'-3'-16'334'0,"-6"3"108"16,-2 8-358-16,-5 5-3 15,-1 5-17-15,-8 8-23 16,-3 8-12-16,-7 8-7 0,4 3-10 15,-8 11-4-15,7-2-8 16,-3 10-1-16,6-3 3 16,2 13-1-16,6-2-2 15,1 11-2-15,7-7-2 16,6 1-16-16,5-14-52 16,7-11-396-16,8-16 102 15</inkml:trace>
  <inkml:trace contextRef="#ctx0" brushRef="#br0" timeOffset="164389.902">2771 10822 710 0,'39'-38'461'0,"-15"9"-58"16,-3 5-67-16,-12 8-235 16,-7 8-9-16,-12 3-16 15,-12 7-7 1,-6 3-19-16,-11 9-1 0,2 1-10 15,-8 11-7-15,7 4-7 16,-2 12-6-16,9 2-6 16,-1 16-6-16,11-3-5 15,4 14-2-15,8-9 1 0,8-1 0 16,8-17-3-16,12-9 1 16,6-18 2-16,10-16-3 15,1-13 2-15,7-12 3 16,-7-5 2-16,-6-10-4 15,-13 2 2-15,-12-2-11 16,-17 4 4-16,-12 0-72 16,-8 12-27-16,-7 9-19 15,2 10-18-15,0 11-64 16,10 8-220-16,12 1 80 16</inkml:trace>
  <inkml:trace contextRef="#ctx0" brushRef="#br0" timeOffset="164687.992">2390 10582 1135 0,'-39'-2'378'0,"1"0"117"16,20 5-317-16,11 2 15 15,15 3-32-15,15 1-31 16,12 1-48-16,17 4-10 16,6-2-21-16,18-2-20 15,2-1-17-15,17 3-30 16,-4-6-51-16,9-1 134 15,-14-1-651-15,-2-7 220 16</inkml:trace>
  <inkml:trace contextRef="#ctx0" brushRef="#br0" timeOffset="165938.362">2899 11479 1099 0,'-2'1'340'16,"9"-13"90"-16,14-13-268 15,7-3-43-15,8-7 3 16,-3 6-35-16,2 5-21 0,-8 14-38 16,-4 8-11-16,-8 9-17 15,-2 7-84-15,-7 3-37 16,-6 2-372-16,-1-5 34 15</inkml:trace>
  <inkml:trace contextRef="#ctx0" brushRef="#br0" timeOffset="166751.982">3198 11350 960 0,'-9'12'281'0,"-6"14"76"16,1 7-275-16,2 11-12 16,1 0-24-16,6 0-21 15,3-13-12-15,4-8-342 16,3-15-37-16,3-22-103 16</inkml:trace>
  <inkml:trace contextRef="#ctx0" brushRef="#br0" timeOffset="167405.438">1311 11921 829 0,'-37'7'315'0,"3"-3"49"15,11-2-203-15,10 0-57 0,13-2-24 16,14 1 3-16,13 1-28 15,31 3 7-15,9-1-14 16,32 2-6-16,9-2-13 0,39 0-8 16,-8 2-16-16,41 0 0 15,-9 2-4-15,25-2-4 16,-22-4 3-16,15-3-50 16,-32-2-31-16,11-4-359 15,-31-5 63-15</inkml:trace>
  <inkml:trace contextRef="#ctx0" brushRef="#br0" timeOffset="168854.471">2218 12445 1002 0,'-5'-12'294'0,"-7"0"71"16,3 6-290-16,-5 2-2 0,-2 2-24 16,-7 2 1-16,-1 5-2 15,-9 8 13-15,5 3 2 16,-7 13 5-16,7 5-9 16,1 14-5-16,6 0-16 15,8 7-8-15,10-10-15 16,13-2-7-16,10-20-5 0,17-16 1 15,4-22-2 1,18-25 4-16,2-18 2 0,13-25 8 16,-7-6 0-16,4-16 3 15,-17 12 0-15,-8-2 2 16,-19 25-8-16,-10 16 1 16,-14 27-1-16,-9 26-3 15,-7 27-2-15,-11 25 1 16,-1 14-6-16,-9 18-4 15,5-5 0-15,2 5-2 16,9-18-30-16,8-4-94 16,7-19 294-16,11-3-674 15,1-15 228-15</inkml:trace>
  <inkml:trace contextRef="#ctx0" brushRef="#br0" timeOffset="169421.269">2942 12434 974 0,'2'-10'313'0,"-7"1"69"16,-3 1-265-16,0 0 28 16,-7 3-24-16,-9 3 3 15,-2 3-11-15,-7 3 2 16,-2 5-40-16,-3 7-16 15,6 4-22-15,2 13-11 16,5 2-22-16,3 14 0 16,7-1-1-16,4 1-5 15,9-10 4-15,9-6 4 16,9-18-8-16,12-12-2 16,4-12 2-16,12-14 0 15,1-8-3-15,2-8 4 16,-4 0 1-16,-6 1 3 0,-12 10-5 15,-7 8 1-15,-7 12-1 16,-9 8 1-16,-3 13 1 16,-8 14 1-16,-6 8 3 0,-7 18-2 15,-2 2-3-15,-6 12-6 16,3-6-26-16,-1 4-86 16,8-15-23-16,1-1-377 15,12-11 40-15</inkml:trace>
  <inkml:trace contextRef="#ctx0" brushRef="#br0" timeOffset="169739.555">3069 13009 1222 0,'-1'17'368'0,"7"-14"98"16,11-9-306-16,7-7-46 15,8-2 1-15,0 4-55 16,1 5-9-16,-5 9-33 15,-4 11-12-15,-9 6-8 0,-8 12-5 16,-12 3-31-16,-7 7-74 16,-6-4-29-16,-5 1-329 15,3-9-38-15,0-8-98 16</inkml:trace>
  <inkml:trace contextRef="#ctx0" brushRef="#br0" timeOffset="171047.435">3913 11831 1185 0,'-29'-4'345'0,"9"2"111"16,5 2-312-16,12 1-27 15,8 3-8-15,8-1-51 16,12-1-19-16,8 1-28 16,12-7-7-16,5-2 0 15,11-4-89-15,-3-1-42 16,2-1-369-16,-11 6 25 0</inkml:trace>
  <inkml:trace contextRef="#ctx0" brushRef="#br0" timeOffset="171258.02">3936 12013 1087 0,'-24'6'378'15,"10"-9"67"-15,13-2-264 16,10-3-73-16,13-5-14 16,7 2-52-16,11 0-11 15,4-1-17-15,14-3-117 16,1 2-364-16,14-9-9 16,0 3-228-16</inkml:trace>
  <inkml:trace contextRef="#ctx0" brushRef="#br0" timeOffset="171855.477">5298 11643 1002 0,'19'-24'414'0,"-9"-3"52"15,-10 5-279-15,-5 5-12 16,-7 7-64-16,-13 8-27 16,-8 7-30-16,-13 10-4 15,-3 7-15-15,-10 15-2 16,7 4-11-16,-1 16-10 0,13 2 6 16,4 6-4-16,14-8-3 15,13-5-4-15,15-18-1 16,16-14-7-16,10-20-1 15,17-16-2-15,6-15 2 16,13-18 2-16,-5-3 2 16,3-9-4-16,-14 9 8 15,-4 3-6-15,-20 14 0 16,-6 11-1-16,-12 16 7 0,-10 17-7 16,-10 14 6-16,-5 21-5 15,-5 7 3-15,0 12-5 16,5-4 2-16,4 3-75 15,4-15-73-15,-3 3-392 16,4-11 31-16</inkml:trace>
  <inkml:trace contextRef="#ctx0" brushRef="#br0" timeOffset="173006.641">5969 11823 963 0,'-26'7'365'0,"4"0"71"15,7-4-213-15,12-1-86 16,11-3-18-16,13-3-4 16,11-1-56-16,21-4-28 15,8-1-15-15,20 0-68 16,-4-1-54-16,9-1-390 0,-13 3 62 16</inkml:trace>
  <inkml:trace contextRef="#ctx0" brushRef="#br0" timeOffset="173520.347">6948 11317 1120 0,'-28'11'338'0,"9"-5"110"16,19-5-307-16,17-6 22 15,11-5-26-15,16-5-18 16,7 0-36-16,10-2-23 16,-6 4-26-16,0 3-16 15,-12 10-11-15,-10 11-8 16,-16 11-5-16,-15 18-81 0,-11 9-45 16,-18 15-34-1,-11-1 4-15,-17 8-2 0,-3-7 84 16,-8 4 55-16,7-14 52 15,6 8 23-15,16-11 16 16,12-3 7-16,15-12-6 16,17-6-23-16,13-16-22 0,22-11-10 15,13-12-19-15,22-8-20 16,-1-6-47-16,15-4-366 16,-14 3 83-16</inkml:trace>
  <inkml:trace contextRef="#ctx0" brushRef="#br0" timeOffset="174072.787">8023 11714 644 0,'21'-17'437'16,"-5"-1"-32"-16,-8 4-85 15,-3 2-150-15,-6 2-40 16,-10 4 0-16,-5 5-34 0,-10 2 5 15,-4 4-32-15,-10 6 8 16,1 4-21-16,-5 12 1 16,7 3-15-16,2 8 2 15,8 0-18-15,9 2-4 16,12-6-10-16,9-7-9 16,8-11-7-16,17-10 5 15,4-14-5-15,10-12-4 16,3-5 8-16,10-12-4 15,-7 0-3-15,4-3 6 16,-12 8 4-16,-4 5-6 16,-15 13 6-16,-10 15-5 15,-11 16 6-15,-9 18-8 16,-9 10 5-16,-7 22-3 16,2 0 5-16,-7 11-3 15,7-7-3-15,0 6-25 16,7-15-30-16,-1 3-112 15,6-16-49-15,2-4-340 0,5-17 13 16</inkml:trace>
  <inkml:trace contextRef="#ctx0" brushRef="#br0" timeOffset="174427.87">8234 12586 1002 0,'-8'16'351'0,"13"-6"75"16,6-12-244-16,10-7-43 15,5-6-15-15,7-2-3 0,-3-1-41 16,1 8-20-16,-7 9-33 16,-2 8-16-16,-12 8-16 15,-9 12-81-15,-9 4-48 16,-5 7-370-16,-2-3 29 15</inkml:trace>
  <inkml:trace contextRef="#ctx0" brushRef="#br0" timeOffset="176054.593">8884 11805 1158 0,'-20'-8'376'15,"1"5"91"-15,10 2-299 16,11 1-23-16,11 0-23 16,8 1-62-16,16 0-17 15,9 2-27-15,16 0-121 16,0-1-59-16,12 3-346 0,-11-2-14 15</inkml:trace>
  <inkml:trace contextRef="#ctx0" brushRef="#br0" timeOffset="176536.176">9950 11605 927 0,'13'-23'401'0,"-8"3"25"16,-12 6-207-16,-7 3-84 16,-5 3-22-16,-9 5-2 15,-1 8-22-15,-9 8 2 16,5 7-32-16,-4 15-10 15,6 3-22-15,-2 12-2 16,12-3-13-16,4 1-1 16,10-8-6-16,12-5-1 15,9-15-3-15,12-12 0 16,8-10-3-16,10-17 2 16,-2-10-3-16,8-11-4 15,-4-4 3-15,1-11-1 0,-9 10 2 16,-3 1 5-16,-13 14 2 15,-8 9-4-15,-12 19 4 16,-4 20 1-16,-11 16-6 16,-7 24 1-16,-2 8 5 15,-5 26-8-15,1-6 3 16,6 13 3-16,5-11-3 16,3 7-21-16,6-16-49 15,3 2-100-15,1-13-371 0,-2-5 42 16</inkml:trace>
  <inkml:trace contextRef="#ctx0" brushRef="#br0" timeOffset="176986.479">10308 12215 1092 0,'-1'-4'474'0,"6"0"31"16,10-7-218-16,8-5-134 16,5 1-12-16,-1 2-63 15,1 5-19-15,-6 11-32 0,-5 7-31 16,-11 5-19-16,-8 12-21 16,-10 4-4-16,-14 9 0 15,0-2 12-15,-3 5 15 16,4-10 18-16,6-2 11 15,11-10 0-15,9-6-3 16,12-8 0-16,14-6-1 16,7-7 7-16,15-5-132 15,0-4-402-15,12-5 101 16</inkml:trace>
  <inkml:trace contextRef="#ctx0" brushRef="#br0" timeOffset="178185.807">10981 11883 962 0,'-33'3'458'0,"5"-4"16"16,11-4-203-16,14-2-154 16,18-3-28-16,12-4-27 15,10 4-40-15,17 1-4 16,4 3-24-16,12 1-90 15,-2 8-402-15,10 0 100 16</inkml:trace>
  <inkml:trace contextRef="#ctx0" brushRef="#br0" timeOffset="178536.211">12208 11683 1015 0,'15'-18'472'0,"-10"0"8"15,-6 8-272-15,-12 7-52 16,-9 7-76-16,-15 11-38 15,-3 9-9-15,-12 19 28 16,-1 5 13-16,-3 17 17 16,14-2-2-16,7 2-9 15,17-15-28-15,22-7-17 16,24-16-21-16,22-16-13 16,10-11-26-16,20-20-166 15,0-14-408-15,-2-12 53 16</inkml:trace>
  <inkml:trace contextRef="#ctx0" brushRef="#br0" timeOffset="179091.555">13092 11790 1178 0,'-29'4'365'0,"8"3"110"16,14 0-321-16,15-2 2 15,11-1-35-15,16-1-29 16,9 0-42-16,13-2-27 15,2-1-16-15,7-1-129 16,-10 0-54-16,-4 1-348 16,-18 1-22-16</inkml:trace>
  <inkml:trace contextRef="#ctx0" brushRef="#br0" timeOffset="179256.134">13043 11979 1206 0,'0'10'396'0,"4"-6"81"16,15-3-339-16,18-3-14 15,6-2-58-15,22-3-15 16,1 0-65-16,10-4-477 16,-5-1 140-16</inkml:trace>
  <inkml:trace contextRef="#ctx0" brushRef="#br0" timeOffset="179528.322">13407 10670 1209 0,'-5'-3'344'0,"-7"24"85"15,-3 20-332-15,-5 21-7 16,-1 1-34-16,3 18-19 16,6-11-4-16,9 8-119 15,5-17-377-15,2 7 92 16</inkml:trace>
  <inkml:trace contextRef="#ctx0" brushRef="#br0" timeOffset="179717.827">13329 11561 1286 0,'-16'18'472'15,"2"-1"32"-15,8-6-371 16,9-4-54-16,7-4-165 15,-3-7-419-15,-4-11 75 16</inkml:trace>
  <inkml:trace contextRef="#ctx0" brushRef="#br0" timeOffset="180336.468">14449 11641 870 0,'-8'-19'517'0,"-8"9"-54"15,-9 3-150-15,-13 6-198 16,-5 3-35-16,-10 8-24 16,1 9-19-16,-8 13 1 15,13 6-24-15,2 20 2 0,10 3 7 16,6 15 14-16,12-3 5 15,9 5 7-15,14-15-16 16,18-6-8-16,12-24-11 16,23-15-4-16,10-24-12 15,17-21 5-15,-5-13-4 16,3-21-1-16,-16-7 3 16,-9-11 4-16,-27 7-5 15,-16-3 6-15,-18 16-6 0,-23 4-40 16,-18 16-50-16,-24 17-110 15,-10 18-353-15,-16 32 34 16</inkml:trace>
  <inkml:trace contextRef="#ctx0" brushRef="#br0" timeOffset="182985.475">1747 14108 996 0,'14'-11'338'0,"-2"-1"96"0,-2-6-278 16,-2 0 11-16,-8-2-37 15,-9-2-15-15,-8 3-44 16,-10-2-2-16,-2 1-10 16,-11 5-10-16,1 13-14 15,-2 10-2-15,4 15-14 16,-1 21-5-16,12 8-3 16,5 15-7-16,10-3-2 15,16-4-5-15,12-19 5 0,18-17-4 16,8-29 4-16,15-25-5 15,0-15 8-15,12-19-8 16,-10-7 6-16,1-10-6 16,-16 7 5-16,-4-3-6 15,-16 15 5-15,-7 9-3 16,-8 22 7-16,-9 17-3 16,-9 25-1-16,-8 28 4 15,-6 15 2-15,-6 19-4 16,5 2 4-16,2 4-3 15,6-14 0-15,12-3-88 16,6-17-59-16,8-3-406 16,5-14 32-16</inkml:trace>
  <inkml:trace contextRef="#ctx0" brushRef="#br0" timeOffset="183418.732">2441 13690 1163 0,'10'-39'387'16,"-7"14"69"-16,-7 9-312 15,-4 16-60-15,-8 13-13 16,-5 12-50-16,-9 18 6 15,1 9 1-15,-2 18-5 16,5-5-1-16,-1 15 2 16,9-12-13-16,2 6-4 15,6-17-4-15,8 5-2 16,8-15-2-16,8-4 2 16,6-16 1-16,13-9 0 15,3-15 0-15,6-16-5 16,0-10 7-16,1-15-7 15,-7-2 6-15,-5-5 0 16,-10 4 3-16,-9 2-3 16,-14 9 7-16,-8 7-9 0,-8 9 3 15,-11 7-1-15,1 8-1 16,-5 12-3-16,4 4 0 16,2 8-34-16,11 0-57 15,5 0-70-15,7-9-341 16,9-3 37-16</inkml:trace>
  <inkml:trace contextRef="#ctx0" brushRef="#br0" timeOffset="184018.138">2351 13678 595 0,'1'-35'393'0,"-1"0"-18"15,-1 14-100-15,-2 9-122 16,-2 15-40-16,-5 19-8 16,-1 15-34-16,-5 17 2 15,0 9-8-15,0 9-8 16,1-6-22-16,0 4-11 15,2-11-12-15,0 0-8 16,3-11-12-16,0-1-59 16,4-16-19-16,4-8-75 15,3-13-188-15,3-15-113 16,4-10-41-16</inkml:trace>
  <inkml:trace contextRef="#ctx0" brushRef="#br0" timeOffset="184229.482">2194 13587 1219 0,'-7'6'436'0,"13"-2"77"15,10 1-327-15,13-4-8 16,6-2-59-16,13 1-25 15,-1-3-33-15,10-1-22 16,-5-3-23-16,4-1-113 16,-12-4-74-16,-1 10-403 15,-15 5 5-15</inkml:trace>
  <inkml:trace contextRef="#ctx0" brushRef="#br0" timeOffset="184868.492">2263 13718 783 0,'-1'-13'296'16,"-2"2"48"-16,0 3-209 16,1 3-9-16,0 5-32 15,-2 6-18-15,-1 4-15 16,-2 13-1-16,-2 6-5 16,-4 21-3-16,-3 5-7 15,-4 14-15-15,3-3-11 16,-2 7-7-16,6-15-8 0,4-1-2 15,9-18 1-15,5-8-44 16,3-17-45-16,5-16-357 16,-3-12 65-16</inkml:trace>
  <inkml:trace contextRef="#ctx0" brushRef="#br0" timeOffset="186368.262">2793 14256 657 0,'-19'8'494'0,"1"-4"-71"16,8-4-42-16,12 0-245 15,8-5-6-15,7 1-43 0,7-2-21 16,1 1-22-16,0 4-14 16,-4 3-19-16,-4 5-7 15,-10 5-1-15,-9 7-4 16,-10 3-1-16,-11 10-1 16,-3-5-3-16,-2 1 6 15,6-5 3-15,8-5 0 16,13-7-2-16,15-4 5 15,12-7-4-15,16-5 1 16,5-5 2-16,12-8-102 16,-4 0 256-16,3-5-653 15,-13 2 198-15</inkml:trace>
  <inkml:trace contextRef="#ctx0" brushRef="#br0" timeOffset="186905.742">1242 14833 951 0,'-44'2'274'0,"2"-1"96"16,15-1-268-16,6 4 18 15,12 3-18-15,11 1 3 0,13 1-14 16,16 4 10-16,14-4-9 16,30 1 5-16,11-5-20 15,29-1-18-15,7-4-25 16,33-2-11-16,-11-4-23 15,31 1 3-15,-11 0-5 16,16 3 1-16,-23 1 3 0,15 1-1 16,-35 2 0-1,8-2 6-15,-28 0-3 0,-2-1-8 16,-27 0 11-16,-7-4-50 16,-27 0-66-16,-13-5-415 15,-19-3 77-15</inkml:trace>
  <inkml:trace contextRef="#ctx0" brushRef="#br0" timeOffset="187837.1">1948 15541 760 0,'27'-8'293'15,"-8"-3"58"-15,-3 0-177 0,-6 1-23 16,-8 1 3-16,-4 5-46 15,-6 0-5-15,-6 3-22 16,-9 1-6-16,-3 2-15 16,-14 4-4-16,0 3-14 15,-5 6-7-15,5 5-6 16,4 9-12-16,13 2-6 16,7 9-4-16,10 2-7 15,11 2-2-15,9-9 3 16,13-8 2-16,11-17-4 0,15-18 0 15,-1-14 2-15,6-17-4 16,-10-5 3-16,-2-10 3 16,-12 3 3-16,-2-6-3 15,-9 7-3-15,-3-3-2 16,-6 5 3-16,2-4 0 16,-2 7-1-16,-1-6 0 15,2 10 16-15,0-1 19 16,-5 12 7-16,-5 6 7 15,-4 12 6-15,-3 10-11 16,-1 9-23-16,-3 7-9 16,0 5-4-16,0 10-3 15,-2 3-5-15,-3 15 1 16,0-1 2-16,-5 12-4 16,-2 0 0-16,-4 8-4 15,5-9 5-15,-1 5-2 16,7-14-4-16,5-5-13 0,6-15-34 15,6-7-122-15,1-13 316 16,4-12-695-16,1-9 233 16</inkml:trace>
  <inkml:trace contextRef="#ctx0" brushRef="#br0" timeOffset="188834.473">2836 15530 707 0,'11'-2'283'0,"-2"-6"60"0,-2 0-179 16,0-5 10-16,-5 2-20 16,-3-4 6-16,-4 5-36 15,-5 1-3-15,-4 5-22 16,-8 1-8-16,-2 6-31 16,-8 4-2-16,-1 3-8 15,-2 7-7-15,6 5-13 16,-1 10-5-16,8-1-7 0,2 8-10 15,9-5-2 1,5 1-3-16,10-10 2 0,11-6-3 16,3-11-1-16,12-10-6 15,2-8 4-15,6-8 1 16,-3-4 1-16,5-7-3 16,-9-2 7-16,1-5-4 15,-9 4-2-15,-3-3 4 16,-8 6 3-16,-2 7-5 15,-7 13 1-15,-5 13 0 16,-6 15-3-16,-6 20 0 16,-3 9 3-16,-4 17-3 15,2 0 0-15,-2 11 2 16,6-8-1-16,-1 5 2 16,3-9-1-16,2 5 1 15,2-12-5-15,0-4-19 0,4-8-14 16,1-9-95-1,3-16-38-15,-1-13-376 0,2-18 37 16</inkml:trace>
  <inkml:trace contextRef="#ctx0" brushRef="#br0" timeOffset="189501.048">3092 16209 681 0,'-5'7'284'0,"0"-1"40"15,0 0-158-15,3 0-27 16,1-1-25-16,3 1 10 16,3-4-30-16,4-3 8 15,4-2-9-15,5-9 12 16,3 0-13-16,4-3-6 16,-2 3-25-16,0 6-19 15,-4 9-23-15,-6 13 3 16,-8 3-3-16,-1 9-3 15,-7 2 2-15,-1 2-4 16,-2-4-8-16,0-3-44 16,1-7-75-16,-1-10-410 0,2-7 66 15</inkml:trace>
  <inkml:trace contextRef="#ctx0" brushRef="#br0" timeOffset="190535.917">2918 12699 666 0,'-2'-1'218'16,"-2"0"51"-16,-1 2-176 16,4 2-26-16,-1 6 0 0,0 3-20 15,1 5-3-15,-1 3-7 16,-3 3-5-16,-2-1-5 16,0 3-4-16,0-3-10 0,0 2 6 15,0-2-5-15,2 4-3 16,-2-6-5-16,-2 2 5 15,0-1-8-15,1 1 0 16,0-4-2-16,0 4 0 16,2-5-2-16,0 3 2 15,2-4 3-15,0 1 1 16,0-4-1-16,-1 2-5 16,3-4 2-16,-1 0 2 15,0-2-2-15,1 4 12 16,0 0 4-16,-2 0 9 15,1 1-1-15,-2 1 1 16,2-3-10-16,-3 2 0 16,1-3-12-16,2 1 1 15,-1-4-6-15,3-1 3 16,1-6-2-16,3-3-20 0,0-4-42 16,-1-5-305-16,-2 0 67 15</inkml:trace>
  <inkml:trace contextRef="#ctx0" brushRef="#br0" timeOffset="195151.827">3088 16245 624 0,'-1'2'272'16,"-1"-3"20"-16,1 1-133 16,4-2-53-16,1-3-11 15,7-3 12-15,-2-4-12 16,6-3 9-16,2-3-13 0,4 2-3 15,-4 5-32-15,3 3-7 16,-5 6-23-16,-4 7-15 16,-4 4-11-16,-5 11 6 15,-3-1-2-15,-7 10-6 16,-4 0 2-16,-8 4-1 16,0-4-5-16,-3 4 3 15,3-7 0-15,-1-1 1 16,7-6 7-16,5-2 5 15,4-4 18-15,11-4 22 16,4-4 6-16,9-3-2 16,4-4-6-16,10-4-19 15,3-4-18-15,10-8-52 16,0 2-55-16,4 0-396 16,-6 1 68-16</inkml:trace>
  <inkml:trace contextRef="#ctx0" brushRef="#br0" timeOffset="196935.585">3990 14618 1185 0,'-17'5'356'0,"3"3"100"16,12-1-336-16,8 0-19 16,8-4-39-16,14-1-19 15,10-5-29-15,18-4-5 16,1-2-20-16,13-5-98 15,-9 2-359-15,1 1 73 16</inkml:trace>
  <inkml:trace contextRef="#ctx0" brushRef="#br0" timeOffset="197142.407">4055 14782 1246 0,'-22'7'400'0,"7"1"73"16,14 0-359-16,15 0-25 15,7-5-50-15,18-2-28 16,11-6-42-16,20-11-103 16,2-6-341-16,14-9 50 15</inkml:trace>
  <inkml:trace contextRef="#ctx0" brushRef="#br0" timeOffset="197765.789">5475 14632 1068 0,'1'-10'325'0,"-3"-1"80"16,-5 3-293-16,-7 1 1 16,-3 4-16-16,-9 3 7 15,-4 3-6-15,-10 6 6 16,2 3-18-16,-8 9-14 15,4 3-21-15,-1 11-10 16,10 4-24-16,4 8-6 16,13-4-7-16,12-2-5 15,12-12-4-15,16-8 1 16,11-14 3-16,13-12 1 0,2-9 2 16,8-12-4-16,-10-5 5 15,2-7-1-15,-15 5-1 16,-4 3-2-16,-12 12 4 15,-6 9-1-15,-10 9-3 16,-6 9 1-16,-5 7 1 16,-5 13-4-16,-2 3-5 15,-2 5-36-15,0-3-28 16,4 0-68-16,5-7-37 16,4-3-358-16,11-3 73 15</inkml:trace>
  <inkml:trace contextRef="#ctx0" brushRef="#br0" timeOffset="198198.049">6109 14766 1245 0,'-49'15'440'0,"18"0"76"16,17-4-350-16,7 1-8 16,12-4-60-16,10-2-27 15,13-5-28-15,21-2-12 16,10-5-9-16,17-4-21 15,0-1-87-15,7-6-473 16,-19 0 117-16</inkml:trace>
  <inkml:trace contextRef="#ctx0" brushRef="#br0" timeOffset="200832.337">7561 14608 548 0,'16'-1'353'16,"-6"-1"-17"-16,2-2-58 16,-4 1-119-16,0-3-12 15,-5 0-35-15,-4 0 2 16,-3 2-26-16,-8-1-1 15,-5 5-6-15,-7 2-7 16,-3 6-22-16,-7 10-10 16,2 5-15-16,0 8-10 15,6 4-9-15,1 8-2 16,12-2-6-16,3-1 1 16,12-8-1-16,6-6 2 15,5-12-2-15,11-14 0 16,2-10 1-16,10-16 2 15,0-8-6-15,5-8 5 16,-4-1 3-16,-3 0-7 0,-9 16 2 16,-7 6 5-16,-14 15-6 15,-8 17 1-15,-6 10 1 16,-11 19 0-16,-2 8-4 16,0 13 3-16,2-4 3 15,0 7-1-15,10-6-4 16,2 0 2-16,5-11-17 15,5 0-89-15,5-12-34 16,2-9-367-16,3-13 27 16</inkml:trace>
  <inkml:trace contextRef="#ctx0" brushRef="#br0" timeOffset="201231.802">7839 15338 1165 0,'-5'12'376'16,"9"-6"89"-16,6-10-313 15,10-9-9-15,3-3-47 16,9-6-16-16,0 3-33 16,3 4-23-16,-6 11-19 15,-4 14-3-15,-11 7 0 0,-7 17-4 16,-11 3-3-16,-4 9-26 15,-3-7-44-15,-2 1-103 16,3-11-333-16,0-6 37 16</inkml:trace>
  <inkml:trace contextRef="#ctx0" brushRef="#br0" timeOffset="202847.055">8677 14927 953 0,'-35'-20'456'16,"20"18"24"-16,-4-8-166 15,9 9-124-15,8-3-22 16,8 4-57-16,11 2-30 15,9 1-52-15,14-3-13 16,9 2-2-16,15 1-144 16,-2-4-431-16,5-14 109 15</inkml:trace>
  <inkml:trace contextRef="#ctx0" brushRef="#br0" timeOffset="204485.238">9644 14535 948 0,'-18'-2'322'0,"6"0"84"16,5-3-245-16,13-4 5 15,10-7-16-15,13-7-6 16,8-3-42-16,11-4-19 15,-1 4-40-15,8 9-18 16,-10 6-22-16,-3 15-3 16,-14 9 2-16,-14 22-26 0,-18 7-22 15,-18 15-30-15,-13 2 1 16,-16 11 0-16,-1-5 21 16,-10 6 23-16,11-10 38 15,-2 5 23-15,15-12 9 16,10-5 9-16,20-13 1 15,13-10-7-15,18-13-25 16,18-13-8-16,11-8-7 16,19-12-11-16,5-1-58 0,13-4-413 15,-4 5 108-15</inkml:trace>
  <inkml:trace contextRef="#ctx0" brushRef="#br0" timeOffset="205048.403">10621 14836 1090 0,'11'-18'296'16,"-14"6"91"-16,-3 4-308 16,-6 2 16-16,0 4-15 15,-10 7 11-15,-1 2-3 16,-10 7 8-16,2 5-26 15,-6 8 2-15,6-1-22 0,-1 6-7 16,11-2-17-16,7 0-6 16,12-7-12-16,10-4-7 15,9-9-1-15,15-11 1 16,3-9-3-16,9-10 1 16,-1-3 6-16,2-7-4 15,-10 2-2-15,-1 0 4 16,-10 6-2-16,-5 3-2 15,-11 10 3-15,-5 11-1 16,-5 10-2-16,-7 14 3 16,-3 10 1-16,-3 13-4 15,0 0 0-15,1 9 1 16,5-8-1-16,3 4-3 16,3-11-16-16,4 5-99 15,-1-12-50-15,7 7-352 0,0-12 4 16</inkml:trace>
  <inkml:trace contextRef="#ctx0" brushRef="#br0" timeOffset="205831.628">11018 15368 1053 0,'-19'9'365'16,"4"-4"69"-16,8-3-257 15,9-2-51-15,10-4 3 16,1 0-45-16,6 2-12 16,-3-2-26-16,1 4-11 15,-5 6-25-15,-3 5-4 16,-7 4-7-16,-6 8-2 15,-7 3-2-15,-12 6 1 16,-2 0 1-16,-8 8-1 0,4-7 8 16,2-2 1-16,16-8 1 15,14-6 0-15,13-12 2 16,15-6-3-16,9-8-1 16,13-7-35-16,-5-4-76 15,6-1-404-15,-12 2 74 16</inkml:trace>
  <inkml:trace contextRef="#ctx0" brushRef="#br0" timeOffset="207184.638">11693 14896 1179 0,'-44'16'343'0,"0"-5"126"15,16-3-329-15,11-1 16 16,14-5-32-16,17-3-11 16,9-4-54-16,19 1-16 15,11-3-30-15,23 1-4 16,2 0-26-16,14 0-121 15,-11 1-394-15,4-10 78 0</inkml:trace>
  <inkml:trace contextRef="#ctx0" brushRef="#br0" timeOffset="207547.508">12940 14774 1137 0,'-3'-3'383'0,"-3"-1"59"16,-6 5-324-16,-14 5-2 15,-3 4-48-15,-11 8 3 16,-3 1 4-16,-3 10 22 15,7 2-22-15,0 5 14 16,13-4-28-16,9 3-14 16,13-10-24-16,15-3-4 15,10-6-15-15,19-7 1 16,9-5-1-16,17-8-125 16,3-4-266-16,12-2-181 15,-14-4-151-15</inkml:trace>
  <inkml:trace contextRef="#ctx0" brushRef="#br0" timeOffset="208513.515">13695 14862 1152 0,'-22'5'430'15,"2"-12"53"-15,15 3-280 16,15-2-82-16,19-1-30 16,14 3-47-16,16-6-17 15,3 5-22-15,14-1-39 16,-6 2-54-16,-3 4 239 16,-15 5-661-16,-10-4 250 15</inkml:trace>
  <inkml:trace contextRef="#ctx0" brushRef="#br0" timeOffset="208706.285">13738 14988 1244 0,'-34'18'428'16,"11"-15"69"-16,19 1-347 15,15-3-20-15,11-1-57 0,20-1-33 16,5 1-19-16,16-5-6 15,2-2-37-15,11-4-110 16,-11-4-387-16,0-6 69 16</inkml:trace>
  <inkml:trace contextRef="#ctx0" brushRef="#br0" timeOffset="209032.842">13968 13844 1060 0,'7'-20'298'15,"-10"14"71"-15,-2 18-291 16,-2 19 10-16,-1 10-21 16,-2 15 15-16,0-1 1 15,2 6-16-15,1-9-25 16,5-1-11-16,4-10-29 0,5 0-40 16,-1-10-33-16,5-4-383 15,2-5 81-15</inkml:trace>
  <inkml:trace contextRef="#ctx0" brushRef="#br0" timeOffset="209269.487">13948 14583 980 0,'-16'10'314'0,"4"6"77"16,2-1-274-16,5 1-28 15,3-2-31-15,6-2-19 16,3-5-30-16,6-6 3 16,4-6-12-16,3-9 4 0,-5-3-7 15,0-3 4-15,-8 5-10 16,-7 5-57-16,-6 7-38 16,-6 9-297-16,0 7 31 15</inkml:trace>
  <inkml:trace contextRef="#ctx0" brushRef="#br0" timeOffset="209897.519">15040 14555 1259 0,'-28'-14'304'16,"-16"6"122"-16,4 9-359 16,-8 10 5-16,2 7-7 15,-7 12 0-15,9 5-4 0,-2 13-10 16,11 4-12-16,2 9 5 15,13-3-24-15,6 9 4 16,9-11-7-16,13 0 3 16,11-9-8-16,14-4 1 15,6-15-11-15,17-11 4 16,-2-12-3-16,14-20 1 16,-6-14-1-16,7-17 3 15,-10-7-3-15,-1-14 2 16,-17 5-2-16,-12-7 2 15,-20 8-1-15,-21-3 2 16,-18 12-6-16,-21 13 4 16,-6 21-5-16,-18 27-1 15,3 23-34-15,-10 28-108 16,13 13-381-16,2 18 61 16</inkml:trace>
  <inkml:trace contextRef="#ctx0" brushRef="#br0" timeOffset="-207384.685">15412 10616 1069 0,'-8'-6'348'16,"8"-1"74"-16,14 1-245 16,9 3-39-16,10 3 6 15,5 5-34-15,13 10-2 16,-3 6-52-16,8 11-7 15,-4 8-29-15,-4 15-5 16,-13 5-14-16,-11 17-2 16,-13 0-3-16,-10 11 2 15,-6-8-2-15,-9 6 6 16,-3-11 0-16,-10 11 2 16,1-7-5-16,-6 13 6 0,2-5-9 15,2 9 9-15,7-13-4 16,4 10 1-16,6-20 3 15,9 8 2-15,6-15-4 16,8 6 3-16,5-14 2 16,8 9-10-16,0-9 6 15,6 3-1-15,-6-14-5 16,0 3 4-16,-9-16 1 16,-7-5 2-16,-8-11-1 0,-10-3 4 15,-5-8-3-15,-11-2 3 16,-1-2-10-16,-7 3 7 15,5 3-3-15,-2 5-6 16,7 5 3-16,1 5 8 16,6 2-7-16,2 6 10 15,6-1 3-15,2 7 4 16,5-4-5-16,2 5 5 16,4-5-14-16,2 2 8 15,1-5-12-15,4 3 8 16,-1-2-10-16,3 9 12 15,-1 3-9-15,0 10 8 16,-2 1-7-16,3 13 5 0,-3-5-8 16,3 9 5-1,-2-5-9-15,1 12 7 0,-1-7 0 16,-1 13 0-16,-1-4-3 16,-2 10 8-1,-1-9-8-15,0 9-4 0,1-9 5 16,-1 7 3-16,-2-15-3 15,2 7 3-15,-2-9 1 16,-4 6 4-16,-1-5-7 0,-2 9 2 16,-2-7-6-16,-3 9 6 15,-3-9-10-15,-6 9 9 16,-1-6-4-16,-8 7 8 16,2-9-2-16,-8 9 7 15,1-14-12-15,-6 1 18 16,3-16 4-16,-3-3 7 15,6-17-6-15,0-13 4 16,7-15-18-16,1-15-50 16,10-12-80-16,6-11-473 15,6 1 92-15</inkml:trace>
  <inkml:trace contextRef="#ctx0" brushRef="#br0" timeOffset="-205568.464">16131 12649 1175 0,'-30'0'402'0,"3"4"85"15,8 0-286-15,11-3-29 16,8-1-23-16,9 2-59 16,12-2-16-16,8 1-44 15,16 1-16-15,1 3-5 16,12 2-9-16,-5 0-2 16,4 3-42-16,-13 0-38 0,0 2-97 15,-12-2-42-15,-4-1-339 16,-10 0 43-16</inkml:trace>
  <inkml:trace contextRef="#ctx0" brushRef="#br0" timeOffset="-205302.003">16139 12839 1026 0,'-33'0'378'0,"5"-1"100"16,11 1-265-16,5 0 13 16,8 1-46-16,7 3-22 15,5 2-59-15,10 4-29 0,5 0-32 16,12 3-9-16,7-2-19 16,8-2-7-16,0-5-4 15,10-4-59-15,-9-3-70 16,1-4-197-16,-8-1-253 15,-2-6-49-15</inkml:trace>
  <inkml:trace contextRef="#ctx0" brushRef="#br0" timeOffset="-204835.343">16788 12682 858 0,'-16'-4'360'0,"-3"1"66"0,1-1-205 16,6 3 13-16,5 2-46 15,6 4-9-15,5-1-56 16,10 2-19-16,1 0-57 16,9 1-5-16,0 0-17 15,3 3-4-15,-4 4-10 16,-1 10-2-16,-11 3-6 15,-6 12-3-15,-11 4-4 16,-8 8 3-16,-9-4 1 0,-7 2-1 16,0-11 2-1,-3-6 4-15,5-11-2 0,2-5-6 16,9-10-18-16,5-4-97 16,7-6-65-16,8-4-388 15,1-6 15-15</inkml:trace>
  <inkml:trace contextRef="#ctx0" brushRef="#br0" timeOffset="-201415.858">18013 11670 871 0,'12'-6'347'16,"-6"2"43"-16,-2 3-183 16,-7 3-53-16,-4 2-8 15,-4 1-42-15,-6 4-4 16,-4 0-40-16,-8 2-2 15,-1 1-18-15,-7 6 3 16,3 3-14-16,-7 11 4 16,5 6-17-16,-2 13-6 15,10 0 5-15,1 6-1 16,16-9-7-16,12-8 4 16,11-17 0-16,16-14-10 15,6-18-3-15,9-15-1 16,2-13 4-16,6-15 3 15,-5-3-9-15,1-7 8 16,-9 6-3-16,-4 10-1 16,-13 18-5-16,-10 18 11 15,-11 20-10-15,-13 24 10 0,-6 12-10 16,-6 21 14-16,-1 0-11 16,0 10 10-16,6-8-7 15,7-1 3-15,8-18-11 16,6-2-31-16,5-17-56 15,6-4-76-15,0-15-20 16,2-6-339-16,-3-8 63 16</inkml:trace>
  <inkml:trace contextRef="#ctx0" brushRef="#br0" timeOffset="-200969.421">18167 12341 931 0,'-10'5'390'0,"1"-6"45"16,10-1-189-16,5-2-70 15,7 1-10-15,0 2-63 16,3 5-21-16,-1 5-48 16,-2 8-15-16,-6 1-20 15,-3 8-4-15,-6-1-9 16,-6 5-1-16,-1-4-3 15,-8 0 6-15,2-5 6 0,0-1 8 16,2-7 0-16,5-3 2 16,10-1-1-16,7-5-2 15,9-4-6-15,13-4 8 16,2-4-39-16,10-4-85 16,1-3-38-16,8-6-341 15,-5-2 15-15</inkml:trace>
  <inkml:trace contextRef="#ctx0" brushRef="#br0" timeOffset="-200611.529">18525 11823 646 0,'-25'3'511'0,"8"3"-59"15,9-3-43-15,12 3-231 16,11-1-36-16,14-1-18 16,8 0-51-16,14-3-14 15,2-2-43-15,9-4-65 16,-6 2-73-16,-3-3-404 16,-14 0 52-16</inkml:trace>
  <inkml:trace contextRef="#ctx0" brushRef="#br0" timeOffset="-200371.398">18550 11985 1159 0,'-7'14'437'0,"2"-12"55"15,16 1-269-15,10-3-64 16,12-4-11-16,4-2-54 15,10 1-9-15,-2-2-45 16,7 0-90-16,-8 3-122 16,-4-4-402-16,-12 0 22 15</inkml:trace>
  <inkml:trace contextRef="#ctx0" brushRef="#br0" timeOffset="-198453.152">19790 11800 886 0,'11'-7'333'0,"-8"0"68"16,-5 2-227-16,-6 2 14 15,-5-1-35-15,-4 3-13 16,-3 1-35-16,-8 2-16 16,0 2-34-16,-11 6-11 15,-3 4-7-15,-5 10-4 16,5 6-9-16,1 12-7 15,11 0-5-15,6 9-6 0,13-7-2 16,10 1-4 0,13-14 6-16,12-7-4 0,9-16 2 15,16-8-7-15,0-12 5 16,7-16-3-16,-6-7-3 16,5-14-2-16,-13-4 9 15,0-5-6-15,-11 10 0 16,-5 5 3-16,-12 17 5 15,-7 13-10-15,-9 14 6 0,-11 16 1 16,-4 13 1-16,-5 13-5 16,-1 2 5-16,1 7-3 15,7-8-1-15,3-1-44 16,9-10-48-16,6-2-107 16,3-10-340-16,10 0 28 15</inkml:trace>
  <inkml:trace contextRef="#ctx0" brushRef="#br0" timeOffset="-198121.708">20224 11923 932 0,'-35'24'439'0,"11"0"43"16,8-5-193-16,9-1-80 15,11-5-30-15,13-4-22 16,6-3-58-16,14-5-24 16,8-6-41-16,14-3-41 15,-2-1-48-15,8-5-323 16,-13-1-204-16,-3-3-75 16</inkml:trace>
  <inkml:trace contextRef="#ctx0" brushRef="#br0" timeOffset="-196019.798">21165 11699 966 0,'-14'-15'359'0,"7"-2"61"15,9-4-212-15,11-2-41 16,10-4-4-16,5 5-45 16,7 1-22-16,-1 7-43 15,2 11-23-15,-9 11-21 16,-7 10-11-16,-12 11-1 15,-13 14-35-15,-11 3-16 0,-13 4-15 16,-4-2 7-16,-9 2 1 16,4-8 33-16,-1 4 21 15,7-6 24-15,4 2 16 16,12-10 11-16,11-4 9 16,14-12-1-16,12-6-13 15,13-8-17-15,13-6-10 16,6-2-7-16,16-2-118 15,1 1-40-15,8-4-355 16,-10-7-13-16</inkml:trace>
  <inkml:trace contextRef="#ctx0" brushRef="#br0" timeOffset="-195316.533">22082 11847 667 0,'13'-8'452'0,"-11"0"-58"16,-5 2-57 0,-6 4-199-16,-6 1-6 0,-8 1-26 15,-11 1 5-15,-3 2-29 16,-4 5-10-16,-1 0-22 15,0 10-4-15,7 2-22 16,5 8-3-16,8 0-3 16,8 4-12-16,11-6 2 15,8-2-5-15,6-10-2 0,9-3-3 16,4-10 7-16,8-8-8 16,0-4 6-16,4-11-1 15,-4-3 0-15,2-6-5 16,-9 5 6-16,-2 4-8 15,-9 10 7-15,-6 12-5 16,-6 13 6-16,-5 15-4 16,-6 7 6-16,-3 17-10 15,-2 1 7-15,-1 12-1 16,0-7 4-16,2 8-3 16,2-10 3-16,2 4-16 15,4-12-15-15,7-3-105 16,4-16-33-16,6-14-374 15,3-21 25-15</inkml:trace>
  <inkml:trace contextRef="#ctx0" brushRef="#br0" timeOffset="-194685.038">22194 12703 993 0,'-16'14'378'0,"5"-4"67"16,7-8-265-16,10-9-7 15,5-7-49-15,11-8-13 16,6-2-40-16,9-5-13 16,-3 7-20-16,2 4-6 15,-8 7-16-15,-6 14-5 16,-13 11-2-16,-8 12-7 16,-9 7-1-16,-6 9-1 15,-1-3-2-15,0 2-46 16,5-10-61-16,1-6-421 15,5-12 77-15</inkml:trace>
  <inkml:trace contextRef="#ctx0" brushRef="#br0" timeOffset="-193001.305">22812 11920 996 0,'-16'1'351'16,"4"-2"64"-16,9-2-235 15,8 2-52-15,11-1-12 16,7 1-37-16,15-2-21 16,6 2-33-16,12 0-76 15,1 0-46-15,6-1-376 16,-9-4 53-16</inkml:trace>
  <inkml:trace contextRef="#ctx0" brushRef="#br0" timeOffset="-192536.808">23997 11917 961 0,'20'-11'365'16,"-5"-2"60"-16,0-2-215 15,-5 1-54-15,-2 0-3 16,-7 5-45-16,-5 1-9 15,-7 5-37-15,-8 4-11 16,-6 2-19-16,-16 10-1 16,-1 5-12-16,-9 13 4 15,5 3-1-15,-4 10-3 16,13-3-2-16,4 5 4 16,12-10-2-16,9-3 4 15,14-8 4-15,14-5-4 16,11-8-8-16,17-2-9 15,6-5-5-15,10-5-73 16,-1-5-62-16,7-2-445 16,-11 1 66-16</inkml:trace>
  <inkml:trace contextRef="#ctx0" brushRef="#br0" timeOffset="-190220.714">18220 13842 866 0,'5'4'300'15,"-9"-5"61"-15,0-2-200 16,-4-2-17-16,-5 0 0 16,-7-1-30-16,-10 6-2 15,-3 5-34-15,-10 4-4 16,2 8-18-16,-5 11-10 16,5 2-11-16,1 12-8 15,10-1-13-15,6 3-7 16,11-8 0-16,11-3-4 15,11-16 1-15,13-9-9 16,6-13 5-16,12-16-1 16,3-8 1-16,12-11-2 15,-3-1 7-15,1-8-3 16,-12 9 1-16,-4 4-2 0,-15 15 1 16,-10 15-2-16,-10 24-1 15,-10 21 0-15,-7 14 0 16,-9 15 6-16,-3 4 4 15,-3 16 3-15,4-12 0 16,4 4-1-16,7-12-5 16,8 0-9-16,7-21-3 15,5 0-79-15,4-12-44 0,7-10-64 16,-2-17-324-16,5-9 44 16</inkml:trace>
  <inkml:trace contextRef="#ctx0" brushRef="#br0" timeOffset="-188771.453">18470 14866 988 0,'-23'12'339'0,"6"-11"66"0,8-8-229 16,9-8-43-16,15-13-5 15,8-3-40-15,12-7-10 16,4 4-39-16,3 5-9 16,-7 11-18-16,-3 13-6 15,-11 13-4-15,-10 9-3 16,-6 3 2-16,-3 5-11 15,-4 0-9-15,2 4-64 16,1-3-24-16,4-1-71 16,-2-7-298-16,10-5 66 15</inkml:trace>
  <inkml:trace contextRef="#ctx0" brushRef="#br0" timeOffset="-188256.406">19017 14178 896 0,'-24'7'377'0,"2"-2"68"0,11-4-230 15,9-4 4-15,9-1-54 16,11-4-14-16,6-2-57 15,15 0-25-15,0 1-34 16,14 0-13-16,-2 2-31 16,4 2-67-16,-11 4-55 15,-2 4-74-15,-14 4-334 0,-8 5 44 16</inkml:trace>
  <inkml:trace contextRef="#ctx0" brushRef="#br0" timeOffset="-188019.07">19032 14297 960 0,'-23'10'434'0,"2"-6"52"16,13-6-225-16,11-1-62 16,11-2-42-16,14 0-23 15,7 0-61-15,12-3-14 16,2 3-32-16,14 0-63 15,-9-1-109-15,1-5-413 16,-14 4 54-16</inkml:trace>
  <inkml:trace contextRef="#ctx0" brushRef="#br0" timeOffset="-186321.896">20359 14143 997 0,'4'-11'353'0,"-4"-3"79"16,2 1-268-16,-7 1 1 15,-4 0-39-15,-6-2-13 16,-3 4-43-16,-6 0-7 15,-1 3-25-15,-6 4-7 16,1 8-10-16,-6 10 4 0,0 7-13 16,-6 12 4-16,5 6-2 15,1 8 1-15,12-4-9 16,11 2 7-16,18-14-9 16,14-10-4-16,15-14 2 15,11-15 4-15,3-11-7 16,8-13 6-16,-7-3-3 15,3-6-2-15,-9 7-4 0,-4 1 6 16,-12 13-7-16,-7 6 4 16,-12 13-1-16,-8 10 3 15,-7 8 0-15,-7 8 3 16,-3 3-5-16,-1 9 5 16,2-3-8-16,3 5-23 15,7-10-49-15,10 1-104 16,5-11-359-16,8-3 40 15</inkml:trace>
  <inkml:trace contextRef="#ctx0" brushRef="#br0" timeOffset="-185933.942">20799 14253 690 0,'-37'26'557'16,"6"-8"-74"-16,9-2-25 16,13-2-278-16,11-6-7 15,11-2-69-15,14-9-24 16,7-3-38-16,22-7-6 16,3-2-32-16,15-4-132 15,-3 5-167-15,-1 1-268 16,-18 6-94-16</inkml:trace>
  <inkml:trace contextRef="#ctx0" brushRef="#br0" timeOffset="-184222.279">21727 13976 965 0,'-18'1'361'0,"7"-8"71"16,10-3-200-16,13-3-61 15,12-4 8-15,6-1-58 16,10-2-17-16,3 5-54 16,4 4-9-16,-5 7-32 15,-5 12 4-15,-14 8-13 16,-13 12-9-16,-14 4-7 0,-18 11-1 16,-11 0-10-16,-13 11-1 15,-2-2 8-15,-5 6 11 16,9-7 7-16,2 1 9 15,14-12 1-15,8-5 12 16,12-14-6-16,14-3-2 16,11-10 0-16,18-7 2 15,8-3-16-15,22 0-7 16,2-5-50-16,9 5-97 16,-10 2-163-16,1-4-206 15,-19-2-71-15</inkml:trace>
  <inkml:trace contextRef="#ctx0" brushRef="#br0" timeOffset="-183503.855">22678 14246 827 0,'12'-12'299'15,"-6"-1"47"-15,-1 0-196 16,-3 4-49-16,-6 1-1 15,-5 3-36-15,-6 2 8 16,-5 0-16-16,-7 3 19 16,-4 4-10-16,-7 5 22 0,-1 5-11 15,-7 5 17-15,7 3-26 16,0 8 4-16,10 1-33 16,8 3-4-16,16-5-23 15,10-4-2-15,13-9-14 16,13-5 9-16,5-9-8 0,5-9-1 15,-3-3 3-15,2-7 6 16,-10-2-12-16,-2-2 4 16,-7 8 3-16,-4 3 2 15,-8 8-8-15,-2 6 12 16,-3 9-6-16,-5 8 2 16,-4 4-3-16,-3 12 7 15,-2 1-7-15,-2 10 7 16,0 1-5-16,0 10-3 15,4-5-10-15,1 10-41 16,3-8-41-16,4-1-55 16,4-12-40-16,0-5-323 15,4-15 84-15</inkml:trace>
  <inkml:trace contextRef="#ctx0" brushRef="#br0" timeOffset="-181835.975">22863 14965 813 0,'-8'2'276'0,"1"-2"75"16,8 0-215-16,5 0 6 15,4-3-17-15,6 0-10 0,4-1-33 16,2 2-15-16,-4 3-26 16,-2 5-15-16,-8 3-21 15,-6 10-8-15,-7 4 0 16,-5 4-4-16,-5 1-1 15,-6 5 3-15,2-4 14 16,-2 0 4-16,3-5 13 16,6-2 3-16,8-7 6 15,11-7-11-15,8-4-8 16,14-9-12-16,7-3-11 16,14-4-90-16,0 0 56 0,11-4-422 15,-11 1 80-15</inkml:trace>
  <inkml:trace contextRef="#ctx0" brushRef="#br0" timeOffset="-180594.662">23351 14079 1135 0,'11'-8'332'0,"17"0"89"0,9 0-329 15,12-2-12-15,4 5-38 16,14 2-44-16,-2 6-43 16,8 6-335-16,-7 5-49 15,6 4-118-15</inkml:trace>
  <inkml:trace contextRef="#ctx0" brushRef="#br0" timeOffset="-180039.093">24729 14067 1057 0,'19'-20'339'16,"0"0"85"-16,-5 3-291 15,-2-2-21-15,-10 7-25 16,-5 1-4-16,-7 5-21 15,-9 4 7-15,-11 8-2 16,-17 15 8-16,-8 4-5 0,-11 10 6 16,1 6-1-16,-1 7-4 15,17-7-10-15,11 5-12 16,21-5-16-16,20 4-16 16,16-5-6-16,18-2-10 15,9-8 1-15,17-5-25 16,1-11-28-16,12-3-160 15,2-4-383-15,10-7 46 16</inkml:trace>
  <inkml:trace contextRef="#ctx0" brushRef="#br0" timeOffset="-142060.184">8106 17137 960 0,'-47'11'316'0,"-6"-1"74"15,16 5-259-15,7 1 20 16,14-2-32-16,10-4 2 16,13-1-22-16,18-4-5 15,11-4-33-15,23-5-6 16,4 0-17-16,17-3-8 16,-4-2-17-16,16 1-7 15,-9-1-9-15,13-5-91 16,-13-1-44-16,1 0-380 15,-21-2 27-15</inkml:trace>
  <inkml:trace contextRef="#ctx0" brushRef="#br0" timeOffset="-141746.026">7953 17590 1071 0,'-35'13'367'0,"5"-2"84"15,20-5-292-15,17-3 6 16,15-6-38-16,23-2-10 15,9-5-43-15,21 1-10 16,0 0-32-16,16-4-32 16,-7 2-51-16,20-5-87 15,-10-2-53-15,9-4-342 16,-17 4 30-16</inkml:trace>
  <inkml:trace contextRef="#ctx0" brushRef="#br0" timeOffset="-141345.09">8891 17016 1098 0,'-18'-7'386'0,"4"-4"82"16,12 4-303-16,12 1-13 16,8 3-47-16,10 2-29 15,6 3-42-15,11 5-7 16,-4 3-15-16,2 9-11 16,-9 5 0-16,-8 17 2 15,-16 7-5-15,-16 17 0 16,-12 5 6-16,-19 11-4 15,-6-9 1-15,-9 4 2 16,7-18 2-16,-1-8-2 16,14-17 3-16,4-12-3 15,13-15-23-15,7-8-116 16,11-11-251-16,12-14-124 16,5-6-154-16</inkml:trace>
  <inkml:trace contextRef="#ctx0" brushRef="#br0" timeOffset="-139313.109">10173 17126 657 0,'14'-5'260'15,"0"-3"60"-15,0 1-169 16,-3-1 14-16,-3 0-30 16,-1 0-1-16,-4 2-30 15,-5 1-2-15,-3 2-30 0,-6 1-2 16,-3 2-22-16,-6 1 3 16,-3 3-13-16,-7 6 8 15,-1 5-7-15,-8 11 2 16,3 7-15-16,-6 8-2 15,9 4-11-15,0 7 1 16,14-6-4-16,10-6-3 16,12-12-3-16,12-14 2 15,14-19-9-15,12-19-1 16,3-10 3-16,8-13 3 16,-6-3-5-16,-3-6 5 15,-11 11-1-15,-4 5-2 16,-12 14 3-16,-6 16 3 15,-7 21 2-15,-9 18 6 16,-5 12 2-16,-6 16-2 16,0 1 3-16,0 8-6 0,3-7 0 15,1 5-7-15,6-9-1 16,1-1-13-16,5-10-14 16,2-5-98-16,3-14-36 15,-3-5-366-15,6-9 24 16</inkml:trace>
  <inkml:trace contextRef="#ctx0" brushRef="#br0" timeOffset="-138695.535">10453 17756 1020 0,'-23'4'394'0,"3"-3"75"15,10-2-271-15,9-3-10 16,8-1-59-16,8-1-22 16,4 2-61-16,4 3-16 15,-3 4-24-15,-2 7-5 16,-9 3-13-16,-9 6 7 16,-10 4-7-16,-11 7 7 15,-6-1-5-15,-4 7 12 16,1-5 0-16,1 1 7 15,7-6-9-15,5-2 9 16,8-9-2-16,9-5-6 16,9-6-1-16,15-7 7 15,11-5-11-15,16-6-38 16,4-4-46-16,12-5-74 16,-8 1-74-16,3-1-276 15,-14 5 34-15</inkml:trace>
  <inkml:trace contextRef="#ctx0" brushRef="#br0" timeOffset="-138239.523">10758 17423 1024 0,'-20'5'342'16,"2"-2"93"-16,12-3-277 15,9-3-3-15,11-3-41 16,13-4-11-16,6-1-54 16,19 0-13-16,2-1-25 15,10-1-52-15,-7 6-57 0,-1 0-72 16,-16 3-319-16,-7 8 35 16</inkml:trace>
  <inkml:trace contextRef="#ctx0" brushRef="#br0" timeOffset="-138005.975">10795 17536 1111 0,'-18'14'398'15,"7"-6"72"-15,9-2-266 16,6-3-58-16,12-4 3 15,5-1-56-15,15-6-7 16,6-2-35-16,15-3-12 16,-3-1-25-16,9-4-129 15,-12 3-72-15,1 1-365 0,-16 2-23 16</inkml:trace>
  <inkml:trace contextRef="#ctx0" brushRef="#br0" timeOffset="-132364.258">12283 17306 1085 0,'10'-16'299'16,"-7"5"88"-16,-4 2-266 15,-6 1-29-15,-7 3 11 16,-7 3-24-16,-9 2 9 16,-1 5-35-16,-8 4 2 15,0 6-13-15,-3 11 0 16,6 9-9-16,-1 13-3 15,10 7-18-15,6 7 1 16,12-7-6-16,11-6-5 0,12-15-5 16,15-14 7-16,5-20-5 15,11-19-2-15,-3-12 1 16,7-13 5-16,-8-8-2 16,0-6-1-16,-9 7 1 15,-5 7 0-15,-12 12 2 16,-9 16-2-16,-12 19 0 0,-8 19 2 15,-5 9-7-15,-8 18 2 16,3 1 0-16,2 7 0 16,8-10-43-16,4 0-78 15,9-13-54-15,5-1-331 16,8-10 11-16</inkml:trace>
  <inkml:trace contextRef="#ctx0" brushRef="#br0" timeOffset="-132017.391">12544 17495 1270 0,'-13'9'436'0,"-3"1"86"15,10 2-339-15,7 1-13 16,6-3-55-16,11-1-29 15,10-4-34-15,16-4-21 16,4-7-29-16,19-3-65 16,-1-1-94-16,9-3-416 15,-12 3 43-15</inkml:trace>
  <inkml:trace contextRef="#ctx0" brushRef="#br0" timeOffset="-130312.27">13504 17202 918 0,'-15'-15'376'0,"9"-3"54"16,4-3-216-16,11-3-54 15,6 2-34-15,10-1-5 0,3 6-56 16,9 8-9-16,-5 8-36 16,-1 9-8-16,-9 11-13 15,-11 14 5-15,-16 6-10 16,-19 13 3-16,-10 6-2 15,-13 7 3-15,2-7 2 16,-7 8 3-16,11-10 1 16,-1 4 2-16,13-14-6 0,5-2 5 15,15-16-3-15,14-4-1 16,13-14-2-16,14-5 10 16,9-6-10-16,14-4 1 15,-1-3 0-15,14 1-92 16,-2 5-44-16,9 5-366 15,-7 6 19-15</inkml:trace>
  <inkml:trace contextRef="#ctx0" brushRef="#br0" timeOffset="-129780.841">14434 16993 836 0,'18'-22'293'16,"-15"9"41"-16,-6 4-181 15,-3 7-74-15,-10 6 8 16,-6 6-10-16,-12 5 6 15,-3 5-21-15,-10 11 9 16,3 4-5-16,-5 17 14 16,5 7-14-16,-2 18 5 15,10 2-13-15,4 16 1 16,9-8-20-16,4 9 9 16,10-16-14-16,9 1-3 0,5-23-17 15,11-8-1-15,10-17-18 16,9-10-86-16,-3-15-47 15,2-8-392-15,-12-6 26 16</inkml:trace>
  <inkml:trace contextRef="#ctx0" brushRef="#br0" timeOffset="-128098.304">14839 17522 1026 0,'-9'-6'274'0,"-4"-3"97"16,5 1-295-16,-6-1 4 15,-1 0-17-15,-4 1-12 16,-1 3-8-16,-5 6 0 16,0 7-2-16,-6 14 4 15,2 8-4-15,-1 13 2 16,5 0 0-16,2 3-4 15,9-9-3-15,8-4-6 16,9-14-7-16,9-11-13 16,8-11-3-16,11-11-7 15,3-7 0-15,7-9-3 16,-1-2 7-16,1-3-6 0,-10 6 3 16,-3 1 4-16,-11 11-4 15,-8 10-4-15,-9 11 4 16,-5 8 2-16,-5 9-7 15,-5 11 3-15,-2 1 4 16,-1 5-4-16,5-2 0 16,2 0 0-16,8-9-23 15,11-3-88-15,7-11-27 0,8-3-340 16,3-5 21-16</inkml:trace>
  <inkml:trace contextRef="#ctx0" brushRef="#br0" timeOffset="-127764.593">15120 17611 1148 0,'-18'9'423'15,"4"2"83"-15,12-2-307 16,5 3-17-16,3-4-51 0,13 0-37 15,6-5-45-15,13-1-14 16,7-6-28-16,9-1-7 16,-2-3-66-16,4 1-489 15,-12 0 138-15</inkml:trace>
  <inkml:trace contextRef="#ctx0" brushRef="#br0" timeOffset="-125911.007">15976 17313 1001 0,'-4'-19'327'0,"4"4"92"16,6-3-233-16,4 4-25 16,11-2-19-16,3 4-41 0,7 1-30 15,2 3-50-15,2 3-13 16,-5 6-1-16,-4 7-8 15,-11 8-5-15,-16 14-19 16,-16 6-20-16,-16 15-10 16,-10 2 9-16,-11 9-1 15,3-3 25-15,0 3 27 16,10-9 7-16,4 0 7 16,15-15 14-16,9-5 1 15,11-13-5-15,15-8-2 16,10-10-11-16,15-9-11 15,7-3-7-15,14-7-6 16,1 0-68-16,11 0-400 16,-5 3 106-16</inkml:trace>
  <inkml:trace contextRef="#ctx0" brushRef="#br0" timeOffset="-125298.848">16606 17521 879 0,'5'-9'294'0,"-4"0"63"16,-3 3-249-16,-4 3 3 16,-2 0-35-16,-6 2-6 15,-2 3-15-15,-5 2 18 16,-1 2-7-16,-3 6 7 15,4 6-17-15,-2 7-7 0,7 3-21 16,1 5-10-16,7-5-14 16,4-1 3-16,8-6-1 15,7-6-3-15,4-9 2 16,7-6 2-16,4-6-5 16,4-8 2-16,-3-4-1 15,4-6-5-15,-4 0-4 16,-3-2 6-16,-8 5-4 15,-5 6-1-15,-7 10 9 16,-4 7 5-16,-5 9 6 0,-6 13 17 16,1 6 5-16,-4 10-6 15,1 3-1-15,-1 6-14 16,5-4-12-16,0 6-7 16,4-7 3-16,3 2-3 15,3-8-3-15,4-3-96 16,1-8-42-16,2-6-360 15,-3-13 15-15</inkml:trace>
  <inkml:trace contextRef="#ctx0" brushRef="#br0" timeOffset="-124846.113">16818 18079 1026 0,'-1'-4'336'0,"2"-6"78"15,6 0-272-15,7-1-16 16,-1 1-33-16,-1 2-23 16,0 7-29-16,-4 6-21 15,-8 4-17-15,-6 12-5 16,-5 6 1-16,-12 7-4 15,-3-2 6-15,-2 4-1 16,0-4 1-16,0-2 33 16,11-3 11-16,7-2 3 15,10-7 6-15,12-5-3 16,9-9-31-16,11-10-9 0,4-6 0 16,8-6-133-16,-3 2-383 15,2 8 92-15</inkml:trace>
  <inkml:trace contextRef="#ctx0" brushRef="#br0" timeOffset="-123211.008">17335 17549 982 0,'-20'-3'298'0,"0"-1"97"16,9 2-264-16,10-1 6 15,6 3-37-15,13 0-23 0,6 2-38 16,17-5-28-16,0 1-14 16,18-1-37-16,0-2-52 15,10 0-342-15,-5 2 58 16</inkml:trace>
  <inkml:trace contextRef="#ctx0" brushRef="#br0" timeOffset="-122865.843">18221 17462 927 0,'11'-10'314'16,"-14"3"54"-16,-2 0-247 15,-4 3-36-15,-8 0-16 16,-7 3-44-16,-9 3-7 16,-4 4-4-16,-10 5 32 15,3 6 0-15,0 13 22 16,9 2 8-16,5 12 1 0,13-1-35 15,11-1-9 1,12-11-16-16,14-3-11 16,10-13-9-16,20-6 6 0,5-10-49 15,15-5-86-15,-1-3-336 16,5-5 35-16</inkml:trace>
  <inkml:trace contextRef="#ctx0" brushRef="#br0" timeOffset="-122499.248">18662 16890 852 0,'-8'-14'438'16,"-1"11"-6"-16,4 11-153 16,8 11-138-16,8 12-20 15,0 7-45-15,7 19-21 16,0 4-24-16,-2 16-17 16,-7 1-15-16,-4 16 3 0,-8-9-2 15,-9 12-2 1,-8-13 2-16,-8 4 3 0,-4-17-4 15,-7-4 2-15,6-20-1 16,-1-5-55-16,9-19-39 16,1-13-395-16,8-10 65 15</inkml:trace>
  <inkml:trace contextRef="#ctx0" brushRef="#br0" timeOffset="-121308.306">19181 17497 1184 0,'-18'-2'375'15,"2"-1"101"-15,12 5-318 16,5 1-36-16,9 3-19 16,7 1-60-16,17-1-25 15,6-2-19-15,16-6 2 16,2-6-66-16,15-8-59 15,-4-1-370-15,10-2 41 16</inkml:trace>
  <inkml:trace contextRef="#ctx0" brushRef="#br0" timeOffset="-120816.216">20247 17370 960 0,'5'-8'315'16,"-7"1"66"-16,0 3-240 15,-5-1-39-15,-4 4-19 16,-4 3-36-16,-9 3-8 15,-5 2-30-15,-12 8 27 16,-2 1 7-16,-6 9 29 16,8 3 8-16,-1 12 12 15,17 1-28-15,7 6-1 0,14-3-30 16,12-2-9-16,13-11-15 16,16-5-1-16,8-12-11 15,12-6 6-15,0-7-69 16,3-3 45-16,-10-1-499 15,-5-2 115-15</inkml:trace>
  <inkml:trace contextRef="#ctx0" brushRef="#br0" timeOffset="-114534.977">20802 17451 986 0,'-21'1'333'0,"7"-2"77"16,5 0-234-16,9-1-30 16,7 0-14-16,6 4-37 15,12 1-29-15,6 3-38 16,11 1-15-16,8 1-18 15,8-1-66-15,-4 0-24 16,5-3-63-16,-13-2-319 16,0-4 66-16</inkml:trace>
  <inkml:trace contextRef="#ctx0" brushRef="#br0" timeOffset="-114254.634">20870 17631 1072 0,'-10'3'349'0,"5"1"96"15,10 0-292-15,11 2 5 0,8-1-44 16,11-1-25-16,6-1-43 16,9-1-27-16,0-1-52 15,4 4-103-15,-9 0-356 16,0 5 53-16</inkml:trace>
  <inkml:trace contextRef="#ctx0" brushRef="#br0" timeOffset="-112422.513">21687 17471 995 0,'-23'9'308'16,"8"0"78"-16,10-1-241 16,10-3-18-16,14-3-12 15,11-5-39-15,17-2-14 16,6-2-41-16,19 2-38 15,0 4-57-15,8 2-374 16,-10 4 85-16</inkml:trace>
  <inkml:trace contextRef="#ctx0" brushRef="#br0" timeOffset="-111748.036">22738 17385 830 0,'-13'1'268'0,"-6"-1"69"0,1 2-227 15,-8-2-14-15,1 0-21 16,-7 3-2-16,1 0-25 16,-8 6 10-16,5 1 1 15,-3 7-2-15,6 4-11 16,2 11-2-16,7 1-20 15,7 6-9-15,11-6-8 16,9 2 1-16,11-10-3 16,16-11-1-16,3-13 1 15,9-10-2-15,-1-13-2 0,5-11-1 16,-9 0 1-16,1-1-5 16,-10 7 5-16,-7 8-3 15,-12 12 4-15,-7 15 0 16,-9 11 2-16,-5 15-2 15,-3 4-5-15,-1 7 3 16,3-4-2-16,-1 4-15 16,5-7-39-16,4 1-375 15,5-7 94-15</inkml:trace>
  <inkml:trace contextRef="#ctx0" brushRef="#br0" timeOffset="-110059.864">23010 17564 906 0,'-11'0'326'15,"4"-2"61"-15,8-2-251 16,6 1-6-16,5-1-54 16,11 1-18-16,4 2-35 15,9 2-13-15,0 1-18 0,5 2-62 16,-7 0 255-16,-2-4-595 15,-8 0 222-15</inkml:trace>
  <inkml:trace contextRef="#ctx0" brushRef="#br0" timeOffset="-109851.528">23178 17444 761 0,'-19'21'259'0,"-2"2"46"15,8-1-208-15,2 5-32 16,9-5-36-16,4 4-11 0,4-4-24 16,2 0-304-1,1-6 97-15</inkml:trace>
  <inkml:trace contextRef="#ctx0" brushRef="#br0" timeOffset="-109151.474">23759 17132 878 0,'8'-28'258'0,"-7"11"74"15,-7 13-255-15,-8 17-4 16,-3 10-35-16,-6 14-5 16,-1 3-23-16,-4 9-3 15,5-6-6-15,0 5 6 16,6-7-9-16,4 3 16 16,7-7 3-16,5 1 5 15,6-9-1-15,7-3 3 16,6-6-17-16,8-3-4 15,3-4-4-15,6-5-241 16,-3-3-123-16,6-11-35 0</inkml:trace>
  <inkml:trace contextRef="#ctx0" brushRef="#br0" timeOffset="-108935.632">23915 17369 865 0,'-24'20'307'0,"-8"9"57"15,1 4-236-15,-4 12-9 16,9 0-46-16,-2 9-20 16,6-3-27-16,0 4-12 15,8-9-12-15,3-2 2 16,6-9-9-16,6-4-51 15,6-13-337-15,4-4 93 16</inkml:trace>
  <inkml:trace contextRef="#ctx0" brushRef="#br0" timeOffset="-106633.584">24448 17356 832 0,'1'-2'219'0,"-4"1"86"16,-4 2-214-16,-1 0-18 15,-8-1 9-15,-2 3-10 16,-6 0-11-16,-1 1-18 16,-6 6-7-16,2 3-11 15,-5 6-9-15,6 2-7 0,-1 4-5 16,8-2-1-16,4 3-2 16,9-9 3-16,9-3 3 15,7-8 2-15,11-8-3 16,6-7 1-16,9-7-4 15,1-2-2-15,10-7-1 16,-5 1 1-16,2-3-1 16,-10 5 4-16,-2 4-6 15,-15 9 1-15,-8 11 3 16,-10 12 2-16,-7 13 4 16,-7 5 3-16,-3 12-2 15,-1-3 1-15,-3 10 1 16,2-5-9-16,0 6-2 0,2-7 3 15,2 3-50-15,5-12 234 16,1 1-582-16,5-12 230 16</inkml:trace>
  <inkml:trace contextRef="#ctx0" brushRef="#br0" timeOffset="-106001.024">24505 17963 798 0,'2'-7'277'0,"-1"1"51"16,1 3-231-16,1 4-15 16,-2 3-41-16,-2 7-20 15,-2 0-20-15,-2 6-7 16,-2 0 4-16,-7 1-6 16,0 1 8-16,-3 5-3 15,-1-4 11-15,0 4-5 16,4-1 25-16,0-5 12 15,10-5 9-15,5-3-3 16,7-6 5-16,11-3-26 16,8-1-15-16,8-2-12 15,0-3-30-15,7-3-348 16,-4-5 105-16</inkml:trace>
  <inkml:trace contextRef="#ctx0" brushRef="#br0" timeOffset="-105423.392">24653 17722 855 0,'-4'0'277'0,"5"1"77"16,5 3-235-16,7-1-23 15,5 2-28-15,8 0-25 16,7 0-30-16,10-2-19 15,1 0-16-15,3-3-344 16,-4 2 103-16</inkml:trace>
  <inkml:trace contextRef="#ctx0" brushRef="#br0" timeOffset="-105162.882">24864 17633 714 0,'-9'9'279'16,"-4"4"36"-16,1 3-176 16,-1 3-62-16,6-1-28 15,-1 4-16-15,3-1-25 0,4-1-2 16,4 0-4-16,1 0-9 15,3-5-11-15,-1 1-17 16,-2-5-291-16,2 0 76 16</inkml:trace>
  <inkml:trace contextRef="#ctx0" brushRef="#br0" timeOffset="-104585.664">25306 17652 775 0,'4'-12'238'0,"-4"1"47"16,-4 2-217-16,-4 5-16 16,-5 4-27-16,-7 7-9 15,-3 7-2-15,-7 6-1 16,4 3 15-16,-4 6 17 15,6-1 16-15,2 1 2 16,10-5 7-16,4 0-11 16,9-4-20-16,6-4-16 15,8-3-5-15,13-7-14 0,3-2-5 16,12-5-13 0,3-3-39-16,9-1-328 0,-5 1 83 15</inkml:trace>
  <inkml:trace contextRef="#ctx0" brushRef="#br0" timeOffset="-103807.74">24554 17946 713 0,'-4'-6'260'0,"-2"0"42"16,-2 1-167-16,0 2-56 16,-4 3-10-16,-2 1-20 15,-1 3-19-15,3 0-15 0,-1 3-17 16,3-1 275-16,4 2-605 15,2-3 284-15</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19-10-24T11:16:54.08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context xml:id="ctx1">
      <inkml:inkSource xml:id="inkSrc151">
        <inkml:traceFormat>
          <inkml:channel name="X" type="integer" max="11748" units="cm"/>
          <inkml:channel name="Y" type="integer" max="6604"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19-10-24T11:20:29.655"/>
    </inkml:context>
    <inkml:brush xml:id="br2">
      <inkml:brushProperty name="width" value="0.05292" units="cm"/>
      <inkml:brushProperty name="height" value="0.05292" units="cm"/>
      <inkml:brushProperty name="color" value="#00B050"/>
    </inkml:brush>
  </inkml:definitions>
  <inkml:trace contextRef="#ctx0" brushRef="#br0">1028 3806 1137 0,'-37'9'352'16,"16"-2"101"-16,15-1-279 16,15-1-10-16,19-2 12 15,9-2-46-15,21-4-8 16,3 0-36-16,26-4-30 16,-1 1-29-16,16 1-17 15,-11 3-22-15,5 1-76 16,-19 5-64-16,0 4-62 15,-17 1-357-15,-9 5 38 16</inkml:trace>
  <inkml:trace contextRef="#ctx0" brushRef="#br0" timeOffset="266.618">1181 3980 1089 0,'-35'3'332'15,"5"-2"122"-15,18-1-294 16,12-2 18-16,13 0-24 0,20-6-1 16,9-2-45-16,28-1-25 15,5-3-37-15,18 0-14 16,-4 2-24-1,12-1-53-15,-14 6-62 0,7 1-342 16,-7 7-108-16,-1 4-140 16</inkml:trace>
  <inkml:trace contextRef="#ctx0" brushRef="#br0" timeOffset="838.122">2233 3535 1109 0,'-26'12'330'16,"12"2"95"-16,15 0-307 15,15 0 18-15,12-5-12 16,18-2-11-16,3-1-13 16,9 0-16-16,-3 3-34 15,-6 8-18-15,-17 6-18 0,-14 17-11 16,-23 5-4-16,-21 17-2 16,-17-1 1-16,-23 9-5 15,-1-10 5-15,-5 1 2 16,9-17 2-16,7-5 0 15,19-16-5-15,11-7-121 16,12-11 293-16,17-16-697 16,9-9 214-16</inkml:trace>
  <inkml:trace contextRef="#ctx0" brushRef="#br0" timeOffset="2349.524">3899 3636 905 0,'16'-2'301'16,"-2"-2"73"-16,-7 4-252 16,-4 2 22-16,-6-1-26 15,-7 1 4-15,-4 1-22 16,-8 6 4-16,-3 0-31 0,-11 9-4 15,1 5-26-15,-5 10-3 16,5 0-14-16,6 4-5 16,11-6-12-16,10-6 0 15,13-11-4-15,12-14-5 16,11-11 0-16,12-16 2 16,0-7-5-16,8-10 3 15,-9-2 1-15,-2-3-3 16,-12 13-1-16,-2 9 6 15,-12 14-6-15,-6 26 3 16,-7 17 0-16,-8 23 1 16,-5 8-1-16,-3 20 4 15,0-4-5-15,-3 10-3 16,9-14 6-16,-1 3 1 16,5-14-3-16,2-2-28 15,8-17-48-15,4-4-72 16,7-16-372-16,9-10 52 15</inkml:trace>
  <inkml:trace contextRef="#ctx0" brushRef="#br0" timeOffset="2816.069">4237 4398 1194 0,'7'-12'338'0,"7"-8"124"15,5 3-347-15,3 4-14 16,-1 5-31-16,-4 11-29 16,-7 9-38-16,-6 10-10 0,-3 2-10 15,-9 11 1-15,-7-1-3 16,-5 9 3-16,-3-4 1 15,-7 1 20-15,5-7 5 16,7-1 7-16,8-11 0 16,11-8 4-16,13-4-9 15,13-13-7-15,9-6-8 16,15-8-65-16,-1 0-54 0,7-12-344 16,-6 1 38-1</inkml:trace>
  <inkml:trace contextRef="#ctx0" brushRef="#br0" timeOffset="3222.602">4624 3816 1037 0,'-23'-3'414'0,"7"-1"43"16,15-2-231-16,14-1-108 15,16-3 1-15,6 1-44 0,17 2-18 16,0 1-24-16,9 3-14 16,-5 3-39-16,2 2-22 15,-15 0-119-15,-3 2-350 16,-12 3 63-16</inkml:trace>
  <inkml:trace contextRef="#ctx0" brushRef="#br0" timeOffset="3459.723">4649 3959 904 0,'-19'10'496'0,"8"-2"7"15,6-5-179-15,17-2-132 16,8-6-48-16,17-2-11 0,5-1-56 16,12-2-10-16,-1 0-32 15,12-1-45-15,-12 3-93 16,2 3-477-16,-15 4 101 16</inkml:trace>
  <inkml:trace contextRef="#ctx0" brushRef="#br0" timeOffset="5117.982">6499 3288 948 0,'19'1'270'16,"-8"-9"97"-16,-6 3-266 15,-7 0 29-15,-7-2-4 16,-8 3 11-16,-7 5-24 0,-10 2 7 15,-1 5-38-15,-9 10 0 16,3 3-33-16,-2 10 5 16,6 1-20-16,3 12-5 15,10-7-18-15,11 1 3 16,11-12-15-16,15-8-2 16,8-16 7-16,10-12-2 15,2-10-6-15,9-13 7 16,-7-5-7-16,8-7-1 15,-7 6 0-15,-1 2 4 16,-10 13-8-16,-8 12 9 16,-9 14-4-16,-9 13 3 15,-8 11-2-15,-7 12 5 16,-1 3-1-16,-1 8 0 0,4-4-3 16,5 5 1-16,7-9-8 15,4-7-76-15,7-11-48 16,7-16-394-16,6-19 40 15</inkml:trace>
  <inkml:trace contextRef="#ctx0" brushRef="#br0" timeOffset="5382.167">6756 3414 998 0,'-15'12'391'0,"7"3"72"15,8-3-256-15,8 1-30 16,6-7-42-16,9-1-23 16,2-4-54-16,11-5-14 15,1-4-25-15,8-6-102 16,-3 1-75-16,2 3-363 15,-9 2 5-15</inkml:trace>
  <inkml:trace contextRef="#ctx0" brushRef="#br0" timeOffset="5715.742">7700 3300 1058 0,'30'-14'365'0,"-11"0"73"15,-11 5-289-15,-5 2-32 16,-10 6-40-16,-10 4-7 16,-11 4-34-16,-15 8 2 15,-5 5-4-15,-10 5 15 16,5 5-1-16,2 8 13 15,13-2-5-15,8 3 0 16,15-8-20-16,10-1-6 16,14-9-21-16,12-7-1 15,11-9-16-15,20-5-18 16,5-9-58-16,12-5-177 16,1 3-285-16,1-2-16 15</inkml:trace>
  <inkml:trace contextRef="#ctx0" brushRef="#br0" timeOffset="6511.265">6101 3976 855 0,'-37'16'322'0,"5"-2"53"16,17-2-231-16,11-1 4 15,9-4-35-15,22 1 27 16,10-2-20-16,26 0 13 16,12-4-22-16,32-2-13 15,6-5-45-15,30-4-12 16,-3-3-26-16,28-2-4 16,-18 0-11-16,6 5 4 15,-24 4-7-15,9-1-2 16,-31 2-22-16,-1-6-134 15,-20-1-376-15,-20-5 65 16</inkml:trace>
  <inkml:trace contextRef="#ctx0" brushRef="#br0" timeOffset="7934.272">7024 4326 1011 0,'-26'9'331'0,"0"-6"83"16,8-2-277-16,8-4 18 15,8-5-34-15,6-4 1 16,6-1-32-16,9-2-12 16,4 1-40-16,5 1-9 15,0 7-19-15,0 5-13 16,-8 6-3-16,-5 6-7 16,-10 4-17-16,-9 7-23 15,-6 1 8-15,-6 5-3 16,-3-6 10-16,2 0 16 15,4-6 17-15,7-4 6 16,6-3-3-16,10-4 4 16,6-1-3-16,8 0 7 15,4 2-7-15,5 3 7 16,-4 2-5-16,0 6 2 16,-12 0-4-16,-8 9 4 15,-12 0-4-15,-17 4 4 16,-9-1 4-16,-9 1 7 15,-1-8-1-15,-1-4 1 16,9-7-4-16,2-6-9 16,12-5-14-16,3-1-78 15,6 0-381-15,3 3 96 16</inkml:trace>
  <inkml:trace contextRef="#ctx0" brushRef="#br0" timeOffset="11281.652">9779 3936 828 0,'-21'23'257'16,"11"-5"57"-16,10-8-219 15,14-10-6-15,10-11-13 0,15-13 13 16,8-8-8-16,24-11-9 15,-2 0-20-15,13 0-15 16,-9 7-19-16,1 8-10 16,-18 18-4-16,-2 13-3 15,-16 16 5-15,-6 22-2 16,-13 9 6-16,-6 13 2 16,-3-1 9-16,2 3 3 15,7-17-2-15,12-7-4 16,5-18-5-16,14-14-11 15,2-10-13-15,13-7-51 16,-2-2-45-16,17-10-324 16,-6 1 46-16</inkml:trace>
  <inkml:trace contextRef="#ctx0" brushRef="#br0" timeOffset="11647.954">11143 3826 938 0,'-6'-2'305'16,"5"-4"67"-16,9-1-229 15,8 0-22-15,11 1 11 16,3-3-28-16,10 7-4 16,-2 4-36-16,5 10-14 15,-9 4-31-15,-6 13-7 16,-18 7-12-16,-14 13 4 16,-15 4-1-16,-15 11-3 15,-4-5-6-15,-4-4 8 16,7-10-2-16,1-5-6 15,11-10-10-15,3-4-64 16,8-9-48-16,12-3-346 16,8-9 37-16</inkml:trace>
  <inkml:trace contextRef="#ctx0" brushRef="#br0" timeOffset="13314.433">13091 3647 788 0,'15'-7'296'15,"-6"-1"59"-15,-5 3-211 16,-6-3 17-16,-8 0-34 0,-8 1 5 16,-6-1-28-16,-9 3-6 15,-1 9-29-15,-12 7-16 16,2 9-19-16,-5 11-13 16,7 5-6-16,1 9-9 15,14-3 3-15,8 4-11 16,12-9 4-16,13-7-3 15,13-15 2-15,15-14-3 16,7-13 2-16,10-13 2 16,-2-7-5-16,4-8 1 15,-10 2 4-15,-1 1-3 16,-11 9-1-16,-4 9 3 16,-12 14-2-16,-5 15-3 15,-10 10 2-15,-8 17 1 16,-5 8-1-16,-4 10 4 15,-1 1-1-15,-1 8 3 16,4-7-3-16,3 5-1 0,4-10-3 16,4 3-67-16,5-13-35 15,3-6-65-15,4-10-311 16,7-8 51-16</inkml:trace>
  <inkml:trace contextRef="#ctx0" brushRef="#br0" timeOffset="13614.374">13200 4439 986 0,'-11'19'352'16,"7"-13"57"-16,12-8-238 15,8-10-49-15,15-12 6 16,3-6-37-16,15-2-2 16,-4 3-32-16,-1 3-9 15,-10 16-32-15,-5 10-7 16,-16 13-14-16,-9 12-3 16,-5 6-8-16,-7 11-49 15,-6-1-32-15,0 4-55 16,4-7-34-16,1-3-294 0,5-17 78 15</inkml:trace>
  <inkml:trace contextRef="#ctx0" brushRef="#br0" timeOffset="13936.554">13793 3800 1135 0,'-25'16'374'0,"10"-6"74"16,15-4-317-16,16-2-15 16,9-7-39-16,16-1-21 15,5-4-21-15,13-3-8 16,-4 0-48-16,6-1-112 16,-15 6-349-16,-7 4 47 0</inkml:trace>
  <inkml:trace contextRef="#ctx0" brushRef="#br0" timeOffset="14188.523">13805 3945 1104 0,'-14'9'407'15,"8"-4"65"-15,15-4-263 16,12-4-49-16,11-4-13 15,4-2-49-15,11-1-19 16,-2 2-40-16,10-2-71 16,-6 5-109-16,0 1-410 15,-15-1 50-15</inkml:trace>
  <inkml:trace contextRef="#ctx0" brushRef="#br0" timeOffset="15963.973">15457 3280 988 0,'1'-20'330'0,"-6"2"62"16,-2 4-269-16,-8 1-19 16,-4 6-30-16,-8 6 8 15,-5 7-15-15,-9 10-5 16,0 6-12-16,-3 10-15 15,3 5-16-15,5 8-4 16,9-2-6-16,6 0-1 16,13-10 1-16,12-5-2 15,11-13-5-15,14-12 3 16,6-9-7-16,12-13 5 16,-1-10-3-16,6-11 0 15,-7-4-3-15,1-6 4 16,-11 10-2-16,-4 2 0 15,-12 12 1-15,-4 13 3 0,-9 10-6 16,-11 16 0-16,-5 9-1 16,-7 12 3-16,-2 4-3 15,-1 12 4-15,2-4 0 16,4 6-33-16,9-9-44 16,6 1-72-16,6-11-324 15,9-15 44-15</inkml:trace>
  <inkml:trace contextRef="#ctx0" brushRef="#br0" timeOffset="16199.733">15717 3447 915 0,'-4'9'428'16,"4"-4"10"-16,8 0-186 16,9-3-120-16,10-1-31 15,5-1-51-15,7-3-14 16,1-3-36-16,9-1-109 16,-4-4-145-16,0 2-219 15,-8 3-79-15</inkml:trace>
  <inkml:trace contextRef="#ctx0" brushRef="#br0" timeOffset="16530.308">16843 3329 824 0,'16'-19'506'0,"-1"-2"-25"16,-5 2-161-16,-6-1-147 16,-8 5-62-16,-10 8-33 15,-8 7-39-15,-17 9-2 16,-3 9-16-16,-17 12-7 16,1 3-6-16,-8 12 1 15,14 1-4-15,5 5 5 16,16-9 2-16,14 1-4 15,13-13-4-15,16-5-5 16,12-11-5-16,18-6-36 16,5-9-39-16,19-2-101 15,-3-10-347-15,8-7 48 16</inkml:trace>
  <inkml:trace contextRef="#ctx0" brushRef="#br0" timeOffset="17115.55">14991 3912 775 0,'-33'2'321'15,"8"-1"25"-15,5 1-164 16,12 1-83-16,8 3 5 15,8-1-19-15,14 3 12 0,8 3-17 16,19-2 9-16,11-1-19 0,31-1-2 16,6-5-22-16,32-2-2 15,6-4-13-15,28-2-12 16,-9-1-7-16,29 3-7 16,-20 4-4-16,13 6-6 15,-24 3-24-15,2 4-89 16,-37 1-45-16,-2-6-332 15,-37-6 14-15</inkml:trace>
  <inkml:trace contextRef="#ctx0" brushRef="#br0" timeOffset="18946.824">16017 4360 771 0,'-17'4'376'16,"4"-4"9"-16,6-3-167 15,6 0-84-15,6-2-31 16,6-1-6-16,3 1-25 16,8 0-7-16,0 2-36 15,4 4-5-15,-3 1-19 16,-2 7-6-16,-9 1-4 16,-8 5-8-16,-8 1-19 15,-11 2-14-15,-6-1-3 0,-4 4 6 16,0-6 10-16,1 1 15 15,7-3 14-15,4-2 8 16,7-2 1-16,6-1 6 16,9-3-1-16,7 2 8 15,4 1-4-15,9 3-3 16,1 0-6-16,7 3 1 16,-3 1-3-16,-1 2-1 15,-8 0-5-15,-10 3 9 16,-14 1 0-16,-12 3 4 15,-12-1 10-15,-13 3 14 16,-2-4-5-16,-8 2 1 16,4-7-5-16,-1-4-12 15,8-7-10-15,4-4-34 16,10-4-41-16,7-4-388 16,13 2 90-16</inkml:trace>
  <inkml:trace contextRef="#ctx0" brushRef="#br0" timeOffset="27049.398">1227 5905 1148 0,'-18'15'385'0,"8"-6"86"15,16 0-281-15,14-1-52 16,20-3 11-16,12-8-54 15,17-8-19-15,6 0-28 0,15-4-10 16,-5 2-34-16,12 3-48 16,-10 4-46-16,1 2-114 15,-17 8-144-15,-7-5-197 16,-22 2-49-16</inkml:trace>
  <inkml:trace contextRef="#ctx0" brushRef="#br0" timeOffset="27311.991">1415 6039 1205 0,'-38'1'377'15,"12"1"104"-15,16 6-317 16,18-1-27-16,14 2 16 0,10-2-50 15,16 0-16-15,2-3-21 16,16-4-16-16,2 0-32 16,21-6-22-16,-6-2-36 15,14-3-123-15,-11-1-56 16,4-12-353 0,-21-2-9-16</inkml:trace>
  <inkml:trace contextRef="#ctx0" brushRef="#br0" timeOffset="27647.416">2320 5717 838 0,'-17'2'412'0,"0"1"28"15,11-2-185-15,12 1-90 16,12 0-44-16,13 2 1 16,5-1-54-16,7 4-5 15,-2 1-17-15,-1 5-13 16,-11 3-25-16,-6 12 3 16,-13 4-13-16,-13 14 2 15,-11 3-4-15,-14 7 2 0,-8-6-2 16,-14-1 2-16,4-12-1 15,-4-6 0-15,8-9-14 16,2-8-91-16,14-10-50 16,9-6-357-16,9-6 14 15</inkml:trace>
  <inkml:trace contextRef="#ctx0" brushRef="#br0" timeOffset="28401.325">3428 5882 950 0,'8'-42'321'16,"-2"7"60"-16,-4 25-262 16,0 22-18-16,-1 18-26 15,-3 20-12-15,-1 8-12 16,-2 13-7-16,3-6-15 0,-3 7-11 15,3-9-10-15,2 8-34 16,2-14-33-16,0-1-233 16,3-13-141-16,0-17-65 15</inkml:trace>
  <inkml:trace contextRef="#ctx0" brushRef="#br0" timeOffset="28713.667">3375 6072 841 0,'-9'-25'401'16,"2"4"15"-16,10-10-176 15,11-4-74-15,12-10-17 16,8 0-50-16,13-5-13 16,0 7-31-16,10 5-15 15,-6 14-26-15,2 11-6 16,-13 14-8-16,-8 18 2 15,-17 10-5-15,-17 14 0 16,-16 7 2-16,-14 11-1 16,-4-7-4-16,-8 6 4 15,8-10-8-15,0-5-43 16,11-13-20-16,9-6-45 16,9-14-27-16,11-12-65 0,9-12-239 15,9-9 64-15</inkml:trace>
  <inkml:trace contextRef="#ctx0" brushRef="#br0" timeOffset="28861.73">3956 5868 878 0,'-11'28'294'0,"-5"8"39"16,4 0-250-16,-1 6-22 15,1-9-39-15,6 4-12 16,6-8-12-16,4-4-51 15,3-6-282-15,5-4 68 16</inkml:trace>
  <inkml:trace contextRef="#ctx0" brushRef="#br0" timeOffset="29145.128">4031 5937 940 0,'11'-8'386'16,"2"-6"38"-16,5 2-262 15,7-2-6-15,1 2-71 16,5-4-24-16,2 6-31 16,2 1-7-16,-5 5-17 0,1 10-4 15,-9 5-4-15,-7 12 5 16,-9 4-4-16,-7 9 2 16,-6-3-1-16,-6 9 1 15,2-9-9-15,-4 3-16 16,1-11-14-16,1-3-45 15,6-14-34-15,3-11-331 16,1-13 72-16</inkml:trace>
  <inkml:trace contextRef="#ctx0" brushRef="#br0" timeOffset="29280.797">4407 5590 935 0,'-14'6'224'0,"-7"11"73"15,4 9-73-15,3 7-510 16,9-1 219-16</inkml:trace>
  <inkml:trace contextRef="#ctx0" brushRef="#br0" timeOffset="29478.084">4827 5891 1096 0,'-4'-3'312'15,"-17"-3"83"-15,-5 4-315 16,-10 4-4-16,-3 3-23 0,-5 8 10 16,2 7-5-16,2 6-2 15,8 2-9-15,5 2-10 16,10-3-20-16,10-5-12 16,13-4-3-16,12-8-25 15,12-5-49-15,13-4-388 16,4-2 91-16</inkml:trace>
  <inkml:trace contextRef="#ctx0" brushRef="#br0" timeOffset="29961.773">5064 5983 1034 0,'2'12'321'0,"5"-6"70"15,8-3-259-15,6-4-18 0,8-9 19 16,0-5-19-16,10-4 4 15,-6 0-35-15,3-3-18 16,-9 6-46-16,-5-1-9 16,-11 5-8-16,-10 2 0 15,-8 6-6-15,-16 2 7 16,-9 5-4-16,-17 9-7 16,-3 4 3-16,-7 11 5 15,9 4-1-15,-3 13 5 16,15 2 19-16,4 9 22 15,13-7-8-15,12-1 0 16,16-13 0-16,22-10-17 16,15-17-22-16,28-16-66 15,8-12-82-15,16-10-396 16,-13-8 36-16</inkml:trace>
  <inkml:trace contextRef="#ctx0" brushRef="#br0" timeOffset="31063.688">6353 5991 596 0,'7'0'380'0,"-1"-4"-12"16,-2-3-86-16,-5-8-118 15,-5-2-33-15,-7-1-7 16,-4 2-37-16,-11 4-11 16,-4 5-26-16,-11 9-7 15,0 8-14-15,-6 15-7 16,7 4-7-16,0 15-1 15,12 1-4-15,6 7 3 0,10-8-4 16,12-3 5-16,10-14-4 16,17-11 4-16,12-17-9 15,17-15 2-15,3-11-6 16,4-14-1-16,-7-3-2 16,-7-7 3-16,-17 6 0 15,-10-1 2-15,-12 12-2 16,-14 5 0-16,-8 15-3 15,-12 16-6-15,-4 13-5 0,-8 18-66 16,2 6-66-16,-2 7-6 16,10-6-22-16,5-3-309 15,14-10 155-15</inkml:trace>
  <inkml:trace contextRef="#ctx0" brushRef="#br0" timeOffset="31394.682">6619 5800 961 0,'-22'5'328'0,"-4"12"55"16,2 6-272-16,-1 13 3 0,6 4-44 16,0 4-3-1,10-3-13-15,4 1-6 0,8-11-18 16,6-4-6-16,6-8-14 15,4-5-2-15,3-13-3 16,9-10 3-16,2-8-4 16,6-11 1-16,-2-4-3 15,2-7 2 1,-8 5-2-16,-1 3-1 16,-13 11 0-16,-4 11 2 0,-6 16-3 15,-8 11 1-15,-6 6 0 0,0 4-1 16,0 2 0-16,-1 1-4 15,5-2 3-15,0 1-97 16,0-6-94-16,10 1-257 16,8-8-41-16</inkml:trace>
  <inkml:trace contextRef="#ctx0" brushRef="#br0" timeOffset="31794.585">7666 5574 968 0,'19'-30'346'0,"-12"16"58"16,-12 20-268-16,-13 23-19 15,-6 15-50-15,-14 23-16 16,-2 8-27-16,-4 17-5 15,6-5-12-15,1 6-5 16,14-18-7-16,4-10-2 16,10-23-3-16,9-18-52 15,5-23-37-15,2-18-323 16,0-18 44-16</inkml:trace>
  <inkml:trace contextRef="#ctx0" brushRef="#br0" timeOffset="32265.392">7412 5867 739 0,'-16'25'368'0,"0"6"8"16,1 10-137-16,8-4-94 16,7 2-14-16,8-14-41 15,13-9-4-15,8-12-25 16,17-15 1-16,6-14-8 16,12-21-5-16,-2-8-13 15,10-19-9-15,-12-1-6 16,-5-4-12-16,-16 16-8 15,-5 8-1-15,-18 21 3 0,-10 11-2 16,-9 20 1-16,-8 16 3 16,-8 12 0-16,-6 18-3 15,-3 10-3-15,0 17 1 16,5-3 1-16,4 6 0 16,11-15 4-16,8-4 3 15,8-22-5-15,9-11-1 16,6-15 0-16,9-13-4 15,0-10 1-15,8-16 2 16,-2-5 1-16,3-6-1 16,-9 3 2-16,-2 5-5 15,-12 16 3-15,-6 8-2 16,-11 14 1-16,-6 9-4 16,-5 9 5-16,-6 11-5 15,-3 4 4-15,1 6-22 16,3-4-40-16,3 0-72 15,11-11-39-15,6-1-333 16,4-8 46-16</inkml:trace>
  <inkml:trace contextRef="#ctx0" brushRef="#br0" timeOffset="32628.328">8390 6009 1051 0,'1'8'372'0,"8"-9"68"15,8-6-282-15,12-11-2 16,6-7-53-16,9-7-21 16,-7 0-33-16,-2-2-18 15,-14 8-26-15,-12 3-5 16,-12 9 4-16,-16 10-3 15,-14 8 2-15,-14 13-4 16,3 11 5-16,-10 17-8 16,8 2 29-16,-2 11 37 15,16-3 17-15,3 1 13 16,13-13 3-16,17-5-27 0,16-16-38 16,20-15-12-16,13-15-41 15,28-15-289-15,4-11-270 16,6-24-34-16</inkml:trace>
  <inkml:trace contextRef="#ctx0" brushRef="#br0" timeOffset="33565.959">9329 6035 695 0,'20'-57'262'0,"2"-6"66"16,-3 11-195-16,-1 12-4 15,-7 22-31-15,-8 19-15 16,-13 17-32-16,-5 18-3 16,-4 7-9-16,-7 12 15 15,3-3-7-15,0 4 2 16,6-9 1-16,4-5-5 16,9-11-22-16,8-8-9 15,10-13-10-15,8-12-6 16,5-10 3-16,11-11 1 15,2-8-1-15,8-9 0 0,-1 1 2 16,-3-2-2-16,-10 7 0 16,-8 9-1-16,-13 12 0 15,-13 14 1-15,-6 12-1 16,-9 10 0-16,-3 5 3 16,-6 7 0-16,2-2-3 15,-1 2 2-15,4-3-1 16,7-1 0-16,5-8-2 15,9-2 3-15,7-10-1 0,13-7-1 16,6-11-1-16,11-12-1 16,0-8-2-16,7-10 1 15,-4-1 0-15,-2-5 0 16,-9 11 1 0,-2 1 2-16,-12 11-3 0,-5 11 0 15,-10 11 2-15,-9 11-3 16,-7 12 2-16,-9 7 2 15,-2 1-2-15,0 3 1 16,5-4 3-16,6-5-2 16,12-6-37-16,9-7-73 15,6-10-318-15,13-6 42 16</inkml:trace>
  <inkml:trace contextRef="#ctx0" brushRef="#br0" timeOffset="34494.208">10252 5922 1027 0,'-6'-1'355'0,"-9"7"54"0,-6 3-284 15,-8 6-3-15,0 1-41 16,-11 5 13-16,3 0-15 0,-5 5 0 16,4-2-15-1,-2 6-17-15,14-1-21 0,5 4-3 16,13-8-16-16,13-3-5 15,13-12 1-15,18-10-2 16,6-15-6-16,14-11 7 16,-3-8-1-16,1-7-1 15,-11 0-2-15,-4 0 7 16,-16 7-7-16,-8 7 2 16,-13 12 3-16,-8 10-2 15,-10 16-2-15,-7 10 0 16,-1 8 2-16,-4 13-4 15,3 3-1-15,1 7-12 16,9-7-38-16,7-3-60 16,10-13-17-16,11-10-42 15,7-16-9-15,10-13-18 16,4-11 36-16,4-14-33 16,0-2 50-16,5-12 39 0,-5 0 76 15,2-4 77-15,-7 10 77 16,-5 0 26-16,-11 14-4 15,-6 9 2-15,-13 17-51 16,-10 12-25-16,-5 12-32 16,-9 12-16-16,0 8-17 15,-4 7-8-15,4-1 2 0,5 0-1 16,6-11 2-16,5-6-3 16,12-12 6-16,7-9-3 15,6-11 1-15,10-10 0 16,5-6 0-16,8-9-7 15,0-1-3-15,2 1-40 16,-7 4-21-16,-4 4-27 16,-13 10 7-16,-6 7 5 15,-10 5 43-15,-6 10 34 16,-4 4 51-16,-2 5 25 16,2-2 7-16,8-3 8 15,8-11-17-15,11-11-11 16,9-9-23-16,17-13 3 15,0-11-4-15,18-20 46 16,3-2 9-16,17-17 26 16,-7 1-2-16,8-5-2 0,-19 20-42 15,-5-1-21-15,-24 18-34 16,-10 10-8-16,-15 19-3 16,-16 17-5-16,-15 17-4 15,-16 24-4-15,-10 10-4 16,-14 16 1-16,2-1 3 15,-5 14 4-15,8-12 10 16,9 6-1-16,18-12 1 16,8-3-4-16,15-19 4 15,9-6-1-15,7-17 0 0,13-15 1 16,8-13 5-16,14-12-1 16,1-5-32-16,2-6-79 15,-11 5-49-15,-7 0-332 16,-18 11 14-16</inkml:trace>
  <inkml:trace contextRef="#ctx0" brushRef="#br0" timeOffset="34563.889">10913 6172 830 0,'-26'32'247'0,"7"-6"46"16,15-7-232-16,10-9-325 16,9-8 76-16</inkml:trace>
  <inkml:trace contextRef="#ctx0" brushRef="#br0" timeOffset="34994.089">11237 6132 853 0,'-4'15'392'16,"1"-6"14"-16,9-3-152 15,9-7-102-15,14-9 14 16,4-7-33-16,12-6-6 16,5-3-40-16,-3-2-24 15,-11 2-36-15,-11 0-19 16,-14 7-8-16,-14 3-2 15,-12 4-2-15,-17 11-2 16,-8 7 3-16,-13 11 0 16,3 8-1-16,-2 12 3 15,13 1-1-15,5 3 3 16,15-6 1-16,3 0-1 16,11-10 0-16,10-3-3 15,9-6-2-15,4-5-64 16,8-7-57-16,9-6-404 0,2-6 55 15</inkml:trace>
  <inkml:trace contextRef="#ctx0" brushRef="#br0" timeOffset="35227.924">11868 5716 971 0,'35'-48'350'0,"-9"6"34"15,-14 18-260-15,-12 13-36 16,-12 19-21-16,-13 17 22 15,-9 9 6-15,-6 19 16 16,3 6-19-16,-3 14-11 16,6-6-40-16,4 10-12 15,7-9-16-15,6 1-12 16,9-16-15-16,10-5-88 16,6-20-63-16,6-11-343 15,0-15 9-15</inkml:trace>
  <inkml:trace contextRef="#ctx0" brushRef="#br0" timeOffset="35396.289">11556 5929 1444 0,'-7'11'505'16,"4"-2"59"-16,16-5-397 15,18-4-55-15,7-5-76 16,14-5-6-16,3-2-57 15,11-8-544-15,-12-2 170 16</inkml:trace>
  <inkml:trace contextRef="#ctx0" brushRef="#br0" timeOffset="36247.693">12495 6122 889 0,'13'-58'344'0,"-3"7"48"16,3 4-215-16,-4 15-41 16,-4 11-33-16,-5 21-41 15,-4 19-16-15,-4 9-23 0,-2 12-10 16,2-2-6-16,-1 5-5 15,0-7 3-15,3 0-5 16,4-6-1-16,5-2 9 16,5-10-2-16,8-5-5 15,2-10-3-15,11-9 9 16,-1-9-8-16,6-10-1 16,0-6 2-16,3-6 2 15,-8 4 1-15,-2 4-3 16,-7 10 5-16,-9 10-6 15,-6 11 2-15,-9 11-4 16,-6 7 5-16,-4 10-4 16,-1 3 5-16,0 4-2 15,6-8 1-15,8-4-5 16,8-12 5-16,12-12-5 16,8-11 7-16,11-11-4 0,5-5 4 15,6-4-3-15,-5 0 6 16,3 2-9-16,-10 8 1 15,-2 3-92-15,-13 5-354 16,1 8 85-16</inkml:trace>
  <inkml:trace contextRef="#ctx0" brushRef="#br0" timeOffset="36682.689">13225 6137 839 0,'8'-21'354'16,"-6"4"33"-16,-2 7-221 15,-1 10-31-15,-2 9-54 16,-2 4-32-16,2 3-24 0,-2 3-12 16,2-3-8-16,0 3-9 15,1-4-10-15,-4 1-71 16,0-5-326-16,2-4 74 16</inkml:trace>
  <inkml:trace contextRef="#ctx0" brushRef="#br0" timeOffset="36839.719">13325 5703 903 0,'-4'-17'286'0,"-14"15"45"16,-4 14-239-16,-4 15-68 16,5-1-18-16,7 5-20 15,9-4-28-15,8-6-289 16,10-13 80-16</inkml:trace>
  <inkml:trace contextRef="#ctx0" brushRef="#br0" timeOffset="37060.428">13596 5515 870 0,'-3'10'315'16,"-12"17"64"-16,-4 11-237 15,-4 21 2-15,1-1-40 16,-1 17-24-16,4-3-33 0,1 9-20 15,4-14-11-15,1 3-16 16,5-15-9-16,0-7-76 16,2-16 144-16,2-9-486 15,1-16 140-15</inkml:trace>
  <inkml:trace contextRef="#ctx0" brushRef="#br0" timeOffset="37526.772">13407 5989 871 0,'0'6'355'16,"-1"4"24"-16,3 8-204 16,5 2-84-16,7-1-31 15,3-7-26-15,10-9-11 16,3-11-13-16,7-15-11 16,2-11 4-16,7-17-11 15,-5 1-2-15,6-14 4 16,-7 2 1-16,0-5 2 15,-12 12 6-15,-4 1 1 0,-10 16 0 16,-11 12 1-16,-7 21 3 16,-12 16-1-16,-4 16 7 15,-6 16 29-15,1 7 6 16,0 12-2-16,8-1 2 16,3 11-13-16,5-11-25 15,5-2-4-15,6-13 0 0,10-8-5 16,3-16 4-16,12-12-4 15,2-9-2-15,10-12-4 16,-3-8 4-16,6-11-2 16,-6-1 3-16,-1-6-4 15,-7 6 7-15,0 7-6 16,-10 11 9-16,-4 16-10 16,-8 10 10-16,-5 17-5 15,-7 4 2-15,-4 10-8 16,-1-5 8-16,2 4-6 15,3-11-56-15,5-1-400 16,5-10 118-16</inkml:trace>
  <inkml:trace contextRef="#ctx0" brushRef="#br0" timeOffset="42796.114">14872 5641 983 0,'15'-58'345'0,"-1"16"48"15,-3 28-282-15,-9 21-3 16,-7 20-50-16,-6 21-9 15,-3 7-18-15,-7 18-2 16,-1-2-17-16,-7 16-11 16,1-4-11-16,-7 9-34 0,3-14-26 15,1-4-72-15,4-21-279 16,5-17 49-16</inkml:trace>
  <inkml:trace contextRef="#ctx0" brushRef="#br0" timeOffset="43026.119">14697 5944 855 0,'-7'5'349'0,"-7"13"41"16,-2 6-209-16,1 10-41 15,6-4-34-15,7 4-9 16,5-6-29-16,13-6-6 16,9-12-35-16,16-12-12 15,2-12-10-15,12-15-33 16,-3-7-47-16,4-16-73 15,-11-4-6-15,5-12-304 16,-12 5 52-16</inkml:trace>
  <inkml:trace contextRef="#ctx0" brushRef="#br0" timeOffset="43326.562">15187 5568 905 0,'1'-15'372'0,"-11"19"35"16,-7 17-239-16,-9 26-28 15,0 8-60-15,-4 24-12 16,4-1-27-16,1 11-4 15,7-14-18-15,4 0 0 0,7-19-6 16,8-7-4-16,8-21-5 16,11-13-1-16,5-16-7 15,10-15 2-15,0-12 2 16,9-11 3-16,-2 1 0 16,3-5 2-16,-12 11-1 15,-2 2-1-15,-12 16-4 16,-10 11-3-16,-11 12 2 15,-8 11 0-15,-6 7 1 16,-4 10-2-16,-1-3 3 0,1 4-18 16,9-5-36-16,4-2-45 15,11-10-38-15,7-8-319 16,7-9 64-16</inkml:trace>
  <inkml:trace contextRef="#ctx0" brushRef="#br0" timeOffset="43665.212">15597 6009 889 0,'2'12'318'15,"0"-6"56"-15,7-2-199 16,6-7-25-16,8-5 12 15,0-3-33-15,7-5-9 16,-2-5-40-16,0-1-25 16,-9 2-32-16,-5 2-17 0,-12 4-5 15,-10 4-2 1,-9 5 2-16,-14 4-3 16,-4 6 6-16,-6 5-2 0,2 8 1 15,1 12 0-15,8 5 5 0,2 12 31 16,13 3 3-16,7 2 1 15,11-9-2-15,16-3-2 16,12-16-37-16,20-17 7 16,5-16-42-16,16-12-508 15,-6-5 163-15</inkml:trace>
  <inkml:trace contextRef="#ctx0" brushRef="#br0" timeOffset="44409.219">16713 6016 611 0,'27'-14'448'0,"-11"-1"-41"0,-10 6-76 15,-12-3-170-15,-9 5-45 16,-8 5-27-16,-6 5-45 16,-13 10-8-16,2 4-20 15,-7 11-5-15,7 4-4 16,-2 6-1-16,13-3-2 15,8 2 2-15,11-8-4 16,15-5 0-16,11-12 8 16,15-10-6-16,7-12 1 0,16-10-3 15,-2-9 1-15,6-8-6 16,-11 5 4-16,-3-3-6 16,-17 11 9-16,-9 11-4 15,-12 13 3-15,-10 15-5 16,-7 9 7-16,-8 16-8 15,-1 0 5-15,0 1-1 16,6-7 2-16,10-5-20 16,9-15-43-16,13-14-92 15,6-15-315-15,12-19 31 16</inkml:trace>
  <inkml:trace contextRef="#ctx0" brushRef="#br0" timeOffset="44810.327">17153 5474 1044 0,'3'-22'336'0,"-10"17"58"16,-9 25-284-16,-2 13-50 15,-5 23-18-15,-3 8-27 16,-3 18-4-16,8-2-2 16,1 8-1-16,8-15-5 15,8-5-1-15,8-20-1 16,9-12 0-16,8-20-4 15,10-12 8-15,4-16-4 0,7-10 5 16,-3-8 0-16,2-4 0 16,-11 4-7-16,-3 4 5 15,-10 9 0-15,-4 13-5 16,-6 10 13-16,-4 12 7 16,-3 7-8-16,-6 13 4 15,-2-2 2-15,-7 8-13 16,-1-4-6-16,-10-1 5 15,0-10-6-15,-7-6 5 16,2-11-1-16,-3-11 2 16,8-7 1-16,2-9 3 15,8-1-54-15,5-4-62 16,5 4-320-16,2 6 32 16</inkml:trace>
  <inkml:trace contextRef="#ctx0" brushRef="#br0" timeOffset="45211.935">17730 5974 687 0,'7'-15'456'16,"-9"4"-77"-16,-11 1-62 15,-5 6-279-15,-10 4 12 16,-4 6-6-16,-10 3 18 15,2 6 4-15,-4 8 2 16,8 2-13-16,1 7-10 16,9 3-22-16,6 8 9 15,8-4-4-15,9 0-8 16,10-7 1-16,12-6-2 16,9-17-11-16,13-9-8 15,3-12 2-15,10-9-3 16,-5-7 3-16,-3-7-7 15,-14 3 10-15,-8-5-7 16,-16 6 4-16,-10-1-3 16,-11 6-2-16,-14 2-39 15,-7 9-21-15,-7 9-46 16,-1 12-33-16,-2 11-338 16,11 11 95-16</inkml:trace>
  <inkml:trace contextRef="#ctx0" brushRef="#br0" timeOffset="45509.14">17889 5975 1100 0,'-2'-27'325'0,"0"2"70"15,-2 10-320-15,1 12-22 16,-2 16-36-16,-3 12-7 15,0 10-4-15,-1 8 1 16,3 1-3-16,3 2 4 16,4-6-10-16,6-5 4 15,5-9-3-15,10-11 2 16,4-17 1-16,11-12 1 16,1-11-6-16,7-10 7 15,-2-1-4-15,4-2-6 16,-11 7-12-16,0-5 267 15,-12 9-652-15,4-6 294 16</inkml:trace>
  <inkml:trace contextRef="#ctx0" brushRef="#br0" timeOffset="45875.572">18375 6077 855 0,'18'3'334'0,"5"-9"35"16,4-2-217-16,7-10 25 15,1-4-42-15,3-7-25 16,-2 4-15-16,-4-2-31 16,-9 8-38-16,-9 3-11 15,-11 11-12-15,-12 5 0 16,-8 8 2-16,-13 4-2 15,-4 1-2-15,-8 1 0 16,0 1 2-16,-3 5-3 16,11 1-1-16,-2 11 27 15,8 4 8-15,9 7 1 16,8-1-3-16,9 2 6 16,8-12-30-16,12-3-1 15,6-14-6-15,15-9 1 16,3-11-3-16,12-8-91 15,-6-7-29-15,1-5-386 16,-11 5 33-16</inkml:trace>
  <inkml:trace contextRef="#ctx0" brushRef="#br0" timeOffset="46725.689">19518 6011 805 0,'15'-2'358'0,"-5"-4"52"16,-5 0-206-16,-6-1-13 15,-3 3-59-15,-8-1-17 16,-4 4-46-16,-9 1-6 15,-3 6-22-15,-9 8-2 16,1 5-14-16,-9 12-2 16,8 6-16-16,1 8 4 15,8-3-7-15,7-2 13 0,15-9-2 16,10-10-3-16,11-13-1 16,15-12 4-16,4-12-13 15,14-15-2-15,-2-7 5 16,7-8-1-16,-7 3-3 15,-6 6-3-15,-12 14 3 16,-13 14-4-16,-16 21 3 16,-17 20 2-16,-7 13-2 0,-11 18 3 15,3 3 4-15,-2 11-4 16,10-11-5-16,4 3 5 16,10-15-36-16,6-5-105 15,7-19-45-15,5-8-333 16,4-18-10-16</inkml:trace>
  <inkml:trace contextRef="#ctx0" brushRef="#br0" timeOffset="47094.702">19848 5927 1127 0,'-1'-9'328'0,"-12"12"75"16,-5 17-319-16,-5 15-24 0,-1 8-28 15,-3 12-3-15,6-2 6 16,3 2 3-16,9-13-1 16,7-2 0-16,11-15-14 15,6-9-13-15,8-13-8 16,7-9 0-16,2-12-4 16,7-14 1-16,0-6 3 15,7-12 1-15,-3 3-2 16,2-4 8-16,-12 11 26 15,-7 8 7-15,-14 14 11 16,-14 15 5-16,-12 13-2 0,-8 11-25 16,-2 8-12-16,-2 4-11 15,5-1-4-15,2 2-7 16,10-6-10-16,2-1-107 16,5-3-49-16,3-5-344 15,7-6-7-15</inkml:trace>
  <inkml:trace contextRef="#ctx0" brushRef="#br0" timeOffset="47458.606">20410 6035 886 0,'19'-23'456'0,"-7"7"-3"16,-15 7-204-16,-6 4-113 15,-6 8-55-15,-12 6-41 0,-1 5-25 16,-6 5-2-16,2 3-7 15,-1 8-3-15,6-3-3 16,3 6 1-16,8-6-6 16,5-1 4-16,9-11-2 15,9-3 2-15,9-15 3 16,12-8 2-16,3-8-2 16,8-8 1-16,-1-3-1 15,3-3-4-15,-11 6 0 0,-3 2 2 16,-12 8-3-16,-7 6 2 15,-10 7 3-15,-8 8-1 16,-7 7-4-16,-6 13 6 16,0 5-3-16,-2 7-6 15,4 1 4-15,4 2-6 16,9-7-8-16,7-2-70 16,6-7-38-16,10-8-342 15,6-10 38-15</inkml:trace>
  <inkml:trace contextRef="#ctx0" brushRef="#br0" timeOffset="47826.288">20617 6085 749 0,'15'-26'348'15,"-8"11"7"-15,-5 6-167 16,-4 10-80-16,-4 10-19 0,-3 5-32 16,-4 9 1-16,1 5-4 15,-2 3 1-15,2-3-18 16,7-3-6-16,7-7-14 15,5-6-9-15,5-7-4 16,7-10 1-16,2-6-5 16,3-8 2-16,1-3 0 15,5-9-3-15,-3-1 1 16,3-5 1-16,-4 1 0 0,5-3-2 16,-5 7-2-1,-4 6-4-15,-9 14 2 0,-9 13 3 16,-12 14-1-16,-7 15 3 15,-2 4 5-15,-2 8-3 16,6-6-4-16,9-1 5 16,7-10-6-16,10-8-26 15,5-13-12-15,7-12-46 16,0-9-32-16,5-12-309 16,0-4 69-16</inkml:trace>
  <inkml:trace contextRef="#ctx0" brushRef="#br0" timeOffset="48025.14">21396 5534 995 0,'35'-52'340'0,"-14"17"58"15,-14 19-235-15,-14 25-40 16,-15 25-24-16,-8 12-29 16,-7 20-10-16,2-1-41 15,0 16-13-15,7-4-4 16,4 12-10-16,6-9 18 15,2 5-94-15,6-16-29 16,2-7-341-16,4-20 14 16</inkml:trace>
  <inkml:trace contextRef="#ctx0" brushRef="#br0" timeOffset="48293.951">21119 6070 1054 0,'8'-14'358'15,"2"1"65"-15,13-4-251 16,6 0-49-16,7-4 24 16,-1 5-42-16,8 3-7 15,-4 9-33-15,0 4-20 16,-5 9-38-16,-6 7-8 16,-10 4-1-16,-9 7 2 15,-9 2-6-15,-10 7 9 16,-5 1-6-16,-6 3 1 15,0-9 2-15,1 0-22 0,7-11-56 16,4-11-97-16,5-12-343 16,4-11 29-16</inkml:trace>
  <inkml:trace contextRef="#ctx0" brushRef="#br0" timeOffset="48397.924">21539 5806 1028 0,'0'-12'484'0,"-3"2"-6"15,-4 5-261-15,4 5-112 16,1 3-117-16,6 0-72 16,2 3-393-16,7-2 71 15</inkml:trace>
  <inkml:trace contextRef="#ctx0" brushRef="#br0" timeOffset="48661.894">21977 5429 1009 0,'18'-32'480'0,"-11"6"14"16,-7 16-245-16,-7 18-100 16,-6 15-64-16,-10 21-43 15,-6 11-31-15,-9 22-5 0,0 1-6 16,-8 21 3-16,6-6-1 15,0 11 0-15,10-13 0 16,6 0-44-16,9-26-30 16,7-5-81-16,2-22 246 15,4-15-601-15,2-19 245 16</inkml:trace>
  <inkml:trace contextRef="#ctx0" brushRef="#br0" timeOffset="48958.432">21689 6003 1148 0,'16'-9'427'0,"6"3"46"15,4 1-323-15,2 4-26 16,-1 5-72-16,5 4-27 16,-5 1-19-16,2 7-5 15,-7 3-2-15,-7 6-1 16,-12 0 2-16,-11 12 4 15,-9 1-5-15,-9 4 1 16,2-3 3-16,3-2-3 16,10-12-4-16,6-9 1 15,10-11-23-15,5-14-76 0,4-11-27 16,3-14 107-16,2-6-456 16,1-10 182-16</inkml:trace>
  <inkml:trace contextRef="#ctx0" brushRef="#br0" timeOffset="49058.363">22078 5793 1163 0,'-3'-11'423'16,"1"3"36"-16,1 6-334 15,3 5-41-15,2 5-92 0,3 4-118 16,-2 5-333-16,8 3 54 16</inkml:trace>
  <inkml:trace contextRef="#ctx0" brushRef="#br0" timeOffset="49391.672">22161 6118 955 0,'-1'6'326'15,"4"-3"54"-15,9-3-211 16,5-2-54-16,8-4 41 16,3-2-18-16,9-7 10 15,2 0-26-15,7-7-30 16,-4 1-43-16,-2-2-23 15,-13 4-11-15,-8 1-13 0,-14 6 3 16,-13 5-5-16,-11 8 4 16,-13 11-5-16,-7 4 5 15,-13 11-1-15,5 1-3 16,-4 7-1-16,12-5-1 16,5 3-1-16,17-3 1 15,7 0-4-15,11-7-13 16,13-1-108-16,5-6-45 15,12-8-368-15,4-4 3 0</inkml:trace>
  <inkml:trace contextRef="#ctx0" brushRef="#br0" timeOffset="49658.79">22848 6098 1086 0,'11'-29'435'15,"-18"6"22"-15,-12-6-248 16,-5 0-160-16,-9 7-9 15,1 6-26-15,-6 8 25 16,8 16 11-16,4 7 10 16,7 5 5-16,6 6-18 15,9 2-23-15,7 6-7 16,9 3-9-16,9 6-4 16,3-4 2-16,5 6-5 15,-5-8-3-15,-7 2 6 16,-11-10-1-16,-14 3 1 15,-12-9 0-15,-12-9 1 0,-3-8-3 16,-3-13 3-16,8-10-25 16,2-16-122-16,11-1-383 15,16-4 62-15</inkml:trace>
  <inkml:trace contextRef="#ctx0" brushRef="#br0" timeOffset="50092.062">23405 5357 1411 0,'-42'-1'473'15,"10"-3"73"-15,15 1-363 16,17 3-103-16,8-1 17 16,8 2-32-16,7 3 6 15,1 2-1-15,8 2-23 16,4 2-26-16,2 6-18 0,-3 4-13 16,-3 4-47-16,-10 2-12 15,-13 7-35-15,-15-2-19 16,-18 2-16-16,-12 1 52 15,-14 5 18-15,-4-3 36 16,-8 5 59-16,12-3 33 16,7 3 6-16,19-8-5 15,12 4 2-15,18-8-35 16,16 3-19-16,8-6-8 16,13 0 6-16,0-5-50 0,7-1-135 15,-8-5-355-15,2 6 29 16</inkml:trace>
  <inkml:trace contextRef="#ctx0" brushRef="#br0" timeOffset="50413.159">23233 6420 1518 0,'-23'27'482'16,"8"-18"82"-16,9-1-409 15,12-7-94-15,1-2-128 16,1-1-496-16,-4-17 118 16</inkml:trace>
  <inkml:trace contextRef="#ctx0" brushRef="#br0" timeOffset="61542.136">2778 7905 879 0,'21'-46'450'0,"-9"35"-35"15,-4 23-125-15,-6 24-224 16,0 19-11-16,-7 9-9 15,-3 19-7-15,-1-6-18 16,1 9-5-16,2-6-10 16,5 2-45-16,2-16-45 15,1-4-376-15,0-21 65 16</inkml:trace>
  <inkml:trace contextRef="#ctx0" brushRef="#br0" timeOffset="61839.56">2658 7924 964 0,'0'-37'456'0,"14"0"34"15,6 1-193-15,21-8-129 16,9 9-41-16,14 1-13 0,-7 12-57 15,3 14-19-15,-15 16-23 16,-7 15-6-16,-15 11-9 16,-10 11-11-16,-14 1-9 15,-9 7-30-15,-9-8-33 16,-9-3-81-16,1-10-40 16,-2-9-326-16,1-12 46 15</inkml:trace>
  <inkml:trace contextRef="#ctx0" brushRef="#br0" timeOffset="62258.404">3481 7947 1175 0,'-23'-8'401'16,"8"2"95"-16,11 1-330 16,11 6 6-16,7-1-42 15,10 0-22-15,4 0-42 16,12 2-14-16,2-4-30 16,13 2-20-16,-3 0-40 0,7 0-119 15,-7 2-52-15,1-1-350 16,-15 2-12-16</inkml:trace>
  <inkml:trace contextRef="#ctx0" brushRef="#br0" timeOffset="62436.926">3474 8100 1182 0,'-21'8'388'0,"7"-3"104"15,9-2-321-15,10-2 4 16,8-1-38-16,10-2-12 16,5 2-38-16,16-3-23 15,3-1-26-15,15 2-16 16,-1-2-52-16,5-1 242 16,-2 2-790-16,1-4 316 0</inkml:trace>
  <inkml:trace contextRef="#ctx0" brushRef="#br0" timeOffset="64455.818">5020 7910 867 0,'3'-5'318'0,"-7"3"61"16,-4-5-239-16,-4 6 3 16,-4-3-37-16,-7 0-4 15,0 0-21-15,-5 7 6 16,1-1-13-16,-9 9 1 16,1 6-20-16,-6 9-5 15,4 4-17-15,-5 10-8 16,11 2-13-16,7 4 0 15,8-7-5-15,10-2-3 16,10-10-2-16,12-7-2 16,6-9-2-16,16-16-1 0,2-10 2 15,11-16 1-15,-3-8 1 16,5-14-3-16,-10 2 1 16,0-2 3-16,-12 14-1 15,-5 5 1-15,-11 19-2 16,-7 12 1-16,-9 15-1 15,-7 15 0-15,-5 10 4 16,-4 12-1-16,1 1 0 0,1 9-8 16,5-11 0-16,3 3-47 15,5-9-52-15,6-8-54 16,3-15-353-16,9-15 50 16</inkml:trace>
  <inkml:trace contextRef="#ctx0" brushRef="#br0" timeOffset="64831.259">5380 8053 566 0,'-28'10'517'0,"11"5"-80"16,5-1 4-16,8 1-267 16,8-2-27-16,11-1 2 15,4-1-53-15,13-6-16 16,5-5-41-16,13-4-16 16,1-5-20-16,8-4-159 15,-1 3-383-15,0-4 75 16</inkml:trace>
  <inkml:trace contextRef="#ctx0" brushRef="#br0" timeOffset="66521.925">6579 7943 955 0,'11'-18'330'0,"-5"-1"63"15,-8 7-263-15,-5 1 5 16,-6 3-35-16,-11 6 1 16,-2 3-26-16,-10 5-5 15,0 4-19-15,-7 11-2 16,6 8-19-16,-4 12 4 16,7 5-5-16,1 10-6 15,10-8-11-15,8-3 1 16,10-15-9-16,13-8-1 15,10-20 3-15,12-14-8 16,4-15 1-16,12-13-2 0,-2-7 1 16,7-5-1-16,-10 8 3 15,-2 6-1-15,-13 15 4 0,-3 12-3 16,-15 16-1-16,-7 18 0 16,-8 10-4-16,-8 19 0 15,-6 4 2-15,0 12 0 16,-1-5-1-16,0 5 1 15,6-11-10-15,2-2-92 16,5-12-36-16,2-10-361 16,8-10 23-16</inkml:trace>
  <inkml:trace contextRef="#ctx0" brushRef="#br0" timeOffset="66940.133">6665 8660 1128 0,'-15'11'330'0,"14"-9"108"16,10-8-311-16,13-12 9 16,6-4-23-16,6-6-17 15,-3 3-37-15,3 4-19 16,-6 10-28-16,-8 11-8 15,-7 8-3-15,-5 12-5 16,-8 6 7-16,-2 5-9 16,-4-2-12-16,0-2-72 15,0-7-31-15,3-7-376 16,4-10 45-16</inkml:trace>
  <inkml:trace contextRef="#ctx0" brushRef="#br0" timeOffset="67264.367">7153 8093 1055 0,'-33'11'369'0,"7"0"91"16,13-2-274-16,11-1-33 15,13-4-23-15,16-1-23 16,3-3-48-16,14-2-12 15,3-3-25-15,12-4-46 16,-5-1-88-16,9-3-407 16,-8 3 72-16</inkml:trace>
  <inkml:trace contextRef="#ctx0" brushRef="#br0" timeOffset="67776.015">8306 7914 1087 0,'7'-3'321'0,"-6"-3"79"16,-5 6-307-16,-6 1-5 16,-5 4-15-16,-11 3 20 15,-2 0-3-15,-12 4 11 16,2 3-21-16,-7 3-7 16,6 3-26-16,1 5-8 15,9 3-18-15,9 5-5 16,9-4-3-16,10-2-6 15,11-6-9-15,12-8-1 16,8-13 4-16,13-12-4 16,1-10-3-16,4-10 4 15,-6-4-1-15,-2-6 2 0,-9 2-2 16,-3 1 2-16,-8 10 0 16,-6 8 4-16,-8 12-1 15,-7 16-1-15,-6 10 1 16,-7 16 0-16,-1 5-1 15,-2 11-4-15,2-2 0 16,1 7-51-16,5-9-64 16,0 4-319-16,6-3-86 15,7 6-143-15</inkml:trace>
  <inkml:trace contextRef="#ctx0" brushRef="#br0" timeOffset="68208.656">8530 8463 1203 0,'-9'1'381'15,"8"-3"80"-15,8-3-336 16,6-3 2-16,0 1-36 16,2 6-9-16,-3 4-21 15,-2 8-17-15,-6 5-23 16,-8 11-24-16,-5-1-10 0,-8 11 3 15,-4-3-5-15,-3 5 8 16,5-6 5-16,6 0 3 16,5-10-2-16,9-5 7 15,8-10-3-15,9-3 4 16,5-9-5-16,12-1-1 16,0-2-49-16,3 0-88 15,0-1-379-15,4 0 54 16</inkml:trace>
  <inkml:trace contextRef="#ctx0" brushRef="#br0" timeOffset="72937.616">8349 8002 858 0,'2'-2'308'0,"-4"1"49"16,4-1-230-16,-4 6-20 15,2 1-38-15,0 3-6 16,-1 3-21-16,0 5-6 16,0 0-8-16,-3 6-1 15,1 1-12-15,-3 10 3 0,-1-1-9 16,0 9-1-16,1-1-5 16,-3 2 4-16,1-4-3 15,0 3 11-15,0-10-1 16,4 0 3-16,-1-8 3 15,5-3-4-15,1-10-11 0,4-3-1 16,-1-6-9-16,3-7-62 16,-2-5-45-16,3-2-322 15,-1-1 35-15</inkml:trace>
  <inkml:trace contextRef="#ctx0" brushRef="#br0" timeOffset="74958.259">9253 8063 861 0,'-14'5'328'0,"3"-4"50"15,5 0-191-15,7-2-35 16,5-1 16-16,6-2-38 16,8 1-4-16,6 0-37 15,8 0-14-15,5 2-43 16,12-2-13-16,-1 2-27 16,6 1-99-16,-4-2-54 0,-1 0-350 15,-13 2 4-15</inkml:trace>
  <inkml:trace contextRef="#ctx0" brushRef="#br0" timeOffset="75187.369">9273 8233 1167 0,'-17'5'382'16,"8"-6"81"-16,12-1-301 15,9 0-35-15,12-1-26 16,3 2-53-16,17 0-12 16,3 0-36-16,16-3-110 15,-5 1 216-15,14-5-604 16,-10 0 171-16</inkml:trace>
  <inkml:trace contextRef="#ctx0" brushRef="#br0" timeOffset="75758.135">10601 8034 880 0,'13'-15'358'16,"-8"-2"60"-16,0 0-170 16,-8-1-51-16,-4 5-8 15,-6 5-47-15,-10 3-25 16,-7 4-51-16,-13 8-16 15,-2 4-14-15,-9 10 4 0,3 7-11 16,0 12-3-16,10 5 3 16,4 11-10-16,12-2-12 15,8 2 6-15,12-13-9 16,13-5 1-16,12-19 7 16,15-13-11-16,8-14-3 15,15-19 3-15,2-7-6 16,3-12-8-1,-8-1 15-15,3-10 0 0,-16 9-3 16,-6 0 1-16,-9 13 3 16,-11 7-6-16,-11 20 2 0,-11 16 2 15,-9 14 0-15,-9 15-4 16,-2 7 1-16,0 10-15 16,4-4-11-16,5 5-43 15,10-9-41-15,9 0-85 16,7-14-6-16,16 2-343 15,3-11 69-15</inkml:trace>
  <inkml:trace contextRef="#ctx0" brushRef="#br0" timeOffset="76125.182">11074 8109 1142 0,'-18'11'430'0,"-1"-1"74"16,11 0-315-16,7 1 6 15,6-3-60-15,8 1-11 16,5-4-35-16,11-3-12 16,5-2-26-16,7-1-17 15,1 1-22-15,8 1-51 16,-1 2-50-16,6 1-421 15,-3-1-87-15,3 0-153 16</inkml:trace>
  <inkml:trace contextRef="#ctx0" brushRef="#br0" timeOffset="77903.711">12472 7524 539 0,'-22'-5'469'0,"11"-5"-65"16,9-5-39-16,13-8-162 15,11-2-45-15,11-6-11 16,1 1-37-16,4 5-23 16,-6 10-29-16,-3 10-23 15,-11 13-21-15,-6 18-16 16,-13 8-9-16,-16 15-32 15,-7 1 3-15,-11 10-9 16,-1-4 15-16,-8 7 4 16,7-9 34-16,2 3 10 15,11-12 20-15,4-5 8 0,16-13 11 16,16-7 3-16,8-10-6 16,17-7-13-16,8-5-14 15,13-4-8-15,-2-2-31 16,12 1-129-16,-10 2 96 15,2-4-494-15,-19 0 70 0</inkml:trace>
  <inkml:trace contextRef="#ctx0" brushRef="#br0" timeOffset="79236.696">13582 7219 844 0,'11'-9'299'0,"-12"4"50"15,-8 10-231-15,-9 9 4 16,-5 5-38-16,-12 16-3 15,0 3-7-15,-8 13 4 0,3-2-14 16,-2 14-2-16,8-8-13 16,2 10-13-16,13-9-17 15,6 5-8-15,13-11-9 16,8-3-4-16,8-11-10 16,10-3-71-16,0-11-42 15,8 3-334-15,-7-6 32 16</inkml:trace>
  <inkml:trace contextRef="#ctx0" brushRef="#br0" timeOffset="79720.44">14063 7555 653 0,'5'-13'451'16,"-4"2"-62"-16,-5 1-60 16,-4 2-203-16,-8 5-12 15,-5 5-25-15,-10 7-3 0,-3 3-19 16,-12 11 1-16,3 2-17 15,-6 10 2-15,10-2-5 16,5 4-11-16,13-6-10 16,11 0-8-16,11-9-9 15,13-4-9-15,7-9 1 16,14-6-5-16,4-7 6 16,6-9-3-16,-3-5-2 15,2-8 0-15,-11-1 5 16,-4-3-5-16,-8 5 0 0,-7 5 3 15,-8 9 2-15,-5 7-3 16,-4 8-2-16,-2 9 0 16,-3 5 4-16,0 10-7 15,0 1-13-15,1 5-50 16,1-1-30-16,6 4-74 16,3-9-6-16,7 2-328 15,6-8 90-15</inkml:trace>
  <inkml:trace contextRef="#ctx0" brushRef="#br0" timeOffset="79987.667">14401 7669 1083 0,'-17'15'378'0,"5"-2"69"15,12-3-295-15,8-3-8 16,6-5-41-16,11-2-23 16,2-1-28-16,11-6-9 15,2 0-29-15,11-2-75 16,-4-1-61-16,7 0-376 15,-6 3 37-15</inkml:trace>
  <inkml:trace contextRef="#ctx0" brushRef="#br0" timeOffset="80569.78">15503 7585 973 0,'-3'-4'311'0,"-6"2"66"15,-1 3-278-15,-10 1 4 16,-6 4-37-16,-10 3 4 16,-2 3-7-16,-9 5 28 15,3 2-8-15,0 6 19 16,11 2-14-16,5 3-10 0,12-2-37 15,13-1-8-15,9-5-24 16,15-6-4-16,9-7-8 16,16-5-13-16,0-4-43 15,10-6-78-15,-7 2-36 16,4-3-342-16,-11 1 44 16</inkml:trace>
  <inkml:trace contextRef="#ctx0" brushRef="#br0" timeOffset="81003.015">15842 7162 1096 0,'0'-10'377'0,"-13"3"75"16,7 5-307-16,3 4 13 15,5 7-50-15,4 7-7 0,3 7-35 16,5 16-14-16,1 1-26 15,1 17-9-15,-2-1-17 16,-5 15 5-16,-6-8-2 16,-8 14 1-16,-5-9-8 15,-12 7 9-15,-6-10-9 16,-8 3 2-16,-1-17-1 0,-3-1 4 16,9-16-4-16,4-7-49 15,9-13-59-15,3-6-163 16,8-8-247-16,1-2-27 15</inkml:trace>
  <inkml:trace contextRef="#ctx0" brushRef="#br0" timeOffset="81990.203">12424 8378 860 0,'8'-2'260'0,"8"2"78"15,6 3-237-15,8-4-5 16,2 2-26-16,8 0-13 15,3 2-24-15,8-1-11 0,-3 2-11 16,14 1 3-16,-3 2-6 0,8 0 1 16,-6-1-2-16,10-3 4 31,-14-2-7-31,11-3 2 0,-4-3-2 0,12-3 14 16,-5-1 3-16,12 1 14 15,-8 1-1-15,10 1 2 16,-9 3-13-16,12 5-6 15,-13 3-11-15,3 1 0 16,-14 3-7-16,3 1 5 16,-14-4-2-16,9 2-2 15,-3 0 1-15,5-2 5 16,-6-4 0-16,9-2 0 16,-7 0 10-16,10-7-1 15,-4-1-1-15,15 0-5 16,-7 0 0-16,8 0-5 15,-10 3-4-15,5 4 4 0,-14 0-5 16,12 8 9-16,-10 0-7 16,9 0 15-16,-11-2-4 15,9-1 11-15,-15-9-13 16,8-3 28-16,-11-4-3 16,7-2 13-16,-12 2-10 15,1-2 7-15,-13 3-27 16,1 4-66-16,-12-1-72 0,5-5-379 15,-5-1 48-15</inkml:trace>
  <inkml:trace contextRef="#ctx0" brushRef="#br0" timeOffset="83736.169">14153 8718 888 0,'-6'12'387'16,"3"-14"22"-16,11-1-185 16,6-3-93-16,8-1-23 15,4 3-42-15,7 1-19 16,0 3-25-16,3 1-18 15,-8 2-7-15,-3 0-19 16,-13 4-12-16,-9 9-18 16,-15 0-2-16,-10 10 0 15,-7-1 20-15,-4 2 13 16,3-8 17-16,7 0 5 16,10-10 5-16,11-1 5 15,9-6 3-15,10-1 11 16,7 1 7-16,9 0-3 0,1 1-4 15,2 4-5-15,-4 3-14 16,-9 3-2-16,-9 5-3 16,-12 4 3-16,-11 1 1 15,-14 5 10-15,-6-1-5 16,-10 1 4-16,1-8-6 16,-1-1-3-16,8-9-12 0,3-4-43 15,12-6-42-15,7-8-357 16,5-1 66-16</inkml:trace>
  <inkml:trace contextRef="#ctx0" brushRef="#br0" timeOffset="84360.174">16530 8170 711 0,'-49'7'461'16,"8"-4"-40"-16,9 0-80 16,17-2-163-16,10 2-22 15,11-2-43-15,11 2-7 16,9-1-39-16,13 1-15 16,4-2-26-16,18-1-8 15,0-2-24-15,9-4-85 16,-9 0-58-16,3-4-380 15,-18-3 27-15</inkml:trace>
  <inkml:trace contextRef="#ctx0" brushRef="#br0" timeOffset="84629.311">16377 8377 1110 0,'-19'7'408'16,"12"-2"69"-16,14-2-307 15,14-2 28-15,7-5-62 16,13 1-14-16,4-2-37 16,18-3-18-16,-2-2-42 15,9-2-50-15,-5 5-84 0,0-8-452 16,-16-4 85-16</inkml:trace>
  <inkml:trace contextRef="#ctx0" brushRef="#br0" timeOffset="88039.098">17857 7469 1194 0,'-24'9'354'15,"10"-21"101"-15,14 0-328 0,16-3 8 16,10 0-28-16,10-2-9 16,5 3-23-16,8 4-21 15,-2 2-30-15,-1 9-10 16,-9 5-15-16,-8 9-22 16,-16 2-9-16,-16 5-31 15,-15 0 0-15,-15 6-6 16,-6-5 21-16,-7 4 8 15,6-2 36-15,2 0 5 16,14-7 12-16,9 0 1 16,12-7 10-16,10 0-1 15,9-2 1-15,8 2-4 16,3 3-6-16,1 7-9 16,-2 0-4-16,-6 7 0 15,-8 1 1-15,-12 4-4 16,-9-5 3-16,-13 0 1 15,-3-6-4-15,-8-5-3 16,2-9 5-16,-3-5-53 0,7-5-32 16,2-3-73-16,9-3-29 15,9-4-298-15,12-1 66 16</inkml:trace>
  <inkml:trace contextRef="#ctx0" brushRef="#br0" timeOffset="88585.118">18654 7677 967 0,'17'-15'390'0,"-3"-3"75"16,-5 0-255-16,-4 3-15 16,-8 5-46-16,-9 2-30 15,-7 4-54-15,-12 4-6 0,-5 6-12 16,-7 8-10-16,-2 6-2 15,-1 8-1-15,9 5-7 16,4 2-10-16,14-2-2 16,7-1-7-16,13-10 0 15,12-6-7-15,8-9 6 16,11-6-9-16,6-8 1 16,12-11-4-16,-3-4 4 15,6-9-5-15,-7 1 8 0,-3 0-4 16,-17 9 2-16,-5 7 2 15,-12 13 0-15,-9 7-7 16,-7 6 5-16,-4 9-2 16,-4 3-3-16,-4 6-2 15,2-1 4-15,3 3-43 16,4-3-43-16,3 0-117 16,5-4-357-16,10 3 38 15</inkml:trace>
  <inkml:trace contextRef="#ctx0" brushRef="#br0" timeOffset="90106.909">19215 7691 976 0,'-22'3'369'0,"3"2"70"15,6 2-258-15,7 1 7 0,9 1-47 16,7 4-21-16,8-1-44 16,15 0-22-16,7-5-36 15,16-5-50-15,6-8-51 16,21-9-110-16,2-5-320 15,11-9 23-15</inkml:trace>
  <inkml:trace contextRef="#ctx0" brushRef="#br0" timeOffset="90570.33">20093 7483 861 0,'-30'0'317'0,"3"-2"60"16,11-1-228-16,7-2 30 15,10-2-24-15,10-1 17 16,8-5-17-16,10-6 4 0,4-1-38 15,9-2-18 1,-6 5-37-16,0 6-16 0,-8 13-26 16,-6 10-16-16,-13 10-6 15,-9 10-29-15,-9 4-9 16,-12 9-24-16,-6-1 1 16,-9 7-13-16,-2-6 25 15,-10 5 6-15,7-8 31 16,-3 2-1-16,11-10 17 15,4-3 1-15,16-10 5 16,10-4-3-16,13-8 4 16,16-7-9-16,11-3 3 0,15-4-8 15,5-3-38-15,10-4-118 16,-11 0-359-16,5-7 43 16</inkml:trace>
  <inkml:trace contextRef="#ctx0" brushRef="#br0" timeOffset="90968.121">20724 7700 826 0,'1'-8'402'0,"1"-4"12"0,-5 3-187 15,-5 1-82-15,-2 4-43 16,-11 2-12-16,-1 6-28 15,-14 5 10-15,-4 5-21 16,-7 9 4-16,5 1-10 16,-3 8-2-16,12-3-11 15,8 2 2-15,12-4-7 16,8-4-4-16,13-7-5 16,11-8-2-16,11-7-9 15,11-10-7-15,3-4 4 16,5-13-4-16,-5 1-2 15,-2-5 1-15,-12 4 0 0,-7 7-4 16,-9 11 2-16,-8 10 1 16,-9 8 0-16,-4 9 3 15,-2 1-1-15,-2 8 0 16,1-3-2-16,5 2-20 16,1-4-34-16,6 0-93 15,3-8-11-15,11 3-373 16,2-1 47-16</inkml:trace>
  <inkml:trace contextRef="#ctx0" brushRef="#br0" timeOffset="91273.051">21144 7780 986 0,'-23'17'385'0,"6"-2"52"16,12-6-259-16,6-1-3 15,11-2-51-15,6-3-18 16,6-1-33-16,11-2-17 15,1-4-34-15,14-3-32 16,1 0-51-16,7-2-65 16,-6-4-385-16,3-5 66 15</inkml:trace>
  <inkml:trace contextRef="#ctx0" brushRef="#br0" timeOffset="91509.011">21333 7630 817 0,'-14'7'432'0,"1"9"-21"16,2 11-138-16,4 7-167 15,-1 13-7-15,-1-1-36 16,2 8-13-16,1-6-20 15,5-1-26-15,3-14-66 16,9 0-400-16,-1-16 103 0</inkml:trace>
  <inkml:trace contextRef="#ctx0" brushRef="#br0" timeOffset="93051.045">22111 7534 985 0,'-11'-18'323'0,"7"-2"58"16,10-2-227-16,9 4-18 16,9-1 14-16,2 9-14 15,8 3-3-15,-2 8-36 16,4 7-32-16,-7 8-39 15,-5 10-20-15,-11 6-7 0,-12 11-21 16,-13-3-7-16,-12 11-18 16,-5-8 9-16,-7 6-1 15,1-12 15-15,0 4 11 16,9-10 21-16,1-5 8 16,10-9 10-16,8-2 1 15,9-9 0-15,13-4-2 16,10-2-6-16,13 0-14 15,5-2-2-15,13 3-17 16,-1-1-48-16,9 6-96 16,-5-2-27-16,6 0-321 15,-12-3 16-15</inkml:trace>
  <inkml:trace contextRef="#ctx0" brushRef="#br0" timeOffset="93417.491">23029 7752 987 0,'16'-9'403'0,"-3"-5"73"16,-3 2-258-16,-6 1-7 15,-4 2-63-15,-9-1-33 16,-3 6-60-16,-11 3-20 16,-7 2-25-16,-12 9-3 15,0 6-9-15,-9 10 17 16,5 1 1-16,2 9 14 16,15-3 4-16,7-1 6 15,18-9-14-15,12-6-2 16,12-8-15-16,23-8-4 15,9-3-8-15,13-7-15 16,0-2-36-16,8 0-517 16,-14-3 143-16</inkml:trace>
  <inkml:trace contextRef="#ctx0" brushRef="#br0" timeOffset="94753.215">17851 8358 886 0,'25'1'251'0,"-1"1"66"0,10 0-226 15,7 0-24-15,12 1 8 16,2 1-16-16,8 2 7 16,-3 1-21-16,8 0-4 15,-8-3-16-15,11 1 15 16,-1 1-11-16,15-3 14 16,-6-2-10-16,13 0 15 15,-9-3-11-15,12 0 3 16,-11 1-10-16,11 2 6 15,-8 2-22-15,10 3 0 16,-11 0-3-16,16 1-2 16,-9-1-9-16,11 2 7 15,-10-3-5-15,16 1 0 16,-17-1-1-16,11-3 1 16,-13 0-2-16,8 1 10 15,-15-3 7-15,14 2 6 16,-12-2 3-16,10-1 1 0,-10 0-7 15,12 0-7-15,-12-1-7 16,9 4-4-16,-12 0 1 16,4 4 2-16,-15 1-7 15,3-3 3-15,-8 1-1 16,6 0-1-16,-8-5-1 16,8-2 7-16,-9-2-4 15,9-7 6-15,-4-1-4 16,15-3 8-16,-8 3 2 0,11 3 0 15,-12 3-5-15,7 4 10 16,-12 1-13-16,9 1 0 16,-7-2 5-16,10 2 0 15,-10-2 5-15,9-4 18 16,-8 2 8-16,13-3 16 16,-11 0 5-16,12 1-4 15,-13 2-17-15,4-2-11 16,-16 2-20-16,5-1-11 15,-18 0-37-15,-1-1-120 16,-13 0-428-16,-17-16 74 16</inkml:trace>
  <inkml:trace contextRef="#ctx0" brushRef="#br0" timeOffset="96150.678">20940 8814 888 0,'-35'7'384'0,"2"-5"40"15,9 3-164-15,12-1-76 16,11 1-5-16,9-4-40 15,14 0-22-15,6 0-54 16,11 2-14-16,0-2-29 16,5 2-7-16,-8 4-9 15,-3 2-7-15,-13 3-15 16,-10 5-25-16,-11-1-14 16,-11 4-11-16,-8-4 5 15,-12 0 14-15,2-3 25 0,0-1 20 16,6-3 7-1,9 0 4-15,12-3-4 0,9 2 8 16,6 0-7-16,9 4 9 16,0 2-4-16,1 7 12 15,-7-1-11-15,-5 3 10 16,-9-2-7-16,-14 6 9 16,-10-3-3-16,-12 5 5 15,-7-5-8-15,-6-2 3 16,6-7-10-16,4-7-7 15,12-5-28-15,5-15 185 16,15-10-686-16,7-9 265 16</inkml:trace>
  <inkml:trace contextRef="#ctx0" brushRef="#br0" timeOffset="99403.834">2986 9889 1050 0,'-22'5'300'0,"13"-2"100"15,16 1-303-15,16-1 46 16,16 0-16-16,24-2 18 16,11 0-20-16,28-2 4 15,4 0-39-15,24-1-22 16,-6 4-36-16,4 0-9 15,-22 5-17-15,0 6-9 16,-28 0-19-16,-5 7-114 16,-20 0-58-16,-12 0-353 15,-25-6-16-15</inkml:trace>
  <inkml:trace contextRef="#ctx0" brushRef="#br0" timeOffset="99666.573">3088 10252 1130 0,'-21'4'333'16,"12"-6"118"-16,20-1-311 15,25 3 30-15,14-5-2 0,27 1-51 16,5 2-27-16,17-3-23 15,-2 1-49-15,19 1-13 16,-12 1-24-16,15 3-144 16,-14-1-191-16,6-3-181 15,-17-8-146-15</inkml:trace>
  <inkml:trace contextRef="#ctx0" brushRef="#br0" timeOffset="100033.185">4420 9831 983 0,'-10'-9'319'15,"15"8"67"-15,10-1-249 16,15 2-18-16,4 2 0 16,13 3 25-16,2 2-25 15,10 9-13-15,-9 4-48 16,1 7-22-16,-17 4-32 0,-18 13-3 16,-24 2-5-16,-23 13 5 15,-14 1-1-15,-18 8-3 16,2-9 4-16,-7-3-7 15,13-12-5-15,0-7-80 16,16-14-27-16,5-7-389 16,17-9 51-16</inkml:trace>
  <inkml:trace contextRef="#ctx0" brushRef="#br0" timeOffset="100947.923">4350 9958 690 0,'7'-44'365'0,"-2"8"4"15,-1 6-133-15,0 14-101 16,-4 17-31-16,-4 16-40 16,-3 27-18-16,0 11-21 15,-3 26-6-15,0 0-3 16,-1 12-12-16,3-16-6 0,2-1-82 16,8-25-331-16,2-13 80 15</inkml:trace>
  <inkml:trace contextRef="#ctx0" brushRef="#br0" timeOffset="102582.76">5910 9960 1040 0,'13'-25'304'0,"-4"22"86"15,-6 20-289-15,-3 22-2 16,-3 10-34-16,-3 18 4 16,-1-2-30-16,-2 10-9 15,1-9-19-15,1 8-11 16,1-10-16-16,-1 4-65 16,5-9 246-16,0-5-600 15,3-17 227-15</inkml:trace>
  <inkml:trace contextRef="#ctx0" brushRef="#br0" timeOffset="102883.137">5837 10126 842 0,'-1'-30'393'0,"10"-6"13"16,13-9-135-16,12 3-125 15,11-2 13-15,7 8-25 16,11 5-13-16,-5 13-43 0,4 11-24 16,-13 10-28-16,-7 11-16 15,-18 4-8-15,-12 13-3 16,-15 4 4-16,-15 10-12 16,-11 0 8-1,-15 3-24-15,-2-11-14 0,-3-4-59 16,8-12-27-16,8-9-62 15,16-13-2-15,12-9-299 16,11-8 91-16</inkml:trace>
  <inkml:trace contextRef="#ctx0" brushRef="#br0" timeOffset="103249.201">6806 9964 1114 0,'-36'6'363'16,"11"-3"86"-16,8 2-290 15,14-4-37-15,9-1 5 16,12 0-40-16,11-1-11 16,7 0-22-16,12-4-12 15,6 1-26-15,12-2-17 16,-2 0-70-16,8 2-114 15,-11 0-337-15,-3 4 14 16</inkml:trace>
  <inkml:trace contextRef="#ctx0" brushRef="#br0" timeOffset="103473.544">6722 10187 1211 0,'-19'10'379'0,"16"-8"84"15,15 0-295-15,13-6-29 16,13-4-2-16,2-3-19 0,14-3-24 16,3 1-44-16,14 0-31 15,-2 3-75-15,6-2-515 16,-9 0 149-16</inkml:trace>
  <inkml:trace contextRef="#ctx0" brushRef="#br0" timeOffset="104898.965">6356 10669 410 0,'-2'-4'445'0,"-4"0"-100"15,-1 1 7-15,-3 1-224 16,-2 1-39-16,-3-1-2 16,-1 0-22-16,-2 4 7 15,-5 0-6-15,-5 5 0 16,3 2-7-16,-5 6-14 16,2 5-12-16,3 6-15 15,5 2-6-15,5 6-11 16,6-1 1-16,6 1 2 15,11-5-1-15,10-2-2 16,7-7-1-16,13-7 3 16,1-8 0-16,9-14-3 15,-8-8 5-15,5-12 0 16,-10-3 3-16,1-8-8 16,-10 2 8-16,-5 1-5 0,-13 7-4 15,-14 0-1-15,-13 10 1 16,-13 10-17-16,-8 10-28 0,-18 11-57 15,-1 14-19-15,-9 10-341 16,10 5 60-16</inkml:trace>
  <inkml:trace contextRef="#ctx0" brushRef="#br0" timeOffset="108481.644">8404 9635 889 0,'18'-12'329'0,"-8"2"50"16,-4-2-206-16,-7 1-33 16,-7 0-6-16,-6 4-22 0,-8 2-4 15,-3 0-29-15,-6 4-13 16,0 5-19-16,-5 7-17 15,5 6-11-15,-2 13-10 16,7 3 0-16,2 9-9 16,4-2 6-16,10 4-3 15,10-12 2-15,11-5-3 16,8-12 2-16,13-14-4 16,4-13-2-16,6-9-1 15,-4-9 1-15,7-10-4 16,-9 4 10-16,0-5-3 15,-10 9 1-15,-3 4-1 16,-9 11 4-16,-7 7-10 16,-8 14 5-16,-8 12-5 15,-4 9 3-15,-6 11 2 16,-2 4 2-16,0 2-4 16,7-8 3-16,4-3-24 15,10-9-47-15,6-6-86 16,7-8 288-16,8 0-636 0,0-3 241 15</inkml:trace>
  <inkml:trace contextRef="#ctx0" brushRef="#br0" timeOffset="108837.518">8783 9685 1110 0,'-16'4'362'0,"4"1"76"16,10-2-298-16,8 6 0 16,4 1-28-16,10 1-17 0,4-3-17 15,9-5-19-15,6-3-31 16,15-3-23-16,-1-5-14 16,5-1-119-16,-6 3-50 15,-1-6-340-15,-16 0-9 16</inkml:trace>
  <inkml:trace contextRef="#ctx0" brushRef="#br0" timeOffset="109079.668">9060 9480 1068 0,'-17'10'344'16,"-2"9"57"-16,0 12-276 16,3 5-55-16,0 12-13 15,3-1-25-15,2 5-2 16,3-6-16-16,1 2-13 16,2-13-15-16,3-2-86 15,2-13-332-15,0-3 77 16</inkml:trace>
  <inkml:trace contextRef="#ctx0" brushRef="#br0" timeOffset="110615.245">9827 9454 1002 0,'-19'-3'332'0,"-1"-3"69"15,10 1-269-15,5-7 1 16,9-1-33-16,11-4-4 16,8 2-14-16,14-2-24 15,4 5-13-15,9 8-17 16,-4 7-15-16,-6 12-15 16,-16 11 2-16,-17 15-17 15,-17 5-1-15,-22 14-12 16,-9-3 6-16,-11 5-2 15,5-10 15-15,-6 2 5 0,14-14 13 16,3 1 9-16,14-14 1 16,8-2 4-16,14-13-1 15,13-4-3-15,9-8-9 16,13-4-3-16,8-4-4 16,20-2-10-16,-3 0 5 15,12 1-123-15,-10 0-244 0,5 5-109 16,-17 2-162-16</inkml:trace>
  <inkml:trace contextRef="#ctx0" brushRef="#br0" timeOffset="111047.955">10687 9590 975 0,'4'-3'338'16,"-6"3"72"-16,-4 0-257 16,-5 0-9-16,-1 0-32 15,-7-1-4-15,-1-2-28 16,-6 0-2-16,1 1-14 16,-9 3-5-16,3 5-6 0,-2 9-6 15,2 6-14-15,3 10-8 16,10 2-8-16,6 2-7 15,13-3-5-15,12 2-2 16,10-14-4-16,17-2-10 16,3-9-9-16,13-9-111 15,-4-8-53-15,4-5-358 16,-13-7-1-16</inkml:trace>
  <inkml:trace contextRef="#ctx0" brushRef="#br0" timeOffset="111933.177">7859 10263 786 0,'-12'-7'240'15,"4"0"62"-15,9 2-222 0,9 1 0 16,9 3-13-16,8-1 1 16,4 4-12-16,19 2 5 15,3 2-8-15,19-1-4 16,0-3-14-16,16-1-2 16,-4-1-11-16,16 0-2 15,-8 0-10-15,15 1-4 16,-11 5-7-16,16-3 0 15,-15 0 1-15,15-2 1 16,-10-2 2-16,21-3 4 16,-13 1 1-16,19-5 42 15,-10 1-1-15,29 0-3 16,-17-2 3-16,16-5-1 16,-9-1-48-16,15 0 3 15,-26-2 2-15,13 0-2 16,-22 6-4-16,3 6 6 15,-24 3-6-15,5 1-8 16,-27 0 5-16,3 1-3 0,-17-3-5 16,0 0 186-16,-11-3-614 15,3-9 259-15</inkml:trace>
  <inkml:trace contextRef="#ctx0" brushRef="#br0" timeOffset="113581.421">9764 10564 993 0,'-25'4'334'0,"2"1"66"16,10-3-262-16,7-2-5 16,8-3-40-16,9-3 8 15,6-2-25-15,11-1-18 16,4 1-24-16,7 2-4 16,-3 4-17-16,2 4-6 0,-9 6-9 15,-8 5-7-15,-11 3-1 0,-12 6-6 16,-11 1 2-16,-11 3 8 15,-3-2 3-15,-4 2 0 32,6-5 4-32,3-4 3 0,9-3-5 0,9-2 3 15,7-1 2-15,9 0-5 16,4 1 3-16,4 4-2 16,1-2 4-16,-1 7-7 15,-6 0 9-15,-6 6-6 16,-9 0 3-16,-9 6-3 15,-6-5 5-15,-10-1-5 16,-3-6 6-16,-6-6 0 16,6-9 4-16,-2-5-9 15,9-7-6-15,4 0-72 16,4-2-39-16,4 1-368 16,6 2 47-16</inkml:trace>
  <inkml:trace contextRef="#ctx0" brushRef="#br0" timeOffset="127296.138">16253 10139 707 0,'17'-11'481'16,"-14"-5"-65"-16,-3 2-58 15,-6 6-236-15,-8 1-8 16,-3 6-33-16,-10 1-3 16,-3 2-18-16,-9 3-2 15,1 1-9-15,-7 5-1 16,5 5-5-16,-4 10-7 16,10 2-7-16,-1 9-14 15,9-1-5-15,4 3-6 0,11-9-5 16,10-3 0-16,10-12 3 15,14-12-1-15,9-12-1 16,13-15-4-16,1-7 2 16,8-12 0-16,-5 1 0 15,1 2-1-15,-13 11 0 16,-7 6 5-16,-11 15-3 0,-8 8 3 16,-9 8-3-16,-9 9 6 15,-1 8-10-15,-8 9 5 16,0 7-3-16,-4 8 5 15,4-2-6-15,2 5 3 16,7-7-25-16,7-4-117 16,7-17-7-16,4-14-386 15,3-14 10-15</inkml:trace>
  <inkml:trace contextRef="#ctx0" brushRef="#br0" timeOffset="128678.778">17057 10043 600 0,'-23'0'429'0,"0"-2"-41"15,3 2-51-15,3 2-143 16,5-1-21-16,1 1 0 16,2 4-27-16,2 3-19 15,2 0-46-15,4 4-1 16,3 1-31-16,8 4-8 16,2-3-12-16,14 0 2 0,2 0-19 15,12 1-4-15,-3-4-4 16,4 1 9-16,-4-1-13 15,-1 4 3-15,-9-3 1 16,-2-1 3-16,-8 3-10 16,-4 3 5-16,-10-4-4 15,-4 3 6-15,-8 2 0 0,-10-1-2 16,-7-2-1-16,-11 3 3 16,-4-2-5-16,-8 1 14 15,4-3 8-15,-1-1 4 16,10-5-2-16,4-2 6 15,12-3-19-15,5-4-10 16,9-2-12-16,8 0-75 16,4 0-114-16,9 2-411 15,3 0 28-15</inkml:trace>
  <inkml:trace contextRef="#ctx0" brushRef="#br0" timeOffset="129478.442">18258 10207 1094 0,'0'2'355'0,"-20"-1"66"15,-9 7-312-15,-20 1-5 16,-5 7-45-16,-15 6-16 16,0 7 4-16,-3 9 30 15,15 4 5-15,9 7 17 16,17-5-5-16,16-1-7 16,19-10-41-16,25-11-16 15,11-14-19-15,29-10-3 16,11-11-42-16,18-5-519 0,-5-2 164 15</inkml:trace>
  <inkml:trace contextRef="#ctx0" brushRef="#br0" timeOffset="133865.802">16424 11338 669 0,'13'-2'373'0,"-4"1"-18"0,-2 0-101 16,-2 1-133-16,-7 0 6 16,-3 1-32-16,-9-1 2 15,0 1-13-15,-7-2-2 16,-1 1-21-16,-4 1 1 15,-2 4-16-15,-11 4-4 16,1 1-14-16,-6 8-7 16,4 4-10-16,1 8 1 15,12 4-8-15,5 9-4 16,11-6-1-16,8-2 5 16,12-10-7-16,12-9 4 15,9-15 0-15,14-13 0 16,3-11-5-16,7-12 4 15,-4-8-1-15,1-9-2 16,-12 7 5-16,-4 4 1 16,-14 13-1-16,-6 11-4 0,-10 18 7 15,-10 18-6-15,-6 13-2 16,-5 16 6-16,-2 5 0 16,-1 6-6-16,4-9 4 15,6-1-1-15,4-16-2 16,9-6-98-16,7-12-37 15,7-4-375-15,1-8 15 16</inkml:trace>
  <inkml:trace contextRef="#ctx0" brushRef="#br0" timeOffset="134361.78">16897 11696 1008 0,'-1'-9'290'16,"-5"6"70"-16,-3 10-265 16,-4 6-36-16,-3 16-12 15,-1 4-30-15,-2 9-2 16,1-1-19-16,-1 2-32 16,5-11-32-16,-2-5-308 15,5-12 67-15</inkml:trace>
  <inkml:trace contextRef="#ctx0" brushRef="#br0" timeOffset="135060.628">17841 11426 848 0,'8'-7'282'15,"-2"-1"74"-15,-3 0-225 16,-2 0 12-16,-3 2-24 16,-5 2-10-16,-3 1-36 15,-12 3 2-15,-2 4-24 0,-13 7 5 16,-5 7-3-16,-13 9 15 16,2 8-14-16,-7 11 16 15,12-2-8-15,1 5 10 16,20-4-1-16,7-2 1 15,19-12-21-15,17-3-10 16,13-14-18-16,24-9-10 16,10-7-11-16,17-6-1 15,-3-4-22-15,7-1-146 16,-16 10-413-16,-12 1 67 16</inkml:trace>
  <inkml:trace contextRef="#ctx0" brushRef="#br0" timeOffset="141194.963">19362 11238 1054 0,'-4'-3'300'16,"-4"-3"87"-16,-7 5-270 16,-2 1-19-16,-13 6-6 0,-4 3-27 15,-12 6-5-15,-3 1-22 16,-12 5 12-16,4 3-4 16,-6 12 14-16,11 3-5 15,2 12-5-15,12 0-20 16,6 9 3-16,11-9-9 15,6 3 0-15,14-11-3 16,16-4-4-16,10-12-9 16,20-4-5-16,10-11-5 15,18-4-2-15,2-6-23 0,12-6-113 16,-10-4-57-16,-1-1-328 16,-22 0-17-16</inkml:trace>
  <inkml:trace contextRef="#ctx0" brushRef="#br0" timeOffset="141503.362">18816 11539 828 0,'-3'-7'287'16,"4"1"69"-16,6 2-217 16,4 0 17-16,7 4-10 15,8-1 10-15,2 2-19 16,12 0-15-16,4-1-38 0,11 0-26 15,0-1-101-15,11-3-450 16,-4-7 119-16</inkml:trace>
  <inkml:trace contextRef="#ctx0" brushRef="#br0" timeOffset="145142.78">20005 11182 735 0,'0'-40'380'0,"-1"14"-8"16,-2 14-141-16,-2 18-107 15,-1 23-35-15,-6 25-9 16,-1 10-16-16,-4 17-18 16,2 0-17-16,2 9-10 15,1-13-12-15,2 5-12 16,2-16-5-16,3-3-36 15,0-15-21-15,5-13-67 16,3-20-297-16,6-17 61 0</inkml:trace>
  <inkml:trace contextRef="#ctx0" brushRef="#br0" timeOffset="145314.281">20223 11265 833 0,'7'-19'344'16,"-7"18"18"-16,-11 14-196 0,-5 18-62 15,-5 8-27-15,-3 16-9 16,0 1-14 0,0 11-16-16,5-7-17 0,4 2-22 15,6-13-5-15,6 2-38 16,6-14-41-16,2-6-331 16,-1-8 65-16</inkml:trace>
  <inkml:trace contextRef="#ctx0" brushRef="#br0" timeOffset="145709.348">19933 11313 944 0,'-2'-26'312'0,"10"-8"78"0,11 1-249 16,16-9 45-16,8 2-30 15,12-5 2-15,0 7-33 16,7 6-25-16,-10 10-56 16,0 14-14-16,-13 16-25 15,-9 20-4-15,-16 13-10 16,-12 16-13-16,-14 3-7 16,-13 12-12-16,-4-8 4 15,-7 8 2-15,5-12 14 0,-1 4 8 16,8-11 16-16,2 1 2 15,7-13 6-15,5 2 8 16,8-11 3-16,12-1 0 16,5-9 0-16,12 1-13 15,7-4-10-15,7 0-65 16,1 0-68-16,5-2-371 16,-7-4 48-16</inkml:trace>
  <inkml:trace contextRef="#ctx0" brushRef="#br0" timeOffset="146269.935">20700 10926 926 0,'-14'0'294'16,"5"-1"77"-16,6 3-257 15,6 0 26-15,5 4-25 16,12 0-10-16,4-1-31 15,10 0-16-15,6-1-37 16,9-2-72-16,-4-2-60 16,1-4-334-16,-11-1 37 0</inkml:trace>
  <inkml:trace contextRef="#ctx0" brushRef="#br0" timeOffset="146454.862">20887 10767 1031 0,'-20'15'344'0,"-2"13"62"15,5 7-291-15,1 10-30 16,6-1-42-16,3 4-29 16,2-6-17-16,3 2-32 15,3-4-374-15,2-1 113 16</inkml:trace>
  <inkml:trace contextRef="#ctx0" brushRef="#br1" timeOffset="165872.665">5753 9019 1123 0,'-3'-37'303'0,"5"12"92"16,-1 23-320-16,-2 21-4 15,-1 19-20-15,-2 36-12 16,-2 13-12-16,2 29-12 16,-1 6-7-16,4 23-5 15,1-17 3-15,4 24-6 16,-1-12 3-16,2 18-1 0,-3-20-6 16,1 13 4-16,2-25 5 15,1-1-5-15,1-24-1 16,4-3 0-16,1-21-19 15,-4-4-253-15,3-20-150 16,-4-30-48-16</inkml:trace>
  <inkml:trace contextRef="#ctx0" brushRef="#br1" timeOffset="166739.13">5867 9057 864 0,'36'1'258'0,"-5"4"68"16,3 2-239-16,15 2-18 16,6 2-28-16,17 3-8 15,-4 0-16-15,17-1-6 16,-6-3-12-16,14-1 3 16,-5-4 3-16,13 0-3 15,-10-3 5-15,19-1 15 16,-11 0 5-16,17-3 2 0,-10-4 2 15,21-2-1-15,-8-1-11 16,15-5-6-16,-16 1-4 16,25 2-3-16,-15 2-3 15,11 0 3-15,-15 5 11 16,23 3 8-16,-27 1 7 16,20 0 4-16,-13 2-2 15,23 0-11-15,-16 1-9 0,25 0-8 16,-14 1 0-16,20-1-5 15,-18-2 4-15,24 0 0 16,-19-2-4-16,22 0 0 16,-17 0 10-16,22 1 7 15,-18 2-1-15,22-1 23 16,-20 2-6-16,23-2-3 16,-20-1-12-16,20-4 2 15,-20 0-22-15,13-4-2 16,-21-2-25-16,12 0-85 15,-34-2-352-15,0-1 72 16</inkml:trace>
  <inkml:trace contextRef="#ctx0" brushRef="#br1" timeOffset="167655.608">5780 11338 1005 0,'-6'-5'259'0,"5"1"89"15,10 5-288-15,11 5-6 16,8 0-17-16,19 3-10 16,4-1-11-16,28 0-3 15,1-1-2-15,21 1-1 16,-3-2-2-16,27 2 1 15,-8-2-6-15,19-3 0 16,-1 0-3-16,29-6 1 16,-12-2 2-16,31-6 7 15,-8-1 3-15,28-6 19 16,-17 3 3-16,28-2 5 16,-24 5 2-16,27 1-2 15,-20 2-19-15,23-1 1 16,-20 6-10-16,25-4 4 15,-26 1 4-15,25 0 11 16,-28-1 0-16,22-3 11 0,-29 3-7 16,21-2 4-1,-32-2-3-15,16 1 8 0,-31 1-6 16,11-3 4-16,-30 4-9 16,7-2 5-16,-23 2-18 15,3 0 0-15,-24 2-8 16,3-3-9-16,-21 1-4 15,-2-2-22-15,-18-3-51 0,-1-7-85 16,-16-5-364-16,-3-13 46 16</inkml:trace>
  <inkml:trace contextRef="#ctx0" brushRef="#br1" timeOffset="168138.914">12360 9240 1090 0,'-3'-10'331'0,"-2"8"71"16,2 13-303-16,8 17-23 16,5 10-20-16,4 21-15 15,1 5-7-15,4 27-2 16,-4 3-17-16,-3 20-8 16,-7 4-8-16,-6 27 0 15,-6-17-4-15,-8 16-13 16,-3-11-32-16,-3 2-250 15,4-24-135-15,-4-10-72 16</inkml:trace>
  <inkml:trace contextRef="#ctx0" brushRef="#br1" timeOffset="196700.81">13108 9870 547 0,'-4'-15'407'16,"-2"2"-77"-16,-3-1-35 16,0 5-222-16,-5-1-9 15,-1 3-20-15,-8 2 3 16,0 7-12-16,-11 8-2 16,-1 0-5-16,-13 12 1 15,4 4 0-15,-4 11-1 16,9 1-7-16,1 15-6 0,12-1-6 15,7 12-5-15,10-7-2 16,10 6 3-16,9-13 2 16,15-5 1-16,8-16-4 15,20-10 2-15,3-17-4 16,10-17-2-16,-6-9-1 16,1-16 5-16,-19-5-1 15,-6-14 6-15,-11 1-4 16,-9-8 3-16,-13 9-2 0,-11 2-5 15,-10 17-3-15,-17 13-2 16,-5 19 0-16,-19 21-7 16,1 17 3-16,-5 19-30 15,12 6-19-15,9 7-59 16,21-8-244-16,15 3-50 16,14-10-99-16</inkml:trace>
  <inkml:trace contextRef="#ctx0" brushRef="#br1" timeOffset="197100.743">13488 9677 1035 0,'-27'26'277'16,"0"6"85"-16,-3 15-285 0,2-1-10 15,0 13-17-15,9-3-19 16,1 10-6-16,7-5-19 16,5 11-4-16,3-9 1 15,0 1-2-15,4-15-5 16,4-8 0-16,4-18-5 0,6-13-5 16,5-15-1-16,6-15 2 15,2-9 3-15,1-12 0 16,-3 2 7-16,-1-5 2 15,-9 12 3-15,-6 3-1 16,-5 14 5-16,-3 11 0 16,-4 9-3-16,-3 15 0 15,-5 3 4-15,-3 8-3 16,-1 2-2-16,-1 3 0 16,0-8 0-16,6 2-11 15,3-8-44-15,3-8-325 16,6-8 87-16</inkml:trace>
  <inkml:trace contextRef="#ctx0" brushRef="#br1" timeOffset="197224.725">13602 9963 822 0,'-4'-17'345'16,"-1"4"3"-16,-1 9-217 15,-1 8-77-15,2 6-71 16,2 8-326-16,4 1 85 15</inkml:trace>
  <inkml:trace contextRef="#ctx0" brushRef="#br1" timeOffset="197700.637">13859 10209 1001 0,'-16'2'296'0,"-8"0"73"15,-1-1-283-15,-7 4-3 16,1 1-33-16,-5 1 6 16,4 5-16-16,-3 5-6 15,8 0-15-15,3 4-4 16,7 0-10-16,8 0-1 16,10-2-3-16,9-5 0 15,7-6 1-15,8-8-5 16,6-6 1-16,7-7 1 15,-1-5-2-15,4-8-3 16,-6 3 7-16,-1-1-2 0,-10 10 3 16,-8 10-1-16,-10 12 3 15,-11 16-2-15,-6 10 0 16,-9 15-5-16,2 4 5 16,-4 14-2-16,3-4-2 15,0 8 2-15,0-10 5 16,-4 2-6-16,1-13-4 15,-8-7 7-15,3-11 0 16,-4-8-4-16,4-15 0 0,-2-10 4 16,5-11-9-16,2-7-24 15,6-6-21-15,2-8-46 16,6-2-311-16,14-4 70 16</inkml:trace>
  <inkml:trace contextRef="#ctx0" brushRef="#br1" timeOffset="198066.655">14093 10287 836 0,'-1'-1'272'0,"-7"2"53"0,-1 3-230 15,-5-2-1-15,1 2-25 16,-4 0-9-16,2-3-12 15,-1 4-5-15,-1 2-16 16,-1 6-5-16,1 5-5 16,1 7 0-16,2-1-6 15,8 4-4-15,6-7-3 16,12-5-2-16,5-9-2 16,6-10 0-16,2-6 1 15,6-8-2-15,-4-3 3 0,3-6-4 16,-5 4 3-16,-5-5-2 15,-9 8 4-15,-8 1-3 16,-10 9 2-16,-12 5-5 16,-1 8 3-16,-7 10-10 15,4 5-19-15,-2 5-363 16,10 0 113-16</inkml:trace>
  <inkml:trace contextRef="#ctx0" brushRef="#br1" timeOffset="198271.492">14319 10249 891 0,'3'7'244'0,"-5"6"73"16,-4 10-247-16,-1 1-26 15,-5 12-9-15,-2 2-16 16,-5 7-2-16,4-4-8 15,3 8-2-15,4-7-2 16,2 4-12-16,5-10-11 16,-3-5-314-16,3-10 92 15</inkml:trace>
  <inkml:trace contextRef="#ctx0" brushRef="#br1" timeOffset="198540.723">14265 10339 957 0,'10'-28'337'0,"9"-5"66"15,1 3-260-15,10-4 0 16,-4 7-35-16,3 5-16 16,-5 13-32-16,-2 9-10 15,-9 12-33-15,-3 15-13 16,-10 3-2-16,-6 8-5 15,-6 0 1-15,-8 1-3 16,1-8-3-16,0-2-5 0,0-11-26 16,5-3-73-16,4-6-26 15,-2-6-318-15,5-3 32 16</inkml:trace>
  <inkml:trace contextRef="#ctx0" brushRef="#br1" timeOffset="198900.433">14666 10251 773 0,'13'-11'234'0,"-9"2"70"15,-6 3-203-15,-6 5-2 16,-7 3-14-16,-7 1-4 16,-1 4-24-16,-5 8-9 15,4 3-16-15,-1 7-5 16,4 3-7-16,1 7 6 15,7-4-4-15,4 2-2 16,7-7 1-16,8-6 1 16,8-11-10-16,6-10-4 15,6-11-1-15,6-9-5 16,-2-7-1-16,1-6 1 16,-5 3-1-16,-3-2-2 15,-11 3 2-15,-5 2-2 16,-8 7 4-16,-10 5-5 15,-9 11 2-15,-7 6-6 0,0 3-2 16,1 10-20-16,8 0-28 16,3 3-344-16,10-2 89 15</inkml:trace>
  <inkml:trace contextRef="#ctx0" brushRef="#br1" timeOffset="199533.648">14962 9843 949 0,'9'-19'292'0,"-10"12"52"15,-6 16-267-15,-5 16-12 16,-3 13-30-16,-6 18 0 16,0 1-11-16,-2 12-1 15,5-5-8-15,0 2-5 16,8-13-7-16,3-3 5 15,8-14-6-15,6-5-2 16,6-11 1-16,4-10-2 16,2-11 0-16,4-12 1 15,-3-9 2-15,4-12-1 16,-5 0 3-16,0-1 0 16,-8 6 0-16,-2 8-6 0,-6 12 3 15,-5 9 1-15,-1 7-3 16,-5 9 0-16,0 4 1 15,-1 4 0-15,2 0 1 16,2 1 1-16,2-6 1 16,7-4 0-16,3-6-2 15,6-4 0-15,1-5-3 16,3-3 1-16,-2-1-1 0,2-3 4 16,-1-4-5-16,4-2 5 15,1-1-3-15,3-5 1 16,-1 0 2-16,0 3 3 15,-3 4-4-15,-4 10 2 16,-7 9 5-16,-2 12 11 16,-6 7 8-16,-4 8 10 15,-1 1 3-15,-2 6 2 16,1-3-21-16,-3 7-4 16,0-3-14-16,-9 3 0 15,0-6-1-15,-7-2 16 16,0-11 8-16,-9-1 16 15,6-12 1-15,-3 0-5 16,4-7-15-16,1-4-55 16,7-9-71-16,0-14-366 15,0-11 57-15</inkml:trace>
  <inkml:trace contextRef="#ctx1" brushRef="#br0">13764 19044 0,'0'0'0,"0"0"0,0 0 0,0 0 16,12-101-16,-7 90 15</inkml:trace>
  <inkml:trace contextRef="#ctx0" brushRef="#br0" timeOffset="-213498.688">1252 13909 1150 0,'-37'-5'317'0,"11"20"130"16,18 0-326-16,10 2 20 15,15-1-9-15,22 4 1 16,14-1-38-16,23 3-2 0,10 0-24 16,25-5-13-16,2-3-28 15,20-5-8-15,-6-7-16 16,22-8-5-16,-14-5 0 16,7-4 2-16,-24 0 0 15,7 3-45-15,-30 2-76 16,-9 7-442-16,-27 10 69 15</inkml:trace>
  <inkml:trace contextRef="#ctx0" brushRef="#br0" timeOffset="-213199.208">1311 14359 1171 0,'-55'15'378'15,"21"-9"88"-15,25-2-312 16,28-1-28-16,31-3-10 16,19-2-42-16,33 5-20 15,6-1-19-15,33 3-10 16,-10-2-17-16,25 4-7 0,-13-1 4 15,10 1 1-15,-24 0-9 16,9-2 2-16,-25-2-67 16,-4-1-456-16,-24 0 127 15</inkml:trace>
  <inkml:trace contextRef="#ctx0" brushRef="#br0" timeOffset="-212816.556">3093 13710 946 0,'-19'11'461'15,"5"1"-5"-15,14 1-189 16,14-2-165-16,16 2-6 16,10-2-29-16,14 4-7 15,1 3 1-15,5 8-11 16,-10 6-16-16,-5 15-14 16,-21 1-12-16,-16 22-2 0,-19 2-5 15,-31 20-4-15,-14-1 2 16,-25 13 8-16,1-15-5 15,-13 1 1-15,21-26 0 16,-2-7-3-16,21-25-104 16,0-15-427-16,16-19 109 15</inkml:trace>
  <inkml:trace contextRef="#ctx0" brushRef="#br0" timeOffset="-212049.881">4596 13881 556 0,'8'-29'385'15,"-1"5"-33"-15,-12 6-57 16,-3 6-160-16,-6 8-18 16,-9 4 0-16,-3 5-25 15,-12 7 10-15,-4 8-22 16,-8 13-6-16,4 5-20 15,-10 18-8-15,9 3-24 0,0 12-7 16,12-10-1-16,8 5-11 16,20-14-2-16,13-3-4 15,14-18-1-15,21-7-76 16,10-15-35-16,15-16-375 16,0-13 41-16</inkml:trace>
  <inkml:trace contextRef="#ctx0" brushRef="#br0" timeOffset="-211682.741">5008 13992 1107 0,'-4'-20'298'16,"-11"16"100"-16,-8 3-309 15,-3 2-28-15,-6 10 6 16,-1-1-31-16,-9 14 3 0,4 3-1 15,-7 14-3 1,7 1-5-16,-1 18-4 0,10-2-2 16,6 12 12-16,14-12-4 15,15-2 7-15,11-21-11 16,23-14-4-16,12-21-18 16,13-23 1-16,0-11-8 15,7-22 6-15,-17-1 1 0,-5-10 1 16,-17 11-1-16,-16 1 0 15,-17 17 1-15,-18 8-7 16,-12 18-4-16,-16 18-31 16,-1 15-18-16,-10 17-47 15,10 8-13-15,0 7-63 16,13-4-49-16,9-1-214 16,19-12 30-16</inkml:trace>
  <inkml:trace contextRef="#ctx0" brushRef="#br0" timeOffset="-211149.543">5463 13946 876 0,'-6'5'302'0,"-7"12"47"0,-6 5-233 16,-8 14-38-16,3 2-18 15,-3 14-1-15,5-3-4 16,1 10 8-16,8-8-8 15,9 1-13-15,8-18-13 16,11-6-6-16,6-19-11 16,11-15-6-16,1-13 4 15,9-18 3-15,-3-7-4 16,8-11 0-16,-9 3 1 0,2 1-1 16,-13 15-7-16,-3 6-1 15,-11 15-3-15,-5 12 1 16,-9 12-3-16,-7 14 8 15,-6 7-3-15,-3 13 6 16,-2-2-2-16,1 7 3 16,8-13-2-16,5 1 1 15,8-14-2-15,11-9 3 16,8-17-3-16,12-11-8 16,1-10 8-16,13-15-3 15,-5-4 2-15,7-8-5 16,-10 3 5-16,3 2-8 15,-12 13 4-15,-3 8-1 16,-11 17 2-16,-14 17 2 16,-11 14-2-16,-9 17 6 0,-7 10-9 15,-11 12 4-15,11-5-3 16,3 5-1-16,8-15-8 16,8-6-76-16,13-16-46 15,9-14-318-15,7-19 11 16</inkml:trace>
  <inkml:trace contextRef="#ctx0" brushRef="#br0" timeOffset="-210983.566">6316 13996 923 0,'6'-6'339'16,"-13"16"39"-16,-7 19-229 16,-2 9-95-16,-11 20-18 15,-2 3-25-15,-2 16-11 16,0-9-2-16,1 11 3 15,9-10 0-15,2 7-31 16,7-14-29-16,3 2-319 16,3-23 68-16</inkml:trace>
  <inkml:trace contextRef="#ctx0" brushRef="#br0" timeOffset="-210648.821">6180 14186 518 0,'-4'-10'462'16,"8"-3"-83"-16,7-2-27 15,13-5-179-15,8-3-30 16,11-2 6-16,2 2-19 16,10 3-15-16,-7 8-38 15,10 8-30-15,-10 6-30 16,2 5-14-16,-10 5-6 0,-7 2 2 15,-15 2 2-15,-14 8-1 16,-12 3 3-16,-21 8 4 16,-8 3-9-16,-14 6-16 15,-1-3-21-15,-8 0-42 16,10-10-21-16,4 0-38 16,13-11-18-16,5-5-316 15,15-4 100-15</inkml:trace>
  <inkml:trace contextRef="#ctx0" brushRef="#br0" timeOffset="-210249.287">7135 14074 774 0,'33'-16'385'0,"-15"11"18"15,-22 4-154-15,-16 5-156 0,-9 5-5 16,-16 6-5-16,-8 3-21 15,-7 8 26-15,6 0 7 16,-4 9-5-16,16-2-27 16,1 7-18-16,16-2-23 15,9 2-14-15,11-9-8 16,16-2 0-16,11-14-4 16,13-12 4-16,9-14 1 15,14-17-6-15,-4-8 4 0,7-10 0 16,-6-1-3-16,-3-4 1 15,-11 9 6-15,-6-6-1 16,-12 13 0-16,-6 2-4 16,-11 15 4-16,-6 8-2 15,-4 14-1-15,-7 15 2 16,-5 8-2-16,-6 19-2 16,-2 6 2-16,-3 13-1 15,2-4-3-15,11 1-4 16,11-15-36-16,10-10-75 15,11-15-31-15,8-16-353 16,0-12 43-16</inkml:trace>
  <inkml:trace contextRef="#ctx0" brushRef="#br0" timeOffset="-210080.755">7466 14025 1056 0,'3'-6'343'16,"-8"12"48"-16,-1 6-299 15,-5 15-28-15,-3 5-47 16,-3 10-12-16,2-3-2 16,3 6-5-16,5-7-6 15,5 2-75-15,5-9-312 16,5-2 75-16</inkml:trace>
  <inkml:trace contextRef="#ctx0" brushRef="#br0" timeOffset="-209781.471">7541 14180 911 0,'20'-12'352'0,"5"-2"60"15,3-1-241-15,5-4 0 16,0 1-51-16,7-3-5 16,-3 2-42-16,3 0-16 15,-4 9-27-15,0 6-8 16,-11 10-20-16,-4 16-1 15,-14 7 5-15,-10 13-6 16,-7 5-1-16,-6 8 2 16,-1-7 0-16,-1 4-6 15,7-15 1-15,2-7-6 0,4-16-19 16,5-18-70-16,6-14-35 16,5-20 293-16,2-12-638 15,5-17 297-15</inkml:trace>
  <inkml:trace contextRef="#ctx0" brushRef="#br0" timeOffset="-209694.554">8080 13709 1224 0,'-11'-9'327'0,"-7"14"78"15,-3 14-372-15,3 7-419 16,4 3 92-16</inkml:trace>
  <inkml:trace contextRef="#ctx0" brushRef="#br0" timeOffset="-209346.803">8500 14047 957 0,'-12'-11'555'0,"-19"4"-50"16,-9 3-156-16,-6-1-259 16,4 2-32-16,-9 1-44 15,7 5-13-15,-1 6 1 16,12 6 1-16,5 3-1 0,15 3 1 15,9 4-1-15,11-1-5 16,9 2 1-16,7-2 1 16,9 4 4-16,0-3-4 15,3 6 3-15,-6-1 0 16,-4 2-3-16,-11-5-2 16,-8 1 4-16,-11-9-2 15,-7 0 8-15,-9-6 0 16,-7-2-1-16,0-5 1 15,-3-4-4-15,6-4-12 0,1-6-103 16,6-5-65-16,8-3-337 16,8 1-10-16</inkml:trace>
  <inkml:trace contextRef="#ctx0" brushRef="#br0" timeOffset="-208983.054">8773 14077 1252 0,'10'-17'410'0,"-15"6"58"16,-5 6-366-16,-13 4 11 15,-4 8-52-15,-10 8 5 16,-2 7 0-16,-9 15-1 0,5 5-21 16,-3 16-14-16,10 1-19 15,10 5-6-15,15-12-3 16,16-4-2-16,17-21 3 15,17-13-5-15,11-12 3 16,13-14-3-16,-1-4-1 16,4-16 0-16,-12-4 5 15,-2-14-1-15,-15 5 1 16,-8-11-1-16,-15 11 2 16,-13 2-3-16,-10 14-1 0,-19 7 0 15,-8 14-1-15,-11 8-39 16,0 9-28-16,-9 7-97 15,14 4-47-15,5 3-323 16,11-2 29-16</inkml:trace>
  <inkml:trace contextRef="#ctx0" brushRef="#br0" timeOffset="-208617.199">9182 14049 1247 0,'-1'-20'390'0,"-1"5"61"0,-1 8-368 16,-3 9-11-1,-6 11-59-15,-5 15-3 0,-3 8-2 16,-6 12 0-16,4 4-3 16,3 7 0-16,6-6-5 15,10-2-3-15,11-13 7 16,10-10-6-16,9-13-6 15,7-13 5-15,4-13 4 16,6-14-9-16,-5-7 8 16,7-12 4-16,-3 0 6 0,4 1 41 15,-9 11 9-15,-1 10-4 16,-9 18-1-16,-11 15-4 16,-10 12-48-16,-8 17 1 15,-6 8-1-15,-7 6 7 16,2-5-66-16,-3 5-376 15,2-7-84-15,1-7-163 16</inkml:trace>
  <inkml:trace contextRef="#ctx0" brushRef="#br0" timeOffset="-207734.045">10593 14143 1086 0,'-7'-1'291'15,"-7"0"99"-15,-5 5-315 16,-10 2 19-16,-5 4-19 16,-11 5 0-16,-1 3-11 15,-6 11-2-15,10 2-17 16,-2 8-1-16,10 0-10 16,6 8-2-16,9-9-5 0,10 1-5 15,12-9-5-15,17-8-2 16,9-14-5-16,19-14-1 15,5-12-2-15,16-15 0 16,-6-7-7-16,0-11 0 16,-14 4 3-16,-9-7-2 15,-23 11 0-15,-16 4 1 16,-13 12-1-16,-24 12-4 16,-15 13 2-16,-13 16-35 15,-2 10-22-15,-2 21-38 16,15 5-12-16,10 11-49 15,20-6 11-15,15 6-294 16,15-14 85-16</inkml:trace>
  <inkml:trace contextRef="#ctx0" brushRef="#br0" timeOffset="-207280.638">10819 14655 893 0,'7'31'331'16,"-1"-18"67"-16,6-19-185 15,6-19-35-15,3-23 2 16,2-12-44-16,6-28-13 16,-3 1-52-16,-3-25-7 15,-5 5-25-15,-2-31-8 16,-5 11-12-16,0-10-10 15,1 28-1-15,-2 9-3 16,-2 45-1-16,0 26-3 16,-4 29 2-16,-2 23-5 15,1 15 1-15,3 14-6 0,3 0-34 16,6 8-101-16,0-8-56 16,-1 7-342-16,-3-7-2 15</inkml:trace>
  <inkml:trace contextRef="#ctx0" brushRef="#br0" timeOffset="-207102.15">10856 14261 1148 0,'-26'15'475'0,"1"5"72"16,11-3-299-16,10 1-10 16,12-6-74-16,15-1-45 15,11-5-58-15,26-5-25 16,6-6-64-16,17-9-178 15,-6-9-404-15,-2-12 36 16</inkml:trace>
  <inkml:trace contextRef="#ctx0" brushRef="#br0" timeOffset="-206584.276">11809 14200 1021 0,'-2'-20'313'0,"-5"16"63"16,0 20-293-16,-5 28 11 15,0 16-35-15,-3 16-10 16,0-1-7-16,1 10-6 15,5-18-26-15,5-3-2 16,7-15-9-16,0-3-40 16,3-17-44-16,-4-9-333 15,-2-15 53-15</inkml:trace>
  <inkml:trace contextRef="#ctx0" brushRef="#br0" timeOffset="-206283.719">11724 14324 1040 0,'2'-31'365'0,"6"-9"113"15,8 4-280-15,12-4 0 16,7 5-48-16,13 2-36 0,0 9-69 16,7 5-25-16,-6 11-18 15,-2 13-5-15,-14 6 0 16,-7 13-1-16,-14 6 1 15,-10 10 2-15,-12 0 3 16,-13 13 2-16,-7-2-3 16,-18 4-2-16,-1-9 1 15,-6-1-3-15,7-17-7 0,7-6-39 16,19-13-37-16,15-9-69 16,18-10-39-16,19-15-322 15,15-10 70-15</inkml:trace>
  <inkml:trace contextRef="#ctx0" brushRef="#br0" timeOffset="-206137.087">12448 14130 956 0,'-16'33'302'0,"-10"17"60"16,0 3-274-16,-4 8-14 15,4-8-44-15,5 2-11 16,7-12-15-16,5-8-46 15,6-11-328-15,4-7 97 16</inkml:trace>
  <inkml:trace contextRef="#ctx0" brushRef="#br0" timeOffset="-205817.111">12500 14164 1076 0,'11'-1'380'16,"-6"-1"89"-16,5 1-279 15,10-3-7-15,3-1-41 0,7-3-31 16,2 1-50-16,9 3-31 16,-5 3-22-16,4 5-12 15,-10 8 3-15,-4 10-3 16,-14 4 5-16,-10 16-6 16,-9 3 3-16,-10 9-4 15,-6-3 3-15,-5 4-5 16,0-11 3-16,1-5-1 15,6-14-12-15,6-13-35 16,10-17-41-16,11-20-72 16,6-18-39-16,8-28-302 15,2-5 55-15</inkml:trace>
  <inkml:trace contextRef="#ctx0" brushRef="#br0" timeOffset="-205738.578">12939 13733 909 0,'7'-28'386'0,"-14"14"2"0,-8 17-231 15,-5 16-80-15,2 9-94 16,1 7-367-16,5-1 101 16</inkml:trace>
  <inkml:trace contextRef="#ctx0" brushRef="#br0" timeOffset="-205514.993">13424 14090 1270 0,'-7'-4'337'0,"-13"0"101"16,-9 2-367-16,-13 4-8 16,-4 5-9-16,-13 8 11 15,8 5 8-15,-7 12 5 16,14 0-22-16,3 9-8 16,16-1-31-16,10 5-19 15,14-12-9-15,15-1-64 16,13-12-49-16,12-9-390 15,6-16 53-15</inkml:trace>
  <inkml:trace contextRef="#ctx0" brushRef="#br0" timeOffset="-205117.286">13617 14254 1074 0,'-5'14'367'15,"11"-5"92"-15,12-5-283 16,16-9 17-16,6-7-30 16,12-6-20-16,0-5-48 0,0-5-26 15,-12 3-46-15,-7 1-17 16,-17 5-8-16,-17 2 3 15,-11 10 3-15,-20 2-4 16,-12 5 3-16,-16 10-2 16,0 5-1-16,-11 11-1 15,13 5 0-15,5 8 0 16,17 0-1-16,14 2 0 16,16-8-2-16,13 0-40 15,11-11-46-15,14-2-101 16,3-8 83-16,9-2-442 15,1-2 113-15</inkml:trace>
  <inkml:trace contextRef="#ctx0" brushRef="#br0" timeOffset="-204817.28">14452 14128 958 0,'19'-24'278'15,"-14"2"77"-15,-16 10-275 16,-12 2-19-16,-9 7-16 15,-16 3-13-15,-2 5 4 16,-6 7 32-16,7 2 13 16,3 7 18-16,17 2-15 0,7 3-12 15,14 0-26-15,11 4-18 16,9-4-16-16,11 5-1 16,4-1-1-16,6 5-3 15,-6-6 4-15,-5 4 0 16,-14-5-1-16,-12 1-3 15,-12-7 1-15,-12 3-5 16,-2-5 0-16,-6-5-2 16,2-6 1-16,1-7-85 15,5-8-311-15,3-8-92 16,2-11-154-16</inkml:trace>
  <inkml:trace contextRef="#ctx0" brushRef="#br0" timeOffset="-202067.975">15316 13582 1145 0,'-7'-30'254'0,"0"17"110"15,-4 26-341-15,-6 24-2 16,-2 18-7-16,-7 27-5 16,3 8-2-16,-9 13-3 15,8-13-3-15,-1-1 2 16,10-25 1-16,6-11-7 15,12-23 6-15,14-17-1 0,11-20 3 16,15-20-2-16,3-10-2 16,8-9-1-16,-9 1 4 15,0 7-8-15,-14 17 4 16,-6 14 14-16,-11 19 9 16,-5 19 6-16,-11 9 2 15,-6 16 1-15,-9-1-9 16,-9 12-10-16,-2-11-8 15,-10 0 0-15,1-15-7 0,-5-3-2 16,8-15-4-16,1-9-51 16,11-10-40-16,5-12-306 15,9-12 40-15</inkml:trace>
  <inkml:trace contextRef="#ctx0" brushRef="#br0" timeOffset="-201734.554">15776 14224 1149 0,'30'-5'277'15,"-22"-4"120"1,6-2-328-16,-4-2-11 0,0-1-3 15,-9 2 5-15,-8 2-31 16,-13 8 5-16,-6 3-30 16,-18 7-2-16,0 6-3 15,-9 9 2-15,7 5 4 16,7 11 19-16,12 7 1 16,11 6 1-16,15-5 3 15,11 2-9-15,12-14-15 16,20-8 1-16,7-18-7 0,18-13-5 15,0-15-32-15,8-24-91 16,-12-11-328-16,3-22 49 16</inkml:trace>
  <inkml:trace contextRef="#ctx0" brushRef="#br0" timeOffset="-201535.033">16371 13493 1019 0,'-1'-45'353'0,"-13"27"66"16,-6 30-272-16,-13 36-15 15,-4 14-37-15,-10 36-25 16,2 7-22-16,-2 22-16 16,10-12-14-16,9 15-7 15,12-26-5-15,3 0-28 16,11-28-51-16,0-10-65 16,2-26-334-16,-1-12 43 0</inkml:trace>
  <inkml:trace contextRef="#ctx0" brushRef="#br0" timeOffset="-201001.261">16029 14151 1090 0,'13'-9'476'0,"1"-2"34"0,11-7-225 16,3 0-126-16,15-5-23 15,-4 2-73-15,5 0-17 16,-5 6-36-16,-1-2-8 15,-10 3 2-15,-5 6-4 16,-9 7-3-16,-10 14 0 16,-9 13 5-16,-9 20-10 15,-6 9 1-15,-2 18 3 16,3-6 2-16,5 6-8 16,9-18 10-16,11-8 0 15,7-20-1-15,10-14-1 16,6-17 4-16,10-15-4 15,0-14-1-15,9-16 9 16,-5-2-5-16,1-9 0 0,-10 9 3 16,-4 6-2-16,-12 15-8 15,-7 10 6-15,-8 14 3 16,-9 9-5-16,-5 11 3 16,-4 12 1-16,-2 6-1 15,-1 12-1-15,3 4-1 16,0 9 0-16,7-6-2 15,5 2 1-15,9-11 2 16,11-14-3-16,9-17 4 16,15-15 2-16,4-16-2 0,8-16-5 15,-5-4 6-15,1-12-1 16,-12 5-1-16,-1-3 6 16,-9 12-29-16,1 2-123 15,-7 13-51-15,-4 8-355 16,-6 8-24-16</inkml:trace>
  <inkml:trace contextRef="#ctx0" brushRef="#br0" timeOffset="-200668.188">17258 14231 893 0,'3'13'372'0,"5"-4"36"0,5-7-236 15,8-6-20-15,4-10-31 16,7-10-24-16,-2-4-21 16,1-4 14-16,-5 2-65 15,-4 0-11-15,-12 8-5 16,-9 7-3-16,-10 7-6 16,-12 9 5-16,-9 7-1 15,-11 10 0-15,-2 7 4 16,-8 11 20-16,5 1 1 0,4 8 7 15,13-4 2-15,9 1-11 16,15-7-13-16,18-2-8 16,10-10-2-16,12-8-3 15,5-7-22-15,10-12-147 16,-5-12-357-16,5-15 45 16</inkml:trace>
  <inkml:trace contextRef="#ctx0" brushRef="#br0" timeOffset="-200001.268">17753 14175 845 0,'-12'23'360'15,"7"0"33"-15,9-7-192 16,9-4-62-16,9-12-12 15,14-9-4-15,1-7-14 16,7-12 5-16,-3-2-35 16,0-4-18-16,-13 3-21 15,-5 0-18-15,-12 10-15 16,-10 4-3-16,-9 7 1 0,-16 8-4 16,-9 7 5-16,-12 10-4 15,-2 7 0-15,-7 11 0 16,9 3 9-16,-1 10-2 15,11-4 8-15,8 7-5 16,12-4 2-16,8 0-8 16,13-8-4-16,11-4 2 15,8-10 0-15,12-7-5 16,1-9 4-16,11-7-4 16,-6-7-2-16,6-10-2 15,-9-3-1-15,5-13-3 16,-8-4 8-16,4-8-5 15,-5 3 4-15,-1-2 2 16,-9 14-2-16,-5 8 1 16,-9 13 4-16,-5 11-1 15,-7 12-4-15,-5 10 5 0,-1 8-2 16,-5 11-2-16,0 1 2 16,3 0 4-16,6-6-2 15,8-6-3-15,7-14 2 16,11-11-2-16,4-13-5 15,8-14 0-15,0-7 4 16,8-10 0-16,-5-1 2 16,6 2-2-16,-5 9 4 15,0 5 0-15,-6 16-1 0,-5 11 7 16,-11 7 23 0,-5 18 6-16,-9 5 2 0,-7 5 4 15,-4-2-11-15,-2 5-41 16,3-8-91-16,-4 2-482 15,1-6 105-15</inkml:trace>
  <inkml:trace contextRef="#ctx0" brushRef="#br0" timeOffset="-198452.203">4118 15753 1100 0,'4'-22'294'0,"-3"17"83"16,-2 26-305-16,-4 32-6 15,-1 13-25-15,0 19 11 16,0 2-11-16,0 11-11 15,5-15-20-15,1 3-6 16,0-18-13-16,1-2-43 16,0-19-47-16,-1-12-319 0,1-20 52 15</inkml:trace>
  <inkml:trace contextRef="#ctx0" brushRef="#br0" timeOffset="-198185.638">3978 15836 1059 0,'-9'-39'341'0,"9"-2"107"15,4 9-276-15,15-1 1 16,7 9-25-16,11 6-3 16,0 10-55-16,10 8-26 15,-2 7-34-15,5 9-10 16,-9 6-15-16,-2 10-4 15,-12 0 0-15,-10 9-3 16,-15-5 3-16,-11 6-12 16,-10-7-6-16,-10 1-44 15,-6-10-36-15,-3-6-66 16,7-13-31-16,1-7-328 16,9-5 82-16</inkml:trace>
  <inkml:trace contextRef="#ctx0" brushRef="#br0" timeOffset="-197649.923">4537 15963 1107 0,'-14'25'323'0,"6"-3"120"15,14-9-307-15,12-12 16 16,9-14-21-16,14-11-18 16,5-10-49-16,10-8-14 15,-8-3-31-15,-1-4-14 16,-16 8-1-16,-12 2-3 16,-19 11-4-16,-16 11-2 15,-12 14 2-15,-17 17-1 16,-6 12 4-16,-9 15-1 15,5 9 4-15,-3 12-5 16,16-6 2-16,6 8-1 16,15-13 1-16,13-5-4 15,15-16 7-15,15-10-5 16,10-14 1-16,19-13-4 16,2-10-2-16,16-12-11 0,-3-4-2 15,7-10-32-15,-15 0 0 16,0-5-7-16,-18 4 12 15,-3 3 3-15,-16 12 29 16,-6 9 11-16,-10 18 11 16,-9 13 0-16,-6 11 4 15,-6 12 2-15,-2 3-3 0,1 8-3 16,3-7 0-16,2 3-9 16,4-7 4-16,4-3-88 15,3-13 308-15,6-5-680 16,3-12 248-16</inkml:trace>
  <inkml:trace contextRef="#ctx0" brushRef="#br0" timeOffset="-197481.655">5048 15907 896 0,'9'-14'421'16,"-1"6"7"-16,8-3-175 15,7-1-142-15,9-5-22 16,3 1-48-16,8-8-19 15,-5 2-25-15,1 2-52 16,-10 6-23-16,-6 9-74 16,-13 15-298-16,-8 19 58 15</inkml:trace>
  <inkml:trace contextRef="#ctx0" brushRef="#br0" timeOffset="-197217.092">5278 16181 758 0,'-8'61'305'15,"7"-8"42"-15,6-20-204 16,8-14-19-16,6-23-39 15,4-20 17-15,-2-15-20 16,4-25 14-16,0-8-14 0,2-28 12 16,-5 0-13-16,1-32-8 15,-7 2-13-15,-7-29-1 16,-4 14-22-16,-1 2-20 16,-4 38-10-16,-3 25 0 15,0 48-7-15,-3 34-10 16,-3 25 1-16,0 21-72 15,4 7-40-15,4 14-100 16,3-6-283-16,6 10 29 16</inkml:trace>
  <inkml:trace contextRef="#ctx0" brushRef="#br0" timeOffset="-197061.407">5360 15921 1135 0,'1'7'292'0,"7"-4"85"16,10 0-325-16,6-3-29 15,11-4-12-15,5-4-23 16,9-4-71-16,-4-1-298 16,6 0 71-16</inkml:trace>
  <inkml:trace contextRef="#ctx0" brushRef="#br0" timeOffset="-196719.108">5832 15948 954 0,'16'8'310'0,"9"-8"72"16,4-7-266-16,8-6 7 15,-4-4-29-15,3-6-3 16,-8 2-19-16,-3-2-8 16,-12 3-29-16,-10 3-7 15,-11 4-17-15,-13 9-11 16,-10 8-3-16,-13 10 2 16,-1 7-2-16,-9 11 10 0,5 2 15 15,-4 7 25-15,11-2-3 16,8 2 0-16,13-11-12 15,18-1-11-15,18-14-35 16,18-7-28-16,5-11-54 16,12-7 86-16,-1-6-487 15,6-5 146-15</inkml:trace>
  <inkml:trace contextRef="#ctx0" brushRef="#br0" timeOffset="-196450.204">6485 15922 1034 0,'3'-5'330'16,"-13"-1"71"-16,-5 2-267 15,-3 4-47-15,-10 7 25 16,-2 6-16-16,-6 12 18 16,4 4-1-16,-1 7-9 15,7-3-32-15,8 5-23 16,11-8-29-16,9 0-10 15,10-8-10-15,11-8-13 16,8-12-3-16,16-18-52 16,8-14-38-16,16-19-83 0,0-10-29 15,11-20-301 1,-11-1 56-16</inkml:trace>
  <inkml:trace contextRef="#ctx0" brushRef="#br0" timeOffset="-196252.578">6957 15347 944 0,'16'-89'361'16,"-10"11"59"-16,-10 29-250 15,-8 27-9-15,-7 34-39 16,-10 32-1-16,-3 16-29 16,-8 25 8-16,5 4-23 15,-1 18-7-15,7-9-28 0,4 10-7 16,9-14-24-16,6 3-19 16,7-24-43-16,6-7-91 15,5-21-35-15,-1-13-368 16,-3-19 31-16</inkml:trace>
  <inkml:trace contextRef="#ctx0" brushRef="#br0" timeOffset="-196119.425">6547 15950 1153 0,'-6'7'504'0,"0"1"38"15,7-5-319-15,14-5-39 16,10-8-86-16,18-5-45 15,7-3-40-15,8-9-146 16,1 0-421-16,0-14 84 16</inkml:trace>
  <inkml:trace contextRef="#ctx0" brushRef="#br0" timeOffset="-195068.965">7689 15830 496 0,'-4'-15'554'0,"-8"2"-158"16,-6 3-287-16,-9 7 330 15,-4 4-357-15,-10 4 9 16,2 5-6-16,-8 9-2 16,6 2-28-16,-2 12-11 15,9 0-27-15,5 9 1 16,16-5-13-16,9 2-11 0,13-9-11 16,15-2-37-16,9-13-41 15,18-8-38-15,7-9-17 16,20-10-31-16,-6-9 20 15,9-9 2-15,-17-3 36 16,-4-6 31-16,-19 0 47 16,-10 2 75-16,-14 8 63 15,-11 5 51-15,-13 9 9 16,-14 6 15-16,-5 9-43 16,-11 5-8-16,-1 7-43 15,-6 6 5-15,2 5-15 0,-4 8 8 16,8 4-22-16,3 5 6 15,13-2-15-15,11 5-2 16,17-9-15-16,16-3-4 16,9-11-11-16,16-9-1 15,2-15-7-15,11-13-5 16,-8-7 2-16,3-12 2 16,-11 0-6-16,-10-1 1 15,-16 6-2-15,-13 1-12 16,-16 10-17-16,-16 2-49 15,-8 11-31-15,-9 5-21 16,3 9 9-16,-2 8-9 16,8 7 25-16,5 6-291 15,10 0 96-15</inkml:trace>
  <inkml:trace contextRef="#ctx0" brushRef="#br0" timeOffset="-194567.265">8219 15850 1060 0,'1'-14'302'0,"-9"6"75"0,-4 8-283 15,-1 8-44-15,-9 11-5 16,1 9-9-16,-5 9 8 16,4 3-7-16,3 4 0 15,12-9-4-15,9-2-9 16,9-10-13-16,13-7-1 15,6-10-6-15,6-9-1 16,0-8-2-16,2-7-1 16,-9-4 1-16,-1-6-3 15,-6 2 2-15,-1-3 2 16,-7 5 0-16,1 1 1 16,-6 8-1-16,-4 8-3 15,-6 8 0-15,-3 9-1 16,-5 9 2-16,-4 8 3 15,1 1-1-15,0 4 4 16,6-7 2-16,6-4-2 0,8-8-1 16,10-12 1-16,4-8-4 15,10-11-3-15,0-6-1 16,7-9 1-16,-4 2 0 16,1 1 2-16,-10 10-2 15,-3 6 4-15,-9 8-2 16,-5 8 0-16,-5 6-1 15,-8 11 4-15,0 4-4 0,-7 10-3 16,0 1-1-16,3 0-27 16,3-5-41-16,6-4-372 15,6-13 89-15</inkml:trace>
  <inkml:trace contextRef="#ctx0" brushRef="#br0" timeOffset="-194409.866">8857 15895 840 0,'7'-4'334'0,"-7"13"21"16,-6 13-215-16,-6 14-69 15,0 4-40-15,-5 11-12 16,4-2-13-16,-1 6-6 16,5-7 2-16,1 8-9 15,3-10-6-15,-2-1-348 0,6-7 111 16</inkml:trace>
  <inkml:trace contextRef="#ctx0" brushRef="#br0" timeOffset="-194069.614">8836 15960 1155 0,'14'-32'389'0,"7"0"79"15,2 6-323-15,4 3-23 16,0 9-47-16,2 9-25 16,-6 5-27-16,-4 8-8 15,-3 6-7-15,-5 6 1 16,-7 5-1-16,-5 6 0 16,-3-2-3-16,-8 5 1 15,-3-4-4-15,-7 4 1 16,3-4-5-16,-7 2-1 15,4-9-5-15,-1-1-9 16,5-7-45-16,-3-8-57 16,6-7-31-16,-6-11-340 15,6-6 53-15</inkml:trace>
  <inkml:trace contextRef="#ctx0" brushRef="#br0" timeOffset="-193332.566">9233 15961 757 0,'-5'-1'341'0,"1"0"24"16,3-1-169-16,7 2-31 16,3-1-21-16,9 0 29 15,3-1-18-15,9-5-6 16,3-3-50-16,5-5-22 15,-5-2-47-15,-3-3-13 16,-8 4-14-16,-8 1 1 16,-13 7-1-16,-14 1-4 15,-7 6-1-15,-15 8 0 16,-2 6-2-16,-11 10 2 16,4 10-4-16,-2 14 0 15,9 2 2-15,3 10 3 16,15-8-5-16,10-2 2 0,12-19 2 15,17-12-1-15,6-18-10 16,16-19-45-16,4-15-45 16,15-12-77-16,-1-8-21 15,14-14-317-15,-7 0 73 16</inkml:trace>
  <inkml:trace contextRef="#ctx0" brushRef="#br0" timeOffset="-193136.659">9842 15371 878 0,'11'-45'356'0,"-12"18"34"15,-11 17-224-15,-8 26-44 16,-4 18-44-16,-6 20 3 16,3 5-24-16,-1 16 0 15,8-6-29-15,4 11-3 16,7-10-16-16,-1 7-12 16,5-12-13-16,-1-1-72 15,3-16-43-15,-3-8-321 16,3-18 24-16</inkml:trace>
  <inkml:trace contextRef="#ctx0" brushRef="#br0" timeOffset="-192955.604">9567 15866 987 0,'-11'-1'389'0,"3"3"59"0,5 3-247 15,9-2-9 1,10 2-40-16,8-3-4 15,4-1-43-15,9-6-16 0,-1 0-52 16,11-7-13-16,-2 1-24 16,5-2-7-16,-7 5-34 15,-4 4-153-15,-12 7-362 16,-12 12 43-16</inkml:trace>
  <inkml:trace contextRef="#ctx0" brushRef="#br0" timeOffset="-192571.111">10053 15899 960 0,'-9'-15'343'15,"-2"3"86"-15,1 6-255 16,0 9-10-16,2 5-50 15,-1 10-20-15,2 2-56 16,0 10-18-16,2-1-19 16,3 3-11-16,2-5-45 0,2-4-74 15,4-13-30-15,2-7-307 16,0-13 26-16</inkml:trace>
  <inkml:trace contextRef="#ctx0" brushRef="#br0" timeOffset="-192421.031">10154 15522 1256 0,'-14'-1'364'0,"-3"7"69"16,0 7-364-16,4 10-62 16,4 3-93-16,1 4-347 15,4 0 68-15</inkml:trace>
  <inkml:trace contextRef="#ctx0" brushRef="#br0" timeOffset="-192168.229">10510 15265 1264 0,'-20'-6'338'16,"-3"24"95"-16,-2 16-366 15,-7 20-23-15,0 9-28 16,-2 20-8-16,4 0-9 0,-2 18-4 16,4-9 3-16,3 10-9 15,6-20-29-15,8-7-81 16,7-27-311-16,10-17 50 16</inkml:trace>
  <inkml:trace contextRef="#ctx0" brushRef="#br0" timeOffset="-191868.756">10233 15842 1058 0,'-3'12'341'0,"2"7"84"16,5-1-283-16,12-1 2 16,7-10-27-16,14-9-3 15,8-8-25-15,13-9-18 16,-4-4-36-16,4-2-12 0,-13 3-13 15,-6 0-8 1,-14 7-7-16,-5 5 4 0,-11 8 0 16,-4 15-3-16,-12 8 0 15,-8 13 1-15,-4 6-2 16,-5 9-5-16,2-3-13 16,0 2-57-16,7-14-30 15,6-6-58-15,6-15-22 0,6-17-299 16,9-11 92-16</inkml:trace>
  <inkml:trace contextRef="#ctx0" brushRef="#br0" timeOffset="-191775.604">10765 15452 1040 0,'2'-13'304'0,"-10"12"62"15,-4 13-295-15,-1 9-70 16,3 3-359-16,6 7 95 15</inkml:trace>
  <inkml:trace contextRef="#ctx0" brushRef="#br0" timeOffset="-191403.37">10994 15805 1018 0,'-25'1'270'15,"-9"1"88"-15,3 5-289 16,-5 7 21-16,3 4-10 16,0 11 12-16,6 1-5 15,2 8-2-15,10-3-27 16,5 0-8-16,10-7-24 0,12-4-3 16,6-9-16-16,15-10 6 15,4-8-7-15,12-14 1 16,0-3-5-16,4-12 7 15,-11 0-14-15,-4-5 6 16,-15 6-2-16,-10-1 0 16,-13 10-5-16,-13 4-2 15,-11 8-14-15,-15 8-59 16,-5 9-18-16,-8 8-43 16,7 7 221-16,4 8-526 15,15 0 262-15</inkml:trace>
  <inkml:trace contextRef="#ctx0" brushRef="#br0" timeOffset="-191036.505">11270 15809 1092 0,'-2'-1'245'16,"-6"12"94"-16,0 6-320 15,-4 12-5-15,-1 6-3 16,-4 11 17-16,5-1 13 16,4 3 5-16,6-10 3 0,8-6-2 15,6-12-20-15,10-12-7 16,5-12-9-16,10-10 11 16,-1-9-4-16,12-10 10 15,-1-2 4-15,4-7 23 16,-6 4 3-16,0 1 26 15,-12 13 0-15,-6 9-3 16,-10 18-19-16,-9 12-12 16,-9 12-29-16,-10 12-7 15,-4 2-2-15,-4 6-13 16,2-4-34-16,-1-1-487 16,11-12 146-16</inkml:trace>
  <inkml:trace contextRef="#ctx0" brushRef="#br0" timeOffset="-190509.369">12019 16207 1192 0,'3'-5'357'16,"-13"12"89"-16,-1 14-340 16,-9 17-9-16,-4 8-36 15,-6 13-17-15,0-2-22 0,3 5-11 16,10-14-59-16,8-9-421 15,6-16 120-15</inkml:trace>
  <inkml:trace contextRef="#ctx0" brushRef="#br0" timeOffset="-188168.22">12957 15885 816 0,'3'-8'303'0,"-4"1"51"15,-2 2-225-15,-1 0-16 16,-6 0-41-16,-5 5-6 16,-3 2-31-16,-10 6 9 15,1 3-8-15,-7 12-1 16,3 5-12-16,-3 11 7 0,7 3-15 15,3 5 6-15,8-2 5 16,10 4 11-16,7-9 2 16,13-4 1-16,8-11-6 15,14-14-8-15,4-15-11 16,15-19 1-16,-3-13 6 16,5-16 5-16,-10 0 6 15,-6-7-2-15,-16 10-10 16,-12 4 0-16,-14 15-7 15,-17 7-10-15,-12 13-4 0,-19 16 0 16,-4 10-14-16,-10 14-5 16,8 8 1-16,4 6-44 15,20-8-35-15,13-1-58 16,18-15-4-16,17-12-323 16,11-11 86-16</inkml:trace>
  <inkml:trace contextRef="#ctx0" brushRef="#br0" timeOffset="-187770.127">13544 15292 1118 0,'-17'-15'302'16,"-6"26"101"-16,-11 26-278 15,2 16-22-15,-12 21-5 0,3 3-22 16,-2 18-10-16,10-7-41 15,2 13-14-15,12-16-2 16,5 5-5-16,12-19-5 16,10-6-3-16,9-22 2 15,13-16-2-15,7-22-7 16,11-23 5-16,-2-15 8 0,6-20-6 16,-9-3 0-16,1-8 9 15,-12 12-1-15,-4 7-1 16,-13 18 3-16,-7 9 5 15,-9 16-4-15,-7 14 0 16,-6 8-1-16,-5 17-2 16,0 7-1-16,-4 10-3 15,5 1 1-15,-1 4-1 16,3-10-2-16,7-3-6 16,6-15-6-16,7-15-47 15,7-18-30-15,9-20-67 16,0-14-307-16,10-14 59 15</inkml:trace>
  <inkml:trace contextRef="#ctx0" brushRef="#br0" timeOffset="-187645.983">13686 15659 1082 0,'-24'5'301'16,"-4"5"65"-16,6 3-311 15,6 3-34-15,6-1-63 16,5 0-328-16,11 1 90 15</inkml:trace>
  <inkml:trace contextRef="#ctx0" brushRef="#br0" timeOffset="-187137.178">14158 15782 1081 0,'10'-14'302'0,"-9"10"85"16,-7 4-305-16,-5 4 2 15,-4 3-11-15,-9 2 10 16,-1 4-2-16,-5 3 8 16,2 0-26-16,-6 8-3 15,4 1-20-15,-3 10-11 16,5 3-11-16,0 12-1 16,11-5-5-16,8 0-5 15,14-11 0-15,12-12-1 16,9-16-1-16,8-15-6 15,0-11 5-15,4-16-1 16,-2-5-5-16,0-10 4 0,-8 5-2 16,-1-1 0-16,-11 16-1 15,-4 9 6-15,-8 19-8 16,-5 19 5-16,-4 18-1 16,-5 20 2-16,0 8-2 15,-5 21 2-15,-1-3-6 16,-6 13 1-16,1-7 2 15,-8 10 2-15,2-11-4 16,-10 2 9-16,3-20-2 16,-13-9-1-16,1-23-1 0,-9-14 9 15,5-18-6-15,-2-16-3 16,11-15-1-16,6-21-10 16,14-8-7-16,10-13-99 15,13 3-42-15,13-3-360 16,8 11 16-16</inkml:trace>
  <inkml:trace contextRef="#ctx0" brushRef="#br0" timeOffset="-186770.269">14521 15921 675 0,'9'-13'433'15,"-4"9"-49"-15,-12 5-78 16,-7 2-231-16,-6 2-1 15,-11 2 7-15,-1 1-15 16,-9 5 17-16,1 2-14 16,0 9-5-16,6 4-17 15,4 11-1-15,11 0-15 16,13 6-4-16,13-7-9 16,15-5-4-16,9-13-10 15,12-11 0-15,0-12-2 0,5-12-1 16,-9-5 0-16,-2-9 3 15,-10 2-4-15,-5-7 2 16,-11 3 2-16,-7-3-3 16,-7 6 0-16,-12 3-3 15,-6 8-4-15,-10 10-20 16,-1 12-34-16,-5 12-63 16,3 6-43-16,2 4-331 15,9-1 53-15</inkml:trace>
  <inkml:trace contextRef="#ctx0" brushRef="#br0" timeOffset="-186568.301">14838 15931 1053 0,'15'-4'305'0,"-15"14"75"15,-7 16-288-15,-2 5-48 16,-5 19-5-16,-1 7-25 15,-7 14-6-15,5 0-2 16,-3 12-5-16,5-13-6 16,2 4-42-16,8-18-32 15,-1-6-310-15,2-22 53 16</inkml:trace>
  <inkml:trace contextRef="#ctx0" brushRef="#br0" timeOffset="-186271.053">14793 15950 1015 0,'10'-9'338'0,"6"-3"72"16,4 5-273-16,10 2 15 15,0 2-29-15,4 4-16 16,-5 6-24-16,4 7-21 15,-6 1-40-15,0 6-17 16,-10 2-8-16,-7 8-1 16,-11-2 3-16,-10 8-3 0,-9 0 4 15,-11 6-1-15,-1-2-5 16,-7-2-24-16,2-9-40 16,-4-6-63-16,14-15-29 15,4-9-321-15,16-5 58 16</inkml:trace>
  <inkml:trace contextRef="#ctx0" brushRef="#br0" timeOffset="-185937.902">15387 16001 899 0,'10'-3'310'0,"-11"2"57"15,-7 2-249-15,-8 5 1 16,-5 2-37-16,-10 7-1 15,1 4-15-15,-3 7 1 16,7 4-12-16,2 10-1 16,11 1-14-16,7-1-5 15,10-8-12-15,10-4-7 16,9-15-5-16,9-11 0 16,2-9 0-16,7-15-3 15,-7-7-2-15,1-10-1 16,-10 0-3-16,-4-2-1 0,-11 7 1 15,-7 6 4-15,-10 9-3 16,-9 8-2-16,-7 11 0 16,-11 7-6-16,2 6-5 15,-4 4-57-15,7-5-34 16,7-4-379-16,12-5 64 16</inkml:trace>
  <inkml:trace contextRef="#ctx0" brushRef="#br0" timeOffset="-185269.588">15964 15515 703 0,'19'-58'459'0,"-2"2"-86"16,-11 23-89-16,-5 13-236 15,-6 19-31-15,-10 21 4 16,-7 14 13-16,-8 23 21 15,1 6 2-15,-7 25 0 16,2-4-9-16,-4 16-7 16,5-9-19-16,-2 12-8 15,11-18-3-15,9-3-4 16,15-23-7-16,14-11-3 16,9-28 0-16,9-22 0 15,0-20-3-15,4-15 3 0,-6-6-1 16,0-5-2-16,-7 7 3 15,-2 3 2-15,-8 11 4 16,-5 2 5-16,-6 13-1 16,-6 6 4-16,-1 9 1 15,-2 10-3-15,0 4-3 16,1 6 2-16,1 2-7 16,4 3-1-16,2-2 2 0,5 1-2 15,2-3-3-15,10-4 4 16,2-6-3-16,9-7 1 15,2-8-2-15,7-11 1 16,-3-4-3-16,4-10 1 16,-4-2-3-16,-1-2 6 15,-5 2 2-15,-6 3 2 16,-7 9 2-16,-6 7 6 16,-7 9-4-16,-2 8 14 15,-1 10 3-15,-3 10 1 16,-2 4-3-16,-2 17 3 15,-2 0-17-15,-5 16-5 16,1-1-2-16,-10 17 1 16,-2-6 0-16,-6 15 0 15,-4-13 4-15,-9 3 32 16,5-18 8-16,-7-8 13 16,5-22 0-16,-8-13-5 0,11-19-33 15,-7-21-27-15,8-14-113 16,-10-29-425-16,3-6 92 15</inkml:trace>
  <inkml:trace contextRef="#ctx0" brushRef="#br0" timeOffset="-184252.166">17084 16325 890 0,'3'-19'355'16,"-10"20"22"-16,-8 22-202 16,-6 15-94-16,-6 18-19 15,0 3-22-15,3 6-6 0,9-12-14 16,9-8-28-16,10-18-55 15,8-20-345-15,3-23 77 16</inkml:trace>
  <inkml:trace contextRef="#ctx0" brushRef="#br0" timeOffset="-183252.757">17746 16283 324 0,'25'-69'300'0,"-1"-15"-1"15,0 8-59-15,-1 3 31 16,-7 23-78-16,-4 14-39 16,-10 21-59-16,-7 17-17 15,-5 15-33-15,-5 15 1 16,-2 5-5-16,-4 11 6 15,4-3-12-15,-2 4-5 0,7-6-11 16,4-2-3-16,6-8-6 16,7-8-7-16,7-12-3 15,6-11 0-15,4-11 2 16,10-18-2-16,2-7 2 16,7-12 3-16,-3-2-5 15,3-1 1-15,-10 11 1 16,-4 8-3-16,-9 10 0 15,-6 10 3-15,-6 7-4 0,-8 9 0 16,-5 8 2-16,-7 9 4 16,-3 2-2-16,-2 12 1 15,3-2 0-15,1 3 0 16,7-8-3-16,8-4 0 16,6-12 2-16,12-13-1 15,7-11 0-15,11-14 0 16,5-4-1-16,7-9-2 15,-2 3 0-15,4-6 0 16,-10 7-1-16,-5 1 1 16,-11 11 2-16,-9 9 0 15,-13 14-2-15,-10 14-1 16,-7 11 3-16,-9 11-2 16,-1 5-1-16,-2 8-4 15,8-8-32-15,4-2-78 16,10-10 54-16,12-9-388 15,9-17 81-15</inkml:trace>
  <inkml:trace contextRef="#ctx0" brushRef="#br0" timeOffset="-182888.203">18747 16000 555 0,'12'-22'453'15,"-12"9"-97"-15,-7 1 3 16,-1 7-290-16,-8 2 6 15,-6 4-12-15,-11 3 3 16,1 3-11-16,-9 9 0 16,3 6-5-16,-4 9 15 15,11 7-7-15,2 14 3 16,11-2-11-16,12 1-8 16,14-10-17-16,17-9-3 15,14-18-10-15,18-20-3 16,1-12-1-16,4-18-3 15,-9-6-3-15,-5-8 1 16,-17 5-1-16,-9-1-4 16,-12 12 1-16,-15 2-1 15,-12 10-6-15,-13 7-15 16,-8 10-18-16,-13 15-37 16,0 8-15-16,-1 13-34 0,7 3-14 15,12 6 86-15,14-7-370 16,15-6 146-16</inkml:trace>
  <inkml:trace contextRef="#ctx0" brushRef="#br0" timeOffset="-182521.208">19076 15910 1037 0,'10'-17'281'0,"-12"8"102"15,-10 13-295-15,-4 11-2 16,-2 8-11-16,-4 12-15 15,0 5-24-15,3 7-2 16,6-4-19-16,6 2-5 16,8-12-1-16,8-2 4 15,7-10-3-15,12-7 1 16,2-11 2-16,10-9-3 16,-2-10-7-16,7-14 3 15,-6-3-2-15,5-13-4 16,-8 4 1-16,2 0 0 15,-10 10-1-15,-6 8-1 16,-12 16 4-16,-11 10 0 16,-8 15-2-16,-10 9 0 15,-1 6 2-15,-3 8-3 0,5-1-5 16,1 5-6 0,5-6-5-16,4 1-66 0,7-13-36 15,7-5-317-15,10-13 38 16</inkml:trace>
  <inkml:trace contextRef="#ctx0" brushRef="#br0" timeOffset="-182188.491">19762 16005 1048 0,'3'-12'273'0,"-11"6"96"16,-7 7-301-16,-10 6-9 15,-6 7-6-15,-10 9-6 16,2 1-11-16,-2 9 5 15,8 1 1-15,6 6 6 16,13-3-7-16,10-1-2 16,12-12-4-16,15-4-7 15,11-15-14-15,8-9-6 16,0-12 5-16,6-12-11 16,-7-4 0-16,-2-7 14 15,-9 0 9-15,-6-1-1 16,-10 9-2-16,-12 2 4 15,-11 8-17-15,-16 8-7 16,-6 10-10-16,-13 11 3 16,0 7-7-16,-6 12-24 0,9 4-51 15,-1 5-385-15,17-7 90 16</inkml:trace>
  <inkml:trace contextRef="#ctx0" brushRef="#br0" timeOffset="-181954.43">20215 15917 1404 0,'14'3'291'0,"-24"8"136"16,0 11-419-16,-10 14-6 16,-2 10 0-16,-11 19-1 15,3 2 2-15,-6 13 3 16,9-2-4-16,-1 6-2 15,13-13-7-15,6 3-19 16,9-19-41-16,4-11-361 16,6-22 93-16</inkml:trace>
  <inkml:trace contextRef="#ctx0" brushRef="#br0" timeOffset="-181655.072">20019 16068 1128 0,'-15'-11'335'16,"24"-5"98"-16,15-1-307 15,15-9 17-15,6 0-16 16,13-3-5-16,-4 7-22 16,6 3-28-16,-10 9-37 15,-1 13-14-15,-13 9-18 16,-11 10-10-16,-17 7 12 0,-17 13-1 15,-13-2-3-15,-15 11-3 16,-4-3 5-16,-9 6-8 16,7-5-2-16,-6-6-25 15,10-11-17-15,7-6-82 16,12-13-27-16,9-10-366 16,14-3 58-16</inkml:trace>
  <inkml:trace contextRef="#ctx0" brushRef="#br0" timeOffset="-181321.405">20637 16080 796 0,'49'-25'492'15,"-13"-2"-73"-15,-12 8-123 16,-9 3-227-16,-11 9-44 16,-12 6 16-16,-9 7-5 15,-9 7 10-15,-3 3 11 16,-9 6 6-16,1 1-14 15,-3 7 2-15,5-1-8 16,4 6-12-16,14-3-13 16,10 5-4-16,16-8-9 15,13-5-6-15,8-9 3 0,13-8-2 16,3-12 2-16,7-11-1 16,-8-8 0-16,1-12 2 15,-13 0 0-15,-8-3-1 16,-15 6 2-16,-10 3 1 15,-14 11-5-15,-14 3-1 16,-6 8 2-16,-8 7-16 16,3 5-2-16,2 7-78 15,12 5-24-15,9 1-69 16,9-3-313-16,11-4 63 16</inkml:trace>
  <inkml:trace contextRef="#ctx0" brushRef="#br0" timeOffset="-181054.988">21473 15416 1350 0,'40'-31'304'16,"-15"9"112"-16,-13 18-395 16,-16 13-18-16,-13 10-7 15,-21 22-1-15,-8 6 14 16,-9 18 4-16,4 3-2 15,-5 16 1-15,13-5-4 16,-1 15-10-16,7-10-6 0,6 8-3 16,11-14 0-16,9-3-8 15,10-22-7-15,9-9-69 16,5-20-6-16,4-18-317 16,-1-15 41-16</inkml:trace>
  <inkml:trace contextRef="#ctx0" brushRef="#br0" timeOffset="-180588.043">21384 16018 995 0,'10'-16'321'15,"-6"5"62"-15,-3 8-245 16,-5 8-60-16,-5 10 7 16,-6 6-12-16,-5 11 3 15,2 1-15-15,1 6-3 16,5-5-20-16,9 1-11 0,6-8-13 15,10-4-7-15,8-10 1 16,13-6 0-16,8-13 2 16,10-10-1-16,-3-7 2 15,7-11-5-15,-12-2-1 16,-2-3 25-16,-11 7 9 16,-4 1 10-16,-12 10 8 15,-6 12 4-15,-10 12-25 16,-6 13-3-16,-4 12-17 0,1 17-3 15,1 2-5 1,2 13-3-16,1-1-5 0,-2 13 6 16,0-7-1-16,-7 16-2 15,-6-4 0-15,-5 7 0 16,-3-11 0-16,-11 0 18 16,0-24 9-16,-5-15 9 15,6-24-2-15,-1-21-11 16,9-18-46-16,-4-24-137 15,9-12-396-15,-3-13-40 16,-13 0-233-16</inkml:trace>
  <inkml:trace contextRef="#ctx0" brushRef="#br2" timeOffset="-40330.263">18678 9992 1144 0,'-29'-13'248'0,"-2"-1"111"15,-6-1-310-15,5 2-10 16,-6-6-2-16,7 0 0 16,-7-7-6-16,4 0-26 15,-10-4-3-15,1 2-3 16,-12-3 2-16,0 3-2 16,-12-4 1-16,5 2 5 15,-8-7-1-15,5 5-1 0,-4-5 7 16,9 5 5-16,-9-4-1 15,5 6 11-15,-6-4 2 16,3 6-1-16,-10-5 1 16,9 6-1-16,-9-2-4 15,5 4-2-15,-9-3 4 16,11 8-5-16,-11-2 0 16,13 4-1-16,-5 1 0 15,7 3-11-15,-9 1-2 16,7 7-3-16,-10 6-4 15,7 5 0-15,-5 5 0 16,13 5-1-16,-10 4-1 16,10-2 3-16,-5 5 0 15,8-4 1-15,-5 7 1 16,12-4 1-16,-2 6-3 16,10-2 2-16,-2 8-1 15,7-6 5-15,-2 9-2 0,7 1 0 16,-2 7-2-16,7-2 2 15,1 10-6-15,9-3 2 16,1 1-3-16,7-5 0 16,2 3 1-16,8-9 3 15,6 5-2-15,4-5 4 0,4 6 3 16,3-4-4 0,4 12-1-16,0-5 0 0,5 5 4 15,1-6-6-15,5 4-2 16,-3-11 6-16,6 4 5 15,-6-7-9-15,8 3 6 16,-3-10-2-16,7 3 2 16,-2-7-5-16,8 2 2 15,-3-5 4-15,7 3 3 16,0-2-4-16,4 1 8 16,-8-5 2-16,4 3-4 15,-7-2 3-15,2 1 5 16,-6-1-12-16,8 2 2 15,-6-5-3-15,9 2-4 16,-3-3-6-16,8 0 5 16,-3 0-1-16,5 0 4 15,-6-2 1-15,5 2-1 0,-7-2-1 16,10 0-1-16,-5-1-2 16,9-1 1-16,-6-5 0 15,8 0 2-15,-11-5 4 16,7 3-2-16,-9-3-2 15,5 2 0-15,-6 0 0 16,6-3-3-16,-5 0-1 16,6-2 10-16,-9-1-5 0,5-2-1 15,-9-1-1 1,4 0 0-16,-7-2 0 0,7-2 6 16,-6 1 9-16,6-2 5 15,-8-2-3-15,8 0-5 16,-9-1-2-16,2-2-4 15,-6 4-10-15,2-3 7 16,-6 3 2-16,2-2 1 16,-3 2-4-16,3-3 2 15,-6 2-3-15,3-2-1 16,-3 2-3-16,2-4 6 16,-5 2 4-16,4-3 9 15,-4 1 1-15,0-4 5 16,-1 3-8-16,0-3-3 15,-6 0-8-15,2 1 3 0,-4-1-3 16,-1 0 4-16,-3 1 0 16,3-1-2-16,-4-1-1 15,2 1 7-15,-3 0-4 16,0-4-1-16,-2 2 3 16,0-2 0-16,-3 3-6 15,-1-5 0-15,1 5 4 16,-4-4-2-16,1 4-5 0,-1-4 5 15,-1 3-3-15,-1-5-1 16,1 3 4-16,-2-3 0 16,0 2-4-16,-1-6 8 15,-1 2 0-15,1-7-4 16,0 3 2-16,-3-6 0 16,3 2-4-16,-3-2 1 15,-5 6 2-15,-5 0-7 16,-4 6-5-16,-18 4-4 15,-6 6-33-15,-22 6-55 16,-2 6-469-16,-42-7 113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2"/>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l">
              <a:defRPr/>
            </a:lvl1pPr>
          </a:lstStyle>
          <a:p>
            <a:endParaRPr lang="de-DE"/>
          </a:p>
        </p:txBody>
      </p:sp>
      <p:sp>
        <p:nvSpPr>
          <p:cNvPr id="9219" name="Rectangle 3"/>
          <p:cNvSpPr>
            <a:spLocks noGrp="1" noChangeArrowheads="1"/>
          </p:cNvSpPr>
          <p:nvPr>
            <p:ph type="dt" idx="1"/>
          </p:nvPr>
        </p:nvSpPr>
        <p:spPr bwMode="auto">
          <a:xfrm>
            <a:off x="4021295" y="2"/>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lvl1pPr algn="r">
              <a:defRPr/>
            </a:lvl1pPr>
          </a:lstStyle>
          <a:p>
            <a:endParaRPr lang="de-DE"/>
          </a:p>
        </p:txBody>
      </p:sp>
      <p:sp>
        <p:nvSpPr>
          <p:cNvPr id="9220" name="Rectangle 4"/>
          <p:cNvSpPr>
            <a:spLocks noGrp="1" noRot="1" noChangeAspect="1" noChangeArrowheads="1" noTextEdit="1"/>
          </p:cNvSpPr>
          <p:nvPr>
            <p:ph type="sldImg" idx="2"/>
          </p:nvPr>
        </p:nvSpPr>
        <p:spPr bwMode="auto">
          <a:xfrm>
            <a:off x="992188" y="766763"/>
            <a:ext cx="5114925" cy="3836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09931" y="4861442"/>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222" name="Rectangle 6"/>
          <p:cNvSpPr>
            <a:spLocks noGrp="1" noChangeArrowheads="1"/>
          </p:cNvSpPr>
          <p:nvPr>
            <p:ph type="ftr" sz="quarter" idx="4"/>
          </p:nvPr>
        </p:nvSpPr>
        <p:spPr bwMode="auto">
          <a:xfrm>
            <a:off x="1" y="9721108"/>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l">
              <a:defRPr/>
            </a:lvl1pPr>
          </a:lstStyle>
          <a:p>
            <a:endParaRPr lang="de-DE"/>
          </a:p>
        </p:txBody>
      </p:sp>
      <p:sp>
        <p:nvSpPr>
          <p:cNvPr id="9223" name="Rectangle 7"/>
          <p:cNvSpPr>
            <a:spLocks noGrp="1" noChangeArrowheads="1"/>
          </p:cNvSpPr>
          <p:nvPr>
            <p:ph type="sldNum" sz="quarter" idx="5"/>
          </p:nvPr>
        </p:nvSpPr>
        <p:spPr bwMode="auto">
          <a:xfrm>
            <a:off x="4021295" y="9721108"/>
            <a:ext cx="3076363"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47" tIns="47374" rIns="94747" bIns="47374" numCol="1" anchor="b" anchorCtr="0" compatLnSpc="1">
            <a:prstTxWarp prst="textNoShape">
              <a:avLst/>
            </a:prstTxWarp>
          </a:bodyPr>
          <a:lstStyle>
            <a:lvl1pPr algn="r">
              <a:defRPr/>
            </a:lvl1pPr>
          </a:lstStyle>
          <a:p>
            <a:fld id="{7CDB261C-854E-4DE0-8EF9-C88376CD1D71}" type="slidenum">
              <a:rPr lang="de-DE"/>
              <a:pPr/>
              <a:t>‹Nr.›</a:t>
            </a:fld>
            <a:endParaRPr lang="de-DE"/>
          </a:p>
        </p:txBody>
      </p:sp>
    </p:spTree>
    <p:extLst>
      <p:ext uri="{BB962C8B-B14F-4D97-AF65-F5344CB8AC3E}">
        <p14:creationId xmlns:p14="http://schemas.microsoft.com/office/powerpoint/2010/main" val="166981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Marginal_cos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5</a:t>
            </a:fld>
            <a:endParaRPr lang="de-DE" altLang="de-DE"/>
          </a:p>
        </p:txBody>
      </p:sp>
    </p:spTree>
    <p:extLst>
      <p:ext uri="{BB962C8B-B14F-4D97-AF65-F5344CB8AC3E}">
        <p14:creationId xmlns:p14="http://schemas.microsoft.com/office/powerpoint/2010/main" val="525031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14</a:t>
            </a:fld>
            <a:endParaRPr lang="de-DE" altLang="de-DE"/>
          </a:p>
        </p:txBody>
      </p:sp>
    </p:spTree>
    <p:extLst>
      <p:ext uri="{BB962C8B-B14F-4D97-AF65-F5344CB8AC3E}">
        <p14:creationId xmlns:p14="http://schemas.microsoft.com/office/powerpoint/2010/main" val="3571767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15</a:t>
            </a:fld>
            <a:endParaRPr lang="de-DE" altLang="de-DE"/>
          </a:p>
        </p:txBody>
      </p:sp>
    </p:spTree>
    <p:extLst>
      <p:ext uri="{BB962C8B-B14F-4D97-AF65-F5344CB8AC3E}">
        <p14:creationId xmlns:p14="http://schemas.microsoft.com/office/powerpoint/2010/main" val="51647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16</a:t>
            </a:fld>
            <a:endParaRPr lang="de-DE" altLang="de-DE"/>
          </a:p>
        </p:txBody>
      </p:sp>
    </p:spTree>
    <p:extLst>
      <p:ext uri="{BB962C8B-B14F-4D97-AF65-F5344CB8AC3E}">
        <p14:creationId xmlns:p14="http://schemas.microsoft.com/office/powerpoint/2010/main" val="119124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17</a:t>
            </a:fld>
            <a:endParaRPr lang="de-DE" altLang="de-DE"/>
          </a:p>
        </p:txBody>
      </p:sp>
    </p:spTree>
    <p:extLst>
      <p:ext uri="{BB962C8B-B14F-4D97-AF65-F5344CB8AC3E}">
        <p14:creationId xmlns:p14="http://schemas.microsoft.com/office/powerpoint/2010/main" val="3284942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18</a:t>
            </a:fld>
            <a:endParaRPr lang="de-DE" altLang="de-DE"/>
          </a:p>
        </p:txBody>
      </p:sp>
    </p:spTree>
    <p:extLst>
      <p:ext uri="{BB962C8B-B14F-4D97-AF65-F5344CB8AC3E}">
        <p14:creationId xmlns:p14="http://schemas.microsoft.com/office/powerpoint/2010/main" val="2860876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19</a:t>
            </a:fld>
            <a:endParaRPr lang="de-DE" altLang="de-DE"/>
          </a:p>
        </p:txBody>
      </p:sp>
    </p:spTree>
    <p:extLst>
      <p:ext uri="{BB962C8B-B14F-4D97-AF65-F5344CB8AC3E}">
        <p14:creationId xmlns:p14="http://schemas.microsoft.com/office/powerpoint/2010/main" val="340856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20</a:t>
            </a:fld>
            <a:endParaRPr lang="de-DE" altLang="de-DE"/>
          </a:p>
        </p:txBody>
      </p:sp>
    </p:spTree>
    <p:extLst>
      <p:ext uri="{BB962C8B-B14F-4D97-AF65-F5344CB8AC3E}">
        <p14:creationId xmlns:p14="http://schemas.microsoft.com/office/powerpoint/2010/main" val="295740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21</a:t>
            </a:fld>
            <a:endParaRPr lang="de-DE" altLang="de-DE"/>
          </a:p>
        </p:txBody>
      </p:sp>
    </p:spTree>
    <p:extLst>
      <p:ext uri="{BB962C8B-B14F-4D97-AF65-F5344CB8AC3E}">
        <p14:creationId xmlns:p14="http://schemas.microsoft.com/office/powerpoint/2010/main" val="3836464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22</a:t>
            </a:fld>
            <a:endParaRPr lang="de-DE" altLang="de-DE"/>
          </a:p>
        </p:txBody>
      </p:sp>
    </p:spTree>
    <p:extLst>
      <p:ext uri="{BB962C8B-B14F-4D97-AF65-F5344CB8AC3E}">
        <p14:creationId xmlns:p14="http://schemas.microsoft.com/office/powerpoint/2010/main" val="4127673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23</a:t>
            </a:fld>
            <a:endParaRPr lang="de-DE" altLang="de-DE"/>
          </a:p>
        </p:txBody>
      </p:sp>
    </p:spTree>
    <p:extLst>
      <p:ext uri="{BB962C8B-B14F-4D97-AF65-F5344CB8AC3E}">
        <p14:creationId xmlns:p14="http://schemas.microsoft.com/office/powerpoint/2010/main" val="118003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6</a:t>
            </a:fld>
            <a:endParaRPr lang="de-DE" altLang="de-DE"/>
          </a:p>
        </p:txBody>
      </p:sp>
    </p:spTree>
    <p:extLst>
      <p:ext uri="{BB962C8B-B14F-4D97-AF65-F5344CB8AC3E}">
        <p14:creationId xmlns:p14="http://schemas.microsoft.com/office/powerpoint/2010/main" val="4148158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24</a:t>
            </a:fld>
            <a:endParaRPr lang="de-DE" altLang="de-DE"/>
          </a:p>
        </p:txBody>
      </p:sp>
    </p:spTree>
    <p:extLst>
      <p:ext uri="{BB962C8B-B14F-4D97-AF65-F5344CB8AC3E}">
        <p14:creationId xmlns:p14="http://schemas.microsoft.com/office/powerpoint/2010/main" val="153257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25</a:t>
            </a:fld>
            <a:endParaRPr lang="de-DE" altLang="de-DE"/>
          </a:p>
        </p:txBody>
      </p:sp>
    </p:spTree>
    <p:extLst>
      <p:ext uri="{BB962C8B-B14F-4D97-AF65-F5344CB8AC3E}">
        <p14:creationId xmlns:p14="http://schemas.microsoft.com/office/powerpoint/2010/main" val="2841938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26</a:t>
            </a:fld>
            <a:endParaRPr lang="de-DE" altLang="de-DE"/>
          </a:p>
        </p:txBody>
      </p:sp>
    </p:spTree>
    <p:extLst>
      <p:ext uri="{BB962C8B-B14F-4D97-AF65-F5344CB8AC3E}">
        <p14:creationId xmlns:p14="http://schemas.microsoft.com/office/powerpoint/2010/main" val="34846452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27</a:t>
            </a:fld>
            <a:endParaRPr lang="de-DE" altLang="de-DE"/>
          </a:p>
        </p:txBody>
      </p:sp>
    </p:spTree>
    <p:extLst>
      <p:ext uri="{BB962C8B-B14F-4D97-AF65-F5344CB8AC3E}">
        <p14:creationId xmlns:p14="http://schemas.microsoft.com/office/powerpoint/2010/main" val="1427717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28</a:t>
            </a:fld>
            <a:endParaRPr lang="de-DE" altLang="de-DE"/>
          </a:p>
        </p:txBody>
      </p:sp>
    </p:spTree>
    <p:extLst>
      <p:ext uri="{BB962C8B-B14F-4D97-AF65-F5344CB8AC3E}">
        <p14:creationId xmlns:p14="http://schemas.microsoft.com/office/powerpoint/2010/main" val="2593529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29</a:t>
            </a:fld>
            <a:endParaRPr lang="de-DE" altLang="de-DE"/>
          </a:p>
        </p:txBody>
      </p:sp>
    </p:spTree>
    <p:extLst>
      <p:ext uri="{BB962C8B-B14F-4D97-AF65-F5344CB8AC3E}">
        <p14:creationId xmlns:p14="http://schemas.microsoft.com/office/powerpoint/2010/main" val="3681426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a:t>
            </a:r>
            <a:r>
              <a:rPr lang="en-US" b="1" dirty="0"/>
              <a:t>merit order</a:t>
            </a:r>
            <a:r>
              <a:rPr lang="en-US" dirty="0"/>
              <a:t> is a way of ranking available sources of energy, especially electrical generation, based on ascending order of price (which may reflect the order of their short-run </a:t>
            </a:r>
            <a:r>
              <a:rPr lang="en-US" dirty="0">
                <a:hlinkClick r:id="rId3" tooltip="Marginal cost"/>
              </a:rPr>
              <a:t>marginal costs</a:t>
            </a:r>
            <a:r>
              <a:rPr lang="en-US" dirty="0"/>
              <a:t> of production) together with amount of energy that will be generated. In a centralized management, the ranking is so that those with the lowest marginal costs are the first ones to be brought online to meet demand, and the plants with the highest marginal costs are the last to be brought on line. Dispatching generation in this way minimizes the cost of production of electricity</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30</a:t>
            </a:fld>
            <a:endParaRPr lang="de-DE" altLang="de-DE"/>
          </a:p>
        </p:txBody>
      </p:sp>
    </p:spTree>
    <p:extLst>
      <p:ext uri="{BB962C8B-B14F-4D97-AF65-F5344CB8AC3E}">
        <p14:creationId xmlns:p14="http://schemas.microsoft.com/office/powerpoint/2010/main" val="1996332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Merit Order </a:t>
            </a:r>
            <a:r>
              <a:rPr lang="de-DE" dirty="0" err="1"/>
              <a:t>Effect</a:t>
            </a:r>
            <a:r>
              <a:rPr lang="de-DE" dirty="0"/>
              <a:t> </a:t>
            </a:r>
            <a:r>
              <a:rPr lang="de-DE" dirty="0" err="1"/>
              <a:t>of</a:t>
            </a:r>
            <a:r>
              <a:rPr lang="de-DE" dirty="0"/>
              <a:t> </a:t>
            </a:r>
            <a:r>
              <a:rPr lang="de-DE" dirty="0" err="1"/>
              <a:t>the</a:t>
            </a:r>
            <a:r>
              <a:rPr lang="de-DE" dirty="0"/>
              <a:t> </a:t>
            </a:r>
            <a:r>
              <a:rPr lang="de-DE" dirty="0" err="1"/>
              <a:t>Renewables</a:t>
            </a:r>
            <a:r>
              <a:rPr lang="de-DE" dirty="0"/>
              <a:t> </a:t>
            </a:r>
            <a:r>
              <a:rPr lang="de-DE" dirty="0" err="1"/>
              <a:t>can</a:t>
            </a:r>
            <a:r>
              <a:rPr lang="de-DE" dirty="0"/>
              <a:t> </a:t>
            </a:r>
            <a:r>
              <a:rPr lang="de-DE" dirty="0" err="1"/>
              <a:t>be</a:t>
            </a:r>
            <a:r>
              <a:rPr lang="de-DE" dirty="0"/>
              <a:t> </a:t>
            </a:r>
            <a:r>
              <a:rPr lang="de-DE" dirty="0" err="1"/>
              <a:t>shown</a:t>
            </a:r>
            <a:r>
              <a:rPr lang="de-DE" dirty="0"/>
              <a:t> </a:t>
            </a:r>
            <a:r>
              <a:rPr lang="de-DE" dirty="0" err="1"/>
              <a:t>by</a:t>
            </a:r>
            <a:r>
              <a:rPr lang="de-DE" dirty="0"/>
              <a:t> </a:t>
            </a:r>
            <a:r>
              <a:rPr lang="de-DE" dirty="0" err="1"/>
              <a:t>changing</a:t>
            </a:r>
            <a:r>
              <a:rPr lang="de-DE" dirty="0"/>
              <a:t> </a:t>
            </a:r>
            <a:r>
              <a:rPr lang="de-DE" dirty="0" err="1"/>
              <a:t>the</a:t>
            </a:r>
            <a:r>
              <a:rPr lang="de-DE" dirty="0"/>
              <a:t> </a:t>
            </a:r>
            <a:r>
              <a:rPr lang="de-DE" dirty="0" err="1"/>
              <a:t>load</a:t>
            </a:r>
            <a:r>
              <a:rPr lang="de-DE" dirty="0"/>
              <a:t> </a:t>
            </a:r>
            <a:r>
              <a:rPr lang="de-DE" dirty="0" err="1"/>
              <a:t>curve</a:t>
            </a:r>
            <a:r>
              <a:rPr lang="de-DE" dirty="0"/>
              <a:t> </a:t>
            </a:r>
            <a:r>
              <a:rPr lang="de-DE" dirty="0" err="1"/>
              <a:t>or</a:t>
            </a:r>
            <a:r>
              <a:rPr lang="de-DE" dirty="0"/>
              <a:t> </a:t>
            </a:r>
            <a:r>
              <a:rPr lang="de-DE" dirty="0" err="1"/>
              <a:t>the</a:t>
            </a:r>
            <a:r>
              <a:rPr lang="de-DE" dirty="0"/>
              <a:t> </a:t>
            </a:r>
            <a:r>
              <a:rPr lang="de-DE" dirty="0" err="1"/>
              <a:t>generation</a:t>
            </a:r>
            <a:r>
              <a:rPr lang="de-DE" dirty="0"/>
              <a:t> </a:t>
            </a:r>
            <a:r>
              <a:rPr lang="de-DE" dirty="0" err="1"/>
              <a:t>curve</a:t>
            </a:r>
            <a:r>
              <a:rPr lang="de-DE" dirty="0"/>
              <a:t>.</a:t>
            </a:r>
          </a:p>
          <a:p>
            <a:r>
              <a:rPr lang="de-DE" dirty="0"/>
              <a:t>In </a:t>
            </a:r>
            <a:r>
              <a:rPr lang="de-DE" dirty="0" err="1"/>
              <a:t>this</a:t>
            </a:r>
            <a:r>
              <a:rPr lang="de-DE" dirty="0"/>
              <a:t> </a:t>
            </a:r>
            <a:r>
              <a:rPr lang="de-DE" dirty="0" err="1"/>
              <a:t>case</a:t>
            </a:r>
            <a:r>
              <a:rPr lang="de-DE" dirty="0"/>
              <a:t>: Load </a:t>
            </a:r>
            <a:r>
              <a:rPr lang="de-DE" dirty="0" err="1"/>
              <a:t>is</a:t>
            </a:r>
            <a:r>
              <a:rPr lang="de-DE" dirty="0"/>
              <a:t> </a:t>
            </a:r>
            <a:r>
              <a:rPr lang="de-DE" dirty="0" err="1"/>
              <a:t>uncanged</a:t>
            </a:r>
            <a:r>
              <a:rPr lang="de-DE" dirty="0"/>
              <a:t>, </a:t>
            </a:r>
            <a:r>
              <a:rPr lang="de-DE" dirty="0" err="1"/>
              <a:t>Renewables</a:t>
            </a:r>
            <a:r>
              <a:rPr lang="de-DE" dirty="0"/>
              <a:t> shift </a:t>
            </a:r>
            <a:r>
              <a:rPr lang="de-DE" dirty="0" err="1"/>
              <a:t>the</a:t>
            </a:r>
            <a:r>
              <a:rPr lang="de-DE" dirty="0"/>
              <a:t> </a:t>
            </a:r>
            <a:r>
              <a:rPr lang="de-DE" dirty="0" err="1"/>
              <a:t>conventional</a:t>
            </a:r>
            <a:r>
              <a:rPr lang="de-DE" dirty="0"/>
              <a:t> </a:t>
            </a:r>
            <a:r>
              <a:rPr lang="de-DE" dirty="0" err="1"/>
              <a:t>merit</a:t>
            </a:r>
            <a:r>
              <a:rPr lang="de-DE" dirty="0"/>
              <a:t> </a:t>
            </a:r>
            <a:r>
              <a:rPr lang="de-DE" dirty="0" err="1"/>
              <a:t>order</a:t>
            </a:r>
            <a:r>
              <a:rPr lang="de-DE" dirty="0"/>
              <a:t> </a:t>
            </a:r>
            <a:r>
              <a:rPr lang="de-DE" dirty="0" err="1"/>
              <a:t>to</a:t>
            </a:r>
            <a:r>
              <a:rPr lang="de-DE" dirty="0"/>
              <a:t> </a:t>
            </a:r>
            <a:r>
              <a:rPr lang="de-DE" dirty="0" err="1"/>
              <a:t>the</a:t>
            </a:r>
            <a:r>
              <a:rPr lang="de-DE" dirty="0"/>
              <a:t> </a:t>
            </a:r>
            <a:r>
              <a:rPr lang="de-DE" dirty="0" err="1"/>
              <a:t>right</a:t>
            </a:r>
            <a:r>
              <a:rPr lang="de-DE" dirty="0"/>
              <a:t>, </a:t>
            </a:r>
            <a:r>
              <a:rPr lang="de-DE" dirty="0" err="1"/>
              <a:t>since</a:t>
            </a:r>
            <a:r>
              <a:rPr lang="de-DE" dirty="0"/>
              <a:t> </a:t>
            </a:r>
            <a:r>
              <a:rPr lang="de-DE" dirty="0" err="1"/>
              <a:t>they</a:t>
            </a:r>
            <a:r>
              <a:rPr lang="de-DE" dirty="0"/>
              <a:t> </a:t>
            </a:r>
            <a:r>
              <a:rPr lang="de-DE" dirty="0" err="1"/>
              <a:t>have</a:t>
            </a:r>
            <a:r>
              <a:rPr lang="de-DE" dirty="0"/>
              <a:t> </a:t>
            </a:r>
            <a:r>
              <a:rPr lang="de-DE" dirty="0" err="1"/>
              <a:t>the</a:t>
            </a:r>
            <a:r>
              <a:rPr lang="de-DE" dirty="0"/>
              <a:t> </a:t>
            </a:r>
            <a:r>
              <a:rPr lang="de-DE" dirty="0" err="1"/>
              <a:t>lowest</a:t>
            </a:r>
            <a:r>
              <a:rPr lang="de-DE" dirty="0"/>
              <a:t> marginal </a:t>
            </a:r>
            <a:r>
              <a:rPr lang="de-DE" dirty="0" err="1"/>
              <a:t>generation</a:t>
            </a:r>
            <a:r>
              <a:rPr lang="de-DE" dirty="0"/>
              <a:t> </a:t>
            </a:r>
            <a:r>
              <a:rPr lang="de-DE" dirty="0" err="1"/>
              <a:t>costs</a:t>
            </a:r>
            <a:r>
              <a:rPr lang="de-DE" dirty="0"/>
              <a:t>.</a:t>
            </a:r>
          </a:p>
          <a:p>
            <a:endParaRPr lang="de-DE" dirty="0"/>
          </a:p>
          <a:p>
            <a:r>
              <a:rPr lang="en-US" dirty="0"/>
              <a:t>The </a:t>
            </a:r>
            <a:r>
              <a:rPr lang="en-US" b="1" dirty="0"/>
              <a:t>merit order effect</a:t>
            </a:r>
            <a:r>
              <a:rPr lang="en-US" dirty="0"/>
              <a:t> of renewable energy sources (RES) describes the impact of feed-in of renewable (must run) electricity on electricity prices. As renewable electricity feed-in such as wind or photovoltaic virtually comes at zero costs, the demand for conventional generation capacity is reduced by the amount of renewable feed-in. As a result the prices for electricity decrease: the merit order effect</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31</a:t>
            </a:fld>
            <a:endParaRPr lang="de-DE" altLang="de-DE"/>
          </a:p>
        </p:txBody>
      </p:sp>
    </p:spTree>
    <p:extLst>
      <p:ext uri="{BB962C8B-B14F-4D97-AF65-F5344CB8AC3E}">
        <p14:creationId xmlns:p14="http://schemas.microsoft.com/office/powerpoint/2010/main" val="7453830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Residual Load = Load </a:t>
            </a:r>
            <a:r>
              <a:rPr lang="de-DE" dirty="0" err="1"/>
              <a:t>of</a:t>
            </a:r>
            <a:r>
              <a:rPr lang="de-DE" dirty="0"/>
              <a:t> </a:t>
            </a:r>
            <a:r>
              <a:rPr lang="de-DE" dirty="0" err="1"/>
              <a:t>consumers</a:t>
            </a:r>
            <a:r>
              <a:rPr lang="de-DE" dirty="0"/>
              <a:t>, </a:t>
            </a:r>
            <a:r>
              <a:rPr lang="de-DE" dirty="0" err="1"/>
              <a:t>reduced</a:t>
            </a:r>
            <a:r>
              <a:rPr lang="de-DE" dirty="0"/>
              <a:t> </a:t>
            </a:r>
            <a:r>
              <a:rPr lang="de-DE" dirty="0" err="1"/>
              <a:t>by</a:t>
            </a:r>
            <a:r>
              <a:rPr lang="de-DE" dirty="0"/>
              <a:t> RES, and inflexible must-run </a:t>
            </a:r>
            <a:r>
              <a:rPr lang="de-DE" dirty="0" err="1"/>
              <a:t>capacities</a:t>
            </a:r>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32</a:t>
            </a:fld>
            <a:endParaRPr lang="de-DE" altLang="de-DE"/>
          </a:p>
        </p:txBody>
      </p:sp>
    </p:spTree>
    <p:extLst>
      <p:ext uri="{BB962C8B-B14F-4D97-AF65-F5344CB8AC3E}">
        <p14:creationId xmlns:p14="http://schemas.microsoft.com/office/powerpoint/2010/main" val="1814437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030"/>
            <a:r>
              <a:rPr lang="en-US" dirty="0"/>
              <a:t>CO2-Price has to be priced into the marginal generation costs. Thereby changing the merit order.</a:t>
            </a:r>
          </a:p>
          <a:p>
            <a:pPr defTabSz="882030"/>
            <a:r>
              <a:rPr lang="en-US" dirty="0"/>
              <a:t>There is a CO2 price at which generation technologies switch position in the merit order.</a:t>
            </a:r>
          </a:p>
          <a:p>
            <a:endParaRPr lang="de-DE" dirty="0"/>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33</a:t>
            </a:fld>
            <a:endParaRPr lang="de-DE" altLang="de-DE"/>
          </a:p>
        </p:txBody>
      </p:sp>
    </p:spTree>
    <p:extLst>
      <p:ext uri="{BB962C8B-B14F-4D97-AF65-F5344CB8AC3E}">
        <p14:creationId xmlns:p14="http://schemas.microsoft.com/office/powerpoint/2010/main" val="297542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7</a:t>
            </a:fld>
            <a:endParaRPr lang="de-DE" altLang="de-DE"/>
          </a:p>
        </p:txBody>
      </p:sp>
    </p:spTree>
    <p:extLst>
      <p:ext uri="{BB962C8B-B14F-4D97-AF65-F5344CB8AC3E}">
        <p14:creationId xmlns:p14="http://schemas.microsoft.com/office/powerpoint/2010/main" val="2342250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34</a:t>
            </a:fld>
            <a:endParaRPr lang="de-DE" altLang="de-DE"/>
          </a:p>
        </p:txBody>
      </p:sp>
    </p:spTree>
    <p:extLst>
      <p:ext uri="{BB962C8B-B14F-4D97-AF65-F5344CB8AC3E}">
        <p14:creationId xmlns:p14="http://schemas.microsoft.com/office/powerpoint/2010/main" val="1042887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35</a:t>
            </a:fld>
            <a:endParaRPr lang="de-DE" altLang="de-DE"/>
          </a:p>
        </p:txBody>
      </p:sp>
    </p:spTree>
    <p:extLst>
      <p:ext uri="{BB962C8B-B14F-4D97-AF65-F5344CB8AC3E}">
        <p14:creationId xmlns:p14="http://schemas.microsoft.com/office/powerpoint/2010/main" val="2566095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36</a:t>
            </a:fld>
            <a:endParaRPr lang="de-DE" altLang="de-DE"/>
          </a:p>
        </p:txBody>
      </p:sp>
    </p:spTree>
    <p:extLst>
      <p:ext uri="{BB962C8B-B14F-4D97-AF65-F5344CB8AC3E}">
        <p14:creationId xmlns:p14="http://schemas.microsoft.com/office/powerpoint/2010/main" val="753682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37</a:t>
            </a:fld>
            <a:endParaRPr lang="de-DE" altLang="de-DE"/>
          </a:p>
        </p:txBody>
      </p:sp>
    </p:spTree>
    <p:extLst>
      <p:ext uri="{BB962C8B-B14F-4D97-AF65-F5344CB8AC3E}">
        <p14:creationId xmlns:p14="http://schemas.microsoft.com/office/powerpoint/2010/main" val="390994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 See </a:t>
            </a:r>
            <a:r>
              <a:rPr lang="de-DE" dirty="0" err="1"/>
              <a:t>slide</a:t>
            </a:r>
            <a:r>
              <a:rPr lang="de-DE" dirty="0"/>
              <a:t> 11</a:t>
            </a:r>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38</a:t>
            </a:fld>
            <a:endParaRPr lang="de-DE" altLang="de-DE"/>
          </a:p>
        </p:txBody>
      </p:sp>
    </p:spTree>
    <p:extLst>
      <p:ext uri="{BB962C8B-B14F-4D97-AF65-F5344CB8AC3E}">
        <p14:creationId xmlns:p14="http://schemas.microsoft.com/office/powerpoint/2010/main" val="338016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8</a:t>
            </a:fld>
            <a:endParaRPr lang="de-DE" altLang="de-DE"/>
          </a:p>
        </p:txBody>
      </p:sp>
    </p:spTree>
    <p:extLst>
      <p:ext uri="{BB962C8B-B14F-4D97-AF65-F5344CB8AC3E}">
        <p14:creationId xmlns:p14="http://schemas.microsoft.com/office/powerpoint/2010/main" val="50974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9</a:t>
            </a:fld>
            <a:endParaRPr lang="de-DE" altLang="de-DE"/>
          </a:p>
        </p:txBody>
      </p:sp>
    </p:spTree>
    <p:extLst>
      <p:ext uri="{BB962C8B-B14F-4D97-AF65-F5344CB8AC3E}">
        <p14:creationId xmlns:p14="http://schemas.microsoft.com/office/powerpoint/2010/main" val="458685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10</a:t>
            </a:fld>
            <a:endParaRPr lang="de-DE" altLang="de-DE"/>
          </a:p>
        </p:txBody>
      </p:sp>
    </p:spTree>
    <p:extLst>
      <p:ext uri="{BB962C8B-B14F-4D97-AF65-F5344CB8AC3E}">
        <p14:creationId xmlns:p14="http://schemas.microsoft.com/office/powerpoint/2010/main" val="153609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11</a:t>
            </a:fld>
            <a:endParaRPr lang="de-DE" altLang="de-DE"/>
          </a:p>
        </p:txBody>
      </p:sp>
    </p:spTree>
    <p:extLst>
      <p:ext uri="{BB962C8B-B14F-4D97-AF65-F5344CB8AC3E}">
        <p14:creationId xmlns:p14="http://schemas.microsoft.com/office/powerpoint/2010/main" val="178745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12</a:t>
            </a:fld>
            <a:endParaRPr lang="de-DE" altLang="de-DE"/>
          </a:p>
        </p:txBody>
      </p:sp>
    </p:spTree>
    <p:extLst>
      <p:ext uri="{BB962C8B-B14F-4D97-AF65-F5344CB8AC3E}">
        <p14:creationId xmlns:p14="http://schemas.microsoft.com/office/powerpoint/2010/main" val="3107744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13</a:t>
            </a:fld>
            <a:endParaRPr lang="de-DE" altLang="de-DE"/>
          </a:p>
        </p:txBody>
      </p:sp>
    </p:spTree>
    <p:extLst>
      <p:ext uri="{BB962C8B-B14F-4D97-AF65-F5344CB8AC3E}">
        <p14:creationId xmlns:p14="http://schemas.microsoft.com/office/powerpoint/2010/main" val="3811055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4910138"/>
            <a:ext cx="8061325" cy="381000"/>
          </a:xfrm>
        </p:spPr>
        <p:txBody>
          <a:bodyPr/>
          <a:lstStyle>
            <a:lvl1pPr>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noProof="0"/>
              <a:t>Formatvorlage des Untertitelmasters durch Klicken bearbeiten</a:t>
            </a:r>
          </a:p>
        </p:txBody>
      </p:sp>
      <p:pic>
        <p:nvPicPr>
          <p:cNvPr id="4105" name="Picture 9" descr="TU_Logo_lang_RGB_rot_PP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D13EBFF1-42FF-4AC1-B19B-C9E8D436070B}" type="slidenum">
              <a:rPr lang="de-DE"/>
              <a:pPr/>
              <a:t>‹Nr.›</a:t>
            </a:fld>
            <a:endParaRPr lang="de-DE"/>
          </a:p>
        </p:txBody>
      </p:sp>
    </p:spTree>
    <p:extLst>
      <p:ext uri="{BB962C8B-B14F-4D97-AF65-F5344CB8AC3E}">
        <p14:creationId xmlns:p14="http://schemas.microsoft.com/office/powerpoint/2010/main" val="151081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357313"/>
            <a:ext cx="2014537" cy="46339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357313"/>
            <a:ext cx="5894388" cy="46339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F0534A37-F467-4360-8F69-0FF6DFA7E7BE}" type="slidenum">
              <a:rPr lang="de-DE"/>
              <a:pPr/>
              <a:t>‹Nr.›</a:t>
            </a:fld>
            <a:endParaRPr lang="de-DE"/>
          </a:p>
        </p:txBody>
      </p:sp>
    </p:spTree>
    <p:extLst>
      <p:ext uri="{BB962C8B-B14F-4D97-AF65-F5344CB8AC3E}">
        <p14:creationId xmlns:p14="http://schemas.microsoft.com/office/powerpoint/2010/main" val="260933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27B4C-9A72-4D67-9690-1B5E781E1E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8A079C-AEF5-424C-A606-51CE4EE34CD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981C377E-89E9-442D-ADBB-597FAF16AC0D}"/>
              </a:ext>
            </a:extLst>
          </p:cNvPr>
          <p:cNvSpPr>
            <a:spLocks noGrp="1"/>
          </p:cNvSpPr>
          <p:nvPr>
            <p:ph type="ftr" sz="quarter" idx="10"/>
          </p:nvPr>
        </p:nvSpPr>
        <p:spPr/>
        <p:txBody>
          <a:bodyPr/>
          <a:lstStyle>
            <a:lvl1pPr>
              <a:defRPr/>
            </a:lvl1pPr>
          </a:lstStyle>
          <a:p>
            <a:r>
              <a:rPr lang="de-DE" altLang="de-DE" dirty="0"/>
              <a:t>Energy Economics </a:t>
            </a:r>
            <a:r>
              <a:rPr lang="de-DE" altLang="de-DE" b="0" dirty="0"/>
              <a:t>|</a:t>
            </a:r>
            <a:r>
              <a:rPr lang="de-DE" altLang="de-DE" dirty="0"/>
              <a:t> </a:t>
            </a:r>
            <a:r>
              <a:rPr lang="de-DE" altLang="de-DE" b="0" dirty="0" err="1"/>
              <a:t>Plenary</a:t>
            </a:r>
            <a:r>
              <a:rPr lang="de-DE" altLang="de-DE" b="0" dirty="0"/>
              <a:t> Tutorial</a:t>
            </a:r>
          </a:p>
        </p:txBody>
      </p:sp>
      <p:sp>
        <p:nvSpPr>
          <p:cNvPr id="5" name="Foliennummernplatzhalter 4">
            <a:extLst>
              <a:ext uri="{FF2B5EF4-FFF2-40B4-BE49-F238E27FC236}">
                <a16:creationId xmlns:a16="http://schemas.microsoft.com/office/drawing/2014/main" id="{56470CA4-23D6-43F0-8D39-DD4A6516CB43}"/>
              </a:ext>
            </a:extLst>
          </p:cNvPr>
          <p:cNvSpPr>
            <a:spLocks noGrp="1"/>
          </p:cNvSpPr>
          <p:nvPr>
            <p:ph type="sldNum" sz="quarter" idx="11"/>
          </p:nvPr>
        </p:nvSpPr>
        <p:spPr/>
        <p:txBody>
          <a:bodyPr/>
          <a:lstStyle>
            <a:lvl1pPr>
              <a:defRPr/>
            </a:lvl1pPr>
          </a:lstStyle>
          <a:p>
            <a:r>
              <a:rPr lang="de-DE" altLang="de-DE" dirty="0"/>
              <a:t>Slide </a:t>
            </a:r>
            <a:fld id="{5EAACD38-76DA-45AF-B952-DE84E0A62E99}" type="slidenum">
              <a:rPr lang="de-DE" altLang="de-DE" smtClean="0"/>
              <a:pPr/>
              <a:t>‹Nr.›</a:t>
            </a:fld>
            <a:endParaRPr lang="de-DE" altLang="de-DE" dirty="0"/>
          </a:p>
        </p:txBody>
      </p:sp>
    </p:spTree>
    <p:extLst>
      <p:ext uri="{BB962C8B-B14F-4D97-AF65-F5344CB8AC3E}">
        <p14:creationId xmlns:p14="http://schemas.microsoft.com/office/powerpoint/2010/main" val="272623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a:lstStyle>
            <a:lvl1pPr>
              <a:defRPr/>
            </a:lvl1pPr>
          </a:lstStyle>
          <a:p>
            <a:r>
              <a:rPr lang="de-DE" dirty="0"/>
              <a:t>Energiesysteme – 2. Übung: Lineare Programmierung </a:t>
            </a:r>
            <a:r>
              <a:rPr lang="de-DE" b="0" dirty="0"/>
              <a:t>| 03.05.2017 | D. Schröder</a:t>
            </a:r>
          </a:p>
        </p:txBody>
      </p:sp>
      <p:sp>
        <p:nvSpPr>
          <p:cNvPr id="5" name="Foliennummernplatzhalter 4"/>
          <p:cNvSpPr>
            <a:spLocks noGrp="1"/>
          </p:cNvSpPr>
          <p:nvPr>
            <p:ph type="sldNum" sz="quarter" idx="11"/>
          </p:nvPr>
        </p:nvSpPr>
        <p:spPr/>
        <p:txBody>
          <a:bodyPr/>
          <a:lstStyle>
            <a:lvl1pPr>
              <a:defRPr/>
            </a:lvl1pPr>
          </a:lstStyle>
          <a:p>
            <a:r>
              <a:rPr lang="de-DE"/>
              <a:t>Seite </a:t>
            </a:r>
            <a:fld id="{E66A7B7C-08CC-4993-82C8-3B54832252F2}" type="slidenum">
              <a:rPr lang="de-DE"/>
              <a:pPr/>
              <a:t>‹Nr.›</a:t>
            </a:fld>
            <a:endParaRPr lang="de-DE"/>
          </a:p>
        </p:txBody>
      </p:sp>
      <p:sp>
        <p:nvSpPr>
          <p:cNvPr id="9" name="Textplatzhalter 8"/>
          <p:cNvSpPr>
            <a:spLocks noGrp="1"/>
          </p:cNvSpPr>
          <p:nvPr>
            <p:ph type="body" sz="quarter" idx="12" hasCustomPrompt="1"/>
          </p:nvPr>
        </p:nvSpPr>
        <p:spPr>
          <a:xfrm>
            <a:off x="539750" y="519113"/>
            <a:ext cx="3168650" cy="431800"/>
          </a:xfrm>
        </p:spPr>
        <p:txBody>
          <a:bodyPr/>
          <a:lstStyle>
            <a:lvl1pPr>
              <a:defRPr lang="de-DE" sz="1400" kern="1200" dirty="0">
                <a:solidFill>
                  <a:schemeClr val="tx2"/>
                </a:solidFill>
                <a:latin typeface="+mj-lt"/>
                <a:ea typeface="+mj-ea"/>
                <a:cs typeface="+mj-cs"/>
              </a:defRPr>
            </a:lvl1pPr>
            <a:lvl5pPr marL="1828800" indent="0">
              <a:buNone/>
              <a:defRPr/>
            </a:lvl5pPr>
          </a:lstStyle>
          <a:p>
            <a:pPr lvl="0"/>
            <a:r>
              <a:rPr lang="de-DE" dirty="0"/>
              <a:t>Gliederungspunkt</a:t>
            </a:r>
          </a:p>
        </p:txBody>
      </p:sp>
    </p:spTree>
    <p:extLst>
      <p:ext uri="{BB962C8B-B14F-4D97-AF65-F5344CB8AC3E}">
        <p14:creationId xmlns:p14="http://schemas.microsoft.com/office/powerpoint/2010/main" val="321903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1C699646-8D76-45C1-A4D1-ADB95AEFC490}" type="slidenum">
              <a:rPr lang="de-DE"/>
              <a:pPr/>
              <a:t>‹Nr.›</a:t>
            </a:fld>
            <a:endParaRPr lang="de-DE"/>
          </a:p>
        </p:txBody>
      </p:sp>
    </p:spTree>
    <p:extLst>
      <p:ext uri="{BB962C8B-B14F-4D97-AF65-F5344CB8AC3E}">
        <p14:creationId xmlns:p14="http://schemas.microsoft.com/office/powerpoint/2010/main" val="13103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924050"/>
            <a:ext cx="3954463"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924050"/>
            <a:ext cx="3954462"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D0B24EB3-407C-4619-928C-4FFE767EED30}" type="slidenum">
              <a:rPr lang="de-DE"/>
              <a:pPr/>
              <a:t>‹Nr.›</a:t>
            </a:fld>
            <a:endParaRPr lang="de-DE"/>
          </a:p>
        </p:txBody>
      </p:sp>
    </p:spTree>
    <p:extLst>
      <p:ext uri="{BB962C8B-B14F-4D97-AF65-F5344CB8AC3E}">
        <p14:creationId xmlns:p14="http://schemas.microsoft.com/office/powerpoint/2010/main" val="208852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8" name="Foliennummernplatzhalter 7"/>
          <p:cNvSpPr>
            <a:spLocks noGrp="1"/>
          </p:cNvSpPr>
          <p:nvPr>
            <p:ph type="sldNum" sz="quarter" idx="11"/>
          </p:nvPr>
        </p:nvSpPr>
        <p:spPr/>
        <p:txBody>
          <a:bodyPr/>
          <a:lstStyle>
            <a:lvl1pPr>
              <a:defRPr/>
            </a:lvl1pPr>
          </a:lstStyle>
          <a:p>
            <a:r>
              <a:rPr lang="de-DE"/>
              <a:t>Seite </a:t>
            </a:r>
            <a:fld id="{8032089C-48BA-4FFA-B15F-550F5F96E85E}" type="slidenum">
              <a:rPr lang="de-DE"/>
              <a:pPr/>
              <a:t>‹Nr.›</a:t>
            </a:fld>
            <a:endParaRPr lang="de-DE"/>
          </a:p>
        </p:txBody>
      </p:sp>
    </p:spTree>
    <p:extLst>
      <p:ext uri="{BB962C8B-B14F-4D97-AF65-F5344CB8AC3E}">
        <p14:creationId xmlns:p14="http://schemas.microsoft.com/office/powerpoint/2010/main" val="40343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4" name="Foliennummernplatzhalter 3"/>
          <p:cNvSpPr>
            <a:spLocks noGrp="1"/>
          </p:cNvSpPr>
          <p:nvPr>
            <p:ph type="sldNum" sz="quarter" idx="11"/>
          </p:nvPr>
        </p:nvSpPr>
        <p:spPr/>
        <p:txBody>
          <a:bodyPr/>
          <a:lstStyle>
            <a:lvl1pPr>
              <a:defRPr/>
            </a:lvl1pPr>
          </a:lstStyle>
          <a:p>
            <a:r>
              <a:rPr lang="de-DE"/>
              <a:t>Seite </a:t>
            </a:r>
            <a:fld id="{256C82CA-C742-4A77-A832-FD3195E2DA93}" type="slidenum">
              <a:rPr lang="de-DE"/>
              <a:pPr/>
              <a:t>‹Nr.›</a:t>
            </a:fld>
            <a:endParaRPr lang="de-DE"/>
          </a:p>
        </p:txBody>
      </p:sp>
    </p:spTree>
    <p:extLst>
      <p:ext uri="{BB962C8B-B14F-4D97-AF65-F5344CB8AC3E}">
        <p14:creationId xmlns:p14="http://schemas.microsoft.com/office/powerpoint/2010/main" val="36518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3" name="Foliennummernplatzhalter 2"/>
          <p:cNvSpPr>
            <a:spLocks noGrp="1"/>
          </p:cNvSpPr>
          <p:nvPr>
            <p:ph type="sldNum" sz="quarter" idx="11"/>
          </p:nvPr>
        </p:nvSpPr>
        <p:spPr/>
        <p:txBody>
          <a:bodyPr/>
          <a:lstStyle>
            <a:lvl1pPr>
              <a:defRPr/>
            </a:lvl1pPr>
          </a:lstStyle>
          <a:p>
            <a:r>
              <a:rPr lang="de-DE"/>
              <a:t>Seite </a:t>
            </a:r>
            <a:fld id="{FE3C5A61-BD4D-4A2F-9BDC-17F2388A4C3D}" type="slidenum">
              <a:rPr lang="de-DE"/>
              <a:pPr/>
              <a:t>‹Nr.›</a:t>
            </a:fld>
            <a:endParaRPr lang="de-DE"/>
          </a:p>
        </p:txBody>
      </p:sp>
    </p:spTree>
    <p:extLst>
      <p:ext uri="{BB962C8B-B14F-4D97-AF65-F5344CB8AC3E}">
        <p14:creationId xmlns:p14="http://schemas.microsoft.com/office/powerpoint/2010/main" val="2101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FD75F7A0-C4E5-4479-8E46-3C0827B297DA}" type="slidenum">
              <a:rPr lang="de-DE"/>
              <a:pPr/>
              <a:t>‹Nr.›</a:t>
            </a:fld>
            <a:endParaRPr lang="de-DE"/>
          </a:p>
        </p:txBody>
      </p:sp>
    </p:spTree>
    <p:extLst>
      <p:ext uri="{BB962C8B-B14F-4D97-AF65-F5344CB8AC3E}">
        <p14:creationId xmlns:p14="http://schemas.microsoft.com/office/powerpoint/2010/main" val="320113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29529DC1-5053-40CB-8504-2F4D3AFC8F70}" type="slidenum">
              <a:rPr lang="de-DE"/>
              <a:pPr/>
              <a:t>‹Nr.›</a:t>
            </a:fld>
            <a:endParaRPr lang="de-DE"/>
          </a:p>
        </p:txBody>
      </p:sp>
    </p:spTree>
    <p:extLst>
      <p:ext uri="{BB962C8B-B14F-4D97-AF65-F5344CB8AC3E}">
        <p14:creationId xmlns:p14="http://schemas.microsoft.com/office/powerpoint/2010/main" val="19845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dirty="0"/>
              <a:t>Titel durch Klicken hinzufügen</a:t>
            </a:r>
          </a:p>
        </p:txBody>
      </p:sp>
      <p:sp>
        <p:nvSpPr>
          <p:cNvPr id="1027" name="Rectangle 3"/>
          <p:cNvSpPr>
            <a:spLocks noGrp="1" noChangeArrowheads="1"/>
          </p:cNvSpPr>
          <p:nvPr>
            <p:ph type="body" idx="1"/>
          </p:nvPr>
        </p:nvSpPr>
        <p:spPr bwMode="auto">
          <a:xfrm>
            <a:off x="1115617" y="1924050"/>
            <a:ext cx="676875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 durch Klicken hinzufügen</a:t>
            </a:r>
          </a:p>
          <a:p>
            <a:pPr lvl="1"/>
            <a:r>
              <a:rPr lang="de-DE" dirty="0" err="1"/>
              <a:t>Xxx</a:t>
            </a:r>
            <a:endParaRPr lang="de-DE" dirty="0"/>
          </a:p>
        </p:txBody>
      </p:sp>
      <p:pic>
        <p:nvPicPr>
          <p:cNvPr id="1031" name="Picture 7" descr="TU_Logo_lang_RGB_rot_PPT-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ftr" sz="quarter" idx="3"/>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dirty="0"/>
              <a:t>Energiesysteme – 2. Übung: Lineare Programmierung </a:t>
            </a:r>
            <a:r>
              <a:rPr lang="de-DE" b="0" dirty="0"/>
              <a:t>| 21.05.2014 | L. Koch</a:t>
            </a:r>
          </a:p>
        </p:txBody>
      </p:sp>
      <p:sp>
        <p:nvSpPr>
          <p:cNvPr id="1034" name="Rectangle 10"/>
          <p:cNvSpPr>
            <a:spLocks noGrp="1" noChangeArrowheads="1"/>
          </p:cNvSpPr>
          <p:nvPr>
            <p:ph type="sldNum" sz="quarter" idx="4"/>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dirty="0"/>
              <a:t>Seite </a:t>
            </a:r>
            <a:fld id="{383A9892-AD99-4BCA-8A0E-FE41FC512E8C}" type="slidenum">
              <a:rPr lang="de-DE"/>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ts val="500"/>
        </a:spcBef>
        <a:spcAft>
          <a:spcPct val="0"/>
        </a:spcAft>
        <a:defRPr sz="18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9.emf"/><Relationship Id="rId5" Type="http://schemas.openxmlformats.org/officeDocument/2006/relationships/customXml" Target="../ink/ink10.xml"/><Relationship Id="rId4" Type="http://schemas.openxmlformats.org/officeDocument/2006/relationships/image" Target="../media/image37.emf"/></Relationships>
</file>

<file path=ppt/slides/_rels/slide1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8.emf"/></Relationships>
</file>

<file path=ppt/slides/_rels/slide13.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0.emf"/><Relationship Id="rId5" Type="http://schemas.openxmlformats.org/officeDocument/2006/relationships/customXml" Target="../ink/ink13.xml"/><Relationship Id="rId4" Type="http://schemas.openxmlformats.org/officeDocument/2006/relationships/image" Target="../media/image39.emf"/></Relationships>
</file>

<file path=ppt/slides/_rels/slide1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0.emf"/><Relationship Id="rId4" Type="http://schemas.openxmlformats.org/officeDocument/2006/relationships/customXml" Target="../ink/ink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1.emf"/><Relationship Id="rId4" Type="http://schemas.openxmlformats.org/officeDocument/2006/relationships/customXml" Target="../ink/ink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2.emf"/><Relationship Id="rId4" Type="http://schemas.openxmlformats.org/officeDocument/2006/relationships/customXml" Target="../ink/ink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3.emf"/><Relationship Id="rId4" Type="http://schemas.openxmlformats.org/officeDocument/2006/relationships/customXml" Target="../ink/ink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44.emf"/><Relationship Id="rId4" Type="http://schemas.openxmlformats.org/officeDocument/2006/relationships/customXml" Target="../ink/ink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5.emf"/><Relationship Id="rId4" Type="http://schemas.openxmlformats.org/officeDocument/2006/relationships/customXml" Target="../ink/ink19.xml"/></Relationships>
</file>

<file path=ppt/slides/_rels/slide21.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46.emf"/><Relationship Id="rId4" Type="http://schemas.openxmlformats.org/officeDocument/2006/relationships/customXml" Target="../ink/ink2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7.emf"/><Relationship Id="rId4" Type="http://schemas.openxmlformats.org/officeDocument/2006/relationships/customXml" Target="../ink/ink2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8.emf"/><Relationship Id="rId4" Type="http://schemas.openxmlformats.org/officeDocument/2006/relationships/customXml" Target="../ink/ink22.xml"/></Relationships>
</file>

<file path=ppt/slides/_rels/slide24.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9.emf"/></Relationships>
</file>

<file path=ppt/slides/_rels/slide25.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51.emf"/><Relationship Id="rId4" Type="http://schemas.openxmlformats.org/officeDocument/2006/relationships/customXml" Target="../ink/ink24.xml"/></Relationships>
</file>

<file path=ppt/slides/_rels/slide26.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52.emf"/><Relationship Id="rId4" Type="http://schemas.openxmlformats.org/officeDocument/2006/relationships/customXml" Target="../ink/ink2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3.emf"/><Relationship Id="rId4" Type="http://schemas.openxmlformats.org/officeDocument/2006/relationships/customXml" Target="../ink/ink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80.emf"/></Relationships>
</file>

<file path=ppt/slides/_rels/slide31.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90.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56.emf"/><Relationship Id="rId4" Type="http://schemas.openxmlformats.org/officeDocument/2006/relationships/customXml" Target="../ink/ink29.xml"/></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57.emf"/><Relationship Id="rId4" Type="http://schemas.openxmlformats.org/officeDocument/2006/relationships/customXml" Target="../ink/ink30.xml"/></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58.emf"/><Relationship Id="rId4" Type="http://schemas.openxmlformats.org/officeDocument/2006/relationships/customXml" Target="../ink/ink31.xml"/></Relationships>
</file>

<file path=ppt/slides/_rels/slide37.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59.emf"/></Relationships>
</file>

<file path=ppt/slides/_rels/slide38.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60.emf"/></Relationships>
</file>

<file path=ppt/slides/_rels/slide3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customXml" Target="../ink/ink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customXml" Target="../ink/ink3.xml"/><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image" Target="../media/image31.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customXml" Target="../ink/ink2.xml"/><Relationship Id="rId5" Type="http://schemas.openxmlformats.org/officeDocument/2006/relationships/image" Target="../media/image3.wmf"/><Relationship Id="rId10"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6.emf"/><Relationship Id="rId14" Type="http://schemas.openxmlformats.org/officeDocument/2006/relationships/image" Target="../media/image28.emf"/></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2.emf"/></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4.emf"/></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611560" y="4077072"/>
            <a:ext cx="8061325" cy="743280"/>
          </a:xfrm>
        </p:spPr>
        <p:txBody>
          <a:bodyPr/>
          <a:lstStyle/>
          <a:p>
            <a:r>
              <a:rPr lang="de-DE" altLang="de-DE" b="1" dirty="0"/>
              <a:t>Integrated </a:t>
            </a:r>
            <a:r>
              <a:rPr lang="de-DE" altLang="de-DE" b="1" dirty="0" err="1"/>
              <a:t>course</a:t>
            </a:r>
            <a:r>
              <a:rPr lang="de-DE" altLang="de-DE" b="1" dirty="0"/>
              <a:t> „Energy Economics“</a:t>
            </a:r>
            <a:br>
              <a:rPr lang="de-DE" altLang="de-DE" b="1" dirty="0"/>
            </a:br>
            <a:r>
              <a:rPr lang="de-DE" altLang="de-DE" b="1" dirty="0"/>
              <a:t>- Economics </a:t>
            </a:r>
            <a:r>
              <a:rPr lang="de-DE" altLang="de-DE" b="1" dirty="0" err="1"/>
              <a:t>of</a:t>
            </a:r>
            <a:r>
              <a:rPr lang="de-DE" altLang="de-DE" b="1" dirty="0"/>
              <a:t> Generation (</a:t>
            </a:r>
            <a:r>
              <a:rPr lang="de-DE" altLang="de-DE" b="1" dirty="0" err="1"/>
              <a:t>continued</a:t>
            </a:r>
            <a:r>
              <a:rPr lang="de-DE" altLang="de-DE" b="1" dirty="0"/>
              <a:t>)</a:t>
            </a:r>
          </a:p>
        </p:txBody>
      </p:sp>
      <p:sp>
        <p:nvSpPr>
          <p:cNvPr id="4" name="Untertitel 4">
            <a:extLst>
              <a:ext uri="{FF2B5EF4-FFF2-40B4-BE49-F238E27FC236}">
                <a16:creationId xmlns:a16="http://schemas.microsoft.com/office/drawing/2014/main" id="{D38E8F6C-4CAB-4A70-A69F-7470E468C41B}"/>
              </a:ext>
            </a:extLst>
          </p:cNvPr>
          <p:cNvSpPr txBox="1">
            <a:spLocks/>
          </p:cNvSpPr>
          <p:nvPr/>
        </p:nvSpPr>
        <p:spPr bwMode="auto">
          <a:xfrm>
            <a:off x="611560" y="5301208"/>
            <a:ext cx="8061325" cy="95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algn="l" rtl="0" eaLnBrk="1" fontAlgn="base" hangingPunct="1">
              <a:lnSpc>
                <a:spcPts val="2200"/>
              </a:lnSpc>
              <a:spcBef>
                <a:spcPts val="500"/>
              </a:spcBef>
              <a:spcAft>
                <a:spcPct val="0"/>
              </a:spcAft>
              <a:defRPr sz="1800" kern="1200">
                <a:solidFill>
                  <a:schemeClr val="accent1"/>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Chair </a:t>
            </a:r>
            <a:r>
              <a:rPr lang="de-DE" dirty="0" err="1"/>
              <a:t>of</a:t>
            </a:r>
            <a:r>
              <a:rPr lang="de-DE" dirty="0"/>
              <a:t> Energy Systems</a:t>
            </a:r>
          </a:p>
          <a:p>
            <a:r>
              <a:rPr lang="de-DE" dirty="0"/>
              <a:t>Prof. Dr. Boris Heinz | Dr. Elena </a:t>
            </a:r>
            <a:r>
              <a:rPr lang="de-DE" dirty="0" err="1"/>
              <a:t>Timofeeva</a:t>
            </a:r>
            <a:endParaRPr lang="de-DE" dirty="0"/>
          </a:p>
          <a:p>
            <a:r>
              <a:rPr lang="de-DE" dirty="0"/>
              <a:t>elena.timofeeva@tu-berlin.de</a:t>
            </a:r>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F135475A-0046-496E-9444-9172F125A4B2}"/>
                  </a:ext>
                </a:extLst>
              </p14:cNvPr>
              <p14:cNvContentPartPr/>
              <p14:nvPr/>
            </p14:nvContentPartPr>
            <p14:xfrm>
              <a:off x="8811720" y="6691680"/>
              <a:ext cx="105120" cy="34200"/>
            </p14:xfrm>
          </p:contentPart>
        </mc:Choice>
        <mc:Fallback xmlns="">
          <p:pic>
            <p:nvPicPr>
              <p:cNvPr id="2" name="Freihand 1">
                <a:extLst>
                  <a:ext uri="{FF2B5EF4-FFF2-40B4-BE49-F238E27FC236}">
                    <a16:creationId xmlns:a16="http://schemas.microsoft.com/office/drawing/2014/main" id="{F135475A-0046-496E-9444-9172F125A4B2}"/>
                  </a:ext>
                </a:extLst>
              </p:cNvPr>
              <p:cNvPicPr/>
              <p:nvPr/>
            </p:nvPicPr>
            <p:blipFill>
              <a:blip r:embed="rId3"/>
              <a:stretch>
                <a:fillRect/>
              </a:stretch>
            </p:blipFill>
            <p:spPr>
              <a:xfrm>
                <a:off x="8802360" y="6682320"/>
                <a:ext cx="123840" cy="52920"/>
              </a:xfrm>
              <a:prstGeom prst="rect">
                <a:avLst/>
              </a:prstGeom>
            </p:spPr>
          </p:pic>
        </mc:Fallback>
      </mc:AlternateContent>
    </p:spTree>
    <p:extLst>
      <p:ext uri="{BB962C8B-B14F-4D97-AF65-F5344CB8AC3E}">
        <p14:creationId xmlns:p14="http://schemas.microsoft.com/office/powerpoint/2010/main" val="411320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Cournot oligopoly - pricing 2</a:t>
            </a:r>
            <a:br>
              <a:rPr lang="en-US" dirty="0"/>
            </a:br>
            <a:br>
              <a:rPr lang="en-US" dirty="0"/>
            </a:br>
            <a:endParaRPr lang="de-DE" dirty="0"/>
          </a:p>
        </p:txBody>
      </p:sp>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10</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01240" y="1087920"/>
              <a:ext cx="8930880" cy="5514120"/>
            </p14:xfrm>
          </p:contentPart>
        </mc:Choice>
        <mc:Fallback xmlns="">
          <p:pic>
            <p:nvPicPr>
              <p:cNvPr id="3" name="Freihand 2"/>
              <p:cNvPicPr/>
              <p:nvPr/>
            </p:nvPicPr>
            <p:blipFill>
              <a:blip r:embed="rId4"/>
              <a:stretch>
                <a:fillRect/>
              </a:stretch>
            </p:blipFill>
            <p:spPr>
              <a:xfrm>
                <a:off x="191880" y="1076040"/>
                <a:ext cx="8946720" cy="5537160"/>
              </a:xfrm>
              <a:prstGeom prst="rect">
                <a:avLst/>
              </a:prstGeom>
            </p:spPr>
          </p:pic>
        </mc:Fallback>
      </mc:AlternateContent>
    </p:spTree>
    <p:extLst>
      <p:ext uri="{BB962C8B-B14F-4D97-AF65-F5344CB8AC3E}">
        <p14:creationId xmlns:p14="http://schemas.microsoft.com/office/powerpoint/2010/main" val="1066548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Cournot oligopoly - pricing 3</a:t>
            </a:r>
            <a:br>
              <a:rPr lang="en-US" dirty="0"/>
            </a:br>
            <a:br>
              <a:rPr lang="en-US" dirty="0"/>
            </a:br>
            <a:endParaRPr lang="de-DE" dirty="0"/>
          </a:p>
        </p:txBody>
      </p:sp>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11</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347040" y="1154520"/>
              <a:ext cx="8145360" cy="5701680"/>
            </p14:xfrm>
          </p:contentPart>
        </mc:Choice>
        <mc:Fallback xmlns="">
          <p:pic>
            <p:nvPicPr>
              <p:cNvPr id="3" name="Freihand 2"/>
              <p:cNvPicPr/>
              <p:nvPr/>
            </p:nvPicPr>
            <p:blipFill>
              <a:blip r:embed="rId4"/>
              <a:stretch>
                <a:fillRect/>
              </a:stretch>
            </p:blipFill>
            <p:spPr>
              <a:xfrm>
                <a:off x="337320" y="1144800"/>
                <a:ext cx="8167320" cy="5720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p14:cNvContentPartPr/>
              <p14:nvPr/>
            </p14:nvContentPartPr>
            <p14:xfrm>
              <a:off x="686160" y="4564800"/>
              <a:ext cx="7564680" cy="1781280"/>
            </p14:xfrm>
          </p:contentPart>
        </mc:Choice>
        <mc:Fallback xmlns="">
          <p:pic>
            <p:nvPicPr>
              <p:cNvPr id="6" name="Freihand 5"/>
              <p:cNvPicPr/>
              <p:nvPr/>
            </p:nvPicPr>
            <p:blipFill>
              <a:blip r:embed="rId6"/>
              <a:stretch>
                <a:fillRect/>
              </a:stretch>
            </p:blipFill>
            <p:spPr>
              <a:xfrm>
                <a:off x="674280" y="4552560"/>
                <a:ext cx="7589880" cy="1805400"/>
              </a:xfrm>
              <a:prstGeom prst="rect">
                <a:avLst/>
              </a:prstGeom>
            </p:spPr>
          </p:pic>
        </mc:Fallback>
      </mc:AlternateContent>
    </p:spTree>
    <p:extLst>
      <p:ext uri="{BB962C8B-B14F-4D97-AF65-F5344CB8AC3E}">
        <p14:creationId xmlns:p14="http://schemas.microsoft.com/office/powerpoint/2010/main" val="152164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12</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57040" y="739440"/>
              <a:ext cx="9340920" cy="6081840"/>
            </p14:xfrm>
          </p:contentPart>
        </mc:Choice>
        <mc:Fallback xmlns="">
          <p:pic>
            <p:nvPicPr>
              <p:cNvPr id="3" name="Freihand 2"/>
              <p:cNvPicPr/>
              <p:nvPr/>
            </p:nvPicPr>
            <p:blipFill>
              <a:blip r:embed="rId4"/>
              <a:stretch>
                <a:fillRect/>
              </a:stretch>
            </p:blipFill>
            <p:spPr>
              <a:xfrm>
                <a:off x="246600" y="732600"/>
                <a:ext cx="9358200" cy="6095880"/>
              </a:xfrm>
              <a:prstGeom prst="rect">
                <a:avLst/>
              </a:prstGeom>
            </p:spPr>
          </p:pic>
        </mc:Fallback>
      </mc:AlternateContent>
      <p:sp>
        <p:nvSpPr>
          <p:cNvPr id="7" name="Titel 1">
            <a:extLst>
              <a:ext uri="{FF2B5EF4-FFF2-40B4-BE49-F238E27FC236}">
                <a16:creationId xmlns:a16="http://schemas.microsoft.com/office/drawing/2014/main" id="{B35A64F3-EF89-EC43-95EB-3D53A1F0022E}"/>
              </a:ext>
            </a:extLst>
          </p:cNvPr>
          <p:cNvSpPr txBox="1">
            <a:spLocks/>
          </p:cNvSpPr>
          <p:nvPr/>
        </p:nvSpPr>
        <p:spPr bwMode="auto">
          <a:xfrm>
            <a:off x="508257" y="560160"/>
            <a:ext cx="6440008" cy="358560"/>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a:lstStyle>
          <a:p>
            <a:r>
              <a:rPr lang="en-US" dirty="0"/>
              <a:t>Comparison</a:t>
            </a:r>
            <a:endParaRPr lang="de-DE" dirty="0"/>
          </a:p>
        </p:txBody>
      </p:sp>
    </p:spTree>
    <p:extLst>
      <p:ext uri="{BB962C8B-B14F-4D97-AF65-F5344CB8AC3E}">
        <p14:creationId xmlns:p14="http://schemas.microsoft.com/office/powerpoint/2010/main" val="150392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Cournot oligopoly - pricing 5</a:t>
            </a:r>
            <a:br>
              <a:rPr lang="en-US" dirty="0"/>
            </a:br>
            <a:br>
              <a:rPr lang="en-US" dirty="0"/>
            </a:br>
            <a:endParaRPr lang="de-DE" dirty="0"/>
          </a:p>
        </p:txBody>
      </p:sp>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13</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1080" y="694440"/>
              <a:ext cx="10073520" cy="6130440"/>
            </p14:xfrm>
          </p:contentPart>
        </mc:Choice>
        <mc:Fallback xmlns="">
          <p:pic>
            <p:nvPicPr>
              <p:cNvPr id="3" name="Freihand 2"/>
              <p:cNvPicPr/>
              <p:nvPr/>
            </p:nvPicPr>
            <p:blipFill>
              <a:blip r:embed="rId4"/>
              <a:stretch>
                <a:fillRect/>
              </a:stretch>
            </p:blipFill>
            <p:spPr>
              <a:xfrm>
                <a:off x="-7920" y="681840"/>
                <a:ext cx="10090440" cy="6152400"/>
              </a:xfrm>
              <a:prstGeom prst="rect">
                <a:avLst/>
              </a:prstGeom>
            </p:spPr>
          </p:pic>
        </mc:Fallback>
      </mc:AlternateContent>
      <p:sp>
        <p:nvSpPr>
          <p:cNvPr id="6" name="Titel 1">
            <a:extLst>
              <a:ext uri="{FF2B5EF4-FFF2-40B4-BE49-F238E27FC236}">
                <a16:creationId xmlns:a16="http://schemas.microsoft.com/office/drawing/2014/main" id="{4CDB00BC-4FAF-DC48-95C7-C2C31C76AB2B}"/>
              </a:ext>
            </a:extLst>
          </p:cNvPr>
          <p:cNvSpPr txBox="1">
            <a:spLocks/>
          </p:cNvSpPr>
          <p:nvPr/>
        </p:nvSpPr>
        <p:spPr bwMode="auto">
          <a:xfrm>
            <a:off x="323528" y="309720"/>
            <a:ext cx="6584222" cy="743280"/>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a:lstStyle>
          <a:p>
            <a:r>
              <a:rPr lang="en-US" dirty="0"/>
              <a:t>Comparison</a:t>
            </a:r>
          </a:p>
          <a:p>
            <a:endParaRPr lang="de-DE" dirty="0"/>
          </a:p>
        </p:txBody>
      </p:sp>
      <mc:AlternateContent xmlns:mc="http://schemas.openxmlformats.org/markup-compatibility/2006" xmlns:p14="http://schemas.microsoft.com/office/powerpoint/2010/main">
        <mc:Choice Requires="p14">
          <p:contentPart p14:bwMode="auto" r:id="rId5">
            <p14:nvContentPartPr>
              <p14:cNvPr id="7" name="Freihand 6"/>
              <p14:cNvContentPartPr/>
              <p14:nvPr/>
            </p14:nvContentPartPr>
            <p14:xfrm>
              <a:off x="111600" y="3877560"/>
              <a:ext cx="4597560" cy="2239920"/>
            </p14:xfrm>
          </p:contentPart>
        </mc:Choice>
        <mc:Fallback xmlns="">
          <p:pic>
            <p:nvPicPr>
              <p:cNvPr id="7" name="Freihand 6"/>
              <p:cNvPicPr/>
              <p:nvPr/>
            </p:nvPicPr>
            <p:blipFill>
              <a:blip r:embed="rId6"/>
              <a:stretch>
                <a:fillRect/>
              </a:stretch>
            </p:blipFill>
            <p:spPr>
              <a:xfrm>
                <a:off x="99360" y="3864960"/>
                <a:ext cx="4622760" cy="2265120"/>
              </a:xfrm>
              <a:prstGeom prst="rect">
                <a:avLst/>
              </a:prstGeom>
            </p:spPr>
          </p:pic>
        </mc:Fallback>
      </mc:AlternateContent>
    </p:spTree>
    <p:extLst>
      <p:ext uri="{BB962C8B-B14F-4D97-AF65-F5344CB8AC3E}">
        <p14:creationId xmlns:p14="http://schemas.microsoft.com/office/powerpoint/2010/main" val="275079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3) Offer of a price taker: competitive market</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A price taker has the following cost function:</a:t>
                </a:r>
              </a:p>
              <a:p>
                <a:pPr marL="0" indent="0"/>
                <a:endParaRPr lang="en-US" sz="1600" dirty="0"/>
              </a:p>
              <a:p>
                <a:r>
                  <a:rPr lang="en-US" sz="1600" i="1" dirty="0"/>
                  <a:t>	</a:t>
                </a:r>
                <a14:m>
                  <m:oMath xmlns:m="http://schemas.openxmlformats.org/officeDocument/2006/math">
                    <m:r>
                      <a:rPr lang="en-US" sz="1600" b="1" i="1">
                        <a:latin typeface="Cambria Math" panose="02040503050406030204" pitchFamily="18" charset="0"/>
                      </a:rPr>
                      <m:t>𝑪</m:t>
                    </m:r>
                    <m:d>
                      <m:dPr>
                        <m:ctrlPr>
                          <a:rPr lang="de-DE" sz="1600" i="1">
                            <a:latin typeface="Cambria Math" panose="02040503050406030204" pitchFamily="18" charset="0"/>
                          </a:rPr>
                        </m:ctrlPr>
                      </m:dPr>
                      <m:e>
                        <m:r>
                          <a:rPr lang="en-US" sz="1600" b="1" i="1">
                            <a:latin typeface="Cambria Math" panose="02040503050406030204" pitchFamily="18" charset="0"/>
                          </a:rPr>
                          <m:t>𝑸</m:t>
                        </m:r>
                      </m:e>
                    </m:d>
                    <m:r>
                      <a:rPr lang="en-US" sz="1600" b="1" i="1">
                        <a:latin typeface="Cambria Math" panose="02040503050406030204" pitchFamily="18" charset="0"/>
                      </a:rPr>
                      <m:t>=</m:t>
                    </m:r>
                    <m:f>
                      <m:fPr>
                        <m:ctrlPr>
                          <a:rPr lang="de-DE" sz="1600" i="1">
                            <a:latin typeface="Cambria Math" panose="02040503050406030204" pitchFamily="18" charset="0"/>
                          </a:rPr>
                        </m:ctrlPr>
                      </m:fPr>
                      <m:num>
                        <m:r>
                          <a:rPr lang="en-US" sz="1600" b="1" i="1">
                            <a:latin typeface="Cambria Math" panose="02040503050406030204" pitchFamily="18" charset="0"/>
                          </a:rPr>
                          <m:t>𝟏</m:t>
                        </m:r>
                      </m:num>
                      <m:den>
                        <m:r>
                          <a:rPr lang="en-US" sz="1600" b="1" i="1">
                            <a:latin typeface="Cambria Math" panose="02040503050406030204" pitchFamily="18" charset="0"/>
                          </a:rPr>
                          <m:t>𝟑</m:t>
                        </m:r>
                      </m:den>
                    </m:f>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𝟑</m:t>
                        </m:r>
                      </m:sup>
                    </m:sSup>
                    <m:r>
                      <a:rPr lang="en-US" sz="1600" b="1" i="1">
                        <a:latin typeface="Cambria Math" panose="02040503050406030204" pitchFamily="18" charset="0"/>
                      </a:rPr>
                      <m:t>−</m:t>
                    </m:r>
                    <m:r>
                      <a:rPr lang="en-US" sz="1600" b="1" i="1">
                        <a:latin typeface="Cambria Math" panose="02040503050406030204" pitchFamily="18" charset="0"/>
                      </a:rPr>
                      <m:t>𝟐</m:t>
                    </m:r>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𝟐</m:t>
                        </m:r>
                      </m:sup>
                    </m:sSup>
                    <m:r>
                      <a:rPr lang="en-US" sz="1600" b="1" i="1">
                        <a:latin typeface="Cambria Math" panose="02040503050406030204" pitchFamily="18" charset="0"/>
                      </a:rPr>
                      <m:t>+</m:t>
                    </m:r>
                    <m:r>
                      <a:rPr lang="en-US" sz="1600" b="1" i="1">
                        <a:latin typeface="Cambria Math" panose="02040503050406030204" pitchFamily="18" charset="0"/>
                      </a:rPr>
                      <m:t>𝟓</m:t>
                    </m:r>
                    <m:r>
                      <a:rPr lang="en-US" sz="1600" b="1" i="1">
                        <a:latin typeface="Cambria Math" panose="02040503050406030204" pitchFamily="18" charset="0"/>
                      </a:rPr>
                      <m:t>𝑸</m:t>
                    </m:r>
                    <m:r>
                      <a:rPr lang="en-US" sz="1600" b="1" i="1">
                        <a:latin typeface="Cambria Math" panose="02040503050406030204" pitchFamily="18" charset="0"/>
                      </a:rPr>
                      <m:t>+</m:t>
                    </m:r>
                    <m:r>
                      <a:rPr lang="en-US" sz="1600" b="1" i="1">
                        <a:latin typeface="Cambria Math" panose="02040503050406030204" pitchFamily="18" charset="0"/>
                      </a:rPr>
                      <m:t>𝟏𝟓</m:t>
                    </m:r>
                  </m:oMath>
                </a14:m>
                <a:endParaRPr lang="de-DE" sz="1800" dirty="0"/>
              </a:p>
              <a:p>
                <a:endParaRPr lang="de-DE" sz="1600" dirty="0"/>
              </a:p>
              <a:p>
                <a:pPr lvl="0">
                  <a:buFont typeface="+mj-lt"/>
                  <a:buAutoNum type="alphaLcParenR"/>
                </a:pPr>
                <a:r>
                  <a:rPr lang="en-US" dirty="0"/>
                  <a:t>What are the total costs, the variable costs and the fixed costs?</a:t>
                </a:r>
                <a:endParaRPr lang="de-DE" b="1" dirty="0"/>
              </a:p>
              <a:p>
                <a:pPr lvl="0">
                  <a:buFont typeface="+mj-lt"/>
                  <a:buAutoNum type="alphaLcParenR"/>
                </a:pPr>
                <a:r>
                  <a:rPr lang="en-US" dirty="0"/>
                  <a:t>How much will the company offer if the market price is 10?</a:t>
                </a:r>
                <a:endParaRPr lang="de-DE" b="1" dirty="0"/>
              </a:p>
              <a:p>
                <a:pPr lvl="0">
                  <a:buFont typeface="+mj-lt"/>
                  <a:buAutoNum type="alphaLcParenR"/>
                </a:pPr>
                <a:r>
                  <a:rPr lang="en-US" dirty="0"/>
                  <a:t>What is the price for break-even?</a:t>
                </a:r>
                <a:endParaRPr lang="de-DE" b="1" dirty="0"/>
              </a:p>
              <a:p>
                <a:pPr lvl="0">
                  <a:buFont typeface="+mj-lt"/>
                  <a:buAutoNum type="alphaLcParenR"/>
                </a:pPr>
                <a:r>
                  <a:rPr lang="en-US" dirty="0"/>
                  <a:t>What is the price for production threshold (shut-down)?</a:t>
                </a:r>
                <a:endParaRPr lang="de-DE" b="1"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a:stretch>
              </a:blipFill>
            </p:spPr>
            <p:txBody>
              <a:bodyPr/>
              <a:lstStyle/>
              <a:p>
                <a:r>
                  <a:rPr lang="de-DE">
                    <a:noFill/>
                  </a:rPr>
                  <a:t> </a:t>
                </a:r>
              </a:p>
            </p:txBody>
          </p:sp>
        </mc:Fallback>
      </mc:AlternateContent>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14</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976320" y="1567080"/>
              <a:ext cx="4228200" cy="1232280"/>
            </p14:xfrm>
          </p:contentPart>
        </mc:Choice>
        <mc:Fallback xmlns="">
          <p:pic>
            <p:nvPicPr>
              <p:cNvPr id="6" name="Freihand 5"/>
              <p:cNvPicPr/>
              <p:nvPr/>
            </p:nvPicPr>
            <p:blipFill>
              <a:blip r:embed="rId5"/>
              <a:stretch>
                <a:fillRect/>
              </a:stretch>
            </p:blipFill>
            <p:spPr>
              <a:xfrm>
                <a:off x="969480" y="1560600"/>
                <a:ext cx="4243680" cy="1252080"/>
              </a:xfrm>
              <a:prstGeom prst="rect">
                <a:avLst/>
              </a:prstGeom>
            </p:spPr>
          </p:pic>
        </mc:Fallback>
      </mc:AlternateContent>
    </p:spTree>
    <p:extLst>
      <p:ext uri="{BB962C8B-B14F-4D97-AF65-F5344CB8AC3E}">
        <p14:creationId xmlns:p14="http://schemas.microsoft.com/office/powerpoint/2010/main" val="32014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3) Offer of a price taker: competitive market</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A price taker has the following cost function:</a:t>
                </a:r>
              </a:p>
              <a:p>
                <a:pPr marL="0" indent="0"/>
                <a:r>
                  <a:rPr lang="en-US" sz="1600" i="1" dirty="0"/>
                  <a:t>	</a:t>
                </a:r>
                <a14:m>
                  <m:oMath xmlns:m="http://schemas.openxmlformats.org/officeDocument/2006/math">
                    <m:r>
                      <a:rPr lang="en-US" sz="1600" b="1" i="1">
                        <a:latin typeface="Cambria Math" panose="02040503050406030204" pitchFamily="18" charset="0"/>
                      </a:rPr>
                      <m:t>𝑪</m:t>
                    </m:r>
                    <m:d>
                      <m:dPr>
                        <m:ctrlPr>
                          <a:rPr lang="de-DE" sz="1600" i="1">
                            <a:latin typeface="Cambria Math" panose="02040503050406030204" pitchFamily="18" charset="0"/>
                          </a:rPr>
                        </m:ctrlPr>
                      </m:dPr>
                      <m:e>
                        <m:r>
                          <a:rPr lang="en-US" sz="1600" b="1" i="1">
                            <a:latin typeface="Cambria Math" panose="02040503050406030204" pitchFamily="18" charset="0"/>
                          </a:rPr>
                          <m:t>𝑸</m:t>
                        </m:r>
                      </m:e>
                    </m:d>
                    <m:r>
                      <a:rPr lang="en-US" sz="1600" b="1" i="1">
                        <a:latin typeface="Cambria Math" panose="02040503050406030204" pitchFamily="18" charset="0"/>
                      </a:rPr>
                      <m:t>=</m:t>
                    </m:r>
                    <m:f>
                      <m:fPr>
                        <m:ctrlPr>
                          <a:rPr lang="de-DE" sz="1600" i="1">
                            <a:latin typeface="Cambria Math" panose="02040503050406030204" pitchFamily="18" charset="0"/>
                          </a:rPr>
                        </m:ctrlPr>
                      </m:fPr>
                      <m:num>
                        <m:r>
                          <a:rPr lang="en-US" sz="1600" b="1" i="1">
                            <a:latin typeface="Cambria Math" panose="02040503050406030204" pitchFamily="18" charset="0"/>
                          </a:rPr>
                          <m:t>𝟏</m:t>
                        </m:r>
                      </m:num>
                      <m:den>
                        <m:r>
                          <a:rPr lang="en-US" sz="1600" b="1" i="1">
                            <a:latin typeface="Cambria Math" panose="02040503050406030204" pitchFamily="18" charset="0"/>
                          </a:rPr>
                          <m:t>𝟑</m:t>
                        </m:r>
                      </m:den>
                    </m:f>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𝟑</m:t>
                        </m:r>
                      </m:sup>
                    </m:sSup>
                    <m:r>
                      <a:rPr lang="en-US" sz="1600" b="1" i="1">
                        <a:latin typeface="Cambria Math" panose="02040503050406030204" pitchFamily="18" charset="0"/>
                      </a:rPr>
                      <m:t>−</m:t>
                    </m:r>
                    <m:r>
                      <a:rPr lang="en-US" sz="1600" b="1" i="1">
                        <a:latin typeface="Cambria Math" panose="02040503050406030204" pitchFamily="18" charset="0"/>
                      </a:rPr>
                      <m:t>𝟐</m:t>
                    </m:r>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𝟐</m:t>
                        </m:r>
                      </m:sup>
                    </m:sSup>
                    <m:r>
                      <a:rPr lang="en-US" sz="1600" b="1" i="1">
                        <a:latin typeface="Cambria Math" panose="02040503050406030204" pitchFamily="18" charset="0"/>
                      </a:rPr>
                      <m:t>+</m:t>
                    </m:r>
                    <m:r>
                      <a:rPr lang="en-US" sz="1600" b="1" i="1">
                        <a:latin typeface="Cambria Math" panose="02040503050406030204" pitchFamily="18" charset="0"/>
                      </a:rPr>
                      <m:t>𝟓</m:t>
                    </m:r>
                    <m:r>
                      <a:rPr lang="en-US" sz="1600" b="1" i="1">
                        <a:latin typeface="Cambria Math" panose="02040503050406030204" pitchFamily="18" charset="0"/>
                      </a:rPr>
                      <m:t>𝑸</m:t>
                    </m:r>
                    <m:r>
                      <a:rPr lang="en-US" sz="1600" b="1" i="1">
                        <a:latin typeface="Cambria Math" panose="02040503050406030204" pitchFamily="18" charset="0"/>
                      </a:rPr>
                      <m:t>+</m:t>
                    </m:r>
                    <m:r>
                      <a:rPr lang="en-US" sz="1600" b="1" i="1">
                        <a:latin typeface="Cambria Math" panose="02040503050406030204" pitchFamily="18" charset="0"/>
                      </a:rPr>
                      <m:t>𝟏𝟓</m:t>
                    </m:r>
                  </m:oMath>
                </a14:m>
                <a:endParaRPr lang="de-DE" sz="1600" dirty="0"/>
              </a:p>
              <a:p>
                <a:pPr lvl="0">
                  <a:buFont typeface="+mj-lt"/>
                  <a:buAutoNum type="alphaLcParenR"/>
                </a:pPr>
                <a:r>
                  <a:rPr lang="en-US" dirty="0"/>
                  <a:t>What are the total costs, the variable costs and the fixed costs?</a:t>
                </a:r>
                <a:endParaRPr lang="de-DE" b="1" dirty="0"/>
              </a:p>
              <a:p>
                <a:pPr marL="0" indent="0"/>
                <a:endParaRPr lang="de-DE" sz="1600" dirty="0"/>
              </a:p>
              <a:p>
                <a:pPr marL="0" indent="0"/>
                <a:endParaRPr lang="de-DE" sz="1600"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a:stretch>
              </a:blipFill>
            </p:spPr>
            <p:txBody>
              <a:bodyPr/>
              <a:lstStyle/>
              <a:p>
                <a:r>
                  <a:rPr lang="de-DE">
                    <a:noFill/>
                  </a:rPr>
                  <a:t> </a:t>
                </a:r>
              </a:p>
            </p:txBody>
          </p:sp>
        </mc:Fallback>
      </mc:AlternateContent>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15</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956520" y="2346840"/>
              <a:ext cx="6539040" cy="2670480"/>
            </p14:xfrm>
          </p:contentPart>
        </mc:Choice>
        <mc:Fallback xmlns="">
          <p:pic>
            <p:nvPicPr>
              <p:cNvPr id="6" name="Freihand 5"/>
              <p:cNvPicPr/>
              <p:nvPr/>
            </p:nvPicPr>
            <p:blipFill>
              <a:blip r:embed="rId5"/>
              <a:stretch>
                <a:fillRect/>
              </a:stretch>
            </p:blipFill>
            <p:spPr>
              <a:xfrm>
                <a:off x="946080" y="2335320"/>
                <a:ext cx="6558120" cy="2691360"/>
              </a:xfrm>
              <a:prstGeom prst="rect">
                <a:avLst/>
              </a:prstGeom>
            </p:spPr>
          </p:pic>
        </mc:Fallback>
      </mc:AlternateContent>
    </p:spTree>
    <p:extLst>
      <p:ext uri="{BB962C8B-B14F-4D97-AF65-F5344CB8AC3E}">
        <p14:creationId xmlns:p14="http://schemas.microsoft.com/office/powerpoint/2010/main" val="555885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3) Offer of a price taker: competitive market</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A price taker has the following cost function:</a:t>
                </a:r>
              </a:p>
              <a:p>
                <a:pPr marL="0" indent="0"/>
                <a:r>
                  <a:rPr lang="en-US" sz="1600" i="1" dirty="0"/>
                  <a:t>	</a:t>
                </a:r>
                <a14:m>
                  <m:oMath xmlns:m="http://schemas.openxmlformats.org/officeDocument/2006/math">
                    <m:r>
                      <a:rPr lang="en-US" sz="1600" b="1" i="1">
                        <a:latin typeface="Cambria Math" panose="02040503050406030204" pitchFamily="18" charset="0"/>
                      </a:rPr>
                      <m:t>𝑪</m:t>
                    </m:r>
                    <m:d>
                      <m:dPr>
                        <m:ctrlPr>
                          <a:rPr lang="de-DE" sz="1600" i="1">
                            <a:latin typeface="Cambria Math" panose="02040503050406030204" pitchFamily="18" charset="0"/>
                          </a:rPr>
                        </m:ctrlPr>
                      </m:dPr>
                      <m:e>
                        <m:r>
                          <a:rPr lang="en-US" sz="1600" b="1" i="1">
                            <a:latin typeface="Cambria Math" panose="02040503050406030204" pitchFamily="18" charset="0"/>
                          </a:rPr>
                          <m:t>𝑸</m:t>
                        </m:r>
                      </m:e>
                    </m:d>
                    <m:r>
                      <a:rPr lang="en-US" sz="1600" b="1" i="1">
                        <a:latin typeface="Cambria Math" panose="02040503050406030204" pitchFamily="18" charset="0"/>
                      </a:rPr>
                      <m:t>=</m:t>
                    </m:r>
                    <m:f>
                      <m:fPr>
                        <m:ctrlPr>
                          <a:rPr lang="de-DE" sz="1600" i="1">
                            <a:latin typeface="Cambria Math" panose="02040503050406030204" pitchFamily="18" charset="0"/>
                          </a:rPr>
                        </m:ctrlPr>
                      </m:fPr>
                      <m:num>
                        <m:r>
                          <a:rPr lang="en-US" sz="1600" b="1" i="1">
                            <a:latin typeface="Cambria Math" panose="02040503050406030204" pitchFamily="18" charset="0"/>
                          </a:rPr>
                          <m:t>𝟏</m:t>
                        </m:r>
                      </m:num>
                      <m:den>
                        <m:r>
                          <a:rPr lang="en-US" sz="1600" b="1" i="1">
                            <a:latin typeface="Cambria Math" panose="02040503050406030204" pitchFamily="18" charset="0"/>
                          </a:rPr>
                          <m:t>𝟑</m:t>
                        </m:r>
                      </m:den>
                    </m:f>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𝟑</m:t>
                        </m:r>
                      </m:sup>
                    </m:sSup>
                    <m:r>
                      <a:rPr lang="en-US" sz="1600" b="1" i="1">
                        <a:latin typeface="Cambria Math" panose="02040503050406030204" pitchFamily="18" charset="0"/>
                      </a:rPr>
                      <m:t>−</m:t>
                    </m:r>
                    <m:r>
                      <a:rPr lang="en-US" sz="1600" b="1" i="1">
                        <a:latin typeface="Cambria Math" panose="02040503050406030204" pitchFamily="18" charset="0"/>
                      </a:rPr>
                      <m:t>𝟐</m:t>
                    </m:r>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𝟐</m:t>
                        </m:r>
                      </m:sup>
                    </m:sSup>
                    <m:r>
                      <a:rPr lang="en-US" sz="1600" b="1" i="1">
                        <a:latin typeface="Cambria Math" panose="02040503050406030204" pitchFamily="18" charset="0"/>
                      </a:rPr>
                      <m:t>+</m:t>
                    </m:r>
                    <m:r>
                      <a:rPr lang="en-US" sz="1600" b="1" i="1">
                        <a:latin typeface="Cambria Math" panose="02040503050406030204" pitchFamily="18" charset="0"/>
                      </a:rPr>
                      <m:t>𝟓</m:t>
                    </m:r>
                    <m:r>
                      <a:rPr lang="en-US" sz="1600" b="1" i="1">
                        <a:latin typeface="Cambria Math" panose="02040503050406030204" pitchFamily="18" charset="0"/>
                      </a:rPr>
                      <m:t>𝑸</m:t>
                    </m:r>
                    <m:r>
                      <a:rPr lang="en-US" sz="1600" b="1" i="1">
                        <a:latin typeface="Cambria Math" panose="02040503050406030204" pitchFamily="18" charset="0"/>
                      </a:rPr>
                      <m:t>+</m:t>
                    </m:r>
                    <m:r>
                      <a:rPr lang="en-US" sz="1600" b="1" i="1">
                        <a:latin typeface="Cambria Math" panose="02040503050406030204" pitchFamily="18" charset="0"/>
                      </a:rPr>
                      <m:t>𝟏𝟓</m:t>
                    </m:r>
                  </m:oMath>
                </a14:m>
                <a:endParaRPr lang="de-DE" sz="1600" dirty="0"/>
              </a:p>
              <a:p>
                <a:pPr lvl="0">
                  <a:buFont typeface="+mj-lt"/>
                  <a:buAutoNum type="alphaLcParenR" startAt="2"/>
                </a:pPr>
                <a:r>
                  <a:rPr lang="en-US" dirty="0"/>
                  <a:t>How much will the company offer if the market price is 10?</a:t>
                </a:r>
                <a:endParaRPr lang="de-DE" b="1"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a:stretch>
              </a:blipFill>
            </p:spPr>
            <p:txBody>
              <a:bodyPr/>
              <a:lstStyle/>
              <a:p>
                <a:r>
                  <a:rPr lang="de-DE">
                    <a:noFill/>
                  </a:rPr>
                  <a:t> </a:t>
                </a:r>
              </a:p>
            </p:txBody>
          </p:sp>
        </mc:Fallback>
      </mc:AlternateContent>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16</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1229040" y="2438640"/>
              <a:ext cx="6575760" cy="4356720"/>
            </p14:xfrm>
          </p:contentPart>
        </mc:Choice>
        <mc:Fallback xmlns="">
          <p:pic>
            <p:nvPicPr>
              <p:cNvPr id="6" name="Freihand 5"/>
              <p:cNvPicPr/>
              <p:nvPr/>
            </p:nvPicPr>
            <p:blipFill>
              <a:blip r:embed="rId5"/>
              <a:stretch>
                <a:fillRect/>
              </a:stretch>
            </p:blipFill>
            <p:spPr>
              <a:xfrm>
                <a:off x="1220400" y="2429280"/>
                <a:ext cx="6592680" cy="4371840"/>
              </a:xfrm>
              <a:prstGeom prst="rect">
                <a:avLst/>
              </a:prstGeom>
            </p:spPr>
          </p:pic>
        </mc:Fallback>
      </mc:AlternateContent>
    </p:spTree>
    <p:extLst>
      <p:ext uri="{BB962C8B-B14F-4D97-AF65-F5344CB8AC3E}">
        <p14:creationId xmlns:p14="http://schemas.microsoft.com/office/powerpoint/2010/main" val="1360583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3) Offer of a price taker: competitive market</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A price taker has the following cost function:</a:t>
                </a:r>
              </a:p>
              <a:p>
                <a:pPr marL="0" indent="0"/>
                <a:r>
                  <a:rPr lang="en-US" sz="1600" i="1" dirty="0"/>
                  <a:t>	</a:t>
                </a:r>
                <a14:m>
                  <m:oMath xmlns:m="http://schemas.openxmlformats.org/officeDocument/2006/math">
                    <m:r>
                      <a:rPr lang="en-US" sz="1600" b="1" i="1">
                        <a:latin typeface="Cambria Math" panose="02040503050406030204" pitchFamily="18" charset="0"/>
                      </a:rPr>
                      <m:t>𝑪</m:t>
                    </m:r>
                    <m:d>
                      <m:dPr>
                        <m:ctrlPr>
                          <a:rPr lang="de-DE" sz="1600" i="1">
                            <a:latin typeface="Cambria Math" panose="02040503050406030204" pitchFamily="18" charset="0"/>
                          </a:rPr>
                        </m:ctrlPr>
                      </m:dPr>
                      <m:e>
                        <m:r>
                          <a:rPr lang="en-US" sz="1600" b="1" i="1">
                            <a:latin typeface="Cambria Math" panose="02040503050406030204" pitchFamily="18" charset="0"/>
                          </a:rPr>
                          <m:t>𝑸</m:t>
                        </m:r>
                      </m:e>
                    </m:d>
                    <m:r>
                      <a:rPr lang="en-US" sz="1600" b="1" i="1">
                        <a:latin typeface="Cambria Math" panose="02040503050406030204" pitchFamily="18" charset="0"/>
                      </a:rPr>
                      <m:t>=</m:t>
                    </m:r>
                    <m:f>
                      <m:fPr>
                        <m:ctrlPr>
                          <a:rPr lang="de-DE" sz="1600" i="1">
                            <a:latin typeface="Cambria Math" panose="02040503050406030204" pitchFamily="18" charset="0"/>
                          </a:rPr>
                        </m:ctrlPr>
                      </m:fPr>
                      <m:num>
                        <m:r>
                          <a:rPr lang="en-US" sz="1600" b="1" i="1">
                            <a:latin typeface="Cambria Math" panose="02040503050406030204" pitchFamily="18" charset="0"/>
                          </a:rPr>
                          <m:t>𝟏</m:t>
                        </m:r>
                      </m:num>
                      <m:den>
                        <m:r>
                          <a:rPr lang="en-US" sz="1600" b="1" i="1">
                            <a:latin typeface="Cambria Math" panose="02040503050406030204" pitchFamily="18" charset="0"/>
                          </a:rPr>
                          <m:t>𝟑</m:t>
                        </m:r>
                      </m:den>
                    </m:f>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𝟑</m:t>
                        </m:r>
                      </m:sup>
                    </m:sSup>
                    <m:r>
                      <a:rPr lang="en-US" sz="1600" b="1" i="1">
                        <a:latin typeface="Cambria Math" panose="02040503050406030204" pitchFamily="18" charset="0"/>
                      </a:rPr>
                      <m:t>−</m:t>
                    </m:r>
                    <m:r>
                      <a:rPr lang="en-US" sz="1600" b="1" i="1">
                        <a:latin typeface="Cambria Math" panose="02040503050406030204" pitchFamily="18" charset="0"/>
                      </a:rPr>
                      <m:t>𝟐</m:t>
                    </m:r>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𝟐</m:t>
                        </m:r>
                      </m:sup>
                    </m:sSup>
                    <m:r>
                      <a:rPr lang="en-US" sz="1600" b="1" i="1">
                        <a:latin typeface="Cambria Math" panose="02040503050406030204" pitchFamily="18" charset="0"/>
                      </a:rPr>
                      <m:t>+</m:t>
                    </m:r>
                    <m:r>
                      <a:rPr lang="en-US" sz="1600" b="1" i="1">
                        <a:latin typeface="Cambria Math" panose="02040503050406030204" pitchFamily="18" charset="0"/>
                      </a:rPr>
                      <m:t>𝟓</m:t>
                    </m:r>
                    <m:r>
                      <a:rPr lang="en-US" sz="1600" b="1" i="1">
                        <a:latin typeface="Cambria Math" panose="02040503050406030204" pitchFamily="18" charset="0"/>
                      </a:rPr>
                      <m:t>𝑸</m:t>
                    </m:r>
                    <m:r>
                      <a:rPr lang="en-US" sz="1600" b="1" i="1">
                        <a:latin typeface="Cambria Math" panose="02040503050406030204" pitchFamily="18" charset="0"/>
                      </a:rPr>
                      <m:t>+</m:t>
                    </m:r>
                    <m:r>
                      <a:rPr lang="en-US" sz="1600" b="1" i="1">
                        <a:latin typeface="Cambria Math" panose="02040503050406030204" pitchFamily="18" charset="0"/>
                      </a:rPr>
                      <m:t>𝟏𝟓</m:t>
                    </m:r>
                  </m:oMath>
                </a14:m>
                <a:endParaRPr lang="de-DE" sz="1600" dirty="0"/>
              </a:p>
              <a:p>
                <a:pPr lvl="0">
                  <a:buFont typeface="+mj-lt"/>
                  <a:buAutoNum type="alphaLcParenR" startAt="3"/>
                </a:pPr>
                <a:r>
                  <a:rPr lang="en-US" dirty="0"/>
                  <a:t>What is the price for break-even?</a:t>
                </a:r>
                <a:endParaRPr lang="de-DE" b="1"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a:stretch>
              </a:blipFill>
            </p:spPr>
            <p:txBody>
              <a:bodyPr/>
              <a:lstStyle/>
              <a:p>
                <a:r>
                  <a:rPr lang="de-DE">
                    <a:noFill/>
                  </a:rPr>
                  <a:t> </a:t>
                </a:r>
              </a:p>
            </p:txBody>
          </p:sp>
        </mc:Fallback>
      </mc:AlternateContent>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17</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696960" y="2407320"/>
              <a:ext cx="8465400" cy="4440600"/>
            </p14:xfrm>
          </p:contentPart>
        </mc:Choice>
        <mc:Fallback xmlns="">
          <p:pic>
            <p:nvPicPr>
              <p:cNvPr id="6" name="Freihand 5"/>
              <p:cNvPicPr/>
              <p:nvPr/>
            </p:nvPicPr>
            <p:blipFill>
              <a:blip r:embed="rId5"/>
              <a:stretch>
                <a:fillRect/>
              </a:stretch>
            </p:blipFill>
            <p:spPr>
              <a:xfrm>
                <a:off x="686160" y="2398680"/>
                <a:ext cx="8483040" cy="4458240"/>
              </a:xfrm>
              <a:prstGeom prst="rect">
                <a:avLst/>
              </a:prstGeom>
            </p:spPr>
          </p:pic>
        </mc:Fallback>
      </mc:AlternateContent>
    </p:spTree>
    <p:extLst>
      <p:ext uri="{BB962C8B-B14F-4D97-AF65-F5344CB8AC3E}">
        <p14:creationId xmlns:p14="http://schemas.microsoft.com/office/powerpoint/2010/main" val="1300253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3) Offer of a price taker: competitive market</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A price taker has the following cost function:</a:t>
                </a:r>
              </a:p>
              <a:p>
                <a:pPr marL="0" indent="0"/>
                <a:r>
                  <a:rPr lang="en-US" sz="1600" i="1" dirty="0"/>
                  <a:t>	</a:t>
                </a:r>
                <a14:m>
                  <m:oMath xmlns:m="http://schemas.openxmlformats.org/officeDocument/2006/math">
                    <m:r>
                      <a:rPr lang="en-US" sz="1600" b="1" i="1">
                        <a:latin typeface="Cambria Math" panose="02040503050406030204" pitchFamily="18" charset="0"/>
                      </a:rPr>
                      <m:t>𝑪</m:t>
                    </m:r>
                    <m:d>
                      <m:dPr>
                        <m:ctrlPr>
                          <a:rPr lang="de-DE" sz="1600" i="1">
                            <a:latin typeface="Cambria Math" panose="02040503050406030204" pitchFamily="18" charset="0"/>
                          </a:rPr>
                        </m:ctrlPr>
                      </m:dPr>
                      <m:e>
                        <m:r>
                          <a:rPr lang="en-US" sz="1600" b="1" i="1">
                            <a:latin typeface="Cambria Math" panose="02040503050406030204" pitchFamily="18" charset="0"/>
                          </a:rPr>
                          <m:t>𝑸</m:t>
                        </m:r>
                      </m:e>
                    </m:d>
                    <m:r>
                      <a:rPr lang="en-US" sz="1600" b="1" i="1">
                        <a:latin typeface="Cambria Math" panose="02040503050406030204" pitchFamily="18" charset="0"/>
                      </a:rPr>
                      <m:t>=</m:t>
                    </m:r>
                    <m:f>
                      <m:fPr>
                        <m:ctrlPr>
                          <a:rPr lang="de-DE" sz="1600" i="1">
                            <a:latin typeface="Cambria Math" panose="02040503050406030204" pitchFamily="18" charset="0"/>
                          </a:rPr>
                        </m:ctrlPr>
                      </m:fPr>
                      <m:num>
                        <m:r>
                          <a:rPr lang="en-US" sz="1600" b="1" i="1">
                            <a:latin typeface="Cambria Math" panose="02040503050406030204" pitchFamily="18" charset="0"/>
                          </a:rPr>
                          <m:t>𝟏</m:t>
                        </m:r>
                      </m:num>
                      <m:den>
                        <m:r>
                          <a:rPr lang="en-US" sz="1600" b="1" i="1">
                            <a:latin typeface="Cambria Math" panose="02040503050406030204" pitchFamily="18" charset="0"/>
                          </a:rPr>
                          <m:t>𝟑</m:t>
                        </m:r>
                      </m:den>
                    </m:f>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𝟑</m:t>
                        </m:r>
                      </m:sup>
                    </m:sSup>
                    <m:r>
                      <a:rPr lang="en-US" sz="1600" b="1" i="1">
                        <a:latin typeface="Cambria Math" panose="02040503050406030204" pitchFamily="18" charset="0"/>
                      </a:rPr>
                      <m:t>−</m:t>
                    </m:r>
                    <m:r>
                      <a:rPr lang="en-US" sz="1600" b="1" i="1">
                        <a:latin typeface="Cambria Math" panose="02040503050406030204" pitchFamily="18" charset="0"/>
                      </a:rPr>
                      <m:t>𝟐</m:t>
                    </m:r>
                    <m:sSup>
                      <m:sSupPr>
                        <m:ctrlPr>
                          <a:rPr lang="de-DE" sz="1600" i="1">
                            <a:latin typeface="Cambria Math" panose="02040503050406030204" pitchFamily="18" charset="0"/>
                          </a:rPr>
                        </m:ctrlPr>
                      </m:sSupPr>
                      <m:e>
                        <m:r>
                          <a:rPr lang="en-US" sz="1600" b="1" i="1">
                            <a:latin typeface="Cambria Math" panose="02040503050406030204" pitchFamily="18" charset="0"/>
                          </a:rPr>
                          <m:t>𝑸</m:t>
                        </m:r>
                      </m:e>
                      <m:sup>
                        <m:r>
                          <a:rPr lang="en-US" sz="1600" b="1" i="1">
                            <a:latin typeface="Cambria Math" panose="02040503050406030204" pitchFamily="18" charset="0"/>
                          </a:rPr>
                          <m:t>𝟐</m:t>
                        </m:r>
                      </m:sup>
                    </m:sSup>
                    <m:r>
                      <a:rPr lang="en-US" sz="1600" b="1" i="1">
                        <a:latin typeface="Cambria Math" panose="02040503050406030204" pitchFamily="18" charset="0"/>
                      </a:rPr>
                      <m:t>+</m:t>
                    </m:r>
                    <m:r>
                      <a:rPr lang="en-US" sz="1600" b="1" i="1">
                        <a:latin typeface="Cambria Math" panose="02040503050406030204" pitchFamily="18" charset="0"/>
                      </a:rPr>
                      <m:t>𝟓</m:t>
                    </m:r>
                    <m:r>
                      <a:rPr lang="en-US" sz="1600" b="1" i="1">
                        <a:latin typeface="Cambria Math" panose="02040503050406030204" pitchFamily="18" charset="0"/>
                      </a:rPr>
                      <m:t>𝑸</m:t>
                    </m:r>
                    <m:r>
                      <a:rPr lang="en-US" sz="1600" b="1" i="1">
                        <a:latin typeface="Cambria Math" panose="02040503050406030204" pitchFamily="18" charset="0"/>
                      </a:rPr>
                      <m:t>+</m:t>
                    </m:r>
                    <m:r>
                      <a:rPr lang="en-US" sz="1600" b="1" i="1">
                        <a:latin typeface="Cambria Math" panose="02040503050406030204" pitchFamily="18" charset="0"/>
                      </a:rPr>
                      <m:t>𝟏𝟓</m:t>
                    </m:r>
                  </m:oMath>
                </a14:m>
                <a:endParaRPr lang="de-DE" sz="1600" dirty="0"/>
              </a:p>
              <a:p>
                <a:pPr lvl="0">
                  <a:buFont typeface="+mj-lt"/>
                  <a:buAutoNum type="alphaLcParenR" startAt="4"/>
                </a:pPr>
                <a:r>
                  <a:rPr lang="en-US" dirty="0"/>
                  <a:t>What is the price for production threshold (shut-down)?</a:t>
                </a:r>
                <a:endParaRPr lang="de-DE" b="1"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a:stretch>
              </a:blipFill>
            </p:spPr>
            <p:txBody>
              <a:bodyPr/>
              <a:lstStyle/>
              <a:p>
                <a:r>
                  <a:rPr lang="de-DE">
                    <a:noFill/>
                  </a:rPr>
                  <a:t> </a:t>
                </a:r>
              </a:p>
            </p:txBody>
          </p:sp>
        </mc:Fallback>
      </mc:AlternateContent>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18</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424800" y="2449800"/>
              <a:ext cx="8770320" cy="4337280"/>
            </p14:xfrm>
          </p:contentPart>
        </mc:Choice>
        <mc:Fallback xmlns="">
          <p:pic>
            <p:nvPicPr>
              <p:cNvPr id="6" name="Freihand 5"/>
              <p:cNvPicPr/>
              <p:nvPr/>
            </p:nvPicPr>
            <p:blipFill>
              <a:blip r:embed="rId5"/>
              <a:stretch>
                <a:fillRect/>
              </a:stretch>
            </p:blipFill>
            <p:spPr>
              <a:xfrm>
                <a:off x="414720" y="2442240"/>
                <a:ext cx="8787960" cy="4353120"/>
              </a:xfrm>
              <a:prstGeom prst="rect">
                <a:avLst/>
              </a:prstGeom>
            </p:spPr>
          </p:pic>
        </mc:Fallback>
      </mc:AlternateContent>
    </p:spTree>
    <p:extLst>
      <p:ext uri="{BB962C8B-B14F-4D97-AF65-F5344CB8AC3E}">
        <p14:creationId xmlns:p14="http://schemas.microsoft.com/office/powerpoint/2010/main" val="2994719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49" y="1164844"/>
                <a:ext cx="8061325" cy="4650457"/>
              </a:xfrm>
            </p:spPr>
            <p:txBody>
              <a:bodyPr/>
              <a:lstStyle/>
              <a:p>
                <a:pPr marL="0" indent="0"/>
                <a:r>
                  <a:rPr lang="en-US" sz="1400" dirty="0"/>
                  <a:t>Inverse market demand for a homogeneous good is given by </a:t>
                </a:r>
                <a14:m>
                  <m:oMath xmlns:m="http://schemas.openxmlformats.org/officeDocument/2006/math">
                    <m:r>
                      <a:rPr lang="en-US" sz="1400" i="1">
                        <a:latin typeface="Cambria Math" panose="02040503050406030204" pitchFamily="18" charset="0"/>
                      </a:rPr>
                      <m:t>𝑝</m:t>
                    </m:r>
                    <m:d>
                      <m:dPr>
                        <m:ctrlPr>
                          <a:rPr lang="de-DE" sz="1400" i="1">
                            <a:latin typeface="Cambria Math" panose="02040503050406030204" pitchFamily="18" charset="0"/>
                          </a:rPr>
                        </m:ctrlPr>
                      </m:dPr>
                      <m:e>
                        <m:sSub>
                          <m:sSubPr>
                            <m:ctrlPr>
                              <a:rPr lang="de-DE"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𝐷</m:t>
                            </m:r>
                          </m:sub>
                        </m:sSub>
                      </m:e>
                    </m:d>
                    <m:r>
                      <a:rPr lang="en-US" sz="1400" i="1">
                        <a:latin typeface="Cambria Math" panose="02040503050406030204" pitchFamily="18" charset="0"/>
                      </a:rPr>
                      <m:t>=1−</m:t>
                    </m:r>
                    <m:sSub>
                      <m:sSubPr>
                        <m:ctrlPr>
                          <a:rPr lang="de-DE"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𝐷</m:t>
                        </m:r>
                      </m:sub>
                    </m:sSub>
                  </m:oMath>
                </a14:m>
                <a:r>
                  <a:rPr lang="en-US" sz="1400" dirty="0"/>
                  <a:t> </a:t>
                </a:r>
                <a:br>
                  <a:rPr lang="en-US" sz="1400" dirty="0"/>
                </a:br>
                <a:r>
                  <a:rPr lang="en-US" sz="1400" dirty="0"/>
                  <a:t>(</a:t>
                </a:r>
                <a14:m>
                  <m:oMath xmlns:m="http://schemas.openxmlformats.org/officeDocument/2006/math">
                    <m:sSub>
                      <m:sSubPr>
                        <m:ctrlPr>
                          <a:rPr lang="de-DE" sz="1400" i="1">
                            <a:latin typeface="Cambria Math" panose="02040503050406030204" pitchFamily="18" charset="0"/>
                          </a:rPr>
                        </m:ctrlPr>
                      </m:sSubPr>
                      <m:e>
                        <m:r>
                          <a:rPr lang="en-US" sz="1400" i="1">
                            <a:latin typeface="Cambria Math" panose="02040503050406030204" pitchFamily="18" charset="0"/>
                          </a:rPr>
                          <m:t>𝑄</m:t>
                        </m:r>
                      </m:e>
                      <m:sub>
                        <m:r>
                          <a:rPr lang="en-US" sz="1400" i="1">
                            <a:latin typeface="Cambria Math" panose="02040503050406030204" pitchFamily="18" charset="0"/>
                          </a:rPr>
                          <m:t>𝐷</m:t>
                        </m:r>
                      </m:sub>
                    </m:sSub>
                  </m:oMath>
                </a14:m>
                <a:r>
                  <a:rPr lang="en-US" sz="1400" dirty="0"/>
                  <a:t>: aggregate quantity). Suppose first a monopolist serves the market. The monopolist's costs are given by </a:t>
                </a:r>
                <a14:m>
                  <m:oMath xmlns:m="http://schemas.openxmlformats.org/officeDocument/2006/math">
                    <m:r>
                      <a:rPr lang="en-US" sz="1400" i="1">
                        <a:latin typeface="Cambria Math" panose="02040503050406030204" pitchFamily="18" charset="0"/>
                      </a:rPr>
                      <m:t>𝐶</m:t>
                    </m:r>
                    <m:d>
                      <m:dPr>
                        <m:ctrlPr>
                          <a:rPr lang="de-DE" sz="1400" i="1">
                            <a:latin typeface="Cambria Math" panose="02040503050406030204" pitchFamily="18" charset="0"/>
                          </a:rPr>
                        </m:ctrlPr>
                      </m:dPr>
                      <m:e>
                        <m:r>
                          <a:rPr lang="en-US" sz="1400" i="1">
                            <a:latin typeface="Cambria Math" panose="02040503050406030204" pitchFamily="18" charset="0"/>
                          </a:rPr>
                          <m:t>𝑄</m:t>
                        </m:r>
                      </m:e>
                    </m:d>
                    <m:r>
                      <a:rPr lang="en-US" sz="1400" i="1">
                        <a:latin typeface="Cambria Math" panose="02040503050406030204" pitchFamily="18" charset="0"/>
                      </a:rPr>
                      <m:t>=</m:t>
                    </m:r>
                    <m:f>
                      <m:fPr>
                        <m:ctrlPr>
                          <a:rPr lang="de-DE" sz="1400" i="1">
                            <a:latin typeface="Cambria Math" panose="02040503050406030204" pitchFamily="18" charset="0"/>
                          </a:rPr>
                        </m:ctrlPr>
                      </m:fPr>
                      <m:num>
                        <m:sSup>
                          <m:sSupPr>
                            <m:ctrlPr>
                              <a:rPr lang="de-DE" sz="1400" i="1">
                                <a:latin typeface="Cambria Math" panose="02040503050406030204" pitchFamily="18" charset="0"/>
                              </a:rPr>
                            </m:ctrlPr>
                          </m:sSupPr>
                          <m:e>
                            <m:r>
                              <a:rPr lang="en-US" sz="1400" i="1">
                                <a:latin typeface="Cambria Math" panose="02040503050406030204" pitchFamily="18" charset="0"/>
                              </a:rPr>
                              <m:t>𝑄</m:t>
                            </m:r>
                          </m:e>
                          <m:sup>
                            <m:r>
                              <a:rPr lang="en-US" sz="1400" i="1">
                                <a:latin typeface="Cambria Math" panose="02040503050406030204" pitchFamily="18" charset="0"/>
                              </a:rPr>
                              <m:t>2</m:t>
                            </m:r>
                          </m:sup>
                        </m:sSup>
                      </m:num>
                      <m:den>
                        <m:r>
                          <a:rPr lang="en-US" sz="1400" i="1">
                            <a:latin typeface="Cambria Math" panose="02040503050406030204" pitchFamily="18" charset="0"/>
                          </a:rPr>
                          <m:t>2</m:t>
                        </m:r>
                      </m:den>
                    </m:f>
                  </m:oMath>
                </a14:m>
                <a:r>
                  <a:rPr lang="en-US" sz="1400" dirty="0"/>
                  <a:t>.</a:t>
                </a:r>
              </a:p>
              <a:p>
                <a:pPr marL="0" indent="0"/>
                <a:endParaRPr lang="de-DE" sz="1400" dirty="0"/>
              </a:p>
              <a:p>
                <a:pPr lvl="0">
                  <a:buFont typeface="+mj-lt"/>
                  <a:buAutoNum type="alphaLcParenR"/>
                </a:pPr>
                <a:r>
                  <a:rPr lang="en-US" sz="1400" dirty="0"/>
                  <a:t>Determine the maximal monopoly outcome (monopoly price, quantity, profit).</a:t>
                </a:r>
                <a:endParaRPr lang="de-DE" sz="1400" dirty="0"/>
              </a:p>
              <a:p>
                <a:pPr lvl="0">
                  <a:buFont typeface="+mj-lt"/>
                  <a:buAutoNum type="alphaLcParenR"/>
                </a:pPr>
                <a:r>
                  <a:rPr lang="en-US" sz="1400" dirty="0"/>
                  <a:t>Determine the welfare as the sum of consumer surplus and producer surplus.</a:t>
                </a:r>
                <a:endParaRPr lang="de-DE" sz="1400" dirty="0"/>
              </a:p>
              <a:p>
                <a:pPr marL="0" indent="0"/>
                <a:endParaRPr lang="de-DE" sz="1600" dirty="0"/>
              </a:p>
              <a:p>
                <a:pPr marL="0" indent="0"/>
                <a:r>
                  <a:rPr lang="en-US" sz="1400" dirty="0"/>
                  <a:t>Now suppose the market is served by J competitive firms with identical cost structure. Their aggregate cost (given that all firms produce the same quantity q) is the same as for the above monopolist.</a:t>
                </a:r>
              </a:p>
              <a:p>
                <a:pPr marL="0" indent="0"/>
                <a:endParaRPr lang="de-DE" sz="1400" dirty="0"/>
              </a:p>
              <a:p>
                <a:pPr lvl="0">
                  <a:buFont typeface="+mj-lt"/>
                  <a:buAutoNum type="alphaLcParenR" startAt="3"/>
                </a:pPr>
                <a:r>
                  <a:rPr lang="en-US" sz="1400" dirty="0"/>
                  <a:t>What is the cost function for firm j?</a:t>
                </a:r>
                <a:endParaRPr lang="de-DE" sz="1400" dirty="0"/>
              </a:p>
              <a:p>
                <a:pPr lvl="0">
                  <a:buFont typeface="+mj-lt"/>
                  <a:buAutoNum type="alphaLcParenR" startAt="3"/>
                </a:pPr>
                <a:r>
                  <a:rPr lang="en-US" sz="1400" dirty="0"/>
                  <a:t>Determine the competitive equilibrium (price, quantity) and the outcome for firm j (quantity and profit).</a:t>
                </a:r>
                <a:endParaRPr lang="de-DE" sz="1400" dirty="0"/>
              </a:p>
              <a:p>
                <a:pPr lvl="0">
                  <a:buFont typeface="+mj-lt"/>
                  <a:buAutoNum type="alphaLcParenR" startAt="3"/>
                </a:pPr>
                <a:r>
                  <a:rPr lang="en-US" sz="1400" dirty="0"/>
                  <a:t>Determine the welfare.</a:t>
                </a:r>
                <a:endParaRPr lang="de-DE" sz="1400" dirty="0"/>
              </a:p>
              <a:p>
                <a:pPr lvl="0">
                  <a:buFont typeface="+mj-lt"/>
                  <a:buAutoNum type="alphaLcParenR" startAt="3"/>
                </a:pPr>
                <a:r>
                  <a:rPr lang="en-US" sz="1400" dirty="0"/>
                  <a:t>Compare the welfare in b) with the welfare in e).</a:t>
                </a:r>
                <a:endParaRPr lang="de-DE" sz="1400" dirty="0"/>
              </a:p>
              <a:p>
                <a:pPr lvl="0">
                  <a:buFont typeface="+mj-lt"/>
                  <a:buAutoNum type="alphaLcParenR" startAt="3"/>
                </a:pPr>
                <a:r>
                  <a:rPr lang="en-US" sz="1400" dirty="0"/>
                  <a:t>Give a Paretian interpretation of your result in f). (Hint: Look up the term pareto optimal)</a:t>
                </a:r>
                <a:endParaRPr lang="de-DE" sz="1400"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49" y="1164844"/>
                <a:ext cx="8061325" cy="4650457"/>
              </a:xfrm>
              <a:blipFill>
                <a:blip r:embed="rId3"/>
                <a:stretch>
                  <a:fillRect l="-1258" t="-272" r="-1101" b="-12807"/>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19</a:t>
            </a:fld>
            <a:endParaRPr lang="de-DE" altLang="de-DE" dirty="0"/>
          </a:p>
        </p:txBody>
      </p:sp>
    </p:spTree>
    <p:extLst>
      <p:ext uri="{BB962C8B-B14F-4D97-AF65-F5344CB8AC3E}">
        <p14:creationId xmlns:p14="http://schemas.microsoft.com/office/powerpoint/2010/main" val="161530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r>
              <a:rPr lang="de-DE" dirty="0"/>
              <a:t>Market Power (</a:t>
            </a:r>
            <a:r>
              <a:rPr lang="de-DE" dirty="0" err="1"/>
              <a:t>continued</a:t>
            </a:r>
            <a:r>
              <a:rPr lang="de-DE" dirty="0"/>
              <a:t>)</a:t>
            </a:r>
          </a:p>
          <a:p>
            <a:pPr>
              <a:buFont typeface="Arial" panose="020B0604020202020204" pitchFamily="34" charset="0"/>
              <a:buChar char="•"/>
            </a:pPr>
            <a:r>
              <a:rPr lang="de-DE" dirty="0"/>
              <a:t>Merit Order </a:t>
            </a:r>
            <a:r>
              <a:rPr lang="de-DE"/>
              <a:t>Effect</a:t>
            </a: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12123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Inverse market demand for a homogeneous good is given by </a:t>
                </a:r>
                <a14:m>
                  <m:oMath xmlns:m="http://schemas.openxmlformats.org/officeDocument/2006/math">
                    <m:r>
                      <a:rPr lang="en-US" i="1">
                        <a:latin typeface="Cambria Math" panose="02040503050406030204" pitchFamily="18" charset="0"/>
                      </a:rPr>
                      <m:t>𝑝</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e>
                    </m:d>
                    <m:r>
                      <a:rPr lang="en-US" i="1">
                        <a:latin typeface="Cambria Math" panose="02040503050406030204" pitchFamily="18" charset="0"/>
                      </a:rPr>
                      <m:t>=1−</m:t>
                    </m:r>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aggregate quantity). Suppose first a monopolist serves the market. The monopolist's costs are given by </a:t>
                </a:r>
                <a14:m>
                  <m:oMath xmlns:m="http://schemas.openxmlformats.org/officeDocument/2006/math">
                    <m:r>
                      <a:rPr lang="en-US" i="1">
                        <a:latin typeface="Cambria Math" panose="02040503050406030204" pitchFamily="18" charset="0"/>
                      </a:rPr>
                      <m:t>𝐶</m:t>
                    </m:r>
                    <m:d>
                      <m:dPr>
                        <m:ctrlPr>
                          <a:rPr lang="de-DE" i="1">
                            <a:latin typeface="Cambria Math" panose="02040503050406030204" pitchFamily="18" charset="0"/>
                          </a:rPr>
                        </m:ctrlPr>
                      </m:dPr>
                      <m:e>
                        <m:r>
                          <a:rPr lang="en-US" i="1">
                            <a:latin typeface="Cambria Math" panose="02040503050406030204" pitchFamily="18" charset="0"/>
                          </a:rPr>
                          <m:t>𝑄</m:t>
                        </m:r>
                      </m:e>
                    </m:d>
                    <m:r>
                      <a:rPr lang="en-US"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num>
                      <m:den>
                        <m:r>
                          <a:rPr lang="en-US" i="1">
                            <a:latin typeface="Cambria Math" panose="02040503050406030204" pitchFamily="18" charset="0"/>
                          </a:rPr>
                          <m:t>2</m:t>
                        </m:r>
                      </m:den>
                    </m:f>
                  </m:oMath>
                </a14:m>
                <a:r>
                  <a:rPr lang="en-US" dirty="0"/>
                  <a:t>.</a:t>
                </a:r>
                <a:endParaRPr lang="de-DE" dirty="0"/>
              </a:p>
              <a:p>
                <a:pPr lvl="0">
                  <a:buFont typeface="+mj-lt"/>
                  <a:buAutoNum type="alphaLcParenR"/>
                </a:pPr>
                <a:r>
                  <a:rPr lang="en-US" dirty="0"/>
                  <a:t>Determine the maximal monopoly outcome (monopoly price, quantity, profit).</a:t>
                </a:r>
                <a:endParaRPr lang="de-DE"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20</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303840" y="2692440"/>
              <a:ext cx="9013320" cy="4106160"/>
            </p14:xfrm>
          </p:contentPart>
        </mc:Choice>
        <mc:Fallback xmlns="">
          <p:pic>
            <p:nvPicPr>
              <p:cNvPr id="6" name="Freihand 5"/>
              <p:cNvPicPr/>
              <p:nvPr/>
            </p:nvPicPr>
            <p:blipFill>
              <a:blip r:embed="rId5"/>
              <a:stretch>
                <a:fillRect/>
              </a:stretch>
            </p:blipFill>
            <p:spPr>
              <a:xfrm>
                <a:off x="297720" y="2682360"/>
                <a:ext cx="9026280" cy="4125600"/>
              </a:xfrm>
              <a:prstGeom prst="rect">
                <a:avLst/>
              </a:prstGeom>
            </p:spPr>
          </p:pic>
        </mc:Fallback>
      </mc:AlternateContent>
    </p:spTree>
    <p:extLst>
      <p:ext uri="{BB962C8B-B14F-4D97-AF65-F5344CB8AC3E}">
        <p14:creationId xmlns:p14="http://schemas.microsoft.com/office/powerpoint/2010/main" val="1006455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Inverse market demand for a homogeneous good is given by </a:t>
                </a:r>
                <a14:m>
                  <m:oMath xmlns:m="http://schemas.openxmlformats.org/officeDocument/2006/math">
                    <m:r>
                      <a:rPr lang="en-US" i="1">
                        <a:latin typeface="Cambria Math" panose="02040503050406030204" pitchFamily="18" charset="0"/>
                      </a:rPr>
                      <m:t>𝑝</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e>
                    </m:d>
                    <m:r>
                      <a:rPr lang="en-US" i="1">
                        <a:latin typeface="Cambria Math" panose="02040503050406030204" pitchFamily="18" charset="0"/>
                      </a:rPr>
                      <m:t>=1−</m:t>
                    </m:r>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aggregate quantity). Suppose first a monopolist serves the market. The monopolist's costs are given by </a:t>
                </a:r>
                <a14:m>
                  <m:oMath xmlns:m="http://schemas.openxmlformats.org/officeDocument/2006/math">
                    <m:r>
                      <a:rPr lang="en-US" i="1">
                        <a:latin typeface="Cambria Math" panose="02040503050406030204" pitchFamily="18" charset="0"/>
                      </a:rPr>
                      <m:t>𝐶</m:t>
                    </m:r>
                    <m:d>
                      <m:dPr>
                        <m:ctrlPr>
                          <a:rPr lang="de-DE" i="1">
                            <a:latin typeface="Cambria Math" panose="02040503050406030204" pitchFamily="18" charset="0"/>
                          </a:rPr>
                        </m:ctrlPr>
                      </m:dPr>
                      <m:e>
                        <m:r>
                          <a:rPr lang="en-US" i="1">
                            <a:latin typeface="Cambria Math" panose="02040503050406030204" pitchFamily="18" charset="0"/>
                          </a:rPr>
                          <m:t>𝑄</m:t>
                        </m:r>
                      </m:e>
                    </m:d>
                    <m:r>
                      <a:rPr lang="en-US"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num>
                      <m:den>
                        <m:r>
                          <a:rPr lang="en-US" i="1">
                            <a:latin typeface="Cambria Math" panose="02040503050406030204" pitchFamily="18" charset="0"/>
                          </a:rPr>
                          <m:t>2</m:t>
                        </m:r>
                      </m:den>
                    </m:f>
                  </m:oMath>
                </a14:m>
                <a:r>
                  <a:rPr lang="en-US" dirty="0"/>
                  <a:t>.</a:t>
                </a:r>
                <a:endParaRPr lang="de-DE" dirty="0"/>
              </a:p>
              <a:p>
                <a:pPr lvl="0">
                  <a:buFont typeface="+mj-lt"/>
                  <a:buAutoNum type="alphaLcParenR" startAt="2"/>
                </a:pPr>
                <a:r>
                  <a:rPr lang="en-US" dirty="0"/>
                  <a:t>Determine the welfare as the sum of consumer surplus and producer surplus.</a:t>
                </a:r>
                <a:endParaRPr lang="de-DE"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21</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69480" y="2761200"/>
              <a:ext cx="9203760" cy="4024080"/>
            </p14:xfrm>
          </p:contentPart>
        </mc:Choice>
        <mc:Fallback xmlns="">
          <p:pic>
            <p:nvPicPr>
              <p:cNvPr id="6" name="Freihand 5"/>
              <p:cNvPicPr/>
              <p:nvPr/>
            </p:nvPicPr>
            <p:blipFill>
              <a:blip r:embed="rId5"/>
              <a:stretch>
                <a:fillRect/>
              </a:stretch>
            </p:blipFill>
            <p:spPr>
              <a:xfrm>
                <a:off x="64080" y="2750400"/>
                <a:ext cx="9216000" cy="4043160"/>
              </a:xfrm>
              <a:prstGeom prst="rect">
                <a:avLst/>
              </a:prstGeom>
            </p:spPr>
          </p:pic>
        </mc:Fallback>
      </mc:AlternateContent>
    </p:spTree>
    <p:extLst>
      <p:ext uri="{BB962C8B-B14F-4D97-AF65-F5344CB8AC3E}">
        <p14:creationId xmlns:p14="http://schemas.microsoft.com/office/powerpoint/2010/main" val="4294589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Inverse market demand for a homogeneous good is given by </a:t>
                </a:r>
                <a14:m>
                  <m:oMath xmlns:m="http://schemas.openxmlformats.org/officeDocument/2006/math">
                    <m:r>
                      <a:rPr lang="en-US" i="1">
                        <a:latin typeface="Cambria Math" panose="02040503050406030204" pitchFamily="18" charset="0"/>
                      </a:rPr>
                      <m:t>𝑝</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e>
                    </m:d>
                    <m:r>
                      <a:rPr lang="en-US" i="1">
                        <a:latin typeface="Cambria Math" panose="02040503050406030204" pitchFamily="18" charset="0"/>
                      </a:rPr>
                      <m:t>=1−</m:t>
                    </m:r>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aggregate quantity). Suppose first a monopolist serves the market. The monopolist's costs are given by </a:t>
                </a:r>
                <a14:m>
                  <m:oMath xmlns:m="http://schemas.openxmlformats.org/officeDocument/2006/math">
                    <m:r>
                      <a:rPr lang="en-US" i="1">
                        <a:latin typeface="Cambria Math" panose="02040503050406030204" pitchFamily="18" charset="0"/>
                      </a:rPr>
                      <m:t>𝐶</m:t>
                    </m:r>
                    <m:d>
                      <m:dPr>
                        <m:ctrlPr>
                          <a:rPr lang="de-DE" i="1">
                            <a:latin typeface="Cambria Math" panose="02040503050406030204" pitchFamily="18" charset="0"/>
                          </a:rPr>
                        </m:ctrlPr>
                      </m:dPr>
                      <m:e>
                        <m:r>
                          <a:rPr lang="en-US" i="1">
                            <a:latin typeface="Cambria Math" panose="02040503050406030204" pitchFamily="18" charset="0"/>
                          </a:rPr>
                          <m:t>𝑄</m:t>
                        </m:r>
                      </m:e>
                    </m:d>
                    <m:r>
                      <a:rPr lang="en-US"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num>
                      <m:den>
                        <m:r>
                          <a:rPr lang="en-US" i="1">
                            <a:latin typeface="Cambria Math" panose="02040503050406030204" pitchFamily="18" charset="0"/>
                          </a:rPr>
                          <m:t>2</m:t>
                        </m:r>
                      </m:den>
                    </m:f>
                  </m:oMath>
                </a14:m>
                <a:r>
                  <a:rPr lang="en-US" dirty="0"/>
                  <a:t>.</a:t>
                </a:r>
                <a:endParaRPr lang="de-DE" sz="1600" dirty="0"/>
              </a:p>
              <a:p>
                <a:pPr marL="0" indent="0"/>
                <a:r>
                  <a:rPr lang="en-US" dirty="0"/>
                  <a:t>Now suppose the market is served by J competitive firms with identical cost structure. Their aggregate cost (given that all firms produce the same quantity q) is the same as for the above monopolist.</a:t>
                </a:r>
                <a:endParaRPr lang="de-DE" dirty="0"/>
              </a:p>
              <a:p>
                <a:pPr lvl="0">
                  <a:buFont typeface="+mj-lt"/>
                  <a:buAutoNum type="alphaLcParenR" startAt="3"/>
                </a:pPr>
                <a:r>
                  <a:rPr lang="en-US" dirty="0"/>
                  <a:t>What is the cost function for firm j?</a:t>
                </a:r>
                <a:endParaRPr lang="de-DE"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22</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803520" y="3360600"/>
              <a:ext cx="7353360" cy="2733840"/>
            </p14:xfrm>
          </p:contentPart>
        </mc:Choice>
        <mc:Fallback xmlns="">
          <p:pic>
            <p:nvPicPr>
              <p:cNvPr id="6" name="Freihand 5"/>
              <p:cNvPicPr/>
              <p:nvPr/>
            </p:nvPicPr>
            <p:blipFill>
              <a:blip r:embed="rId5"/>
              <a:stretch>
                <a:fillRect/>
              </a:stretch>
            </p:blipFill>
            <p:spPr>
              <a:xfrm>
                <a:off x="792360" y="3350160"/>
                <a:ext cx="7372080" cy="2755800"/>
              </a:xfrm>
              <a:prstGeom prst="rect">
                <a:avLst/>
              </a:prstGeom>
            </p:spPr>
          </p:pic>
        </mc:Fallback>
      </mc:AlternateContent>
    </p:spTree>
    <p:extLst>
      <p:ext uri="{BB962C8B-B14F-4D97-AF65-F5344CB8AC3E}">
        <p14:creationId xmlns:p14="http://schemas.microsoft.com/office/powerpoint/2010/main" val="4129818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Inverse market demand for a homogeneous good is given by </a:t>
                </a:r>
                <a14:m>
                  <m:oMath xmlns:m="http://schemas.openxmlformats.org/officeDocument/2006/math">
                    <m:r>
                      <a:rPr lang="en-US" i="1">
                        <a:latin typeface="Cambria Math" panose="02040503050406030204" pitchFamily="18" charset="0"/>
                      </a:rPr>
                      <m:t>𝑝</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e>
                    </m:d>
                    <m:r>
                      <a:rPr lang="en-US" i="1">
                        <a:latin typeface="Cambria Math" panose="02040503050406030204" pitchFamily="18" charset="0"/>
                      </a:rPr>
                      <m:t>=1−</m:t>
                    </m:r>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aggregate quantity). Suppose first a monopolist serves the market. The monopolist's costs are given by </a:t>
                </a:r>
                <a14:m>
                  <m:oMath xmlns:m="http://schemas.openxmlformats.org/officeDocument/2006/math">
                    <m:r>
                      <a:rPr lang="en-US" i="1">
                        <a:latin typeface="Cambria Math" panose="02040503050406030204" pitchFamily="18" charset="0"/>
                      </a:rPr>
                      <m:t>𝐶</m:t>
                    </m:r>
                    <m:d>
                      <m:dPr>
                        <m:ctrlPr>
                          <a:rPr lang="de-DE" i="1">
                            <a:latin typeface="Cambria Math" panose="02040503050406030204" pitchFamily="18" charset="0"/>
                          </a:rPr>
                        </m:ctrlPr>
                      </m:dPr>
                      <m:e>
                        <m:r>
                          <a:rPr lang="en-US" i="1">
                            <a:latin typeface="Cambria Math" panose="02040503050406030204" pitchFamily="18" charset="0"/>
                          </a:rPr>
                          <m:t>𝑄</m:t>
                        </m:r>
                      </m:e>
                    </m:d>
                    <m:r>
                      <a:rPr lang="en-US"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num>
                      <m:den>
                        <m:r>
                          <a:rPr lang="en-US" i="1">
                            <a:latin typeface="Cambria Math" panose="02040503050406030204" pitchFamily="18" charset="0"/>
                          </a:rPr>
                          <m:t>2</m:t>
                        </m:r>
                      </m:den>
                    </m:f>
                  </m:oMath>
                </a14:m>
                <a:r>
                  <a:rPr lang="en-US" dirty="0"/>
                  <a:t>.</a:t>
                </a:r>
                <a:endParaRPr lang="de-DE" dirty="0"/>
              </a:p>
              <a:p>
                <a:pPr marL="0" indent="0"/>
                <a:r>
                  <a:rPr lang="en-US" dirty="0"/>
                  <a:t>Now suppose the market is served by J competitive firms with identical cost structure. Their aggregate cost (given that all firms produce the same quantity q) is the same as for the above monopolist.</a:t>
                </a:r>
              </a:p>
              <a:p>
                <a:pPr lvl="0">
                  <a:buFont typeface="+mj-lt"/>
                  <a:buAutoNum type="alphaLcParenR" startAt="4"/>
                </a:pPr>
                <a:r>
                  <a:rPr lang="en-US" dirty="0"/>
                  <a:t>Determine the competitive equilibrium (price, quantity) and the outcome for firm j (quantity and profit).</a:t>
                </a:r>
                <a:endParaRPr lang="de-DE"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23</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1194480" y="3795480"/>
              <a:ext cx="7422120" cy="2419560"/>
            </p14:xfrm>
          </p:contentPart>
        </mc:Choice>
        <mc:Fallback xmlns="">
          <p:pic>
            <p:nvPicPr>
              <p:cNvPr id="6" name="Freihand 5"/>
              <p:cNvPicPr/>
              <p:nvPr/>
            </p:nvPicPr>
            <p:blipFill>
              <a:blip r:embed="rId5"/>
              <a:stretch>
                <a:fillRect/>
              </a:stretch>
            </p:blipFill>
            <p:spPr>
              <a:xfrm>
                <a:off x="1189440" y="3786480"/>
                <a:ext cx="7437600" cy="2437560"/>
              </a:xfrm>
              <a:prstGeom prst="rect">
                <a:avLst/>
              </a:prstGeom>
            </p:spPr>
          </p:pic>
        </mc:Fallback>
      </mc:AlternateContent>
    </p:spTree>
    <p:extLst>
      <p:ext uri="{BB962C8B-B14F-4D97-AF65-F5344CB8AC3E}">
        <p14:creationId xmlns:p14="http://schemas.microsoft.com/office/powerpoint/2010/main" val="1755109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24</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46960" y="1102680"/>
              <a:ext cx="8409960" cy="5505840"/>
            </p14:xfrm>
          </p:contentPart>
        </mc:Choice>
        <mc:Fallback xmlns="">
          <p:pic>
            <p:nvPicPr>
              <p:cNvPr id="3" name="Freihand 2"/>
              <p:cNvPicPr/>
              <p:nvPr/>
            </p:nvPicPr>
            <p:blipFill>
              <a:blip r:embed="rId4"/>
              <a:stretch>
                <a:fillRect/>
              </a:stretch>
            </p:blipFill>
            <p:spPr>
              <a:xfrm>
                <a:off x="237960" y="1092600"/>
                <a:ext cx="8426520" cy="5522040"/>
              </a:xfrm>
              <a:prstGeom prst="rect">
                <a:avLst/>
              </a:prstGeom>
            </p:spPr>
          </p:pic>
        </mc:Fallback>
      </mc:AlternateContent>
    </p:spTree>
    <p:extLst>
      <p:ext uri="{BB962C8B-B14F-4D97-AF65-F5344CB8AC3E}">
        <p14:creationId xmlns:p14="http://schemas.microsoft.com/office/powerpoint/2010/main" val="2711221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Inverse market demand for a homogeneous good is given by </a:t>
                </a:r>
                <a14:m>
                  <m:oMath xmlns:m="http://schemas.openxmlformats.org/officeDocument/2006/math">
                    <m:r>
                      <a:rPr lang="en-US" i="1">
                        <a:latin typeface="Cambria Math" panose="02040503050406030204" pitchFamily="18" charset="0"/>
                      </a:rPr>
                      <m:t>𝑝</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e>
                    </m:d>
                    <m:r>
                      <a:rPr lang="en-US" i="1">
                        <a:latin typeface="Cambria Math" panose="02040503050406030204" pitchFamily="18" charset="0"/>
                      </a:rPr>
                      <m:t>=1−</m:t>
                    </m:r>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aggregate quantity). Suppose first a monopolist serves the market. The monopolist's costs are given by </a:t>
                </a:r>
                <a14:m>
                  <m:oMath xmlns:m="http://schemas.openxmlformats.org/officeDocument/2006/math">
                    <m:r>
                      <a:rPr lang="en-US" i="1">
                        <a:latin typeface="Cambria Math" panose="02040503050406030204" pitchFamily="18" charset="0"/>
                      </a:rPr>
                      <m:t>𝐶</m:t>
                    </m:r>
                    <m:d>
                      <m:dPr>
                        <m:ctrlPr>
                          <a:rPr lang="de-DE" i="1">
                            <a:latin typeface="Cambria Math" panose="02040503050406030204" pitchFamily="18" charset="0"/>
                          </a:rPr>
                        </m:ctrlPr>
                      </m:dPr>
                      <m:e>
                        <m:r>
                          <a:rPr lang="en-US" i="1">
                            <a:latin typeface="Cambria Math" panose="02040503050406030204" pitchFamily="18" charset="0"/>
                          </a:rPr>
                          <m:t>𝑄</m:t>
                        </m:r>
                      </m:e>
                    </m:d>
                    <m:r>
                      <a:rPr lang="en-US"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num>
                      <m:den>
                        <m:r>
                          <a:rPr lang="en-US" i="1">
                            <a:latin typeface="Cambria Math" panose="02040503050406030204" pitchFamily="18" charset="0"/>
                          </a:rPr>
                          <m:t>2</m:t>
                        </m:r>
                      </m:den>
                    </m:f>
                  </m:oMath>
                </a14:m>
                <a:r>
                  <a:rPr lang="en-US" dirty="0"/>
                  <a:t>.</a:t>
                </a:r>
                <a:endParaRPr lang="de-DE" dirty="0"/>
              </a:p>
              <a:p>
                <a:pPr marL="0" indent="0"/>
                <a:r>
                  <a:rPr lang="en-US" dirty="0"/>
                  <a:t>Now suppose the market is served by J competitive firms with identical cost structure. Their aggregate cost (given that all firms produce the same quantity q) is the same as for the above monopolist.</a:t>
                </a:r>
              </a:p>
              <a:p>
                <a:pPr lvl="0">
                  <a:buFont typeface="+mj-lt"/>
                  <a:buAutoNum type="alphaLcParenR" startAt="5"/>
                </a:pPr>
                <a:r>
                  <a:rPr lang="en-US" dirty="0"/>
                  <a:t>Determine the welfare.</a:t>
                </a:r>
                <a:endParaRPr lang="de-DE"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25</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957600" y="2839680"/>
              <a:ext cx="8129160" cy="4004640"/>
            </p14:xfrm>
          </p:contentPart>
        </mc:Choice>
        <mc:Fallback xmlns="">
          <p:pic>
            <p:nvPicPr>
              <p:cNvPr id="6" name="Freihand 5"/>
              <p:cNvPicPr/>
              <p:nvPr/>
            </p:nvPicPr>
            <p:blipFill>
              <a:blip r:embed="rId5"/>
              <a:stretch>
                <a:fillRect/>
              </a:stretch>
            </p:blipFill>
            <p:spPr>
              <a:xfrm>
                <a:off x="949320" y="2830680"/>
                <a:ext cx="8144640" cy="4024800"/>
              </a:xfrm>
              <a:prstGeom prst="rect">
                <a:avLst/>
              </a:prstGeom>
            </p:spPr>
          </p:pic>
        </mc:Fallback>
      </mc:AlternateContent>
    </p:spTree>
    <p:extLst>
      <p:ext uri="{BB962C8B-B14F-4D97-AF65-F5344CB8AC3E}">
        <p14:creationId xmlns:p14="http://schemas.microsoft.com/office/powerpoint/2010/main" val="850912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Inverse market demand for a homogeneous good is given by </a:t>
                </a:r>
                <a14:m>
                  <m:oMath xmlns:m="http://schemas.openxmlformats.org/officeDocument/2006/math">
                    <m:r>
                      <a:rPr lang="en-US" i="1">
                        <a:latin typeface="Cambria Math" panose="02040503050406030204" pitchFamily="18" charset="0"/>
                      </a:rPr>
                      <m:t>𝑝</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e>
                    </m:d>
                    <m:r>
                      <a:rPr lang="en-US" i="1">
                        <a:latin typeface="Cambria Math" panose="02040503050406030204" pitchFamily="18" charset="0"/>
                      </a:rPr>
                      <m:t>=1−</m:t>
                    </m:r>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aggregate quantity). Suppose first a monopolist serves the market. The monopolist's costs are given by </a:t>
                </a:r>
                <a14:m>
                  <m:oMath xmlns:m="http://schemas.openxmlformats.org/officeDocument/2006/math">
                    <m:r>
                      <a:rPr lang="en-US" i="1">
                        <a:latin typeface="Cambria Math" panose="02040503050406030204" pitchFamily="18" charset="0"/>
                      </a:rPr>
                      <m:t>𝐶</m:t>
                    </m:r>
                    <m:d>
                      <m:dPr>
                        <m:ctrlPr>
                          <a:rPr lang="de-DE" i="1">
                            <a:latin typeface="Cambria Math" panose="02040503050406030204" pitchFamily="18" charset="0"/>
                          </a:rPr>
                        </m:ctrlPr>
                      </m:dPr>
                      <m:e>
                        <m:r>
                          <a:rPr lang="en-US" i="1">
                            <a:latin typeface="Cambria Math" panose="02040503050406030204" pitchFamily="18" charset="0"/>
                          </a:rPr>
                          <m:t>𝑄</m:t>
                        </m:r>
                      </m:e>
                    </m:d>
                    <m:r>
                      <a:rPr lang="en-US"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num>
                      <m:den>
                        <m:r>
                          <a:rPr lang="en-US" i="1">
                            <a:latin typeface="Cambria Math" panose="02040503050406030204" pitchFamily="18" charset="0"/>
                          </a:rPr>
                          <m:t>2</m:t>
                        </m:r>
                      </m:den>
                    </m:f>
                  </m:oMath>
                </a14:m>
                <a:r>
                  <a:rPr lang="en-US" dirty="0"/>
                  <a:t>.</a:t>
                </a:r>
                <a:endParaRPr lang="de-DE" dirty="0"/>
              </a:p>
              <a:p>
                <a:pPr marL="0" indent="0"/>
                <a:r>
                  <a:rPr lang="en-US" dirty="0"/>
                  <a:t>Now suppose the market is served by J competitive firms with identical cost structure. Their aggregate cost (given that all firms produce the same quantity q) is the same as for the above monopolist.</a:t>
                </a:r>
              </a:p>
              <a:p>
                <a:pPr lvl="0">
                  <a:buFont typeface="+mj-lt"/>
                  <a:buAutoNum type="alphaLcParenR" startAt="6"/>
                </a:pPr>
                <a:r>
                  <a:rPr lang="en-US" dirty="0"/>
                  <a:t>Compare the welfare in b) with the welfare in e).</a:t>
                </a:r>
                <a:endParaRPr lang="de-DE"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26</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895320" y="3652560"/>
              <a:ext cx="6201000" cy="1926720"/>
            </p14:xfrm>
          </p:contentPart>
        </mc:Choice>
        <mc:Fallback xmlns="">
          <p:pic>
            <p:nvPicPr>
              <p:cNvPr id="6" name="Freihand 5"/>
              <p:cNvPicPr/>
              <p:nvPr/>
            </p:nvPicPr>
            <p:blipFill>
              <a:blip r:embed="rId5"/>
              <a:stretch>
                <a:fillRect/>
              </a:stretch>
            </p:blipFill>
            <p:spPr>
              <a:xfrm>
                <a:off x="880920" y="3638880"/>
                <a:ext cx="6228720" cy="1954800"/>
              </a:xfrm>
              <a:prstGeom prst="rect">
                <a:avLst/>
              </a:prstGeom>
            </p:spPr>
          </p:pic>
        </mc:Fallback>
      </mc:AlternateContent>
    </p:spTree>
    <p:extLst>
      <p:ext uri="{BB962C8B-B14F-4D97-AF65-F5344CB8AC3E}">
        <p14:creationId xmlns:p14="http://schemas.microsoft.com/office/powerpoint/2010/main" val="2602951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Monopoly</a:t>
            </a:r>
            <a:br>
              <a:rPr lang="en-US" dirty="0"/>
            </a:br>
            <a:br>
              <a:rPr lang="en-US" dirty="0"/>
            </a:b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indent="0"/>
                <a:r>
                  <a:rPr lang="en-US" dirty="0"/>
                  <a:t>Inverse market demand for a homogeneous good is given by </a:t>
                </a:r>
                <a14:m>
                  <m:oMath xmlns:m="http://schemas.openxmlformats.org/officeDocument/2006/math">
                    <m:r>
                      <a:rPr lang="en-US" i="1">
                        <a:latin typeface="Cambria Math" panose="02040503050406030204" pitchFamily="18" charset="0"/>
                      </a:rPr>
                      <m:t>𝑝</m:t>
                    </m:r>
                    <m:d>
                      <m:dPr>
                        <m:ctrlPr>
                          <a:rPr lang="de-DE" i="1">
                            <a:latin typeface="Cambria Math" panose="02040503050406030204" pitchFamily="18" charset="0"/>
                          </a:rPr>
                        </m:ctrlPr>
                      </m:dPr>
                      <m:e>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e>
                    </m:d>
                    <m:r>
                      <a:rPr lang="en-US" i="1">
                        <a:latin typeface="Cambria Math" panose="02040503050406030204" pitchFamily="18" charset="0"/>
                      </a:rPr>
                      <m:t>=1−</m:t>
                    </m:r>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t>
                </a:r>
                <a14:m>
                  <m:oMath xmlns:m="http://schemas.openxmlformats.org/officeDocument/2006/math">
                    <m:sSub>
                      <m:sSubPr>
                        <m:ctrlPr>
                          <a:rPr lang="de-DE"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𝐷</m:t>
                        </m:r>
                      </m:sub>
                    </m:sSub>
                  </m:oMath>
                </a14:m>
                <a:r>
                  <a:rPr lang="en-US" dirty="0"/>
                  <a:t>: aggregate quantity). Suppose first a monopolist serves the market. The monopolist's costs are given by </a:t>
                </a:r>
                <a14:m>
                  <m:oMath xmlns:m="http://schemas.openxmlformats.org/officeDocument/2006/math">
                    <m:r>
                      <a:rPr lang="en-US" i="1">
                        <a:latin typeface="Cambria Math" panose="02040503050406030204" pitchFamily="18" charset="0"/>
                      </a:rPr>
                      <m:t>𝐶</m:t>
                    </m:r>
                    <m:d>
                      <m:dPr>
                        <m:ctrlPr>
                          <a:rPr lang="de-DE" i="1">
                            <a:latin typeface="Cambria Math" panose="02040503050406030204" pitchFamily="18" charset="0"/>
                          </a:rPr>
                        </m:ctrlPr>
                      </m:dPr>
                      <m:e>
                        <m:r>
                          <a:rPr lang="en-US" i="1">
                            <a:latin typeface="Cambria Math" panose="02040503050406030204" pitchFamily="18" charset="0"/>
                          </a:rPr>
                          <m:t>𝑄</m:t>
                        </m:r>
                      </m:e>
                    </m:d>
                    <m:r>
                      <a:rPr lang="en-US" i="1">
                        <a:latin typeface="Cambria Math" panose="02040503050406030204" pitchFamily="18" charset="0"/>
                      </a:rPr>
                      <m:t>=</m:t>
                    </m:r>
                    <m:f>
                      <m:fPr>
                        <m:ctrlPr>
                          <a:rPr lang="de-DE" i="1">
                            <a:latin typeface="Cambria Math" panose="02040503050406030204" pitchFamily="18" charset="0"/>
                          </a:rPr>
                        </m:ctrlPr>
                      </m:fPr>
                      <m:num>
                        <m:sSup>
                          <m:sSupPr>
                            <m:ctrlPr>
                              <a:rPr lang="de-DE" i="1">
                                <a:latin typeface="Cambria Math" panose="02040503050406030204" pitchFamily="18" charset="0"/>
                              </a:rPr>
                            </m:ctrlPr>
                          </m:sSupPr>
                          <m:e>
                            <m:r>
                              <a:rPr lang="en-US" i="1">
                                <a:latin typeface="Cambria Math" panose="02040503050406030204" pitchFamily="18" charset="0"/>
                              </a:rPr>
                              <m:t>𝑄</m:t>
                            </m:r>
                          </m:e>
                          <m:sup>
                            <m:r>
                              <a:rPr lang="en-US" i="1">
                                <a:latin typeface="Cambria Math" panose="02040503050406030204" pitchFamily="18" charset="0"/>
                              </a:rPr>
                              <m:t>2</m:t>
                            </m:r>
                          </m:sup>
                        </m:sSup>
                      </m:num>
                      <m:den>
                        <m:r>
                          <a:rPr lang="en-US" i="1">
                            <a:latin typeface="Cambria Math" panose="02040503050406030204" pitchFamily="18" charset="0"/>
                          </a:rPr>
                          <m:t>2</m:t>
                        </m:r>
                      </m:den>
                    </m:f>
                  </m:oMath>
                </a14:m>
                <a:r>
                  <a:rPr lang="en-US" dirty="0"/>
                  <a:t>.</a:t>
                </a:r>
                <a:endParaRPr lang="de-DE" dirty="0"/>
              </a:p>
              <a:p>
                <a:pPr marL="0" indent="0"/>
                <a:r>
                  <a:rPr lang="en-US" dirty="0"/>
                  <a:t>Now suppose the market is served by J competitive firms with identical cost structure. Their aggregate cost (given that all firms produce the same quantity q) is the same as for the above monopolist.</a:t>
                </a:r>
              </a:p>
              <a:p>
                <a:pPr lvl="0">
                  <a:buFont typeface="+mj-lt"/>
                  <a:buAutoNum type="alphaLcParenR" startAt="7"/>
                </a:pPr>
                <a:r>
                  <a:rPr lang="en-US" dirty="0"/>
                  <a:t>Give a Paretian interpretation of your result in f). (Hint: Look up the term pareto optimal)</a:t>
                </a:r>
                <a:endParaRPr lang="de-DE" dirty="0"/>
              </a:p>
              <a:p>
                <a:pPr marL="0" indent="0"/>
                <a:endParaRPr lang="de-DE" sz="1600" dirty="0"/>
              </a:p>
            </p:txBody>
          </p:sp>
        </mc:Choice>
        <mc:Fallback xmlns="">
          <p:sp>
            <p:nvSpPr>
              <p:cNvPr id="3" name="Inhaltsplatzhalter 2">
                <a:extLst>
                  <a:ext uri="{FF2B5EF4-FFF2-40B4-BE49-F238E27FC236}">
                    <a16:creationId xmlns:a16="http://schemas.microsoft.com/office/drawing/2014/main" id="{25CC5A0C-13E0-4590-ABBD-226A8AD13638}"/>
                  </a:ext>
                </a:extLst>
              </p:cNvPr>
              <p:cNvSpPr>
                <a:spLocks noGrp="1" noRot="1" noChangeAspect="1" noMove="1" noResize="1" noEditPoints="1" noAdjustHandles="1" noChangeArrowheads="1" noChangeShapeType="1" noTextEdit="1"/>
              </p:cNvSpPr>
              <p:nvPr>
                <p:ph idx="1"/>
              </p:nvPr>
            </p:nvSpPr>
            <p:spPr>
              <a:xfrm>
                <a:off x="539750" y="1340768"/>
                <a:ext cx="8061325" cy="4650457"/>
              </a:xfrm>
              <a:blipFill>
                <a:blip r:embed="rId3"/>
                <a:stretch>
                  <a:fillRect l="-1362" t="-393"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27</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25560" y="3764520"/>
              <a:ext cx="8993520" cy="3087360"/>
            </p14:xfrm>
          </p:contentPart>
        </mc:Choice>
        <mc:Fallback xmlns="">
          <p:pic>
            <p:nvPicPr>
              <p:cNvPr id="6" name="Freihand 5"/>
              <p:cNvPicPr/>
              <p:nvPr/>
            </p:nvPicPr>
            <p:blipFill>
              <a:blip r:embed="rId5"/>
              <a:stretch>
                <a:fillRect/>
              </a:stretch>
            </p:blipFill>
            <p:spPr>
              <a:xfrm>
                <a:off x="20520" y="3756600"/>
                <a:ext cx="9007920" cy="3106080"/>
              </a:xfrm>
              <a:prstGeom prst="rect">
                <a:avLst/>
              </a:prstGeom>
            </p:spPr>
          </p:pic>
        </mc:Fallback>
      </mc:AlternateContent>
    </p:spTree>
    <p:extLst>
      <p:ext uri="{BB962C8B-B14F-4D97-AF65-F5344CB8AC3E}">
        <p14:creationId xmlns:p14="http://schemas.microsoft.com/office/powerpoint/2010/main" val="3690927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281D1-0FAB-4302-B224-F95311BAFC76}"/>
              </a:ext>
            </a:extLst>
          </p:cNvPr>
          <p:cNvSpPr>
            <a:spLocks noGrp="1"/>
          </p:cNvSpPr>
          <p:nvPr>
            <p:ph type="title"/>
          </p:nvPr>
        </p:nvSpPr>
        <p:spPr>
          <a:xfrm>
            <a:off x="539750" y="995033"/>
            <a:ext cx="8061325" cy="743280"/>
          </a:xfrm>
        </p:spPr>
        <p:txBody>
          <a:bodyPr/>
          <a:lstStyle/>
          <a:p>
            <a:r>
              <a:rPr lang="en-US" altLang="de-DE" dirty="0">
                <a:latin typeface="+mn-lt"/>
              </a:rPr>
              <a:t>Load Curve and Load Duration Curve</a:t>
            </a:r>
            <a:br>
              <a:rPr lang="en-US" altLang="de-DE" dirty="0">
                <a:latin typeface="+mn-lt"/>
              </a:rPr>
            </a:br>
            <a:endParaRPr lang="de-DE" dirty="0">
              <a:latin typeface="+mn-lt"/>
            </a:endParaRPr>
          </a:p>
        </p:txBody>
      </p:sp>
      <p:sp>
        <p:nvSpPr>
          <p:cNvPr id="5" name="Foliennummernplatzhalter 4">
            <a:extLst>
              <a:ext uri="{FF2B5EF4-FFF2-40B4-BE49-F238E27FC236}">
                <a16:creationId xmlns:a16="http://schemas.microsoft.com/office/drawing/2014/main" id="{1A8D7FEC-5243-41F7-B965-8C31A1C0D976}"/>
              </a:ext>
            </a:extLst>
          </p:cNvPr>
          <p:cNvSpPr>
            <a:spLocks noGrp="1"/>
          </p:cNvSpPr>
          <p:nvPr>
            <p:ph type="sldNum" sz="quarter" idx="11"/>
          </p:nvPr>
        </p:nvSpPr>
        <p:spPr/>
        <p:txBody>
          <a:bodyPr/>
          <a:lstStyle/>
          <a:p>
            <a:r>
              <a:rPr lang="de-DE" altLang="de-DE">
                <a:latin typeface="+mn-lt"/>
              </a:rPr>
              <a:t>Slide </a:t>
            </a:r>
            <a:fld id="{5EAACD38-76DA-45AF-B952-DE84E0A62E99}" type="slidenum">
              <a:rPr lang="de-DE" altLang="de-DE" smtClean="0">
                <a:latin typeface="+mn-lt"/>
              </a:rPr>
              <a:pPr/>
              <a:t>28</a:t>
            </a:fld>
            <a:endParaRPr lang="de-DE" altLang="de-DE" dirty="0">
              <a:latin typeface="+mn-lt"/>
            </a:endParaRPr>
          </a:p>
        </p:txBody>
      </p:sp>
      <p:grpSp>
        <p:nvGrpSpPr>
          <p:cNvPr id="6" name="Gruppieren 4">
            <a:extLst>
              <a:ext uri="{FF2B5EF4-FFF2-40B4-BE49-F238E27FC236}">
                <a16:creationId xmlns:a16="http://schemas.microsoft.com/office/drawing/2014/main" id="{48D7AF15-1256-4630-A51C-E9C37892D1C0}"/>
              </a:ext>
            </a:extLst>
          </p:cNvPr>
          <p:cNvGrpSpPr>
            <a:grpSpLocks/>
          </p:cNvGrpSpPr>
          <p:nvPr/>
        </p:nvGrpSpPr>
        <p:grpSpPr bwMode="auto">
          <a:xfrm>
            <a:off x="-15001" y="1547812"/>
            <a:ext cx="8418312" cy="4868581"/>
            <a:chOff x="130175" y="1341438"/>
            <a:chExt cx="8909050" cy="5331568"/>
          </a:xfrm>
        </p:grpSpPr>
        <p:grpSp>
          <p:nvGrpSpPr>
            <p:cNvPr id="7" name="Group 55">
              <a:extLst>
                <a:ext uri="{FF2B5EF4-FFF2-40B4-BE49-F238E27FC236}">
                  <a16:creationId xmlns:a16="http://schemas.microsoft.com/office/drawing/2014/main" id="{D035E77C-D993-4906-9135-7962DB344527}"/>
                </a:ext>
              </a:extLst>
            </p:cNvPr>
            <p:cNvGrpSpPr>
              <a:grpSpLocks/>
            </p:cNvGrpSpPr>
            <p:nvPr/>
          </p:nvGrpSpPr>
          <p:grpSpPr bwMode="auto">
            <a:xfrm>
              <a:off x="527050" y="1854200"/>
              <a:ext cx="4681538" cy="4303713"/>
              <a:chOff x="249" y="1077"/>
              <a:chExt cx="2949" cy="2711"/>
            </a:xfrm>
          </p:grpSpPr>
          <p:sp>
            <p:nvSpPr>
              <p:cNvPr id="45" name="Line 10">
                <a:extLst>
                  <a:ext uri="{FF2B5EF4-FFF2-40B4-BE49-F238E27FC236}">
                    <a16:creationId xmlns:a16="http://schemas.microsoft.com/office/drawing/2014/main" id="{5E7910C6-B014-4980-AB1F-12D08194DF77}"/>
                  </a:ext>
                </a:extLst>
              </p:cNvPr>
              <p:cNvSpPr>
                <a:spLocks noChangeShapeType="1"/>
              </p:cNvSpPr>
              <p:nvPr/>
            </p:nvSpPr>
            <p:spPr bwMode="auto">
              <a:xfrm>
                <a:off x="249" y="3789"/>
                <a:ext cx="294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6" name="Line 11">
                <a:extLst>
                  <a:ext uri="{FF2B5EF4-FFF2-40B4-BE49-F238E27FC236}">
                    <a16:creationId xmlns:a16="http://schemas.microsoft.com/office/drawing/2014/main" id="{25B18E31-9199-43BD-89B7-32C5847C008A}"/>
                  </a:ext>
                </a:extLst>
              </p:cNvPr>
              <p:cNvSpPr>
                <a:spLocks noChangeShapeType="1"/>
              </p:cNvSpPr>
              <p:nvPr/>
            </p:nvSpPr>
            <p:spPr bwMode="auto">
              <a:xfrm flipH="1" flipV="1">
                <a:off x="975" y="1077"/>
                <a:ext cx="0" cy="2711"/>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sp>
          <p:nvSpPr>
            <p:cNvPr id="8" name="Freeform 18">
              <a:extLst>
                <a:ext uri="{FF2B5EF4-FFF2-40B4-BE49-F238E27FC236}">
                  <a16:creationId xmlns:a16="http://schemas.microsoft.com/office/drawing/2014/main" id="{49095FDA-C94B-4DCF-A67B-A1A04EC8E678}"/>
                </a:ext>
              </a:extLst>
            </p:cNvPr>
            <p:cNvSpPr>
              <a:spLocks/>
            </p:cNvSpPr>
            <p:nvPr/>
          </p:nvSpPr>
          <p:spPr bwMode="auto">
            <a:xfrm>
              <a:off x="1664808" y="2466226"/>
              <a:ext cx="3096318" cy="2673761"/>
            </a:xfrm>
            <a:custGeom>
              <a:avLst/>
              <a:gdLst>
                <a:gd name="T0" fmla="*/ 0 w 1860"/>
                <a:gd name="T1" fmla="*/ 1232 h 1368"/>
                <a:gd name="T2" fmla="*/ 45 w 1860"/>
                <a:gd name="T3" fmla="*/ 1277 h 1368"/>
                <a:gd name="T4" fmla="*/ 136 w 1860"/>
                <a:gd name="T5" fmla="*/ 1277 h 1368"/>
                <a:gd name="T6" fmla="*/ 181 w 1860"/>
                <a:gd name="T7" fmla="*/ 1368 h 1368"/>
                <a:gd name="T8" fmla="*/ 272 w 1860"/>
                <a:gd name="T9" fmla="*/ 1277 h 1368"/>
                <a:gd name="T10" fmla="*/ 408 w 1860"/>
                <a:gd name="T11" fmla="*/ 914 h 1368"/>
                <a:gd name="T12" fmla="*/ 499 w 1860"/>
                <a:gd name="T13" fmla="*/ 642 h 1368"/>
                <a:gd name="T14" fmla="*/ 635 w 1860"/>
                <a:gd name="T15" fmla="*/ 143 h 1368"/>
                <a:gd name="T16" fmla="*/ 726 w 1860"/>
                <a:gd name="T17" fmla="*/ 7 h 1368"/>
                <a:gd name="T18" fmla="*/ 907 w 1860"/>
                <a:gd name="T19" fmla="*/ 188 h 1368"/>
                <a:gd name="T20" fmla="*/ 1043 w 1860"/>
                <a:gd name="T21" fmla="*/ 642 h 1368"/>
                <a:gd name="T22" fmla="*/ 1270 w 1860"/>
                <a:gd name="T23" fmla="*/ 687 h 1368"/>
                <a:gd name="T24" fmla="*/ 1361 w 1860"/>
                <a:gd name="T25" fmla="*/ 506 h 1368"/>
                <a:gd name="T26" fmla="*/ 1678 w 1860"/>
                <a:gd name="T27" fmla="*/ 1005 h 1368"/>
                <a:gd name="T28" fmla="*/ 1860 w 1860"/>
                <a:gd name="T29" fmla="*/ 1186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0" h="1368">
                  <a:moveTo>
                    <a:pt x="0" y="1232"/>
                  </a:moveTo>
                  <a:cubicBezTo>
                    <a:pt x="11" y="1251"/>
                    <a:pt x="22" y="1270"/>
                    <a:pt x="45" y="1277"/>
                  </a:cubicBezTo>
                  <a:cubicBezTo>
                    <a:pt x="68" y="1284"/>
                    <a:pt x="113" y="1262"/>
                    <a:pt x="136" y="1277"/>
                  </a:cubicBezTo>
                  <a:cubicBezTo>
                    <a:pt x="159" y="1292"/>
                    <a:pt x="158" y="1368"/>
                    <a:pt x="181" y="1368"/>
                  </a:cubicBezTo>
                  <a:cubicBezTo>
                    <a:pt x="204" y="1368"/>
                    <a:pt x="234" y="1352"/>
                    <a:pt x="272" y="1277"/>
                  </a:cubicBezTo>
                  <a:cubicBezTo>
                    <a:pt x="310" y="1202"/>
                    <a:pt x="370" y="1020"/>
                    <a:pt x="408" y="914"/>
                  </a:cubicBezTo>
                  <a:cubicBezTo>
                    <a:pt x="446" y="808"/>
                    <a:pt x="461" y="770"/>
                    <a:pt x="499" y="642"/>
                  </a:cubicBezTo>
                  <a:cubicBezTo>
                    <a:pt x="537" y="514"/>
                    <a:pt x="597" y="249"/>
                    <a:pt x="635" y="143"/>
                  </a:cubicBezTo>
                  <a:cubicBezTo>
                    <a:pt x="673" y="37"/>
                    <a:pt x="681" y="0"/>
                    <a:pt x="726" y="7"/>
                  </a:cubicBezTo>
                  <a:cubicBezTo>
                    <a:pt x="771" y="14"/>
                    <a:pt x="854" y="82"/>
                    <a:pt x="907" y="188"/>
                  </a:cubicBezTo>
                  <a:cubicBezTo>
                    <a:pt x="960" y="294"/>
                    <a:pt x="983" y="559"/>
                    <a:pt x="1043" y="642"/>
                  </a:cubicBezTo>
                  <a:cubicBezTo>
                    <a:pt x="1103" y="725"/>
                    <a:pt x="1217" y="710"/>
                    <a:pt x="1270" y="687"/>
                  </a:cubicBezTo>
                  <a:cubicBezTo>
                    <a:pt x="1323" y="664"/>
                    <a:pt x="1293" y="453"/>
                    <a:pt x="1361" y="506"/>
                  </a:cubicBezTo>
                  <a:cubicBezTo>
                    <a:pt x="1429" y="559"/>
                    <a:pt x="1595" y="892"/>
                    <a:pt x="1678" y="1005"/>
                  </a:cubicBezTo>
                  <a:cubicBezTo>
                    <a:pt x="1761" y="1118"/>
                    <a:pt x="1810" y="1152"/>
                    <a:pt x="1860" y="1186"/>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9" name="Line 19">
              <a:extLst>
                <a:ext uri="{FF2B5EF4-FFF2-40B4-BE49-F238E27FC236}">
                  <a16:creationId xmlns:a16="http://schemas.microsoft.com/office/drawing/2014/main" id="{6B8F969A-B892-4C80-8EFB-9D717EAA5BA4}"/>
                </a:ext>
              </a:extLst>
            </p:cNvPr>
            <p:cNvSpPr>
              <a:spLocks noChangeShapeType="1"/>
            </p:cNvSpPr>
            <p:nvPr/>
          </p:nvSpPr>
          <p:spPr bwMode="auto">
            <a:xfrm>
              <a:off x="4746005" y="4008245"/>
              <a:ext cx="0" cy="2150484"/>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0" name="Line 21">
              <a:extLst>
                <a:ext uri="{FF2B5EF4-FFF2-40B4-BE49-F238E27FC236}">
                  <a16:creationId xmlns:a16="http://schemas.microsoft.com/office/drawing/2014/main" id="{BEB158AC-3F54-4AE7-BBD1-E135E4BFA044}"/>
                </a:ext>
              </a:extLst>
            </p:cNvPr>
            <p:cNvSpPr>
              <a:spLocks noChangeShapeType="1"/>
            </p:cNvSpPr>
            <p:nvPr/>
          </p:nvSpPr>
          <p:spPr bwMode="auto">
            <a:xfrm flipV="1">
              <a:off x="1333840" y="5148679"/>
              <a:ext cx="7128418" cy="869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1" name="Line 23">
              <a:extLst>
                <a:ext uri="{FF2B5EF4-FFF2-40B4-BE49-F238E27FC236}">
                  <a16:creationId xmlns:a16="http://schemas.microsoft.com/office/drawing/2014/main" id="{9930C2B5-E671-460D-B441-CCDD511C8176}"/>
                </a:ext>
              </a:extLst>
            </p:cNvPr>
            <p:cNvSpPr>
              <a:spLocks noChangeShapeType="1"/>
            </p:cNvSpPr>
            <p:nvPr/>
          </p:nvSpPr>
          <p:spPr bwMode="auto">
            <a:xfrm flipV="1">
              <a:off x="2519950" y="3714445"/>
              <a:ext cx="865221"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2" name="Line 24">
              <a:extLst>
                <a:ext uri="{FF2B5EF4-FFF2-40B4-BE49-F238E27FC236}">
                  <a16:creationId xmlns:a16="http://schemas.microsoft.com/office/drawing/2014/main" id="{9C14C768-B97F-4545-8F6C-6908C209D199}"/>
                </a:ext>
              </a:extLst>
            </p:cNvPr>
            <p:cNvSpPr>
              <a:spLocks noChangeShapeType="1"/>
            </p:cNvSpPr>
            <p:nvPr/>
          </p:nvSpPr>
          <p:spPr bwMode="auto">
            <a:xfrm>
              <a:off x="2701395" y="2930396"/>
              <a:ext cx="43177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3" name="Text Box 27">
              <a:extLst>
                <a:ext uri="{FF2B5EF4-FFF2-40B4-BE49-F238E27FC236}">
                  <a16:creationId xmlns:a16="http://schemas.microsoft.com/office/drawing/2014/main" id="{8CE115C9-92C3-4738-B5C2-F586A3B8D29A}"/>
                </a:ext>
              </a:extLst>
            </p:cNvPr>
            <p:cNvSpPr txBox="1">
              <a:spLocks noChangeArrowheads="1"/>
            </p:cNvSpPr>
            <p:nvPr/>
          </p:nvSpPr>
          <p:spPr bwMode="auto">
            <a:xfrm>
              <a:off x="2616200" y="2517775"/>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1</a:t>
              </a:r>
            </a:p>
          </p:txBody>
        </p:sp>
        <p:sp>
          <p:nvSpPr>
            <p:cNvPr id="14" name="Text Box 29">
              <a:extLst>
                <a:ext uri="{FF2B5EF4-FFF2-40B4-BE49-F238E27FC236}">
                  <a16:creationId xmlns:a16="http://schemas.microsoft.com/office/drawing/2014/main" id="{F5C86758-DCEE-4B31-9BCB-534335F46B08}"/>
                </a:ext>
              </a:extLst>
            </p:cNvPr>
            <p:cNvSpPr txBox="1">
              <a:spLocks noChangeArrowheads="1"/>
            </p:cNvSpPr>
            <p:nvPr/>
          </p:nvSpPr>
          <p:spPr bwMode="auto">
            <a:xfrm>
              <a:off x="2557463" y="3200400"/>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2</a:t>
              </a:r>
            </a:p>
          </p:txBody>
        </p:sp>
        <p:sp>
          <p:nvSpPr>
            <p:cNvPr id="15" name="Text Box 31">
              <a:extLst>
                <a:ext uri="{FF2B5EF4-FFF2-40B4-BE49-F238E27FC236}">
                  <a16:creationId xmlns:a16="http://schemas.microsoft.com/office/drawing/2014/main" id="{8AB6D4F3-9C33-4F8E-B46A-72A24DE846F6}"/>
                </a:ext>
              </a:extLst>
            </p:cNvPr>
            <p:cNvSpPr txBox="1">
              <a:spLocks noChangeArrowheads="1"/>
            </p:cNvSpPr>
            <p:nvPr/>
          </p:nvSpPr>
          <p:spPr bwMode="auto">
            <a:xfrm>
              <a:off x="2630488" y="4633913"/>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4</a:t>
              </a:r>
            </a:p>
          </p:txBody>
        </p:sp>
        <p:sp>
          <p:nvSpPr>
            <p:cNvPr id="16" name="Text Box 33">
              <a:extLst>
                <a:ext uri="{FF2B5EF4-FFF2-40B4-BE49-F238E27FC236}">
                  <a16:creationId xmlns:a16="http://schemas.microsoft.com/office/drawing/2014/main" id="{4F40B533-9910-4418-9679-266671DD4C7A}"/>
                </a:ext>
              </a:extLst>
            </p:cNvPr>
            <p:cNvSpPr txBox="1">
              <a:spLocks noChangeArrowheads="1"/>
            </p:cNvSpPr>
            <p:nvPr/>
          </p:nvSpPr>
          <p:spPr bwMode="auto">
            <a:xfrm>
              <a:off x="3608388" y="3425825"/>
              <a:ext cx="647700" cy="370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3</a:t>
              </a:r>
            </a:p>
          </p:txBody>
        </p:sp>
        <p:sp>
          <p:nvSpPr>
            <p:cNvPr id="17" name="Line 34">
              <a:extLst>
                <a:ext uri="{FF2B5EF4-FFF2-40B4-BE49-F238E27FC236}">
                  <a16:creationId xmlns:a16="http://schemas.microsoft.com/office/drawing/2014/main" id="{C28DFE4F-C964-4289-9F52-0E8E99A1DFA2}"/>
                </a:ext>
              </a:extLst>
            </p:cNvPr>
            <p:cNvSpPr>
              <a:spLocks noChangeShapeType="1"/>
            </p:cNvSpPr>
            <p:nvPr/>
          </p:nvSpPr>
          <p:spPr bwMode="auto">
            <a:xfrm>
              <a:off x="3853903" y="3702275"/>
              <a:ext cx="216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18" name="Line 39">
              <a:extLst>
                <a:ext uri="{FF2B5EF4-FFF2-40B4-BE49-F238E27FC236}">
                  <a16:creationId xmlns:a16="http://schemas.microsoft.com/office/drawing/2014/main" id="{4785EA8B-5E01-4B3F-895F-6000926B4075}"/>
                </a:ext>
              </a:extLst>
            </p:cNvPr>
            <p:cNvSpPr>
              <a:spLocks noChangeShapeType="1"/>
            </p:cNvSpPr>
            <p:nvPr/>
          </p:nvSpPr>
          <p:spPr bwMode="auto">
            <a:xfrm>
              <a:off x="1333840" y="5171280"/>
              <a:ext cx="0" cy="923125"/>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19" name="Group 57">
              <a:extLst>
                <a:ext uri="{FF2B5EF4-FFF2-40B4-BE49-F238E27FC236}">
                  <a16:creationId xmlns:a16="http://schemas.microsoft.com/office/drawing/2014/main" id="{7AB8B227-B04C-4F01-A3D6-4D361EEA9E2B}"/>
                </a:ext>
              </a:extLst>
            </p:cNvPr>
            <p:cNvGrpSpPr>
              <a:grpSpLocks/>
            </p:cNvGrpSpPr>
            <p:nvPr/>
          </p:nvGrpSpPr>
          <p:grpSpPr bwMode="auto">
            <a:xfrm>
              <a:off x="130175" y="2466976"/>
              <a:ext cx="5524500" cy="3690938"/>
              <a:chOff x="-10" y="1463"/>
              <a:chExt cx="3480" cy="2325"/>
            </a:xfrm>
          </p:grpSpPr>
          <p:sp>
            <p:nvSpPr>
              <p:cNvPr id="42" name="Text Box 43">
                <a:extLst>
                  <a:ext uri="{FF2B5EF4-FFF2-40B4-BE49-F238E27FC236}">
                    <a16:creationId xmlns:a16="http://schemas.microsoft.com/office/drawing/2014/main" id="{AC26BF8E-A069-44AF-9825-164FFACD0D00}"/>
                  </a:ext>
                </a:extLst>
              </p:cNvPr>
              <p:cNvSpPr txBox="1">
                <a:spLocks noChangeArrowheads="1"/>
              </p:cNvSpPr>
              <p:nvPr/>
            </p:nvSpPr>
            <p:spPr bwMode="auto">
              <a:xfrm rot="10800000">
                <a:off x="-10" y="1933"/>
                <a:ext cx="328"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dirty="0" err="1">
                    <a:solidFill>
                      <a:srgbClr val="000000"/>
                    </a:solidFill>
                    <a:latin typeface="+mn-lt"/>
                  </a:rPr>
                  <a:t>P</a:t>
                </a:r>
                <a:r>
                  <a:rPr lang="de-DE" altLang="de-DE" baseline="-25000" dirty="0" err="1">
                    <a:solidFill>
                      <a:srgbClr val="000000"/>
                    </a:solidFill>
                    <a:latin typeface="+mn-lt"/>
                  </a:rPr>
                  <a:t>max</a:t>
                </a:r>
                <a:endParaRPr lang="de-DE" altLang="de-DE" baseline="-25000" dirty="0">
                  <a:solidFill>
                    <a:srgbClr val="000000"/>
                  </a:solidFill>
                  <a:latin typeface="+mn-lt"/>
                </a:endParaRPr>
              </a:p>
            </p:txBody>
          </p:sp>
          <p:sp>
            <p:nvSpPr>
              <p:cNvPr id="43" name="Line 22">
                <a:extLst>
                  <a:ext uri="{FF2B5EF4-FFF2-40B4-BE49-F238E27FC236}">
                    <a16:creationId xmlns:a16="http://schemas.microsoft.com/office/drawing/2014/main" id="{BF2A0DC0-296A-47F7-B1F2-06ABE96308B3}"/>
                  </a:ext>
                </a:extLst>
              </p:cNvPr>
              <p:cNvSpPr>
                <a:spLocks noChangeShapeType="1"/>
              </p:cNvSpPr>
              <p:nvPr/>
            </p:nvSpPr>
            <p:spPr bwMode="auto">
              <a:xfrm>
                <a:off x="204" y="1463"/>
                <a:ext cx="3266"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4" name="Line 40">
                <a:extLst>
                  <a:ext uri="{FF2B5EF4-FFF2-40B4-BE49-F238E27FC236}">
                    <a16:creationId xmlns:a16="http://schemas.microsoft.com/office/drawing/2014/main" id="{39D83CB2-B0DF-496D-AEAB-9867A0A762E3}"/>
                  </a:ext>
                </a:extLst>
              </p:cNvPr>
              <p:cNvSpPr>
                <a:spLocks noChangeShapeType="1"/>
              </p:cNvSpPr>
              <p:nvPr/>
            </p:nvSpPr>
            <p:spPr bwMode="auto">
              <a:xfrm>
                <a:off x="295" y="1480"/>
                <a:ext cx="0" cy="2308"/>
              </a:xfrm>
              <a:prstGeom prst="line">
                <a:avLst/>
              </a:prstGeom>
              <a:noFill/>
              <a:ln w="254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sp>
          <p:nvSpPr>
            <p:cNvPr id="20" name="Text Box 41">
              <a:extLst>
                <a:ext uri="{FF2B5EF4-FFF2-40B4-BE49-F238E27FC236}">
                  <a16:creationId xmlns:a16="http://schemas.microsoft.com/office/drawing/2014/main" id="{EC62159A-CE0E-46F7-8B83-8DB9F0B0EE4F}"/>
                </a:ext>
              </a:extLst>
            </p:cNvPr>
            <p:cNvSpPr txBox="1">
              <a:spLocks noChangeArrowheads="1"/>
            </p:cNvSpPr>
            <p:nvPr/>
          </p:nvSpPr>
          <p:spPr bwMode="auto">
            <a:xfrm rot="10800000">
              <a:off x="899888" y="5081588"/>
              <a:ext cx="521150"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a:solidFill>
                    <a:srgbClr val="000000"/>
                  </a:solidFill>
                  <a:latin typeface="+mn-lt"/>
                </a:rPr>
                <a:t>P</a:t>
              </a:r>
              <a:r>
                <a:rPr lang="de-DE" altLang="de-DE" baseline="-25000">
                  <a:solidFill>
                    <a:srgbClr val="000000"/>
                  </a:solidFill>
                  <a:latin typeface="+mn-lt"/>
                </a:rPr>
                <a:t>min</a:t>
              </a:r>
            </a:p>
          </p:txBody>
        </p:sp>
        <p:sp>
          <p:nvSpPr>
            <p:cNvPr id="22" name="Rectangle 51" descr="Wide upward diagonal">
              <a:extLst>
                <a:ext uri="{FF2B5EF4-FFF2-40B4-BE49-F238E27FC236}">
                  <a16:creationId xmlns:a16="http://schemas.microsoft.com/office/drawing/2014/main" id="{E52C3266-D84F-49DA-B79D-5EE406297E61}"/>
                </a:ext>
              </a:extLst>
            </p:cNvPr>
            <p:cNvSpPr>
              <a:spLocks noChangeArrowheads="1"/>
            </p:cNvSpPr>
            <p:nvPr/>
          </p:nvSpPr>
          <p:spPr bwMode="auto">
            <a:xfrm>
              <a:off x="1765611" y="5226911"/>
              <a:ext cx="2951834" cy="867494"/>
            </a:xfrm>
            <a:prstGeom prst="rect">
              <a:avLst/>
            </a:prstGeom>
            <a:pattFill prst="wdUpDiag">
              <a:fgClr>
                <a:schemeClr val="tx1"/>
              </a:fgClr>
              <a:bgClr>
                <a:schemeClr val="bg1"/>
              </a:bgClr>
            </a:pattFill>
            <a:ln>
              <a:noFill/>
            </a:ln>
            <a:effectLst/>
            <a:extLs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23" name="Text Box 53">
              <a:extLst>
                <a:ext uri="{FF2B5EF4-FFF2-40B4-BE49-F238E27FC236}">
                  <a16:creationId xmlns:a16="http://schemas.microsoft.com/office/drawing/2014/main" id="{1D6FE785-D4B9-4890-B961-EE831E3F2334}"/>
                </a:ext>
              </a:extLst>
            </p:cNvPr>
            <p:cNvSpPr txBox="1">
              <a:spLocks noChangeArrowheads="1"/>
            </p:cNvSpPr>
            <p:nvPr/>
          </p:nvSpPr>
          <p:spPr bwMode="auto">
            <a:xfrm>
              <a:off x="1046163" y="1412874"/>
              <a:ext cx="1366837"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2400">
                  <a:solidFill>
                    <a:srgbClr val="000000"/>
                  </a:solidFill>
                  <a:latin typeface="+mn-lt"/>
                </a:rPr>
                <a:t>P[MW]</a:t>
              </a:r>
            </a:p>
          </p:txBody>
        </p:sp>
        <p:sp>
          <p:nvSpPr>
            <p:cNvPr id="24" name="Text Box 56">
              <a:extLst>
                <a:ext uri="{FF2B5EF4-FFF2-40B4-BE49-F238E27FC236}">
                  <a16:creationId xmlns:a16="http://schemas.microsoft.com/office/drawing/2014/main" id="{7CCC86BF-5047-4579-A2DF-17B499656E3A}"/>
                </a:ext>
              </a:extLst>
            </p:cNvPr>
            <p:cNvSpPr txBox="1">
              <a:spLocks noChangeArrowheads="1"/>
            </p:cNvSpPr>
            <p:nvPr/>
          </p:nvSpPr>
          <p:spPr bwMode="auto">
            <a:xfrm>
              <a:off x="2846388" y="6165850"/>
              <a:ext cx="2374900"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r">
                <a:spcBef>
                  <a:spcPct val="50000"/>
                </a:spcBef>
                <a:buFontTx/>
                <a:buNone/>
              </a:pPr>
              <a:r>
                <a:rPr lang="de-DE" altLang="de-DE" sz="2400" dirty="0">
                  <a:solidFill>
                    <a:srgbClr val="000000"/>
                  </a:solidFill>
                  <a:latin typeface="+mn-lt"/>
                </a:rPr>
                <a:t>Time </a:t>
              </a:r>
              <a:r>
                <a:rPr lang="de-DE" altLang="de-DE" sz="2400" dirty="0" err="1">
                  <a:solidFill>
                    <a:srgbClr val="000000"/>
                  </a:solidFill>
                  <a:latin typeface="+mn-lt"/>
                </a:rPr>
                <a:t>of</a:t>
              </a:r>
              <a:r>
                <a:rPr lang="de-DE" altLang="de-DE" sz="2400" dirty="0">
                  <a:solidFill>
                    <a:srgbClr val="000000"/>
                  </a:solidFill>
                  <a:latin typeface="+mn-lt"/>
                </a:rPr>
                <a:t> </a:t>
              </a:r>
              <a:r>
                <a:rPr lang="de-DE" altLang="de-DE" sz="2400" dirty="0" err="1">
                  <a:solidFill>
                    <a:srgbClr val="000000"/>
                  </a:solidFill>
                  <a:latin typeface="+mn-lt"/>
                </a:rPr>
                <a:t>day</a:t>
              </a:r>
              <a:endParaRPr lang="de-DE" altLang="de-DE" sz="2400" dirty="0">
                <a:solidFill>
                  <a:srgbClr val="000000"/>
                </a:solidFill>
                <a:latin typeface="+mn-lt"/>
              </a:endParaRPr>
            </a:p>
          </p:txBody>
        </p:sp>
        <p:grpSp>
          <p:nvGrpSpPr>
            <p:cNvPr id="25" name="Group 62">
              <a:extLst>
                <a:ext uri="{FF2B5EF4-FFF2-40B4-BE49-F238E27FC236}">
                  <a16:creationId xmlns:a16="http://schemas.microsoft.com/office/drawing/2014/main" id="{6949F238-9F62-4FBD-97E5-BD93E6EA714B}"/>
                </a:ext>
              </a:extLst>
            </p:cNvPr>
            <p:cNvGrpSpPr>
              <a:grpSpLocks/>
            </p:cNvGrpSpPr>
            <p:nvPr/>
          </p:nvGrpSpPr>
          <p:grpSpPr bwMode="auto">
            <a:xfrm>
              <a:off x="4862513" y="1341438"/>
              <a:ext cx="4176712" cy="4835524"/>
              <a:chOff x="2971" y="754"/>
              <a:chExt cx="2631" cy="3046"/>
            </a:xfrm>
          </p:grpSpPr>
          <p:sp>
            <p:nvSpPr>
              <p:cNvPr id="27" name="Line 50">
                <a:extLst>
                  <a:ext uri="{FF2B5EF4-FFF2-40B4-BE49-F238E27FC236}">
                    <a16:creationId xmlns:a16="http://schemas.microsoft.com/office/drawing/2014/main" id="{C32D26D0-8CE4-4380-A176-84EEEA4558E0}"/>
                  </a:ext>
                </a:extLst>
              </p:cNvPr>
              <p:cNvSpPr>
                <a:spLocks noChangeShapeType="1"/>
              </p:cNvSpPr>
              <p:nvPr/>
            </p:nvSpPr>
            <p:spPr bwMode="auto">
              <a:xfrm>
                <a:off x="5239" y="3122"/>
                <a:ext cx="0" cy="67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28" name="Group 61">
                <a:extLst>
                  <a:ext uri="{FF2B5EF4-FFF2-40B4-BE49-F238E27FC236}">
                    <a16:creationId xmlns:a16="http://schemas.microsoft.com/office/drawing/2014/main" id="{98EA223E-ACE3-47B5-BB58-DB7DA7029618}"/>
                  </a:ext>
                </a:extLst>
              </p:cNvPr>
              <p:cNvGrpSpPr>
                <a:grpSpLocks/>
              </p:cNvGrpSpPr>
              <p:nvPr/>
            </p:nvGrpSpPr>
            <p:grpSpPr bwMode="auto">
              <a:xfrm>
                <a:off x="2971" y="754"/>
                <a:ext cx="2631" cy="3035"/>
                <a:chOff x="2971" y="754"/>
                <a:chExt cx="2631" cy="3035"/>
              </a:xfrm>
            </p:grpSpPr>
            <p:sp>
              <p:nvSpPr>
                <p:cNvPr id="29" name="Line 25">
                  <a:extLst>
                    <a:ext uri="{FF2B5EF4-FFF2-40B4-BE49-F238E27FC236}">
                      <a16:creationId xmlns:a16="http://schemas.microsoft.com/office/drawing/2014/main" id="{6C004190-AE42-4EA3-88CE-32A6E42D5B4C}"/>
                    </a:ext>
                  </a:extLst>
                </p:cNvPr>
                <p:cNvSpPr>
                  <a:spLocks noChangeShapeType="1"/>
                </p:cNvSpPr>
                <p:nvPr/>
              </p:nvSpPr>
              <p:spPr bwMode="auto">
                <a:xfrm>
                  <a:off x="3424" y="1755"/>
                  <a:ext cx="22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grpSp>
              <p:nvGrpSpPr>
                <p:cNvPr id="30" name="Group 60">
                  <a:extLst>
                    <a:ext uri="{FF2B5EF4-FFF2-40B4-BE49-F238E27FC236}">
                      <a16:creationId xmlns:a16="http://schemas.microsoft.com/office/drawing/2014/main" id="{2E2AF535-2880-410C-99F3-3E82CEA1F33E}"/>
                    </a:ext>
                  </a:extLst>
                </p:cNvPr>
                <p:cNvGrpSpPr>
                  <a:grpSpLocks/>
                </p:cNvGrpSpPr>
                <p:nvPr/>
              </p:nvGrpSpPr>
              <p:grpSpPr bwMode="auto">
                <a:xfrm>
                  <a:off x="2971" y="754"/>
                  <a:ext cx="2631" cy="3035"/>
                  <a:chOff x="2971" y="754"/>
                  <a:chExt cx="2631" cy="3035"/>
                </a:xfrm>
              </p:grpSpPr>
              <p:sp>
                <p:nvSpPr>
                  <p:cNvPr id="31" name="Line 12">
                    <a:extLst>
                      <a:ext uri="{FF2B5EF4-FFF2-40B4-BE49-F238E27FC236}">
                        <a16:creationId xmlns:a16="http://schemas.microsoft.com/office/drawing/2014/main" id="{3110FEA2-4577-4A53-95D2-4291E9DD6929}"/>
                      </a:ext>
                    </a:extLst>
                  </p:cNvPr>
                  <p:cNvSpPr>
                    <a:spLocks noChangeShapeType="1"/>
                  </p:cNvSpPr>
                  <p:nvPr/>
                </p:nvSpPr>
                <p:spPr bwMode="auto">
                  <a:xfrm>
                    <a:off x="3424" y="3789"/>
                    <a:ext cx="2178"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2" name="Text Box 32">
                    <a:extLst>
                      <a:ext uri="{FF2B5EF4-FFF2-40B4-BE49-F238E27FC236}">
                        <a16:creationId xmlns:a16="http://schemas.microsoft.com/office/drawing/2014/main" id="{BF79E0B2-6B09-437C-A47F-D970A689B722}"/>
                      </a:ext>
                    </a:extLst>
                  </p:cNvPr>
                  <p:cNvSpPr txBox="1">
                    <a:spLocks noChangeArrowheads="1"/>
                  </p:cNvSpPr>
                  <p:nvPr/>
                </p:nvSpPr>
                <p:spPr bwMode="auto">
                  <a:xfrm>
                    <a:off x="3515" y="2771"/>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4</a:t>
                    </a:r>
                  </a:p>
                </p:txBody>
              </p:sp>
              <p:grpSp>
                <p:nvGrpSpPr>
                  <p:cNvPr id="33" name="Group 59">
                    <a:extLst>
                      <a:ext uri="{FF2B5EF4-FFF2-40B4-BE49-F238E27FC236}">
                        <a16:creationId xmlns:a16="http://schemas.microsoft.com/office/drawing/2014/main" id="{9B0F6B7F-CA75-4D2A-94AD-1A8F8644F6F9}"/>
                      </a:ext>
                    </a:extLst>
                  </p:cNvPr>
                  <p:cNvGrpSpPr>
                    <a:grpSpLocks/>
                  </p:cNvGrpSpPr>
                  <p:nvPr/>
                </p:nvGrpSpPr>
                <p:grpSpPr bwMode="auto">
                  <a:xfrm>
                    <a:off x="2971" y="754"/>
                    <a:ext cx="2268" cy="3034"/>
                    <a:chOff x="2971" y="754"/>
                    <a:chExt cx="2268" cy="3034"/>
                  </a:xfrm>
                </p:grpSpPr>
                <p:sp>
                  <p:nvSpPr>
                    <p:cNvPr id="34" name="Line 13">
                      <a:extLst>
                        <a:ext uri="{FF2B5EF4-FFF2-40B4-BE49-F238E27FC236}">
                          <a16:creationId xmlns:a16="http://schemas.microsoft.com/office/drawing/2014/main" id="{6E1D6F14-3D4B-4BF0-AFD6-D536C076366E}"/>
                        </a:ext>
                      </a:extLst>
                    </p:cNvPr>
                    <p:cNvSpPr>
                      <a:spLocks noChangeShapeType="1"/>
                    </p:cNvSpPr>
                    <p:nvPr/>
                  </p:nvSpPr>
                  <p:spPr bwMode="auto">
                    <a:xfrm flipV="1">
                      <a:off x="3424" y="1077"/>
                      <a:ext cx="0" cy="2711"/>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5" name="Freeform 20">
                      <a:extLst>
                        <a:ext uri="{FF2B5EF4-FFF2-40B4-BE49-F238E27FC236}">
                          <a16:creationId xmlns:a16="http://schemas.microsoft.com/office/drawing/2014/main" id="{4137A381-901F-4F24-89C7-5B5ADC3B0110}"/>
                        </a:ext>
                      </a:extLst>
                    </p:cNvPr>
                    <p:cNvSpPr>
                      <a:spLocks/>
                    </p:cNvSpPr>
                    <p:nvPr/>
                  </p:nvSpPr>
                  <p:spPr bwMode="auto">
                    <a:xfrm>
                      <a:off x="3424" y="1473"/>
                      <a:ext cx="1815" cy="1670"/>
                    </a:xfrm>
                    <a:custGeom>
                      <a:avLst/>
                      <a:gdLst>
                        <a:gd name="T0" fmla="*/ 0 w 1815"/>
                        <a:gd name="T1" fmla="*/ 0 h 1361"/>
                        <a:gd name="T2" fmla="*/ 91 w 1815"/>
                        <a:gd name="T3" fmla="*/ 45 h 1361"/>
                        <a:gd name="T4" fmla="*/ 272 w 1815"/>
                        <a:gd name="T5" fmla="*/ 272 h 1361"/>
                        <a:gd name="T6" fmla="*/ 318 w 1815"/>
                        <a:gd name="T7" fmla="*/ 454 h 1361"/>
                        <a:gd name="T8" fmla="*/ 454 w 1815"/>
                        <a:gd name="T9" fmla="*/ 544 h 1361"/>
                        <a:gd name="T10" fmla="*/ 590 w 1815"/>
                        <a:gd name="T11" fmla="*/ 726 h 1361"/>
                        <a:gd name="T12" fmla="*/ 681 w 1815"/>
                        <a:gd name="T13" fmla="*/ 816 h 1361"/>
                        <a:gd name="T14" fmla="*/ 1134 w 1815"/>
                        <a:gd name="T15" fmla="*/ 1089 h 1361"/>
                        <a:gd name="T16" fmla="*/ 1270 w 1815"/>
                        <a:gd name="T17" fmla="*/ 1134 h 1361"/>
                        <a:gd name="T18" fmla="*/ 1815 w 1815"/>
                        <a:gd name="T19" fmla="*/ 1361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5" h="1361">
                          <a:moveTo>
                            <a:pt x="0" y="0"/>
                          </a:moveTo>
                          <a:cubicBezTo>
                            <a:pt x="23" y="0"/>
                            <a:pt x="46" y="0"/>
                            <a:pt x="91" y="45"/>
                          </a:cubicBezTo>
                          <a:cubicBezTo>
                            <a:pt x="136" y="90"/>
                            <a:pt x="234" y="204"/>
                            <a:pt x="272" y="272"/>
                          </a:cubicBezTo>
                          <a:cubicBezTo>
                            <a:pt x="310" y="340"/>
                            <a:pt x="288" y="409"/>
                            <a:pt x="318" y="454"/>
                          </a:cubicBezTo>
                          <a:cubicBezTo>
                            <a:pt x="348" y="499"/>
                            <a:pt x="409" y="499"/>
                            <a:pt x="454" y="544"/>
                          </a:cubicBezTo>
                          <a:cubicBezTo>
                            <a:pt x="499" y="589"/>
                            <a:pt x="552" y="681"/>
                            <a:pt x="590" y="726"/>
                          </a:cubicBezTo>
                          <a:cubicBezTo>
                            <a:pt x="628" y="771"/>
                            <a:pt x="590" y="756"/>
                            <a:pt x="681" y="816"/>
                          </a:cubicBezTo>
                          <a:cubicBezTo>
                            <a:pt x="772" y="876"/>
                            <a:pt x="1036" y="1036"/>
                            <a:pt x="1134" y="1089"/>
                          </a:cubicBezTo>
                          <a:cubicBezTo>
                            <a:pt x="1232" y="1142"/>
                            <a:pt x="1156" y="1089"/>
                            <a:pt x="1270" y="1134"/>
                          </a:cubicBezTo>
                          <a:cubicBezTo>
                            <a:pt x="1384" y="1179"/>
                            <a:pt x="1717" y="1331"/>
                            <a:pt x="1815" y="1361"/>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6" name="Line 26">
                      <a:extLst>
                        <a:ext uri="{FF2B5EF4-FFF2-40B4-BE49-F238E27FC236}">
                          <a16:creationId xmlns:a16="http://schemas.microsoft.com/office/drawing/2014/main" id="{EA1B7D43-DB60-4910-AE44-D1389D23AC37}"/>
                        </a:ext>
                      </a:extLst>
                    </p:cNvPr>
                    <p:cNvSpPr>
                      <a:spLocks noChangeShapeType="1"/>
                    </p:cNvSpPr>
                    <p:nvPr/>
                  </p:nvSpPr>
                  <p:spPr bwMode="auto">
                    <a:xfrm>
                      <a:off x="3424" y="2207"/>
                      <a:ext cx="5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37" name="Text Box 30">
                      <a:extLst>
                        <a:ext uri="{FF2B5EF4-FFF2-40B4-BE49-F238E27FC236}">
                          <a16:creationId xmlns:a16="http://schemas.microsoft.com/office/drawing/2014/main" id="{BD242C00-345B-405C-AF81-B45E68941494}"/>
                        </a:ext>
                      </a:extLst>
                    </p:cNvPr>
                    <p:cNvSpPr txBox="1">
                      <a:spLocks noChangeArrowheads="1"/>
                    </p:cNvSpPr>
                    <p:nvPr/>
                  </p:nvSpPr>
                  <p:spPr bwMode="auto">
                    <a:xfrm>
                      <a:off x="3288" y="1525"/>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1</a:t>
                      </a:r>
                    </a:p>
                  </p:txBody>
                </p:sp>
                <p:sp>
                  <p:nvSpPr>
                    <p:cNvPr id="39" name="Text Box 48">
                      <a:extLst>
                        <a:ext uri="{FF2B5EF4-FFF2-40B4-BE49-F238E27FC236}">
                          <a16:creationId xmlns:a16="http://schemas.microsoft.com/office/drawing/2014/main" id="{8260B123-0B76-4A09-95E5-786E71062612}"/>
                        </a:ext>
                      </a:extLst>
                    </p:cNvPr>
                    <p:cNvSpPr txBox="1">
                      <a:spLocks noChangeArrowheads="1"/>
                    </p:cNvSpPr>
                    <p:nvPr/>
                  </p:nvSpPr>
                  <p:spPr bwMode="auto">
                    <a:xfrm>
                      <a:off x="3379" y="1925"/>
                      <a:ext cx="40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1600" b="1">
                          <a:solidFill>
                            <a:srgbClr val="000000"/>
                          </a:solidFill>
                          <a:latin typeface="+mn-lt"/>
                        </a:rPr>
                        <a:t>2+3</a:t>
                      </a:r>
                    </a:p>
                  </p:txBody>
                </p:sp>
                <p:sp>
                  <p:nvSpPr>
                    <p:cNvPr id="40" name="Rectangle 54" descr="Wide upward diagonal">
                      <a:extLst>
                        <a:ext uri="{FF2B5EF4-FFF2-40B4-BE49-F238E27FC236}">
                          <a16:creationId xmlns:a16="http://schemas.microsoft.com/office/drawing/2014/main" id="{341565B3-D089-4869-9A25-652267010150}"/>
                        </a:ext>
                      </a:extLst>
                    </p:cNvPr>
                    <p:cNvSpPr>
                      <a:spLocks noChangeArrowheads="1"/>
                    </p:cNvSpPr>
                    <p:nvPr/>
                  </p:nvSpPr>
                  <p:spPr bwMode="auto">
                    <a:xfrm>
                      <a:off x="3452" y="3185"/>
                      <a:ext cx="1768" cy="546"/>
                    </a:xfrm>
                    <a:prstGeom prst="rect">
                      <a:avLst/>
                    </a:prstGeom>
                    <a:pattFill prst="wdUpDiag">
                      <a:fgClr>
                        <a:schemeClr val="tx1"/>
                      </a:fgClr>
                      <a:bgClr>
                        <a:schemeClr val="bg1"/>
                      </a:bgClr>
                    </a:pattFill>
                    <a:ln>
                      <a:noFill/>
                    </a:ln>
                    <a:effectLst/>
                    <a:extLs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n-US" sz="4800" b="1">
                        <a:solidFill>
                          <a:prstClr val="black"/>
                        </a:solidFill>
                        <a:effectLst>
                          <a:outerShdw blurRad="38100" dist="38100" dir="2700000" algn="tl">
                            <a:srgbClr val="000000">
                              <a:alpha val="43137"/>
                            </a:srgbClr>
                          </a:outerShdw>
                        </a:effectLst>
                        <a:latin typeface="+mn-lt"/>
                      </a:endParaRPr>
                    </a:p>
                  </p:txBody>
                </p:sp>
                <p:sp>
                  <p:nvSpPr>
                    <p:cNvPr id="41" name="Text Box 58">
                      <a:extLst>
                        <a:ext uri="{FF2B5EF4-FFF2-40B4-BE49-F238E27FC236}">
                          <a16:creationId xmlns:a16="http://schemas.microsoft.com/office/drawing/2014/main" id="{C612C439-0071-4466-968E-E3EDC7EC36A3}"/>
                        </a:ext>
                      </a:extLst>
                    </p:cNvPr>
                    <p:cNvSpPr txBox="1">
                      <a:spLocks noChangeArrowheads="1"/>
                    </p:cNvSpPr>
                    <p:nvPr/>
                  </p:nvSpPr>
                  <p:spPr bwMode="auto">
                    <a:xfrm>
                      <a:off x="2971" y="754"/>
                      <a:ext cx="861"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ctr">
                        <a:spcBef>
                          <a:spcPct val="50000"/>
                        </a:spcBef>
                        <a:buFontTx/>
                        <a:buNone/>
                      </a:pPr>
                      <a:r>
                        <a:rPr lang="de-DE" altLang="de-DE" sz="2400">
                          <a:solidFill>
                            <a:srgbClr val="000000"/>
                          </a:solidFill>
                          <a:latin typeface="+mn-lt"/>
                        </a:rPr>
                        <a:t>P[MW]</a:t>
                      </a:r>
                    </a:p>
                  </p:txBody>
                </p:sp>
              </p:grpSp>
            </p:grpSp>
          </p:grpSp>
        </p:grpSp>
        <p:sp>
          <p:nvSpPr>
            <p:cNvPr id="26" name="Text Box 63">
              <a:extLst>
                <a:ext uri="{FF2B5EF4-FFF2-40B4-BE49-F238E27FC236}">
                  <a16:creationId xmlns:a16="http://schemas.microsoft.com/office/drawing/2014/main" id="{751636D3-40AE-4A44-82A8-CFF10FDB2F88}"/>
                </a:ext>
              </a:extLst>
            </p:cNvPr>
            <p:cNvSpPr txBox="1">
              <a:spLocks noChangeArrowheads="1"/>
            </p:cNvSpPr>
            <p:nvPr/>
          </p:nvSpPr>
          <p:spPr bwMode="auto">
            <a:xfrm>
              <a:off x="6157913" y="6167438"/>
              <a:ext cx="2879725" cy="5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r">
                <a:spcBef>
                  <a:spcPct val="50000"/>
                </a:spcBef>
                <a:buFontTx/>
                <a:buNone/>
              </a:pPr>
              <a:r>
                <a:rPr lang="en-US" altLang="de-DE" sz="2400">
                  <a:solidFill>
                    <a:srgbClr val="000000"/>
                  </a:solidFill>
                  <a:latin typeface="+mn-lt"/>
                </a:rPr>
                <a:t>Cumulative hours</a:t>
              </a:r>
            </a:p>
          </p:txBody>
        </p:sp>
      </p:grpSp>
      <p:sp>
        <p:nvSpPr>
          <p:cNvPr id="48" name="Rechteck 47">
            <a:extLst>
              <a:ext uri="{FF2B5EF4-FFF2-40B4-BE49-F238E27FC236}">
                <a16:creationId xmlns:a16="http://schemas.microsoft.com/office/drawing/2014/main" id="{631B0DE3-71C9-41FC-BB6E-7D938C2E132A}"/>
              </a:ext>
            </a:extLst>
          </p:cNvPr>
          <p:cNvSpPr/>
          <p:nvPr/>
        </p:nvSpPr>
        <p:spPr>
          <a:xfrm>
            <a:off x="1985900" y="2030542"/>
            <a:ext cx="1863011" cy="461665"/>
          </a:xfrm>
          <a:prstGeom prst="rect">
            <a:avLst/>
          </a:prstGeom>
        </p:spPr>
        <p:txBody>
          <a:bodyPr wrap="none">
            <a:spAutoFit/>
          </a:bodyPr>
          <a:lstStyle/>
          <a:p>
            <a:r>
              <a:rPr lang="en-US" altLang="de-DE" sz="2400" dirty="0">
                <a:solidFill>
                  <a:srgbClr val="C50E1F"/>
                </a:solidFill>
                <a:latin typeface="+mn-lt"/>
                <a:ea typeface="+mj-ea"/>
                <a:cs typeface="+mj-cs"/>
              </a:rPr>
              <a:t>Load Curve </a:t>
            </a:r>
            <a:endParaRPr lang="de-DE" dirty="0">
              <a:latin typeface="+mn-lt"/>
            </a:endParaRPr>
          </a:p>
        </p:txBody>
      </p:sp>
      <p:sp>
        <p:nvSpPr>
          <p:cNvPr id="49" name="Rechteck 48">
            <a:extLst>
              <a:ext uri="{FF2B5EF4-FFF2-40B4-BE49-F238E27FC236}">
                <a16:creationId xmlns:a16="http://schemas.microsoft.com/office/drawing/2014/main" id="{5701023B-45BF-4D52-A26C-C0DC92E8B009}"/>
              </a:ext>
            </a:extLst>
          </p:cNvPr>
          <p:cNvSpPr/>
          <p:nvPr/>
        </p:nvSpPr>
        <p:spPr>
          <a:xfrm>
            <a:off x="5491095" y="2034546"/>
            <a:ext cx="3113353" cy="461665"/>
          </a:xfrm>
          <a:prstGeom prst="rect">
            <a:avLst/>
          </a:prstGeom>
        </p:spPr>
        <p:txBody>
          <a:bodyPr wrap="none">
            <a:spAutoFit/>
          </a:bodyPr>
          <a:lstStyle/>
          <a:p>
            <a:r>
              <a:rPr lang="en-US" altLang="de-DE" sz="2400" dirty="0">
                <a:solidFill>
                  <a:srgbClr val="C50E1F"/>
                </a:solidFill>
                <a:latin typeface="+mn-lt"/>
                <a:ea typeface="+mj-ea"/>
                <a:cs typeface="+mj-cs"/>
              </a:rPr>
              <a:t>Load Duration Curve </a:t>
            </a:r>
            <a:endParaRPr lang="de-DE" dirty="0">
              <a:latin typeface="+mn-lt"/>
            </a:endParaRPr>
          </a:p>
        </p:txBody>
      </p:sp>
    </p:spTree>
    <p:extLst>
      <p:ext uri="{BB962C8B-B14F-4D97-AF65-F5344CB8AC3E}">
        <p14:creationId xmlns:p14="http://schemas.microsoft.com/office/powerpoint/2010/main" val="1184633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757B1-F2E7-447B-8072-2F2FC4438676}"/>
              </a:ext>
            </a:extLst>
          </p:cNvPr>
          <p:cNvSpPr>
            <a:spLocks noGrp="1"/>
          </p:cNvSpPr>
          <p:nvPr>
            <p:ph type="title"/>
          </p:nvPr>
        </p:nvSpPr>
        <p:spPr>
          <a:xfrm>
            <a:off x="539750" y="995033"/>
            <a:ext cx="8061325" cy="743280"/>
          </a:xfrm>
        </p:spPr>
        <p:txBody>
          <a:bodyPr/>
          <a:lstStyle/>
          <a:p>
            <a:r>
              <a:rPr lang="de-DE" dirty="0">
                <a:latin typeface="+mn-lt"/>
              </a:rPr>
              <a:t>Load and Residual Load</a:t>
            </a:r>
            <a:br>
              <a:rPr lang="de-DE" dirty="0">
                <a:latin typeface="+mn-lt"/>
              </a:rPr>
            </a:br>
            <a:endParaRPr lang="de-DE" sz="1800" dirty="0">
              <a:latin typeface="+mn-lt"/>
            </a:endParaRPr>
          </a:p>
        </p:txBody>
      </p:sp>
      <p:sp>
        <p:nvSpPr>
          <p:cNvPr id="3" name="Inhaltsplatzhalter 2">
            <a:extLst>
              <a:ext uri="{FF2B5EF4-FFF2-40B4-BE49-F238E27FC236}">
                <a16:creationId xmlns:a16="http://schemas.microsoft.com/office/drawing/2014/main" id="{4A09A766-B4B4-4091-A860-7E88FC6BADA1}"/>
              </a:ext>
            </a:extLst>
          </p:cNvPr>
          <p:cNvSpPr>
            <a:spLocks noGrp="1"/>
          </p:cNvSpPr>
          <p:nvPr>
            <p:ph idx="1"/>
          </p:nvPr>
        </p:nvSpPr>
        <p:spPr/>
        <p:txBody>
          <a:bodyPr/>
          <a:lstStyle/>
          <a:p>
            <a:endParaRPr lang="de-DE" dirty="0"/>
          </a:p>
        </p:txBody>
      </p:sp>
      <p:sp>
        <p:nvSpPr>
          <p:cNvPr id="5" name="Foliennummernplatzhalter 4">
            <a:extLst>
              <a:ext uri="{FF2B5EF4-FFF2-40B4-BE49-F238E27FC236}">
                <a16:creationId xmlns:a16="http://schemas.microsoft.com/office/drawing/2014/main" id="{C0F9C7DD-E86C-4102-BEC6-1A11A1B8777A}"/>
              </a:ext>
            </a:extLst>
          </p:cNvPr>
          <p:cNvSpPr>
            <a:spLocks noGrp="1"/>
          </p:cNvSpPr>
          <p:nvPr>
            <p:ph type="sldNum" sz="quarter" idx="11"/>
          </p:nvPr>
        </p:nvSpPr>
        <p:spPr/>
        <p:txBody>
          <a:bodyPr/>
          <a:lstStyle/>
          <a:p>
            <a:r>
              <a:rPr lang="de-DE" altLang="de-DE">
                <a:latin typeface="+mn-lt"/>
              </a:rPr>
              <a:t>Slide </a:t>
            </a:r>
            <a:fld id="{5EAACD38-76DA-45AF-B952-DE84E0A62E99}" type="slidenum">
              <a:rPr lang="de-DE" altLang="de-DE" smtClean="0">
                <a:latin typeface="+mn-lt"/>
              </a:rPr>
              <a:pPr/>
              <a:t>29</a:t>
            </a:fld>
            <a:endParaRPr lang="de-DE" altLang="de-DE" dirty="0">
              <a:latin typeface="+mn-lt"/>
            </a:endParaRPr>
          </a:p>
        </p:txBody>
      </p:sp>
      <p:graphicFrame>
        <p:nvGraphicFramePr>
          <p:cNvPr id="7" name="Diagramm 6">
            <a:extLst>
              <a:ext uri="{FF2B5EF4-FFF2-40B4-BE49-F238E27FC236}">
                <a16:creationId xmlns:a16="http://schemas.microsoft.com/office/drawing/2014/main" id="{51DF3965-BD81-4B38-A73D-98ED6F8DE0ED}"/>
              </a:ext>
            </a:extLst>
          </p:cNvPr>
          <p:cNvGraphicFramePr>
            <a:graphicFrameLocks/>
          </p:cNvGraphicFramePr>
          <p:nvPr/>
        </p:nvGraphicFramePr>
        <p:xfrm>
          <a:off x="179512" y="1750219"/>
          <a:ext cx="8639175" cy="4610100"/>
        </p:xfrm>
        <a:graphic>
          <a:graphicData uri="http://schemas.openxmlformats.org/drawingml/2006/chart">
            <c:chart xmlns:c="http://schemas.openxmlformats.org/drawingml/2006/chart" xmlns:r="http://schemas.openxmlformats.org/officeDocument/2006/relationships" r:id="rId3"/>
          </a:graphicData>
        </a:graphic>
      </p:graphicFrame>
      <p:sp>
        <p:nvSpPr>
          <p:cNvPr id="8" name="Pfeil nach rechts 22">
            <a:extLst>
              <a:ext uri="{FF2B5EF4-FFF2-40B4-BE49-F238E27FC236}">
                <a16:creationId xmlns:a16="http://schemas.microsoft.com/office/drawing/2014/main" id="{955C1E31-3AD3-41B9-9A6D-15CCBD1C2425}"/>
              </a:ext>
            </a:extLst>
          </p:cNvPr>
          <p:cNvSpPr/>
          <p:nvPr/>
        </p:nvSpPr>
        <p:spPr bwMode="auto">
          <a:xfrm rot="5400000">
            <a:off x="4074947" y="3517609"/>
            <a:ext cx="580039" cy="300544"/>
          </a:xfrm>
          <a:prstGeom prst="rightArrow">
            <a:avLst>
              <a:gd name="adj1" fmla="val 43386"/>
              <a:gd name="adj2" fmla="val 66213"/>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a:ln>
                <a:noFill/>
              </a:ln>
              <a:solidFill>
                <a:schemeClr val="tx1"/>
              </a:solidFill>
              <a:effectLst/>
              <a:latin typeface="+mn-lt"/>
            </a:endParaRPr>
          </a:p>
        </p:txBody>
      </p:sp>
      <p:sp>
        <p:nvSpPr>
          <p:cNvPr id="9" name="Freihandform 23">
            <a:extLst>
              <a:ext uri="{FF2B5EF4-FFF2-40B4-BE49-F238E27FC236}">
                <a16:creationId xmlns:a16="http://schemas.microsoft.com/office/drawing/2014/main" id="{12935594-9B3F-437D-A72B-059B931A3218}"/>
              </a:ext>
            </a:extLst>
          </p:cNvPr>
          <p:cNvSpPr/>
          <p:nvPr/>
        </p:nvSpPr>
        <p:spPr>
          <a:xfrm>
            <a:off x="1112962" y="2397919"/>
            <a:ext cx="7362825" cy="1743075"/>
          </a:xfrm>
          <a:custGeom>
            <a:avLst/>
            <a:gdLst>
              <a:gd name="connsiteX0" fmla="*/ 0 w 7362825"/>
              <a:gd name="connsiteY0" fmla="*/ 0 h 1743075"/>
              <a:gd name="connsiteX1" fmla="*/ 1638300 w 7362825"/>
              <a:gd name="connsiteY1" fmla="*/ 581025 h 1743075"/>
              <a:gd name="connsiteX2" fmla="*/ 4733925 w 7362825"/>
              <a:gd name="connsiteY2" fmla="*/ 952500 h 1743075"/>
              <a:gd name="connsiteX3" fmla="*/ 6619875 w 7362825"/>
              <a:gd name="connsiteY3" fmla="*/ 1171575 h 1743075"/>
              <a:gd name="connsiteX4" fmla="*/ 7362825 w 7362825"/>
              <a:gd name="connsiteY4" fmla="*/ 1743075 h 1743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2825" h="1743075">
                <a:moveTo>
                  <a:pt x="0" y="0"/>
                </a:moveTo>
                <a:cubicBezTo>
                  <a:pt x="424656" y="211137"/>
                  <a:pt x="849313" y="422275"/>
                  <a:pt x="1638300" y="581025"/>
                </a:cubicBezTo>
                <a:cubicBezTo>
                  <a:pt x="2427287" y="739775"/>
                  <a:pt x="4733925" y="952500"/>
                  <a:pt x="4733925" y="952500"/>
                </a:cubicBezTo>
                <a:cubicBezTo>
                  <a:pt x="5564187" y="1050925"/>
                  <a:pt x="6181725" y="1039813"/>
                  <a:pt x="6619875" y="1171575"/>
                </a:cubicBezTo>
                <a:cubicBezTo>
                  <a:pt x="7058025" y="1303338"/>
                  <a:pt x="7210425" y="1523206"/>
                  <a:pt x="7362825" y="1743075"/>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0" name="Textfeld 9">
            <a:extLst>
              <a:ext uri="{FF2B5EF4-FFF2-40B4-BE49-F238E27FC236}">
                <a16:creationId xmlns:a16="http://schemas.microsoft.com/office/drawing/2014/main" id="{1B723820-7552-47B5-BD7D-9F1CD66FD414}"/>
              </a:ext>
            </a:extLst>
          </p:cNvPr>
          <p:cNvSpPr txBox="1"/>
          <p:nvPr/>
        </p:nvSpPr>
        <p:spPr>
          <a:xfrm>
            <a:off x="5448689" y="3005688"/>
            <a:ext cx="1440160" cy="338554"/>
          </a:xfrm>
          <a:prstGeom prst="rect">
            <a:avLst/>
          </a:prstGeom>
          <a:noFill/>
        </p:spPr>
        <p:txBody>
          <a:bodyPr wrap="square" rtlCol="0">
            <a:spAutoFit/>
          </a:bodyPr>
          <a:lstStyle/>
          <a:p>
            <a:r>
              <a:rPr lang="de-DE" sz="1600" dirty="0">
                <a:solidFill>
                  <a:srgbClr val="C00000"/>
                </a:solidFill>
                <a:latin typeface="+mn-lt"/>
              </a:rPr>
              <a:t>Load</a:t>
            </a:r>
          </a:p>
        </p:txBody>
      </p:sp>
      <p:sp>
        <p:nvSpPr>
          <p:cNvPr id="11" name="Textfeld 10">
            <a:extLst>
              <a:ext uri="{FF2B5EF4-FFF2-40B4-BE49-F238E27FC236}">
                <a16:creationId xmlns:a16="http://schemas.microsoft.com/office/drawing/2014/main" id="{0209C813-9ADE-45CA-812A-ACF290983E55}"/>
              </a:ext>
            </a:extLst>
          </p:cNvPr>
          <p:cNvSpPr txBox="1"/>
          <p:nvPr/>
        </p:nvSpPr>
        <p:spPr>
          <a:xfrm>
            <a:off x="4454591" y="3457856"/>
            <a:ext cx="4021195" cy="461665"/>
          </a:xfrm>
          <a:prstGeom prst="rect">
            <a:avLst/>
          </a:prstGeom>
          <a:noFill/>
        </p:spPr>
        <p:txBody>
          <a:bodyPr wrap="square" rtlCol="0">
            <a:spAutoFit/>
          </a:bodyPr>
          <a:lstStyle/>
          <a:p>
            <a:pPr algn="l"/>
            <a:r>
              <a:rPr lang="en-US" dirty="0">
                <a:solidFill>
                  <a:schemeClr val="bg2">
                    <a:lumMod val="50000"/>
                  </a:schemeClr>
                </a:solidFill>
                <a:latin typeface="+mn-lt"/>
              </a:rPr>
              <a:t>reduced by must-run</a:t>
            </a:r>
          </a:p>
          <a:p>
            <a:pPr algn="l"/>
            <a:r>
              <a:rPr lang="en-US" dirty="0">
                <a:solidFill>
                  <a:schemeClr val="bg2">
                    <a:lumMod val="50000"/>
                  </a:schemeClr>
                </a:solidFill>
                <a:latin typeface="+mn-lt"/>
              </a:rPr>
              <a:t>(RES, inflexible conventional technologies) </a:t>
            </a:r>
          </a:p>
        </p:txBody>
      </p:sp>
      <p:sp>
        <p:nvSpPr>
          <p:cNvPr id="12" name="Freihandform 26">
            <a:extLst>
              <a:ext uri="{FF2B5EF4-FFF2-40B4-BE49-F238E27FC236}">
                <a16:creationId xmlns:a16="http://schemas.microsoft.com/office/drawing/2014/main" id="{0341D179-DFEC-4E43-ABAA-E17F00A037CB}"/>
              </a:ext>
            </a:extLst>
          </p:cNvPr>
          <p:cNvSpPr/>
          <p:nvPr/>
        </p:nvSpPr>
        <p:spPr>
          <a:xfrm>
            <a:off x="4601833" y="4262248"/>
            <a:ext cx="3881059" cy="1333500"/>
          </a:xfrm>
          <a:custGeom>
            <a:avLst/>
            <a:gdLst>
              <a:gd name="connsiteX0" fmla="*/ 0 w 3894666"/>
              <a:gd name="connsiteY0" fmla="*/ 0 h 1333500"/>
              <a:gd name="connsiteX1" fmla="*/ 3873500 w 3894666"/>
              <a:gd name="connsiteY1" fmla="*/ 21166 h 1333500"/>
              <a:gd name="connsiteX2" fmla="*/ 3894666 w 3894666"/>
              <a:gd name="connsiteY2" fmla="*/ 1333500 h 1333500"/>
              <a:gd name="connsiteX3" fmla="*/ 3587750 w 3894666"/>
              <a:gd name="connsiteY3" fmla="*/ 1016000 h 1333500"/>
              <a:gd name="connsiteX4" fmla="*/ 3259666 w 3894666"/>
              <a:gd name="connsiteY4" fmla="*/ 846666 h 1333500"/>
              <a:gd name="connsiteX5" fmla="*/ 2794000 w 3894666"/>
              <a:gd name="connsiteY5" fmla="*/ 677333 h 1333500"/>
              <a:gd name="connsiteX6" fmla="*/ 2180166 w 3894666"/>
              <a:gd name="connsiteY6" fmla="*/ 508000 h 1333500"/>
              <a:gd name="connsiteX7" fmla="*/ 1566333 w 3894666"/>
              <a:gd name="connsiteY7" fmla="*/ 338666 h 1333500"/>
              <a:gd name="connsiteX8" fmla="*/ 994833 w 3894666"/>
              <a:gd name="connsiteY8" fmla="*/ 211666 h 1333500"/>
              <a:gd name="connsiteX9" fmla="*/ 402166 w 3894666"/>
              <a:gd name="connsiteY9" fmla="*/ 95250 h 1333500"/>
              <a:gd name="connsiteX10" fmla="*/ 0 w 3894666"/>
              <a:gd name="connsiteY10" fmla="*/ 0 h 1333500"/>
              <a:gd name="connsiteX0" fmla="*/ 0 w 3881059"/>
              <a:gd name="connsiteY0" fmla="*/ 0 h 1333500"/>
              <a:gd name="connsiteX1" fmla="*/ 3873500 w 3881059"/>
              <a:gd name="connsiteY1" fmla="*/ 21166 h 1333500"/>
              <a:gd name="connsiteX2" fmla="*/ 3881059 w 3881059"/>
              <a:gd name="connsiteY2" fmla="*/ 1333500 h 1333500"/>
              <a:gd name="connsiteX3" fmla="*/ 3587750 w 3881059"/>
              <a:gd name="connsiteY3" fmla="*/ 1016000 h 1333500"/>
              <a:gd name="connsiteX4" fmla="*/ 3259666 w 3881059"/>
              <a:gd name="connsiteY4" fmla="*/ 846666 h 1333500"/>
              <a:gd name="connsiteX5" fmla="*/ 2794000 w 3881059"/>
              <a:gd name="connsiteY5" fmla="*/ 677333 h 1333500"/>
              <a:gd name="connsiteX6" fmla="*/ 2180166 w 3881059"/>
              <a:gd name="connsiteY6" fmla="*/ 508000 h 1333500"/>
              <a:gd name="connsiteX7" fmla="*/ 1566333 w 3881059"/>
              <a:gd name="connsiteY7" fmla="*/ 338666 h 1333500"/>
              <a:gd name="connsiteX8" fmla="*/ 994833 w 3881059"/>
              <a:gd name="connsiteY8" fmla="*/ 211666 h 1333500"/>
              <a:gd name="connsiteX9" fmla="*/ 402166 w 3881059"/>
              <a:gd name="connsiteY9" fmla="*/ 95250 h 1333500"/>
              <a:gd name="connsiteX10" fmla="*/ 0 w 3881059"/>
              <a:gd name="connsiteY10" fmla="*/ 0 h 1333500"/>
              <a:gd name="connsiteX0" fmla="*/ 0 w 3881130"/>
              <a:gd name="connsiteY0" fmla="*/ 0 h 1333500"/>
              <a:gd name="connsiteX1" fmla="*/ 3880303 w 3881130"/>
              <a:gd name="connsiteY1" fmla="*/ 21166 h 1333500"/>
              <a:gd name="connsiteX2" fmla="*/ 3881059 w 3881130"/>
              <a:gd name="connsiteY2" fmla="*/ 1333500 h 1333500"/>
              <a:gd name="connsiteX3" fmla="*/ 3587750 w 3881130"/>
              <a:gd name="connsiteY3" fmla="*/ 1016000 h 1333500"/>
              <a:gd name="connsiteX4" fmla="*/ 3259666 w 3881130"/>
              <a:gd name="connsiteY4" fmla="*/ 846666 h 1333500"/>
              <a:gd name="connsiteX5" fmla="*/ 2794000 w 3881130"/>
              <a:gd name="connsiteY5" fmla="*/ 677333 h 1333500"/>
              <a:gd name="connsiteX6" fmla="*/ 2180166 w 3881130"/>
              <a:gd name="connsiteY6" fmla="*/ 508000 h 1333500"/>
              <a:gd name="connsiteX7" fmla="*/ 1566333 w 3881130"/>
              <a:gd name="connsiteY7" fmla="*/ 338666 h 1333500"/>
              <a:gd name="connsiteX8" fmla="*/ 994833 w 3881130"/>
              <a:gd name="connsiteY8" fmla="*/ 211666 h 1333500"/>
              <a:gd name="connsiteX9" fmla="*/ 402166 w 3881130"/>
              <a:gd name="connsiteY9" fmla="*/ 95250 h 1333500"/>
              <a:gd name="connsiteX10" fmla="*/ 0 w 3881130"/>
              <a:gd name="connsiteY10" fmla="*/ 0 h 1333500"/>
              <a:gd name="connsiteX0" fmla="*/ 0 w 3881130"/>
              <a:gd name="connsiteY0" fmla="*/ 0 h 1333500"/>
              <a:gd name="connsiteX1" fmla="*/ 3880303 w 3881130"/>
              <a:gd name="connsiteY1" fmla="*/ 21166 h 1333500"/>
              <a:gd name="connsiteX2" fmla="*/ 3881059 w 3881130"/>
              <a:gd name="connsiteY2" fmla="*/ 1333500 h 1333500"/>
              <a:gd name="connsiteX3" fmla="*/ 3587750 w 3881130"/>
              <a:gd name="connsiteY3" fmla="*/ 1016000 h 1333500"/>
              <a:gd name="connsiteX4" fmla="*/ 3259666 w 3881130"/>
              <a:gd name="connsiteY4" fmla="*/ 846666 h 1333500"/>
              <a:gd name="connsiteX5" fmla="*/ 2794000 w 3881130"/>
              <a:gd name="connsiteY5" fmla="*/ 677333 h 1333500"/>
              <a:gd name="connsiteX6" fmla="*/ 2180166 w 3881130"/>
              <a:gd name="connsiteY6" fmla="*/ 508000 h 1333500"/>
              <a:gd name="connsiteX7" fmla="*/ 1566333 w 3881130"/>
              <a:gd name="connsiteY7" fmla="*/ 338666 h 1333500"/>
              <a:gd name="connsiteX8" fmla="*/ 994833 w 3881130"/>
              <a:gd name="connsiteY8" fmla="*/ 211666 h 1333500"/>
              <a:gd name="connsiteX9" fmla="*/ 402166 w 3881130"/>
              <a:gd name="connsiteY9" fmla="*/ 95250 h 1333500"/>
              <a:gd name="connsiteX10" fmla="*/ 0 w 3881130"/>
              <a:gd name="connsiteY10" fmla="*/ 0 h 1333500"/>
              <a:gd name="connsiteX0" fmla="*/ 0 w 3881059"/>
              <a:gd name="connsiteY0" fmla="*/ 0 h 1333500"/>
              <a:gd name="connsiteX1" fmla="*/ 3874693 w 3881059"/>
              <a:gd name="connsiteY1" fmla="*/ 9947 h 1333500"/>
              <a:gd name="connsiteX2" fmla="*/ 3881059 w 3881059"/>
              <a:gd name="connsiteY2" fmla="*/ 1333500 h 1333500"/>
              <a:gd name="connsiteX3" fmla="*/ 3587750 w 3881059"/>
              <a:gd name="connsiteY3" fmla="*/ 1016000 h 1333500"/>
              <a:gd name="connsiteX4" fmla="*/ 3259666 w 3881059"/>
              <a:gd name="connsiteY4" fmla="*/ 846666 h 1333500"/>
              <a:gd name="connsiteX5" fmla="*/ 2794000 w 3881059"/>
              <a:gd name="connsiteY5" fmla="*/ 677333 h 1333500"/>
              <a:gd name="connsiteX6" fmla="*/ 2180166 w 3881059"/>
              <a:gd name="connsiteY6" fmla="*/ 508000 h 1333500"/>
              <a:gd name="connsiteX7" fmla="*/ 1566333 w 3881059"/>
              <a:gd name="connsiteY7" fmla="*/ 338666 h 1333500"/>
              <a:gd name="connsiteX8" fmla="*/ 994833 w 3881059"/>
              <a:gd name="connsiteY8" fmla="*/ 211666 h 1333500"/>
              <a:gd name="connsiteX9" fmla="*/ 402166 w 3881059"/>
              <a:gd name="connsiteY9" fmla="*/ 95250 h 1333500"/>
              <a:gd name="connsiteX10" fmla="*/ 0 w 3881059"/>
              <a:gd name="connsiteY10" fmla="*/ 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81059" h="1333500">
                <a:moveTo>
                  <a:pt x="0" y="0"/>
                </a:moveTo>
                <a:lnTo>
                  <a:pt x="3874693" y="9947"/>
                </a:lnTo>
                <a:cubicBezTo>
                  <a:pt x="3877213" y="447392"/>
                  <a:pt x="3878539" y="896055"/>
                  <a:pt x="3881059" y="1333500"/>
                </a:cubicBezTo>
                <a:lnTo>
                  <a:pt x="3587750" y="1016000"/>
                </a:lnTo>
                <a:lnTo>
                  <a:pt x="3259666" y="846666"/>
                </a:lnTo>
                <a:lnTo>
                  <a:pt x="2794000" y="677333"/>
                </a:lnTo>
                <a:lnTo>
                  <a:pt x="2180166" y="508000"/>
                </a:lnTo>
                <a:lnTo>
                  <a:pt x="1566333" y="338666"/>
                </a:lnTo>
                <a:lnTo>
                  <a:pt x="994833" y="211666"/>
                </a:lnTo>
                <a:lnTo>
                  <a:pt x="402166" y="95250"/>
                </a:lnTo>
                <a:lnTo>
                  <a:pt x="0" y="0"/>
                </a:lnTo>
                <a:close/>
              </a:path>
            </a:pathLst>
          </a:cu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3" name="Textfeld 12">
            <a:extLst>
              <a:ext uri="{FF2B5EF4-FFF2-40B4-BE49-F238E27FC236}">
                <a16:creationId xmlns:a16="http://schemas.microsoft.com/office/drawing/2014/main" id="{9A91A797-1BCB-412D-A13B-D9D9A00A3540}"/>
              </a:ext>
            </a:extLst>
          </p:cNvPr>
          <p:cNvSpPr txBox="1"/>
          <p:nvPr/>
        </p:nvSpPr>
        <p:spPr>
          <a:xfrm>
            <a:off x="4867925" y="3935178"/>
            <a:ext cx="2236101" cy="338554"/>
          </a:xfrm>
          <a:prstGeom prst="rect">
            <a:avLst/>
          </a:prstGeom>
          <a:noFill/>
        </p:spPr>
        <p:txBody>
          <a:bodyPr wrap="square" rtlCol="0">
            <a:spAutoFit/>
          </a:bodyPr>
          <a:lstStyle/>
          <a:p>
            <a:pPr algn="l"/>
            <a:r>
              <a:rPr lang="en-US" sz="1600" dirty="0">
                <a:solidFill>
                  <a:schemeClr val="bg2">
                    <a:lumMod val="50000"/>
                  </a:schemeClr>
                </a:solidFill>
                <a:latin typeface="+mn-lt"/>
              </a:rPr>
              <a:t>Residual Load </a:t>
            </a:r>
          </a:p>
        </p:txBody>
      </p:sp>
      <p:sp>
        <p:nvSpPr>
          <p:cNvPr id="14" name="Textfeld 13">
            <a:extLst>
              <a:ext uri="{FF2B5EF4-FFF2-40B4-BE49-F238E27FC236}">
                <a16:creationId xmlns:a16="http://schemas.microsoft.com/office/drawing/2014/main" id="{BD8022FA-0A80-40BF-8A3F-D9AEC73B5736}"/>
              </a:ext>
            </a:extLst>
          </p:cNvPr>
          <p:cNvSpPr txBox="1"/>
          <p:nvPr/>
        </p:nvSpPr>
        <p:spPr>
          <a:xfrm>
            <a:off x="7077611" y="4590444"/>
            <a:ext cx="1613514" cy="369332"/>
          </a:xfrm>
          <a:prstGeom prst="rect">
            <a:avLst/>
          </a:prstGeom>
          <a:noFill/>
        </p:spPr>
        <p:txBody>
          <a:bodyPr wrap="square" rtlCol="0">
            <a:spAutoFit/>
          </a:bodyPr>
          <a:lstStyle/>
          <a:p>
            <a:r>
              <a:rPr lang="de-DE" sz="1800" b="1" dirty="0">
                <a:solidFill>
                  <a:schemeClr val="bg1"/>
                </a:solidFill>
                <a:latin typeface="+mn-lt"/>
              </a:rPr>
              <a:t>Surplus</a:t>
            </a:r>
          </a:p>
        </p:txBody>
      </p:sp>
      <p:sp>
        <p:nvSpPr>
          <p:cNvPr id="15" name="Textfeld 14">
            <a:extLst>
              <a:ext uri="{FF2B5EF4-FFF2-40B4-BE49-F238E27FC236}">
                <a16:creationId xmlns:a16="http://schemas.microsoft.com/office/drawing/2014/main" id="{A1DF2DCA-B3C4-4604-A325-C53D7481B52C}"/>
              </a:ext>
            </a:extLst>
          </p:cNvPr>
          <p:cNvSpPr txBox="1"/>
          <p:nvPr/>
        </p:nvSpPr>
        <p:spPr>
          <a:xfrm>
            <a:off x="5448689" y="4820692"/>
            <a:ext cx="3165818" cy="1077218"/>
          </a:xfrm>
          <a:prstGeom prst="rect">
            <a:avLst/>
          </a:prstGeom>
          <a:noFill/>
        </p:spPr>
        <p:txBody>
          <a:bodyPr wrap="square" rtlCol="0">
            <a:spAutoFit/>
          </a:bodyPr>
          <a:lstStyle/>
          <a:p>
            <a:pPr algn="l"/>
            <a:r>
              <a:rPr lang="en-US" sz="1600" dirty="0">
                <a:solidFill>
                  <a:schemeClr val="bg2">
                    <a:lumMod val="50000"/>
                  </a:schemeClr>
                </a:solidFill>
                <a:latin typeface="+mn-lt"/>
              </a:rPr>
              <a:t>applicable for</a:t>
            </a:r>
          </a:p>
          <a:p>
            <a:pPr marL="285750" indent="-285750" algn="l">
              <a:buFont typeface="Arial" panose="020B0604020202020204" pitchFamily="34" charset="0"/>
              <a:buChar char="•"/>
            </a:pPr>
            <a:r>
              <a:rPr lang="en-US" sz="1600" dirty="0">
                <a:solidFill>
                  <a:schemeClr val="bg2">
                    <a:lumMod val="50000"/>
                  </a:schemeClr>
                </a:solidFill>
                <a:latin typeface="+mn-lt"/>
              </a:rPr>
              <a:t>storage charge</a:t>
            </a:r>
          </a:p>
          <a:p>
            <a:pPr marL="285750" indent="-285750" algn="l">
              <a:buFont typeface="Arial" panose="020B0604020202020204" pitchFamily="34" charset="0"/>
              <a:buChar char="•"/>
            </a:pPr>
            <a:r>
              <a:rPr lang="en-US" sz="1600" dirty="0">
                <a:solidFill>
                  <a:schemeClr val="bg2">
                    <a:lumMod val="50000"/>
                  </a:schemeClr>
                </a:solidFill>
                <a:latin typeface="+mn-lt"/>
              </a:rPr>
              <a:t>additional consumption: </a:t>
            </a:r>
            <a:r>
              <a:rPr lang="en-US" sz="1600" dirty="0" err="1">
                <a:solidFill>
                  <a:schemeClr val="bg2">
                    <a:lumMod val="50000"/>
                  </a:schemeClr>
                </a:solidFill>
                <a:latin typeface="+mn-lt"/>
              </a:rPr>
              <a:t>intersectoral</a:t>
            </a:r>
            <a:r>
              <a:rPr lang="en-US" sz="1600" dirty="0">
                <a:solidFill>
                  <a:schemeClr val="bg2">
                    <a:lumMod val="50000"/>
                  </a:schemeClr>
                </a:solidFill>
                <a:latin typeface="+mn-lt"/>
              </a:rPr>
              <a:t> technologies</a:t>
            </a:r>
          </a:p>
        </p:txBody>
      </p:sp>
      <p:sp>
        <p:nvSpPr>
          <p:cNvPr id="16" name="Textfeld 15">
            <a:extLst>
              <a:ext uri="{FF2B5EF4-FFF2-40B4-BE49-F238E27FC236}">
                <a16:creationId xmlns:a16="http://schemas.microsoft.com/office/drawing/2014/main" id="{7367B9CF-AE22-4CB1-81A7-02525D99FABF}"/>
              </a:ext>
            </a:extLst>
          </p:cNvPr>
          <p:cNvSpPr txBox="1"/>
          <p:nvPr/>
        </p:nvSpPr>
        <p:spPr>
          <a:xfrm>
            <a:off x="1437885" y="2963883"/>
            <a:ext cx="3165818" cy="830997"/>
          </a:xfrm>
          <a:prstGeom prst="rect">
            <a:avLst/>
          </a:prstGeom>
          <a:noFill/>
        </p:spPr>
        <p:txBody>
          <a:bodyPr wrap="square" rtlCol="0">
            <a:spAutoFit/>
          </a:bodyPr>
          <a:lstStyle/>
          <a:p>
            <a:pPr algn="l"/>
            <a:r>
              <a:rPr lang="en-US" sz="1600" dirty="0">
                <a:solidFill>
                  <a:schemeClr val="bg2">
                    <a:lumMod val="50000"/>
                  </a:schemeClr>
                </a:solidFill>
                <a:latin typeface="+mn-lt"/>
              </a:rPr>
              <a:t>to be covered by</a:t>
            </a:r>
          </a:p>
          <a:p>
            <a:pPr marL="285750" indent="-285750" algn="l">
              <a:buFont typeface="Arial" panose="020B0604020202020204" pitchFamily="34" charset="0"/>
              <a:buChar char="•"/>
            </a:pPr>
            <a:r>
              <a:rPr lang="en-US" sz="1600" dirty="0">
                <a:solidFill>
                  <a:schemeClr val="bg2">
                    <a:lumMod val="50000"/>
                  </a:schemeClr>
                </a:solidFill>
                <a:latin typeface="+mn-lt"/>
              </a:rPr>
              <a:t>adjustable generation</a:t>
            </a:r>
          </a:p>
          <a:p>
            <a:pPr marL="285750" indent="-285750" algn="l">
              <a:buFont typeface="Arial" panose="020B0604020202020204" pitchFamily="34" charset="0"/>
              <a:buChar char="•"/>
            </a:pPr>
            <a:r>
              <a:rPr lang="en-US" sz="1600" dirty="0">
                <a:solidFill>
                  <a:schemeClr val="bg2">
                    <a:lumMod val="50000"/>
                  </a:schemeClr>
                </a:solidFill>
                <a:latin typeface="+mn-lt"/>
              </a:rPr>
              <a:t>storage discharge</a:t>
            </a:r>
          </a:p>
        </p:txBody>
      </p:sp>
      <p:sp>
        <p:nvSpPr>
          <p:cNvPr id="17" name="Freihandform 31">
            <a:extLst>
              <a:ext uri="{FF2B5EF4-FFF2-40B4-BE49-F238E27FC236}">
                <a16:creationId xmlns:a16="http://schemas.microsoft.com/office/drawing/2014/main" id="{AABBC081-3B57-4ACD-B7CA-A54B83BDA412}"/>
              </a:ext>
            </a:extLst>
          </p:cNvPr>
          <p:cNvSpPr/>
          <p:nvPr/>
        </p:nvSpPr>
        <p:spPr bwMode="auto">
          <a:xfrm>
            <a:off x="1115122" y="2879439"/>
            <a:ext cx="3390437" cy="1387053"/>
          </a:xfrm>
          <a:custGeom>
            <a:avLst/>
            <a:gdLst>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56839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66779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69434 w 3389971"/>
              <a:gd name="connsiteY4" fmla="*/ 970156 h 1382751"/>
              <a:gd name="connsiteX5" fmla="*/ 386657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78419 w 3389971"/>
              <a:gd name="connsiteY6" fmla="*/ 65792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71600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9251 w 3389971"/>
              <a:gd name="connsiteY4" fmla="*/ 970156 h 1382751"/>
              <a:gd name="connsiteX5" fmla="*/ 386657 w 3389971"/>
              <a:gd name="connsiteY5" fmla="*/ 825190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9251 w 3389971"/>
              <a:gd name="connsiteY4" fmla="*/ 970156 h 1382751"/>
              <a:gd name="connsiteX5" fmla="*/ 386657 w 3389971"/>
              <a:gd name="connsiteY5" fmla="*/ 840262 h 1382751"/>
              <a:gd name="connsiteX6" fmla="*/ 148602 w 3389971"/>
              <a:gd name="connsiteY6" fmla="*/ 667862 h 1382751"/>
              <a:gd name="connsiteX7" fmla="*/ 66907 w 3389971"/>
              <a:gd name="connsiteY7" fmla="*/ 479503 h 1382751"/>
              <a:gd name="connsiteX8" fmla="*/ 0 w 3389971"/>
              <a:gd name="connsiteY8" fmla="*/ 0 h 1382751"/>
              <a:gd name="connsiteX0" fmla="*/ 0 w 3389971"/>
              <a:gd name="connsiteY0" fmla="*/ 0 h 1382751"/>
              <a:gd name="connsiteX1" fmla="*/ 11151 w 3389971"/>
              <a:gd name="connsiteY1" fmla="*/ 1382751 h 1382751"/>
              <a:gd name="connsiteX2" fmla="*/ 3389971 w 3389971"/>
              <a:gd name="connsiteY2" fmla="*/ 1381991 h 1382751"/>
              <a:gd name="connsiteX3" fmla="*/ 1795346 w 3389971"/>
              <a:gd name="connsiteY3" fmla="*/ 1148576 h 1382751"/>
              <a:gd name="connsiteX4" fmla="*/ 794227 w 3389971"/>
              <a:gd name="connsiteY4" fmla="*/ 985228 h 1382751"/>
              <a:gd name="connsiteX5" fmla="*/ 386657 w 3389971"/>
              <a:gd name="connsiteY5" fmla="*/ 840262 h 1382751"/>
              <a:gd name="connsiteX6" fmla="*/ 148602 w 3389971"/>
              <a:gd name="connsiteY6" fmla="*/ 667862 h 1382751"/>
              <a:gd name="connsiteX7" fmla="*/ 66907 w 3389971"/>
              <a:gd name="connsiteY7" fmla="*/ 479503 h 1382751"/>
              <a:gd name="connsiteX8" fmla="*/ 0 w 3389971"/>
              <a:gd name="connsiteY8" fmla="*/ 0 h 1382751"/>
              <a:gd name="connsiteX0" fmla="*/ 0 w 3431979"/>
              <a:gd name="connsiteY0" fmla="*/ 0 h 1398734"/>
              <a:gd name="connsiteX1" fmla="*/ 11151 w 3431979"/>
              <a:gd name="connsiteY1" fmla="*/ 1382751 h 1398734"/>
              <a:gd name="connsiteX2" fmla="*/ 3389971 w 3431979"/>
              <a:gd name="connsiteY2" fmla="*/ 1381991 h 1398734"/>
              <a:gd name="connsiteX3" fmla="*/ 1795346 w 3431979"/>
              <a:gd name="connsiteY3" fmla="*/ 1158625 h 1398734"/>
              <a:gd name="connsiteX4" fmla="*/ 794227 w 3431979"/>
              <a:gd name="connsiteY4" fmla="*/ 985228 h 1398734"/>
              <a:gd name="connsiteX5" fmla="*/ 386657 w 3431979"/>
              <a:gd name="connsiteY5" fmla="*/ 840262 h 1398734"/>
              <a:gd name="connsiteX6" fmla="*/ 148602 w 3431979"/>
              <a:gd name="connsiteY6" fmla="*/ 667862 h 1398734"/>
              <a:gd name="connsiteX7" fmla="*/ 66907 w 3431979"/>
              <a:gd name="connsiteY7" fmla="*/ 479503 h 1398734"/>
              <a:gd name="connsiteX8" fmla="*/ 0 w 3431979"/>
              <a:gd name="connsiteY8" fmla="*/ 0 h 1398734"/>
              <a:gd name="connsiteX0" fmla="*/ 0 w 3387981"/>
              <a:gd name="connsiteY0" fmla="*/ 0 h 1402528"/>
              <a:gd name="connsiteX1" fmla="*/ 11151 w 3387981"/>
              <a:gd name="connsiteY1" fmla="*/ 1382751 h 1402528"/>
              <a:gd name="connsiteX2" fmla="*/ 3344753 w 3387981"/>
              <a:gd name="connsiteY2" fmla="*/ 1387015 h 1402528"/>
              <a:gd name="connsiteX3" fmla="*/ 1795346 w 3387981"/>
              <a:gd name="connsiteY3" fmla="*/ 1158625 h 1402528"/>
              <a:gd name="connsiteX4" fmla="*/ 794227 w 3387981"/>
              <a:gd name="connsiteY4" fmla="*/ 985228 h 1402528"/>
              <a:gd name="connsiteX5" fmla="*/ 386657 w 3387981"/>
              <a:gd name="connsiteY5" fmla="*/ 840262 h 1402528"/>
              <a:gd name="connsiteX6" fmla="*/ 148602 w 3387981"/>
              <a:gd name="connsiteY6" fmla="*/ 667862 h 1402528"/>
              <a:gd name="connsiteX7" fmla="*/ 66907 w 3387981"/>
              <a:gd name="connsiteY7" fmla="*/ 479503 h 1402528"/>
              <a:gd name="connsiteX8" fmla="*/ 0 w 3387981"/>
              <a:gd name="connsiteY8" fmla="*/ 0 h 1402528"/>
              <a:gd name="connsiteX0" fmla="*/ 0 w 3390437"/>
              <a:gd name="connsiteY0" fmla="*/ 0 h 1387053"/>
              <a:gd name="connsiteX1" fmla="*/ 11151 w 3390437"/>
              <a:gd name="connsiteY1" fmla="*/ 1382751 h 1387053"/>
              <a:gd name="connsiteX2" fmla="*/ 3344753 w 3390437"/>
              <a:gd name="connsiteY2" fmla="*/ 1387015 h 1387053"/>
              <a:gd name="connsiteX3" fmla="*/ 1795346 w 3390437"/>
              <a:gd name="connsiteY3" fmla="*/ 1158625 h 1387053"/>
              <a:gd name="connsiteX4" fmla="*/ 794227 w 3390437"/>
              <a:gd name="connsiteY4" fmla="*/ 985228 h 1387053"/>
              <a:gd name="connsiteX5" fmla="*/ 386657 w 3390437"/>
              <a:gd name="connsiteY5" fmla="*/ 840262 h 1387053"/>
              <a:gd name="connsiteX6" fmla="*/ 148602 w 3390437"/>
              <a:gd name="connsiteY6" fmla="*/ 667862 h 1387053"/>
              <a:gd name="connsiteX7" fmla="*/ 66907 w 3390437"/>
              <a:gd name="connsiteY7" fmla="*/ 479503 h 1387053"/>
              <a:gd name="connsiteX8" fmla="*/ 0 w 3390437"/>
              <a:gd name="connsiteY8" fmla="*/ 0 h 138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0437" h="1387053">
                <a:moveTo>
                  <a:pt x="0" y="0"/>
                </a:moveTo>
                <a:lnTo>
                  <a:pt x="11151" y="1382751"/>
                </a:lnTo>
                <a:lnTo>
                  <a:pt x="3344753" y="1387015"/>
                </a:lnTo>
                <a:cubicBezTo>
                  <a:pt x="3652168" y="1389854"/>
                  <a:pt x="2326888" y="1233080"/>
                  <a:pt x="1795346" y="1158625"/>
                </a:cubicBezTo>
                <a:lnTo>
                  <a:pt x="794227" y="985228"/>
                </a:lnTo>
                <a:lnTo>
                  <a:pt x="386657" y="840262"/>
                </a:lnTo>
                <a:lnTo>
                  <a:pt x="148602" y="667862"/>
                </a:lnTo>
                <a:lnTo>
                  <a:pt x="66907" y="479503"/>
                </a:lnTo>
                <a:lnTo>
                  <a:pt x="0" y="0"/>
                </a:lnTo>
                <a:close/>
              </a:path>
            </a:pathLst>
          </a:custGeom>
          <a:solidFill>
            <a:schemeClr val="accent1">
              <a:alpha val="6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bg2">
                  <a:lumMod val="40000"/>
                  <a:lumOff val="60000"/>
                </a:schemeClr>
              </a:solidFill>
              <a:effectLst/>
              <a:latin typeface="+mn-lt"/>
            </a:endParaRPr>
          </a:p>
        </p:txBody>
      </p:sp>
      <p:sp>
        <p:nvSpPr>
          <p:cNvPr id="18" name="Freihandform 32">
            <a:extLst>
              <a:ext uri="{FF2B5EF4-FFF2-40B4-BE49-F238E27FC236}">
                <a16:creationId xmlns:a16="http://schemas.microsoft.com/office/drawing/2014/main" id="{698F2937-B2D9-4EDE-9DFC-1F782A7FC9A7}"/>
              </a:ext>
            </a:extLst>
          </p:cNvPr>
          <p:cNvSpPr/>
          <p:nvPr/>
        </p:nvSpPr>
        <p:spPr>
          <a:xfrm>
            <a:off x="1119095" y="2628635"/>
            <a:ext cx="7375742" cy="2981325"/>
          </a:xfrm>
          <a:custGeom>
            <a:avLst/>
            <a:gdLst>
              <a:gd name="connsiteX0" fmla="*/ 18330 w 7390680"/>
              <a:gd name="connsiteY0" fmla="*/ 0 h 2990850"/>
              <a:gd name="connsiteX1" fmla="*/ 18330 w 7390680"/>
              <a:gd name="connsiteY1" fmla="*/ 504825 h 2990850"/>
              <a:gd name="connsiteX2" fmla="*/ 208830 w 7390680"/>
              <a:gd name="connsiteY2" fmla="*/ 933450 h 2990850"/>
              <a:gd name="connsiteX3" fmla="*/ 1027980 w 7390680"/>
              <a:gd name="connsiteY3" fmla="*/ 1381125 h 2990850"/>
              <a:gd name="connsiteX4" fmla="*/ 3828330 w 7390680"/>
              <a:gd name="connsiteY4" fmla="*/ 1724025 h 2990850"/>
              <a:gd name="connsiteX5" fmla="*/ 6485805 w 7390680"/>
              <a:gd name="connsiteY5" fmla="*/ 2390775 h 2990850"/>
              <a:gd name="connsiteX6" fmla="*/ 7390680 w 7390680"/>
              <a:gd name="connsiteY6" fmla="*/ 2990850 h 2990850"/>
              <a:gd name="connsiteX0" fmla="*/ 19003 w 7391353"/>
              <a:gd name="connsiteY0" fmla="*/ 0 h 2990850"/>
              <a:gd name="connsiteX1" fmla="*/ 19003 w 7391353"/>
              <a:gd name="connsiteY1" fmla="*/ 504825 h 2990850"/>
              <a:gd name="connsiteX2" fmla="*/ 219028 w 7391353"/>
              <a:gd name="connsiteY2" fmla="*/ 962025 h 2990850"/>
              <a:gd name="connsiteX3" fmla="*/ 1028653 w 7391353"/>
              <a:gd name="connsiteY3" fmla="*/ 1381125 h 2990850"/>
              <a:gd name="connsiteX4" fmla="*/ 3829003 w 7391353"/>
              <a:gd name="connsiteY4" fmla="*/ 1724025 h 2990850"/>
              <a:gd name="connsiteX5" fmla="*/ 6486478 w 7391353"/>
              <a:gd name="connsiteY5" fmla="*/ 2390775 h 2990850"/>
              <a:gd name="connsiteX6" fmla="*/ 7391353 w 7391353"/>
              <a:gd name="connsiteY6" fmla="*/ 2990850 h 2990850"/>
              <a:gd name="connsiteX0" fmla="*/ 19003 w 7391353"/>
              <a:gd name="connsiteY0" fmla="*/ 0 h 2990850"/>
              <a:gd name="connsiteX1" fmla="*/ 19003 w 7391353"/>
              <a:gd name="connsiteY1" fmla="*/ 504825 h 2990850"/>
              <a:gd name="connsiteX2" fmla="*/ 219028 w 7391353"/>
              <a:gd name="connsiteY2" fmla="*/ 962025 h 2990850"/>
              <a:gd name="connsiteX3" fmla="*/ 1085803 w 7391353"/>
              <a:gd name="connsiteY3" fmla="*/ 1304925 h 2990850"/>
              <a:gd name="connsiteX4" fmla="*/ 3829003 w 7391353"/>
              <a:gd name="connsiteY4" fmla="*/ 1724025 h 2990850"/>
              <a:gd name="connsiteX5" fmla="*/ 6486478 w 7391353"/>
              <a:gd name="connsiteY5" fmla="*/ 2390775 h 2990850"/>
              <a:gd name="connsiteX6" fmla="*/ 7391353 w 7391353"/>
              <a:gd name="connsiteY6" fmla="*/ 2990850 h 2990850"/>
              <a:gd name="connsiteX0" fmla="*/ 19003 w 7391353"/>
              <a:gd name="connsiteY0" fmla="*/ 0 h 2981325"/>
              <a:gd name="connsiteX1" fmla="*/ 19003 w 7391353"/>
              <a:gd name="connsiteY1" fmla="*/ 495300 h 2981325"/>
              <a:gd name="connsiteX2" fmla="*/ 219028 w 7391353"/>
              <a:gd name="connsiteY2" fmla="*/ 952500 h 2981325"/>
              <a:gd name="connsiteX3" fmla="*/ 1085803 w 7391353"/>
              <a:gd name="connsiteY3" fmla="*/ 1295400 h 2981325"/>
              <a:gd name="connsiteX4" fmla="*/ 3829003 w 7391353"/>
              <a:gd name="connsiteY4" fmla="*/ 1714500 h 2981325"/>
              <a:gd name="connsiteX5" fmla="*/ 6486478 w 7391353"/>
              <a:gd name="connsiteY5" fmla="*/ 2381250 h 2981325"/>
              <a:gd name="connsiteX6" fmla="*/ 7391353 w 7391353"/>
              <a:gd name="connsiteY6" fmla="*/ 2981325 h 2981325"/>
              <a:gd name="connsiteX0" fmla="*/ 14136 w 7386486"/>
              <a:gd name="connsiteY0" fmla="*/ 0 h 2981325"/>
              <a:gd name="connsiteX1" fmla="*/ 14136 w 7386486"/>
              <a:gd name="connsiteY1" fmla="*/ 495300 h 2981325"/>
              <a:gd name="connsiteX2" fmla="*/ 214161 w 7386486"/>
              <a:gd name="connsiteY2" fmla="*/ 952500 h 2981325"/>
              <a:gd name="connsiteX3" fmla="*/ 1080936 w 7386486"/>
              <a:gd name="connsiteY3" fmla="*/ 1295400 h 2981325"/>
              <a:gd name="connsiteX4" fmla="*/ 3824136 w 7386486"/>
              <a:gd name="connsiteY4" fmla="*/ 1714500 h 2981325"/>
              <a:gd name="connsiteX5" fmla="*/ 6481611 w 7386486"/>
              <a:gd name="connsiteY5" fmla="*/ 2381250 h 2981325"/>
              <a:gd name="connsiteX6" fmla="*/ 7386486 w 7386486"/>
              <a:gd name="connsiteY6" fmla="*/ 2981325 h 2981325"/>
              <a:gd name="connsiteX0" fmla="*/ 1794 w 7374144"/>
              <a:gd name="connsiteY0" fmla="*/ 0 h 2981325"/>
              <a:gd name="connsiteX1" fmla="*/ 20844 w 7374144"/>
              <a:gd name="connsiteY1" fmla="*/ 603250 h 2981325"/>
              <a:gd name="connsiteX2" fmla="*/ 201819 w 7374144"/>
              <a:gd name="connsiteY2" fmla="*/ 952500 h 2981325"/>
              <a:gd name="connsiteX3" fmla="*/ 1068594 w 7374144"/>
              <a:gd name="connsiteY3" fmla="*/ 1295400 h 2981325"/>
              <a:gd name="connsiteX4" fmla="*/ 3811794 w 7374144"/>
              <a:gd name="connsiteY4" fmla="*/ 1714500 h 2981325"/>
              <a:gd name="connsiteX5" fmla="*/ 6469269 w 7374144"/>
              <a:gd name="connsiteY5" fmla="*/ 2381250 h 2981325"/>
              <a:gd name="connsiteX6" fmla="*/ 7374144 w 7374144"/>
              <a:gd name="connsiteY6" fmla="*/ 2981325 h 2981325"/>
              <a:gd name="connsiteX0" fmla="*/ 3392 w 7375742"/>
              <a:gd name="connsiteY0" fmla="*/ 0 h 2981325"/>
              <a:gd name="connsiteX1" fmla="*/ 22442 w 7375742"/>
              <a:gd name="connsiteY1" fmla="*/ 603250 h 2981325"/>
              <a:gd name="connsiteX2" fmla="*/ 228817 w 7375742"/>
              <a:gd name="connsiteY2" fmla="*/ 996950 h 2981325"/>
              <a:gd name="connsiteX3" fmla="*/ 1070192 w 7375742"/>
              <a:gd name="connsiteY3" fmla="*/ 1295400 h 2981325"/>
              <a:gd name="connsiteX4" fmla="*/ 3813392 w 7375742"/>
              <a:gd name="connsiteY4" fmla="*/ 1714500 h 2981325"/>
              <a:gd name="connsiteX5" fmla="*/ 6470867 w 7375742"/>
              <a:gd name="connsiteY5" fmla="*/ 2381250 h 2981325"/>
              <a:gd name="connsiteX6" fmla="*/ 7375742 w 7375742"/>
              <a:gd name="connsiteY6" fmla="*/ 2981325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5742" h="2981325">
                <a:moveTo>
                  <a:pt x="3392" y="0"/>
                </a:moveTo>
                <a:cubicBezTo>
                  <a:pt x="6567" y="212725"/>
                  <a:pt x="-15129" y="437092"/>
                  <a:pt x="22442" y="603250"/>
                </a:cubicBezTo>
                <a:cubicBezTo>
                  <a:pt x="60013" y="769408"/>
                  <a:pt x="54192" y="881592"/>
                  <a:pt x="228817" y="996950"/>
                </a:cubicBezTo>
                <a:cubicBezTo>
                  <a:pt x="403442" y="1112308"/>
                  <a:pt x="472763" y="1175808"/>
                  <a:pt x="1070192" y="1295400"/>
                </a:cubicBezTo>
                <a:cubicBezTo>
                  <a:pt x="1667621" y="1414992"/>
                  <a:pt x="2913280" y="1533525"/>
                  <a:pt x="3813392" y="1714500"/>
                </a:cubicBezTo>
                <a:cubicBezTo>
                  <a:pt x="4713505" y="1895475"/>
                  <a:pt x="5877142" y="2170113"/>
                  <a:pt x="6470867" y="2381250"/>
                </a:cubicBezTo>
                <a:cubicBezTo>
                  <a:pt x="7064592" y="2592387"/>
                  <a:pt x="7220167" y="2786856"/>
                  <a:pt x="7375742" y="2981325"/>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de-DE" sz="1100"/>
          </a:p>
        </p:txBody>
      </p:sp>
      <p:sp>
        <p:nvSpPr>
          <p:cNvPr id="19" name="Textfeld 18">
            <a:extLst>
              <a:ext uri="{FF2B5EF4-FFF2-40B4-BE49-F238E27FC236}">
                <a16:creationId xmlns:a16="http://schemas.microsoft.com/office/drawing/2014/main" id="{28CA13A3-2B3C-48FC-968F-EC1D5ED0A6F2}"/>
              </a:ext>
            </a:extLst>
          </p:cNvPr>
          <p:cNvSpPr txBox="1"/>
          <p:nvPr/>
        </p:nvSpPr>
        <p:spPr>
          <a:xfrm>
            <a:off x="801282" y="3888949"/>
            <a:ext cx="1613514" cy="369332"/>
          </a:xfrm>
          <a:prstGeom prst="rect">
            <a:avLst/>
          </a:prstGeom>
          <a:noFill/>
        </p:spPr>
        <p:txBody>
          <a:bodyPr wrap="square" rtlCol="0">
            <a:spAutoFit/>
          </a:bodyPr>
          <a:lstStyle/>
          <a:p>
            <a:r>
              <a:rPr lang="de-DE" sz="1800" b="1" dirty="0">
                <a:solidFill>
                  <a:schemeClr val="bg1"/>
                </a:solidFill>
                <a:latin typeface="+mn-lt"/>
              </a:rPr>
              <a:t>Demand</a:t>
            </a:r>
          </a:p>
        </p:txBody>
      </p:sp>
    </p:spTree>
    <p:extLst>
      <p:ext uri="{BB962C8B-B14F-4D97-AF65-F5344CB8AC3E}">
        <p14:creationId xmlns:p14="http://schemas.microsoft.com/office/powerpoint/2010/main" val="328505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0"/>
                            </p:stCondLst>
                            <p:childTnLst>
                              <p:par>
                                <p:cTn id="10" presetID="42" presetClass="path" presetSubtype="0" accel="50000" decel="50000" fill="hold" grpId="0" nodeType="afterEffect">
                                  <p:stCondLst>
                                    <p:cond delay="0"/>
                                  </p:stCondLst>
                                  <p:childTnLst>
                                    <p:animMotion origin="layout" path="M -1.11111E-6 4.81481E-6 L -0.0007 0.14259 " pathEditMode="relative" rAng="0" ptsTypes="AA">
                                      <p:cBhvr>
                                        <p:cTn id="11" dur="3000" fill="hold"/>
                                        <p:tgtEl>
                                          <p:spTgt spid="9"/>
                                        </p:tgtEl>
                                        <p:attrNameLst>
                                          <p:attrName>ppt_x</p:attrName>
                                          <p:attrName>ppt_y</p:attrName>
                                        </p:attrNameLst>
                                      </p:cBhvr>
                                      <p:rCtr x="0" y="7014"/>
                                    </p:animMotion>
                                  </p:childTnLst>
                                </p:cTn>
                              </p:par>
                            </p:childTnLst>
                          </p:cTn>
                        </p:par>
                        <p:par>
                          <p:cTn id="12" fill="hold">
                            <p:stCondLst>
                              <p:cond delay="3000"/>
                            </p:stCondLst>
                            <p:childTnLst>
                              <p:par>
                                <p:cTn id="13" presetID="10" presetClass="exit" presetSubtype="0" fill="hold" grpId="1" nodeType="after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1" grpId="0"/>
      <p:bldP spid="11" grpId="1"/>
      <p:bldP spid="12" grpId="0" animBg="1"/>
      <p:bldP spid="13" grpId="0"/>
      <p:bldP spid="14" grpId="0"/>
      <p:bldP spid="15" grpId="0"/>
      <p:bldP spid="16" grpId="0"/>
      <p:bldP spid="17" grpId="0" animBg="1"/>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27584" y="1412776"/>
            <a:ext cx="6768752" cy="4067175"/>
          </a:xfrm>
        </p:spPr>
        <p:txBody>
          <a:bodyPr/>
          <a:lstStyle/>
          <a:p>
            <a:pPr marL="0" indent="0"/>
            <a:r>
              <a:rPr lang="de-DE" dirty="0"/>
              <a:t>Market </a:t>
            </a:r>
            <a:r>
              <a:rPr lang="de-DE" dirty="0" err="1"/>
              <a:t>is</a:t>
            </a:r>
            <a:r>
              <a:rPr lang="de-DE" dirty="0"/>
              <a:t> a </a:t>
            </a:r>
            <a:r>
              <a:rPr lang="de-DE" dirty="0" err="1"/>
              <a:t>group</a:t>
            </a:r>
            <a:r>
              <a:rPr lang="de-DE" dirty="0"/>
              <a:t> </a:t>
            </a:r>
            <a:r>
              <a:rPr lang="de-DE" dirty="0" err="1"/>
              <a:t>of</a:t>
            </a:r>
            <a:r>
              <a:rPr lang="de-DE" dirty="0"/>
              <a:t> </a:t>
            </a:r>
            <a:r>
              <a:rPr lang="de-DE" dirty="0" err="1"/>
              <a:t>sellers</a:t>
            </a:r>
            <a:r>
              <a:rPr lang="de-DE" dirty="0"/>
              <a:t> and a </a:t>
            </a:r>
            <a:r>
              <a:rPr lang="de-DE" dirty="0" err="1"/>
              <a:t>group</a:t>
            </a:r>
            <a:r>
              <a:rPr lang="de-DE" dirty="0"/>
              <a:t> </a:t>
            </a:r>
            <a:r>
              <a:rPr lang="de-DE" dirty="0" err="1"/>
              <a:t>of</a:t>
            </a:r>
            <a:r>
              <a:rPr lang="de-DE" dirty="0"/>
              <a:t> </a:t>
            </a:r>
            <a:r>
              <a:rPr lang="de-DE" dirty="0" err="1"/>
              <a:t>buyers</a:t>
            </a:r>
            <a:r>
              <a:rPr lang="de-DE" dirty="0"/>
              <a:t> </a:t>
            </a:r>
            <a:r>
              <a:rPr lang="de-DE" dirty="0" err="1"/>
              <a:t>of</a:t>
            </a:r>
            <a:r>
              <a:rPr lang="de-DE" dirty="0"/>
              <a:t> a </a:t>
            </a:r>
            <a:r>
              <a:rPr lang="de-DE" dirty="0" err="1"/>
              <a:t>particular</a:t>
            </a:r>
            <a:r>
              <a:rPr lang="de-DE" dirty="0"/>
              <a:t> </a:t>
            </a:r>
            <a:r>
              <a:rPr lang="de-DE" dirty="0" err="1"/>
              <a:t>good</a:t>
            </a:r>
            <a:r>
              <a:rPr lang="de-DE" dirty="0"/>
              <a:t> </a:t>
            </a:r>
            <a:r>
              <a:rPr lang="de-DE" dirty="0" err="1"/>
              <a:t>or</a:t>
            </a:r>
            <a:r>
              <a:rPr lang="de-DE" dirty="0"/>
              <a:t> </a:t>
            </a:r>
            <a:r>
              <a:rPr lang="de-DE" dirty="0" err="1"/>
              <a:t>service</a:t>
            </a:r>
            <a:r>
              <a:rPr lang="de-DE" dirty="0"/>
              <a:t>.</a:t>
            </a:r>
          </a:p>
          <a:p>
            <a:pPr marL="0" indent="0"/>
            <a:r>
              <a:rPr lang="de-DE" b="1" dirty="0" err="1"/>
              <a:t>Perfect</a:t>
            </a:r>
            <a:r>
              <a:rPr lang="de-DE" b="1" dirty="0"/>
              <a:t> </a:t>
            </a:r>
            <a:r>
              <a:rPr lang="de-DE" b="1" dirty="0" err="1"/>
              <a:t>competition</a:t>
            </a:r>
            <a:r>
              <a:rPr lang="de-DE" b="1" dirty="0"/>
              <a:t>:</a:t>
            </a:r>
          </a:p>
          <a:p>
            <a:pPr marL="285750" indent="-285750">
              <a:buFont typeface="Arial" panose="020B0604020202020204" pitchFamily="34" charset="0"/>
              <a:buChar char="•"/>
            </a:pPr>
            <a:r>
              <a:rPr lang="de-DE" dirty="0" err="1"/>
              <a:t>many</a:t>
            </a:r>
            <a:r>
              <a:rPr lang="de-DE" dirty="0"/>
              <a:t> </a:t>
            </a:r>
            <a:r>
              <a:rPr lang="de-DE" dirty="0" err="1"/>
              <a:t>buyers</a:t>
            </a:r>
            <a:r>
              <a:rPr lang="de-DE" dirty="0"/>
              <a:t> and </a:t>
            </a:r>
            <a:r>
              <a:rPr lang="de-DE" dirty="0" err="1"/>
              <a:t>many</a:t>
            </a:r>
            <a:r>
              <a:rPr lang="de-DE" dirty="0"/>
              <a:t> </a:t>
            </a:r>
            <a:r>
              <a:rPr lang="de-DE" dirty="0" err="1"/>
              <a:t>sellers</a:t>
            </a:r>
            <a:r>
              <a:rPr lang="de-DE" dirty="0"/>
              <a:t> &gt; </a:t>
            </a:r>
            <a:r>
              <a:rPr lang="de-DE" dirty="0" err="1"/>
              <a:t>cannot</a:t>
            </a:r>
            <a:r>
              <a:rPr lang="de-DE" dirty="0"/>
              <a:t> </a:t>
            </a:r>
            <a:r>
              <a:rPr lang="de-DE" dirty="0" err="1"/>
              <a:t>influence</a:t>
            </a:r>
            <a:r>
              <a:rPr lang="de-DE" dirty="0"/>
              <a:t> </a:t>
            </a:r>
            <a:r>
              <a:rPr lang="de-DE" dirty="0" err="1"/>
              <a:t>the</a:t>
            </a:r>
            <a:r>
              <a:rPr lang="de-DE" dirty="0"/>
              <a:t> </a:t>
            </a:r>
            <a:r>
              <a:rPr lang="de-DE" dirty="0" err="1"/>
              <a:t>price</a:t>
            </a:r>
            <a:endParaRPr lang="de-DE" dirty="0"/>
          </a:p>
          <a:p>
            <a:pPr marL="285750" indent="-285750">
              <a:buFont typeface="Arial" panose="020B0604020202020204" pitchFamily="34" charset="0"/>
              <a:buChar char="•"/>
            </a:pPr>
            <a:r>
              <a:rPr lang="de-DE" dirty="0" err="1"/>
              <a:t>goods</a:t>
            </a:r>
            <a:r>
              <a:rPr lang="de-DE" dirty="0"/>
              <a:t> at </a:t>
            </a:r>
            <a:r>
              <a:rPr lang="de-DE" dirty="0" err="1"/>
              <a:t>exactly</a:t>
            </a:r>
            <a:r>
              <a:rPr lang="de-DE" dirty="0"/>
              <a:t> </a:t>
            </a:r>
            <a:r>
              <a:rPr lang="de-DE" dirty="0" err="1"/>
              <a:t>the</a:t>
            </a:r>
            <a:r>
              <a:rPr lang="de-DE" dirty="0"/>
              <a:t> same (</a:t>
            </a:r>
            <a:r>
              <a:rPr lang="de-DE" dirty="0" err="1"/>
              <a:t>homogeneous</a:t>
            </a:r>
            <a:r>
              <a:rPr lang="de-DE" dirty="0"/>
              <a:t>)</a:t>
            </a:r>
          </a:p>
          <a:p>
            <a:pPr marL="285750" indent="-285750">
              <a:buFont typeface="Arial" panose="020B0604020202020204" pitchFamily="34" charset="0"/>
              <a:buChar char="•"/>
            </a:pPr>
            <a:r>
              <a:rPr lang="de-DE" dirty="0" err="1"/>
              <a:t>consumers</a:t>
            </a:r>
            <a:r>
              <a:rPr lang="de-DE" dirty="0"/>
              <a:t> </a:t>
            </a:r>
            <a:r>
              <a:rPr lang="de-DE" dirty="0" err="1"/>
              <a:t>have</a:t>
            </a:r>
            <a:r>
              <a:rPr lang="de-DE" dirty="0"/>
              <a:t> </a:t>
            </a:r>
            <a:r>
              <a:rPr lang="de-DE" dirty="0" err="1"/>
              <a:t>perfect</a:t>
            </a:r>
            <a:r>
              <a:rPr lang="de-DE" dirty="0"/>
              <a:t> </a:t>
            </a:r>
            <a:r>
              <a:rPr lang="de-DE" dirty="0" err="1"/>
              <a:t>information</a:t>
            </a:r>
            <a:endParaRPr lang="de-DE" dirty="0"/>
          </a:p>
          <a:p>
            <a:pPr marL="285750" indent="-285750">
              <a:buFont typeface="Arial" panose="020B0604020202020204" pitchFamily="34" charset="0"/>
              <a:buChar char="•"/>
            </a:pPr>
            <a:r>
              <a:rPr lang="de-DE" dirty="0" err="1"/>
              <a:t>no</a:t>
            </a:r>
            <a:r>
              <a:rPr lang="de-DE" dirty="0"/>
              <a:t> </a:t>
            </a:r>
            <a:r>
              <a:rPr lang="de-DE" dirty="0" err="1"/>
              <a:t>entry</a:t>
            </a:r>
            <a:r>
              <a:rPr lang="de-DE" dirty="0"/>
              <a:t> </a:t>
            </a:r>
            <a:r>
              <a:rPr lang="de-DE" dirty="0" err="1"/>
              <a:t>or</a:t>
            </a:r>
            <a:r>
              <a:rPr lang="de-DE" dirty="0"/>
              <a:t> </a:t>
            </a:r>
            <a:r>
              <a:rPr lang="de-DE" dirty="0" err="1"/>
              <a:t>exit</a:t>
            </a:r>
            <a:r>
              <a:rPr lang="de-DE" dirty="0"/>
              <a:t> </a:t>
            </a:r>
            <a:r>
              <a:rPr lang="de-DE" dirty="0" err="1"/>
              <a:t>barriers</a:t>
            </a:r>
            <a:endParaRPr lang="de-DE" dirty="0"/>
          </a:p>
          <a:p>
            <a:pPr marL="0" indent="0"/>
            <a:endParaRPr lang="de-DE" dirty="0"/>
          </a:p>
          <a:p>
            <a:pPr marL="0" indent="0"/>
            <a:r>
              <a:rPr lang="de-DE" b="1" dirty="0"/>
              <a:t>Monopoly:</a:t>
            </a:r>
          </a:p>
          <a:p>
            <a:pPr marL="285750" indent="-285750">
              <a:buFont typeface="Arial" panose="020B0604020202020204" pitchFamily="34" charset="0"/>
              <a:buChar char="•"/>
            </a:pPr>
            <a:r>
              <a:rPr lang="de-DE" dirty="0" err="1"/>
              <a:t>seller</a:t>
            </a:r>
            <a:r>
              <a:rPr lang="de-DE" dirty="0"/>
              <a:t> </a:t>
            </a:r>
            <a:r>
              <a:rPr lang="de-DE" dirty="0" err="1"/>
              <a:t>is</a:t>
            </a:r>
            <a:r>
              <a:rPr lang="de-DE" dirty="0"/>
              <a:t> </a:t>
            </a:r>
            <a:r>
              <a:rPr lang="de-DE" dirty="0" err="1"/>
              <a:t>the</a:t>
            </a:r>
            <a:r>
              <a:rPr lang="de-DE" dirty="0"/>
              <a:t> </a:t>
            </a:r>
            <a:r>
              <a:rPr lang="de-DE" dirty="0" err="1"/>
              <a:t>sole</a:t>
            </a:r>
            <a:r>
              <a:rPr lang="de-DE" dirty="0"/>
              <a:t> </a:t>
            </a:r>
            <a:r>
              <a:rPr lang="de-DE" dirty="0" err="1"/>
              <a:t>producer</a:t>
            </a:r>
            <a:r>
              <a:rPr lang="de-DE" dirty="0"/>
              <a:t> and </a:t>
            </a:r>
            <a:r>
              <a:rPr lang="de-DE" dirty="0" err="1"/>
              <a:t>can</a:t>
            </a:r>
            <a:r>
              <a:rPr lang="de-DE" dirty="0"/>
              <a:t> </a:t>
            </a:r>
            <a:r>
              <a:rPr lang="de-DE" dirty="0" err="1"/>
              <a:t>influence</a:t>
            </a:r>
            <a:r>
              <a:rPr lang="de-DE" dirty="0"/>
              <a:t> </a:t>
            </a:r>
            <a:r>
              <a:rPr lang="de-DE" dirty="0" err="1"/>
              <a:t>the</a:t>
            </a:r>
            <a:r>
              <a:rPr lang="de-DE" dirty="0"/>
              <a:t> </a:t>
            </a:r>
            <a:r>
              <a:rPr lang="de-DE" dirty="0" err="1"/>
              <a:t>price</a:t>
            </a:r>
            <a:r>
              <a:rPr lang="de-DE" dirty="0"/>
              <a:t> </a:t>
            </a:r>
            <a:r>
              <a:rPr lang="de-DE" dirty="0" err="1"/>
              <a:t>of</a:t>
            </a:r>
            <a:r>
              <a:rPr lang="de-DE" dirty="0"/>
              <a:t> </a:t>
            </a:r>
            <a:r>
              <a:rPr lang="de-DE" dirty="0" err="1"/>
              <a:t>its</a:t>
            </a:r>
            <a:r>
              <a:rPr lang="de-DE" dirty="0"/>
              <a:t> </a:t>
            </a:r>
            <a:r>
              <a:rPr lang="de-DE" dirty="0" err="1"/>
              <a:t>output</a:t>
            </a:r>
            <a:endParaRPr lang="de-DE" dirty="0"/>
          </a:p>
          <a:p>
            <a:pPr marL="0" indent="0"/>
            <a:endParaRPr lang="de-DE" dirty="0"/>
          </a:p>
          <a:p>
            <a:pPr marL="0" indent="0"/>
            <a:r>
              <a:rPr lang="de-DE" dirty="0"/>
              <a:t>Market power </a:t>
            </a:r>
            <a:r>
              <a:rPr lang="de-DE" dirty="0" err="1"/>
              <a:t>is</a:t>
            </a:r>
            <a:r>
              <a:rPr lang="de-DE" dirty="0"/>
              <a:t> </a:t>
            </a:r>
            <a:r>
              <a:rPr lang="de-DE" dirty="0" err="1"/>
              <a:t>the</a:t>
            </a:r>
            <a:r>
              <a:rPr lang="de-DE" dirty="0"/>
              <a:t> </a:t>
            </a:r>
            <a:r>
              <a:rPr lang="de-DE" dirty="0" err="1"/>
              <a:t>ability</a:t>
            </a:r>
            <a:r>
              <a:rPr lang="de-DE" dirty="0"/>
              <a:t> </a:t>
            </a:r>
            <a:r>
              <a:rPr lang="de-DE" dirty="0" err="1"/>
              <a:t>to</a:t>
            </a:r>
            <a:r>
              <a:rPr lang="de-DE" dirty="0"/>
              <a:t> </a:t>
            </a:r>
            <a:r>
              <a:rPr lang="de-DE" dirty="0" err="1"/>
              <a:t>maintain</a:t>
            </a:r>
            <a:r>
              <a:rPr lang="de-DE" dirty="0"/>
              <a:t> a </a:t>
            </a:r>
            <a:r>
              <a:rPr lang="de-DE" dirty="0" err="1"/>
              <a:t>price</a:t>
            </a:r>
            <a:r>
              <a:rPr lang="de-DE" dirty="0"/>
              <a:t> </a:t>
            </a:r>
            <a:r>
              <a:rPr lang="de-DE" dirty="0" err="1"/>
              <a:t>above</a:t>
            </a:r>
            <a:r>
              <a:rPr lang="de-DE" dirty="0"/>
              <a:t> </a:t>
            </a:r>
            <a:r>
              <a:rPr lang="de-DE" dirty="0" err="1"/>
              <a:t>the</a:t>
            </a:r>
            <a:r>
              <a:rPr lang="de-DE" dirty="0"/>
              <a:t> </a:t>
            </a:r>
            <a:r>
              <a:rPr lang="de-DE" dirty="0" err="1"/>
              <a:t>price</a:t>
            </a:r>
            <a:r>
              <a:rPr lang="de-DE" dirty="0"/>
              <a:t> </a:t>
            </a:r>
            <a:r>
              <a:rPr lang="de-DE" dirty="0" err="1"/>
              <a:t>under</a:t>
            </a:r>
            <a:r>
              <a:rPr lang="de-DE" dirty="0"/>
              <a:t> </a:t>
            </a:r>
            <a:r>
              <a:rPr lang="de-DE" dirty="0" err="1"/>
              <a:t>competition</a:t>
            </a:r>
            <a:r>
              <a:rPr lang="de-DE" dirty="0"/>
              <a:t>.</a:t>
            </a:r>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49025" y="620688"/>
            <a:ext cx="8061325" cy="358560"/>
          </a:xfrm>
        </p:spPr>
        <p:txBody>
          <a:bodyPr/>
          <a:lstStyle/>
          <a:p>
            <a:r>
              <a:rPr lang="en-US" dirty="0"/>
              <a:t>Market structures - 1</a:t>
            </a:r>
          </a:p>
        </p:txBody>
      </p:sp>
    </p:spTree>
    <p:extLst>
      <p:ext uri="{BB962C8B-B14F-4D97-AF65-F5344CB8AC3E}">
        <p14:creationId xmlns:p14="http://schemas.microsoft.com/office/powerpoint/2010/main" val="3852249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30</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3510650"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4854439"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1573200" y="1726920"/>
              <a:ext cx="6503040" cy="4729680"/>
            </p14:xfrm>
          </p:contentPart>
        </mc:Choice>
        <mc:Fallback xmlns="">
          <p:pic>
            <p:nvPicPr>
              <p:cNvPr id="3" name="Freihand 2"/>
              <p:cNvPicPr/>
              <p:nvPr/>
            </p:nvPicPr>
            <p:blipFill>
              <a:blip r:embed="rId4"/>
              <a:stretch>
                <a:fillRect/>
              </a:stretch>
            </p:blipFill>
            <p:spPr>
              <a:xfrm>
                <a:off x="1568160" y="1720080"/>
                <a:ext cx="6518160" cy="4745880"/>
              </a:xfrm>
              <a:prstGeom prst="rect">
                <a:avLst/>
              </a:prstGeom>
            </p:spPr>
          </p:pic>
        </mc:Fallback>
      </mc:AlternateContent>
    </p:spTree>
    <p:extLst>
      <p:ext uri="{BB962C8B-B14F-4D97-AF65-F5344CB8AC3E}">
        <p14:creationId xmlns:p14="http://schemas.microsoft.com/office/powerpoint/2010/main" val="262319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en-US" dirty="0"/>
              <a:t>Merit Order Effect of Renewables</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31</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7633999"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4942101"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6285890"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3773443"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3059832"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7242319" cy="3576131"/>
            <a:chOff x="475" y="2273"/>
            <a:chExt cx="3390"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flipV="1">
              <a:off x="690" y="3603"/>
              <a:ext cx="3175" cy="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11">
            <a:extLst>
              <a:ext uri="{FF2B5EF4-FFF2-40B4-BE49-F238E27FC236}">
                <a16:creationId xmlns:a16="http://schemas.microsoft.com/office/drawing/2014/main" id="{FC265FD8-F057-4E07-8417-2789964CC0A6}"/>
              </a:ext>
            </a:extLst>
          </p:cNvPr>
          <p:cNvSpPr>
            <a:spLocks noChangeArrowheads="1"/>
          </p:cNvSpPr>
          <p:nvPr/>
        </p:nvSpPr>
        <p:spPr bwMode="auto">
          <a:xfrm>
            <a:off x="1630393" y="5306347"/>
            <a:ext cx="1416557" cy="262189"/>
          </a:xfrm>
          <a:prstGeom prst="rect">
            <a:avLst/>
          </a:prstGeom>
          <a:solidFill>
            <a:srgbClr val="008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Renewables</a:t>
            </a:r>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156240" y="1220040"/>
              <a:ext cx="8706600" cy="5394960"/>
            </p14:xfrm>
          </p:contentPart>
        </mc:Choice>
        <mc:Fallback xmlns="">
          <p:pic>
            <p:nvPicPr>
              <p:cNvPr id="3" name="Freihand 2"/>
              <p:cNvPicPr/>
              <p:nvPr/>
            </p:nvPicPr>
            <p:blipFill>
              <a:blip r:embed="rId4"/>
              <a:stretch>
                <a:fillRect/>
              </a:stretch>
            </p:blipFill>
            <p:spPr>
              <a:xfrm>
                <a:off x="147960" y="1209960"/>
                <a:ext cx="8722800" cy="5412240"/>
              </a:xfrm>
              <a:prstGeom prst="rect">
                <a:avLst/>
              </a:prstGeom>
            </p:spPr>
          </p:pic>
        </mc:Fallback>
      </mc:AlternateContent>
    </p:spTree>
    <p:extLst>
      <p:ext uri="{BB962C8B-B14F-4D97-AF65-F5344CB8AC3E}">
        <p14:creationId xmlns:p14="http://schemas.microsoft.com/office/powerpoint/2010/main" val="3331593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32</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3510650" y="4468060"/>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4854439" y="4081511"/>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11">
            <a:extLst>
              <a:ext uri="{FF2B5EF4-FFF2-40B4-BE49-F238E27FC236}">
                <a16:creationId xmlns:a16="http://schemas.microsoft.com/office/drawing/2014/main" id="{3E937B90-EAFA-4DCB-ACC8-AB8D2633CCC3}"/>
              </a:ext>
            </a:extLst>
          </p:cNvPr>
          <p:cNvSpPr>
            <a:spLocks noChangeArrowheads="1"/>
          </p:cNvSpPr>
          <p:nvPr/>
        </p:nvSpPr>
        <p:spPr bwMode="auto">
          <a:xfrm>
            <a:off x="3497771" y="3109292"/>
            <a:ext cx="1416557" cy="262189"/>
          </a:xfrm>
          <a:prstGeom prst="rect">
            <a:avLst/>
          </a:prstGeom>
          <a:solidFill>
            <a:srgbClr val="008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Renewables</a:t>
            </a:r>
          </a:p>
        </p:txBody>
      </p:sp>
      <p:sp>
        <p:nvSpPr>
          <p:cNvPr id="28" name="Line 16">
            <a:extLst>
              <a:ext uri="{FF2B5EF4-FFF2-40B4-BE49-F238E27FC236}">
                <a16:creationId xmlns:a16="http://schemas.microsoft.com/office/drawing/2014/main" id="{3F8E3CA0-0B8F-4D38-AE36-03DDBB2B8B79}"/>
              </a:ext>
            </a:extLst>
          </p:cNvPr>
          <p:cNvSpPr>
            <a:spLocks noChangeShapeType="1"/>
          </p:cNvSpPr>
          <p:nvPr/>
        </p:nvSpPr>
        <p:spPr bwMode="auto">
          <a:xfrm>
            <a:off x="2533880" y="2552313"/>
            <a:ext cx="2553768" cy="2216899"/>
          </a:xfrm>
          <a:prstGeom prst="line">
            <a:avLst/>
          </a:prstGeom>
          <a:noFill/>
          <a:ln w="28575">
            <a:solidFill>
              <a:schemeClr val="bg1">
                <a:lumMod val="50000"/>
              </a:schemeClr>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9" name="Text Box 19">
            <a:extLst>
              <a:ext uri="{FF2B5EF4-FFF2-40B4-BE49-F238E27FC236}">
                <a16:creationId xmlns:a16="http://schemas.microsoft.com/office/drawing/2014/main" id="{C2595259-23A1-4932-ACDC-EA2149272CC5}"/>
              </a:ext>
            </a:extLst>
          </p:cNvPr>
          <p:cNvSpPr txBox="1">
            <a:spLocks noChangeArrowheads="1"/>
          </p:cNvSpPr>
          <p:nvPr/>
        </p:nvSpPr>
        <p:spPr bwMode="auto">
          <a:xfrm>
            <a:off x="1172009" y="1963975"/>
            <a:ext cx="1515093" cy="646331"/>
          </a:xfrm>
          <a:prstGeom prst="rect">
            <a:avLst/>
          </a:prstGeom>
          <a:noFill/>
          <a:ln w="9525">
            <a:noFill/>
            <a:miter lim="800000"/>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schemeClr val="bg1">
                    <a:lumMod val="50000"/>
                  </a:schemeClr>
                </a:solidFill>
                <a:effectLst/>
                <a:uLnTx/>
                <a:uFillTx/>
                <a:latin typeface="Arial" charset="0"/>
              </a:rPr>
              <a:t>Residual Load</a:t>
            </a:r>
          </a:p>
        </p:txBody>
      </p:sp>
    </p:spTree>
    <p:extLst>
      <p:ext uri="{BB962C8B-B14F-4D97-AF65-F5344CB8AC3E}">
        <p14:creationId xmlns:p14="http://schemas.microsoft.com/office/powerpoint/2010/main" val="770862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C08E8D-E9BB-457C-AB87-FC19A9174935}"/>
              </a:ext>
            </a:extLst>
          </p:cNvPr>
          <p:cNvSpPr>
            <a:spLocks noGrp="1"/>
          </p:cNvSpPr>
          <p:nvPr>
            <p:ph type="title"/>
          </p:nvPr>
        </p:nvSpPr>
        <p:spPr>
          <a:xfrm>
            <a:off x="539750" y="995033"/>
            <a:ext cx="8061325" cy="743280"/>
          </a:xfrm>
        </p:spPr>
        <p:txBody>
          <a:bodyPr/>
          <a:lstStyle/>
          <a:p>
            <a:r>
              <a:rPr lang="de-DE" dirty="0"/>
              <a:t>Merit Order - Impact </a:t>
            </a:r>
            <a:r>
              <a:rPr lang="de-DE" dirty="0" err="1"/>
              <a:t>of</a:t>
            </a:r>
            <a:r>
              <a:rPr lang="de-DE" dirty="0"/>
              <a:t> CO</a:t>
            </a:r>
            <a:r>
              <a:rPr lang="de-DE" baseline="-25000" dirty="0"/>
              <a:t>2 </a:t>
            </a:r>
            <a:r>
              <a:rPr lang="de-DE" dirty="0"/>
              <a:t>– Prices</a:t>
            </a:r>
            <a:br>
              <a:rPr lang="de-DE" dirty="0"/>
            </a:br>
            <a:endParaRPr lang="de-DE" dirty="0"/>
          </a:p>
        </p:txBody>
      </p:sp>
      <p:sp>
        <p:nvSpPr>
          <p:cNvPr id="5" name="Foliennummernplatzhalter 4">
            <a:extLst>
              <a:ext uri="{FF2B5EF4-FFF2-40B4-BE49-F238E27FC236}">
                <a16:creationId xmlns:a16="http://schemas.microsoft.com/office/drawing/2014/main" id="{35B7BD33-CA8B-499F-9050-D40FFBA75CE9}"/>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33</a:t>
            </a:fld>
            <a:endParaRPr lang="de-DE" altLang="de-DE" dirty="0"/>
          </a:p>
        </p:txBody>
      </p:sp>
      <p:sp>
        <p:nvSpPr>
          <p:cNvPr id="16" name="Rectangle 3">
            <a:extLst>
              <a:ext uri="{FF2B5EF4-FFF2-40B4-BE49-F238E27FC236}">
                <a16:creationId xmlns:a16="http://schemas.microsoft.com/office/drawing/2014/main" id="{4C2560C7-B184-4058-ABFC-E22500C513F0}"/>
              </a:ext>
            </a:extLst>
          </p:cNvPr>
          <p:cNvSpPr>
            <a:spLocks noChangeArrowheads="1"/>
          </p:cNvSpPr>
          <p:nvPr/>
        </p:nvSpPr>
        <p:spPr bwMode="auto">
          <a:xfrm>
            <a:off x="6202548" y="2923737"/>
            <a:ext cx="623822" cy="26448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Oil</a:t>
            </a:r>
          </a:p>
        </p:txBody>
      </p:sp>
      <p:sp>
        <p:nvSpPr>
          <p:cNvPr id="17" name="Rectangle 4">
            <a:extLst>
              <a:ext uri="{FF2B5EF4-FFF2-40B4-BE49-F238E27FC236}">
                <a16:creationId xmlns:a16="http://schemas.microsoft.com/office/drawing/2014/main" id="{73FA4C31-B93A-4E7C-8A0A-DAD676C97A5F}"/>
              </a:ext>
            </a:extLst>
          </p:cNvPr>
          <p:cNvSpPr>
            <a:spLocks noChangeArrowheads="1"/>
          </p:cNvSpPr>
          <p:nvPr/>
        </p:nvSpPr>
        <p:spPr bwMode="auto">
          <a:xfrm>
            <a:off x="4862459" y="4461391"/>
            <a:ext cx="1330910" cy="1107651"/>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Coal</a:t>
            </a:r>
          </a:p>
        </p:txBody>
      </p:sp>
      <p:sp>
        <p:nvSpPr>
          <p:cNvPr id="18" name="Rectangle 5">
            <a:extLst>
              <a:ext uri="{FF2B5EF4-FFF2-40B4-BE49-F238E27FC236}">
                <a16:creationId xmlns:a16="http://schemas.microsoft.com/office/drawing/2014/main" id="{45F1F747-D75F-41EB-96D8-CB8C7BABBBD5}"/>
              </a:ext>
            </a:extLst>
          </p:cNvPr>
          <p:cNvSpPr>
            <a:spLocks noChangeArrowheads="1"/>
          </p:cNvSpPr>
          <p:nvPr/>
        </p:nvSpPr>
        <p:spPr bwMode="auto">
          <a:xfrm>
            <a:off x="3515377" y="4081349"/>
            <a:ext cx="1335236" cy="14942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a:solidFill>
                  <a:prstClr val="black"/>
                </a:solidFill>
                <a:latin typeface="Arial" charset="0"/>
              </a:rPr>
              <a:t>Gas</a:t>
            </a:r>
          </a:p>
        </p:txBody>
      </p:sp>
      <p:sp>
        <p:nvSpPr>
          <p:cNvPr id="19" name="Rectangle 7">
            <a:extLst>
              <a:ext uri="{FF2B5EF4-FFF2-40B4-BE49-F238E27FC236}">
                <a16:creationId xmlns:a16="http://schemas.microsoft.com/office/drawing/2014/main" id="{C7FDE28E-C3FC-4A0F-AD36-A5C90A2F83FE}"/>
              </a:ext>
            </a:extLst>
          </p:cNvPr>
          <p:cNvSpPr>
            <a:spLocks noChangeArrowheads="1"/>
          </p:cNvSpPr>
          <p:nvPr/>
        </p:nvSpPr>
        <p:spPr bwMode="auto">
          <a:xfrm>
            <a:off x="2341992" y="5034384"/>
            <a:ext cx="1155779" cy="542523"/>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Nuclear</a:t>
            </a:r>
          </a:p>
        </p:txBody>
      </p:sp>
      <p:sp>
        <p:nvSpPr>
          <p:cNvPr id="20" name="Rectangle 11">
            <a:extLst>
              <a:ext uri="{FF2B5EF4-FFF2-40B4-BE49-F238E27FC236}">
                <a16:creationId xmlns:a16="http://schemas.microsoft.com/office/drawing/2014/main" id="{6D90EC69-0490-4F7B-BA6A-C28EC02A1ACC}"/>
              </a:ext>
            </a:extLst>
          </p:cNvPr>
          <p:cNvSpPr>
            <a:spLocks noChangeArrowheads="1"/>
          </p:cNvSpPr>
          <p:nvPr/>
        </p:nvSpPr>
        <p:spPr bwMode="auto">
          <a:xfrm>
            <a:off x="1628381" y="5226864"/>
            <a:ext cx="700732" cy="354900"/>
          </a:xfrm>
          <a:prstGeom prst="rect">
            <a:avLst/>
          </a:prstGeom>
          <a:solidFill>
            <a:srgbClr val="C000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Hydro</a:t>
            </a:r>
          </a:p>
        </p:txBody>
      </p:sp>
      <p:grpSp>
        <p:nvGrpSpPr>
          <p:cNvPr id="21" name="Group 15">
            <a:extLst>
              <a:ext uri="{FF2B5EF4-FFF2-40B4-BE49-F238E27FC236}">
                <a16:creationId xmlns:a16="http://schemas.microsoft.com/office/drawing/2014/main" id="{B901A667-9E58-4755-8D5C-95F8AAB25F86}"/>
              </a:ext>
            </a:extLst>
          </p:cNvPr>
          <p:cNvGrpSpPr>
            <a:grpSpLocks/>
          </p:cNvGrpSpPr>
          <p:nvPr/>
        </p:nvGrpSpPr>
        <p:grpSpPr bwMode="auto">
          <a:xfrm>
            <a:off x="1145961" y="2561025"/>
            <a:ext cx="6594997" cy="3576131"/>
            <a:chOff x="475" y="2273"/>
            <a:chExt cx="3087" cy="1582"/>
          </a:xfrm>
        </p:grpSpPr>
        <p:sp>
          <p:nvSpPr>
            <p:cNvPr id="22" name="Text Box 18">
              <a:extLst>
                <a:ext uri="{FF2B5EF4-FFF2-40B4-BE49-F238E27FC236}">
                  <a16:creationId xmlns:a16="http://schemas.microsoft.com/office/drawing/2014/main" id="{0DFF9A73-86AF-4A14-9111-BF8F202DCF82}"/>
                </a:ext>
              </a:extLst>
            </p:cNvPr>
            <p:cNvSpPr txBox="1">
              <a:spLocks noChangeArrowheads="1"/>
            </p:cNvSpPr>
            <p:nvPr/>
          </p:nvSpPr>
          <p:spPr bwMode="auto">
            <a:xfrm rot="16200000">
              <a:off x="118" y="2630"/>
              <a:ext cx="888" cy="17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Arial" charset="0"/>
                </a:rPr>
                <a:t>Marginal costs</a:t>
              </a:r>
            </a:p>
          </p:txBody>
        </p:sp>
        <p:sp>
          <p:nvSpPr>
            <p:cNvPr id="23" name="Text Box 19">
              <a:extLst>
                <a:ext uri="{FF2B5EF4-FFF2-40B4-BE49-F238E27FC236}">
                  <a16:creationId xmlns:a16="http://schemas.microsoft.com/office/drawing/2014/main" id="{FB95498F-41FA-4101-8043-E3EBF92D24FB}"/>
                </a:ext>
              </a:extLst>
            </p:cNvPr>
            <p:cNvSpPr txBox="1">
              <a:spLocks noChangeArrowheads="1"/>
            </p:cNvSpPr>
            <p:nvPr/>
          </p:nvSpPr>
          <p:spPr bwMode="auto">
            <a:xfrm>
              <a:off x="2443" y="3692"/>
              <a:ext cx="1032" cy="163"/>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Installed Capacity</a:t>
              </a:r>
            </a:p>
          </p:txBody>
        </p:sp>
        <p:sp>
          <p:nvSpPr>
            <p:cNvPr id="24" name="Line 17">
              <a:extLst>
                <a:ext uri="{FF2B5EF4-FFF2-40B4-BE49-F238E27FC236}">
                  <a16:creationId xmlns:a16="http://schemas.microsoft.com/office/drawing/2014/main" id="{B4C5455D-B196-4003-BD10-A317EBB02B24}"/>
                </a:ext>
              </a:extLst>
            </p:cNvPr>
            <p:cNvSpPr>
              <a:spLocks noChangeShapeType="1"/>
            </p:cNvSpPr>
            <p:nvPr/>
          </p:nvSpPr>
          <p:spPr bwMode="auto">
            <a:xfrm>
              <a:off x="690" y="3610"/>
              <a:ext cx="287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5" name="Line 16">
              <a:extLst>
                <a:ext uri="{FF2B5EF4-FFF2-40B4-BE49-F238E27FC236}">
                  <a16:creationId xmlns:a16="http://schemas.microsoft.com/office/drawing/2014/main" id="{A5C4F864-A5FC-4DEB-AD82-84CB249DBEF9}"/>
                </a:ext>
              </a:extLst>
            </p:cNvPr>
            <p:cNvSpPr>
              <a:spLocks noChangeShapeType="1"/>
            </p:cNvSpPr>
            <p:nvPr/>
          </p:nvSpPr>
          <p:spPr bwMode="auto">
            <a:xfrm flipV="1">
              <a:off x="696" y="2307"/>
              <a:ext cx="0" cy="130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grpSp>
      <p:sp>
        <p:nvSpPr>
          <p:cNvPr id="15" name="Line 16">
            <a:extLst>
              <a:ext uri="{FF2B5EF4-FFF2-40B4-BE49-F238E27FC236}">
                <a16:creationId xmlns:a16="http://schemas.microsoft.com/office/drawing/2014/main" id="{08CA0B03-85E6-4BBD-ABFC-CA9BF72829FB}"/>
              </a:ext>
            </a:extLst>
          </p:cNvPr>
          <p:cNvSpPr>
            <a:spLocks noChangeShapeType="1"/>
          </p:cNvSpPr>
          <p:nvPr/>
        </p:nvSpPr>
        <p:spPr bwMode="auto">
          <a:xfrm>
            <a:off x="3746424" y="2350330"/>
            <a:ext cx="2553768" cy="2216899"/>
          </a:xfrm>
          <a:prstGeom prst="line">
            <a:avLst/>
          </a:prstGeom>
          <a:noFill/>
          <a:ln w="28575">
            <a:solidFill>
              <a:schemeClr val="tx1"/>
            </a:solidFill>
            <a:prstDash val="sysDash"/>
            <a:round/>
            <a:headEn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Verdana"/>
            </a:endParaRPr>
          </a:p>
        </p:txBody>
      </p:sp>
      <p:sp>
        <p:nvSpPr>
          <p:cNvPr id="26" name="Text Box 19">
            <a:extLst>
              <a:ext uri="{FF2B5EF4-FFF2-40B4-BE49-F238E27FC236}">
                <a16:creationId xmlns:a16="http://schemas.microsoft.com/office/drawing/2014/main" id="{CE155BD4-5A21-4BB0-8079-A5B5C1D4291E}"/>
              </a:ext>
            </a:extLst>
          </p:cNvPr>
          <p:cNvSpPr txBox="1">
            <a:spLocks noChangeArrowheads="1"/>
          </p:cNvSpPr>
          <p:nvPr/>
        </p:nvSpPr>
        <p:spPr bwMode="auto">
          <a:xfrm>
            <a:off x="3231928" y="1948528"/>
            <a:ext cx="778481" cy="368464"/>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800" b="1">
                <a:solidFill>
                  <a:schemeClr val="tx1"/>
                </a:solidFill>
                <a:latin typeface="Verdana" pitchFamily="34" charset="0"/>
              </a:defRPr>
            </a:lvl1pPr>
            <a:lvl2pPr marL="742950" indent="-285750">
              <a:defRPr sz="4800" b="1">
                <a:solidFill>
                  <a:schemeClr val="tx1"/>
                </a:solidFill>
                <a:latin typeface="Verdana" pitchFamily="34" charset="0"/>
              </a:defRPr>
            </a:lvl2pPr>
            <a:lvl3pPr marL="1143000" indent="-228600">
              <a:defRPr sz="4800" b="1">
                <a:solidFill>
                  <a:schemeClr val="tx1"/>
                </a:solidFill>
                <a:latin typeface="Verdana" pitchFamily="34" charset="0"/>
              </a:defRPr>
            </a:lvl3pPr>
            <a:lvl4pPr marL="1600200" indent="-228600">
              <a:defRPr sz="4800" b="1">
                <a:solidFill>
                  <a:schemeClr val="tx1"/>
                </a:solidFill>
                <a:latin typeface="Verdana" pitchFamily="34" charset="0"/>
              </a:defRPr>
            </a:lvl4pPr>
            <a:lvl5pPr marL="2057400" indent="-228600">
              <a:defRPr sz="4800" b="1">
                <a:solidFill>
                  <a:schemeClr val="tx1"/>
                </a:solidFill>
                <a:latin typeface="Verdana" pitchFamily="34" charset="0"/>
              </a:defRPr>
            </a:lvl5pPr>
            <a:lvl6pPr marL="2514600" indent="-228600" algn="ctr" eaLnBrk="0" fontAlgn="base" hangingPunct="0">
              <a:spcBef>
                <a:spcPct val="0"/>
              </a:spcBef>
              <a:spcAft>
                <a:spcPct val="0"/>
              </a:spcAft>
              <a:defRPr sz="4800" b="1">
                <a:solidFill>
                  <a:schemeClr val="tx1"/>
                </a:solidFill>
                <a:latin typeface="Verdana" pitchFamily="34" charset="0"/>
              </a:defRPr>
            </a:lvl6pPr>
            <a:lvl7pPr marL="2971800" indent="-228600" algn="ctr" eaLnBrk="0" fontAlgn="base" hangingPunct="0">
              <a:spcBef>
                <a:spcPct val="0"/>
              </a:spcBef>
              <a:spcAft>
                <a:spcPct val="0"/>
              </a:spcAft>
              <a:defRPr sz="4800" b="1">
                <a:solidFill>
                  <a:schemeClr val="tx1"/>
                </a:solidFill>
                <a:latin typeface="Verdana" pitchFamily="34" charset="0"/>
              </a:defRPr>
            </a:lvl7pPr>
            <a:lvl8pPr marL="3429000" indent="-228600" algn="ctr" eaLnBrk="0" fontAlgn="base" hangingPunct="0">
              <a:spcBef>
                <a:spcPct val="0"/>
              </a:spcBef>
              <a:spcAft>
                <a:spcPct val="0"/>
              </a:spcAft>
              <a:defRPr sz="4800" b="1">
                <a:solidFill>
                  <a:schemeClr val="tx1"/>
                </a:solidFill>
                <a:latin typeface="Verdana" pitchFamily="34" charset="0"/>
              </a:defRPr>
            </a:lvl8pPr>
            <a:lvl9pPr marL="3886200" indent="-228600" algn="ctr" eaLnBrk="0" fontAlgn="base" hangingPunct="0">
              <a:spcBef>
                <a:spcPct val="0"/>
              </a:spcBef>
              <a:spcAft>
                <a:spcPct val="0"/>
              </a:spcAft>
              <a:defRPr sz="4800" b="1">
                <a:solidFill>
                  <a:schemeClr val="tx1"/>
                </a:solidFill>
                <a:latin typeface="Verdana" pitchFamily="34" charset="0"/>
              </a:defRPr>
            </a:lvl9p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en-US" sz="1800" b="1" i="0" u="none" strike="noStrike" kern="0" cap="none" spc="0" normalizeH="0" baseline="0" noProof="0" dirty="0">
                <a:ln>
                  <a:noFill/>
                </a:ln>
                <a:effectLst/>
                <a:uLnTx/>
                <a:uFillTx/>
                <a:latin typeface="Arial" charset="0"/>
              </a:rPr>
              <a:t>Load</a:t>
            </a:r>
          </a:p>
        </p:txBody>
      </p:sp>
      <p:sp>
        <p:nvSpPr>
          <p:cNvPr id="27" name="Rectangle 4">
            <a:extLst>
              <a:ext uri="{FF2B5EF4-FFF2-40B4-BE49-F238E27FC236}">
                <a16:creationId xmlns:a16="http://schemas.microsoft.com/office/drawing/2014/main" id="{3401F4F3-ED7F-41D5-8BEF-EFDE68C66454}"/>
              </a:ext>
            </a:extLst>
          </p:cNvPr>
          <p:cNvSpPr>
            <a:spLocks noChangeArrowheads="1"/>
          </p:cNvSpPr>
          <p:nvPr/>
        </p:nvSpPr>
        <p:spPr bwMode="auto">
          <a:xfrm>
            <a:off x="4868217" y="3350323"/>
            <a:ext cx="1322724" cy="1107651"/>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-Price</a:t>
            </a:r>
          </a:p>
        </p:txBody>
      </p:sp>
      <p:sp>
        <p:nvSpPr>
          <p:cNvPr id="28" name="Rectangle 4">
            <a:extLst>
              <a:ext uri="{FF2B5EF4-FFF2-40B4-BE49-F238E27FC236}">
                <a16:creationId xmlns:a16="http://schemas.microsoft.com/office/drawing/2014/main" id="{BD76A167-05C4-4FF9-A23F-183C7D1AB1FA}"/>
              </a:ext>
            </a:extLst>
          </p:cNvPr>
          <p:cNvSpPr>
            <a:spLocks noChangeArrowheads="1"/>
          </p:cNvSpPr>
          <p:nvPr/>
        </p:nvSpPr>
        <p:spPr bwMode="auto">
          <a:xfrm>
            <a:off x="3512950" y="3645028"/>
            <a:ext cx="1337661" cy="436320"/>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-Price</a:t>
            </a:r>
          </a:p>
        </p:txBody>
      </p:sp>
      <p:sp>
        <p:nvSpPr>
          <p:cNvPr id="29" name="Rectangle 4">
            <a:extLst>
              <a:ext uri="{FF2B5EF4-FFF2-40B4-BE49-F238E27FC236}">
                <a16:creationId xmlns:a16="http://schemas.microsoft.com/office/drawing/2014/main" id="{89340976-4289-4488-8B47-C7208513DCA9}"/>
              </a:ext>
            </a:extLst>
          </p:cNvPr>
          <p:cNvSpPr>
            <a:spLocks noChangeArrowheads="1"/>
          </p:cNvSpPr>
          <p:nvPr/>
        </p:nvSpPr>
        <p:spPr bwMode="auto">
          <a:xfrm>
            <a:off x="6205213" y="2164969"/>
            <a:ext cx="621158" cy="766838"/>
          </a:xfrm>
          <a:prstGeom prst="rect">
            <a:avLst/>
          </a:prstGeom>
          <a:solidFill>
            <a:schemeClr val="bg1">
              <a:lumMod val="50000"/>
              <a:alpha val="29000"/>
            </a:scheme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CO</a:t>
            </a:r>
            <a:r>
              <a:rPr lang="en-US" sz="1600" b="1" baseline="-25000" dirty="0">
                <a:solidFill>
                  <a:prstClr val="black"/>
                </a:solidFill>
                <a:latin typeface="Arial" charset="0"/>
              </a:rPr>
              <a:t>2</a:t>
            </a:r>
            <a:r>
              <a:rPr lang="en-US" sz="1600" b="1" dirty="0">
                <a:solidFill>
                  <a:prstClr val="black"/>
                </a:solidFill>
                <a:latin typeface="Arial" charset="0"/>
              </a:rPr>
              <a:t>-</a:t>
            </a:r>
          </a:p>
          <a:p>
            <a:pPr fontAlgn="auto">
              <a:spcBef>
                <a:spcPts val="0"/>
              </a:spcBef>
              <a:spcAft>
                <a:spcPts val="0"/>
              </a:spcAft>
            </a:pPr>
            <a:r>
              <a:rPr lang="en-US" sz="1600" b="1" dirty="0">
                <a:solidFill>
                  <a:prstClr val="black"/>
                </a:solidFill>
                <a:latin typeface="Arial" charset="0"/>
              </a:rPr>
              <a:t>Price</a:t>
            </a:r>
          </a:p>
        </p:txBody>
      </p:sp>
      <p:sp>
        <p:nvSpPr>
          <p:cNvPr id="30" name="Rectangle 4">
            <a:extLst>
              <a:ext uri="{FF2B5EF4-FFF2-40B4-BE49-F238E27FC236}">
                <a16:creationId xmlns:a16="http://schemas.microsoft.com/office/drawing/2014/main" id="{0CAB91DD-9DD9-4DA4-B2CF-750C14F8EB05}"/>
              </a:ext>
            </a:extLst>
          </p:cNvPr>
          <p:cNvSpPr>
            <a:spLocks noChangeArrowheads="1"/>
          </p:cNvSpPr>
          <p:nvPr/>
        </p:nvSpPr>
        <p:spPr bwMode="auto">
          <a:xfrm>
            <a:off x="1630919" y="3347932"/>
            <a:ext cx="1852820" cy="744008"/>
          </a:xfrm>
          <a:prstGeom prst="rect">
            <a:avLst/>
          </a:prstGeom>
          <a:solidFill>
            <a:srgbClr val="FFFF00">
              <a:alpha val="29000"/>
            </a:srgbClr>
          </a:solidFill>
          <a:ln w="9525">
            <a:noFill/>
            <a:miter lim="800000"/>
            <a:headEnd/>
            <a:tailEnd/>
          </a:ln>
          <a:effectLst/>
        </p:spPr>
        <p:txBody>
          <a:bodyPr wrap="none" anchor="ctr"/>
          <a:lstStyle/>
          <a:p>
            <a:pPr fontAlgn="auto">
              <a:spcBef>
                <a:spcPts val="0"/>
              </a:spcBef>
              <a:spcAft>
                <a:spcPts val="0"/>
              </a:spcAft>
            </a:pPr>
            <a:r>
              <a:rPr lang="en-US" sz="1600" b="1" dirty="0">
                <a:solidFill>
                  <a:prstClr val="black"/>
                </a:solidFill>
                <a:latin typeface="Arial" charset="0"/>
              </a:rPr>
              <a:t>Windfall-</a:t>
            </a:r>
          </a:p>
          <a:p>
            <a:pPr fontAlgn="auto">
              <a:spcBef>
                <a:spcPts val="0"/>
              </a:spcBef>
              <a:spcAft>
                <a:spcPts val="0"/>
              </a:spcAft>
            </a:pPr>
            <a:r>
              <a:rPr lang="en-US" sz="1600" b="1" dirty="0">
                <a:solidFill>
                  <a:prstClr val="black"/>
                </a:solidFill>
                <a:latin typeface="Arial" charset="0"/>
              </a:rPr>
              <a:t>Profit</a:t>
            </a:r>
          </a:p>
        </p:txBody>
      </p:sp>
      <p:sp>
        <p:nvSpPr>
          <p:cNvPr id="32" name="Rectangle 4">
            <a:extLst>
              <a:ext uri="{FF2B5EF4-FFF2-40B4-BE49-F238E27FC236}">
                <a16:creationId xmlns:a16="http://schemas.microsoft.com/office/drawing/2014/main" id="{162F93F2-EB77-4BBE-A25B-E74D086C9AAC}"/>
              </a:ext>
            </a:extLst>
          </p:cNvPr>
          <p:cNvSpPr>
            <a:spLocks noChangeArrowheads="1"/>
          </p:cNvSpPr>
          <p:nvPr/>
        </p:nvSpPr>
        <p:spPr bwMode="auto">
          <a:xfrm>
            <a:off x="3512950" y="3351628"/>
            <a:ext cx="1349506" cy="293399"/>
          </a:xfrm>
          <a:prstGeom prst="rect">
            <a:avLst/>
          </a:prstGeom>
          <a:solidFill>
            <a:srgbClr val="FFFF00">
              <a:alpha val="29000"/>
            </a:srgbClr>
          </a:solidFill>
          <a:ln w="9525">
            <a:noFill/>
            <a:miter lim="800000"/>
            <a:headEnd/>
            <a:tailEnd/>
          </a:ln>
          <a:effectLst/>
        </p:spPr>
        <p:txBody>
          <a:bodyPr wrap="none" anchor="ctr"/>
          <a:lstStyle/>
          <a:p>
            <a:pPr fontAlgn="auto">
              <a:spcBef>
                <a:spcPts val="0"/>
              </a:spcBef>
              <a:spcAft>
                <a:spcPts val="0"/>
              </a:spcAft>
            </a:pPr>
            <a:r>
              <a:rPr lang="en-US" sz="1050" b="1" dirty="0">
                <a:solidFill>
                  <a:prstClr val="black"/>
                </a:solidFill>
                <a:latin typeface="Arial" charset="0"/>
              </a:rPr>
              <a:t>Windfall-Profit</a:t>
            </a:r>
          </a:p>
        </p:txBody>
      </p:sp>
    </p:spTree>
    <p:extLst>
      <p:ext uri="{BB962C8B-B14F-4D97-AF65-F5344CB8AC3E}">
        <p14:creationId xmlns:p14="http://schemas.microsoft.com/office/powerpoint/2010/main" val="4268091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CDA2D-B4A7-4048-8F30-09956F26E076}"/>
              </a:ext>
            </a:extLst>
          </p:cNvPr>
          <p:cNvSpPr>
            <a:spLocks noGrp="1"/>
          </p:cNvSpPr>
          <p:nvPr>
            <p:ph type="title"/>
          </p:nvPr>
        </p:nvSpPr>
        <p:spPr>
          <a:xfrm>
            <a:off x="539750" y="1379753"/>
            <a:ext cx="8061325" cy="358560"/>
          </a:xfrm>
        </p:spPr>
        <p:txBody>
          <a:bodyPr/>
          <a:lstStyle/>
          <a:p>
            <a:r>
              <a:rPr lang="de-DE" dirty="0"/>
              <a:t>Task 5) Merit Order </a:t>
            </a:r>
            <a:r>
              <a:rPr lang="de-DE" dirty="0" err="1"/>
              <a:t>Effect</a:t>
            </a:r>
            <a:r>
              <a:rPr lang="de-DE" dirty="0"/>
              <a:t> </a:t>
            </a:r>
            <a:r>
              <a:rPr lang="de-DE" dirty="0" err="1"/>
              <a:t>of</a:t>
            </a:r>
            <a:r>
              <a:rPr lang="de-DE" dirty="0"/>
              <a:t> </a:t>
            </a:r>
            <a:r>
              <a:rPr lang="de-DE" dirty="0" err="1"/>
              <a:t>Renewables</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D6BB3B98-A345-44A5-9566-178F5DDA55A3}"/>
                  </a:ext>
                </a:extLst>
              </p:cNvPr>
              <p:cNvSpPr>
                <a:spLocks noGrp="1"/>
              </p:cNvSpPr>
              <p:nvPr>
                <p:ph idx="1"/>
              </p:nvPr>
            </p:nvSpPr>
            <p:spPr/>
            <p:txBody>
              <a:bodyPr/>
              <a:lstStyle/>
              <a:p>
                <a:r>
                  <a:rPr lang="en-US" sz="1600" dirty="0"/>
                  <a:t>The installed capacity of conventional generation capacity (i.e. capacity that can be dispatched) in a given power system is 80 GW. The corresponding merit order can be approximated by the following supply function: </a:t>
                </a:r>
                <a14:m>
                  <m:oMath xmlns:m="http://schemas.openxmlformats.org/officeDocument/2006/math">
                    <m:r>
                      <a:rPr lang="en-US" sz="1600" i="1">
                        <a:latin typeface="Cambria Math" panose="02040503050406030204" pitchFamily="18" charset="0"/>
                      </a:rPr>
                      <m:t>𝑀𝐶</m:t>
                    </m:r>
                    <m:r>
                      <a:rPr lang="en-US" sz="1600" i="1">
                        <a:latin typeface="Cambria Math" panose="02040503050406030204" pitchFamily="18" charset="0"/>
                      </a:rPr>
                      <m:t>=0.03</m:t>
                    </m:r>
                    <m:sSup>
                      <m:sSupPr>
                        <m:ctrlPr>
                          <a:rPr lang="de-DE" sz="1600" i="1">
                            <a:latin typeface="Cambria Math" panose="02040503050406030204" pitchFamily="18" charset="0"/>
                          </a:rPr>
                        </m:ctrlPr>
                      </m:sSupPr>
                      <m:e>
                        <m:r>
                          <a:rPr lang="en-US" sz="1600" i="1">
                            <a:latin typeface="Cambria Math" panose="02040503050406030204" pitchFamily="18" charset="0"/>
                          </a:rPr>
                          <m:t>∙</m:t>
                        </m:r>
                        <m:r>
                          <a:rPr lang="en-US" sz="1600" i="1">
                            <a:latin typeface="Cambria Math" panose="02040503050406030204" pitchFamily="18" charset="0"/>
                          </a:rPr>
                          <m:t>𝑋</m:t>
                        </m:r>
                      </m:e>
                      <m:sup>
                        <m:r>
                          <a:rPr lang="en-US" sz="1600" i="1">
                            <a:latin typeface="Cambria Math" panose="02040503050406030204" pitchFamily="18" charset="0"/>
                          </a:rPr>
                          <m:t>2</m:t>
                        </m:r>
                      </m:sup>
                    </m:sSup>
                    <m:r>
                      <a:rPr lang="en-US" sz="1600" i="1">
                        <a:latin typeface="Cambria Math" panose="02040503050406030204" pitchFamily="18" charset="0"/>
                      </a:rPr>
                      <m:t>+0.15∙</m:t>
                    </m:r>
                    <m:r>
                      <a:rPr lang="en-US" sz="1600" i="1">
                        <a:latin typeface="Cambria Math" panose="02040503050406030204" pitchFamily="18" charset="0"/>
                      </a:rPr>
                      <m:t>𝑋</m:t>
                    </m:r>
                    <m:r>
                      <a:rPr lang="en-US" sz="1600" i="1">
                        <a:latin typeface="Cambria Math" panose="02040503050406030204" pitchFamily="18" charset="0"/>
                      </a:rPr>
                      <m:t>+5</m:t>
                    </m:r>
                  </m:oMath>
                </a14:m>
                <a:r>
                  <a:rPr lang="en-US" sz="1600" dirty="0"/>
                  <a:t>, where </a:t>
                </a:r>
                <a14:m>
                  <m:oMath xmlns:m="http://schemas.openxmlformats.org/officeDocument/2006/math">
                    <m:r>
                      <a:rPr lang="en-US" sz="1600" i="1">
                        <a:latin typeface="Cambria Math" panose="02040503050406030204" pitchFamily="18" charset="0"/>
                      </a:rPr>
                      <m:t>𝑀𝐶</m:t>
                    </m:r>
                  </m:oMath>
                </a14:m>
                <a:r>
                  <a:rPr lang="en-US" sz="1600" dirty="0"/>
                  <a:t> are the marginal generation costs in €/</a:t>
                </a:r>
                <a:r>
                  <a:rPr lang="en-US" sz="1600" dirty="0" err="1"/>
                  <a:t>MWh</a:t>
                </a:r>
                <a:r>
                  <a:rPr lang="en-US" sz="1600" baseline="-25000" dirty="0" err="1"/>
                  <a:t>el</a:t>
                </a:r>
                <a:r>
                  <a:rPr lang="en-US" sz="1600" dirty="0"/>
                  <a:t> and </a:t>
                </a:r>
                <a14:m>
                  <m:oMath xmlns:m="http://schemas.openxmlformats.org/officeDocument/2006/math">
                    <m:r>
                      <a:rPr lang="en-US" sz="1600" i="1">
                        <a:latin typeface="Cambria Math" panose="02040503050406030204" pitchFamily="18" charset="0"/>
                      </a:rPr>
                      <m:t>𝑋</m:t>
                    </m:r>
                  </m:oMath>
                </a14:m>
                <a:r>
                  <a:rPr lang="en-US" sz="1600" dirty="0"/>
                  <a:t> the cumulated capacity in GW. The demand for peak load power is given by </a:t>
                </a:r>
                <a14:m>
                  <m:oMath xmlns:m="http://schemas.openxmlformats.org/officeDocument/2006/math">
                    <m:r>
                      <a:rPr lang="en-US" sz="1600" i="1">
                        <a:latin typeface="Cambria Math" panose="02040503050406030204" pitchFamily="18" charset="0"/>
                      </a:rPr>
                      <m:t>𝑄</m:t>
                    </m:r>
                    <m:d>
                      <m:dPr>
                        <m:ctrlPr>
                          <a:rPr lang="de-DE" sz="1600" i="1">
                            <a:latin typeface="Cambria Math" panose="02040503050406030204" pitchFamily="18" charset="0"/>
                          </a:rPr>
                        </m:ctrlPr>
                      </m:dPr>
                      <m:e>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e>
                    </m:d>
                    <m:r>
                      <a:rPr lang="en-US" sz="1600" i="1">
                        <a:latin typeface="Cambria Math" panose="02040503050406030204" pitchFamily="18" charset="0"/>
                      </a:rPr>
                      <m:t>=70−</m:t>
                    </m:r>
                    <m:box>
                      <m:boxPr>
                        <m:ctrlPr>
                          <a:rPr lang="de-DE" sz="1600" i="1">
                            <a:latin typeface="Cambria Math" panose="02040503050406030204" pitchFamily="18" charset="0"/>
                          </a:rPr>
                        </m:ctrlPr>
                      </m:boxPr>
                      <m:e>
                        <m:argPr>
                          <m:argSz m:val="-1"/>
                        </m:argPr>
                        <m:f>
                          <m:fPr>
                            <m:ctrlPr>
                              <a:rPr lang="de-DE"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18</m:t>
                            </m:r>
                          </m:den>
                        </m:f>
                      </m:e>
                    </m:box>
                    <m:r>
                      <a:rPr lang="en-US" sz="1600" i="1">
                        <a:latin typeface="Cambria Math" panose="02040503050406030204" pitchFamily="18" charset="0"/>
                      </a:rPr>
                      <m:t>∙</m:t>
                    </m:r>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oMath>
                </a14:m>
                <a:r>
                  <a:rPr lang="en-US" sz="1600" dirty="0"/>
                  <a:t>, where </a:t>
                </a:r>
                <a14:m>
                  <m:oMath xmlns:m="http://schemas.openxmlformats.org/officeDocument/2006/math">
                    <m:r>
                      <a:rPr lang="en-US" sz="1600" i="1">
                        <a:latin typeface="Cambria Math" panose="02040503050406030204" pitchFamily="18" charset="0"/>
                      </a:rPr>
                      <m:t>𝑄</m:t>
                    </m:r>
                    <m:d>
                      <m:dPr>
                        <m:ctrlPr>
                          <a:rPr lang="de-DE" sz="1600" i="1">
                            <a:latin typeface="Cambria Math" panose="02040503050406030204" pitchFamily="18" charset="0"/>
                          </a:rPr>
                        </m:ctrlPr>
                      </m:dPr>
                      <m:e>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e>
                    </m:d>
                  </m:oMath>
                </a14:m>
                <a:r>
                  <a:rPr lang="en-US" sz="1600" dirty="0"/>
                  <a:t> is the load demand in GW as a function of the electricity price </a:t>
                </a:r>
                <a14:m>
                  <m:oMath xmlns:m="http://schemas.openxmlformats.org/officeDocument/2006/math">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oMath>
                </a14:m>
                <a:r>
                  <a:rPr lang="en-US" sz="1600" dirty="0"/>
                  <a:t>. </a:t>
                </a:r>
              </a:p>
              <a:p>
                <a:pPr lvl="0">
                  <a:buFont typeface="+mj-lt"/>
                  <a:buAutoNum type="alphaLcParenR"/>
                </a:pPr>
                <a:r>
                  <a:rPr lang="en-US" dirty="0"/>
                  <a:t>What is the equilibrium price and load in the given example?</a:t>
                </a:r>
                <a:endParaRPr lang="de-DE" dirty="0"/>
              </a:p>
              <a:p>
                <a:pPr lvl="0">
                  <a:buFont typeface="+mj-lt"/>
                  <a:buAutoNum type="alphaLcParenR"/>
                </a:pPr>
                <a:r>
                  <a:rPr lang="en-US" dirty="0"/>
                  <a:t>Assume there is additional supply of wind power. Furthermore, assume that the feed-in of wind power is 10 GW. What is the impact on electricity prices? </a:t>
                </a:r>
                <a:endParaRPr lang="de-DE" dirty="0"/>
              </a:p>
              <a:p>
                <a:pPr lvl="0">
                  <a:buFont typeface="+mj-lt"/>
                  <a:buAutoNum type="alphaLcParenR"/>
                </a:pPr>
                <a:r>
                  <a:rPr lang="en-US" dirty="0"/>
                  <a:t>What is the so called </a:t>
                </a:r>
                <a:r>
                  <a:rPr lang="en-US" b="1" dirty="0"/>
                  <a:t>merit order effect of renewable energy sources</a:t>
                </a:r>
                <a:r>
                  <a:rPr lang="en-US" dirty="0"/>
                  <a:t>?</a:t>
                </a:r>
                <a:endParaRPr lang="de-DE" dirty="0"/>
              </a:p>
              <a:p>
                <a:pPr lvl="0">
                  <a:buFont typeface="+mj-lt"/>
                  <a:buAutoNum type="alphaLcParenR"/>
                </a:pPr>
                <a:r>
                  <a:rPr lang="en-US" dirty="0"/>
                  <a:t>How does the merit order effect influence the profit of large scale wind power or other intermittent resources?</a:t>
                </a:r>
                <a:endParaRPr lang="de-DE" dirty="0"/>
              </a:p>
              <a:p>
                <a:endParaRPr lang="de-DE" dirty="0"/>
              </a:p>
              <a:p>
                <a:endParaRPr lang="de-DE" dirty="0"/>
              </a:p>
            </p:txBody>
          </p:sp>
        </mc:Choice>
        <mc:Fallback xmlns="">
          <p:sp>
            <p:nvSpPr>
              <p:cNvPr id="3" name="Inhaltsplatzhalter 2">
                <a:extLst>
                  <a:ext uri="{FF2B5EF4-FFF2-40B4-BE49-F238E27FC236}">
                    <a16:creationId xmlns:a16="http://schemas.microsoft.com/office/drawing/2014/main" id="{D6BB3B98-A345-44A5-9566-178F5DDA55A3}"/>
                  </a:ext>
                </a:extLst>
              </p:cNvPr>
              <p:cNvSpPr>
                <a:spLocks noGrp="1" noRot="1" noChangeAspect="1" noMove="1" noResize="1" noEditPoints="1" noAdjustHandles="1" noChangeArrowheads="1" noChangeShapeType="1" noTextEdit="1"/>
              </p:cNvSpPr>
              <p:nvPr>
                <p:ph idx="1"/>
              </p:nvPr>
            </p:nvSpPr>
            <p:spPr>
              <a:blipFill>
                <a:blip r:embed="rId3"/>
                <a:stretch>
                  <a:fillRect l="-1589" t="-1349" r="-1740"/>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9596C1E3-5434-4637-B08B-B1B68BABC9B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34</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2419920" y="138600"/>
              <a:ext cx="4682520" cy="2718720"/>
            </p14:xfrm>
          </p:contentPart>
        </mc:Choice>
        <mc:Fallback xmlns="">
          <p:pic>
            <p:nvPicPr>
              <p:cNvPr id="6" name="Freihand 5"/>
              <p:cNvPicPr/>
              <p:nvPr/>
            </p:nvPicPr>
            <p:blipFill>
              <a:blip r:embed="rId5"/>
              <a:stretch>
                <a:fillRect/>
              </a:stretch>
            </p:blipFill>
            <p:spPr>
              <a:xfrm>
                <a:off x="2412360" y="126000"/>
                <a:ext cx="4696920" cy="2738880"/>
              </a:xfrm>
              <a:prstGeom prst="rect">
                <a:avLst/>
              </a:prstGeom>
            </p:spPr>
          </p:pic>
        </mc:Fallback>
      </mc:AlternateContent>
    </p:spTree>
    <p:extLst>
      <p:ext uri="{BB962C8B-B14F-4D97-AF65-F5344CB8AC3E}">
        <p14:creationId xmlns:p14="http://schemas.microsoft.com/office/powerpoint/2010/main" val="2686296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CDA2D-B4A7-4048-8F30-09956F26E076}"/>
              </a:ext>
            </a:extLst>
          </p:cNvPr>
          <p:cNvSpPr>
            <a:spLocks noGrp="1"/>
          </p:cNvSpPr>
          <p:nvPr>
            <p:ph type="title"/>
          </p:nvPr>
        </p:nvSpPr>
        <p:spPr>
          <a:xfrm>
            <a:off x="539750" y="1379753"/>
            <a:ext cx="8061325" cy="358560"/>
          </a:xfrm>
        </p:spPr>
        <p:txBody>
          <a:bodyPr/>
          <a:lstStyle/>
          <a:p>
            <a:r>
              <a:rPr lang="de-DE" dirty="0"/>
              <a:t>Task 5) Merit Order </a:t>
            </a:r>
            <a:r>
              <a:rPr lang="de-DE" dirty="0" err="1"/>
              <a:t>Effect</a:t>
            </a:r>
            <a:r>
              <a:rPr lang="de-DE" dirty="0"/>
              <a:t> </a:t>
            </a:r>
            <a:r>
              <a:rPr lang="de-DE" dirty="0" err="1"/>
              <a:t>of</a:t>
            </a:r>
            <a:r>
              <a:rPr lang="de-DE" dirty="0"/>
              <a:t> </a:t>
            </a:r>
            <a:r>
              <a:rPr lang="de-DE" dirty="0" err="1"/>
              <a:t>Renewables</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D6BB3B98-A345-44A5-9566-178F5DDA55A3}"/>
                  </a:ext>
                </a:extLst>
              </p:cNvPr>
              <p:cNvSpPr>
                <a:spLocks noGrp="1"/>
              </p:cNvSpPr>
              <p:nvPr>
                <p:ph idx="1"/>
              </p:nvPr>
            </p:nvSpPr>
            <p:spPr/>
            <p:txBody>
              <a:bodyPr/>
              <a:lstStyle/>
              <a:p>
                <a:pPr/>
                <a:r>
                  <a:rPr lang="en-US" sz="1600" dirty="0"/>
                  <a:t>The merit order can be approximated by the following supply function: </a:t>
                </a:r>
                <a:br>
                  <a:rPr lang="de-DE" sz="1600" i="1" dirty="0"/>
                </a:b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𝑀𝐶</m:t>
                      </m:r>
                      <m:r>
                        <a:rPr lang="en-US" sz="1600" i="1" smtClean="0">
                          <a:latin typeface="Cambria Math" panose="02040503050406030204" pitchFamily="18" charset="0"/>
                        </a:rPr>
                        <m:t>=0.03</m:t>
                      </m:r>
                      <m:sSup>
                        <m:sSupPr>
                          <m:ctrlPr>
                            <a:rPr lang="de-DE" sz="1600" i="1">
                              <a:latin typeface="Cambria Math" panose="02040503050406030204" pitchFamily="18" charset="0"/>
                            </a:rPr>
                          </m:ctrlPr>
                        </m:sSupPr>
                        <m:e>
                          <m:r>
                            <a:rPr lang="en-US" sz="1600" i="1">
                              <a:latin typeface="Cambria Math" panose="02040503050406030204" pitchFamily="18" charset="0"/>
                            </a:rPr>
                            <m:t>∙</m:t>
                          </m:r>
                          <m:r>
                            <a:rPr lang="en-US" sz="1600" i="1">
                              <a:latin typeface="Cambria Math" panose="02040503050406030204" pitchFamily="18" charset="0"/>
                            </a:rPr>
                            <m:t>𝑋</m:t>
                          </m:r>
                        </m:e>
                        <m:sup>
                          <m:r>
                            <a:rPr lang="en-US" sz="1600" i="1">
                              <a:latin typeface="Cambria Math" panose="02040503050406030204" pitchFamily="18" charset="0"/>
                            </a:rPr>
                            <m:t>2</m:t>
                          </m:r>
                        </m:sup>
                      </m:sSup>
                      <m:r>
                        <a:rPr lang="en-US" sz="1600" i="1">
                          <a:latin typeface="Cambria Math" panose="02040503050406030204" pitchFamily="18" charset="0"/>
                        </a:rPr>
                        <m:t>+0.15∙</m:t>
                      </m:r>
                      <m:r>
                        <a:rPr lang="en-US" sz="1600" i="1">
                          <a:latin typeface="Cambria Math" panose="02040503050406030204" pitchFamily="18" charset="0"/>
                        </a:rPr>
                        <m:t>𝑋</m:t>
                      </m:r>
                      <m:r>
                        <a:rPr lang="en-US" sz="1600" i="1">
                          <a:latin typeface="Cambria Math" panose="02040503050406030204" pitchFamily="18" charset="0"/>
                        </a:rPr>
                        <m:t>+5</m:t>
                      </m:r>
                    </m:oMath>
                  </m:oMathPara>
                </a14:m>
                <a:endParaRPr lang="en-US" sz="1600" dirty="0"/>
              </a:p>
              <a:p>
                <a:r>
                  <a:rPr lang="en-US" sz="1600" dirty="0"/>
                  <a:t>The demand for peak load power is given by </a:t>
                </a: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𝑄</m:t>
                      </m:r>
                      <m:d>
                        <m:dPr>
                          <m:ctrlPr>
                            <a:rPr lang="de-DE" sz="1600" i="1">
                              <a:latin typeface="Cambria Math" panose="02040503050406030204" pitchFamily="18" charset="0"/>
                            </a:rPr>
                          </m:ctrlPr>
                        </m:dPr>
                        <m:e>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e>
                      </m:d>
                      <m:r>
                        <a:rPr lang="en-US" sz="1600" i="1">
                          <a:latin typeface="Cambria Math" panose="02040503050406030204" pitchFamily="18" charset="0"/>
                        </a:rPr>
                        <m:t>=70−</m:t>
                      </m:r>
                      <m:box>
                        <m:boxPr>
                          <m:ctrlPr>
                            <a:rPr lang="de-DE" sz="1600" i="1">
                              <a:latin typeface="Cambria Math" panose="02040503050406030204" pitchFamily="18" charset="0"/>
                            </a:rPr>
                          </m:ctrlPr>
                        </m:boxPr>
                        <m:e>
                          <m:argPr>
                            <m:argSz m:val="-1"/>
                          </m:argPr>
                          <m:f>
                            <m:fPr>
                              <m:ctrlPr>
                                <a:rPr lang="de-DE"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18</m:t>
                              </m:r>
                            </m:den>
                          </m:f>
                        </m:e>
                      </m:box>
                      <m:r>
                        <a:rPr lang="en-US" sz="1600" i="1">
                          <a:latin typeface="Cambria Math" panose="02040503050406030204" pitchFamily="18" charset="0"/>
                        </a:rPr>
                        <m:t>∙</m:t>
                      </m:r>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oMath>
                  </m:oMathPara>
                </a14:m>
                <a:endParaRPr lang="en-US" sz="1600" dirty="0"/>
              </a:p>
              <a:p>
                <a:pPr lvl="0">
                  <a:buFont typeface="+mj-lt"/>
                  <a:buAutoNum type="alphaLcParenR"/>
                </a:pPr>
                <a:r>
                  <a:rPr lang="en-US" dirty="0"/>
                  <a:t>What is the equilibrium price and load in the given example?</a:t>
                </a:r>
                <a:endParaRPr lang="de-DE" dirty="0"/>
              </a:p>
              <a:p>
                <a:endParaRPr lang="de-DE" dirty="0"/>
              </a:p>
              <a:p>
                <a:endParaRPr lang="de-DE" dirty="0"/>
              </a:p>
            </p:txBody>
          </p:sp>
        </mc:Choice>
        <mc:Fallback xmlns="">
          <p:sp>
            <p:nvSpPr>
              <p:cNvPr id="3" name="Inhaltsplatzhalter 2">
                <a:extLst>
                  <a:ext uri="{FF2B5EF4-FFF2-40B4-BE49-F238E27FC236}">
                    <a16:creationId xmlns:a16="http://schemas.microsoft.com/office/drawing/2014/main" id="{D6BB3B98-A345-44A5-9566-178F5DDA55A3}"/>
                  </a:ext>
                </a:extLst>
              </p:cNvPr>
              <p:cNvSpPr>
                <a:spLocks noGrp="1" noRot="1" noChangeAspect="1" noMove="1" noResize="1" noEditPoints="1" noAdjustHandles="1" noChangeArrowheads="1" noChangeShapeType="1" noTextEdit="1"/>
              </p:cNvSpPr>
              <p:nvPr>
                <p:ph idx="1"/>
              </p:nvPr>
            </p:nvSpPr>
            <p:spPr>
              <a:blipFill>
                <a:blip r:embed="rId3"/>
                <a:stretch>
                  <a:fillRect l="-1589" t="-1349"/>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9596C1E3-5434-4637-B08B-B1B68BABC9B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35</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860400" y="3399480"/>
              <a:ext cx="8311320" cy="3445920"/>
            </p14:xfrm>
          </p:contentPart>
        </mc:Choice>
        <mc:Fallback xmlns="">
          <p:pic>
            <p:nvPicPr>
              <p:cNvPr id="6" name="Freihand 5"/>
              <p:cNvPicPr/>
              <p:nvPr/>
            </p:nvPicPr>
            <p:blipFill>
              <a:blip r:embed="rId5"/>
              <a:stretch>
                <a:fillRect/>
              </a:stretch>
            </p:blipFill>
            <p:spPr>
              <a:xfrm>
                <a:off x="848160" y="3392280"/>
                <a:ext cx="8333280" cy="3458160"/>
              </a:xfrm>
              <a:prstGeom prst="rect">
                <a:avLst/>
              </a:prstGeom>
            </p:spPr>
          </p:pic>
        </mc:Fallback>
      </mc:AlternateContent>
    </p:spTree>
    <p:extLst>
      <p:ext uri="{BB962C8B-B14F-4D97-AF65-F5344CB8AC3E}">
        <p14:creationId xmlns:p14="http://schemas.microsoft.com/office/powerpoint/2010/main" val="664269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CDA2D-B4A7-4048-8F30-09956F26E076}"/>
              </a:ext>
            </a:extLst>
          </p:cNvPr>
          <p:cNvSpPr>
            <a:spLocks noGrp="1"/>
          </p:cNvSpPr>
          <p:nvPr>
            <p:ph type="title"/>
          </p:nvPr>
        </p:nvSpPr>
        <p:spPr>
          <a:xfrm>
            <a:off x="539750" y="1379753"/>
            <a:ext cx="8061325" cy="358560"/>
          </a:xfrm>
        </p:spPr>
        <p:txBody>
          <a:bodyPr/>
          <a:lstStyle/>
          <a:p>
            <a:r>
              <a:rPr lang="de-DE" dirty="0"/>
              <a:t>Task 5) Merit Order </a:t>
            </a:r>
            <a:r>
              <a:rPr lang="de-DE" dirty="0" err="1"/>
              <a:t>Effect</a:t>
            </a:r>
            <a:r>
              <a:rPr lang="de-DE" dirty="0"/>
              <a:t> </a:t>
            </a:r>
            <a:r>
              <a:rPr lang="de-DE" dirty="0" err="1"/>
              <a:t>of</a:t>
            </a:r>
            <a:r>
              <a:rPr lang="de-DE" dirty="0"/>
              <a:t> </a:t>
            </a:r>
            <a:r>
              <a:rPr lang="de-DE" dirty="0" err="1"/>
              <a:t>Renewables</a:t>
            </a:r>
            <a:endParaRPr lang="de-DE"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D6BB3B98-A345-44A5-9566-178F5DDA55A3}"/>
                  </a:ext>
                </a:extLst>
              </p:cNvPr>
              <p:cNvSpPr>
                <a:spLocks noGrp="1"/>
              </p:cNvSpPr>
              <p:nvPr>
                <p:ph idx="1"/>
              </p:nvPr>
            </p:nvSpPr>
            <p:spPr/>
            <p:txBody>
              <a:bodyPr/>
              <a:lstStyle/>
              <a:p>
                <a:pPr/>
                <a:r>
                  <a:rPr lang="en-US" sz="1600" dirty="0"/>
                  <a:t>The merit order can be approximated by the following supply function: </a:t>
                </a:r>
                <a:br>
                  <a:rPr lang="de-DE" sz="1600" i="1" dirty="0"/>
                </a:b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𝑀𝐶</m:t>
                      </m:r>
                      <m:r>
                        <a:rPr lang="en-US" sz="1600" i="1" smtClean="0">
                          <a:latin typeface="Cambria Math" panose="02040503050406030204" pitchFamily="18" charset="0"/>
                        </a:rPr>
                        <m:t>=0.03</m:t>
                      </m:r>
                      <m:sSup>
                        <m:sSupPr>
                          <m:ctrlPr>
                            <a:rPr lang="de-DE" sz="1600" i="1">
                              <a:latin typeface="Cambria Math" panose="02040503050406030204" pitchFamily="18" charset="0"/>
                            </a:rPr>
                          </m:ctrlPr>
                        </m:sSupPr>
                        <m:e>
                          <m:r>
                            <a:rPr lang="en-US" sz="1600" i="1">
                              <a:latin typeface="Cambria Math" panose="02040503050406030204" pitchFamily="18" charset="0"/>
                            </a:rPr>
                            <m:t>∙</m:t>
                          </m:r>
                          <m:r>
                            <a:rPr lang="en-US" sz="1600" i="1">
                              <a:latin typeface="Cambria Math" panose="02040503050406030204" pitchFamily="18" charset="0"/>
                            </a:rPr>
                            <m:t>𝑋</m:t>
                          </m:r>
                        </m:e>
                        <m:sup>
                          <m:r>
                            <a:rPr lang="en-US" sz="1600" i="1">
                              <a:latin typeface="Cambria Math" panose="02040503050406030204" pitchFamily="18" charset="0"/>
                            </a:rPr>
                            <m:t>2</m:t>
                          </m:r>
                        </m:sup>
                      </m:sSup>
                      <m:r>
                        <a:rPr lang="en-US" sz="1600" i="1">
                          <a:latin typeface="Cambria Math" panose="02040503050406030204" pitchFamily="18" charset="0"/>
                        </a:rPr>
                        <m:t>+0.15∙</m:t>
                      </m:r>
                      <m:r>
                        <a:rPr lang="en-US" sz="1600" i="1">
                          <a:latin typeface="Cambria Math" panose="02040503050406030204" pitchFamily="18" charset="0"/>
                        </a:rPr>
                        <m:t>𝑋</m:t>
                      </m:r>
                      <m:r>
                        <a:rPr lang="en-US" sz="1600" i="1">
                          <a:latin typeface="Cambria Math" panose="02040503050406030204" pitchFamily="18" charset="0"/>
                        </a:rPr>
                        <m:t>+5</m:t>
                      </m:r>
                    </m:oMath>
                  </m:oMathPara>
                </a14:m>
                <a:endParaRPr lang="en-US" sz="1600" dirty="0"/>
              </a:p>
              <a:p>
                <a:r>
                  <a:rPr lang="en-US" sz="1600" dirty="0"/>
                  <a:t>The demand for peak load power is given by </a:t>
                </a: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𝑄</m:t>
                      </m:r>
                      <m:d>
                        <m:dPr>
                          <m:ctrlPr>
                            <a:rPr lang="de-DE" sz="1600" i="1">
                              <a:latin typeface="Cambria Math" panose="02040503050406030204" pitchFamily="18" charset="0"/>
                            </a:rPr>
                          </m:ctrlPr>
                        </m:dPr>
                        <m:e>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e>
                      </m:d>
                      <m:r>
                        <a:rPr lang="en-US" sz="1600" i="1">
                          <a:latin typeface="Cambria Math" panose="02040503050406030204" pitchFamily="18" charset="0"/>
                        </a:rPr>
                        <m:t>=70−</m:t>
                      </m:r>
                      <m:box>
                        <m:boxPr>
                          <m:ctrlPr>
                            <a:rPr lang="de-DE" sz="1600" i="1">
                              <a:latin typeface="Cambria Math" panose="02040503050406030204" pitchFamily="18" charset="0"/>
                            </a:rPr>
                          </m:ctrlPr>
                        </m:boxPr>
                        <m:e>
                          <m:argPr>
                            <m:argSz m:val="-1"/>
                          </m:argPr>
                          <m:f>
                            <m:fPr>
                              <m:ctrlPr>
                                <a:rPr lang="de-DE"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18</m:t>
                              </m:r>
                            </m:den>
                          </m:f>
                        </m:e>
                      </m:box>
                      <m:r>
                        <a:rPr lang="en-US" sz="1600" i="1">
                          <a:latin typeface="Cambria Math" panose="02040503050406030204" pitchFamily="18" charset="0"/>
                        </a:rPr>
                        <m:t>∙</m:t>
                      </m:r>
                      <m:sSub>
                        <m:sSubPr>
                          <m:ctrlPr>
                            <a:rPr lang="de-DE"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𝑒𝑙</m:t>
                          </m:r>
                        </m:sub>
                      </m:sSub>
                    </m:oMath>
                  </m:oMathPara>
                </a14:m>
                <a:endParaRPr lang="en-US" sz="1600" dirty="0"/>
              </a:p>
              <a:p>
                <a:pPr lvl="0">
                  <a:buFont typeface="+mj-lt"/>
                  <a:buAutoNum type="alphaLcParenR" startAt="2"/>
                </a:pPr>
                <a:r>
                  <a:rPr lang="en-US" dirty="0"/>
                  <a:t>Assume there is additional supply of wind power. Furthermore, assume that the feed-in of wind power is 10 GW. What is the impact on electricity prices? </a:t>
                </a:r>
                <a:endParaRPr lang="de-DE" dirty="0"/>
              </a:p>
              <a:p>
                <a:endParaRPr lang="de-DE" dirty="0"/>
              </a:p>
              <a:p>
                <a:endParaRPr lang="de-DE" dirty="0"/>
              </a:p>
            </p:txBody>
          </p:sp>
        </mc:Choice>
        <mc:Fallback xmlns="">
          <p:sp>
            <p:nvSpPr>
              <p:cNvPr id="3" name="Inhaltsplatzhalter 2">
                <a:extLst>
                  <a:ext uri="{FF2B5EF4-FFF2-40B4-BE49-F238E27FC236}">
                    <a16:creationId xmlns:a16="http://schemas.microsoft.com/office/drawing/2014/main" id="{D6BB3B98-A345-44A5-9566-178F5DDA55A3}"/>
                  </a:ext>
                </a:extLst>
              </p:cNvPr>
              <p:cNvSpPr>
                <a:spLocks noGrp="1" noRot="1" noChangeAspect="1" noMove="1" noResize="1" noEditPoints="1" noAdjustHandles="1" noChangeArrowheads="1" noChangeShapeType="1" noTextEdit="1"/>
              </p:cNvSpPr>
              <p:nvPr>
                <p:ph idx="1"/>
              </p:nvPr>
            </p:nvSpPr>
            <p:spPr>
              <a:blipFill>
                <a:blip r:embed="rId3"/>
                <a:stretch>
                  <a:fillRect l="-1589" t="-1349"/>
                </a:stretch>
              </a:blipFill>
            </p:spPr>
            <p:txBody>
              <a:bodyPr/>
              <a:lstStyle/>
              <a:p>
                <a:r>
                  <a:rPr lang="de-DE">
                    <a:noFill/>
                  </a:rPr>
                  <a:t> </a:t>
                </a:r>
              </a:p>
            </p:txBody>
          </p:sp>
        </mc:Fallback>
      </mc:AlternateContent>
      <p:sp>
        <p:nvSpPr>
          <p:cNvPr id="5" name="Foliennummernplatzhalter 4">
            <a:extLst>
              <a:ext uri="{FF2B5EF4-FFF2-40B4-BE49-F238E27FC236}">
                <a16:creationId xmlns:a16="http://schemas.microsoft.com/office/drawing/2014/main" id="{9596C1E3-5434-4637-B08B-B1B68BABC9B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36</a:t>
            </a:fld>
            <a:endParaRPr lang="de-DE" altLang="de-DE" dirty="0"/>
          </a:p>
        </p:txBody>
      </p:sp>
      <mc:AlternateContent xmlns:mc="http://schemas.openxmlformats.org/markup-compatibility/2006" xmlns:p14="http://schemas.microsoft.com/office/powerpoint/2010/main">
        <mc:Choice Requires="p14">
          <p:contentPart p14:bwMode="auto" r:id="rId4">
            <p14:nvContentPartPr>
              <p14:cNvPr id="6" name="Freihand 5"/>
              <p14:cNvContentPartPr/>
              <p14:nvPr/>
            </p14:nvContentPartPr>
            <p14:xfrm>
              <a:off x="1324800" y="4187160"/>
              <a:ext cx="7442280" cy="2129040"/>
            </p14:xfrm>
          </p:contentPart>
        </mc:Choice>
        <mc:Fallback xmlns="">
          <p:pic>
            <p:nvPicPr>
              <p:cNvPr id="6" name="Freihand 5"/>
              <p:cNvPicPr/>
              <p:nvPr/>
            </p:nvPicPr>
            <p:blipFill>
              <a:blip r:embed="rId5"/>
              <a:stretch>
                <a:fillRect/>
              </a:stretch>
            </p:blipFill>
            <p:spPr>
              <a:xfrm>
                <a:off x="1313640" y="4176720"/>
                <a:ext cx="7461000" cy="2151360"/>
              </a:xfrm>
              <a:prstGeom prst="rect">
                <a:avLst/>
              </a:prstGeom>
            </p:spPr>
          </p:pic>
        </mc:Fallback>
      </mc:AlternateContent>
    </p:spTree>
    <p:extLst>
      <p:ext uri="{BB962C8B-B14F-4D97-AF65-F5344CB8AC3E}">
        <p14:creationId xmlns:p14="http://schemas.microsoft.com/office/powerpoint/2010/main" val="4003019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CDA2D-B4A7-4048-8F30-09956F26E076}"/>
              </a:ext>
            </a:extLst>
          </p:cNvPr>
          <p:cNvSpPr>
            <a:spLocks noGrp="1"/>
          </p:cNvSpPr>
          <p:nvPr>
            <p:ph type="title"/>
          </p:nvPr>
        </p:nvSpPr>
        <p:spPr>
          <a:xfrm>
            <a:off x="539750" y="1379753"/>
            <a:ext cx="8061325" cy="358560"/>
          </a:xfrm>
        </p:spPr>
        <p:txBody>
          <a:bodyPr/>
          <a:lstStyle/>
          <a:p>
            <a:r>
              <a:rPr lang="de-DE" dirty="0"/>
              <a:t>Task 5) Merit Order </a:t>
            </a:r>
            <a:r>
              <a:rPr lang="de-DE" dirty="0" err="1"/>
              <a:t>Effect</a:t>
            </a:r>
            <a:r>
              <a:rPr lang="de-DE" dirty="0"/>
              <a:t> </a:t>
            </a:r>
            <a:r>
              <a:rPr lang="de-DE" dirty="0" err="1"/>
              <a:t>of</a:t>
            </a:r>
            <a:r>
              <a:rPr lang="de-DE" dirty="0"/>
              <a:t> </a:t>
            </a:r>
            <a:r>
              <a:rPr lang="de-DE" dirty="0" err="1"/>
              <a:t>Renewables</a:t>
            </a:r>
            <a:endParaRPr lang="de-DE" dirty="0"/>
          </a:p>
        </p:txBody>
      </p:sp>
      <p:sp>
        <p:nvSpPr>
          <p:cNvPr id="3" name="Inhaltsplatzhalter 2">
            <a:extLst>
              <a:ext uri="{FF2B5EF4-FFF2-40B4-BE49-F238E27FC236}">
                <a16:creationId xmlns:a16="http://schemas.microsoft.com/office/drawing/2014/main" id="{D6BB3B98-A345-44A5-9566-178F5DDA55A3}"/>
              </a:ext>
            </a:extLst>
          </p:cNvPr>
          <p:cNvSpPr>
            <a:spLocks noGrp="1"/>
          </p:cNvSpPr>
          <p:nvPr>
            <p:ph idx="1"/>
          </p:nvPr>
        </p:nvSpPr>
        <p:spPr/>
        <p:txBody>
          <a:bodyPr/>
          <a:lstStyle/>
          <a:p>
            <a:endParaRPr lang="de-DE" dirty="0"/>
          </a:p>
          <a:p>
            <a:endParaRPr lang="de-DE" dirty="0"/>
          </a:p>
        </p:txBody>
      </p:sp>
      <p:sp>
        <p:nvSpPr>
          <p:cNvPr id="5" name="Foliennummernplatzhalter 4">
            <a:extLst>
              <a:ext uri="{FF2B5EF4-FFF2-40B4-BE49-F238E27FC236}">
                <a16:creationId xmlns:a16="http://schemas.microsoft.com/office/drawing/2014/main" id="{9596C1E3-5434-4637-B08B-B1B68BABC9B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37</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6" name="Freihand 5"/>
              <p14:cNvContentPartPr/>
              <p14:nvPr/>
            </p14:nvContentPartPr>
            <p14:xfrm>
              <a:off x="117720" y="1830960"/>
              <a:ext cx="9579240" cy="4674240"/>
            </p14:xfrm>
          </p:contentPart>
        </mc:Choice>
        <mc:Fallback xmlns="">
          <p:pic>
            <p:nvPicPr>
              <p:cNvPr id="6" name="Freihand 5"/>
              <p:cNvPicPr/>
              <p:nvPr/>
            </p:nvPicPr>
            <p:blipFill>
              <a:blip r:embed="rId4"/>
              <a:stretch>
                <a:fillRect/>
              </a:stretch>
            </p:blipFill>
            <p:spPr>
              <a:xfrm>
                <a:off x="106200" y="1820880"/>
                <a:ext cx="9598680" cy="4692960"/>
              </a:xfrm>
              <a:prstGeom prst="rect">
                <a:avLst/>
              </a:prstGeom>
            </p:spPr>
          </p:pic>
        </mc:Fallback>
      </mc:AlternateContent>
    </p:spTree>
    <p:extLst>
      <p:ext uri="{BB962C8B-B14F-4D97-AF65-F5344CB8AC3E}">
        <p14:creationId xmlns:p14="http://schemas.microsoft.com/office/powerpoint/2010/main" val="3740931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6CDA2D-B4A7-4048-8F30-09956F26E076}"/>
              </a:ext>
            </a:extLst>
          </p:cNvPr>
          <p:cNvSpPr>
            <a:spLocks noGrp="1"/>
          </p:cNvSpPr>
          <p:nvPr>
            <p:ph type="title"/>
          </p:nvPr>
        </p:nvSpPr>
        <p:spPr>
          <a:xfrm>
            <a:off x="539750" y="1379753"/>
            <a:ext cx="8061325" cy="358560"/>
          </a:xfrm>
        </p:spPr>
        <p:txBody>
          <a:bodyPr/>
          <a:lstStyle/>
          <a:p>
            <a:r>
              <a:rPr lang="de-DE" dirty="0"/>
              <a:t>Task 5) Merit Order </a:t>
            </a:r>
            <a:r>
              <a:rPr lang="de-DE" dirty="0" err="1"/>
              <a:t>Effect</a:t>
            </a:r>
            <a:r>
              <a:rPr lang="de-DE" dirty="0"/>
              <a:t> </a:t>
            </a:r>
            <a:r>
              <a:rPr lang="de-DE" dirty="0" err="1"/>
              <a:t>of</a:t>
            </a:r>
            <a:r>
              <a:rPr lang="de-DE" dirty="0"/>
              <a:t> </a:t>
            </a:r>
            <a:r>
              <a:rPr lang="de-DE" dirty="0" err="1"/>
              <a:t>Renewables</a:t>
            </a:r>
            <a:endParaRPr lang="de-DE" dirty="0"/>
          </a:p>
        </p:txBody>
      </p:sp>
      <p:sp>
        <p:nvSpPr>
          <p:cNvPr id="3" name="Inhaltsplatzhalter 2">
            <a:extLst>
              <a:ext uri="{FF2B5EF4-FFF2-40B4-BE49-F238E27FC236}">
                <a16:creationId xmlns:a16="http://schemas.microsoft.com/office/drawing/2014/main" id="{D6BB3B98-A345-44A5-9566-178F5DDA55A3}"/>
              </a:ext>
            </a:extLst>
          </p:cNvPr>
          <p:cNvSpPr>
            <a:spLocks noGrp="1"/>
          </p:cNvSpPr>
          <p:nvPr>
            <p:ph idx="1"/>
          </p:nvPr>
        </p:nvSpPr>
        <p:spPr/>
        <p:txBody>
          <a:bodyPr/>
          <a:lstStyle/>
          <a:p>
            <a:pPr lvl="0">
              <a:buFont typeface="+mj-lt"/>
              <a:buAutoNum type="alphaLcParenR" startAt="3"/>
            </a:pPr>
            <a:r>
              <a:rPr lang="en-US" dirty="0"/>
              <a:t>What is the so called </a:t>
            </a:r>
            <a:r>
              <a:rPr lang="en-US" b="1" dirty="0"/>
              <a:t>merit order effect of renewable energy sources</a:t>
            </a:r>
            <a:r>
              <a:rPr lang="en-US" dirty="0"/>
              <a:t>?</a:t>
            </a:r>
          </a:p>
          <a:p>
            <a:pPr lvl="0">
              <a:buFont typeface="+mj-lt"/>
              <a:buAutoNum type="alphaLcParenR" startAt="3"/>
            </a:pPr>
            <a:endParaRPr lang="en-US" dirty="0"/>
          </a:p>
          <a:p>
            <a:pPr lvl="0">
              <a:buFont typeface="+mj-lt"/>
              <a:buAutoNum type="alphaLcParenR" startAt="3"/>
            </a:pPr>
            <a:endParaRPr lang="de-DE" dirty="0"/>
          </a:p>
          <a:p>
            <a:pPr lvl="0">
              <a:buFont typeface="+mj-lt"/>
              <a:buAutoNum type="alphaLcParenR" startAt="3"/>
            </a:pPr>
            <a:r>
              <a:rPr lang="en-US" dirty="0"/>
              <a:t>How does the merit order effect influence the profit of large scale wind power or other intermittent resources in a purely market-based system?</a:t>
            </a:r>
            <a:endParaRPr lang="de-DE" dirty="0"/>
          </a:p>
          <a:p>
            <a:endParaRPr lang="de-DE" dirty="0"/>
          </a:p>
          <a:p>
            <a:endParaRPr lang="de-DE" dirty="0"/>
          </a:p>
        </p:txBody>
      </p:sp>
      <p:sp>
        <p:nvSpPr>
          <p:cNvPr id="5" name="Foliennummernplatzhalter 4">
            <a:extLst>
              <a:ext uri="{FF2B5EF4-FFF2-40B4-BE49-F238E27FC236}">
                <a16:creationId xmlns:a16="http://schemas.microsoft.com/office/drawing/2014/main" id="{9596C1E3-5434-4637-B08B-B1B68BABC9B0}"/>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38</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6" name="Freihand 5"/>
              <p14:cNvContentPartPr/>
              <p14:nvPr/>
            </p14:nvContentPartPr>
            <p14:xfrm>
              <a:off x="1081440" y="2458800"/>
              <a:ext cx="7861320" cy="4299120"/>
            </p14:xfrm>
          </p:contentPart>
        </mc:Choice>
        <mc:Fallback xmlns="">
          <p:pic>
            <p:nvPicPr>
              <p:cNvPr id="6" name="Freihand 5"/>
              <p:cNvPicPr/>
              <p:nvPr/>
            </p:nvPicPr>
            <p:blipFill>
              <a:blip r:embed="rId4"/>
              <a:stretch>
                <a:fillRect/>
              </a:stretch>
            </p:blipFill>
            <p:spPr>
              <a:xfrm>
                <a:off x="1071720" y="2446200"/>
                <a:ext cx="7876800" cy="4318200"/>
              </a:xfrm>
              <a:prstGeom prst="rect">
                <a:avLst/>
              </a:prstGeom>
            </p:spPr>
          </p:pic>
        </mc:Fallback>
      </mc:AlternateContent>
    </p:spTree>
    <p:extLst>
      <p:ext uri="{BB962C8B-B14F-4D97-AF65-F5344CB8AC3E}">
        <p14:creationId xmlns:p14="http://schemas.microsoft.com/office/powerpoint/2010/main" val="3646460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r>
              <a:rPr lang="de-DE" altLang="de-DE"/>
              <a:t>Slide </a:t>
            </a:r>
            <a:fld id="{5EAACD38-76DA-45AF-B952-DE84E0A62E99}" type="slidenum">
              <a:rPr lang="de-DE" altLang="de-DE" smtClean="0"/>
              <a:pPr/>
              <a:t>39</a:t>
            </a:fld>
            <a:endParaRPr lang="de-DE" altLang="de-DE" dirty="0"/>
          </a:p>
        </p:txBody>
      </p:sp>
      <mc:AlternateContent xmlns:mc="http://schemas.openxmlformats.org/markup-compatibility/2006" xmlns:p14="http://schemas.microsoft.com/office/powerpoint/2010/main">
        <mc:Choice Requires="p14">
          <p:contentPart p14:bwMode="auto" r:id="rId2">
            <p14:nvContentPartPr>
              <p14:cNvPr id="6" name="Freihand 5"/>
              <p14:cNvContentPartPr/>
              <p14:nvPr/>
            </p14:nvContentPartPr>
            <p14:xfrm>
              <a:off x="133920" y="392040"/>
              <a:ext cx="8412120" cy="5643720"/>
            </p14:xfrm>
          </p:contentPart>
        </mc:Choice>
        <mc:Fallback xmlns="">
          <p:pic>
            <p:nvPicPr>
              <p:cNvPr id="6" name="Freihand 5"/>
              <p:cNvPicPr/>
              <p:nvPr/>
            </p:nvPicPr>
            <p:blipFill>
              <a:blip r:embed="rId3"/>
              <a:stretch>
                <a:fillRect/>
              </a:stretch>
            </p:blipFill>
            <p:spPr>
              <a:xfrm>
                <a:off x="124920" y="380520"/>
                <a:ext cx="8430840" cy="5663160"/>
              </a:xfrm>
              <a:prstGeom prst="rect">
                <a:avLst/>
              </a:prstGeom>
            </p:spPr>
          </p:pic>
        </mc:Fallback>
      </mc:AlternateContent>
    </p:spTree>
    <p:extLst>
      <p:ext uri="{BB962C8B-B14F-4D97-AF65-F5344CB8AC3E}">
        <p14:creationId xmlns:p14="http://schemas.microsoft.com/office/powerpoint/2010/main" val="202384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99592" y="1522065"/>
            <a:ext cx="6768752" cy="4067175"/>
          </a:xfrm>
        </p:spPr>
        <p:txBody>
          <a:bodyPr/>
          <a:lstStyle/>
          <a:p>
            <a:pPr marL="0" indent="0"/>
            <a:r>
              <a:rPr lang="de-DE" b="1" dirty="0" err="1"/>
              <a:t>Cournot</a:t>
            </a:r>
            <a:r>
              <a:rPr lang="de-DE" b="1" dirty="0"/>
              <a:t> </a:t>
            </a:r>
            <a:r>
              <a:rPr lang="de-DE" b="1" dirty="0" err="1"/>
              <a:t>oligopoly</a:t>
            </a:r>
            <a:r>
              <a:rPr lang="de-DE" b="1" dirty="0"/>
              <a:t>:</a:t>
            </a:r>
          </a:p>
          <a:p>
            <a:pPr marL="285750" indent="-285750">
              <a:buFont typeface="Arial" panose="020B0604020202020204" pitchFamily="34" charset="0"/>
              <a:buChar char="•"/>
            </a:pPr>
            <a:r>
              <a:rPr lang="de-DE" dirty="0"/>
              <a:t>More </a:t>
            </a:r>
            <a:r>
              <a:rPr lang="de-DE" dirty="0" err="1"/>
              <a:t>than</a:t>
            </a:r>
            <a:r>
              <a:rPr lang="de-DE" dirty="0"/>
              <a:t> </a:t>
            </a:r>
            <a:r>
              <a:rPr lang="de-DE" dirty="0" err="1"/>
              <a:t>one</a:t>
            </a:r>
            <a:r>
              <a:rPr lang="de-DE" dirty="0"/>
              <a:t> firm </a:t>
            </a:r>
          </a:p>
          <a:p>
            <a:pPr marL="285750" indent="-285750">
              <a:buFont typeface="Arial" panose="020B0604020202020204" pitchFamily="34" charset="0"/>
              <a:buChar char="•"/>
            </a:pPr>
            <a:r>
              <a:rPr lang="de-DE" dirty="0"/>
              <a:t>All </a:t>
            </a:r>
            <a:r>
              <a:rPr lang="de-DE" dirty="0" err="1"/>
              <a:t>firms</a:t>
            </a:r>
            <a:r>
              <a:rPr lang="de-DE" dirty="0"/>
              <a:t> </a:t>
            </a:r>
            <a:r>
              <a:rPr lang="de-DE" dirty="0" err="1"/>
              <a:t>produce</a:t>
            </a:r>
            <a:r>
              <a:rPr lang="de-DE" dirty="0"/>
              <a:t> </a:t>
            </a:r>
            <a:r>
              <a:rPr lang="de-DE" dirty="0" err="1"/>
              <a:t>one</a:t>
            </a:r>
            <a:r>
              <a:rPr lang="de-DE" dirty="0"/>
              <a:t> </a:t>
            </a:r>
            <a:r>
              <a:rPr lang="de-DE" dirty="0" err="1"/>
              <a:t>homogeneous</a:t>
            </a:r>
            <a:r>
              <a:rPr lang="de-DE" dirty="0"/>
              <a:t> </a:t>
            </a:r>
            <a:r>
              <a:rPr lang="de-DE" dirty="0" err="1"/>
              <a:t>product</a:t>
            </a:r>
            <a:r>
              <a:rPr lang="de-DE" dirty="0"/>
              <a:t> (</a:t>
            </a:r>
            <a:r>
              <a:rPr lang="de-DE" dirty="0" err="1"/>
              <a:t>no</a:t>
            </a:r>
            <a:r>
              <a:rPr lang="de-DE" dirty="0"/>
              <a:t> </a:t>
            </a:r>
            <a:r>
              <a:rPr lang="de-DE" dirty="0" err="1"/>
              <a:t>product</a:t>
            </a:r>
            <a:r>
              <a:rPr lang="de-DE" dirty="0"/>
              <a:t> </a:t>
            </a:r>
            <a:r>
              <a:rPr lang="de-DE" dirty="0" err="1"/>
              <a:t>differentiation</a:t>
            </a:r>
            <a:r>
              <a:rPr lang="de-DE" dirty="0"/>
              <a:t>)</a:t>
            </a:r>
          </a:p>
          <a:p>
            <a:pPr marL="285750" indent="-285750">
              <a:buFont typeface="Arial" panose="020B0604020202020204" pitchFamily="34" charset="0"/>
              <a:buChar char="•"/>
            </a:pPr>
            <a:r>
              <a:rPr lang="de-DE" dirty="0" err="1"/>
              <a:t>No</a:t>
            </a:r>
            <a:r>
              <a:rPr lang="de-DE" dirty="0"/>
              <a:t> </a:t>
            </a:r>
            <a:r>
              <a:rPr lang="de-DE" dirty="0" err="1"/>
              <a:t>cooperation</a:t>
            </a:r>
            <a:r>
              <a:rPr lang="de-DE" dirty="0"/>
              <a:t> </a:t>
            </a:r>
            <a:r>
              <a:rPr lang="de-DE" dirty="0" err="1"/>
              <a:t>among</a:t>
            </a:r>
            <a:r>
              <a:rPr lang="de-DE" dirty="0"/>
              <a:t> </a:t>
            </a:r>
            <a:r>
              <a:rPr lang="de-DE" dirty="0" err="1"/>
              <a:t>firms</a:t>
            </a:r>
            <a:r>
              <a:rPr lang="de-DE" dirty="0"/>
              <a:t> (</a:t>
            </a:r>
            <a:r>
              <a:rPr lang="de-DE" dirty="0" err="1"/>
              <a:t>no</a:t>
            </a:r>
            <a:r>
              <a:rPr lang="de-DE" dirty="0"/>
              <a:t> </a:t>
            </a:r>
            <a:r>
              <a:rPr lang="de-DE" dirty="0" err="1"/>
              <a:t>collusion</a:t>
            </a:r>
            <a:r>
              <a:rPr lang="de-DE" dirty="0"/>
              <a:t>)</a:t>
            </a:r>
          </a:p>
          <a:p>
            <a:pPr marL="285750" indent="-285750">
              <a:buFont typeface="Arial" panose="020B0604020202020204" pitchFamily="34" charset="0"/>
              <a:buChar char="•"/>
            </a:pPr>
            <a:r>
              <a:rPr lang="de-DE" dirty="0" err="1"/>
              <a:t>Firms</a:t>
            </a:r>
            <a:r>
              <a:rPr lang="de-DE" dirty="0"/>
              <a:t> </a:t>
            </a:r>
            <a:r>
              <a:rPr lang="de-DE" dirty="0" err="1"/>
              <a:t>have</a:t>
            </a:r>
            <a:r>
              <a:rPr lang="de-DE" dirty="0"/>
              <a:t> </a:t>
            </a:r>
            <a:r>
              <a:rPr lang="de-DE" dirty="0" err="1"/>
              <a:t>market</a:t>
            </a:r>
            <a:r>
              <a:rPr lang="de-DE" dirty="0"/>
              <a:t> power - </a:t>
            </a:r>
            <a:r>
              <a:rPr lang="de-DE" dirty="0" err="1"/>
              <a:t>each</a:t>
            </a:r>
            <a:r>
              <a:rPr lang="de-DE" dirty="0"/>
              <a:t> </a:t>
            </a:r>
            <a:r>
              <a:rPr lang="de-DE" dirty="0" err="1"/>
              <a:t>firm's</a:t>
            </a:r>
            <a:r>
              <a:rPr lang="de-DE" dirty="0"/>
              <a:t> </a:t>
            </a:r>
            <a:r>
              <a:rPr lang="de-DE" dirty="0" err="1"/>
              <a:t>output</a:t>
            </a:r>
            <a:r>
              <a:rPr lang="de-DE" dirty="0"/>
              <a:t> </a:t>
            </a:r>
            <a:r>
              <a:rPr lang="de-DE" dirty="0" err="1"/>
              <a:t>decision</a:t>
            </a:r>
            <a:r>
              <a:rPr lang="de-DE" dirty="0"/>
              <a:t> </a:t>
            </a:r>
            <a:r>
              <a:rPr lang="de-DE" dirty="0" err="1"/>
              <a:t>affects</a:t>
            </a:r>
            <a:r>
              <a:rPr lang="de-DE" dirty="0"/>
              <a:t> </a:t>
            </a:r>
            <a:r>
              <a:rPr lang="de-DE" dirty="0" err="1"/>
              <a:t>the</a:t>
            </a:r>
            <a:r>
              <a:rPr lang="de-DE" dirty="0"/>
              <a:t> </a:t>
            </a:r>
            <a:r>
              <a:rPr lang="de-DE" dirty="0" err="1"/>
              <a:t>good's</a:t>
            </a:r>
            <a:r>
              <a:rPr lang="de-DE" dirty="0"/>
              <a:t> </a:t>
            </a:r>
            <a:r>
              <a:rPr lang="de-DE" dirty="0" err="1"/>
              <a:t>price</a:t>
            </a:r>
            <a:endParaRPr lang="de-DE" dirty="0"/>
          </a:p>
          <a:p>
            <a:pPr marL="285750" indent="-285750">
              <a:buFont typeface="Arial" panose="020B0604020202020204" pitchFamily="34" charset="0"/>
              <a:buChar char="•"/>
            </a:pPr>
            <a:r>
              <a:rPr lang="de-DE" dirty="0"/>
              <a:t>Fixed </a:t>
            </a:r>
            <a:r>
              <a:rPr lang="de-DE" dirty="0" err="1"/>
              <a:t>number</a:t>
            </a:r>
            <a:r>
              <a:rPr lang="de-DE" dirty="0"/>
              <a:t> </a:t>
            </a:r>
            <a:r>
              <a:rPr lang="de-DE" dirty="0" err="1"/>
              <a:t>of</a:t>
            </a:r>
            <a:r>
              <a:rPr lang="de-DE" dirty="0"/>
              <a:t> </a:t>
            </a:r>
            <a:r>
              <a:rPr lang="de-DE" dirty="0" err="1"/>
              <a:t>firms</a:t>
            </a:r>
            <a:endParaRPr lang="de-DE" dirty="0"/>
          </a:p>
          <a:p>
            <a:pPr marL="285750" indent="-285750">
              <a:buFont typeface="Arial" panose="020B0604020202020204" pitchFamily="34" charset="0"/>
              <a:buChar char="•"/>
            </a:pPr>
            <a:r>
              <a:rPr lang="de-DE" dirty="0" err="1"/>
              <a:t>Firms</a:t>
            </a:r>
            <a:r>
              <a:rPr lang="de-DE" dirty="0"/>
              <a:t> </a:t>
            </a:r>
            <a:r>
              <a:rPr lang="de-DE" dirty="0" err="1"/>
              <a:t>compete</a:t>
            </a:r>
            <a:r>
              <a:rPr lang="de-DE" dirty="0"/>
              <a:t> in </a:t>
            </a:r>
            <a:r>
              <a:rPr lang="de-DE" dirty="0" err="1"/>
              <a:t>quantities</a:t>
            </a:r>
            <a:r>
              <a:rPr lang="de-DE" dirty="0"/>
              <a:t>, </a:t>
            </a:r>
            <a:r>
              <a:rPr lang="de-DE" dirty="0" err="1"/>
              <a:t>and</a:t>
            </a:r>
            <a:r>
              <a:rPr lang="de-DE" dirty="0"/>
              <a:t> </a:t>
            </a:r>
            <a:r>
              <a:rPr lang="de-DE" dirty="0" err="1"/>
              <a:t>choose</a:t>
            </a:r>
            <a:r>
              <a:rPr lang="de-DE" dirty="0"/>
              <a:t> </a:t>
            </a:r>
            <a:r>
              <a:rPr lang="de-DE" dirty="0" err="1"/>
              <a:t>them</a:t>
            </a:r>
            <a:r>
              <a:rPr lang="de-DE" dirty="0"/>
              <a:t> </a:t>
            </a:r>
            <a:r>
              <a:rPr lang="de-DE" dirty="0" err="1"/>
              <a:t>simultaneously</a:t>
            </a:r>
            <a:endParaRPr lang="de-DE" dirty="0"/>
          </a:p>
          <a:p>
            <a:pPr marL="285750" indent="-285750">
              <a:buFont typeface="Arial" panose="020B0604020202020204" pitchFamily="34" charset="0"/>
              <a:buChar char="•"/>
            </a:pPr>
            <a:r>
              <a:rPr lang="de-DE" dirty="0" err="1"/>
              <a:t>Economically</a:t>
            </a:r>
            <a:r>
              <a:rPr lang="de-DE" dirty="0"/>
              <a:t> rational </a:t>
            </a:r>
            <a:r>
              <a:rPr lang="de-DE" dirty="0" err="1"/>
              <a:t>and</a:t>
            </a:r>
            <a:r>
              <a:rPr lang="de-DE" dirty="0"/>
              <a:t>  </a:t>
            </a:r>
            <a:r>
              <a:rPr lang="de-DE" dirty="0" err="1"/>
              <a:t>strategically</a:t>
            </a:r>
            <a:r>
              <a:rPr lang="de-DE" dirty="0"/>
              <a:t> </a:t>
            </a:r>
            <a:r>
              <a:rPr lang="de-DE" dirty="0" err="1"/>
              <a:t>acting</a:t>
            </a:r>
            <a:r>
              <a:rPr lang="de-DE" dirty="0"/>
              <a:t> </a:t>
            </a:r>
            <a:r>
              <a:rPr lang="de-DE" dirty="0" err="1"/>
              <a:t>firms</a:t>
            </a:r>
            <a:r>
              <a:rPr lang="de-DE" dirty="0"/>
              <a:t>, </a:t>
            </a:r>
            <a:r>
              <a:rPr lang="de-DE" dirty="0" err="1"/>
              <a:t>seeking</a:t>
            </a:r>
            <a:r>
              <a:rPr lang="de-DE" dirty="0"/>
              <a:t> </a:t>
            </a:r>
            <a:r>
              <a:rPr lang="de-DE" dirty="0" err="1"/>
              <a:t>to</a:t>
            </a:r>
            <a:r>
              <a:rPr lang="de-DE" dirty="0"/>
              <a:t> </a:t>
            </a:r>
            <a:r>
              <a:rPr lang="de-DE" dirty="0" err="1"/>
              <a:t>maximize</a:t>
            </a:r>
            <a:r>
              <a:rPr lang="de-DE" dirty="0"/>
              <a:t> </a:t>
            </a:r>
            <a:r>
              <a:rPr lang="de-DE" dirty="0" err="1"/>
              <a:t>profit</a:t>
            </a:r>
            <a:r>
              <a:rPr lang="de-DE" dirty="0"/>
              <a:t> </a:t>
            </a:r>
            <a:r>
              <a:rPr lang="de-DE" dirty="0" err="1"/>
              <a:t>given</a:t>
            </a:r>
            <a:r>
              <a:rPr lang="de-DE" dirty="0"/>
              <a:t> </a:t>
            </a:r>
            <a:r>
              <a:rPr lang="de-DE" dirty="0" err="1"/>
              <a:t>their</a:t>
            </a:r>
            <a:r>
              <a:rPr lang="de-DE" dirty="0"/>
              <a:t> </a:t>
            </a:r>
            <a:r>
              <a:rPr lang="de-DE" dirty="0" err="1"/>
              <a:t>competitors</a:t>
            </a:r>
            <a:r>
              <a:rPr lang="de-DE" dirty="0"/>
              <a:t>' </a:t>
            </a:r>
            <a:r>
              <a:rPr lang="de-DE" dirty="0" err="1"/>
              <a:t>decisions</a:t>
            </a:r>
            <a:endParaRPr lang="de-DE" dirty="0"/>
          </a:p>
          <a:p>
            <a:pPr marL="0" indent="0"/>
            <a:endParaRPr lang="de-DE" dirty="0"/>
          </a:p>
          <a:p>
            <a:pPr marL="0" indent="0"/>
            <a:endParaRPr lang="de-DE" dirty="0"/>
          </a:p>
          <a:p>
            <a:pPr marL="0" indent="0"/>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49025" y="620688"/>
            <a:ext cx="8061325" cy="358560"/>
          </a:xfrm>
        </p:spPr>
        <p:txBody>
          <a:bodyPr/>
          <a:lstStyle/>
          <a:p>
            <a:r>
              <a:rPr lang="en-US" dirty="0"/>
              <a:t>Market structures - 2</a:t>
            </a:r>
          </a:p>
        </p:txBody>
      </p:sp>
    </p:spTree>
    <p:extLst>
      <p:ext uri="{BB962C8B-B14F-4D97-AF65-F5344CB8AC3E}">
        <p14:creationId xmlns:p14="http://schemas.microsoft.com/office/powerpoint/2010/main" val="22879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32F61-35A8-4EBF-8EFF-43C586A459EC}"/>
              </a:ext>
            </a:extLst>
          </p:cNvPr>
          <p:cNvSpPr>
            <a:spLocks noGrp="1"/>
          </p:cNvSpPr>
          <p:nvPr>
            <p:ph type="title"/>
          </p:nvPr>
        </p:nvSpPr>
        <p:spPr>
          <a:xfrm>
            <a:off x="539750" y="610312"/>
            <a:ext cx="8061325" cy="1128001"/>
          </a:xfrm>
        </p:spPr>
        <p:txBody>
          <a:bodyPr/>
          <a:lstStyle/>
          <a:p>
            <a:r>
              <a:rPr lang="de-DE" dirty="0"/>
              <a:t>Supply </a:t>
            </a:r>
            <a:r>
              <a:rPr lang="de-DE" dirty="0" err="1"/>
              <a:t>and</a:t>
            </a:r>
            <a:r>
              <a:rPr lang="de-DE" dirty="0"/>
              <a:t> </a:t>
            </a:r>
            <a:r>
              <a:rPr lang="de-DE" dirty="0" err="1"/>
              <a:t>pricing</a:t>
            </a:r>
            <a:r>
              <a:rPr lang="de-DE" dirty="0"/>
              <a:t> – </a:t>
            </a:r>
            <a:r>
              <a:rPr lang="de-DE" dirty="0" err="1"/>
              <a:t>profit</a:t>
            </a:r>
            <a:r>
              <a:rPr lang="de-DE" dirty="0"/>
              <a:t> </a:t>
            </a:r>
            <a:r>
              <a:rPr lang="de-DE" dirty="0" err="1"/>
              <a:t>maximization</a:t>
            </a:r>
            <a:r>
              <a:rPr lang="de-DE" dirty="0"/>
              <a:t> </a:t>
            </a:r>
            <a:r>
              <a:rPr lang="de-DE" dirty="0" err="1"/>
              <a:t>of</a:t>
            </a:r>
            <a:r>
              <a:rPr lang="de-DE" dirty="0"/>
              <a:t> </a:t>
            </a:r>
            <a:r>
              <a:rPr lang="de-DE" dirty="0" err="1"/>
              <a:t>the</a:t>
            </a:r>
            <a:r>
              <a:rPr lang="de-DE" dirty="0"/>
              <a:t> firm</a:t>
            </a:r>
            <a:br>
              <a:rPr lang="de-DE" dirty="0"/>
            </a:br>
            <a:br>
              <a:rPr lang="de-DE" dirty="0"/>
            </a:br>
            <a:endParaRPr lang="de-DE" dirty="0"/>
          </a:p>
        </p:txBody>
      </p:sp>
      <p:sp>
        <p:nvSpPr>
          <p:cNvPr id="4" name="Fußzeilenplatzhalter 3">
            <a:extLst>
              <a:ext uri="{FF2B5EF4-FFF2-40B4-BE49-F238E27FC236}">
                <a16:creationId xmlns:a16="http://schemas.microsoft.com/office/drawing/2014/main" id="{EC6A098E-824F-4336-B104-72B04258639C}"/>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F8FF006F-5E3D-465D-9EE1-0FA68DED60C7}"/>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5</a:t>
            </a:fld>
            <a:endParaRPr lang="de-DE" altLang="de-DE" dirty="0"/>
          </a:p>
        </p:txBody>
      </p:sp>
      <p:graphicFrame>
        <p:nvGraphicFramePr>
          <p:cNvPr id="6" name="Object 24">
            <a:extLst>
              <a:ext uri="{FF2B5EF4-FFF2-40B4-BE49-F238E27FC236}">
                <a16:creationId xmlns:a16="http://schemas.microsoft.com/office/drawing/2014/main" id="{EB9E58A5-A6C5-4652-B94F-5F83A5776B3F}"/>
              </a:ext>
            </a:extLst>
          </p:cNvPr>
          <p:cNvGraphicFramePr>
            <a:graphicFrameLocks noChangeAspect="1"/>
          </p:cNvGraphicFramePr>
          <p:nvPr/>
        </p:nvGraphicFramePr>
        <p:xfrm>
          <a:off x="539750" y="1795463"/>
          <a:ext cx="3435350" cy="947737"/>
        </p:xfrm>
        <a:graphic>
          <a:graphicData uri="http://schemas.openxmlformats.org/presentationml/2006/ole">
            <mc:AlternateContent xmlns:mc="http://schemas.openxmlformats.org/markup-compatibility/2006">
              <mc:Choice xmlns:v="urn:schemas-microsoft-com:vml" Requires="v">
                <p:oleObj spid="_x0000_s7178" name="Equation" r:id="rId4" imgW="1307532" imgH="355446" progId="Equation.DSMT4">
                  <p:embed/>
                </p:oleObj>
              </mc:Choice>
              <mc:Fallback>
                <p:oleObj name="Equation" r:id="rId4" imgW="1307532" imgH="355446" progId="Equation.DSMT4">
                  <p:embed/>
                  <p:pic>
                    <p:nvPicPr>
                      <p:cNvPr id="6" name="Object 24">
                        <a:extLst>
                          <a:ext uri="{FF2B5EF4-FFF2-40B4-BE49-F238E27FC236}">
                            <a16:creationId xmlns:a16="http://schemas.microsoft.com/office/drawing/2014/main" id="{EB9E58A5-A6C5-4652-B94F-5F83A5776B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795463"/>
                        <a:ext cx="343535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9">
            <a:extLst>
              <a:ext uri="{FF2B5EF4-FFF2-40B4-BE49-F238E27FC236}">
                <a16:creationId xmlns:a16="http://schemas.microsoft.com/office/drawing/2014/main" id="{1F9AD13F-9D8E-4D02-BEE1-3749481FBB5A}"/>
              </a:ext>
            </a:extLst>
          </p:cNvPr>
          <p:cNvSpPr txBox="1">
            <a:spLocks noChangeArrowheads="1"/>
          </p:cNvSpPr>
          <p:nvPr/>
        </p:nvSpPr>
        <p:spPr bwMode="auto">
          <a:xfrm>
            <a:off x="5940425" y="1708150"/>
            <a:ext cx="352811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square">
            <a:spAutoFit/>
          </a:bodyPr>
          <a:lstStyle>
            <a:lvl1pPr defTabSz="627063">
              <a:spcBef>
                <a:spcPct val="20000"/>
              </a:spcBef>
              <a:buChar char="•"/>
              <a:defRPr sz="2000">
                <a:solidFill>
                  <a:schemeClr val="tx1"/>
                </a:solidFill>
                <a:latin typeface="Arial" panose="020B0604020202020204" pitchFamily="34" charset="0"/>
              </a:defRPr>
            </a:lvl1pPr>
            <a:lvl2pPr marL="742950" indent="-285750" defTabSz="627063">
              <a:spcBef>
                <a:spcPct val="20000"/>
              </a:spcBef>
              <a:buChar char="–"/>
              <a:defRPr sz="2000">
                <a:solidFill>
                  <a:schemeClr val="tx1"/>
                </a:solidFill>
                <a:latin typeface="Arial" panose="020B0604020202020204" pitchFamily="34" charset="0"/>
              </a:defRPr>
            </a:lvl2pPr>
            <a:lvl3pPr marL="1143000" indent="-228600" defTabSz="627063">
              <a:spcBef>
                <a:spcPct val="20000"/>
              </a:spcBef>
              <a:buClr>
                <a:schemeClr val="tx2"/>
              </a:buClr>
              <a:buChar char="•"/>
              <a:defRPr>
                <a:solidFill>
                  <a:schemeClr val="tx1"/>
                </a:solidFill>
                <a:latin typeface="Arial" panose="020B0604020202020204" pitchFamily="34" charset="0"/>
              </a:defRPr>
            </a:lvl3pPr>
            <a:lvl4pPr marL="1600200" indent="-228600" defTabSz="627063">
              <a:spcBef>
                <a:spcPct val="20000"/>
              </a:spcBef>
              <a:buClr>
                <a:schemeClr val="tx2"/>
              </a:buClr>
              <a:buChar char="–"/>
              <a:defRPr>
                <a:solidFill>
                  <a:schemeClr val="tx1"/>
                </a:solidFill>
                <a:latin typeface="Arial" panose="020B0604020202020204" pitchFamily="34" charset="0"/>
              </a:defRPr>
            </a:lvl4pPr>
            <a:lvl5pPr marL="2057400" indent="-228600" defTabSz="627063">
              <a:spcBef>
                <a:spcPct val="20000"/>
              </a:spcBef>
              <a:buClr>
                <a:schemeClr val="tx2"/>
              </a:buClr>
              <a:buChar char="•"/>
              <a:defRPr>
                <a:solidFill>
                  <a:schemeClr val="tx1"/>
                </a:solidFill>
                <a:latin typeface="Arial" panose="020B0604020202020204" pitchFamily="34" charset="0"/>
              </a:defRPr>
            </a:lvl5pPr>
            <a:lvl6pPr marL="25146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defTabSz="627063"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lgn="l">
              <a:spcBef>
                <a:spcPct val="50000"/>
              </a:spcBef>
              <a:buFontTx/>
              <a:buNone/>
            </a:pPr>
            <a:r>
              <a:rPr lang="en-US" altLang="en-US" i="1" dirty="0">
                <a:latin typeface="Calibri" panose="020F0502020204030204" pitchFamily="34" charset="0"/>
                <a:cs typeface="Calibri" panose="020F0502020204030204" pitchFamily="34" charset="0"/>
              </a:rPr>
              <a:t>Π</a:t>
            </a:r>
            <a:r>
              <a:rPr lang="en-US" altLang="en-US" dirty="0">
                <a:latin typeface="Calibri" panose="020F0502020204030204" pitchFamily="34" charset="0"/>
                <a:cs typeface="Calibri" panose="020F0502020204030204" pitchFamily="34" charset="0"/>
              </a:rPr>
              <a:t>	Profit (per period) </a:t>
            </a:r>
            <a:br>
              <a:rPr lang="en-US" altLang="en-US" dirty="0">
                <a:latin typeface="Calibri" panose="020F0502020204030204" pitchFamily="34" charset="0"/>
                <a:cs typeface="Calibri" panose="020F0502020204030204" pitchFamily="34" charset="0"/>
              </a:rPr>
            </a:br>
            <a:r>
              <a:rPr lang="en-US" altLang="en-US" i="1" dirty="0">
                <a:latin typeface="Calibri" panose="020F0502020204030204" pitchFamily="34" charset="0"/>
                <a:cs typeface="Calibri" panose="020F0502020204030204" pitchFamily="34" charset="0"/>
              </a:rPr>
              <a:t>p</a:t>
            </a:r>
            <a:r>
              <a:rPr lang="en-US" altLang="en-US" dirty="0">
                <a:latin typeface="Calibri" panose="020F0502020204030204" pitchFamily="34" charset="0"/>
                <a:cs typeface="Calibri" panose="020F0502020204030204" pitchFamily="34" charset="0"/>
              </a:rPr>
              <a:t>	Sales price</a:t>
            </a:r>
            <a:br>
              <a:rPr lang="en-US" altLang="en-US" dirty="0">
                <a:latin typeface="Calibri" panose="020F0502020204030204" pitchFamily="34" charset="0"/>
                <a:cs typeface="Calibri" panose="020F0502020204030204" pitchFamily="34" charset="0"/>
              </a:rPr>
            </a:br>
            <a:r>
              <a:rPr lang="en-US" altLang="en-US" i="1" dirty="0">
                <a:latin typeface="Calibri" panose="020F0502020204030204" pitchFamily="34" charset="0"/>
                <a:cs typeface="Calibri" panose="020F0502020204030204" pitchFamily="34" charset="0"/>
              </a:rPr>
              <a:t>Q</a:t>
            </a:r>
            <a:r>
              <a:rPr lang="en-US" altLang="en-US" dirty="0">
                <a:latin typeface="Calibri" panose="020F0502020204030204" pitchFamily="34" charset="0"/>
                <a:cs typeface="Calibri" panose="020F0502020204030204" pitchFamily="34" charset="0"/>
              </a:rPr>
              <a:t>	Output (Quantity)</a:t>
            </a:r>
            <a:br>
              <a:rPr lang="en-US" altLang="en-US" dirty="0">
                <a:latin typeface="Calibri" panose="020F0502020204030204" pitchFamily="34" charset="0"/>
                <a:cs typeface="Calibri" panose="020F0502020204030204" pitchFamily="34" charset="0"/>
              </a:rPr>
            </a:br>
            <a:r>
              <a:rPr lang="en-US" altLang="en-US" i="1" dirty="0">
                <a:latin typeface="Calibri" panose="020F0502020204030204" pitchFamily="34" charset="0"/>
                <a:cs typeface="Calibri" panose="020F0502020204030204" pitchFamily="34" charset="0"/>
              </a:rPr>
              <a:t>C</a:t>
            </a:r>
            <a:r>
              <a:rPr lang="en-US" altLang="en-US" dirty="0">
                <a:latin typeface="Calibri" panose="020F0502020204030204" pitchFamily="34" charset="0"/>
                <a:cs typeface="Calibri" panose="020F0502020204030204" pitchFamily="34" charset="0"/>
              </a:rPr>
              <a:t>	Production costs </a:t>
            </a:r>
          </a:p>
        </p:txBody>
      </p:sp>
      <p:pic>
        <p:nvPicPr>
          <p:cNvPr id="28" name="Bild 1" descr="untitled4">
            <a:extLst>
              <a:ext uri="{FF2B5EF4-FFF2-40B4-BE49-F238E27FC236}">
                <a16:creationId xmlns:a16="http://schemas.microsoft.com/office/drawing/2014/main" id="{5AB19221-8974-4AA1-9DFC-16766C3BEB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992586"/>
            <a:ext cx="742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137">
            <a:extLst>
              <a:ext uri="{FF2B5EF4-FFF2-40B4-BE49-F238E27FC236}">
                <a16:creationId xmlns:a16="http://schemas.microsoft.com/office/drawing/2014/main" id="{2974B333-E107-456E-84B5-9BEFCF9674BF}"/>
              </a:ext>
            </a:extLst>
          </p:cNvPr>
          <p:cNvSpPr>
            <a:spLocks noChangeArrowheads="1"/>
          </p:cNvSpPr>
          <p:nvPr/>
        </p:nvSpPr>
        <p:spPr bwMode="auto">
          <a:xfrm>
            <a:off x="741363" y="3109686"/>
            <a:ext cx="7175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en-US" altLang="en-US">
              <a:latin typeface="Calibri" panose="020F0502020204030204" pitchFamily="34" charset="0"/>
            </a:endParaRPr>
          </a:p>
        </p:txBody>
      </p:sp>
      <p:sp>
        <p:nvSpPr>
          <p:cNvPr id="30" name="Textfeld 5">
            <a:extLst>
              <a:ext uri="{FF2B5EF4-FFF2-40B4-BE49-F238E27FC236}">
                <a16:creationId xmlns:a16="http://schemas.microsoft.com/office/drawing/2014/main" id="{6FBE43BE-E883-4AD4-B78A-536E4FDA6B74}"/>
              </a:ext>
            </a:extLst>
          </p:cNvPr>
          <p:cNvSpPr txBox="1">
            <a:spLocks noChangeArrowheads="1"/>
          </p:cNvSpPr>
          <p:nvPr/>
        </p:nvSpPr>
        <p:spPr bwMode="auto">
          <a:xfrm>
            <a:off x="539750" y="3139849"/>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u="sng" dirty="0">
                <a:latin typeface="Calibri" panose="020F0502020204030204" pitchFamily="34" charset="0"/>
              </a:rPr>
              <a:t>Competitive markets</a:t>
            </a:r>
          </a:p>
        </p:txBody>
      </p:sp>
      <p:graphicFrame>
        <p:nvGraphicFramePr>
          <p:cNvPr id="31" name="Object 12">
            <a:extLst>
              <a:ext uri="{FF2B5EF4-FFF2-40B4-BE49-F238E27FC236}">
                <a16:creationId xmlns:a16="http://schemas.microsoft.com/office/drawing/2014/main" id="{20F56DC5-6A86-4F3E-AC6C-C8B6B53B21DE}"/>
              </a:ext>
            </a:extLst>
          </p:cNvPr>
          <p:cNvGraphicFramePr>
            <a:graphicFrameLocks noChangeAspect="1"/>
          </p:cNvGraphicFramePr>
          <p:nvPr/>
        </p:nvGraphicFramePr>
        <p:xfrm>
          <a:off x="755650" y="3656013"/>
          <a:ext cx="784225" cy="666750"/>
        </p:xfrm>
        <a:graphic>
          <a:graphicData uri="http://schemas.openxmlformats.org/presentationml/2006/ole">
            <mc:AlternateContent xmlns:mc="http://schemas.openxmlformats.org/markup-compatibility/2006">
              <mc:Choice xmlns:v="urn:schemas-microsoft-com:vml" Requires="v">
                <p:oleObj spid="_x0000_s7179" name="Equation" r:id="rId7" imgW="469696" imgH="406224" progId="Equation.DSMT4">
                  <p:embed/>
                </p:oleObj>
              </mc:Choice>
              <mc:Fallback>
                <p:oleObj name="Equation" r:id="rId7" imgW="469696" imgH="406224" progId="Equation.DSMT4">
                  <p:embed/>
                  <p:pic>
                    <p:nvPicPr>
                      <p:cNvPr id="31" name="Object 12">
                        <a:extLst>
                          <a:ext uri="{FF2B5EF4-FFF2-40B4-BE49-F238E27FC236}">
                            <a16:creationId xmlns:a16="http://schemas.microsoft.com/office/drawing/2014/main" id="{20F56DC5-6A86-4F3E-AC6C-C8B6B53B21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3656013"/>
                        <a:ext cx="784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 name="Rechteck 1">
            <a:extLst>
              <a:ext uri="{FF2B5EF4-FFF2-40B4-BE49-F238E27FC236}">
                <a16:creationId xmlns:a16="http://schemas.microsoft.com/office/drawing/2014/main" id="{D1FC9DEE-517A-4750-980E-298B957CAC24}"/>
              </a:ext>
            </a:extLst>
          </p:cNvPr>
          <p:cNvSpPr>
            <a:spLocks noChangeArrowheads="1"/>
          </p:cNvSpPr>
          <p:nvPr/>
        </p:nvSpPr>
        <p:spPr bwMode="auto">
          <a:xfrm>
            <a:off x="2674938" y="3789136"/>
            <a:ext cx="3040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a:latin typeface="Calibri" panose="020F0502020204030204" pitchFamily="34" charset="0"/>
                <a:cs typeface="Calibri" panose="020F0502020204030204" pitchFamily="34" charset="0"/>
              </a:rPr>
              <a:t>„Marginal cost = Price rule“</a:t>
            </a:r>
            <a:endParaRPr lang="de-DE" altLang="de-DE"/>
          </a:p>
        </p:txBody>
      </p:sp>
      <p:sp>
        <p:nvSpPr>
          <p:cNvPr id="33" name="Line 13">
            <a:extLst>
              <a:ext uri="{FF2B5EF4-FFF2-40B4-BE49-F238E27FC236}">
                <a16:creationId xmlns:a16="http://schemas.microsoft.com/office/drawing/2014/main" id="{995EDEFC-BCA1-4E65-9F13-3BCF0E9CB51E}"/>
              </a:ext>
            </a:extLst>
          </p:cNvPr>
          <p:cNvSpPr>
            <a:spLocks noChangeShapeType="1"/>
          </p:cNvSpPr>
          <p:nvPr/>
        </p:nvSpPr>
        <p:spPr bwMode="auto">
          <a:xfrm>
            <a:off x="1951038" y="3989161"/>
            <a:ext cx="460375" cy="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34" name="Rectangle 1137">
            <a:extLst>
              <a:ext uri="{FF2B5EF4-FFF2-40B4-BE49-F238E27FC236}">
                <a16:creationId xmlns:a16="http://schemas.microsoft.com/office/drawing/2014/main" id="{49704BE7-FBCF-414C-ACF0-6D36C5602361}"/>
              </a:ext>
            </a:extLst>
          </p:cNvPr>
          <p:cNvSpPr>
            <a:spLocks noChangeArrowheads="1"/>
          </p:cNvSpPr>
          <p:nvPr/>
        </p:nvSpPr>
        <p:spPr bwMode="auto">
          <a:xfrm>
            <a:off x="741363" y="4506686"/>
            <a:ext cx="7175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endParaRPr lang="en-US" altLang="en-US">
              <a:latin typeface="Calibri" panose="020F0502020204030204" pitchFamily="34" charset="0"/>
            </a:endParaRPr>
          </a:p>
        </p:txBody>
      </p:sp>
      <p:sp>
        <p:nvSpPr>
          <p:cNvPr id="35" name="Textfeld 5">
            <a:extLst>
              <a:ext uri="{FF2B5EF4-FFF2-40B4-BE49-F238E27FC236}">
                <a16:creationId xmlns:a16="http://schemas.microsoft.com/office/drawing/2014/main" id="{FFB0FFAD-18C3-4079-A180-FC8AFD599AE9}"/>
              </a:ext>
            </a:extLst>
          </p:cNvPr>
          <p:cNvSpPr txBox="1">
            <a:spLocks noChangeArrowheads="1"/>
          </p:cNvSpPr>
          <p:nvPr/>
        </p:nvSpPr>
        <p:spPr bwMode="auto">
          <a:xfrm>
            <a:off x="539750" y="4536849"/>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u="sng">
                <a:latin typeface="Calibri" panose="020F0502020204030204" pitchFamily="34" charset="0"/>
              </a:rPr>
              <a:t>Monopoly markets</a:t>
            </a:r>
          </a:p>
        </p:txBody>
      </p:sp>
      <p:sp>
        <p:nvSpPr>
          <p:cNvPr id="36" name="Rechteck 162">
            <a:extLst>
              <a:ext uri="{FF2B5EF4-FFF2-40B4-BE49-F238E27FC236}">
                <a16:creationId xmlns:a16="http://schemas.microsoft.com/office/drawing/2014/main" id="{DE9F83C1-2FEE-4469-8A34-2CA167A33816}"/>
              </a:ext>
            </a:extLst>
          </p:cNvPr>
          <p:cNvSpPr>
            <a:spLocks noChangeArrowheads="1"/>
          </p:cNvSpPr>
          <p:nvPr/>
        </p:nvSpPr>
        <p:spPr bwMode="auto">
          <a:xfrm>
            <a:off x="2987675" y="5186136"/>
            <a:ext cx="44418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lr>
                <a:schemeClr val="tx2"/>
              </a:buClr>
              <a:buChar char="•"/>
              <a:defRPr>
                <a:solidFill>
                  <a:schemeClr val="tx1"/>
                </a:solidFill>
                <a:latin typeface="Arial" panose="020B0604020202020204" pitchFamily="34" charset="0"/>
              </a:defRPr>
            </a:lvl3pPr>
            <a:lvl4pPr marL="1600200" indent="-228600">
              <a:spcBef>
                <a:spcPct val="20000"/>
              </a:spcBef>
              <a:buClr>
                <a:schemeClr val="tx2"/>
              </a:buClr>
              <a:buChar char="–"/>
              <a:defRPr>
                <a:solidFill>
                  <a:schemeClr val="tx1"/>
                </a:solidFill>
                <a:latin typeface="Arial" panose="020B0604020202020204" pitchFamily="34" charset="0"/>
              </a:defRPr>
            </a:lvl4pPr>
            <a:lvl5pPr marL="2057400" indent="-228600">
              <a:spcBef>
                <a:spcPct val="20000"/>
              </a:spcBef>
              <a:buClr>
                <a:schemeClr val="tx2"/>
              </a:buClr>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a:solidFill>
                  <a:schemeClr val="tx1"/>
                </a:solidFill>
                <a:latin typeface="Arial" panose="020B0604020202020204" pitchFamily="34" charset="0"/>
              </a:defRPr>
            </a:lvl9pPr>
          </a:lstStyle>
          <a:p>
            <a:pPr>
              <a:spcBef>
                <a:spcPct val="0"/>
              </a:spcBef>
              <a:buFontTx/>
              <a:buNone/>
            </a:pPr>
            <a:r>
              <a:rPr lang="en-US" altLang="en-US">
                <a:latin typeface="Calibri" panose="020F0502020204030204" pitchFamily="34" charset="0"/>
                <a:cs typeface="Calibri" panose="020F0502020204030204" pitchFamily="34" charset="0"/>
              </a:rPr>
              <a:t>„Marginal costs = marginal revenue rule“</a:t>
            </a:r>
            <a:endParaRPr lang="de-DE" altLang="de-DE"/>
          </a:p>
        </p:txBody>
      </p:sp>
      <p:sp>
        <p:nvSpPr>
          <p:cNvPr id="37" name="Line 13">
            <a:extLst>
              <a:ext uri="{FF2B5EF4-FFF2-40B4-BE49-F238E27FC236}">
                <a16:creationId xmlns:a16="http://schemas.microsoft.com/office/drawing/2014/main" id="{F2A5388A-4801-433A-ABF3-EA382FB13D1D}"/>
              </a:ext>
            </a:extLst>
          </p:cNvPr>
          <p:cNvSpPr>
            <a:spLocks noChangeShapeType="1"/>
          </p:cNvSpPr>
          <p:nvPr/>
        </p:nvSpPr>
        <p:spPr bwMode="auto">
          <a:xfrm>
            <a:off x="2455863" y="5386161"/>
            <a:ext cx="460375" cy="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de-DE"/>
          </a:p>
        </p:txBody>
      </p:sp>
      <p:grpSp>
        <p:nvGrpSpPr>
          <p:cNvPr id="38" name="Gruppieren 5">
            <a:extLst>
              <a:ext uri="{FF2B5EF4-FFF2-40B4-BE49-F238E27FC236}">
                <a16:creationId xmlns:a16="http://schemas.microsoft.com/office/drawing/2014/main" id="{C997E9B6-C322-4EF5-A7C1-19F9E1E998E7}"/>
              </a:ext>
            </a:extLst>
          </p:cNvPr>
          <p:cNvGrpSpPr>
            <a:grpSpLocks/>
          </p:cNvGrpSpPr>
          <p:nvPr/>
        </p:nvGrpSpPr>
        <p:grpSpPr bwMode="auto">
          <a:xfrm>
            <a:off x="666750" y="5070249"/>
            <a:ext cx="1584325" cy="719137"/>
            <a:chOff x="4903427" y="5807530"/>
            <a:chExt cx="1584177" cy="719297"/>
          </a:xfrm>
        </p:grpSpPr>
        <p:pic>
          <p:nvPicPr>
            <p:cNvPr id="39" name="Grafik 2">
              <a:extLst>
                <a:ext uri="{FF2B5EF4-FFF2-40B4-BE49-F238E27FC236}">
                  <a16:creationId xmlns:a16="http://schemas.microsoft.com/office/drawing/2014/main" id="{5D23A1A2-5D34-4E6C-A6DD-B9E868A715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8088" r="36163"/>
            <a:stretch>
              <a:fillRect/>
            </a:stretch>
          </p:blipFill>
          <p:spPr bwMode="auto">
            <a:xfrm>
              <a:off x="5551499" y="5807530"/>
              <a:ext cx="936105" cy="71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Grafik 3">
              <a:extLst>
                <a:ext uri="{FF2B5EF4-FFF2-40B4-BE49-F238E27FC236}">
                  <a16:creationId xmlns:a16="http://schemas.microsoft.com/office/drawing/2014/main" id="{8F53B5D7-2D1C-4A22-8C8C-B44C5B7325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68149" r="7101"/>
            <a:stretch>
              <a:fillRect/>
            </a:stretch>
          </p:blipFill>
          <p:spPr bwMode="auto">
            <a:xfrm>
              <a:off x="4903427" y="5807530"/>
              <a:ext cx="648072" cy="71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mc:AlternateContent xmlns:mc="http://schemas.openxmlformats.org/markup-compatibility/2006" xmlns:p14="http://schemas.microsoft.com/office/powerpoint/2010/main">
        <mc:Choice Requires="p14">
          <p:contentPart p14:bwMode="auto" r:id="rId11">
            <p14:nvContentPartPr>
              <p14:cNvPr id="3" name="Freihand 2"/>
              <p14:cNvContentPartPr/>
              <p14:nvPr/>
            </p14:nvContentPartPr>
            <p14:xfrm>
              <a:off x="493920" y="1053720"/>
              <a:ext cx="7862760" cy="2970360"/>
            </p14:xfrm>
          </p:contentPart>
        </mc:Choice>
        <mc:Fallback xmlns="">
          <p:pic>
            <p:nvPicPr>
              <p:cNvPr id="3" name="Freihand 2"/>
              <p:cNvPicPr/>
              <p:nvPr/>
            </p:nvPicPr>
            <p:blipFill>
              <a:blip r:embed="rId12"/>
              <a:stretch>
                <a:fillRect/>
              </a:stretch>
            </p:blipFill>
            <p:spPr>
              <a:xfrm>
                <a:off x="484920" y="1047600"/>
                <a:ext cx="7876800" cy="2985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p14:cNvContentPartPr/>
              <p14:nvPr/>
            </p14:nvContentPartPr>
            <p14:xfrm>
              <a:off x="398880" y="3652200"/>
              <a:ext cx="7192440" cy="2286720"/>
            </p14:xfrm>
          </p:contentPart>
        </mc:Choice>
        <mc:Fallback xmlns="">
          <p:pic>
            <p:nvPicPr>
              <p:cNvPr id="8" name="Freihand 7"/>
              <p:cNvPicPr/>
              <p:nvPr/>
            </p:nvPicPr>
            <p:blipFill>
              <a:blip r:embed="rId14"/>
              <a:stretch>
                <a:fillRect/>
              </a:stretch>
            </p:blipFill>
            <p:spPr>
              <a:xfrm>
                <a:off x="389160" y="3642840"/>
                <a:ext cx="7206480" cy="2305440"/>
              </a:xfrm>
              <a:prstGeom prst="rect">
                <a:avLst/>
              </a:prstGeom>
            </p:spPr>
          </p:pic>
        </mc:Fallback>
      </mc:AlternateContent>
    </p:spTree>
    <p:extLst>
      <p:ext uri="{BB962C8B-B14F-4D97-AF65-F5344CB8AC3E}">
        <p14:creationId xmlns:p14="http://schemas.microsoft.com/office/powerpoint/2010/main" val="64235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Perfect competition - pricing</a:t>
            </a:r>
            <a:br>
              <a:rPr lang="en-US" dirty="0"/>
            </a:br>
            <a:br>
              <a:rPr lang="en-US" dirty="0"/>
            </a:br>
            <a:endParaRPr lang="de-DE" dirty="0"/>
          </a:p>
        </p:txBody>
      </p:sp>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6</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75040" y="1154160"/>
              <a:ext cx="8899200" cy="5649480"/>
            </p14:xfrm>
          </p:contentPart>
        </mc:Choice>
        <mc:Fallback xmlns="">
          <p:pic>
            <p:nvPicPr>
              <p:cNvPr id="3" name="Freihand 2"/>
              <p:cNvPicPr/>
              <p:nvPr/>
            </p:nvPicPr>
            <p:blipFill>
              <a:blip r:embed="rId4"/>
              <a:stretch>
                <a:fillRect/>
              </a:stretch>
            </p:blipFill>
            <p:spPr>
              <a:xfrm>
                <a:off x="264960" y="1143000"/>
                <a:ext cx="8915040" cy="5669640"/>
              </a:xfrm>
              <a:prstGeom prst="rect">
                <a:avLst/>
              </a:prstGeom>
            </p:spPr>
          </p:pic>
        </mc:Fallback>
      </mc:AlternateContent>
    </p:spTree>
    <p:extLst>
      <p:ext uri="{BB962C8B-B14F-4D97-AF65-F5344CB8AC3E}">
        <p14:creationId xmlns:p14="http://schemas.microsoft.com/office/powerpoint/2010/main" val="319208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Monopoly - pricing 1</a:t>
            </a:r>
            <a:br>
              <a:rPr lang="en-US" dirty="0"/>
            </a:br>
            <a:br>
              <a:rPr lang="en-US" dirty="0"/>
            </a:br>
            <a:endParaRPr lang="de-DE" dirty="0"/>
          </a:p>
        </p:txBody>
      </p:sp>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7</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54520" y="1162440"/>
              <a:ext cx="8857080" cy="5655960"/>
            </p14:xfrm>
          </p:contentPart>
        </mc:Choice>
        <mc:Fallback xmlns="">
          <p:pic>
            <p:nvPicPr>
              <p:cNvPr id="3" name="Freihand 2"/>
              <p:cNvPicPr/>
              <p:nvPr/>
            </p:nvPicPr>
            <p:blipFill>
              <a:blip r:embed="rId4"/>
              <a:stretch>
                <a:fillRect/>
              </a:stretch>
            </p:blipFill>
            <p:spPr>
              <a:xfrm>
                <a:off x="244440" y="1150560"/>
                <a:ext cx="8874000" cy="5673960"/>
              </a:xfrm>
              <a:prstGeom prst="rect">
                <a:avLst/>
              </a:prstGeom>
            </p:spPr>
          </p:pic>
        </mc:Fallback>
      </mc:AlternateContent>
    </p:spTree>
    <p:extLst>
      <p:ext uri="{BB962C8B-B14F-4D97-AF65-F5344CB8AC3E}">
        <p14:creationId xmlns:p14="http://schemas.microsoft.com/office/powerpoint/2010/main" val="149616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Monopoly - pricing 2</a:t>
            </a:r>
            <a:br>
              <a:rPr lang="en-US" dirty="0"/>
            </a:br>
            <a:br>
              <a:rPr lang="en-US" dirty="0"/>
            </a:br>
            <a:endParaRPr lang="de-DE" dirty="0"/>
          </a:p>
        </p:txBody>
      </p:sp>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8</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317160" y="1031400"/>
              <a:ext cx="8755200" cy="5576040"/>
            </p14:xfrm>
          </p:contentPart>
        </mc:Choice>
        <mc:Fallback xmlns="">
          <p:pic>
            <p:nvPicPr>
              <p:cNvPr id="3" name="Freihand 2"/>
              <p:cNvPicPr/>
              <p:nvPr/>
            </p:nvPicPr>
            <p:blipFill>
              <a:blip r:embed="rId4"/>
              <a:stretch>
                <a:fillRect/>
              </a:stretch>
            </p:blipFill>
            <p:spPr>
              <a:xfrm>
                <a:off x="307800" y="1019160"/>
                <a:ext cx="8775720" cy="5594400"/>
              </a:xfrm>
              <a:prstGeom prst="rect">
                <a:avLst/>
              </a:prstGeom>
            </p:spPr>
          </p:pic>
        </mc:Fallback>
      </mc:AlternateContent>
    </p:spTree>
    <p:extLst>
      <p:ext uri="{BB962C8B-B14F-4D97-AF65-F5344CB8AC3E}">
        <p14:creationId xmlns:p14="http://schemas.microsoft.com/office/powerpoint/2010/main" val="289217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Cournot oligopoly - pricing 1</a:t>
            </a:r>
            <a:br>
              <a:rPr lang="en-US" dirty="0"/>
            </a:br>
            <a:br>
              <a:rPr lang="en-US" dirty="0"/>
            </a:br>
            <a:endParaRPr lang="de-DE" dirty="0"/>
          </a:p>
        </p:txBody>
      </p:sp>
      <p:sp>
        <p:nvSpPr>
          <p:cNvPr id="4" name="Fußzeilenplatzhalter 3">
            <a:extLst>
              <a:ext uri="{FF2B5EF4-FFF2-40B4-BE49-F238E27FC236}">
                <a16:creationId xmlns:a16="http://schemas.microsoft.com/office/drawing/2014/main" id="{EF9A7CAD-11CF-4D0D-ADA0-2698565E589B}"/>
              </a:ext>
            </a:extLst>
          </p:cNvPr>
          <p:cNvSpPr>
            <a:spLocks noGrp="1"/>
          </p:cNvSpPr>
          <p:nvPr>
            <p:ph type="ftr" sz="quarter" idx="10"/>
          </p:nvPr>
        </p:nvSpPr>
        <p:spPr/>
        <p:txBody>
          <a:bodyPr/>
          <a:lstStyle/>
          <a:p>
            <a:r>
              <a:rPr lang="de-DE" altLang="de-DE"/>
              <a:t>Energy Economics </a:t>
            </a:r>
            <a:r>
              <a:rPr lang="de-DE" altLang="de-DE" b="0"/>
              <a:t>|</a:t>
            </a:r>
            <a:r>
              <a:rPr lang="de-DE" altLang="de-DE"/>
              <a:t> </a:t>
            </a:r>
            <a:r>
              <a:rPr lang="de-DE" altLang="de-DE" b="0"/>
              <a:t>Plenary Tutorial</a:t>
            </a:r>
            <a:endParaRPr lang="de-DE" altLang="de-DE" b="0"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9</a:t>
            </a:fld>
            <a:endParaRPr lang="de-DE" altLang="de-DE" dirty="0"/>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44080" y="973080"/>
              <a:ext cx="9529200" cy="5308920"/>
            </p14:xfrm>
          </p:contentPart>
        </mc:Choice>
        <mc:Fallback xmlns="">
          <p:pic>
            <p:nvPicPr>
              <p:cNvPr id="3" name="Freihand 2"/>
              <p:cNvPicPr/>
              <p:nvPr/>
            </p:nvPicPr>
            <p:blipFill>
              <a:blip r:embed="rId4"/>
              <a:stretch>
                <a:fillRect/>
              </a:stretch>
            </p:blipFill>
            <p:spPr>
              <a:xfrm>
                <a:off x="234000" y="960840"/>
                <a:ext cx="9545400" cy="5331960"/>
              </a:xfrm>
              <a:prstGeom prst="rect">
                <a:avLst/>
              </a:prstGeom>
            </p:spPr>
          </p:pic>
        </mc:Fallback>
      </mc:AlternateContent>
    </p:spTree>
    <p:extLst>
      <p:ext uri="{BB962C8B-B14F-4D97-AF65-F5344CB8AC3E}">
        <p14:creationId xmlns:p14="http://schemas.microsoft.com/office/powerpoint/2010/main" val="1898417565"/>
      </p:ext>
    </p:extLst>
  </p:cSld>
  <p:clrMapOvr>
    <a:masterClrMapping/>
  </p:clrMapOvr>
</p:sld>
</file>

<file path=ppt/theme/theme1.xml><?xml version="1.0" encoding="utf-8"?>
<a:theme xmlns:a="http://schemas.openxmlformats.org/drawingml/2006/main" name="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TU_PPT_Master_ohneBild_HDL-zweizeilig</Template>
  <TotalTime>0</TotalTime>
  <Words>2343</Words>
  <Application>Microsoft Office PowerPoint</Application>
  <PresentationFormat>Bildschirmpräsentation (4:3)</PresentationFormat>
  <Paragraphs>315</Paragraphs>
  <Slides>39</Slides>
  <Notes>34</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39</vt:i4>
      </vt:variant>
    </vt:vector>
  </HeadingPairs>
  <TitlesOfParts>
    <vt:vector size="45" baseType="lpstr">
      <vt:lpstr>Arial</vt:lpstr>
      <vt:lpstr>Calibri</vt:lpstr>
      <vt:lpstr>Cambria Math</vt:lpstr>
      <vt:lpstr>Verdana</vt:lpstr>
      <vt:lpstr>Technische Universität Berlin | PowerPoint Master</vt:lpstr>
      <vt:lpstr>Equation</vt:lpstr>
      <vt:lpstr>Integrated course „Energy Economics“ - Economics of Generation (continued)</vt:lpstr>
      <vt:lpstr>Outline</vt:lpstr>
      <vt:lpstr>Market structures - 1</vt:lpstr>
      <vt:lpstr>Market structures - 2</vt:lpstr>
      <vt:lpstr>Supply and pricing – profit maximization of the firm  </vt:lpstr>
      <vt:lpstr>Perfect competition - pricing  </vt:lpstr>
      <vt:lpstr>Monopoly - pricing 1  </vt:lpstr>
      <vt:lpstr>Monopoly - pricing 2  </vt:lpstr>
      <vt:lpstr>Cournot oligopoly - pricing 1  </vt:lpstr>
      <vt:lpstr>Cournot oligopoly - pricing 2  </vt:lpstr>
      <vt:lpstr>Cournot oligopoly - pricing 3  </vt:lpstr>
      <vt:lpstr>PowerPoint-Präsentation</vt:lpstr>
      <vt:lpstr>Cournot oligopoly - pricing 5  </vt:lpstr>
      <vt:lpstr>Task 3) Offer of a price taker: competitive market  </vt:lpstr>
      <vt:lpstr>Task 3) Offer of a price taker: competitive market  </vt:lpstr>
      <vt:lpstr>Task 3) Offer of a price taker: competitive market  </vt:lpstr>
      <vt:lpstr>Task 3) Offer of a price taker: competitive market  </vt:lpstr>
      <vt:lpstr>Task 3) Offer of a price taker: competitive market  </vt:lpstr>
      <vt:lpstr>Task 4) Monopoly  </vt:lpstr>
      <vt:lpstr>Task 4) Monopoly  </vt:lpstr>
      <vt:lpstr>Task 4) Monopoly  </vt:lpstr>
      <vt:lpstr>Task 4) Monopoly  </vt:lpstr>
      <vt:lpstr>Task 4) Monopoly  </vt:lpstr>
      <vt:lpstr>Task 4) Monopoly  </vt:lpstr>
      <vt:lpstr>Task 4) Monopoly  </vt:lpstr>
      <vt:lpstr>Task 4) Monopoly  </vt:lpstr>
      <vt:lpstr>Task 4) Monopoly  </vt:lpstr>
      <vt:lpstr>Load Curve and Load Duration Curve </vt:lpstr>
      <vt:lpstr>Load and Residual Load </vt:lpstr>
      <vt:lpstr>Merit Order </vt:lpstr>
      <vt:lpstr>Merit Order Effect of Renewables </vt:lpstr>
      <vt:lpstr>Merit Order </vt:lpstr>
      <vt:lpstr>Merit Order - Impact of CO2 – Prices </vt:lpstr>
      <vt:lpstr>Task 5) Merit Order Effect of Renewables</vt:lpstr>
      <vt:lpstr>Task 5) Merit Order Effect of Renewables</vt:lpstr>
      <vt:lpstr>Task 5) Merit Order Effect of Renewables</vt:lpstr>
      <vt:lpstr>Task 5) Merit Order Effect of Renewables</vt:lpstr>
      <vt:lpstr>Task 5) Merit Order Effect of Renewables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EnSys_SS19_LP</dc:title>
  <dc:creator>David Schröder</dc:creator>
  <cp:lastModifiedBy>Elena Timofeeva</cp:lastModifiedBy>
  <cp:revision>569</cp:revision>
  <cp:lastPrinted>2019-10-22T12:30:36Z</cp:lastPrinted>
  <dcterms:created xsi:type="dcterms:W3CDTF">2013-12-11T15:42:54Z</dcterms:created>
  <dcterms:modified xsi:type="dcterms:W3CDTF">2020-01-23T18:40:52Z</dcterms:modified>
</cp:coreProperties>
</file>