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2.xml" ContentType="application/inkml+xml"/>
  <Override PartName="/ppt/notesSlides/notesSlide14.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notesSlides/notesSlide15.xml" ContentType="application/vnd.openxmlformats-officedocument.presentationml.notesSlide+xml"/>
  <Override PartName="/ppt/ink/ink6.xml" ContentType="application/inkml+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ink/ink7.xml" ContentType="application/inkml+xml"/>
  <Override PartName="/ppt/notesSlides/notesSlide18.xml" ContentType="application/vnd.openxmlformats-officedocument.presentationml.notesSlide+xml"/>
  <Override PartName="/ppt/ink/ink8.xml" ContentType="application/inkml+xml"/>
  <Override PartName="/ppt/ink/ink9.xml" ContentType="application/inkml+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ink/ink10.xml" ContentType="application/inkml+xml"/>
  <Override PartName="/ppt/ink/ink11.xml" ContentType="application/inkml+xml"/>
  <Override PartName="/ppt/notesSlides/notesSlide22.xml" ContentType="application/vnd.openxmlformats-officedocument.presentationml.notesSlide+xml"/>
  <Override PartName="/ppt/ink/ink12.xml" ContentType="application/inkml+xml"/>
  <Override PartName="/ppt/ink/ink13.xml" ContentType="application/inkml+xml"/>
  <Override PartName="/ppt/notesSlides/notesSlide23.xml" ContentType="application/vnd.openxmlformats-officedocument.presentationml.notesSlide+xml"/>
  <Override PartName="/ppt/ink/ink14.xml" ContentType="application/inkml+xml"/>
  <Override PartName="/ppt/ink/ink15.xml" ContentType="application/inkml+xml"/>
  <Override PartName="/ppt/notesSlides/notesSlide24.xml" ContentType="application/vnd.openxmlformats-officedocument.presentationml.notesSlide+xml"/>
  <Override PartName="/ppt/ink/ink16.xml" ContentType="application/inkml+xml"/>
  <Override PartName="/ppt/notesSlides/notesSlide2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ink/ink17.xml" ContentType="application/inkml+xml"/>
  <Override PartName="/ppt/notesSlides/notesSlide2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ink/ink18.xml" ContentType="application/inkml+xml"/>
  <Override PartName="/ppt/ink/ink19.xml" ContentType="application/inkml+xml"/>
  <Override PartName="/ppt/notesSlides/notesSlide28.xml" ContentType="application/vnd.openxmlformats-officedocument.presentationml.notesSlide+xml"/>
  <Override PartName="/ppt/ink/ink20.xml" ContentType="application/inkml+xml"/>
  <Override PartName="/ppt/notesSlides/notesSlide29.xml" ContentType="application/vnd.openxmlformats-officedocument.presentationml.notesSlide+xml"/>
  <Override PartName="/ppt/ink/ink21.xml" ContentType="application/inkml+xml"/>
  <Override PartName="/ppt/notesSlides/notesSlide3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ink/ink2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2"/>
  </p:notesMasterIdLst>
  <p:handoutMasterIdLst>
    <p:handoutMasterId r:id="rId73"/>
  </p:handoutMasterIdLst>
  <p:sldIdLst>
    <p:sldId id="266" r:id="rId2"/>
    <p:sldId id="342" r:id="rId3"/>
    <p:sldId id="378" r:id="rId4"/>
    <p:sldId id="522" r:id="rId5"/>
    <p:sldId id="521" r:id="rId6"/>
    <p:sldId id="523" r:id="rId7"/>
    <p:sldId id="524" r:id="rId8"/>
    <p:sldId id="380" r:id="rId9"/>
    <p:sldId id="381" r:id="rId10"/>
    <p:sldId id="519" r:id="rId11"/>
    <p:sldId id="379" r:id="rId12"/>
    <p:sldId id="399" r:id="rId13"/>
    <p:sldId id="518" r:id="rId14"/>
    <p:sldId id="393" r:id="rId15"/>
    <p:sldId id="394" r:id="rId16"/>
    <p:sldId id="395" r:id="rId17"/>
    <p:sldId id="396" r:id="rId18"/>
    <p:sldId id="526" r:id="rId19"/>
    <p:sldId id="294" r:id="rId20"/>
    <p:sldId id="424" r:id="rId21"/>
    <p:sldId id="386" r:id="rId22"/>
    <p:sldId id="387" r:id="rId23"/>
    <p:sldId id="388" r:id="rId24"/>
    <p:sldId id="391" r:id="rId25"/>
    <p:sldId id="423" r:id="rId26"/>
    <p:sldId id="426" r:id="rId27"/>
    <p:sldId id="400" r:id="rId28"/>
    <p:sldId id="401" r:id="rId29"/>
    <p:sldId id="402" r:id="rId30"/>
    <p:sldId id="529" r:id="rId31"/>
    <p:sldId id="527" r:id="rId32"/>
    <p:sldId id="638" r:id="rId33"/>
    <p:sldId id="645" r:id="rId34"/>
    <p:sldId id="650" r:id="rId35"/>
    <p:sldId id="651" r:id="rId36"/>
    <p:sldId id="649" r:id="rId37"/>
    <p:sldId id="646" r:id="rId38"/>
    <p:sldId id="647" r:id="rId39"/>
    <p:sldId id="403" r:id="rId40"/>
    <p:sldId id="404" r:id="rId41"/>
    <p:sldId id="405" r:id="rId42"/>
    <p:sldId id="639" r:id="rId43"/>
    <p:sldId id="640" r:id="rId44"/>
    <p:sldId id="641" r:id="rId45"/>
    <p:sldId id="642" r:id="rId46"/>
    <p:sldId id="643" r:id="rId47"/>
    <p:sldId id="644" r:id="rId48"/>
    <p:sldId id="406" r:id="rId49"/>
    <p:sldId id="407" r:id="rId50"/>
    <p:sldId id="408" r:id="rId51"/>
    <p:sldId id="530" r:id="rId52"/>
    <p:sldId id="531" r:id="rId53"/>
    <p:sldId id="652" r:id="rId54"/>
    <p:sldId id="301" r:id="rId55"/>
    <p:sldId id="653" r:id="rId56"/>
    <p:sldId id="657" r:id="rId57"/>
    <p:sldId id="654" r:id="rId58"/>
    <p:sldId id="655" r:id="rId59"/>
    <p:sldId id="656" r:id="rId60"/>
    <p:sldId id="309" r:id="rId61"/>
    <p:sldId id="310" r:id="rId62"/>
    <p:sldId id="311" r:id="rId63"/>
    <p:sldId id="305" r:id="rId64"/>
    <p:sldId id="306" r:id="rId65"/>
    <p:sldId id="637" r:id="rId66"/>
    <p:sldId id="409" r:id="rId67"/>
    <p:sldId id="659" r:id="rId68"/>
    <p:sldId id="670" r:id="rId69"/>
    <p:sldId id="658" r:id="rId70"/>
    <p:sldId id="410" r:id="rId71"/>
  </p:sldIdLst>
  <p:sldSz cx="9144000" cy="6858000" type="screen4x3"/>
  <p:notesSz cx="7099300" cy="10234613"/>
  <p:defaultTextStyle>
    <a:defPPr>
      <a:defRPr lang="de-DE"/>
    </a:defPPr>
    <a:lvl1pPr algn="ctr" rtl="0" fontAlgn="base">
      <a:spcBef>
        <a:spcPct val="0"/>
      </a:spcBef>
      <a:spcAft>
        <a:spcPct val="0"/>
      </a:spcAft>
      <a:defRPr sz="1200"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sz="1200"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sz="1200"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sz="1200"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ena Timofeeva" initials="et" lastIdx="2" clrIdx="0">
    <p:extLst>
      <p:ext uri="{19B8F6BF-5375-455C-9EA6-DF929625EA0E}">
        <p15:presenceInfo xmlns:p15="http://schemas.microsoft.com/office/powerpoint/2012/main" userId="Elena Timofeev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646"/>
    <a:srgbClr val="FFFFF3"/>
    <a:srgbClr val="8064A2"/>
    <a:srgbClr val="B3A2C7"/>
    <a:srgbClr val="984807"/>
    <a:srgbClr val="FF6600"/>
    <a:srgbClr val="3E97B6"/>
    <a:srgbClr val="177191"/>
    <a:srgbClr val="BFBFBF"/>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DBED569-4797-4DF1-A0F4-6AAB3CD982D8}" styleName="Helle Formatvorlage 3 - Akz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45" autoAdjust="0"/>
    <p:restoredTop sz="94829" autoAdjust="0"/>
  </p:normalViewPr>
  <p:slideViewPr>
    <p:cSldViewPr>
      <p:cViewPr varScale="1">
        <p:scale>
          <a:sx n="147" d="100"/>
          <a:sy n="147" d="100"/>
        </p:scale>
        <p:origin x="1656" y="200"/>
      </p:cViewPr>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3" Type="http://schemas.openxmlformats.org/officeDocument/2006/relationships/oleObject" Target="file:///C:\Users\Lisa%20Koch\Documents\Lehre\EnWi\EnWi_2016\&#220;bungen\u6%20Emissions%20Trading\Graphical%20illustratio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Lisa%20Koch\Documents\Lehre\EnWi\EnWi_2016\&#220;bungen\u6%20Emissions%20Trading\Graphical%20illustration.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Lisa%20Koch\Documents\Lehre\EnWi\EnWi_2016\&#220;bungen\u6%20Emissions%20Trading\Graphical%20illustration.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Lisa%20Koch\Documents\Lehre\EnWi\EnWi_2016\&#220;bungen\u6%20Emissions%20Trading\Graphical%20illustration.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019020586324414"/>
          <c:y val="4.1999877922236466E-2"/>
          <c:w val="0.76450887081276331"/>
          <c:h val="0.73944015137642682"/>
        </c:manualLayout>
      </c:layout>
      <c:scatterChart>
        <c:scatterStyle val="smoothMarker"/>
        <c:varyColors val="0"/>
        <c:ser>
          <c:idx val="0"/>
          <c:order val="0"/>
          <c:tx>
            <c:strRef>
              <c:f>Tabelle1!$B$2</c:f>
              <c:strCache>
                <c:ptCount val="1"/>
                <c:pt idx="0">
                  <c:v>Industry A</c:v>
                </c:pt>
              </c:strCache>
            </c:strRef>
          </c:tx>
          <c:spPr>
            <a:ln w="28575" cap="rnd">
              <a:solidFill>
                <a:schemeClr val="accent1"/>
              </a:solidFill>
              <a:round/>
            </a:ln>
            <a:effectLst/>
          </c:spPr>
          <c:marker>
            <c:symbol val="none"/>
          </c:marker>
          <c:xVal>
            <c:numRef>
              <c:f>Tabelle1!$A$3:$A$13</c:f>
              <c:numCache>
                <c:formatCode>General</c:formatCode>
                <c:ptCount val="11"/>
                <c:pt idx="0">
                  <c:v>0</c:v>
                </c:pt>
                <c:pt idx="1">
                  <c:v>10</c:v>
                </c:pt>
                <c:pt idx="2">
                  <c:v>20</c:v>
                </c:pt>
                <c:pt idx="3">
                  <c:v>30</c:v>
                </c:pt>
                <c:pt idx="4">
                  <c:v>40</c:v>
                </c:pt>
                <c:pt idx="5">
                  <c:v>50</c:v>
                </c:pt>
                <c:pt idx="6">
                  <c:v>60</c:v>
                </c:pt>
                <c:pt idx="7">
                  <c:v>70</c:v>
                </c:pt>
                <c:pt idx="8">
                  <c:v>80</c:v>
                </c:pt>
                <c:pt idx="9">
                  <c:v>90</c:v>
                </c:pt>
                <c:pt idx="10">
                  <c:v>100</c:v>
                </c:pt>
              </c:numCache>
            </c:numRef>
          </c:xVal>
          <c:yVal>
            <c:numRef>
              <c:f>Tabelle1!$B$3:$B$13</c:f>
              <c:numCache>
                <c:formatCode>General</c:formatCode>
                <c:ptCount val="11"/>
                <c:pt idx="0">
                  <c:v>0</c:v>
                </c:pt>
                <c:pt idx="1">
                  <c:v>1</c:v>
                </c:pt>
                <c:pt idx="2">
                  <c:v>3.2</c:v>
                </c:pt>
                <c:pt idx="3">
                  <c:v>6.6000000000000005</c:v>
                </c:pt>
                <c:pt idx="4">
                  <c:v>11.2</c:v>
                </c:pt>
                <c:pt idx="5">
                  <c:v>17</c:v>
                </c:pt>
                <c:pt idx="6">
                  <c:v>24</c:v>
                </c:pt>
                <c:pt idx="7">
                  <c:v>32.200000000000003</c:v>
                </c:pt>
                <c:pt idx="8">
                  <c:v>41.6</c:v>
                </c:pt>
                <c:pt idx="9">
                  <c:v>52.2</c:v>
                </c:pt>
                <c:pt idx="10">
                  <c:v>64</c:v>
                </c:pt>
              </c:numCache>
            </c:numRef>
          </c:yVal>
          <c:smooth val="1"/>
          <c:extLst>
            <c:ext xmlns:c16="http://schemas.microsoft.com/office/drawing/2014/chart" uri="{C3380CC4-5D6E-409C-BE32-E72D297353CC}">
              <c16:uniqueId val="{00000000-D375-4491-AE2E-394969E10DD0}"/>
            </c:ext>
          </c:extLst>
        </c:ser>
        <c:ser>
          <c:idx val="1"/>
          <c:order val="1"/>
          <c:tx>
            <c:strRef>
              <c:f>Tabelle1!$C$2</c:f>
              <c:strCache>
                <c:ptCount val="1"/>
                <c:pt idx="0">
                  <c:v>Industry B</c:v>
                </c:pt>
              </c:strCache>
            </c:strRef>
          </c:tx>
          <c:spPr>
            <a:ln w="28575" cap="rnd">
              <a:solidFill>
                <a:schemeClr val="accent2"/>
              </a:solidFill>
              <a:round/>
            </a:ln>
            <a:effectLst/>
          </c:spPr>
          <c:marker>
            <c:symbol val="none"/>
          </c:marker>
          <c:xVal>
            <c:numRef>
              <c:f>Tabelle1!$A$3:$A$13</c:f>
              <c:numCache>
                <c:formatCode>General</c:formatCode>
                <c:ptCount val="11"/>
                <c:pt idx="0">
                  <c:v>0</c:v>
                </c:pt>
                <c:pt idx="1">
                  <c:v>10</c:v>
                </c:pt>
                <c:pt idx="2">
                  <c:v>20</c:v>
                </c:pt>
                <c:pt idx="3">
                  <c:v>30</c:v>
                </c:pt>
                <c:pt idx="4">
                  <c:v>40</c:v>
                </c:pt>
                <c:pt idx="5">
                  <c:v>50</c:v>
                </c:pt>
                <c:pt idx="6">
                  <c:v>60</c:v>
                </c:pt>
                <c:pt idx="7">
                  <c:v>70</c:v>
                </c:pt>
                <c:pt idx="8">
                  <c:v>80</c:v>
                </c:pt>
                <c:pt idx="9">
                  <c:v>90</c:v>
                </c:pt>
                <c:pt idx="10">
                  <c:v>100</c:v>
                </c:pt>
              </c:numCache>
            </c:numRef>
          </c:xVal>
          <c:yVal>
            <c:numRef>
              <c:f>Tabelle1!$C$3:$C$13</c:f>
              <c:numCache>
                <c:formatCode>General</c:formatCode>
                <c:ptCount val="11"/>
                <c:pt idx="0">
                  <c:v>5</c:v>
                </c:pt>
                <c:pt idx="1">
                  <c:v>9.9</c:v>
                </c:pt>
                <c:pt idx="2">
                  <c:v>16.600000000000001</c:v>
                </c:pt>
                <c:pt idx="3">
                  <c:v>25.1</c:v>
                </c:pt>
                <c:pt idx="4">
                  <c:v>35.4</c:v>
                </c:pt>
                <c:pt idx="5">
                  <c:v>47.5</c:v>
                </c:pt>
                <c:pt idx="6">
                  <c:v>61.4</c:v>
                </c:pt>
                <c:pt idx="7">
                  <c:v>77.099999999999994</c:v>
                </c:pt>
                <c:pt idx="8">
                  <c:v>94.6</c:v>
                </c:pt>
                <c:pt idx="9">
                  <c:v>113.89999999999999</c:v>
                </c:pt>
                <c:pt idx="10">
                  <c:v>135</c:v>
                </c:pt>
              </c:numCache>
            </c:numRef>
          </c:yVal>
          <c:smooth val="1"/>
          <c:extLst>
            <c:ext xmlns:c16="http://schemas.microsoft.com/office/drawing/2014/chart" uri="{C3380CC4-5D6E-409C-BE32-E72D297353CC}">
              <c16:uniqueId val="{00000001-D375-4491-AE2E-394969E10DD0}"/>
            </c:ext>
          </c:extLst>
        </c:ser>
        <c:dLbls>
          <c:showLegendKey val="0"/>
          <c:showVal val="0"/>
          <c:showCatName val="0"/>
          <c:showSerName val="0"/>
          <c:showPercent val="0"/>
          <c:showBubbleSize val="0"/>
        </c:dLbls>
        <c:axId val="79045888"/>
        <c:axId val="79046448"/>
        <c:extLst>
          <c:ext xmlns:c15="http://schemas.microsoft.com/office/drawing/2012/chart" uri="{02D57815-91ED-43cb-92C2-25804820EDAC}">
            <c15:filteredScatterSeries>
              <c15:ser>
                <c:idx val="2"/>
                <c:order val="2"/>
                <c:tx>
                  <c:strRef>
                    <c:extLst>
                      <c:ext uri="{02D57815-91ED-43cb-92C2-25804820EDAC}">
                        <c15:formulaRef>
                          <c15:sqref>Tabelle1!$D$2</c15:sqref>
                        </c15:formulaRef>
                      </c:ext>
                    </c:extLst>
                    <c:strCache>
                      <c:ptCount val="1"/>
                      <c:pt idx="0">
                        <c:v>Industry B</c:v>
                      </c:pt>
                    </c:strCache>
                  </c:strRef>
                </c:tx>
                <c:spPr>
                  <a:ln w="28575" cap="rnd">
                    <a:solidFill>
                      <a:schemeClr val="accent2"/>
                    </a:solidFill>
                    <a:prstDash val="dash"/>
                    <a:round/>
                  </a:ln>
                  <a:effectLst/>
                </c:spPr>
                <c:marker>
                  <c:symbol val="none"/>
                </c:marker>
                <c:xVal>
                  <c:numRef>
                    <c:extLst>
                      <c:ext uri="{02D57815-91ED-43cb-92C2-25804820EDAC}">
                        <c15:formulaRef>
                          <c15:sqref>Tabelle1!$A$3:$A$13</c15:sqref>
                        </c15:formulaRef>
                      </c:ext>
                    </c:extLst>
                    <c:numCache>
                      <c:formatCode>General</c:formatCode>
                      <c:ptCount val="11"/>
                      <c:pt idx="0">
                        <c:v>0</c:v>
                      </c:pt>
                      <c:pt idx="1">
                        <c:v>10</c:v>
                      </c:pt>
                      <c:pt idx="2">
                        <c:v>20</c:v>
                      </c:pt>
                      <c:pt idx="3">
                        <c:v>30</c:v>
                      </c:pt>
                      <c:pt idx="4">
                        <c:v>40</c:v>
                      </c:pt>
                      <c:pt idx="5">
                        <c:v>50</c:v>
                      </c:pt>
                      <c:pt idx="6">
                        <c:v>60</c:v>
                      </c:pt>
                      <c:pt idx="7">
                        <c:v>70</c:v>
                      </c:pt>
                      <c:pt idx="8">
                        <c:v>80</c:v>
                      </c:pt>
                      <c:pt idx="9">
                        <c:v>90</c:v>
                      </c:pt>
                      <c:pt idx="10">
                        <c:v>100</c:v>
                      </c:pt>
                    </c:numCache>
                  </c:numRef>
                </c:xVal>
                <c:yVal>
                  <c:numRef>
                    <c:extLst>
                      <c:ext uri="{02D57815-91ED-43cb-92C2-25804820EDAC}">
                        <c15:formulaRef>
                          <c15:sqref>Tabelle1!$D$3:$D$13</c15:sqref>
                        </c15:formulaRef>
                      </c:ext>
                    </c:extLst>
                    <c:numCache>
                      <c:formatCode>General</c:formatCode>
                      <c:ptCount val="11"/>
                      <c:pt idx="0">
                        <c:v>135</c:v>
                      </c:pt>
                      <c:pt idx="1">
                        <c:v>113.89999999999999</c:v>
                      </c:pt>
                      <c:pt idx="2">
                        <c:v>94.6</c:v>
                      </c:pt>
                      <c:pt idx="3">
                        <c:v>77.099999999999994</c:v>
                      </c:pt>
                      <c:pt idx="4">
                        <c:v>61.4</c:v>
                      </c:pt>
                      <c:pt idx="5">
                        <c:v>47.5</c:v>
                      </c:pt>
                      <c:pt idx="6">
                        <c:v>35.4</c:v>
                      </c:pt>
                      <c:pt idx="7">
                        <c:v>25.1</c:v>
                      </c:pt>
                      <c:pt idx="8">
                        <c:v>16.600000000000001</c:v>
                      </c:pt>
                      <c:pt idx="9">
                        <c:v>9.9</c:v>
                      </c:pt>
                      <c:pt idx="10">
                        <c:v>5</c:v>
                      </c:pt>
                    </c:numCache>
                  </c:numRef>
                </c:yVal>
                <c:smooth val="1"/>
                <c:extLst>
                  <c:ext xmlns:c16="http://schemas.microsoft.com/office/drawing/2014/chart" uri="{C3380CC4-5D6E-409C-BE32-E72D297353CC}">
                    <c16:uniqueId val="{00000002-D375-4491-AE2E-394969E10DD0}"/>
                  </c:ext>
                </c:extLst>
              </c15:ser>
            </c15:filteredScatterSeries>
          </c:ext>
        </c:extLst>
      </c:scatterChart>
      <c:valAx>
        <c:axId val="79045888"/>
        <c:scaling>
          <c:orientation val="minMax"/>
          <c:max val="1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r>
                  <a:rPr lang="de-DE" dirty="0"/>
                  <a:t>CO</a:t>
                </a:r>
                <a:r>
                  <a:rPr lang="de-DE" baseline="-25000" dirty="0"/>
                  <a:t>2</a:t>
                </a:r>
                <a:r>
                  <a:rPr lang="de-DE" dirty="0"/>
                  <a:t>-Abatement [1000 t CO2]</a:t>
                </a:r>
              </a:p>
            </c:rich>
          </c:tx>
          <c:layout>
            <c:manualLayout>
              <c:xMode val="edge"/>
              <c:yMode val="edge"/>
              <c:x val="0.54384182023810423"/>
              <c:y val="0.89144503448696821"/>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D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DE"/>
          </a:p>
        </c:txPr>
        <c:crossAx val="79046448"/>
        <c:crosses val="autoZero"/>
        <c:crossBetween val="midCat"/>
        <c:majorUnit val="10"/>
        <c:minorUnit val="5"/>
      </c:valAx>
      <c:valAx>
        <c:axId val="790464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r>
                  <a:rPr lang="de-DE" dirty="0"/>
                  <a:t>Marginal</a:t>
                </a:r>
                <a:r>
                  <a:rPr lang="de-DE" baseline="0" dirty="0"/>
                  <a:t> </a:t>
                </a:r>
                <a:r>
                  <a:rPr lang="de-DE" baseline="0" dirty="0" err="1"/>
                  <a:t>Abatement</a:t>
                </a:r>
                <a:r>
                  <a:rPr lang="de-DE" baseline="0" dirty="0"/>
                  <a:t> Costs</a:t>
                </a:r>
                <a:endParaRPr lang="de-DE" dirty="0"/>
              </a:p>
              <a:p>
                <a:pPr>
                  <a:defRPr/>
                </a:pPr>
                <a:r>
                  <a:rPr lang="de-DE" dirty="0"/>
                  <a:t>[Euro/t CO2]</a:t>
                </a:r>
              </a:p>
            </c:rich>
          </c:tx>
          <c:layout>
            <c:manualLayout>
              <c:xMode val="edge"/>
              <c:yMode val="edge"/>
              <c:x val="1.4652012237149658E-2"/>
              <c:y val="2.296879556722076E-2"/>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D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DE"/>
          </a:p>
        </c:txPr>
        <c:crossAx val="79045888"/>
        <c:crosses val="autoZero"/>
        <c:crossBetween val="midCat"/>
      </c:valAx>
      <c:spPr>
        <a:noFill/>
        <a:ln>
          <a:noFill/>
        </a:ln>
        <a:effectLst/>
      </c:spPr>
    </c:plotArea>
    <c:legend>
      <c:legendPos val="b"/>
      <c:layout>
        <c:manualLayout>
          <c:xMode val="edge"/>
          <c:yMode val="edge"/>
          <c:x val="0.39906971628546434"/>
          <c:y val="9.1860098882988434E-2"/>
          <c:w val="0.24503497062867136"/>
          <c:h val="0.21976780809375571"/>
        </c:manualLayout>
      </c:layout>
      <c:overlay val="0"/>
      <c:spPr>
        <a:solidFill>
          <a:sysClr val="window" lastClr="FFFFFF"/>
        </a:solid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DE"/>
        </a:p>
      </c:txPr>
    </c:legend>
    <c:plotVisOnly val="1"/>
    <c:dispBlanksAs val="gap"/>
    <c:showDLblsOverMax val="0"/>
  </c:chart>
  <c:spPr>
    <a:solidFill>
      <a:schemeClr val="bg1"/>
    </a:solidFill>
    <a:ln w="9525" cap="flat" cmpd="sng" algn="ctr">
      <a:noFill/>
      <a:round/>
    </a:ln>
    <a:effectLst/>
  </c:spPr>
  <c:txPr>
    <a:bodyPr/>
    <a:lstStyle/>
    <a:p>
      <a:pPr>
        <a:defRPr sz="1400">
          <a:solidFill>
            <a:sysClr val="windowText" lastClr="000000"/>
          </a:solidFill>
        </a:defRPr>
      </a:pPr>
      <a:endParaRPr lang="en-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019020586324414"/>
          <c:y val="4.1999877922236466E-2"/>
          <c:w val="0.76450887081276331"/>
          <c:h val="0.73944015137642682"/>
        </c:manualLayout>
      </c:layout>
      <c:scatterChart>
        <c:scatterStyle val="smoothMarker"/>
        <c:varyColors val="0"/>
        <c:ser>
          <c:idx val="0"/>
          <c:order val="0"/>
          <c:tx>
            <c:strRef>
              <c:f>Tabelle1!$B$2</c:f>
              <c:strCache>
                <c:ptCount val="1"/>
                <c:pt idx="0">
                  <c:v>Industry A</c:v>
                </c:pt>
              </c:strCache>
            </c:strRef>
          </c:tx>
          <c:spPr>
            <a:ln w="28575" cap="rnd">
              <a:solidFill>
                <a:schemeClr val="accent1"/>
              </a:solidFill>
              <a:round/>
            </a:ln>
            <a:effectLst/>
          </c:spPr>
          <c:marker>
            <c:symbol val="none"/>
          </c:marker>
          <c:xVal>
            <c:numRef>
              <c:f>Tabelle1!$A$3:$A$13</c:f>
              <c:numCache>
                <c:formatCode>General</c:formatCode>
                <c:ptCount val="11"/>
                <c:pt idx="0">
                  <c:v>0</c:v>
                </c:pt>
                <c:pt idx="1">
                  <c:v>10</c:v>
                </c:pt>
                <c:pt idx="2">
                  <c:v>20</c:v>
                </c:pt>
                <c:pt idx="3">
                  <c:v>30</c:v>
                </c:pt>
                <c:pt idx="4">
                  <c:v>40</c:v>
                </c:pt>
                <c:pt idx="5">
                  <c:v>50</c:v>
                </c:pt>
                <c:pt idx="6">
                  <c:v>60</c:v>
                </c:pt>
                <c:pt idx="7">
                  <c:v>70</c:v>
                </c:pt>
                <c:pt idx="8">
                  <c:v>80</c:v>
                </c:pt>
                <c:pt idx="9">
                  <c:v>90</c:v>
                </c:pt>
                <c:pt idx="10">
                  <c:v>100</c:v>
                </c:pt>
              </c:numCache>
            </c:numRef>
          </c:xVal>
          <c:yVal>
            <c:numRef>
              <c:f>Tabelle1!$B$3:$B$13</c:f>
              <c:numCache>
                <c:formatCode>General</c:formatCode>
                <c:ptCount val="11"/>
                <c:pt idx="0">
                  <c:v>0</c:v>
                </c:pt>
                <c:pt idx="1">
                  <c:v>1</c:v>
                </c:pt>
                <c:pt idx="2">
                  <c:v>3.2</c:v>
                </c:pt>
                <c:pt idx="3">
                  <c:v>6.6000000000000005</c:v>
                </c:pt>
                <c:pt idx="4">
                  <c:v>11.2</c:v>
                </c:pt>
                <c:pt idx="5">
                  <c:v>17</c:v>
                </c:pt>
                <c:pt idx="6">
                  <c:v>24</c:v>
                </c:pt>
                <c:pt idx="7">
                  <c:v>32.200000000000003</c:v>
                </c:pt>
                <c:pt idx="8">
                  <c:v>41.6</c:v>
                </c:pt>
                <c:pt idx="9">
                  <c:v>52.2</c:v>
                </c:pt>
                <c:pt idx="10">
                  <c:v>64</c:v>
                </c:pt>
              </c:numCache>
            </c:numRef>
          </c:yVal>
          <c:smooth val="1"/>
          <c:extLst>
            <c:ext xmlns:c16="http://schemas.microsoft.com/office/drawing/2014/chart" uri="{C3380CC4-5D6E-409C-BE32-E72D297353CC}">
              <c16:uniqueId val="{00000000-C364-4DC5-B5C0-E1EAA14F9D29}"/>
            </c:ext>
          </c:extLst>
        </c:ser>
        <c:ser>
          <c:idx val="2"/>
          <c:order val="2"/>
          <c:tx>
            <c:strRef>
              <c:f>Tabelle1!$D$2</c:f>
              <c:strCache>
                <c:ptCount val="1"/>
                <c:pt idx="0">
                  <c:v>Industry B</c:v>
                </c:pt>
              </c:strCache>
            </c:strRef>
          </c:tx>
          <c:spPr>
            <a:ln w="28575" cap="rnd">
              <a:solidFill>
                <a:schemeClr val="accent2"/>
              </a:solidFill>
              <a:prstDash val="dash"/>
              <a:round/>
            </a:ln>
            <a:effectLst/>
          </c:spPr>
          <c:marker>
            <c:symbol val="none"/>
          </c:marker>
          <c:xVal>
            <c:numRef>
              <c:f>Tabelle1!$A$3:$A$13</c:f>
              <c:numCache>
                <c:formatCode>General</c:formatCode>
                <c:ptCount val="11"/>
                <c:pt idx="0">
                  <c:v>0</c:v>
                </c:pt>
                <c:pt idx="1">
                  <c:v>10</c:v>
                </c:pt>
                <c:pt idx="2">
                  <c:v>20</c:v>
                </c:pt>
                <c:pt idx="3">
                  <c:v>30</c:v>
                </c:pt>
                <c:pt idx="4">
                  <c:v>40</c:v>
                </c:pt>
                <c:pt idx="5">
                  <c:v>50</c:v>
                </c:pt>
                <c:pt idx="6">
                  <c:v>60</c:v>
                </c:pt>
                <c:pt idx="7">
                  <c:v>70</c:v>
                </c:pt>
                <c:pt idx="8">
                  <c:v>80</c:v>
                </c:pt>
                <c:pt idx="9">
                  <c:v>90</c:v>
                </c:pt>
                <c:pt idx="10">
                  <c:v>100</c:v>
                </c:pt>
              </c:numCache>
            </c:numRef>
          </c:xVal>
          <c:yVal>
            <c:numRef>
              <c:f>Tabelle1!$D$3:$D$13</c:f>
              <c:numCache>
                <c:formatCode>General</c:formatCode>
                <c:ptCount val="11"/>
                <c:pt idx="0">
                  <c:v>135</c:v>
                </c:pt>
                <c:pt idx="1">
                  <c:v>113.89999999999999</c:v>
                </c:pt>
                <c:pt idx="2">
                  <c:v>94.6</c:v>
                </c:pt>
                <c:pt idx="3">
                  <c:v>77.099999999999994</c:v>
                </c:pt>
                <c:pt idx="4">
                  <c:v>61.4</c:v>
                </c:pt>
                <c:pt idx="5">
                  <c:v>47.5</c:v>
                </c:pt>
                <c:pt idx="6">
                  <c:v>35.4</c:v>
                </c:pt>
                <c:pt idx="7">
                  <c:v>25.1</c:v>
                </c:pt>
                <c:pt idx="8">
                  <c:v>16.600000000000001</c:v>
                </c:pt>
                <c:pt idx="9">
                  <c:v>9.9</c:v>
                </c:pt>
                <c:pt idx="10">
                  <c:v>5</c:v>
                </c:pt>
              </c:numCache>
            </c:numRef>
          </c:yVal>
          <c:smooth val="1"/>
          <c:extLst>
            <c:ext xmlns:c16="http://schemas.microsoft.com/office/drawing/2014/chart" uri="{C3380CC4-5D6E-409C-BE32-E72D297353CC}">
              <c16:uniqueId val="{00000001-C364-4DC5-B5C0-E1EAA14F9D29}"/>
            </c:ext>
          </c:extLst>
        </c:ser>
        <c:dLbls>
          <c:showLegendKey val="0"/>
          <c:showVal val="0"/>
          <c:showCatName val="0"/>
          <c:showSerName val="0"/>
          <c:showPercent val="0"/>
          <c:showBubbleSize val="0"/>
        </c:dLbls>
        <c:axId val="199950448"/>
        <c:axId val="199951008"/>
        <c:extLst>
          <c:ext xmlns:c15="http://schemas.microsoft.com/office/drawing/2012/chart" uri="{02D57815-91ED-43cb-92C2-25804820EDAC}">
            <c15:filteredScatterSeries>
              <c15:ser>
                <c:idx val="1"/>
                <c:order val="1"/>
                <c:tx>
                  <c:strRef>
                    <c:extLst>
                      <c:ext uri="{02D57815-91ED-43cb-92C2-25804820EDAC}">
                        <c15:formulaRef>
                          <c15:sqref>Tabelle1!$C$2</c15:sqref>
                        </c15:formulaRef>
                      </c:ext>
                    </c:extLst>
                    <c:strCache>
                      <c:ptCount val="1"/>
                      <c:pt idx="0">
                        <c:v>Industry B</c:v>
                      </c:pt>
                    </c:strCache>
                  </c:strRef>
                </c:tx>
                <c:spPr>
                  <a:ln w="28575" cap="rnd">
                    <a:solidFill>
                      <a:schemeClr val="accent2"/>
                    </a:solidFill>
                    <a:round/>
                  </a:ln>
                  <a:effectLst/>
                </c:spPr>
                <c:marker>
                  <c:symbol val="none"/>
                </c:marker>
                <c:xVal>
                  <c:numRef>
                    <c:extLst>
                      <c:ext uri="{02D57815-91ED-43cb-92C2-25804820EDAC}">
                        <c15:formulaRef>
                          <c15:sqref>Tabelle1!$A$3:$A$13</c15:sqref>
                        </c15:formulaRef>
                      </c:ext>
                    </c:extLst>
                    <c:numCache>
                      <c:formatCode>General</c:formatCode>
                      <c:ptCount val="11"/>
                      <c:pt idx="0">
                        <c:v>0</c:v>
                      </c:pt>
                      <c:pt idx="1">
                        <c:v>10</c:v>
                      </c:pt>
                      <c:pt idx="2">
                        <c:v>20</c:v>
                      </c:pt>
                      <c:pt idx="3">
                        <c:v>30</c:v>
                      </c:pt>
                      <c:pt idx="4">
                        <c:v>40</c:v>
                      </c:pt>
                      <c:pt idx="5">
                        <c:v>50</c:v>
                      </c:pt>
                      <c:pt idx="6">
                        <c:v>60</c:v>
                      </c:pt>
                      <c:pt idx="7">
                        <c:v>70</c:v>
                      </c:pt>
                      <c:pt idx="8">
                        <c:v>80</c:v>
                      </c:pt>
                      <c:pt idx="9">
                        <c:v>90</c:v>
                      </c:pt>
                      <c:pt idx="10">
                        <c:v>100</c:v>
                      </c:pt>
                    </c:numCache>
                  </c:numRef>
                </c:xVal>
                <c:yVal>
                  <c:numRef>
                    <c:extLst>
                      <c:ext uri="{02D57815-91ED-43cb-92C2-25804820EDAC}">
                        <c15:formulaRef>
                          <c15:sqref>Tabelle1!$C$3:$C$13</c15:sqref>
                        </c15:formulaRef>
                      </c:ext>
                    </c:extLst>
                    <c:numCache>
                      <c:formatCode>General</c:formatCode>
                      <c:ptCount val="11"/>
                      <c:pt idx="0">
                        <c:v>5</c:v>
                      </c:pt>
                      <c:pt idx="1">
                        <c:v>9.9</c:v>
                      </c:pt>
                      <c:pt idx="2">
                        <c:v>16.600000000000001</c:v>
                      </c:pt>
                      <c:pt idx="3">
                        <c:v>25.1</c:v>
                      </c:pt>
                      <c:pt idx="4">
                        <c:v>35.4</c:v>
                      </c:pt>
                      <c:pt idx="5">
                        <c:v>47.5</c:v>
                      </c:pt>
                      <c:pt idx="6">
                        <c:v>61.4</c:v>
                      </c:pt>
                      <c:pt idx="7">
                        <c:v>77.099999999999994</c:v>
                      </c:pt>
                      <c:pt idx="8">
                        <c:v>94.6</c:v>
                      </c:pt>
                      <c:pt idx="9">
                        <c:v>113.89999999999999</c:v>
                      </c:pt>
                      <c:pt idx="10">
                        <c:v>135</c:v>
                      </c:pt>
                    </c:numCache>
                  </c:numRef>
                </c:yVal>
                <c:smooth val="1"/>
                <c:extLst>
                  <c:ext xmlns:c16="http://schemas.microsoft.com/office/drawing/2014/chart" uri="{C3380CC4-5D6E-409C-BE32-E72D297353CC}">
                    <c16:uniqueId val="{00000002-C364-4DC5-B5C0-E1EAA14F9D29}"/>
                  </c:ext>
                </c:extLst>
              </c15:ser>
            </c15:filteredScatterSeries>
          </c:ext>
        </c:extLst>
      </c:scatterChart>
      <c:valAx>
        <c:axId val="199950448"/>
        <c:scaling>
          <c:orientation val="minMax"/>
          <c:max val="1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r>
                  <a:rPr lang="de-DE" dirty="0"/>
                  <a:t>CO</a:t>
                </a:r>
                <a:r>
                  <a:rPr lang="de-DE" baseline="-25000" dirty="0"/>
                  <a:t>2</a:t>
                </a:r>
                <a:r>
                  <a:rPr lang="de-DE" dirty="0"/>
                  <a:t> </a:t>
                </a:r>
                <a:r>
                  <a:rPr lang="de-DE" dirty="0" err="1"/>
                  <a:t>abatement</a:t>
                </a:r>
                <a:r>
                  <a:rPr lang="de-DE" baseline="0" dirty="0"/>
                  <a:t> </a:t>
                </a:r>
                <a:r>
                  <a:rPr lang="de-DE" baseline="0" dirty="0" err="1"/>
                  <a:t>of</a:t>
                </a:r>
                <a:r>
                  <a:rPr lang="de-DE" baseline="0" dirty="0"/>
                  <a:t> Industry A</a:t>
                </a:r>
                <a:r>
                  <a:rPr lang="de-DE" dirty="0"/>
                  <a:t> [1000 t CO2]</a:t>
                </a:r>
              </a:p>
            </c:rich>
          </c:tx>
          <c:layout>
            <c:manualLayout>
              <c:xMode val="edge"/>
              <c:yMode val="edge"/>
              <c:x val="0.54384182023810423"/>
              <c:y val="0.89144503448696821"/>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D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DE"/>
          </a:p>
        </c:txPr>
        <c:crossAx val="199951008"/>
        <c:crosses val="autoZero"/>
        <c:crossBetween val="midCat"/>
        <c:majorUnit val="10"/>
        <c:minorUnit val="5"/>
      </c:valAx>
      <c:valAx>
        <c:axId val="1999510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r>
                  <a:rPr lang="de-DE" dirty="0"/>
                  <a:t>Marginal </a:t>
                </a:r>
                <a:r>
                  <a:rPr lang="de-DE" dirty="0" err="1"/>
                  <a:t>Abatement</a:t>
                </a:r>
                <a:r>
                  <a:rPr lang="de-DE" dirty="0"/>
                  <a:t> Costs</a:t>
                </a:r>
              </a:p>
              <a:p>
                <a:pPr>
                  <a:defRPr/>
                </a:pPr>
                <a:r>
                  <a:rPr lang="de-DE" dirty="0"/>
                  <a:t>[Euro/t CO2]</a:t>
                </a:r>
              </a:p>
            </c:rich>
          </c:tx>
          <c:layout>
            <c:manualLayout>
              <c:xMode val="edge"/>
              <c:yMode val="edge"/>
              <c:x val="1.4652012237149658E-2"/>
              <c:y val="2.296879556722076E-2"/>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D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DE"/>
          </a:p>
        </c:txPr>
        <c:crossAx val="199950448"/>
        <c:crosses val="autoZero"/>
        <c:crossBetween val="midCat"/>
      </c:valAx>
      <c:spPr>
        <a:noFill/>
        <a:ln>
          <a:noFill/>
        </a:ln>
        <a:effectLst/>
      </c:spPr>
    </c:plotArea>
    <c:legend>
      <c:legendPos val="b"/>
      <c:layout>
        <c:manualLayout>
          <c:xMode val="edge"/>
          <c:yMode val="edge"/>
          <c:x val="0.39906971628546434"/>
          <c:y val="9.1860098882988434E-2"/>
          <c:w val="0.24503497062867136"/>
          <c:h val="0.21976780809375571"/>
        </c:manualLayout>
      </c:layout>
      <c:overlay val="0"/>
      <c:spPr>
        <a:solidFill>
          <a:sysClr val="window" lastClr="FFFFFF"/>
        </a:solid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DE"/>
        </a:p>
      </c:txPr>
    </c:legend>
    <c:plotVisOnly val="1"/>
    <c:dispBlanksAs val="gap"/>
    <c:showDLblsOverMax val="0"/>
  </c:chart>
  <c:spPr>
    <a:solidFill>
      <a:schemeClr val="bg1"/>
    </a:solidFill>
    <a:ln w="9525" cap="flat" cmpd="sng" algn="ctr">
      <a:noFill/>
      <a:round/>
    </a:ln>
    <a:effectLst/>
  </c:spPr>
  <c:txPr>
    <a:bodyPr/>
    <a:lstStyle/>
    <a:p>
      <a:pPr>
        <a:defRPr sz="1400">
          <a:solidFill>
            <a:sysClr val="windowText" lastClr="000000"/>
          </a:solidFill>
        </a:defRPr>
      </a:pPr>
      <a:endParaRPr lang="en-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019020586324414"/>
          <c:y val="4.1999877922236466E-2"/>
          <c:w val="0.76450887081276331"/>
          <c:h val="0.73944015137642682"/>
        </c:manualLayout>
      </c:layout>
      <c:scatterChart>
        <c:scatterStyle val="smoothMarker"/>
        <c:varyColors val="0"/>
        <c:ser>
          <c:idx val="0"/>
          <c:order val="0"/>
          <c:tx>
            <c:strRef>
              <c:f>Tabelle1!$B$2</c:f>
              <c:strCache>
                <c:ptCount val="1"/>
                <c:pt idx="0">
                  <c:v>Industry A</c:v>
                </c:pt>
              </c:strCache>
            </c:strRef>
          </c:tx>
          <c:spPr>
            <a:ln w="28575" cap="rnd">
              <a:solidFill>
                <a:schemeClr val="accent1"/>
              </a:solidFill>
              <a:round/>
            </a:ln>
            <a:effectLst/>
          </c:spPr>
          <c:marker>
            <c:symbol val="none"/>
          </c:marker>
          <c:xVal>
            <c:numRef>
              <c:f>Tabelle1!$A$3:$A$13</c:f>
              <c:numCache>
                <c:formatCode>General</c:formatCode>
                <c:ptCount val="11"/>
                <c:pt idx="0">
                  <c:v>0</c:v>
                </c:pt>
                <c:pt idx="1">
                  <c:v>10</c:v>
                </c:pt>
                <c:pt idx="2">
                  <c:v>20</c:v>
                </c:pt>
                <c:pt idx="3">
                  <c:v>30</c:v>
                </c:pt>
                <c:pt idx="4">
                  <c:v>40</c:v>
                </c:pt>
                <c:pt idx="5">
                  <c:v>50</c:v>
                </c:pt>
                <c:pt idx="6">
                  <c:v>60</c:v>
                </c:pt>
                <c:pt idx="7">
                  <c:v>70</c:v>
                </c:pt>
                <c:pt idx="8">
                  <c:v>80</c:v>
                </c:pt>
                <c:pt idx="9">
                  <c:v>90</c:v>
                </c:pt>
                <c:pt idx="10">
                  <c:v>100</c:v>
                </c:pt>
              </c:numCache>
            </c:numRef>
          </c:xVal>
          <c:yVal>
            <c:numRef>
              <c:f>Tabelle1!$B$3:$B$13</c:f>
              <c:numCache>
                <c:formatCode>General</c:formatCode>
                <c:ptCount val="11"/>
                <c:pt idx="0">
                  <c:v>0</c:v>
                </c:pt>
                <c:pt idx="1">
                  <c:v>1</c:v>
                </c:pt>
                <c:pt idx="2">
                  <c:v>3.2</c:v>
                </c:pt>
                <c:pt idx="3">
                  <c:v>6.6000000000000005</c:v>
                </c:pt>
                <c:pt idx="4">
                  <c:v>11.2</c:v>
                </c:pt>
                <c:pt idx="5">
                  <c:v>17</c:v>
                </c:pt>
                <c:pt idx="6">
                  <c:v>24</c:v>
                </c:pt>
                <c:pt idx="7">
                  <c:v>32.200000000000003</c:v>
                </c:pt>
                <c:pt idx="8">
                  <c:v>41.6</c:v>
                </c:pt>
                <c:pt idx="9">
                  <c:v>52.2</c:v>
                </c:pt>
                <c:pt idx="10">
                  <c:v>64</c:v>
                </c:pt>
              </c:numCache>
            </c:numRef>
          </c:yVal>
          <c:smooth val="1"/>
          <c:extLst>
            <c:ext xmlns:c16="http://schemas.microsoft.com/office/drawing/2014/chart" uri="{C3380CC4-5D6E-409C-BE32-E72D297353CC}">
              <c16:uniqueId val="{00000000-6B66-4ACC-9EEE-831C426B353A}"/>
            </c:ext>
          </c:extLst>
        </c:ser>
        <c:ser>
          <c:idx val="2"/>
          <c:order val="2"/>
          <c:tx>
            <c:strRef>
              <c:f>Tabelle1!$D$2</c:f>
              <c:strCache>
                <c:ptCount val="1"/>
                <c:pt idx="0">
                  <c:v>Industry B</c:v>
                </c:pt>
              </c:strCache>
            </c:strRef>
          </c:tx>
          <c:spPr>
            <a:ln w="28575" cap="rnd">
              <a:solidFill>
                <a:schemeClr val="accent2"/>
              </a:solidFill>
              <a:prstDash val="dash"/>
              <a:round/>
            </a:ln>
            <a:effectLst/>
          </c:spPr>
          <c:marker>
            <c:symbol val="none"/>
          </c:marker>
          <c:xVal>
            <c:numRef>
              <c:f>Tabelle1!$A$3:$A$13</c:f>
              <c:numCache>
                <c:formatCode>General</c:formatCode>
                <c:ptCount val="11"/>
                <c:pt idx="0">
                  <c:v>0</c:v>
                </c:pt>
                <c:pt idx="1">
                  <c:v>10</c:v>
                </c:pt>
                <c:pt idx="2">
                  <c:v>20</c:v>
                </c:pt>
                <c:pt idx="3">
                  <c:v>30</c:v>
                </c:pt>
                <c:pt idx="4">
                  <c:v>40</c:v>
                </c:pt>
                <c:pt idx="5">
                  <c:v>50</c:v>
                </c:pt>
                <c:pt idx="6">
                  <c:v>60</c:v>
                </c:pt>
                <c:pt idx="7">
                  <c:v>70</c:v>
                </c:pt>
                <c:pt idx="8">
                  <c:v>80</c:v>
                </c:pt>
                <c:pt idx="9">
                  <c:v>90</c:v>
                </c:pt>
                <c:pt idx="10">
                  <c:v>100</c:v>
                </c:pt>
              </c:numCache>
            </c:numRef>
          </c:xVal>
          <c:yVal>
            <c:numRef>
              <c:f>Tabelle1!$D$3:$D$13</c:f>
              <c:numCache>
                <c:formatCode>General</c:formatCode>
                <c:ptCount val="11"/>
                <c:pt idx="0">
                  <c:v>135</c:v>
                </c:pt>
                <c:pt idx="1">
                  <c:v>113.89999999999999</c:v>
                </c:pt>
                <c:pt idx="2">
                  <c:v>94.6</c:v>
                </c:pt>
                <c:pt idx="3">
                  <c:v>77.099999999999994</c:v>
                </c:pt>
                <c:pt idx="4">
                  <c:v>61.4</c:v>
                </c:pt>
                <c:pt idx="5">
                  <c:v>47.5</c:v>
                </c:pt>
                <c:pt idx="6">
                  <c:v>35.4</c:v>
                </c:pt>
                <c:pt idx="7">
                  <c:v>25.1</c:v>
                </c:pt>
                <c:pt idx="8">
                  <c:v>16.600000000000001</c:v>
                </c:pt>
                <c:pt idx="9">
                  <c:v>9.9</c:v>
                </c:pt>
                <c:pt idx="10">
                  <c:v>5</c:v>
                </c:pt>
              </c:numCache>
            </c:numRef>
          </c:yVal>
          <c:smooth val="1"/>
          <c:extLst>
            <c:ext xmlns:c16="http://schemas.microsoft.com/office/drawing/2014/chart" uri="{C3380CC4-5D6E-409C-BE32-E72D297353CC}">
              <c16:uniqueId val="{00000001-6B66-4ACC-9EEE-831C426B353A}"/>
            </c:ext>
          </c:extLst>
        </c:ser>
        <c:dLbls>
          <c:showLegendKey val="0"/>
          <c:showVal val="0"/>
          <c:showCatName val="0"/>
          <c:showSerName val="0"/>
          <c:showPercent val="0"/>
          <c:showBubbleSize val="0"/>
        </c:dLbls>
        <c:axId val="199954368"/>
        <c:axId val="199954928"/>
        <c:extLst>
          <c:ext xmlns:c15="http://schemas.microsoft.com/office/drawing/2012/chart" uri="{02D57815-91ED-43cb-92C2-25804820EDAC}">
            <c15:filteredScatterSeries>
              <c15:ser>
                <c:idx val="1"/>
                <c:order val="1"/>
                <c:tx>
                  <c:strRef>
                    <c:extLst>
                      <c:ext uri="{02D57815-91ED-43cb-92C2-25804820EDAC}">
                        <c15:formulaRef>
                          <c15:sqref>Tabelle1!$C$2</c15:sqref>
                        </c15:formulaRef>
                      </c:ext>
                    </c:extLst>
                    <c:strCache>
                      <c:ptCount val="1"/>
                      <c:pt idx="0">
                        <c:v>Industry B</c:v>
                      </c:pt>
                    </c:strCache>
                  </c:strRef>
                </c:tx>
                <c:spPr>
                  <a:ln w="28575" cap="rnd">
                    <a:solidFill>
                      <a:schemeClr val="accent2"/>
                    </a:solidFill>
                    <a:round/>
                  </a:ln>
                  <a:effectLst/>
                </c:spPr>
                <c:marker>
                  <c:symbol val="none"/>
                </c:marker>
                <c:xVal>
                  <c:numRef>
                    <c:extLst>
                      <c:ext uri="{02D57815-91ED-43cb-92C2-25804820EDAC}">
                        <c15:formulaRef>
                          <c15:sqref>Tabelle1!$A$3:$A$13</c15:sqref>
                        </c15:formulaRef>
                      </c:ext>
                    </c:extLst>
                    <c:numCache>
                      <c:formatCode>General</c:formatCode>
                      <c:ptCount val="11"/>
                      <c:pt idx="0">
                        <c:v>0</c:v>
                      </c:pt>
                      <c:pt idx="1">
                        <c:v>10</c:v>
                      </c:pt>
                      <c:pt idx="2">
                        <c:v>20</c:v>
                      </c:pt>
                      <c:pt idx="3">
                        <c:v>30</c:v>
                      </c:pt>
                      <c:pt idx="4">
                        <c:v>40</c:v>
                      </c:pt>
                      <c:pt idx="5">
                        <c:v>50</c:v>
                      </c:pt>
                      <c:pt idx="6">
                        <c:v>60</c:v>
                      </c:pt>
                      <c:pt idx="7">
                        <c:v>70</c:v>
                      </c:pt>
                      <c:pt idx="8">
                        <c:v>80</c:v>
                      </c:pt>
                      <c:pt idx="9">
                        <c:v>90</c:v>
                      </c:pt>
                      <c:pt idx="10">
                        <c:v>100</c:v>
                      </c:pt>
                    </c:numCache>
                  </c:numRef>
                </c:xVal>
                <c:yVal>
                  <c:numRef>
                    <c:extLst>
                      <c:ext uri="{02D57815-91ED-43cb-92C2-25804820EDAC}">
                        <c15:formulaRef>
                          <c15:sqref>Tabelle1!$C$3:$C$13</c15:sqref>
                        </c15:formulaRef>
                      </c:ext>
                    </c:extLst>
                    <c:numCache>
                      <c:formatCode>General</c:formatCode>
                      <c:ptCount val="11"/>
                      <c:pt idx="0">
                        <c:v>5</c:v>
                      </c:pt>
                      <c:pt idx="1">
                        <c:v>9.9</c:v>
                      </c:pt>
                      <c:pt idx="2">
                        <c:v>16.600000000000001</c:v>
                      </c:pt>
                      <c:pt idx="3">
                        <c:v>25.1</c:v>
                      </c:pt>
                      <c:pt idx="4">
                        <c:v>35.4</c:v>
                      </c:pt>
                      <c:pt idx="5">
                        <c:v>47.5</c:v>
                      </c:pt>
                      <c:pt idx="6">
                        <c:v>61.4</c:v>
                      </c:pt>
                      <c:pt idx="7">
                        <c:v>77.099999999999994</c:v>
                      </c:pt>
                      <c:pt idx="8">
                        <c:v>94.6</c:v>
                      </c:pt>
                      <c:pt idx="9">
                        <c:v>113.89999999999999</c:v>
                      </c:pt>
                      <c:pt idx="10">
                        <c:v>135</c:v>
                      </c:pt>
                    </c:numCache>
                  </c:numRef>
                </c:yVal>
                <c:smooth val="1"/>
                <c:extLst>
                  <c:ext xmlns:c16="http://schemas.microsoft.com/office/drawing/2014/chart" uri="{C3380CC4-5D6E-409C-BE32-E72D297353CC}">
                    <c16:uniqueId val="{00000002-6B66-4ACC-9EEE-831C426B353A}"/>
                  </c:ext>
                </c:extLst>
              </c15:ser>
            </c15:filteredScatterSeries>
          </c:ext>
        </c:extLst>
      </c:scatterChart>
      <c:valAx>
        <c:axId val="199954368"/>
        <c:scaling>
          <c:orientation val="minMax"/>
          <c:max val="1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r>
                  <a:rPr lang="de-DE" dirty="0"/>
                  <a:t>CO</a:t>
                </a:r>
                <a:r>
                  <a:rPr lang="de-DE" baseline="-25000" dirty="0"/>
                  <a:t>2</a:t>
                </a:r>
                <a:r>
                  <a:rPr lang="de-DE" baseline="0" dirty="0"/>
                  <a:t>-Vermeidung</a:t>
                </a:r>
                <a:r>
                  <a:rPr lang="de-DE" dirty="0"/>
                  <a:t> [1000 t CO2]</a:t>
                </a:r>
              </a:p>
            </c:rich>
          </c:tx>
          <c:layout>
            <c:manualLayout>
              <c:xMode val="edge"/>
              <c:yMode val="edge"/>
              <c:x val="0.54384182023810423"/>
              <c:y val="0.89144503448696821"/>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D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DE"/>
          </a:p>
        </c:txPr>
        <c:crossAx val="199954928"/>
        <c:crosses val="autoZero"/>
        <c:crossBetween val="midCat"/>
        <c:majorUnit val="10"/>
        <c:minorUnit val="5"/>
      </c:valAx>
      <c:valAx>
        <c:axId val="1999549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r>
                  <a:rPr lang="de-DE" dirty="0"/>
                  <a:t>Grenzvermeidungskosten</a:t>
                </a:r>
              </a:p>
              <a:p>
                <a:pPr>
                  <a:defRPr/>
                </a:pPr>
                <a:r>
                  <a:rPr lang="de-DE" dirty="0"/>
                  <a:t>[Euro/t CO2]</a:t>
                </a:r>
              </a:p>
            </c:rich>
          </c:tx>
          <c:layout>
            <c:manualLayout>
              <c:xMode val="edge"/>
              <c:yMode val="edge"/>
              <c:x val="1.4652012237149658E-2"/>
              <c:y val="2.296879556722076E-2"/>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D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DE"/>
          </a:p>
        </c:txPr>
        <c:crossAx val="199954368"/>
        <c:crosses val="autoZero"/>
        <c:crossBetween val="midCat"/>
      </c:valAx>
      <c:spPr>
        <a:noFill/>
        <a:ln>
          <a:noFill/>
        </a:ln>
        <a:effectLst/>
      </c:spPr>
    </c:plotArea>
    <c:legend>
      <c:legendPos val="b"/>
      <c:layout>
        <c:manualLayout>
          <c:xMode val="edge"/>
          <c:yMode val="edge"/>
          <c:x val="0.39906971628546434"/>
          <c:y val="9.1860098882988434E-2"/>
          <c:w val="0.24503497062867136"/>
          <c:h val="0.21976780809375571"/>
        </c:manualLayout>
      </c:layout>
      <c:overlay val="0"/>
      <c:spPr>
        <a:solidFill>
          <a:sysClr val="window" lastClr="FFFFFF"/>
        </a:solid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DE"/>
        </a:p>
      </c:txPr>
    </c:legend>
    <c:plotVisOnly val="1"/>
    <c:dispBlanksAs val="gap"/>
    <c:showDLblsOverMax val="0"/>
  </c:chart>
  <c:spPr>
    <a:solidFill>
      <a:schemeClr val="bg1"/>
    </a:solidFill>
    <a:ln w="9525" cap="flat" cmpd="sng" algn="ctr">
      <a:noFill/>
      <a:round/>
    </a:ln>
    <a:effectLst/>
  </c:spPr>
  <c:txPr>
    <a:bodyPr/>
    <a:lstStyle/>
    <a:p>
      <a:pPr>
        <a:defRPr sz="1400">
          <a:solidFill>
            <a:sysClr val="windowText" lastClr="000000"/>
          </a:solidFill>
        </a:defRPr>
      </a:pPr>
      <a:endParaRPr lang="en-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019020586324414"/>
          <c:y val="4.1999877922236466E-2"/>
          <c:w val="0.76450887081276331"/>
          <c:h val="0.73944015137642682"/>
        </c:manualLayout>
      </c:layout>
      <c:scatterChart>
        <c:scatterStyle val="smoothMarker"/>
        <c:varyColors val="0"/>
        <c:ser>
          <c:idx val="0"/>
          <c:order val="0"/>
          <c:tx>
            <c:strRef>
              <c:f>Tabelle1!$B$2</c:f>
              <c:strCache>
                <c:ptCount val="1"/>
                <c:pt idx="0">
                  <c:v>Industry A</c:v>
                </c:pt>
              </c:strCache>
            </c:strRef>
          </c:tx>
          <c:spPr>
            <a:ln w="28575" cap="rnd">
              <a:solidFill>
                <a:schemeClr val="accent1"/>
              </a:solidFill>
              <a:round/>
            </a:ln>
            <a:effectLst/>
          </c:spPr>
          <c:marker>
            <c:symbol val="none"/>
          </c:marker>
          <c:xVal>
            <c:numRef>
              <c:f>Tabelle1!$A$3:$A$13</c:f>
              <c:numCache>
                <c:formatCode>General</c:formatCode>
                <c:ptCount val="11"/>
                <c:pt idx="0">
                  <c:v>0</c:v>
                </c:pt>
                <c:pt idx="1">
                  <c:v>10</c:v>
                </c:pt>
                <c:pt idx="2">
                  <c:v>20</c:v>
                </c:pt>
                <c:pt idx="3">
                  <c:v>30</c:v>
                </c:pt>
                <c:pt idx="4">
                  <c:v>40</c:v>
                </c:pt>
                <c:pt idx="5">
                  <c:v>50</c:v>
                </c:pt>
                <c:pt idx="6">
                  <c:v>60</c:v>
                </c:pt>
                <c:pt idx="7">
                  <c:v>70</c:v>
                </c:pt>
                <c:pt idx="8">
                  <c:v>80</c:v>
                </c:pt>
                <c:pt idx="9">
                  <c:v>90</c:v>
                </c:pt>
                <c:pt idx="10">
                  <c:v>100</c:v>
                </c:pt>
              </c:numCache>
            </c:numRef>
          </c:xVal>
          <c:yVal>
            <c:numRef>
              <c:f>Tabelle1!$B$3:$B$13</c:f>
              <c:numCache>
                <c:formatCode>General</c:formatCode>
                <c:ptCount val="11"/>
                <c:pt idx="0">
                  <c:v>0</c:v>
                </c:pt>
                <c:pt idx="1">
                  <c:v>1</c:v>
                </c:pt>
                <c:pt idx="2">
                  <c:v>3.2</c:v>
                </c:pt>
                <c:pt idx="3">
                  <c:v>6.6000000000000005</c:v>
                </c:pt>
                <c:pt idx="4">
                  <c:v>11.2</c:v>
                </c:pt>
                <c:pt idx="5">
                  <c:v>17</c:v>
                </c:pt>
                <c:pt idx="6">
                  <c:v>24</c:v>
                </c:pt>
                <c:pt idx="7">
                  <c:v>32.200000000000003</c:v>
                </c:pt>
                <c:pt idx="8">
                  <c:v>41.6</c:v>
                </c:pt>
                <c:pt idx="9">
                  <c:v>52.2</c:v>
                </c:pt>
                <c:pt idx="10">
                  <c:v>64</c:v>
                </c:pt>
              </c:numCache>
            </c:numRef>
          </c:yVal>
          <c:smooth val="1"/>
          <c:extLst>
            <c:ext xmlns:c16="http://schemas.microsoft.com/office/drawing/2014/chart" uri="{C3380CC4-5D6E-409C-BE32-E72D297353CC}">
              <c16:uniqueId val="{00000000-6BA3-4CD2-946F-71B77135C353}"/>
            </c:ext>
          </c:extLst>
        </c:ser>
        <c:ser>
          <c:idx val="2"/>
          <c:order val="2"/>
          <c:tx>
            <c:strRef>
              <c:f>Tabelle1!$D$2</c:f>
              <c:strCache>
                <c:ptCount val="1"/>
                <c:pt idx="0">
                  <c:v>Industry B</c:v>
                </c:pt>
              </c:strCache>
            </c:strRef>
          </c:tx>
          <c:spPr>
            <a:ln w="28575" cap="rnd">
              <a:solidFill>
                <a:schemeClr val="accent2"/>
              </a:solidFill>
              <a:prstDash val="dash"/>
              <a:round/>
            </a:ln>
            <a:effectLst/>
          </c:spPr>
          <c:marker>
            <c:symbol val="none"/>
          </c:marker>
          <c:xVal>
            <c:numRef>
              <c:f>Tabelle1!$A$3:$A$13</c:f>
              <c:numCache>
                <c:formatCode>General</c:formatCode>
                <c:ptCount val="11"/>
                <c:pt idx="0">
                  <c:v>0</c:v>
                </c:pt>
                <c:pt idx="1">
                  <c:v>10</c:v>
                </c:pt>
                <c:pt idx="2">
                  <c:v>20</c:v>
                </c:pt>
                <c:pt idx="3">
                  <c:v>30</c:v>
                </c:pt>
                <c:pt idx="4">
                  <c:v>40</c:v>
                </c:pt>
                <c:pt idx="5">
                  <c:v>50</c:v>
                </c:pt>
                <c:pt idx="6">
                  <c:v>60</c:v>
                </c:pt>
                <c:pt idx="7">
                  <c:v>70</c:v>
                </c:pt>
                <c:pt idx="8">
                  <c:v>80</c:v>
                </c:pt>
                <c:pt idx="9">
                  <c:v>90</c:v>
                </c:pt>
                <c:pt idx="10">
                  <c:v>100</c:v>
                </c:pt>
              </c:numCache>
            </c:numRef>
          </c:xVal>
          <c:yVal>
            <c:numRef>
              <c:f>Tabelle1!$D$3:$D$13</c:f>
              <c:numCache>
                <c:formatCode>General</c:formatCode>
                <c:ptCount val="11"/>
                <c:pt idx="0">
                  <c:v>135</c:v>
                </c:pt>
                <c:pt idx="1">
                  <c:v>113.89999999999999</c:v>
                </c:pt>
                <c:pt idx="2">
                  <c:v>94.6</c:v>
                </c:pt>
                <c:pt idx="3">
                  <c:v>77.099999999999994</c:v>
                </c:pt>
                <c:pt idx="4">
                  <c:v>61.4</c:v>
                </c:pt>
                <c:pt idx="5">
                  <c:v>47.5</c:v>
                </c:pt>
                <c:pt idx="6">
                  <c:v>35.4</c:v>
                </c:pt>
                <c:pt idx="7">
                  <c:v>25.1</c:v>
                </c:pt>
                <c:pt idx="8">
                  <c:v>16.600000000000001</c:v>
                </c:pt>
                <c:pt idx="9">
                  <c:v>9.9</c:v>
                </c:pt>
                <c:pt idx="10">
                  <c:v>5</c:v>
                </c:pt>
              </c:numCache>
            </c:numRef>
          </c:yVal>
          <c:smooth val="1"/>
          <c:extLst>
            <c:ext xmlns:c16="http://schemas.microsoft.com/office/drawing/2014/chart" uri="{C3380CC4-5D6E-409C-BE32-E72D297353CC}">
              <c16:uniqueId val="{00000001-6BA3-4CD2-946F-71B77135C353}"/>
            </c:ext>
          </c:extLst>
        </c:ser>
        <c:dLbls>
          <c:showLegendKey val="0"/>
          <c:showVal val="0"/>
          <c:showCatName val="0"/>
          <c:showSerName val="0"/>
          <c:showPercent val="0"/>
          <c:showBubbleSize val="0"/>
        </c:dLbls>
        <c:axId val="199958848"/>
        <c:axId val="199959408"/>
        <c:extLst>
          <c:ext xmlns:c15="http://schemas.microsoft.com/office/drawing/2012/chart" uri="{02D57815-91ED-43cb-92C2-25804820EDAC}">
            <c15:filteredScatterSeries>
              <c15:ser>
                <c:idx val="1"/>
                <c:order val="1"/>
                <c:tx>
                  <c:strRef>
                    <c:extLst>
                      <c:ext uri="{02D57815-91ED-43cb-92C2-25804820EDAC}">
                        <c15:formulaRef>
                          <c15:sqref>Tabelle1!$C$2</c15:sqref>
                        </c15:formulaRef>
                      </c:ext>
                    </c:extLst>
                    <c:strCache>
                      <c:ptCount val="1"/>
                      <c:pt idx="0">
                        <c:v>Industry B</c:v>
                      </c:pt>
                    </c:strCache>
                  </c:strRef>
                </c:tx>
                <c:spPr>
                  <a:ln w="28575" cap="rnd">
                    <a:solidFill>
                      <a:schemeClr val="accent2"/>
                    </a:solidFill>
                    <a:round/>
                  </a:ln>
                  <a:effectLst/>
                </c:spPr>
                <c:marker>
                  <c:symbol val="none"/>
                </c:marker>
                <c:xVal>
                  <c:numRef>
                    <c:extLst>
                      <c:ext uri="{02D57815-91ED-43cb-92C2-25804820EDAC}">
                        <c15:formulaRef>
                          <c15:sqref>Tabelle1!$A$3:$A$13</c15:sqref>
                        </c15:formulaRef>
                      </c:ext>
                    </c:extLst>
                    <c:numCache>
                      <c:formatCode>General</c:formatCode>
                      <c:ptCount val="11"/>
                      <c:pt idx="0">
                        <c:v>0</c:v>
                      </c:pt>
                      <c:pt idx="1">
                        <c:v>10</c:v>
                      </c:pt>
                      <c:pt idx="2">
                        <c:v>20</c:v>
                      </c:pt>
                      <c:pt idx="3">
                        <c:v>30</c:v>
                      </c:pt>
                      <c:pt idx="4">
                        <c:v>40</c:v>
                      </c:pt>
                      <c:pt idx="5">
                        <c:v>50</c:v>
                      </c:pt>
                      <c:pt idx="6">
                        <c:v>60</c:v>
                      </c:pt>
                      <c:pt idx="7">
                        <c:v>70</c:v>
                      </c:pt>
                      <c:pt idx="8">
                        <c:v>80</c:v>
                      </c:pt>
                      <c:pt idx="9">
                        <c:v>90</c:v>
                      </c:pt>
                      <c:pt idx="10">
                        <c:v>100</c:v>
                      </c:pt>
                    </c:numCache>
                  </c:numRef>
                </c:xVal>
                <c:yVal>
                  <c:numRef>
                    <c:extLst>
                      <c:ext uri="{02D57815-91ED-43cb-92C2-25804820EDAC}">
                        <c15:formulaRef>
                          <c15:sqref>Tabelle1!$C$3:$C$13</c15:sqref>
                        </c15:formulaRef>
                      </c:ext>
                    </c:extLst>
                    <c:numCache>
                      <c:formatCode>General</c:formatCode>
                      <c:ptCount val="11"/>
                      <c:pt idx="0">
                        <c:v>5</c:v>
                      </c:pt>
                      <c:pt idx="1">
                        <c:v>9.9</c:v>
                      </c:pt>
                      <c:pt idx="2">
                        <c:v>16.600000000000001</c:v>
                      </c:pt>
                      <c:pt idx="3">
                        <c:v>25.1</c:v>
                      </c:pt>
                      <c:pt idx="4">
                        <c:v>35.4</c:v>
                      </c:pt>
                      <c:pt idx="5">
                        <c:v>47.5</c:v>
                      </c:pt>
                      <c:pt idx="6">
                        <c:v>61.4</c:v>
                      </c:pt>
                      <c:pt idx="7">
                        <c:v>77.099999999999994</c:v>
                      </c:pt>
                      <c:pt idx="8">
                        <c:v>94.6</c:v>
                      </c:pt>
                      <c:pt idx="9">
                        <c:v>113.89999999999999</c:v>
                      </c:pt>
                      <c:pt idx="10">
                        <c:v>135</c:v>
                      </c:pt>
                    </c:numCache>
                  </c:numRef>
                </c:yVal>
                <c:smooth val="1"/>
                <c:extLst>
                  <c:ext xmlns:c16="http://schemas.microsoft.com/office/drawing/2014/chart" uri="{C3380CC4-5D6E-409C-BE32-E72D297353CC}">
                    <c16:uniqueId val="{00000002-6BA3-4CD2-946F-71B77135C353}"/>
                  </c:ext>
                </c:extLst>
              </c15:ser>
            </c15:filteredScatterSeries>
          </c:ext>
        </c:extLst>
      </c:scatterChart>
      <c:valAx>
        <c:axId val="199958848"/>
        <c:scaling>
          <c:orientation val="minMax"/>
          <c:max val="1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r>
                  <a:rPr lang="de-DE" dirty="0"/>
                  <a:t>CO</a:t>
                </a:r>
                <a:r>
                  <a:rPr lang="de-DE" baseline="-25000" dirty="0"/>
                  <a:t>2</a:t>
                </a:r>
                <a:r>
                  <a:rPr lang="de-DE" dirty="0"/>
                  <a:t>-Abatement </a:t>
                </a:r>
                <a:r>
                  <a:rPr lang="de-DE" dirty="0" err="1"/>
                  <a:t>Industry</a:t>
                </a:r>
                <a:r>
                  <a:rPr lang="de-DE" dirty="0"/>
                  <a:t> A [1000 t CO2]</a:t>
                </a:r>
              </a:p>
            </c:rich>
          </c:tx>
          <c:layout>
            <c:manualLayout>
              <c:xMode val="edge"/>
              <c:yMode val="edge"/>
              <c:x val="0.54384182023810423"/>
              <c:y val="0.89144503448696821"/>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D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DE"/>
          </a:p>
        </c:txPr>
        <c:crossAx val="199959408"/>
        <c:crosses val="autoZero"/>
        <c:crossBetween val="midCat"/>
        <c:majorUnit val="10"/>
        <c:minorUnit val="5"/>
      </c:valAx>
      <c:valAx>
        <c:axId val="1999594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r>
                  <a:rPr lang="de-DE" dirty="0"/>
                  <a:t>Marginal</a:t>
                </a:r>
                <a:r>
                  <a:rPr lang="de-DE" baseline="0" dirty="0"/>
                  <a:t> </a:t>
                </a:r>
                <a:r>
                  <a:rPr lang="de-DE" baseline="0" dirty="0" err="1"/>
                  <a:t>Abatement</a:t>
                </a:r>
                <a:r>
                  <a:rPr lang="de-DE" baseline="0" dirty="0"/>
                  <a:t> Costs</a:t>
                </a:r>
                <a:endParaRPr lang="de-DE" dirty="0"/>
              </a:p>
              <a:p>
                <a:pPr>
                  <a:defRPr/>
                </a:pPr>
                <a:r>
                  <a:rPr lang="de-DE" dirty="0"/>
                  <a:t>[Euro/t CO2]</a:t>
                </a:r>
              </a:p>
            </c:rich>
          </c:tx>
          <c:layout>
            <c:manualLayout>
              <c:xMode val="edge"/>
              <c:yMode val="edge"/>
              <c:x val="1.4652012237149658E-2"/>
              <c:y val="2.296879556722076E-2"/>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D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DE"/>
          </a:p>
        </c:txPr>
        <c:crossAx val="199958848"/>
        <c:crosses val="autoZero"/>
        <c:crossBetween val="midCat"/>
      </c:valAx>
      <c:spPr>
        <a:noFill/>
        <a:ln>
          <a:noFill/>
        </a:ln>
        <a:effectLst/>
      </c:spPr>
    </c:plotArea>
    <c:legend>
      <c:legendPos val="b"/>
      <c:layout>
        <c:manualLayout>
          <c:xMode val="edge"/>
          <c:yMode val="edge"/>
          <c:x val="0.39906971628546434"/>
          <c:y val="9.1860098882988434E-2"/>
          <c:w val="0.24503497062867136"/>
          <c:h val="0.21976780809375571"/>
        </c:manualLayout>
      </c:layout>
      <c:overlay val="0"/>
      <c:spPr>
        <a:solidFill>
          <a:sysClr val="window" lastClr="FFFFFF"/>
        </a:solid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DE"/>
        </a:p>
      </c:txPr>
    </c:legend>
    <c:plotVisOnly val="1"/>
    <c:dispBlanksAs val="gap"/>
    <c:showDLblsOverMax val="0"/>
  </c:chart>
  <c:spPr>
    <a:solidFill>
      <a:schemeClr val="bg1"/>
    </a:solidFill>
    <a:ln w="9525" cap="flat" cmpd="sng" algn="ctr">
      <a:noFill/>
      <a:round/>
    </a:ln>
    <a:effectLst/>
  </c:spPr>
  <c:txPr>
    <a:bodyPr/>
    <a:lstStyle/>
    <a:p>
      <a:pPr>
        <a:defRPr sz="1400">
          <a:solidFill>
            <a:sysClr val="windowText" lastClr="000000"/>
          </a:solidFill>
        </a:defRPr>
      </a:pPr>
      <a:endParaRPr lang="en-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3076363" cy="513508"/>
          </a:xfrm>
          <a:prstGeom prst="rect">
            <a:avLst/>
          </a:prstGeom>
        </p:spPr>
        <p:txBody>
          <a:bodyPr vert="horz" lIns="94747" tIns="47374" rIns="94747" bIns="47374" rtlCol="0"/>
          <a:lstStyle>
            <a:lvl1pPr algn="l">
              <a:defRPr sz="1300"/>
            </a:lvl1pPr>
          </a:lstStyle>
          <a:p>
            <a:endParaRPr lang="de-DE"/>
          </a:p>
        </p:txBody>
      </p:sp>
      <p:sp>
        <p:nvSpPr>
          <p:cNvPr id="3" name="Datumsplatzhalter 2"/>
          <p:cNvSpPr>
            <a:spLocks noGrp="1"/>
          </p:cNvSpPr>
          <p:nvPr>
            <p:ph type="dt" sz="quarter" idx="1"/>
          </p:nvPr>
        </p:nvSpPr>
        <p:spPr>
          <a:xfrm>
            <a:off x="4021295" y="0"/>
            <a:ext cx="3076363" cy="513508"/>
          </a:xfrm>
          <a:prstGeom prst="rect">
            <a:avLst/>
          </a:prstGeom>
        </p:spPr>
        <p:txBody>
          <a:bodyPr vert="horz" lIns="94747" tIns="47374" rIns="94747" bIns="47374" rtlCol="0"/>
          <a:lstStyle>
            <a:lvl1pPr algn="r">
              <a:defRPr sz="1300"/>
            </a:lvl1pPr>
          </a:lstStyle>
          <a:p>
            <a:fld id="{302071DC-D8B2-40CC-8A20-B5724EFE63A7}" type="datetimeFigureOut">
              <a:rPr lang="de-DE" smtClean="0"/>
              <a:t>01.02.21</a:t>
            </a:fld>
            <a:endParaRPr lang="de-DE"/>
          </a:p>
        </p:txBody>
      </p:sp>
      <p:sp>
        <p:nvSpPr>
          <p:cNvPr id="4" name="Fußzeilenplatzhalter 3"/>
          <p:cNvSpPr>
            <a:spLocks noGrp="1"/>
          </p:cNvSpPr>
          <p:nvPr>
            <p:ph type="ftr" sz="quarter" idx="2"/>
          </p:nvPr>
        </p:nvSpPr>
        <p:spPr>
          <a:xfrm>
            <a:off x="1" y="9721106"/>
            <a:ext cx="3076363" cy="513507"/>
          </a:xfrm>
          <a:prstGeom prst="rect">
            <a:avLst/>
          </a:prstGeom>
        </p:spPr>
        <p:txBody>
          <a:bodyPr vert="horz" lIns="94747" tIns="47374" rIns="94747" bIns="47374" rtlCol="0" anchor="b"/>
          <a:lstStyle>
            <a:lvl1pPr algn="l">
              <a:defRPr sz="1300"/>
            </a:lvl1pPr>
          </a:lstStyle>
          <a:p>
            <a:endParaRPr lang="de-DE"/>
          </a:p>
        </p:txBody>
      </p:sp>
      <p:sp>
        <p:nvSpPr>
          <p:cNvPr id="5" name="Foliennummernplatzhalter 4"/>
          <p:cNvSpPr>
            <a:spLocks noGrp="1"/>
          </p:cNvSpPr>
          <p:nvPr>
            <p:ph type="sldNum" sz="quarter" idx="3"/>
          </p:nvPr>
        </p:nvSpPr>
        <p:spPr>
          <a:xfrm>
            <a:off x="4021295" y="9721106"/>
            <a:ext cx="3076363" cy="513507"/>
          </a:xfrm>
          <a:prstGeom prst="rect">
            <a:avLst/>
          </a:prstGeom>
        </p:spPr>
        <p:txBody>
          <a:bodyPr vert="horz" lIns="94747" tIns="47374" rIns="94747" bIns="47374" rtlCol="0" anchor="b"/>
          <a:lstStyle>
            <a:lvl1pPr algn="r">
              <a:defRPr sz="1300"/>
            </a:lvl1pPr>
          </a:lstStyle>
          <a:p>
            <a:fld id="{06FA419F-BC04-4F9C-AE03-273A1D2F7B70}" type="slidenum">
              <a:rPr lang="de-DE" smtClean="0"/>
              <a:t>‹#›</a:t>
            </a:fld>
            <a:endParaRPr lang="de-DE"/>
          </a:p>
        </p:txBody>
      </p:sp>
    </p:spTree>
    <p:extLst>
      <p:ext uri="{BB962C8B-B14F-4D97-AF65-F5344CB8AC3E}">
        <p14:creationId xmlns:p14="http://schemas.microsoft.com/office/powerpoint/2010/main" val="83412618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185.06323" units="1/cm"/>
          <inkml:channelProperty channel="Y" name="resolution" value="2107.20264" units="1/cm"/>
          <inkml:channelProperty channel="T" name="resolution" value="1" units="1/dev"/>
        </inkml:channelProperties>
      </inkml:inkSource>
      <inkml:timestamp xml:id="ts0" timeString="2019-11-28T11:13:17.345"/>
    </inkml:context>
    <inkml:brush xml:id="br0">
      <inkml:brushProperty name="width" value="0.05292" units="cm"/>
      <inkml:brushProperty name="height" value="0.05292" units="cm"/>
      <inkml:brushProperty name="color" value="#002060"/>
    </inkml:brush>
  </inkml:definitions>
  <inkml:trace contextRef="#ctx0" brushRef="#br0">3100 13761 0,'0'0'0,"0"0"0,0 0 0,0 0 0</inkml:trace>
  <inkml:trace contextRef="#ctx0" brushRef="#br0" timeOffset="1099.08">5213 15366 0,'0'0'0,"0"0"0,0 0 16,0 0 15,0 0-31</inkml:trace>
</inkml:ink>
</file>

<file path=ppt/ink/ink1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20-01-30T12:23:02.125"/>
    </inkml:context>
    <inkml:brush xml:id="br0">
      <inkml:brushProperty name="width" value="0.05292" units="cm"/>
      <inkml:brushProperty name="height" value="0.05292" units="cm"/>
      <inkml:brushProperty name="color" value="#002060"/>
    </inkml:brush>
  </inkml:definitions>
  <inkml:trace contextRef="#ctx0" brushRef="#br0">1847 6869 389 0,'0'0'95'0,"0"-6"3"16,0 6-48-16,0 0-27 0,5-4-6 15,-5 4-6-15,3 0-2 0,-3 0-4 16,5-4-1-16,1 4-1 0,0 0 1 16,-2-3-1-16,2 3 2 0,0-6-1 15,2 2 2-15,-2-2 0 0,-2 2 1 16,2 0 1-16,-2-2-1 0,-4 0 1 16,3 0-1-16,-3 1 0 0,0-2 0 0,0 1 0 15,0-1 1-15,-4-3-1 0,1-1 1 16,-3 2 1-16,0-2 0 0,-1 1 0 15,-1-2 1-15,2 1-1 0,-3 4-1 16,-1 0-2-16,-3 1-1 0,-1 6-2 16,-3 0-1-16,-2 3-2 0,1 6 0 15,-5 2 0-15,1 7 0 0,-1 4 0 16,-1 3 0-16,-5 0 0 0,-1 2 0 16,-2 2 1-16,-2 2-1 0,-3 0 0 0,1 0 0 15,2 0 0-15,1 3 0 0,0 2 0 16,3 4 0-16,1 2 1 0,-1 8-1 15,1 4 1-15,7 5 0 0,1 0 0 16,2 5 1-16,7 4 0 0,5 3-1 16,3 3 1-16,4-2-1 0,4 3 0 15,2-3-1-15,5-6 0 0,3-5 0 16,2-7 0-16,4-14 1 0,2-5 0 0,2-13 0 16,-3-1 1-16,2-8 1 0,-2-5-1 15,-2-8 1-15,1 0-1 0,0-11 0 16,2-3-1-16,-1-6-3 0,-2-5-1 15,2-7-2-15,4-6-1 0,1-3-1 16,-1-3-2-16,-2 0-2 0,2 2-7 16,2 4-10-16,-1 8-98 0,-5 5-99 0,-5 8-250 15</inkml:trace>
  <inkml:trace contextRef="#ctx0" brushRef="#br0" timeOffset="1167.98">2067 7736 276 0,'-10'7'74'0,"-2"1"5"16,1-2-39-16,3 0-5 0,3 1-6 16,-4 0-5-16,2-2-6 0,1 1-5 15,0 1-5-15,1-1-3 0,1 0-2 0,-2-2-1 16,6 3 1-16,-3-3 1 0,3-1 2 15,0 1 2-15,0-4 1 0,0 0 2 16,0 0 0-16,-3 0 1 0,3 0-3 16,0 0-1-16,0 0-2 0,0 5-1 15,0-5 0-15,-6 4-2 0,4 1 0 16,-3 1-1-16,-3 1 0 0,1 2-1 0,-2 1 0 16,0 1-1-16,-2 0 1 0,2 2-1 15,-1 2 1-15,-1 2 0 0,-1 1 2 16,-1 3 2-16,-1 4 0 0,-5 4 1 15,2 2 1-15,-4 7-1 0,-2 2-1 16,1 7-1-16,-2 3-1 0,1 2-2 16,0 0 1-16,4 0 1 0,1-6 2 0,2-3-1 15,-3-7 1-15,5-7 1 0,1-5-2 16,5-4 0-16,2-7-2 0,6 0-1 16,0-6-3-16,8-3-4 0,2-4-8 15,4-8-10-15,2-5-90 0,3-7-91 16,-5-9-229-16</inkml:trace>
  <inkml:trace contextRef="#ctx0" brushRef="#br0" timeOffset="1733.43">2045 8020 371 0,'0'0'92'16,"-4"-6"3"-16,4 1-54 0,0-1-11 0,0-1-8 16,-3-1-4-16,3 0-4 0,0 0-5 15,0-3-2-15,0 2-3 0,0-1-1 16,3 0-1-16,-3 3 0 0,0 0-1 16,0 2 1-16,0 1 2 0,0 4 0 15,0-4 1-15,0 4 0 0,0 0 0 16,0 0-1-16,-3 5 0 0,3 0-2 15,0 2-1-15,0 0 1 0,0 5 1 0,0 3 1 16,0 1 2-16,0 3 0 0,0 3 1 16,-4 3-1-16,1 3 0 0,-3 3-1 15,2 1-2-15,-2 4 0 0,1 3-2 16,0 1 1-16,5 3-1 0,0-2 0 16,0-1 0-16,0-2 0 0,6-2 0 15,-6-4-1-15,6-6 1 0,-6-2-1 16,0-5 0-16,0-5 1 0,0-1-1 0,0-4 0 15,0-1 1-15,0-4-2 0,-6 0-1 16,6 0-4-16,0-4-4 0,0 0-7 16,0 2-11-16,7-2-88 0,-7-2-89 15,7 2-219-15</inkml:trace>
  <inkml:trace contextRef="#ctx0" brushRef="#br0" timeOffset="2133.33">1687 8388 431 0,'-20'4'102'0,"-1"-1"4"0,3-3-69 16,2 6-9-16,5-6-6 15,-1 0-3-15,6 4-6 0,6-4-3 0,0 3-4 16,5-3-1-16,5 5-1 0,3-5 1 15,7 6 2-15,3-6 1 0,4 6 1 16,6-6 0-16,0 0 0 0,2-4-2 16,2 1-2-16,-3-2-5 0,6-2-11 15,-4 0-28-15,-1-1-82 0,-7-7-96 16,-5 2-237-16</inkml:trace>
  <inkml:trace contextRef="#ctx0" brushRef="#br0" timeOffset="2613">2522 7777 466 0,'-21'-5'117'15,"7"5"1"-15,1-4-38 0,7 4-58 16,11 7-8-16,5 0-5 0,14 5-2 15,8-3-3-15,4 2 1 0,9 0 0 16,6-1-1-16,-3 0-1 0,0-1-3 16,-2-5-4-16,-1 1-4 0,-5-5-7 0,0 3-8 15,-6-3-11-15,-2 0-16 0,-7 5-71 16,-6 0-83-16,-12 1-191 0</inkml:trace>
  <inkml:trace contextRef="#ctx0" brushRef="#br0" timeOffset="2758.34">2763 8097 431 0,'-50'22'115'15,"0"-2"4"-15,2-2-57 0,7 1-14 0,8-3-11 16,7-1-10-16,12-2-8 0,14 0-6 16,12 1-4-16,10-2-3 0,15-4-2 15,5-3-1-15,10 1-2 0,1-6-4 16,6 0-10-16,1-9-11 0,1-1-20 16,4 0-84-16,-5 1-98 0,-1 0-230 15</inkml:trace>
  <inkml:trace contextRef="#ctx0" brushRef="#br0" timeOffset="3283.65">4382 7440 483 0,'-10'-4'108'0,"3"-1"4"0,1 2-85 0,0-1-5 15,2 0-2-15,4-3-3 0,0 0-3 16,0-7-3-16,0-3-4 0,0-4-1 15,0-5-3-15,4-5-1 0,-4-5-1 16,0-1 0-16,-4-1 0 0,-1 2 0 16,-3 1 1-16,-2 4 0 0,-3 6 0 15,-1 7 1-15,-8 6-1 0,-2 7 0 16,-9 5 0-16,-5 17 0 0,-7 10-1 16,-3 14 0-16,1 17 0 0,1 18 0 0,0 15 0 15,6 19 1-15,5 17-1 0,4 1 0 16,5 7 0-16,3-2 0 0,0-1 0 15,8-9 0-15,4-11-1 0,9-14 1 16,2-8-1-16,2-11 0 0,6-9 0 16,2-13 0-16,8-6 0 0,-3-11 1 15,3-8 0-15,-1-9 0 0,2-5 1 16,-1-11-1-16,-5-7-3 0,-4-5-4 16,2-8-11-16,-6-7-15 0,-5-9-93 15,0-7-99-15,0-4-243 0</inkml:trace>
  <inkml:trace contextRef="#ctx0" brushRef="#br0" timeOffset="3483.88">3348 8068 578 0,'-5'-7'135'16,"5"-4"1"-16,0 2-63 0,9 4-54 15,5 5-8-15,8-5-6 0,8 5-1 16,4 0 0-16,8 0 0 0,8 0 0 15,0 5-2-15,1 0-3 0,2 1-4 16,-3-2-4-16,-3 5-6 0,-5-9-6 16,-4 0-5-16,2 0-9 0,-3-6-9 15,7 1-91-15,-4-8-92 0,7-5-230 0</inkml:trace>
  <inkml:trace contextRef="#ctx0" brushRef="#br0" timeOffset="5453.3">4286 8204 487 0,'-12'0'100'16,"1"11"0"-16,-4 10-94 0,1 12-2 15,-3 9-2-15,2 8 1 0,0 4 0 16,1 7-1-16,-6 6 1 0,2-2-1 15,4 3 0-15,0-5-1 0,1-1 0 0,2-6 0 16,1-8 0-16,10-11-1 0,0-8-1 16,0-12 0-16,0-12 1 0,7-13-2 15,4-14 0-15,4-12-1 0,6-14 0 16,3-12 1-16,2-7 0 0,-1-8 0 16,0-3 2-16,-4-1 2 0,-1 4 2 15,-5 9 3-15,1 7 0 0,-1 9 1 16,2 14 0-16,-2 13-1 0,3 16-2 0,-1 10-1 15,-1 12-2-15,-1 14 0 0,3 11 0 16,0 8-1-16,0 6 1 0,0 5-1 16,-2 1 0-16,-2 2 0 0,-3-6 0 15,-3-4-1-15,-3-5 0 0,-5-4 0 16,0-6-1-16,0-7 0 0,0-8-1 16,0-4-1-16,-7-7-3 0,0-8-3 15,-3-3-4-15,-1-13-4 0,-2-3-1 16,-3-5-3-16,1-5 1 0,-3-7 3 0,2-2 4 15,-3 0 5-15,4 3 5 0,-4 3 5 16,0 0 7-16,6 6 4 0,-1 8 3 16,1 2 2-16,3 5 0 0,3 2-2 15,2 2-3-15,5 4-3 0,-4 0-5 16,4 0-2-16,0 6-2 0,6-1-1 16,-1 1 0-16,0 1 1 0,4 2 1 15,1 0 0-15,2-1 1 0,0 1 0 0,1-1 0 16,1-1 0-16,0-1 0 0,-1-1 0 15,1-5-2-15,2 4-1 0,-1-4-6 16,4 0-9-16,2 0-94 0,-2-3-90 16,2 3-233-16</inkml:trace>
  <inkml:trace contextRef="#ctx0" brushRef="#br0" timeOffset="5998.59">5100 6932 476 0,'-4'-3'102'16,"0"-3"0"-16,0 6-86 0,-1 0-7 15,2 0-4-15,-4 12-1 0,3 0-2 16,-6 2 0-16,0 4-1 0,-2 3 0 16,-2 1 2-16,-2 1 3 0,0 0 3 0,2 3 2 15,-2 5 1-15,2 3 2 0,-3 6-1 16,1 4 0-16,-3 10-4 0,-1 2-3 16,1 8-1-16,-1 4-1 0,3 7-1 15,2 7 2-15,3 4 0 0,4 0 0 16,3 5 0-16,5 0 0 0,7-6-1 15,3 0 0-15,4-11-2 0,4-7 0 16,3-6 0-16,1-8-1 0,4-9-1 0,-3-6-8 16,1-10-13-16,1-5-38 0,0-3-66 15,-3-4-93-15,-2-5-219 0</inkml:trace>
  <inkml:trace contextRef="#ctx0" brushRef="#br0" timeOffset="19832.26">4901 7475 408 0,'-4'-8'92'0,"-2"-2"0"16,6 0-68-16,0-1-8 0,0 3-8 16,0 0-3-16,0-1 0 0,0 2-1 15,0 0 2-15,0 1 1 0,0-2 1 16,0 3 2-16,0-1-1 0,-6 1 0 15,2 5 0-15,-2-4-1 0,1 4-1 16,-4 4-1-16,-1 3 1 0,-5 4 1 16,4 3 1-16,-4 4 0 0,3 3 1 15,2 5 0-15,0 1 0 0,6 3-2 0,4 0-2 16,0 3-2-16,4 2-1 0,4-1-1 16,4-4-1-16,0-2 0 0,7-3-1 15,0-5 0-15,1-8 0 0,0-8-1 16,3-4 1-16,-4-6 0 0,-2-7 0 15,-1-5 0-15,-1-3 0 0,1 0 1 16,4-6-1-16,-4-1-1 0,3 0-1 16,-1 0-1-16,0-1 0 0,-1-2 0 15,0 0 0-15,-3 4 1 0,-1 4 0 0,3 1 2 16,-4 5 1-16,2 7 0 0,-4 4 0 16,0 6 1-16,-4 0-1 0,2 0 0 15,-4 10 0-15,1 1 1 0,-2 7 0 16,1 3 3-16,-1 5 0 0,1 5 2 15,0 0 1-15,1 2 0 0,-5 3-1 16,4 0-1-16,-4-1-1 0,4 1-1 16,-4 3-2-16,0 0 0 0,0 1 0 15,5 0-1-15,-5-3 0 0,6 1-1 0,-4-5 1 16,7-5 0-16,-2-4-1 0,0-5 1 16,2-5-1-16,-2-6 1 0,1-3-2 15,0-1-2-15,-2-4-3 0,2 0-4 16,-2 0-5-16,-1 0-5 0,3 0-8 15,-2 4-11-15,-1-1-84 0,-1 4-87 16,-1 0-216-16</inkml:trace>
  <inkml:trace contextRef="#ctx0" brushRef="#br0" timeOffset="20847.64">5764 7560 359 0,'0'0'78'15,"-6"0"2"-15,6-4-66 0,-2 4-1 16,2 0 2-16,0 0 1 0,0 0 3 15,0 0 1-15,0-3 3 0,0 3 2 16,-5-4 0-16,5 4-2 0,-4 0-3 16,4-4-3-16,-4 4-4 0,4 0-3 15,-6 0-3-15,6 0-1 0,0 0-1 16,-4 0 1-16,4 0-1 0,0 0 0 0,0 5-1 16,-4-5-1-16,-4 6 0 0,-2-1-2 15,0 1 1-15,-3 1-1 0,-3 0 0 16,-1-3 0-16,-1 3 0 0,1-2 0 15,2 0 2-15,1-2-1 0,-4 0 2 16,4 2 0-16,1 1 0 0,3 3 1 16,-1 4-1-16,4 5 0 0,0 3-1 0,2 2-1 15,1 4 0-15,1 4-1 16,-2 2-1-16,5-2 1 0,-5 0-1 0,5-1 0 16,0-3 0-16,3-2 1 0,8-4-1 15,6-2 0-15,14-4 1 0,3-5 0 16,0-2-1-16,5-3 1 0,7-5 0 15,-3-6 0-15,-3-3 0 0,-10-6 0 16,1-4 0-16,-3-5 0 0,-3-6-1 16,-7-2 1-16,-2-4-1 0,-4-5-1 0,-5-2-1 15,-2-2 0-15,-5-5 0 0,0-1 0 16,-7 0 1-16,-2 4 1 0,-4 7 2 16,-3 5 0-16,-8 10 1 0,-2 11 1 15,-8 14-1-15,8 10-1 0,-9 10-1 16,-3 10-1-16,-7 7 0 0,3 7-4 15,6 6-9-15,0 6-15 0,-4 5-98 16,5-2-101-16,7-5-254 0</inkml:trace>
  <inkml:trace contextRef="#ctx0" brushRef="#br0" timeOffset="21514.72">6102 6863 307 0,'0'0'73'16,"0"0"6"-16,5 6-46 0,-5 0-3 15,6 1 5-15,-4 2 3 0,4 3 1 16,0 4-5-16,5 1-4 0,3 3-5 0,0 2-4 16,1 3-3-16,3 6-4 0,-3 1-1 15,-1 9-3-15,-2 12-1 0,-5 14-3 16,-2 7-1-16,-5 8-1 0,0 10-2 15,0 11 0-15,0 0-1 0,-12-2-1 16,-3-5 1-16,-4-6-1 0,-6-4 1 16,-8-6-1-16,-2-7 0 0,-7-11 0 15,1-5 0-15,7-2 0 0,-5-7-2 16,-2-7-4-16,7-11-7 0,0-6-13 16,3-10-93-16,4-8-94 0,4-12-238 0</inkml:trace>
  <inkml:trace contextRef="#ctx0" brushRef="#br0" timeOffset="22596.62">4954 7366 306 0,'0'-12'82'0,"3"0"2"16,-3-1-35-16,4 2-17 0,-4 1-10 16,6 2-7-16,-6 0-2 0,7 4-3 15,-7-2 2-15,4 1 1 0,-4-1 2 16,0 1 1-16,0 0 1 0,5 2 0 15,-5 3-3-15,0-5-2 0,0 5-4 0,0 0-2 16,-6 8-2-16,-2-3-1 0,6 3 1 16,-4 3 0-16,-1 5 1 0,0 4 2 15,0 1 1-15,-2 3 0 0,2 4 0 16,0 4 0-16,-3 2-1 0,0-1-1 16,1 1-1-16,-2-1-2 0,2 1 0 15,-1 0-1-15,3-3-1 0,-3-4 0 16,4 1 0-16,2-2-1 0,-1-5 2 15,5-4 0-15,0-5 2 0,0-2 3 16,10-4 0-16,-1-6 1 0,7 0-1 0,0-9 0 16,7 0-1-16,1-4-2 0,9-5-2 15,0 2-1-15,-2 0-1 0,0 1 0 16,-1 2 0-16,-4 2 0 0,-2 3 1 16,-8 4-1-16,1 4-1 0,-4-4 1 15,1 4 0-15,-4 0 0 0,-3 0 0 0,-1 4-1 16,0-4 1-16,-6 0-1 0,4 4 0 15,-4-4-1-15,0 0 0 0,0 0 1 16,0 0-1-16,-6 0 1 0,1 0 0 16,-1-6 1-16,3 0 0 0,-3 0 0 15,2-1 0-15,-1-2 0 0,5 0 0 16,0-2 0-16,0-2 0 0,8 1 0 16,-2-3-2-16,1-2-2 0,1-1 0 15,1-3-1-15,-5-3-1 0,1 0 0 16,-1-2 0-16,-1-2 1 0,1-1 1 0,-4 0 2 15,4 3 0-15,-4 0 1 0,3 2 1 16,-3 3 0-16,6 3 1 0,-3 0 0 16,-3 5-1-16,6 1 1 0,-2 3 0 15,-4 1-1-15,5 3 1 0,-5 5 0 16,3 0 1-16,-3 9 0 0,0 3 0 16,0 3 2-16,-5 5 0 0,1 11 1 0,-4 5 0 15,-1 9-1-15,1 3 0 0,-2 2-1 16,3 3-1-16,2 1-1 0,1-2-1 15,4-2-3-15,-3-4-2 0,3 1-9 16,0 0-10-16,-5-3-101 0,-5-9-100 16,-1-2-252-16</inkml:trace>
  <inkml:trace contextRef="#ctx0" brushRef="#br0" timeOffset="23915.37">6465 7707 293 0,'-5'-3'48'0,"3"3"-2"0,2 0-58 16,-5 5 0-16,3 0 8 0,-4 0 12 0,0 0 14 15,-1 1 16-15,1-3 8 0,0 2 5 16,2-5 1-16,4 5-5 0,0-5-8 15,4 4-9-15,8-4-6 0,2 0-6 16,10 0-3-16,4 0-4 0,5 0-3 16,8-4-3-16,4 4-3 0,-1 0 0 15,-1 0 0-15,-4 0 1 0,-6 4-1 16,0-4 1-16,-9 6-1 0,-7-6 0 0,1 3 0 16,-4-3 0-16,-1 5-2 0,0-5-2 15,-1 0-4-15,-4 0-8 0,2 3-12 16,-2 1-88-16,-2-4-90 0,-6 7-225 15</inkml:trace>
  <inkml:trace contextRef="#ctx0" brushRef="#br0" timeOffset="24312.72">6312 8272 294 0,'-12'8'69'0,"4"-1"6"0,2-3-43 15,6 1 3-15,0-1 6 0,9-4 4 16,3 0 0-16,5 0-1 0,5-7-3 16,5 2-5-16,5-2-8 0,7 1-7 0,3 1-5 15,10 2-4-15,1 3-4 0,5 0-2 16,-3 0-3-16,-2 0-1 0,-3 3-1 16,-7-3 0-16,-6 0-1 0,-8-3 0 15,-5 3-4-15,-3-8-8 0,-6 8-12 16,-4-3-98-16,0 3-100 0,-8-5-249 15</inkml:trace>
  <inkml:trace contextRef="#ctx0" brushRef="#br0" timeOffset="26497.25">7751 7581 328 0,'-3'-7'68'0,"-2"2"1"0,-3 5-57 15,6-3-10-15,2 3-2 0,-4 0 0 16,4 0 1-16,-3 0 5 0,3 0 7 16,0 0 5-16,-4 0 3 0,0 0 2 0,1 0 0 15,-4 0-1-15,0 0-6 0,0 0-5 16,-2 0-5-16,-7-5-2 0,3 5 0 15,0 0 1-15,-2 0 3 0,0 0 2 16,-1-3 1-16,1 3 0 0,3 0 0 16,4 0-2-16,-4 6-2 0,3-1-2 15,-1 5-2-15,-2 2-2 0,1 4 1 16,-7 9 0-16,4 3 1 0,-6 6-1 0,0 8 1 16,-4 6 0-16,3 6 0 0,0 0-1 15,3-3-1-15,4-1 0 0,6-3 0 16,3-8-1-16,5-7 1 0,9-7 0 15,3-5 2-15,4-4 3 0,4-10 1 16,0-6 1-16,3 0 0 0,3-6 0 16,5-8 0-16,1-1-2 0,3-4-2 15,-1-6-3-15,5-7-2 0,-5-7-2 0,-1-9-3 16,-6-4 1-16,-2-11-2 0,-4-2 1 16,-4-2 1-16,-8 6 5 0,-2 2 3 15,-7 7 3-15,0 8 0 0,-7 12 0 16,-4 10 0-16,-12 10-1 0,-7 12-2 15,-7 10-3-15,-7 11-4 0,-2 8-4 16,-1 7-7-16,1 3-11 0,4 6-91 16,4-2-91-16,6-1-228 0</inkml:trace>
  <inkml:trace contextRef="#ctx0" brushRef="#br0" timeOffset="28428.71">7995 8061 392 0,'3'-11'91'0,"-1"-1"1"0,-2 4-61 15,0 2-11-15,0 1-8 0,0 2-3 16,0 3-4-16,0-5-2 0,-4 5 0 15,4 0 1-15,-7 7 1 0,-2 3 3 16,1 5 1-16,-4 3 1 0,-3 3 2 16,-1 7-1-16,-1 4 0 0,-3 1-2 15,0 3-3-15,-4 4-1 0,3 2-3 16,2 3-5-16,-1-4-5 0,5 1-9 16,2-4-17-16,6-6-74 0,3-6-83 0,4-11-198 15</inkml:trace>
  <inkml:trace contextRef="#ctx0" brushRef="#br0" timeOffset="29048.25">8351 7575 454 0,'-6'-7'100'16,"-2"3"0"-16,1 1-77 0,-1 3-9 15,-1 0-7-15,0 10-4 0,-3 1-2 16,-3 9 0-16,-6 6 0 0,-3 3 0 16,-3 11 0-16,-4 6 0 0,1 10 1 0,0 3-1 15,2 5 1-15,6-4 1 0,5 1-1 16,3-3 0-16,9-6 0 0,5-9 0 16,5-8-1-16,9-7 2 0,5-6 1 15,9-6 3-15,3-10 2 0,1-6 2 16,7-6 0-16,2-8 0 0,-1-7-1 15,-1-5-2-15,4-6-3 0,-6-4-5 16,-1-10-3-16,-6-5-1 0,-4-3 0 0,-9-3-1 16,-4 1-1-16,-6 4 2 0,-7 4 1 15,-4 11 3-15,-7 13-1 0,-5 9 1 16,-6 11 0-16,-6 4 1 0,-5 14-1 16,-3 9 0-16,-2 7-1 0,-4 7 0 15,0 3-2-15,5 3-4 0,1 3-3 16,8 0-7-16,4-6-13 0,6-5-80 15,11-8-84-15,7-3-207 0</inkml:trace>
  <inkml:trace contextRef="#ctx0" brushRef="#br0" timeOffset="29730.35">8901 7550 426 0,'0'-3'99'15,"-6"3"1"-15,6-6-67 0,0 6-12 16,-3-3-7-16,3 3-3 0,0 0-4 16,0-4 0-16,0 4 0 0,-4-5 1 0,4 0 0 15,-4 2 0-15,4-1-1 0,-4 0 0 16,4 4-1-16,-5-5-1 0,5 5-1 15,0 0-2-15,0 0-1 0,0 0-1 16,0 0-1-16,5 0 1 0,0-5 0 16,1 5 0-16,1-3 0 0,2 3 1 15,5-4 0-15,-2 4 0 0,3-4 0 16,0 4 0-16,1 5 0 0,-1 2 0 16,2 5 0-16,-2 2-1 0,-2 3 1 0,-3 4-1 15,-3 3 1-15,-3 5 0 0,-4 2-1 16,0-1 1-16,-8 4 0 0,-5 1-1 15,-7 2 1-15,-6 0 0 0,-6 1 0 16,-5-1-1-16,-5 2 1 0,-4-2 0 16,4-2 0-16,0-3 0 0,6-4-1 15,5-2 0-15,9-5 0 0,9-3-1 16,13 1 0-16,7-2 0 0,12 0 0 0,5-2 1 16,6-1 1-16,8-3 2 0,2 0 2 15,0-5 0-15,4-3 0 0,-2-3 0 16,3 5 0-16,-3-5-1 0,-1 5-4 15,0-5-6-15,-2 7-9 0,-4-7-13 16,-2 4-91-16,-4-4-95 0,-3 0-233 16</inkml:trace>
  <inkml:trace contextRef="#ctx0" brushRef="#br0" timeOffset="30362.66">9759 7788 502 0,'0'-4'107'16,"-5"4"0"-16,5 0-87 0,0 10-9 16,0 0-8-16,0 4-2 0,0 2 0 0,0 3 0 15,0-3 0-15,0 1 0 0,0-4 0 16,-6-5-1-16,6 0 1 0,0-1-1 16,0-7 1-16,0 3 0 0,0-3 1 15,0 0 1-15,0 0 2 0,0 0 1 16,0-7 0-16,0 2-1 0,0-1 1 15,0-2-1-15,0-2-2 0,0-1-2 0,0-2 0 16,-7 1 0-16,1 1 0 0,-1 1 1 16,-2 0-1-16,-4 4 1 0,0 1-1 15,-5 5 0-15,-1 0 0 0,-2 5 0 16,0 3-1-16,1 0 1 0,0 2-1 16,2 2 1-16,5-3-1 0,4-1 1 15,4-1-1-15,-1-3 0 0,6-4 1 16,0 4-1-16,0-4 1 0,7 5 0 0,-2-5 1 15,-2 0-1-15,2 0 1 0,0-5-1 16,-3 5 1-16,-2-4-1 0,6 4 1 16,-6-4-1-16,0 4-1 0,0 0 1 15,-7 0-1-15,1 4 0 0,-1 3 0 16,1-1 0-16,-2 3 0 0,1 0 0 16,1 0 0-16,0-2 1 0,3 0-1 15,3-4 1-15,0-3 0 0,0 0 1 16,0 0-1-16,4-6 0 0,2-1 0 0,-1-3 0 15,-1-1-1-15,0-1 0 0,3 1-1 16,-7 3-4-16,4 2-6 0,-4 6-1 16,0 3-3-16,-4 7-6 0,4 4-12 15,0 7-86-15,0 1-86 0,6 1-214 16</inkml:trace>
  <inkml:trace contextRef="#ctx0" brushRef="#br0" timeOffset="32098.29">9689 7875 397 0,'-2'0'86'16,"-5"-4"0"-16,0 4-67 0,-3 7-11 15,3 1-4-15,-1 3-2 0,-2 3 0 0,1 1-1 16,3 3 0-16,-2-1 1 0,7 0 1 15,-4-4 1-15,5-3 1 0,0-2 0 16,0-1 1-16,0-7 0 0,0 4 0 16,0-4 0-16,6 0 0 0,-3-3-1 15,2-3-1-15,0 1 0 0,0-2 0 16,-2-2-1-16,2 0-1 0,-5 0 0 16,2-2-1-16,-2 2 1 0,0-1-1 15,0 1-1-15,-3 2 1 0,3 1-1 0,-10 1 0 16,3 1-1-16,-2 4 1 0,-3 0 1 15,0 4-1-15,-4 1 2 0,-2 3 1 16,-1 2 0-16,3 2 0 0,-1 1 0 16,2 2 0-16,5-3 0 0,1-1-1 15,3-2 0-15,6-2 1 0,13-7 1 16,4 0-1-16,6-7 1 0,9 3 1 16,4-3-1-16,2-1 0 0,1-2-2 0,-2 1 1 15,-7 3 1-15,-5-3 2 0,-7 1 1 16,-4 0 1-16,-8-1 0 0,-6 2 0 15,0 0-1-15,-7 2-2 0,-5 2-1 16,-1 3-2-16,-1 0-1 0,-4 0-1 16,4 0 0-16,-4 0 1 0,3 0-1 15,3 0 0-15,3 0 0 0,-2 5-1 16,3-5 1-16,-3 3-1 0,4 4 0 0,-1-3 1 16,1 2-1-16,1-3 1 0,0 1-1 15,6-4 1-15,0 5 0 0,0-5 0 16,11 0 0-16,-3 0 1 0,6 0 0 15,0-8 1-15,6 4-1 0,3-3 1 16,-3-3-1-16,0 1 0 0,-4 3-1 16,-3-3 1-16,-2 3-1 0,-11 2 0 15,0 4 0-15,-9 0-1 0,-6 9 1 16,-4-2-1-16,-4 3 0 0,-6 4 1 0,-1 1 0 16,-1 2 0-16,4-1 0 0,6-3 0 15,2 1 1-15,7-3-1 0,4-3 1 16,6-1 0-16,2-7 0 0,8 4 0 15,1-4 1-15,5-5-1 0,4-2 1 16,2-3 0-16,0 4-1 0,3-2 0 16,-8-2 1-16,-1 5-2 0,-7-1 1 15,-7 0-1-15,0 6 0 0,-14-7-1 0,-5 7 0 16,-2 4 1-16,-4 5-1 0,-2-1 0 16,2 5 1-16,2 1 1 0,4-2-1 15,5 0 0-15,7-2 0 0,2-2 0 16,10-4-2-16,4-4-10 0,13 0-4 15,7 0-101-15,10-3-95 0,5-7-246 16</inkml:trace>
  <inkml:trace contextRef="#ctx0" brushRef="#br0" timeOffset="46744.56">10036 7688 253 0,'0'-5'24'0,"3"0"-13"0,3 1-51 0,6-2 13 0,-4-1 22 0,0 1 19 0,-2 0 22 0,1 0 24 0,-7-1 17 0,0 2 3 0,-7-1-15 0,0 0-22 0,0 2-17 0,-1 0-11 0,-3 4-7 0,5-5-4 0,3 5-3 0,-2 0 0 0,5 0-1 0,0 0 0 0,0 0-1 16,5 0 2-16,-3 0 2 0,4 0 1 16,-2 0 1-16,0 0 0 0,2 0 0 0,-2 4 0 15,-4 2 0-15,2 6-2 16,-2 4-2-16,0 5 0 0,-2 2 1 0,2 5-1 15,-5 3 0-15,5 3 0 0,0 3 0 16,0-2 1-16,5 0 1 0,5-1 0 16,7 1 0-16,3-6 2 0,8 1 1 15,5-8 0-15,7-7-1 0,4-4 0 16,-2-4 0-16,8-7-1 0,-2-10-1 16,-2-4-1-16,0-9 0 0,-4-5-2 0,1-5 0 15,-3 1-2-15,-5-5 0 0,-4 4-1 16,-4 4-1-16,-7 7 0 0,-5 5 0 15,-3 1 1-15,-5 6 1 0,1 4 0 16,-2 6 0-16,-1-4 1 0,-3 4-1 16,3 0 2-16,0 4 0 0,-5 2 1 15,0 4 2-15,0 3 1 0,-6 4 3 0,-5 8 1 16,-5 8 2-16,-7 4 0 0,-4 5 0 16,-7 5-2-16,-5 0 0 15,0 3-3-15,4-2-1 0,1-5-1 0,1 0-1 16,9-5-1-16,4-5 0 0,8-5 0 15,4-8 0-15,8-3-1 0,0-4-8 16,8-6-13-16,4-7-93 0,8-10-94 16,6-7-240-16</inkml:trace>
  <inkml:trace contextRef="#ctx0" brushRef="#br0" timeOffset="47277.54">10714 7761 417 0,'6'0'87'0,"1"-4"0"15,0 4-77-15,4 0-5 0,-3 0-3 16,4 0 2-16,-4-4 1 0,-1 4 4 16,-2-9 3-16,3 3 2 0,-1-3 1 15,-1-2 2-15,4 0 0 0,-1 3-3 16,-1-2-4-16,-1 4-3 0,1 3-2 15,-3 3-2-15,-5 0-2 0,0 9 3 0,-5 1 2 16,-6 5 2-16,-7 6 2 0,-7 7 2 16,-10 8 0-16,-3 6 0 0,-2 3-2 15,-1 2-2-15,0 1-3 0,3-1-2 16,11-8-2-16,7-3-5 0,7-8-7 16,7-5-8-16,6-2-13 0,7-5-88 15,7-3-91-15,5-4-224 0</inkml:trace>
  <inkml:trace contextRef="#ctx0" brushRef="#br0" timeOffset="47676.75">11141 7845 520 0,'-5'-17'109'15,"-7"0"-1"-15,3 13-96 0,-4 8-4 16,-5 4-4-16,-2 8-2 0,1 5-1 0,-3 5 2 15,-3 7 3-15,-3 1 3 0,2 0 2 16,0 2 2-16,0-2 0 0,2-1 0 16,4-1-2-16,5-5-2 0,6 0-3 15,9-2-3-15,0-3-1 0,15-3 0 16,6-3 0-16,6-3-1 0,10-8 1 16,4-5 0-16,8-10-1 0,1-5 1 15,5-3-1-15,1-8-1 0,-1-5-1 16,-3-6-1-16,-6-5-3 0,-7-4 0 0,-10-2 0 15,-6-2-1-15,-12 3 2 0,-11 6 0 16,-8 8 2-16,-13 12 1 0,-7 11 1 16,-10 10 1-16,-10 17-1 0,-10 10 1 15,-3 10 0-15,-3 7-1 0,4 4 1 16,1 2 0-16,6-3 0 0,13 1-3 16,11-8-7-16,10-6-10 0,14-5-11 0,12-4-91 15,13-5-96-15,13-5-232 0</inkml:trace>
  <inkml:trace contextRef="#ctx0" brushRef="#br0" timeOffset="48711.15">11493 7042 396 0,'-7'0'81'0,"2"0"1"0,1 3-74 16,4 1-1-16,-4-4 5 0,4 4 6 15,-7-4 3-15,2 0 4 0,2 0 2 0,-2 0 3 16,-1-6-3-16,1 6-6 0,3-3-5 16,-4 3-3-16,6 0-5 0,0 0-3 15,0 0-2-15,0 0-1 0,0 0 0 16,0-3-1-16,0 3 0 0,0 0 2 16,0-5 1-16,0 3 1 0,0 2 1 15,-2-7 1-15,2 7 0 0,0-5-1 16,-5 5-1-16,0 0-1 0,0 0-2 15,-1 0-1-15,0 0-1 0,-4 0 0 0,5 3 1 16,1-3-1-16,-1 0 0 0,5 0 0 16,0 0 0-16,9 0 1 0,0-3-1 15,6-3 1-15,3 0-1 0,4-3 1 16,3 0-1-16,2 1 0 0,0-1 0 16,0 4 0-16,1 5 0 0,-3 0 0 15,-1 5 0-15,-2 8-1 0,-6 2 1 0,0 1 0 16,-9 3-1-16,-7-1 1 0,0 2 0 15,-10 1-1-15,-10-2 2 0,-6 4-1 16,-3 1 1-16,-6 3 0 0,-1 0 0 16,-5-1 1-16,-1 5-1 0,3-2 1 15,3-3-1-15,5 0 0 0,2-2 0 16,7 4-1-16,9-4 1 0,11-2-1 16,10-6 1-16,8 1 0 0,10 0 1 15,9-7 1-15,7-2 0 0,4-8 0 16,7 3 1-16,1-3-1 0,3 0 0 0,-3 0 0 15,-2 0-2-15,-4 0-3 0,-6 4-6 16,-7 0-11-16,-7-1-13 0,-8 2-97 16,-4-1-101-16,-9 1-247 0</inkml:trace>
  <inkml:trace contextRef="#ctx0" brushRef="#br0" timeOffset="49203.66">12670 7947 551 0,'-10'0'115'0,"-4"0"0"0,-12 10-102 15,-3 1-8-15,-2 2-2 0,-7-1 0 16,-3-1-1-16,-1-2 0 0,-8-3 0 15,3-6-1-15,-5 0 1 0,3 0-1 16,2-3-8-16,7 3-15 0,5 0-94 0,10-5-97 16,8 1-244-16</inkml:trace>
  <inkml:trace contextRef="#ctx0" brushRef="#br0" timeOffset="49410.75">12396 7719 541 0,'-9'-3'122'16,"-5"3"0"-16,-4 0-69 0,-1 19-41 0,-4 9-9 16,0 10-1-16,-1 6 0 0,-1 3-1 15,0 2 0-15,-3 0 1 0,4-1-1 16,0-4-1-16,5-2 0 0,2-3-7 16,2-2-10-16,0 1-17 0,2 2-89 15,0-2-98-15,-2-5-239 0</inkml:trace>
  <inkml:trace contextRef="#ctx0" brushRef="#br0" timeOffset="50259.37">12085 8149 449 0,'-10'-4'100'0,"3"-2"0"0,-3-1-79 0,-3 3-6 16,1 0-5-16,-1 4-4 0,-1-5-4 16,-3 5-1-16,0-3 0 0,-3 3 0 15,0-5-1-15,-2 5 1 0,2-4 1 16,1 1 4-16,3 3 5 0,4-5 1 15,4 1 2-15,8 1-1 0,0-3 0 16,16 2-1-16,6-3-5 0,7-1-3 16,8-2-3-16,11 0-1 0,4 1-6 15,7 3-10-15,1 2-99 0,-1 4-94 16,-2-4-247-16</inkml:trace>
  <inkml:trace contextRef="#ctx0" brushRef="#br0" timeOffset="52509.5">13181 7575 347 0,'-13'0'85'16,"0"-4"3"-16,2 4-51 0,4 0-11 15,-1 0-7-15,6-4-3 0,-4 4-4 16,2-4-2-16,4 4 1 0,-6-3-1 16,6 3 1-16,-2 0-1 0,2-5 0 15,-5 5-2-15,5-4 0 0,0 4-2 0,-5-4-1 16,5 4-1-16,0-7 0 0,-4 3-1 15,4 0 2-15,0 0 0 0,-5 0 0 16,3-1 2-16,-3 0-1 0,0 5-1 16,-4-3 0-16,3 3-1 0,-4 6-2 15,0 4-1-15,-4 1-1 0,-1 2 1 16,-2 3-2-16,-2-1 1 0,-1 6 0 16,-4 1 1-16,-1 3 0 0,-1 3 1 0,2 4 1 15,3 7 1-15,2 6 0 0,8 4 0 16,5 1 0-16,6-1 0 0,13 2-1 15,4-6 0-15,10-2 0 0,4-11 0 16,4-7 1-16,5-9 1 0,7-5 1 16,0-11 0-16,4 0 1 0,0-11-1 15,-2-4 0-15,2-6 0 0,-5-9-2 16,-7-7-1-16,-4-7-1 0,-9-9-3 16,-6-2-2-16,-11-9-1 0,-9 3-3 0,-5 5 0 15,-12 4-2-15,-9 10 1 0,-7 10 1 16,-7 4 2-16,-4 14 0 0,-2 9 2 15,-2 9 2-15,1 8-1 0,6 6 1 16,1 7 0-16,2 7 0 0,6 2 1 16,4 5-2-16,6 5-6 0,3 4-8 15,10 5-11-15,6-2-88 0,3 3-90 0,12-2-226 16</inkml:trace>
  <inkml:trace contextRef="#ctx0" brushRef="#br0" timeOffset="52677.42">13545 8086 517 0,'0'11'106'0,"-11"7"1"0,2 8-98 0,-4 5-5 16,-6 8-1-16,-1 7 0 0,-6 7 0 16,-1 0 0-16,-5 2-1 0,-1-5 1 15,-1 2-1-15,-3-8-2 0,1-5-6 16,3-1-11-16,5-7 13 0,4-4-105 15,5-5-90-15,12-7-228 0</inkml:trace>
  <inkml:trace contextRef="#ctx0" brushRef="#br0" timeOffset="53077.32">13955 7707 477 0,'0'-19'98'16,"-8"3"-1"-16,3 4-93 0,-3 9-1 16,-5 3 0-16,-5 4 3 0,-2 9 2 0,-6 2 3 15,-2 7 3-15,-5 8 3 0,-5 10 2 16,0 10 0-16,3 5-3 0,2 5-3 16,7 1-3-16,4 1-3 0,8-3-3 15,8-8-1-15,6-8-1 0,15-5 0 16,4-10 0-16,12-6-1 0,5-11 1 15,11-8-1-15,5-6 1 0,0-7-1 0,2-10 1 16,0-5-1-16,-1-9 0 0,-3-2 0 16,-7-7-4-16,-4-6-1 0,-2-6-2 15,-9-4-1-15,-14 1-1 0,-7 2 0 16,-14 4 1-16,-8 8 2 0,-11 10 2 16,-7 12 0-16,-6 9 1 0,-6 9 1 15,2 4 0-15,-4 11-1 0,-2 3 1 16,1 7 0-16,1 4 0 0,1 5 0 15,6 9-3-15,7 5-9 0,7 1-14 16,7 4-84-16,7-5-91 0,12-1-224 0</inkml:trace>
  <inkml:trace contextRef="#ctx0" brushRef="#br0" timeOffset="54110.43">14890 7606 493 0,'-8'-15'103'0,"-1"2"0"15,-2 6-93-15,-4 7-3 0,-3 0-3 16,-2 7-2-16,-6 0-2 0,-2 5 1 16,-5 6-1-16,0 3 4 0,-1 6 2 0,-2-1 2 15,1 9 3-15,4 7 2 0,4 6 0 16,0 4-1-16,6 0-2 0,6 2-2 16,4-2-3-16,7-2-2 0,4-6-1 15,15-7-1-15,1-9 1 0,11-7 0 16,10-8-1-16,4-10 0 0,6-3 1 15,7-7-1-15,4-7 1 0,1-4-1 16,-4-5 0-16,-3-3 0 0,-5-7 0 0,-6-15-2 16,-6-4 0-16,-7-8-1 0,-7-5-1 15,-10 1 1-15,-11 3-1 0,-5 8 1 16,-10 10 1-16,-11 11 0 0,-12 10 1 16,-3 11-1-16,-8 11 0 0,-2 0 0 15,-6 15 0-15,4 7 0 0,1 3 1 16,4 8-1-16,5 9 0 0,6 3-3 15,10 6-5-15,7-1-7 0,4-3-8 16,12-2-7-16,4-7-85 0,9-7-87 0,4-6-205 16</inkml:trace>
  <inkml:trace contextRef="#ctx0" brushRef="#br0" timeOffset="54743.54">15588 7557 437 0,'-9'0'112'0,"-1"-7"2"0,0 1-60 16,3 0-16-16,3 2-11 0,1-1-8 16,3 5-7-16,-6-5-5 0,6 5-3 15,0 0-2-15,0-5 0 0,0 5-1 16,0-5 1-16,6 2 0 0,1-2-1 16,3-1 1-16,7-1 0 0,7 0-1 15,7 3 0-15,6 4-1 0,5 0 0 0,5 0 0 16,0 11 0-16,-1 2 0 0,-6 5 0 15,-4-2 0-15,-9 5 0 0,-5 0-1 16,-11 8 2-16,-11 1-1 0,-4 1 1 16,-12 3 0-16,-10 3 0 0,-10 5 0 15,-8 0 0-15,-5-1 0 0,-4 1 0 16,-1 1 0-16,6-2-1 0,3-3 1 16,9-3-1-16,4-2 1 0,11-4-1 0,9-2 1 15,9-2 0-15,6-7 1 0,13-4 1 16,7-3 0-16,10-9 1 0,7-2 0 15,12 0 0-15,2-4 0 0,6 1-3 16,-1-3-6-16,1 0-12 0,-1 2-14 16,-4-2-95-16,-1 0-100 0,-4 1-246 15</inkml:trace>
  <inkml:trace contextRef="#ctx0" brushRef="#br0" timeOffset="55287.95">16530 7899 464 0,'-12'4'108'0,"6"-4"1"15,3 4-79-15,-1 2-8 0,4-1-5 16,0 1-6-16,0-1-5 0,0 2-3 16,0-2-1-16,5 0 0 0,-5-2-1 0,2-3 1 15,-2 4-1-15,5-4 0 0,-5 0 1 16,4-4 2-16,-4 1 3 0,0-1 2 16,0 0 2-16,0 1-1 0,0-1 1 15,-7 4-1-15,2 0-2 0,-3 0-4 16,0 0-2-16,0 0-1 0,1 4 0 15,0-4 0-15,1 0 1 0,6 0-1 0,0-7 0 16,0 1 0-16,5-5 0 0,-1 0 0 16,0 0-1-16,1 0 0 0,-5-1 0 15,0 2-1-15,0 1 1 0,0 6-1 16,-6 3 0-16,1 0 0 0,-2 0-2 16,2 10-4-16,5-1-3 0,-2 3-4 15,2-1-5-15,6 2-8 0,2-3-12 16,5-4-82-16,6-3-85 0,3-3-211 15</inkml:trace>
  <inkml:trace contextRef="#ctx0" brushRef="#br0" timeOffset="55775.51">17107 7508 525 0,'-7'-20'117'16,"7"1"0"-16,-2 4-92 0,2 10-7 15,0 5-8-15,0 0-5 0,2 4-3 16,-2 3-1-16,6 5 1 0,-6 2 2 16,0 4 2-16,-7 5 2 0,1 1 0 15,-1 6 0-15,0 5 1 0,-5-1-2 16,6 2-2-16,-2 2-1 0,3-1-2 16,5 2 0-16,0-5 0 0,0-5-1 15,0 0 0-15,5-6 0 0,1-6 1 16,2-6-1-16,0-5 1 0,4-6 1 0,1-11-1 15,7-3 0-15,4-8 0 0,3-6 0 16,1-4 0-16,5-7-3 0,0 0-1 16,1 0-1-16,-1 0-1 0,-2 3-1 15,-3 4 1-15,-4 3 0 0,-8 7 1 16,-2 4 1-16,-4 5 1 0,-7 6 1 16,-3 7-1-16,-6 6 0 0,-1 6 1 0,-7 7 1 15,0 7 0-15,-6 10 1 0,-6 2 1 16,4 9 1-16,-2 1 0 0,-1 5-1 15,4 4 0-15,2-3-1 0,-1-5 0 16,6-3-1-16,0-6 1 0,8-6-2 16,0-7-2-16,3-6-8 0,3-7-11 15,0-2-13-15,7-4-96 0,1-1-101 16,0-7-246-16</inkml:trace>
  <inkml:trace contextRef="#ctx0" brushRef="#br0" timeOffset="56108.6">17647 7827 507 0,'-17'17'111'0,"1"4"1"15,0 5-89-15,2 9-11 0,5 2-2 16,2 1-2-16,2-1-1 0,5-3-1 16,0-5 1-16,7-6 2 0,6-4 3 15,5-4 2-15,4-1-1 0,9-7 1 16,5 0-3-16,4-1-1 0,5-6-3 15,2 0-3-15,-2-6-1 0,-4-4-1 16,-2-3 0-16,-6-7-2 0,-6-12 0 16,-8-8-1-16,-5-7-1 0,-7-9 0 15,-7 1-2-15,0 0-1 0,-13 1-1 16,-7 10 1-16,-7 11 0 0,-6 8 0 16,-7 11 1-16,-3 9 1 0,-6 10 1 0,5 9 2 15,1 6 0-15,8 11 1 0,4 4 0 16,9 6 1-16,6 5 0 0,12-1 0 15,4 1 0-15,8-3-3 0,5-3-7 16,7-7-9-16,2-2-12 0,3-8 21 16,7-5-117-16,-4-4-97 0,5-6-238 0</inkml:trace>
  <inkml:trace contextRef="#ctx0" brushRef="#br0" timeOffset="56763.28">18606 6853 409 0,'-6'0'84'0,"6"0"-1"16,-3 0-77-16,3 0-1 0,0 4 6 15,0-4 4-15,-4 0 2 0,-1 0 2 0,1-5 2 16,-5 1 2-16,1 0-2 0,2-1-6 16,-1 2-3-16,-1-2-2 0,2 2-2 15,2 3-2-15,4-7-2 0,0 3-2 16,0 0-1-16,5 0 0 0,8-1 0 16,3 1-1-16,5-1 1 0,5-1-1 15,6 2 0-15,2 4 0 0,-1 0 1 16,0 9 0-16,-6 1 1 0,-3 4-1 0,-9 6 2 15,-8 3-1-15,-7 4 2 0,-9-2-1 16,-9 0 1-16,-4 0-1 0,-6-2 2 16,-3-2-1-16,0-4 2 0,1-5 0 15,3 1-1-15,4-3 0 0,4-2-1 16,5 0 0-16,6 1-2 0,8-2-1 16,5 4-1-16,12 0 0 0,2 1 0 15,10 2 0-15,2 3 0 0,0 3 0 0,1 0 0 16,-3-2 0-16,-5 0 0 0,-4 0 1 15,-8-2 2-15,-8-3 3 0,-7-4 3 16,-9-5 2-16,-9 1-1 0,-9-1 2 16,-7-4-2-16,-6 0-1 0,-4-4-2 15,-5-5-3-15,-3 2-2 0,1-2 1 16,-1-3-2-16,-1-1-8 0,2 0-10 16,3 3 79-16,8 0-195 0,10 0-120 0,7-3-328 15</inkml:trace>
  <inkml:trace contextRef="#ctx0" brushRef="#br0" timeOffset="63809.04">3142 9393 308 0,'0'0'84'16,"-6"0"3"-16,6-5-33 0,-2 5-21 16,2 0-11-16,0 0-8 0,0-4-6 15,0 4-4-15,0 0-3 0,0 4 0 16,-4-4-1-16,4 0 1 0,0 0 1 16,-6 3-1-16,6-3 1 0,-7 0 1 15,0 0 1-15,0-3-1 0,-1 3 2 16,-4-6 0-16,0 6 0 0,-2-4 0 0,1 4 0 15,-2-4-1-15,3 4-1 0,-1 0-1 16,3 0-1-16,-1 0 0 0,3 0 0 16,-3 0 0-16,4 0 1 0,1 0 2 15,1 0 2-15,2 0 1 0,3 0 2 16,-5-4 0-16,5 4-1 0,0 0-1 16,4 0-1-16,4 0-3 0,5 0-1 15,6 0-2-15,3 4 0 0,10-4 1 0,2 0 0 16,0 5-1-16,4-5 0 0,-4 0 1 15,3 3-1-15,-1-3 1 0,-3 0 1 16,-2 0 0-16,-1 0 0 0,1 0 0 16,1 0 0-16,-4 0-1 0,0 0 1 15,-2 0-1-15,-1 0-1 0,-5 5 1 16,1-5 0-16,-4 0 0 0,-3 3 1 16,-6-3-1-16,-2 0-1 0,-2 0-3 0,-4 0-11 15,-4 0-94-15,-2 0-90 0,-1-6-236 16</inkml:trace>
  <inkml:trace contextRef="#ctx0" brushRef="#br0" timeOffset="64775.68">3043 9783 351 0,'-14'0'86'0,"1"0"2"0,0 0-53 0,-2 0-10 16,2 0-8-16,-5 0-7 0,5 0-4 16,-2 6-2-16,-1-2-2 0,1 0-1 15,0-1 1-15,-2-3-1 0,4 6 0 16,-1-6 3-16,3 0 1 0,1 0 2 16,-3 0 3-16,6-6 1 0,0 6 2 15,1-6 0-15,0 6 0 0,3-5-1 16,-1 2 0-16,4 3-2 0,-5-4-1 0,5 4-2 15,0 0-2-15,0-4-1 0,0 4-2 16,5 0 0-16,2 0-1 0,6 0-1 16,5 0 2-16,8 0 0 0,8 0 2 15,8-6 0-15,11 2-1 0,6-2 1 16,6 2 0-16,6 0-1 0,-3-1-1 16,-1-2 0-16,-6 0-8 0,-3 1-14 0,-1 3-94 15,-15 3-94-15,-5-8-243 0</inkml:trace>
  <inkml:trace contextRef="#ctx0" brushRef="#br0" timeOffset="68793.17">4969 7460 318 0,'0'0'72'0,"0"-6"2"0,0 6-51 0,0-5-9 0,0 0-4 0,0 2-3 0,0-2-1 0,-5 1 0 0,5 1 2 0,-3 3 2 0,3-7 1 0,-4 7 2 0,4-5 2 16,0 5 0-16,0-4 0 0,-3 1-3 15,3-1 0-15,0-2-2 0,0 0 1 16,-4 0 0-16,4-4 1 0,0-2 0 16,-3-1-1-16,3-1-1 0,0-1-1 15,0-1-2-15,0 0-1 0,3 2-3 16,-3 0 0-16,7 1-1 0,-4 0-1 16,0 2 0-16,-3-2-1 0,6 2 0 0,-1 0 1 15,-5 1-1-15,3 3 1 0,-3 1 0 16,0 0 0-16,4 6 0 0,-4-4-1 15,0 4 0-15,0 0 1 0,3 0-2 16,-3 0 1-16,6 0-1 0,-6 0 1 16,4 4 0-16,-4-4 0 0,0 0 0 15,0 0 0-15,0 0 1 0,0 0-1 16,0 0 1-16,0 0-1 0,0 4 0 0,0-4 1 16,0 3-1-16,3 1 0 0,-3 0 0 15,6 2 0-15,-6 0 0 0,0 0 0 16,4 1 0-16,-4-3 0 0,0-1 1 15,3-3 0-15,-3 6 4 0,0-6 4 16,0 0 0-16,0 0 0 0,0 0 1 16,0 0 0-16,0 0-2 0,0 0-3 15,0 0-4-15,0 0 0 0,0 0-2 0,0 0 1 16,0 4-1-16,0-4 0 0,-6 8 0 16,2-4 0-16,-1 2 1 0,-1 3-1 15,-3 1 0-15,-2 4 1 0,-1 3 0 16,0 6 0-16,-2 4 0 0,0 7 0 15,0 3 0-15,2 3 1 0,-2-1-1 16,1-2 0-16,3-2 1 0,0-4-2 16,2-4 1-16,3-4-1 0,5-3 1 15,-5-1-1-15,5-3 0 0,5-2 1 0,0 0 0 16,1-2 0-16,3-5 0 0,2-3 1 16,2-4 0-16,6 0 0 0,1 0 0 15,6 0 0-15,3-7 0 0,2 2 0 16,-1-1 0-16,0 6-1 0,-1-5 1 15,3 5-1-15,-2 0 0 0,-5 5 0 16,0-1 0-16,-1 1 0 0,-1 0 0 16,-6-2 0-16,-3-3 1 0,-5 5-1 0,-2-5 0 15,-1 0 1-15,-6 0 0 0,3 0 0 16,-3-4 0-16,0 4 1 0,0 0-2 16,0 0 0-16,0 0-3 0,-3-4-3 15,3 4-4-15,-6 0-5 0,6-3-6 16,-2 3-11-16,2-7-86 0,0 3-87 15,0-6-218-15</inkml:trace>
  <inkml:trace contextRef="#ctx0" brushRef="#br0" timeOffset="69375.06">5334 7571 349 0,'0'0'80'0,"0"-4"0"0,-4 4-54 15,4 0-13-15,-4-4-5 0,4 4-3 16,-6 0-2-16,0-3-1 0,-1 3-1 16,3-6 0-16,-2 2 1 0,0-1 3 15,-1 0 1-15,2-1 2 0,-1 0 2 16,0-1 1-16,0-1 2 0,0-2-1 0,2-1-1 15,-2-1-2-15,6-1-2 0,-4-3-2 16,4 0-1-16,0-2-2 0,0-5 0 16,0 1-1-16,0-1 0 0,0-4 0 15,-4 0 0-15,1 0 0 0,-2 0-1 16,2 3 1-16,-1 4-1 0,4 1 0 16,-4 2 1-16,4 5-1 0,0 5 0 15,0 1-1-15,0 6-1 0,0 0 1 16,0 0-1-16,0 11-1 0,0 3 1 0,0 6 1 15,0 6 0-15,-4 8 1 0,4 8 1 16,0 9 0-16,0 6 1 0,0-1 0 16,0 3 1-16,5 2 0 0,-2-3-4 15,3-1-7-15,0-3-19 0,1-4-70 16,1-2-80-16,-2-7-194 0</inkml:trace>
  <inkml:trace contextRef="#ctx0" brushRef="#br0" timeOffset="74274.68">4277 9591 425 0,'4'-34'96'0,"2"-5"1"0,0 7-74 0,-1 0-4 0,0 3-7 0,-1 7-5 0,0 7-2 0,-4 6 0 0,3 4 0 0,-3 5 0 0,0 0 0 0,0 5-1 0,-7 12 2 0,3 11-1 0,0 5 0 0,-2 9-1 0,-2 9 0 0,2 6 1 0,1-2-1 0,5 1 0 0,0-8-1 0,0-2-1 16,11-7 0-16,0-10-1 0,0-8 1 16,4-9-1-16,5-12 1 0,4-12 0 15,2-8 0-15,7-7-1 0,3-7 0 0,1-3-2 16,1 0-1-16,-2-1-3 0,-5 5-1 16,-7 3-1-16,-5 5 0 0,-6 8-1 15,-5 7 0-15,-8 10 2 0,0 6 2 16,-3 12 2-16,-10 10 2 0,-2 11 1 15,-7 9 1-15,1 12 2 0,-3 7 1 16,3 0 1-16,0 1-1 0,5-5 0 16,5-2-1-16,3-11-1 0,4-9-1 15,4-5 0-15,9-5-2 0,6-4-7 0,3-4-12 16,4-2-88-16,3-6-88 0,3-5-224 16</inkml:trace>
  <inkml:trace contextRef="#ctx0" brushRef="#br0" timeOffset="74573.48">4969 9915 511 0,'-11'34'106'0,"4"-1"-1"16,0 11-97-16,7 5-3 0,0 2-2 15,9-3-2-15,4-14-2 0,10-5 0 16,2-7-1-16,5-6-1 0,9-10 1 15,5-11 1-15,3-8 1 0,-2-6 1 16,-3-7-2-16,-2-14-2 0,-1-12-5 0,-12-9-3 16,-6-7-3-16,-5-4-2 0,-8 1 0 15,-8 5 0-15,-8 10 3 0,-9 16 3 16,-3 15 5-16,-7 11 3 0,-10 18 3 16,-2 13 2-16,-3 5 1 0,-4 14 1 15,3 8 1-15,2 9-1 0,8 3-1 16,13 0-1-16,8-5-7 0,12-6-9 15,13-8-79-15,6-8-78 0,5-13-197 16</inkml:trace>
  <inkml:trace contextRef="#ctx0" brushRef="#br0" timeOffset="74875.15">5441 8993 436 0,'6'-30'93'0,"13"2"1"16,12 9-81-16,10 6-3 0,5 6-4 16,4 7-2-16,0 7-1 0,-1 6 0 15,-4 9 0-15,-12 3 3 0,-7 5 1 16,-6 2 1-16,-7 0 2 0,-7-1 0 16,-6 0 1-16,0 0 0 0,-7-3-3 15,-6-3-2-15,0 0-1 0,-6 1-2 16,2 1-1-16,-1-1-1 0,-1-3 0 0,3-2 0 15,5 6 0-15,1-4 0 0,10 0 0 16,0-3-1-16,14-1 1 0,3-3 1 16,8-2-1-16,2-4 0 0,3-4-3 15,1-6-5-15,2-4-7 0,6-2-16 16,-1-6-79-16,-3-1-87 0,9-5-209 16</inkml:trace>
  <inkml:trace contextRef="#ctx0" brushRef="#br0" timeOffset="75991.28">6895 8820 332 0,'0'-11'88'16,"0"3"2"-16,0 0-27 0,-6 2-36 0,-1 2-11 16,-3 4-5-16,-5 0-3 0,-3 4-2 15,-7 6 1-15,-7 5 2 0,-7 4 1 16,-7 13 2-16,-6 11 0 0,-2 7 0 16,-5 9-1-16,-1 6-2 0,-1 12-2 15,8 15-1-15,2 2-2 0,4 1-1 16,7 5 0-16,18 3-1 0,11 5-1 15,11-8 1-15,12-12 0 0,9-6-1 0,12-4 1 16,6-12-1-16,-3-5 0 0,6-7 0 16,-1-3-2-16,1-2-4 0,1-7-5 15,-2-1-7-15,0-3-17 0,-1-11-75 16,-1-8-83-16,-2-8-199 0</inkml:trace>
  <inkml:trace contextRef="#ctx0" brushRef="#br0" timeOffset="76324.18">6824 9554 451 0,'-15'-4'98'15,"-4"11"1"-15,-3 14-79 0,-3 13-6 16,2 7-6-16,4 9-1 0,2 2-1 16,9 5-1-16,8 0 0 0,11-4 1 0,10-7 2 15,7-7 3-15,6-8 1 0,9-10 1 16,0-14 0-16,9-11 0 0,5-8-3 15,0-12-1-15,2-8-4 0,-1-11-1 16,-9-7-1-16,-2-5-1 0,-12-4-1 16,-13-9 0-16,-13-5-1 0,-9-5 0 15,-15 3-1-15,-11 6 0 0,-13 10-1 16,-10 11 0-16,-3 14 1 0,-3 17-1 0,-3 17 1 16,-2 16 1-16,2 9-1 0,10 11 1 15,3 6 0-15,6 5-5 0,5 3-6 16,9 1-8-16,14-2-8 0,11 0-21 15,10-6-68-15,9-10-83 0,8-2-189 16</inkml:trace>
  <inkml:trace contextRef="#ctx0" brushRef="#br0" timeOffset="76490.66">7331 9756 435 0,'0'6'98'0,"-7"6"2"16,-4 6-72-16,-1 11-8 0,-2 9-6 15,-1 7 0-15,-3 7-3 0,-3 0-3 16,-1 2-3-16,-5-2-1 0,1-3-1 16,-4-1-2-16,3-3-3 0,0-1-3 15,5-1-5-15,4-5-10 0,9-4-18 0,9-6-69 16,2-9-78-16,12-13-189 0</inkml:trace>
  <inkml:trace contextRef="#ctx0" brushRef="#br0" timeOffset="76857.65">7727 9484 384 0,'2'-31'82'0,"-2"2"1"16,-2 5-71-16,2 12-4 0,-11 6 1 15,-1 12 3-15,-4 3 4 0,-9 12 4 16,-2 10 3-16,-4 7 3 0,-2 6 0 15,3 6-2-15,2 0-5 0,4 4-5 16,16-5-5-16,4-2-3 0,9-4-2 0,9-7-1 16,6-6-1-16,12-5 0 0,8-11 1 15,1-9-1-15,4-11 1 0,2-9-1 16,-3-10 0-16,-3-4 0 0,-8-11-1 16,-6-5 0-16,-9-5-1 0,-8-10 0 15,-10-3-1-15,0-3 0 0,-15 2-1 16,-9 7-1-16,-5 11 0 0,-4 10 1 15,-7 18 0-15,-6 18 0 0,-1 14 1 0,0 15 1 16,3 11 0-16,3 8 0 0,2 6-4 16,7 3-5-16,12-1-11 0,6-4-18 15,6-5-74-15,8-5-86 0,13-6-204 16</inkml:trace>
  <inkml:trace contextRef="#ctx0" brushRef="#br0" timeOffset="77324.06">8411 9221 438 0,'-6'-22'107'0,"3"2"1"16,3 3-45-16,9 5-44 0,2 3-5 15,2 2-7-15,4 1-4 0,2 0-2 16,7 1 0-16,-1 0 0 0,3 5-1 16,0 0 1-16,-1 6 0 0,5 5 1 15,-6 6 0-15,0 9 0 0,-6 8 1 0,-7 10-1 16,-10 9 1-16,-7 8-1 0,-11 0-2 15,-12 3-2-15,-8 0-1 0,-4-3 0 16,-3-7 0-16,-3-10-1 0,4-3 1 16,0-4 1-16,10-6 4 0,4-3 1 15,4-7 2-15,8 2 0 0,8-1 1 16,7-2 1-16,9-1-1 0,5-1 0 16,8-2-2-16,8-3 0 0,7-2-1 15,9-7 0-15,7 1-1 0,3-5-1 0,3 0-4 16,0-5-6-16,-2 1-11 0,-7-1-97 15,-6 1-96-15,-2-9-242 0</inkml:trace>
  <inkml:trace contextRef="#ctx0" brushRef="#br0" timeOffset="78007.1">10322 9363 415 0,'0'-7'91'0,"5"1"0"0,-5 2-71 16,3 4-9-16,-3 0-5 0,4 0-2 15,-4 0 1-15,0 0 3 0,0 5 4 16,0-5 5-16,0 3 3 0,-6 0 2 16,-2 3 0-16,-8 1-2 0,-6 2-4 15,-12 0-3-15,-10 4-3 0,-5 4-4 16,-8 3-3-16,-3-2 0 0,-4 0-1 15,3-3-1-15,4 1 0 0,2-3 0 16,9-7-1-16,0-6 1 0,10 2-2 0,5-2-2 16,4 0-4-16,14 0-8 0,3-2-7 15,10 2-15-15,4 0-80 0,9-6-88 16,6 1-209-16</inkml:trace>
  <inkml:trace contextRef="#ctx0" brushRef="#br0" timeOffset="78205.19">9911 9206 406 0,'0'-22'106'16,"0"6"0"-16,-6 2-40 0,1 10-37 16,-2 8-12-16,-1 10-8 0,-3 3-5 15,1 11-4-15,-2 9 2 0,1 12 0 16,0 6 0-16,4 3 2 0,4-2 0 16,3 2 1-16,0-1-1 0,3-6 1 15,2-11-2-15,1-6 1 0,2-3-2 16,2-1 0-16,-3-3-4 0,0-3-10 0,0-4 46 15,-2-1-146-15,-3-6-99 16,-2-6-268-16</inkml:trace>
  <inkml:trace contextRef="#ctx0" brushRef="#br0" timeOffset="78939.45">10592 9329 446 0,'0'-14'102'0,"0"3"0"0,-7 7-75 0,-4 13-7 16,3 7-7-16,-4 13-6 0,-2 11-3 15,-3 6-1-15,2 8 1 0,3 5-1 16,5-1-1-16,7-7 1 0,6-7-2 15,13-6 1-15,7-7 0 0,8-7 0 16,10-14 2-16,4-10 0 0,5 0 0 16,0-8 1-16,-5-11 0 0,0-7-1 15,-6-6 0-15,-8-2-1 0,-8-5-1 16,-10-8 0-16,-7-3-3 0,-9 1-2 0,-14 0-2 16,-5 3-1-16,-9 3 0 0,-3 9-1 15,-6 13 0-15,-4 8 2 0,-5 13 2 16,-2 11 1-16,-2 11-3 0,1 10-6 15,4 5-9-15,0 8-24 0,11-3-61 16,8 1-78-16,11-2-184 0</inkml:trace>
  <inkml:trace contextRef="#ctx0" brushRef="#br0" timeOffset="79073.64">11029 9681 395 0,'46'4'99'0,"-12"11"1"15,-7 6-43-15,-13 12-30 0,-3 12-12 16,-11 10-6-16,-12 8-3 0,-4 2-5 15,-7-4-8-15,-4 3-12 0,-4-10-3 16,1-9-80-16,-1-9-80 0,2-9-195 16</inkml:trace>
  <inkml:trace contextRef="#ctx0" brushRef="#br0" timeOffset="79407.7">11503 9351 462 0,'-9'10'101'0,"2"7"2"15,-3 12-84-15,-1 10-3 0,-2 8-5 16,1 3-2-16,-1 1-1 0,5 1-4 16,3-10 0-16,5-6-2 0,7-3 1 15,4-8-1-15,9-8 1 0,7-9 0 16,7-8 0-16,7-6 0 0,4-8-1 15,1-8 1-15,2-6-1 0,-5-5 0 0,-3-9 0 16,-11-8-1-16,-4-11-1 0,-10-1 0 16,-11-1 0-16,-4 1-1 0,-17 5 0 15,-3 13 0-15,-13 12 0 0,-7 14 0 16,-1 18 0-16,-3 5 0 0,-2 15 1 16,3 10 0-16,4 8 0 0,4 9-1 15,6 6-7-15,7-1-12 0,6 2-89 0,5-1-89 16,11-3-227-16</inkml:trace>
  <inkml:trace contextRef="#ctx0" brushRef="#br0" timeOffset="80390.59">12111 9151 364 0,'-19'9'84'15,"-2"6"3"-15,-2 5-62 0,0 4-2 16,-4 12-1-16,-2 6-4 0,0 5-2 0,5 4-2 16,4-1-2-16,7 0-3 0,7-1-2 15,9-6-2-15,9-6 0 0,8-5-2 16,3-9 0-16,8-5 0 0,1-5 1 16,2-8-1-16,3-5 1 0,1-5 0 15,-1-6 0-15,3-3 0 0,-6-4 0 16,-2-4 0-16,-3-8-1 0,-6-9 0 15,-9-6-1-15,-7-7-1 0,-7-1 0 16,-8-3 0-16,-8 5 0 0,-4 8 0 0,-5 9 0 16,-6 10 0-16,-4 10 0 0,-1 14 0 15,2 8-1-15,-3 5 0 0,3 9-2 16,3 9-5-16,6 8-7 0,6 5-14 16,5-2-79-16,6 2-85 0,13-2-206 15</inkml:trace>
  <inkml:trace contextRef="#ctx0" brushRef="#br0" timeOffset="80740.39">12805 8890 464 0,'3'-30'98'0,"7"4"0"0,5 11-87 16,3 9-2-16,5 6-3 0,1 6-4 0,2 4 0 15,0 4-1-15,-5 5 1 0,3 4 1 16,-3 5 1-16,-4 4 0 0,0 2 2 16,-5 2 0-16,-6 0-1 0,-6 3 0 15,-7 1 0-15,-5-2-2 0,-8-1 0 16,-5 2-1-16,-6 3 1 0,-6 0-1 16,-1 0 1-16,-3-1 0 0,-5-2 1 0,1-1-1 15,1-5 1-15,7-4 0 16,6-1 0-16,7-6 1 0,11-4 0 0,10-1 2 15,10-1 0-15,15 0 0 0,8 1-1 16,10 0 0-16,10-2 0 0,4 1-3 16,5-4-1-16,1 0-3 0,1-5-7 15,-1-2-11-15,0-5-52 0,-5 4-47 16,-5-4-87-16,-3-4-196 0</inkml:trace>
  <inkml:trace contextRef="#ctx0" brushRef="#br0" timeOffset="81038.52">13513 9325 522 0,'-7'-15'110'0,"0"2"1"16,0 9-98-16,1 10-2 0,0 5-7 16,0 3-4-16,4 0-4 0,2-1-1 0,0-2-2 15,6-5 1-15,2-6-1 0,3-4 1 16,0-6 2-16,5-1 3 0,-3-4 4 15,-4-1 2-15,-2 3 3 0,-7 1-1 16,0 5 1-16,-7 1 0 0,-5 6-1 16,-2 0-2-16,-1 8-2 0,-3 1-2 15,3 1 0-15,-2 3-1 0,7 2-1 0,1-1-2 16,4-4-5-16,5 0-6 0,0-4-17 16,9-6-82-16,5 0-88 0,6-9-215 15</inkml:trace>
  <inkml:trace contextRef="#ctx0" brushRef="#br0" timeOffset="81640.2">13996 8949 530 0,'0'-28'114'0,"-7"10"0"0,1 18-96 16,0 12-6-16,-1 11-5 0,-6 5-4 15,3 5-2-15,-1 3 0 0,-1 0 0 16,6-1 0-16,3-3-1 0,3-1 1 15,2-6-1-15,5 2 1 0,6-5 0 16,0-3 0-16,4-5 0 0,0-4 0 0,7-5 1 16,2-5 0-16,1-5 0 0,1-5 0 15,-1-4-1-15,3-6 1 0,-7-3-1 16,0-1-1-16,-7-3 0 0,-3-1-1 16,-6 4-1-16,-1 1 0 0,-6 2-1 15,0 5 0-15,-8 6 0 0,-3 7 1 16,-4 9 1-16,-3 7 0 0,-2 6 1 15,0 11 1-15,-1 8 1 0,-4 4 0 16,3 6-1-16,2 7 1 0,3 4 0 16,2 0-3-16,7-2-4 0,3-4-4 0,9-7-6 15,6-11-6-15,10-9-9 0,11-12-12 16,4-6-20-16,11-3-9 0,6-10 3 16,2-1 5-16,0-7 9 0,3-7 11 15,-9-10 27-15,2-5 36 0,-10-3 24 16,-5 0 9-16,-8 2 5 0,-5 4 3 15,-4 10-3-15,-7 10-13 0,-7 12-13 0,-4 0-8 16,0 11-6-16,0 3-4 0,0 4-3 16,0 2 1-16,0 3 0 0,4-2 0 15,8-2-2-15,3-4-1 0,5-3-2 16,11-5 0-16,2-7-2 0,2-3-1 16,3-10-1-16,-3-6-1 0,-1-6 0 15,-5-12-1-15,-8 1-1 0,-8-9 1 16,-7-5-1-16,-6 2-2 0,-14-2-1 0,-4 1-2 15,-9 7-1-15,-6 2 0 16,-7 9 0-16,-2 11-1 0,-5 12 2 0,0 12 2 16,4 9-2-16,-2 10-2 0,5 11-10 15,2 8-14-15,4 3-82 0,9 2-88 16,11 0-219-16</inkml:trace>
  <inkml:trace contextRef="#ctx0" brushRef="#br0" timeOffset="81741.85">15060 8625 396 0,'12'-74'0'0,"5"9"-57"16,2 17-282-16</inkml:trace>
  <inkml:trace contextRef="#ctx0" brushRef="#br0" timeOffset="81888.3">15317 8494 364 0,'23'57'100'16,"0"14"4"-16,-10 20-45 0,-2 14-11 15,-11 15-13-15,-7 21-9 0,-10 12-9 16,-14 5-5-16,-10 9-5 0,-12-9-6 16,-9-8-8-16,-9-16-8 0,-8-19-9 15,-7-18-12-15,-4-14-76 0,-1-20-82 16,0-16-191-16</inkml:trace>
  <inkml:trace contextRef="#ctx0" brushRef="#br0" timeOffset="85106.26">3116 11079 429 0,'-2'-4'101'0,"2"-5"-1"15,0 5-69-15,9-1-7 0,4 5-9 16,7-4-5-16,6 4-4 0,7 0-1 16,6 0-1-16,2 0 0 0,5 0 0 15,2 0-2-15,9 5 0 0,-2-5-1 16,2 0 1-16,-3 0-1 0,0 0 0 15,-4 0 0-15,-10 0-4 0,-11 0-6 0,-3 8-14 16,-12-1-83-16,-7 4-87 0,-10 4-216 16</inkml:trace>
  <inkml:trace contextRef="#ctx0" brushRef="#br0" timeOffset="85256.92">3103 11412 476 0,'-41'5'107'0,"7"-5"1"0,14 5-80 0,20 1-7 15,10 2-7-15,22-1-4 0,15-3-4 16,5 0 0-16,14 1-1 0,2-5-1 16,5 4-6-16,6-4-7 0,-1 5-12 15,-4 0-53-15,-2 0-39 0,1-5-81 16,-1 0-178-16</inkml:trace>
  <inkml:trace contextRef="#ctx0" brushRef="#br0" timeOffset="85906.54">4375 11659 398 0,'-3'0'89'15,"6"0"1"-15,4 0-61 0,6-8-14 16,0 3-8-16,9-4-3 0,5-3 1 16,2-5-1-16,6-4-1 0,4-8-1 15,0-7 0-15,0-6 0 0,2-2-1 0,-2-5 0 16,0-1 0-16,-4 0 0 0,-2 6 0 16,-7 5-1-16,-2 8 1 0,-5 5-1 15,-7 8 1-15,-6 7-1 0,-6 7 0 16,-5 4 1-16,-5 6 1 0,-5 6 2 15,-8 5 5-15,-5 7 3 0,-1 7 2 16,-4 8 2-16,-4 11 0 0,-1 6-1 0,-3 5-3 16,2 5-3-16,2 1-3 0,3-2-4 15,3-1-3-15,5-3-5 0,6-5-6 16,7-6-9-16,8-5-16 0,5-7-75 16,5-6-82-16,8-13-198 0</inkml:trace>
  <inkml:trace contextRef="#ctx0" brushRef="#br0" timeOffset="86505.28">5724 11116 414 0,'13'-15'90'0,"4"3"1"0,3-1-76 16,-1 5-1-16,-1 2-6 0,-1 1-3 15,-5 1 0-15,-2-1 3 0,-4 5 4 16,-1-6 2-16,-2 1 4 0,-3 0 2 15,0-3 1-15,0 2-1 0,0-3-3 0,0 0-4 16,0 2-2-16,-5-4-4 0,1 3-2 16,-2-2-2-16,-6 0 0 0,-2 2-2 15,-4 2 1-15,-4 0-2 0,-3 6 1 16,-2 0 0-16,-4 0 0 0,-5 10 0 16,0 5-1-16,0 4 1 0,3 4 0 0,-7 7 0 15,3 1 0-15,4 6-1 0,4 4 1 16,-1 1 0-16,3 4-1 0,4 7 1 15,0 5-1-15,6 0 1 0,4 1-1 16,5-3 0-16,8 0 1 0,0-10-1 16,12-3 0-16,3-11-1 0,5-7 1 15,1-6 0-15,7-9-1 0,5-5 2 16,-1-5-1-16,4-9 1 0,3-2 0 16,4-2 1-16,-6-3-1 0,-6-2 0 15,-5-3 0-15,-4 0-1 0,-10-6-2 16,-7-6 0-16,-12 1 0 0,-10 0-2 0,-7 4 1 15,-8 5 0-15,-2 5 0 0,-8 11 1 16,-4 7 1-16,3 10 0 0,0 8 0 16,1 4 0-16,1 3-5 0,0 0-9 15,4 2-12-15,9-3-89 0,3 1-92 16,8-6-231-16</inkml:trace>
  <inkml:trace contextRef="#ctx0" brushRef="#br0" timeOffset="87107.67">6056 11312 440 0,'-20'16'97'0,"-1"5"0"16,3 8-80-16,-1 8-2 0,4 4-3 15,1-1-5-15,6-2-2 0,1-3-1 16,7-4-2-16,0-8 1 0,7-7 1 15,11-9 1-15,5-4 0 0,8-3 0 16,11-6 1-16,2-4-1 0,6-4-1 16,2-5 0-16,-2-6-2 0,-8-5 0 15,2-7 0-15,-14-6-1 0,-3-1-1 16,-9-6 0-16,-10 1 0 0,-8 3 0 0,0 5 0 16,-16 3 2-16,-9 8 1 0,-7 3 1 15,-9 13 0-15,-6 6 1 0,-11 8 0 16,1 3-1-16,1 9-1 0,4 5-1 15,6 4 0-15,12 4-1 0,2 0 0 16,17 0 1-16,7 1-1 0,8 0 0 16,0 0 0-16,14-3 1 0,12-4-1 15,8-3 1-15,13-2 0 0,13-10 1 16,6-4-1-16,5-8-1 0,1-5 1 16,-3-4-1-16,1-2-1 0,-8-2 1 0,-5-1-1 15,-8 3 0-15,-4 0 0 0,-6 8 0 16,-11 5-1-16,-8 6 2 0,-13 6 0 15,-14 5 1-15,-8 9 1 0,-6 3 1 16,-2 4 1-16,-5 5 0 0,2 0-1 16,6 0 0-16,8-1-1 0,9-5-2 0,6-2 0 15,15-5 0-15,8-7 0 0,8-7 0 16,11-5 0-16,1-11 0 0,6-4-1 16,-1-10-1-16,6-5-1 0,-3-4-1 15,3-6-2-15,-4-3-1 0,-4-3-2 16,-5 1 0-16,-8 0 1 0,-8 2-1 15,-12 1 2-15,-16 8 0 0,-11 6 2 16,-10 4 1-16,-18 8 1 0,-3 10 1 16,-9 10-1-16,-2 6 0 0,-6 5-4 0,3 6-8 15,3 4-12-15,7 2-84 0,1-1-87 16,7-1-216-16</inkml:trace>
  <inkml:trace contextRef="#ctx0" brushRef="#br0" timeOffset="87392.1">7574 11278 426 0,'-5'4'92'0,"0"-4"0"0,-1 0-74 15,-2 0-10-15,1 0-8 0,-1 3-2 16,-3-3-2-16,4 0-1 0,1-4 2 0,3-1 5 15,-1 1 7-15,4-3 6 0,0-1 4 16,0 1 2-16,0 0 2 0,0 4-3 16,0 0-3-16,0 3-5 0,-6 0-3 15,4 0-3-15,-4 3-3 0,0-3 1 16,3 0-1-16,-1 0-2 0,4 0-4 16,-4 0-8-16,4 0-12 0,0 0-90 15,0-8-91-15,0 8-228 0</inkml:trace>
  <inkml:trace contextRef="#ctx0" brushRef="#br0" timeOffset="88204.96">8059 11024 416 0,'16'-31'97'0,"3"0"3"0,-3 5-66 16,-2 5-9-16,-4 7-8 0,-4 10-2 0,-6 8 0 15,-9 13 1-15,-3 8 1 16,-6 7 1-16,-1 7-1 0,-2 5 1 0,-3 5-4 16,4-2-4-16,7-4-3 0,7-1-2 15,6-5-3-15,8-5 0 0,10-6 0 16,5-9-1-16,5-3 1 0,9-8 0 15,-1-12 0-15,1-6-1 0,4-4 1 16,-5-6 1-16,1-6-2 0,-6-3 0 16,-7-4-1-16,-5 1 0 0,-8-6-1 0,-11-4 0 15,-3 0-2-15,-13 7 0 0,-9 4 0 16,-9 11 0-16,-6 9 1 0,-9 13 0 16,-4 20 1-16,-1 6 0 0,3 6-1 15,3 4-2-15,5 1-4 0,11 4-6 16,9-5-9-16,11 1-13 0,12 0-84 15,5-1-89-15,18-6-217 0</inkml:trace>
  <inkml:trace contextRef="#ctx0" brushRef="#br0" timeOffset="88356.25">8626 11443 352 0,'0'31'94'15,"0"7"3"-15,-13 5-40 0,-4 8-18 16,-2 2-15-16,-7 3-8 0,-3 1-6 0,-1 0-4 15,2 0-3-15,3-6-2 16,1-5-3-16,3-7-5 0,5-9-11 0,3-7-15 16,7-7-67-16,6-9-78 0,6-7-183 15</inkml:trace>
  <inkml:trace contextRef="#ctx0" brushRef="#br0" timeOffset="88705.29">8815 11410 475 0,'-6'-13'105'0,"6"-3"1"0,0-3-84 15,16 1-7-15,3 0-12 0,10-5-6 16,5-2-2-16,7-7-1 0,4 0-1 15,1-1 1-15,1-2 4 0,0-5 4 16,-5 9 2-16,-5 3 2 0,-5 10-1 16,-6 10 0-16,-11 8 1 0,-8 11-1 15,-9 12 0-15,-11 8 0 0,-6 6 0 16,-8 4 3-16,-8 4 2 0,-1 0 2 16,1 2-1-16,2-2-1 0,1 1-1 0,6-5-1 15,6-2-2-15,3-3-5 0,6-5-8 16,3-6-12-16,8-2-15 0,0-9-84 15,10-1-92-15,10-6-222 0</inkml:trace>
  <inkml:trace contextRef="#ctx0" brushRef="#br0" timeOffset="89289.78">9964 11090 573 0,'-12'-9'128'0,"7"-3"0"0,5 7-98 16,6 5-7-16,7 0-12 0,6 4-6 0,8-4-5 15,6 3-1-15,11 1 0 0,3-4 0 16,5 0-1-16,-1 0 1 0,0-4 0 16,-4 4 0-16,-8 0 1 0,-5 0-2 15,-7 0-7-15,-8 5-10 0,-9 1-15 16,-10 6-93-16,-9 4-100 0,-8 0-245 15</inkml:trace>
  <inkml:trace contextRef="#ctx0" brushRef="#br0" timeOffset="89507.23">9814 11433 499 0,'-21'0'114'16,"9"0"2"-16,6 0-81 0,12 0-10 15,11 6-8-15,8-6-6 0,8 4-5 16,11-4-2-16,11 0 0 0,9-3-1 15,8-1-1-15,-4 1 0 0,3 3-1 0,-4-7 0 16,-4 7 0-16,-14 0-1 0,-9 0-2 16,-8 0-7-16,-10 0-12 0,-6 0 63 15,-12 0-162-15,-4 0-105 0,-2 0-281 16</inkml:trace>
  <inkml:trace contextRef="#ctx0" brushRef="#br0" timeOffset="90537.12">11091 11081 446 0,'-3'0'100'15,"-1"-5"1"-15,4 5-73 0,0 0-7 16,7 0-7-16,2 0-3 0,2-4-1 0,2-2-1 16,6 1 1-16,2-5-2 0,5-4-1 15,7-5-3-15,0-4-1 0,4-3-1 16,-1-3 0-16,1-5-1 0,-3-1 0 16,-2 4 0-16,-3 6-1 0,-5 4 0 15,-6 6-1-15,-5 7 0 0,-4 5-1 16,-9 7 1-16,0 9 1 0,-15 9 1 15,-2 10 3-15,-6 5 2 0,-6 9 3 16,-4 6 1-16,-2-2 0 0,-3 2-1 0,1-3-1 16,1-5-3-16,4-4-1 0,4-1-2 15,3 0-3-15,9-4-5 0,5-6-8 16,7-4-9-16,4-2 3 0,8-7-101 16,6-9-93-16,3-7-229 0</inkml:trace>
  <inkml:trace contextRef="#ctx0" brushRef="#br0" timeOffset="90989.51">12315 10785 468 0,'0'-4'106'0,"2"-1"0"0,-2 3-81 16,5-3-3-16,-5 2-8 0,0-2-4 15,0-5-4-15,0 2 0 0,-6-7 1 16,-1 1 2-16,-3-3 2 0,-3 0 1 16,0 1 0-16,-4 3 1 0,-3 3-1 15,-2 2-2-15,-7 8-2 0,-2 8-3 0,-4 8-2 16,-4 7-1-16,-3 3 0 0,-5 11-1 15,1 9 0-15,1 4 0 0,0 7 0 16,4-2 0-16,7 0 0 0,4 3 0 16,10-4-1-16,9-4 0 0,11-9 0 15,4-2 0-15,9-3 0 0,8-5-1 16,5-4 0-16,4-7 0 0,5-6 1 16,3-7-1-16,-1-7 1 0,3-10 0 15,-2-3 0-15,-3-7-1 0,-3-8 1 16,-3-2-2-16,-8-5 0 0,-11 2 0 0,-10-3 0 15,-4 5-1-15,-16 6 0 0,-9 8 0 16,-8 6 1-16,-10 11-1 0,-2 0-4 16,-5 11-7-16,-1 4-10 0,2 4-16 15,1 2-82-15,12 3-90 0,13 1-218 16</inkml:trace>
  <inkml:trace contextRef="#ctx0" brushRef="#br0" timeOffset="91324.08">12665 11032 510 0,'-29'23'114'0,"4"-2"1"0,1 6-90 15,1 6-6-15,8-1-5 0,6-3-6 16,9-4-3-16,8-4-2 0,10-5-1 15,10-3 0-15,11-4 0 0,8-9 0 16,9-5 0-16,1-2 0 0,1-8 0 16,0-4 0-16,-5-9-1 0,-5-6-2 15,-11-10-2-15,-8-9-1 0,-11-5-1 16,-8-4 0-16,-10-1-2 0,-12 2 2 0,-7 8 3 16,-10 14 2-16,-11 12 2 0,-6 15 1 15,-7 12 0-15,-7 17 0 0,-3 10 0 16,-1 13-1-16,0 12-4 0,9 8-14 15,5 4-101-15,5 0-96 0,9 1-253 16</inkml:trace>
  <inkml:trace contextRef="#ctx0" brushRef="#br0" timeOffset="99722.47">13904 10575 349 0,'-13'3'88'0,"-1"2"4"16,-5 2-48-16,-1 2-10 0,-1 4-7 16,-5 5-5-16,-6 6-5 0,-2 5-2 15,-1 12-3-15,-3 10-3 0,2 8-2 16,4 6-2-16,2 3-2 0,10-1 0 0,6 2-1 15,7-10-1-15,7-4-1 0,0-8 1 16,12-3 0-16,3-5-2 0,2-3-1 16,3-5-5-16,1-1-14 0,0-4-83 15,0-3-86-15,-2-2-217 0</inkml:trace>
  <inkml:trace contextRef="#ctx0" brushRef="#br0" timeOffset="100122.85">14195 10657 517 0,'0'-16'113'0,"5"6"-1"15,-5 10-91-15,-11 5-5 0,2 10-8 16,-6 8-5-16,-4 4 0 0,-5 10 0 16,-2 7 1-16,-1 8 0 0,4 3 0 15,-1 0-1-15,5-2 0 0,5 1-1 0,2-4 0 16,4-4 0-16,1-7-1 0,7-6-1 15,-6-2-1-15,6-5-3 0,0-2-3 16,8-6-5-16,-3-4-3 0,-1-2-6 16,4-6-13-16,0-6-82 0,6-8-85 15,5-3-209-15</inkml:trace>
  <inkml:trace contextRef="#ctx0" brushRef="#br0" timeOffset="100384.84">14473 10678 428 0,'8'-6'107'0,"-4"1"6"0,2 1-64 16,-6 4-10-16,-6-6-5 0,-3 3-5 15,-7 3-4-15,-7-5-5 0,-8 5-6 16,-7 0-3-16,-3 0-2 0,-5 0-2 16,-1 0-3-16,1 8-2 0,3 0-2 15,1 1-3-15,7-2-3 0,1 2-3 0,4-3-6 16,3-1-6-16,6-5-8 0,3 5-9 16,7-5-87-16,1 0-88 0,7 0-219 15</inkml:trace>
  <inkml:trace contextRef="#ctx0" brushRef="#br0" timeOffset="100937.46">14445 10864 388 0,'-5'-11'98'15,"2"5"1"-15,-2 2-51 0,-3 4-14 16,-3 10-9-16,-3 3-5 0,-1 5-1 15,-3 8-2-15,-3 5 2 0,-3 3 0 16,3 0-2-16,2 3-3 0,2-1-2 0,1 0-4 16,2-3-2-16,7 2-2 0,2-3-2 15,5 0-1-15,11-3-1 0,4 0-1 16,5-3 1-16,9-5-2 0,1-4-1 16,8-5-3-16,-4-6-4 0,1-6-5 15,-2 0-6-15,-1-8-12 0,-5-5-88 16,-3-3-88-16,-4-3-220 0</inkml:trace>
  <inkml:trace contextRef="#ctx0" brushRef="#br0" timeOffset="101086.43">14215 11128 447 0,'-29'-3'102'0,"5"3"0"0,11 0-70 16,10 3-11-16,11 2-6 0,7 1-6 15,11 1-2-15,7 0-1 0,11-1 0 16,-1 2-4-16,8-2-8 0,-2-1-16 0,3-5-86 15,4-3-87-15,-3 3-223 0</inkml:trace>
  <inkml:trace contextRef="#ctx0" brushRef="#br0" timeOffset="101486.47">14850 11200 369 0,'-13'6'99'0,"4"-1"3"16,1-1-44-16,3 1-17 0,5-1-9 15,0 0-8-15,0-4-6 0,0 4-4 16,5-4-3-16,3 0-2 0,0 0-2 16,3-6-1-16,1 0-1 0,0 0-1 15,1-4 0-15,-1-1-1 0,-4-2 0 16,-4 0-1-16,-4-3 0 0,0 2 0 16,-10 0 0-16,1 3-1 0,-5 4 0 15,-4 7 0-15,-5 0 0 0,-2 9-1 0,-1 3 1 16,-2 5-1-16,-3 4 0 0,6 4 1 15,4-2 0-15,3 0 0 0,5 0 0 16,4-2 1-16,9 0 0 0,0-3 0 16,12-7 0-16,2 0 1 0,5-2-1 15,3-5 0-15,5-4-1 0,3-10 0 16,3-1 0-16,-5-2-1 0,3 0-1 16,-4-6 0-16,-4 0 0 0,-4 2 0 0,-5 5 1 15,-5 1 0-15,-4 1 0 0,-5 6 0 16,-5 8 1-16,-4 6-1 0,-3 3 0 15,-4 5 1-15,-3 7-1 0,2 0 1 16,1 5 0-16,2-7-1 0,6-1 0 16,8 0-3-16,0-5-7 0,8-6-15 15,4-2-96-15,4-9-97 0,1 0-249 16</inkml:trace>
  <inkml:trace contextRef="#ctx0" brushRef="#br0" timeOffset="102020.7">15127 11144 397 0,'0'-5'95'0,"0"-2"-5"16,0 7-28-16,0 0-65 0,-5 0-5 15,-1 8 2-15,-5-1 5 0,-2 2 5 0,0 0 10 16,-3 1 8-16,3 1 4 0,-2 0 2 16,3 1-2-16,-3 0-5 0,6 2-4 15,-2-3-3-15,-2 1-5 0,0 2-3 16,2 1-3-16,-1-1-1 0,1 3 0 15,1-3-1-15,3 1 0 0,2-2-1 16,5-2 1-16,0-3 1 0,0-8 0 0,12 0 1 16,-2-8 1-16,8-1-1 0,4-6 1 15,5 0 0-15,5-5-1 0,0-2-1 16,-1 3-1-16,-1 2 0 0,-3 3-1 16,-3 4-1-16,-7 4 1 0,-3 6-2 15,-7 8 1-15,-3 3 1 0,-4 2 0 16,-5 2 2-16,-4 3 3 0,-2 1 2 15,1-3 2-15,-1-1 0 0,2-1 2 16,3-3-2-16,6-2 0 0,4-3-1 16,9-6-2-16,3 4-3 0,8-4-5 0,8-5-6 15,5-4-10-15,4-2-13 0,0-4-102 16,3 0-105-16,1-6-258 0</inkml:trace>
  <inkml:trace contextRef="#ctx0" brushRef="#br0" timeOffset="102370.74">15636 10372 531 0,'3'-15'112'0,"3"7"1"16,1 24-96-16,5 16-3 0,-4 12-3 15,-2 10 1-15,-2 11 3 0,-4 13 1 0,-4 12 1 16,-3 6-2-16,-6-2-1 0,-4 0-4 15,-2 1-2-15,-1-1-6 0,-6-5-8 16,-4-11-11-16,-9-10-18 0,-2-4-95 16,-5-3-103-16,-3-14-253 0</inkml:trace>
  <inkml:trace contextRef="#ctx0" brushRef="#br0" timeOffset="105588.4">16549 10745 422 0,'-11'-4'96'0,"-3"-2"1"0,8 1-72 0,-1 5-4 16,3-4-7-16,0 4-1 0,-1 0-1 15,5 0 0-15,-6 0 0 0,6 0 5 16,6 6 2-16,1-6 0 0,12 0 0 15,9 0-2-15,11 0-1 0,15 0-1 16,14 0-4-16,8 0-3 0,9 0-3 16,3 6-2-16,3 3 0 0,1-1-2 0,-5 1 1 15,-7 1-1-15,-2 5 1 0,-5-1 0 16,-7 1 0-16,-6-2 1 0,-9-1-1 16,-10 2 0-16,-7-3 0 0,-7-4-1 15,-7-1 0-15,-8-1 1 0,-7-5 0 16,-5 0 0-16,-10 0 0 0,-3-6 0 15,-2 0 0-15,-7-4 0 0,-1-1-1 16,-4-3 0-16,1 1-1 0,-1 3 1 0,1-3-1 16,4-8 1-16,-4 0-1 0,1-3 0 15,-1-4 0-15,3-1 0 0,-1-5 1 16,-2-3-1-16,4 2-1 0,-3 1 1 16,5 3 0-16,-1 4 0 0,0-1-1 15,3 6 1-15,-2 4-1 0,1 5 1 16,5 5 0-16,0 1-1 0,2 2 1 15,6 5-1-15,6 0 0 0,5 0 0 16,4 9 1-16,14-3-1 0,1 1 0 0,12 4 1 16,-1 1 0-16,5 3 1 0,0 3-1 15,0 1 0-15,-4 2 0 0,-6 2 0 16,-4 1 0-16,-5 4-1 0,-9 1 1 16,-5 6 0-16,-7 1 0 0,-13 4 0 15,-7 5 0-15,-8 2 0 0,-10 4 1 16,-3-1-1-16,-7-6 1 0,-2 1-1 0,-3-7 1 15,5-4-1-15,3-3-1 0,6-5-4 16,6-7-8-16,11 1-10 0,4-3-13 16,8-4-95-16,5 0-99 0,12-9-241 15</inkml:trace>
  <inkml:trace contextRef="#ctx0" brushRef="#br0" timeOffset="106702.33">18708 10278 430 0,'-6'-9'101'0,"-2"-2"2"15,4-2-69-15,-1 2-7 0,1 1-7 16,-3 0-2-16,5 2-3 0,-3-1 1 15,-1 0 1-15,-1 3 1 0,-1 0-1 16,-2 2 0-16,0-1-3 0,-4 5-3 16,-1 0-3-16,-7 9-3 0,-3 6-2 0,-8 3-1 15,-6 11-1-15,-5 9-1 0,-3 11 1 16,-2 5 0-16,0 5 0 0,2 6 0 16,7 7 0-16,7-4 0 0,8 0 1 15,7 2-1-15,11-4 0 0,7-4 1 16,12-7-1-16,7-11 1 0,7-4 1 0,9-10 1 15,6-13 0-15,6-9 0 0,2-8 0 16,2-4 0-16,-3-9 0 0,-3-12-2 16,-6-8 0-16,-9-6 0 0,-5-9 0 15,-10-4-1-15,-8-1 1 0,-7-1-2 16,-5 4 0-16,-11 8-1 0,-9 6 0 16,-6 12-1-16,-6 9-1 0,-8 12-2 15,0 8-1-15,-3 9-2 0,7 11-2 16,3 4-4-16,6 7-5 0,6 1-2 15,12 4-2-15,8-1-5 0,12-3-13 0,8-4-80 16,10-6-86-16,8-12-213 0</inkml:trace>
  <inkml:trace contextRef="#ctx0" brushRef="#br0" timeOffset="107402.97">17800 10615 520 0,'0'0'112'0,"0"-3"0"15,2 3-87-15,9 0-12 0,-2-5-7 16,8-1-2-16,3-3 0 0,3-7-1 16,6-4 0-16,-1-10-1 0,0-2-1 15,4-8 0-15,-2-1 0 0,-1 0 0 16,-3 3 0-16,-4 7 0 0,-4 7 0 0,-6 10-1 16,-9 7 2-16,-6 15 0 0,-8 15 2 15,-8 13 1-15,-7 10 0 0,-3 11 2 16,-9 7 1-16,3 7 0 0,-3 7 0 15,-2-1-1-15,7 0-1 0,1-4 0 16,11-5-3-16,2-3 0 0,10-8-1 16,2-9-4-16,7-8-4 0,0-8-6 15,7-7-9-15,0-3-9 0,1-2-14 16,6-8-83-16,-1-1-90 0,0-3-211 0</inkml:trace>
  <inkml:trace contextRef="#ctx0" brushRef="#br0" timeOffset="107853.76">18961 10831 462 0,'-11'15'108'16,"-1"3"3"-16,2 2-76 0,2 5-7 15,2-1-6-15,6-3-6 0,0 0-4 16,0-3-2-16,10-5 0 0,0-1 0 15,3-8 0-15,3-4 0 0,1-7-1 0,3-7 0 16,-1-3-1-16,4-6-3 0,1-10-1 16,0-2-2-16,-1-9 0 0,0-4-2 15,-1-2-1-15,-5-4 0 0,-6-10 0 16,-2 2 0-16,-9-1-1 0,-3 6 0 16,-7 6 1-16,-7 7 0 0,0 13 0 15,-5 13 1-15,-5 18-1 0,-3 13 1 16,-2 11-1-16,-2 12 1 0,-2 8 0 0,3 4 0 15,0 6 0-15,3 3 0 0,5 1 1 16,7 1-1-16,11-2-5 0,7 0-7 16,4-1-8-16,12-4-14 0,7-6-74 15,4-8-16-15,2-7-82 0,2-7-156 16</inkml:trace>
  <inkml:trace contextRef="#ctx0" brushRef="#br0" timeOffset="108597.92">19466 11057 201 0,'0'0'43'0,"0"0"16"0,0 0-30 15,0 0 6-15,0 0 7 0,0-4 7 16,-3 4 4-16,3-5 1 0,0 2-13 16,0 0-8-16,0-2-7 0,0 0-5 0,0 1-5 15,6 0-5-15,1-1-4 0,-1 5-3 16,1-5-3-16,-1 5 0 0,-1 0-1 15,0 0 1-15,0 0-1 0,-5 0 1 16,3 0 2-16,-3 0 2 0,0 0 2 16,0 0 2-16,0 0 0 0,-3 0 0 0,3 0-1 15,0 0-2-15,0 4-2 16,0-4-2-16,3 0 0 0,0 0-1 0,3 0 0 16,-2 0-1-16,2 0 1 0,-2-6 0 15,2 2-1-15,-6 1 0 0,3-1 1 16,-3 4 0-16,0-5 1 0,-5 5 0 15,0 0 1-15,-1 4 1 0,2-1-1 16,1 1 1-16,3 0-1 0,-6-1-1 16,6 1 0-16,0 0-6 0,6-4-12 0,0 4-102 15,-2-4-97-15,4-5-255 0</inkml:trace>
  <inkml:trace contextRef="#ctx0" brushRef="#br0" timeOffset="109469.95">20227 10179 437 0,'-14'0'97'0,"-1"0"2"0,-1 6-74 16,-1 3-1-16,2 3-1 0,-3 1 1 16,2 2-1-16,-1 5 1 0,-3 7 0 15,0 10-2-15,0 7-4 0,-2 5-5 16,-2 4-3-16,4 7-4 0,0 2-2 16,2-7-1-16,5-5-2 0,3-6 0 15,3-5 0-15,7-6 0 0,0-6-1 0,5-6 0 16,5-4 1-16,8-5 0 0,0-5 0 15,6-7 0-15,5-11 1 0,1-7 0 16,8-12 0-16,-3-7-1 0,7-9-2 16,-2-9 0-16,3-11-2 0,-3-7 0 15,-6 0 0-15,-9 4 0 0,-7 5 0 16,-15 8 2-16,-6 6 0 0,-16 18 1 16,-6 16 0-16,-14 9 0 0,-1 16-1 0,-4 6 1 15,-5 11 0-15,-4 14 0 0,3 10 0 16,0 5-7-16,5 5-5 0,9-3-7 15,6 3-8-15,15-3-12 0,10-10-75 16,10-8-10-16,9-5-70 0,9-7-141 16</inkml:trace>
  <inkml:trace contextRef="#ctx0" brushRef="#br0" timeOffset="109887.43">20626 10332 535 0,'-20'25'117'0,"1"8"1"0,-2 7-96 16,-3 8-6-16,3 5-4 0,6-3 0 16,-2-3-4-16,8-5 0 0,3-8 1 15,6-6 1-15,0-2 1 0,6-6 1 0,2-3 0 16,6-6-1-16,4-5 0 0,3-6-2 16,4 0-2-16,3-15-2 0,3-1-2 15,2-12-1-15,0-1-1 0,-3-8 0 16,1-7-2-16,-3-12-1 0,-4-5 0 15,-8-1 0-15,-4 1 0 0,-10 4 0 0,-2 1 0 16,-11 15 0-16,-8 13 1 16,-8 15-1-16,-5 13 1 0,-7 7-1 0,-1 10 0 15,-1 14 0-15,-3 11-1 0,2 10-4 16,1 5-7-16,6 3-10 0,8 3-11 16,6 1-15-16,9-8-82 0,12-7-93 15,12-10-212-15</inkml:trace>
  <inkml:trace contextRef="#ctx0" brushRef="#br0" timeOffset="110251.54">21142 10496 499 0,'-12'-11'108'16,"3"8"2"-16,-8 8-87 0,1 11-3 15,-8 3-2-15,2 5 0 0,-2 2 1 16,1 1 1-16,-1-4-1 0,4-1 1 15,6 2-1-15,6-1-2 0,8 0-1 0,3-2-1 16,8-1-1-16,5-1 0 0,8 1-2 16,3-6-2-16,7-3-3 0,5-5 0 15,0-6-2-15,2-4-1 0,5-11-1 16,0-7-2-16,0-9-2 0,-4-5-3 16,-1-11-2-16,-3-11 0 0,-6-10-2 15,-11-4 1-15,-8 0 2 0,-13 0 5 16,-6 6 2-16,-15 10 2 0,-6 15 0 0,-11 16 1 15,-3 13-1-15,-7 12-1 0,0 19-2 16,-1 8-1-16,2 17-3 0,2 14-6 16,5 10-7-16,6 9-12 0,8 5-17 15,5 4-98-15,2 3-109 0,7-6-256 16</inkml:trace>
  <inkml:trace contextRef="#ctx0" brushRef="#br0" timeOffset="113588.8">22345 9728 204 0,'11'-10'0'0,"-2"2"-29"0,-1 8-146 15</inkml:trace>
  <inkml:trace contextRef="#ctx0" brushRef="#br0" timeOffset="114836.49">22350 9726 204 0,'-14'6'114'16,"3"-1"0"-16,0-5-44 0,0 5-16 15,4-5-14-15,-1 3-13 0,3-3-11 0,1 5-7 16,-1-1-6-16,1-1-1 0,1-3-1 15,3 8 0-15,-6-8 0 0,6 4 1 16,-6-4 1-16,6 5 3 0,-5-5 2 16,5 0 1-16,-5 0 2 0,5 0 0 15,-5 0-1-15,5 0-1 0,-5 0-1 16,5 0-2-16,-3 0-2 0,3 0-1 16,0 0-1-16,-4 0 0 0,4-5-1 15,-4 5 1-15,4 0 1 0,-3 0-1 16,3-3 2-16,0 3-1 0,0 0 0 0,-4 0 0 15,4 0-1-15,0 0-1 0,0 0 0 16,0 0 0-16,0 0-1 0,0 0 1 16,0 0-1-16,0 0 0 0,-4 0 0 15,4 3-1-15,-3-3 1 0,3 0 0 16,-4 5-1-16,4-5 1 0,-4 0-1 16,4 2 1-16,0-2-1 0,0 6 1 0,0-6 0 15,0 0 0-15,0 5 0 0,0-5 0 16,0 0 0-16,0 0 0 0,0 0 0 15,0 3 0-15,0-3 0 0,0 0 0 16,0 0 1-16,0-3-1 0,4 3 1 16,0-4-1-16,0 4 1 0,2-5 0 15,-2 5 0-15,0-3-1 0,0-1 1 16,-1-1-1-16,-3 1 0 0,6 0 1 0,-6 0-1 16,0-1 1-16,0-1-1 0,0 1 1 15,0 5 0-15,0-6 0 0,0 6-1 16,0-4 1-16,0 4-1 0,0 0 0 15,0 0-1-15,0 0 1 0,0 0-1 16,0 0 1-16,0 0 0 0,0 0 0 16,0 0 1-16,0 0 1 0,0 0-1 15,0 0 1-15,0 0-1 0,0 0 1 0,0 0-1 16,0 0 0-16,4 0-1 0,-4 0 0 16,0 0 1-16,6 0-1 0,-2 0 0 15,1 0 0-15,1-4 0 0,0 4 0 16,1-5 0-16,-2 5 0 0,1-4 0 15,0 4 0-15,-2-5 0 0,-4 5 0 16,5-4 0-16,-5 4 0 0,5 0 0 16,-5 0 0-16,0-3 0 0,0 3 0 15,0 0 0-15,0 0 0 0,3 0 0 0,-3 0 0 16,3 0 0-16,-3 0 0 0,7 0 0 16,-1 0 0-16,1-4 0 0,4 4 1 15,-2-6-1-15,0 0 0 0,2 1 0 16,-5 1 0-16,1 0 0 0,-3-1 1 15,0 1-1-15,-4 4 0 0,0-3 1 16,0 3-1-16,5 0 0 0,-5 0 0 16,3 0 0-16,-3 0 0 0,4 0 0 0,0 0 0 15,-1 0 0-15,2 0 0 0,-5 0 0 16,4 0 0-16,-4-6 0 0,3 6 1 16,-3-5-1-16,0 1 0 0,0 4 1 15,0-4-1-15,0 4 0 0,0 0 0 16,-3 0 0-16,3 0 0 0,-4 6 0 15,4-4-1-15,-5 3 1 0,5 0 0 16,0-2-1-16,-3-3 1 0,3 5 0 16,0-5 0-16,0 0 0 0,0 0 1 0,0 0 1 15,0 0 1-15,0 0 0 0,0 0 0 16,0-4 0-16,3 4-1 0,-3 0 0 16,0 0-1-16,5 0 0 0,-5 0-1 15,0 0 0-15,0 0 0 0,3 6 0 16,-3-3-1-16,0-3 1 0,4 7 0 15,-4-7 1-15,0 3-1 0,3-3 0 0,-3 0 0 16,0 0 0-16,0 3 0 0,0-3 1 16,0 0-1-16,-3 0 0 0,-1 6 0 15,-1-3 1-15,-3 4-1 0,-4 1 0 16,1 3 0-16,-1 1 0 0,-2 0-1 16,1 2 1-16,-3 2 0 0,0 1 0 15,1 0 0-15,-3 5 0 0,-1 3 0 16,-3 6 0-16,-3 6 0 0,1 1 0 15,-2 0 1-15,0 1-1 0,1 1 0 0,3-5 0 16,2-1 1-16,1-4-1 0,6-5 0 16,4 2 0-16,2-3 0 0,7-1 0 15,4 0 0-15,8 0 0 0,1-4 0 16,7 0 0-16,4 0 1 0,3-3-1 16,0-6 0-16,8-3 0 0,0-1 1 15,4-6 0-15,0 0-3 0,2-3-5 0,-4-2-8 16,-1-1-2-16,-5-3-101 0,-5-6-95 15,-11 0-240-15</inkml:trace>
  <inkml:trace contextRef="#ctx0" brushRef="#br0" timeOffset="115553.31">21864 10107 369 0,'4'0'80'0,"-1"0"0"16,3 0-56-16,2 0-17 0,0 0-6 15,-3 0-1-15,1 0 1 0,0 0 5 16,-6 0 4-16,4 0 5 0,-4 0 1 15,0 0 2-15,0 0 0 0,0 0 0 16,0 0-3-16,4 0-4 0,-4 0-3 16,4 0-1-16,-4 0-2 0,2 0 0 15,-2 0 0-15,0 0 0 0,0 0-1 16,0 0-1-16,-2 0-1 0,-4 0 1 16,-6 0 0-16,-1 0 0 0,-2-4 1 0,-3 0 2 15,0 4 0-15,1-6 0 0,-2 1 1 16,4 1-1-16,0 4-1 0,5-4-1 15,-2 4-2-15,3 0 1 0,2 0 1 16,0 0 2-16,4 0 2 0,-1 0 2 16,4 0 0-16,-4 0 1 0,4 0-1 15,0 0-2-15,0 0-3 0,0 0-1 0,5 0-2 16,-2 0-1-16,4 3-1 0,3-3 0 16,-1 6 0-16,5-2 0 0,2 2 0 15,4 1 1-15,3-4-1 0,4 0 0 16,6 2 1-16,6-5 0 0,5 4-1 15,5-4 1-15,2 0 0 0,1 0 0 16,1-3 0-16,-2 3 0 0,-1 0-1 16,-1-6 1-16,-4 6-1 0,-6 0 1 15,-4 0-1-15,-8 0 1 0,-6-3-1 16,-6 3 0-16,-6 0 0 0,-3 0 1 0,-6 0-1 16,0 0 0-16,-5 0 0 0,0 0 0 15,-4 5 0-15,-5-1 0 0,0-4 0 16,-2 4 0-16,-1-4 0 0,-2 6 0 15,3-6 0-15,0 3 1 0,3-3-2 16,2 0 0-16,2 0-3 0,3 0-3 16,6 0-2-16,0-3 0 0,6-1 0 0,0 4-1 15,1-6 2-15,0 2 2 0,0 0 3 16,1 4-3-16,-4-4-5 0,3 4-8 16,-4 0-7-16,-3 0-91 0,4 0-90 15,-4 4-223-15</inkml:trace>
  <inkml:trace contextRef="#ctx0" brushRef="#br0" timeOffset="120457.08">22362 9728 357 0,'10'-10'71'0,"1"-1"-37"0,1-1-97 16,2 2-64-16,1 6-145 0</inkml:trace>
  <inkml:trace contextRef="#ctx0" brushRef="#br0" timeOffset="120717.15">22578 9624 317 0,'10'0'72'0,"-6"0"4"16,-4 0-44-16,0 0-4 0,0 0-3 15,0 0-2-15,0-5 1 0,-5 5 0 0,-2-4-3 16,5 4-8-16,-2-3-4 0,4 3-2 16,-3 0-2-16,3 0-3 0,-4 0-1 15,4 3 0-15,-8 3 1 0,-1 3 1 16,-4 1 2-16,-7 1 2 0,-5 5 1 16,-8-1 3-16,-5 3 1 0,-1-2-1 0,-4 0 0 15,3 1-2-15,1-1-1 0,6 4-1 16,7 1-3-16,8 5-4 15,9 7-7-15,9 8-7 0,6 4-16 0,5 7-82 16,4 0-88-16,1 0-215 0</inkml:trace>
  <inkml:trace contextRef="#ctx0" brushRef="#br0" timeOffset="121118.46">22087 9832 471 0,'-4'-23'106'0,"4"0"0"16,-3 5-82-16,3 5-4 0,-7 2-9 15,7 1-2-15,-5 2-1 0,0 0 2 16,-2 2 0-16,1 2 1 0,3 1-1 16,1 3 0-16,2 0-3 0,-4 8-2 0,4-2-1 15,4 1-2-15,4 2 1 0,4 0 1 16,4-2 1-16,6-1 0 0,9-1 0 16,3-2 0-16,4 0-1 0,7-3 0 15,0 4-1-15,-2 0-1 0,1 2-1 16,-6 0-1-16,-2 2-1 0,-6 0-2 15,-9 1-4-15,-6 2-3 0,-8 0-4 16,-7 1-8-16,-12 1-9 0,-4 2-19 16,-8 0-70-16,-7-1-84 0,-4 0-199 15</inkml:trace>
  <inkml:trace contextRef="#ctx0" brushRef="#br0" timeOffset="121268.53">22045 9976 413 0,'-29'-8'102'0,"3"-1"5"0,4 1-58 16,4 1-10-16,4 0-10 0,7 4-6 15,7 3-4-15,8-4-3 0,10 4-4 16,6 0-2-16,6 0-3 0,6 0-1 16,5 0 1-16,4 0-1 0,-2 5-1 0,1 3-3 15,1-1-4-15,2 1-8 0,-5 2-11 16,-3 3-14-16,1-2-88 0,-3 0-94 16,-4-7-227-16</inkml:trace>
  <inkml:trace contextRef="#ctx0" brushRef="#br0" timeOffset="121652.67">22924 9938 365 0,'13'-35'85'0,"-2"1"3"0,2 6-56 16,-4 7-7-16,-3 5-4 0,2 5-5 15,-4 4-3-15,-4 7 0 0,0 6-2 16,-10 6 1-16,-1 8 2 0,-8 7 2 15,-5 13 4-15,-5 6 2 0,-8 5 1 0,-6 10-2 16,-7 2-3-16,2 9-4 0,-3 3-3 16,-2 4-3-16,1 1-3 0,3-2-2 15,3-2 0-15,5-1-1 0,7-9 0 16,8-10-2-16,8-1-3 0,6-7-3 16,6-3-6-16,6-9-7 0,10-8-9 15,4-2-17-15,1-9-77 0,5-9-88 16,1-8-208-16</inkml:trace>
  <inkml:trace contextRef="#ctx0" brushRef="#br0" timeOffset="122202.04">23029 10719 426 0,'8'0'96'16,"1"-4"2"-16,2 1-73 0,2 3-6 15,1-6-7-15,1 6-4 0,-4-9-3 16,2 2-1-16,-4-5-1 0,-2 1 0 16,0-5 0-16,-3-2 0 0,-4-3 1 0,0-5 0 15,-7-3 2-15,-1 1 4 0,2 2 3 16,-4 1 0-16,-4 6 1 0,-1 7 0 15,-5 8 0-15,-4 11-3 0,-2 6-4 16,-6 6-1-16,-2 8-1 0,-2 3 0 16,0 5 1-16,0 3 0 0,3 1 0 15,6 1 0-15,3 1 0 0,5-2-2 16,6-1 0-16,9-3 0 0,4-5-2 16,9-8 1-16,5-6-1 0,5-7 0 0,8-9 0 15,5 0 0-15,6-12 0 0,1-4 0 16,0-5-1-16,-2-1 0 0,-1-4 0 15,-6-3-1-15,-6 2 1 0,-2 0-1 16,-8 7 0-16,-3 2 0 0,-3 5-1 16,-8 5 1-16,0 8-1 0,-6 12 0 15,-3 3 0-15,-4 4 1 0,0 6 1 0,-1 7 1 16,1 4 0-16,2 3 1 0,7 0 2 16,4-4 0-16,8 3 1 0,6-9 0 15,11-2-1-15,5-12 0 0,9-8-1 16,8-7-2-16,9-5-7 0,6-9-8 15,4-6-15-15,-1-4-107 0,0-2-107 16,-4-9-271-16</inkml:trace>
  <inkml:trace contextRef="#ctx0" brushRef="#br0" timeOffset="122717.45">22538 9601 241 0,'3'-4'82'15,"3"4"5"-15,-2-6-4 0,2 2-25 0,-2 0-12 16,2 1-9-16,-3-2-6 0,1 0-5 16,0 0-4-16,-4-1-2 0,5 0-3 15,-5-1-1-15,5-2 0 0,-5-2-2 16,0 3 0-16,0-1-1 0,0 0-1 16,-5 2-2-16,-4 2-1 0,-7 5-2 15,-8 9-2-15,-9 4-2 0,-7 5 0 16,-6 10-1-16,-7 7-1 0,3 6-6 15,1 9-12-15,8 11-17 0,8 5-91 16,13 6-100-16,12-3-244 0</inkml:trace>
  <inkml:trace contextRef="#ctx0" brushRef="#br0" timeOffset="166877.9">16265 6234 68 0,'0'0'12'0,"2"4"-2"16,-2-4-14-16,0 0 4 0,0 0 20 15,0 0 14-15,0 0 9 0,-4 0 6 16,1 0 6-16,-1 0 4 0,0-6-3 0,-2 1-18 16,0 0-12-16,-1 0-8 0,2-1-4 15,1 1-5-15,-1 2-2 0,-5-2-2 16,2 2-2-16,0 3-1 0,-4 0-2 15,-1 0 0-15,2 0-1 0,-5 3 1 16,2 2 0-16,-3 2 0 0,-1-3 2 16,-2 1-1-16,-3 0 2 0,-1-1 1 15,0-4 0-15,-7 0 0 0,-2-4 0 0,-2 1 1 16,-4-1-1-16,-4-3 0 0,-4 1-1 16,-2 3 0-16,-1 3 0 0,-2 0-1 15,0 0 0-15,-5 0 0 0,1 0-1 16,-1 0 0-16,-5-4 0 0,-1 1-1 15,1 3 1-15,1 0-1 0,-1 0 1 16,0 0-1-16,1 0 1 0,-2-4 0 16,-1 0 1-16,-7-1 0 0,-1-1 1 15,2 1 0-15,-4 2 0 0,0-1 0 0,-6 4 0 16,5-4 0-16,-1 4-1 0,1 0-1 16,3 0 0-16,1 2 0 0,5 3-1 15,6-1 1-15,-2 0-1 0,-1 1 0 16,2 1 0-16,-4 3 1 0,6 0-1 15,-1-2 0-15,1 1 0 0,4-2 0 16,0 1 0-16,-2-7 1 0,4 3-1 16,1-3 1-16,5 5-1 0,7-5 1 0,5 6 0 15,4-3 0-15,5-3 1 0,5 5 1 16,-1-5 0-16,-1 0 1 0,-1 0 0 16,-3 0 0-16,-2 0-1 0,2 0 0 15,0 0 0-15,-2 0-1 0,0 0-1 16,3 0 0-16,2 0 0 0,-1 3 0 15,0-3 0-15,6 0 0 0,-1 0 0 16,7 0 0-16,-1 0 1 0,6 0 0 0,4 0 1 16,2 0 1-16,2 0 0 0,0 0-8 15,0 0-83-15,5 0-8 0,5-4-69 16,3-6-154-16</inkml:trace>
  <inkml:trace contextRef="#ctx0" brushRef="#br0" timeOffset="176946.01">2174 13019 413 0,'0'0'89'0,"0"0"1"0,0-8-73 16,-3 8-4-16,3 0-6 0,0 0-4 15,-5 0 2-15,5 4 2 0,-3-4 3 16,3 0 2-16,-6-6 2 0,6 0 1 15,-6 0 1-15,4-2 0 0,-3-3-1 16,2-1 0-16,-2-4-1 0,-1 0 1 16,-1-2-2-16,-2-1 0 0,-2 0-1 15,-1 0-2-15,-1 1-1 0,-6 5-3 0,1-1-1 16,-1 4-2-16,-1 6-2 0,-1 4 0 16,-1 0-1-16,1 6 0 0,-2 4 0 15,1 7-1-15,-4 2 1 0,-1 4 0 16,-3 5 1-16,-1 8-1 0,-1 1 0 15,0 1 1-15,1 2-1 0,-2 3 1 16,-2 3-1-16,4 0 1 0,1 4 0 16,4 0 1-16,3 5 0 0,5 3 0 15,7-2-1-15,11-2 1 0,0-4-1 0,15-7 1 16,-1-5-2-16,6-4 1 0,2-8 0 16,4-2-1-16,1-7 1 0,6-3 0 15,0-3 0-15,0-2 0 0,4-4 1 16,-4-5-1-16,0 0-2 0,-3-9-3 15,-3 0-6-15,-2-4-10 0,-3 0-15 16,-3-2-92-16,0 0-98 0,0-1-237 16</inkml:trace>
  <inkml:trace contextRef="#ctx0" brushRef="#br0" timeOffset="177476.77">2447 13541 472 0,'0'-18'104'0,"0"6"0"0,-6 12-82 0,1 10-5 16,-3 9-7-16,-5 7-3 0,-7 9 0 16,-5 5 0-16,-3 4 1 0,-4 6 1 15,-2 2-1-15,4 1 0 0,1-2-1 16,2-2-1-16,3-5-1 0,5-4-1 16,5-7 0-16,5-9-1 0,2-8-1 15,7-3-1-15,0-7 1 0,7-6-1 16,5-5-2-16,3-6 0 0,3-8-1 15,2-10-3-15,1-7-1 0,0-9-2 0,1-8 0 16,1-1 0-16,-2-1 2 0,-1 6 1 16,-1 7 3-16,-1 10 1 0,-3 10 3 15,-3 11 1-15,-1 11 1 0,-3 0 1 16,-5 18 1-16,2 4-1 0,-5 4 1 16,5 10 0-16,-5 6 0 0,3 2-1 15,-3 4-1-15,7-4-2 0,-2-2 0 16,2-1 0-16,2-8-1 0,1-5 0 0,0-5 0 15,0-4-1-15,2-4-1 0,-3-3-5 16,3-4-5-16,-4-1-6 0,-2-3-8 16,-6-4-25-16,0 0-68 0,-6-7-83 15,-7 0-196-15</inkml:trace>
  <inkml:trace contextRef="#ctx0" brushRef="#br0" timeOffset="177611.03">2207 13989 460 0,'-31'-12'120'0,"0"3"2"16,5-1-69-16,11 10-10 0,7 0-13 15,8 4-13-15,8 2-8 0,12-2-5 16,7 4-3-16,7 1-2 0,9-4-8 16,2 1-15-16,5-1-99 0,2-2-100 15,0-3-256-15</inkml:trace>
  <inkml:trace contextRef="#ctx0" brushRef="#br0" timeOffset="181593.36">3076 13641 410 0,'5'0'89'0,"2"0"1"0,3 0-72 0,7-5-3 16,4 5-5-16,6-5 1 0,11 1 1 16,1-1 0-16,7-1 2 0,2 1-1 15,6-3-1-15,4 2-2 0,0 0-2 16,-3 2-2-16,6 0-1 0,-2-1-2 15,-7 5 0-15,-4 0-2 0,-5 0-2 16,-8 5-6-16,-8 1-8 0,-7 1-18 0,-9 4-73 16,-11 2-84-16,0 4-200 0</inkml:trace>
  <inkml:trace contextRef="#ctx0" brushRef="#br0" timeOffset="181842.51">3081 14089 484 0,'-17'0'106'0,"4"0"1"16,7 0-84-16,6 2-6 0,0 7-9 15,10 1-5-15,5 0-1 0,-1 0-1 16,6-1 1-16,5-4 0 0,6 0 3 16,6-5 0-16,6 0 1 0,10-8 1 15,2 0 0-15,6 0 0 0,4-2-2 16,-2 2-1-16,-2-2-2 0,-2 2 0 15,-5 3-1-15,-8 5-2 0,-7-4-5 16,-6 4-8-16,-5 0-15 0,-8 3-86 0,-8 3-92 16,-4-2-227-16</inkml:trace>
  <inkml:trace contextRef="#ctx0" brushRef="#br0" timeOffset="197090.12">17932 11332 388 0,'7'-10'81'0,"-2"4"1"0,-2 6-70 0,3 0-5 0,1 3-3 0,4 2 1 0,-3 3 1 0,3 0 4 0,3-1 2 0,0 2 3 0,5 0 1 0,4-5 0 0,3 0-2 0,7-4-1 0,11 0-1 0,4 0-3 16,11-5-2-16,8 5-2 0,4-4-1 16,7 4-1-16,9 0-1 0,7-7-1 15,3 7 0-15,1 0 0 0,7-4 0 16,8 0 0-16,-1 0 0 0,1 4 0 0,1 0 1 15,9 0-1-15,0 0 1 0,1 0-1 16,3-5 0-16,7 5 0 0,3-9 0 16,3 0 1-16,2 2 2 0,3 0 1 15,7-5 2-15,0 5 1 0,-1 0 0 16,-3-3-1-16,3 3 1 0,-4 1-3 16,-1 3-1-16,-4-2-2 0,-5 2-1 15,-4 3 0-15,0 0 0 0,-6-3-1 16,-5-3 1-16,-3-2 0 0,-1 5 1 0,-4-1 0 15,-6-3 1-15,-4-3 0 0,-2 6 0 16,-5 4 0-16,-6-6 0 0,-10 6-1 16,-4-3 0-16,-10 3-1 0,-7 0 0 15,-10 0-1-15,-9 0 0 0,-8 0 1 16,-6 0-1-16,-6 0 0 0,-4 0 2 16,-5 0 1-16,-4 0 2 0,-1 0 0 0,-5 0 0 15,-2 0 1-15,0 0 0 0,0 0-1 16,0 0-1-16,0 0-1 0,0 0-1 15,0 0-2-15,0 0 1 0,0 0-2 16,-2 0-6-16,-3 3-13 0,-1 1-91 16,0 2-15-16,-1 4-87 0,2-7-186 15</inkml:trace>
  <inkml:trace contextRef="#ctx0" brushRef="#br0" timeOffset="-212592.03">4563 13179 431 0,'0'-15'96'0,"6"-4"4"0,16-10-72 0,5-4-5 0,10-7-7 0,2-6-3 0,3 2 1 0,0 2-3 0,3-4-2 0,-3 3-1 0,0 8-1 0,-2 4 1 0,-4 8-1 0,-5 2 1 0,-4 6 0 0,-8 9 1 0,-10 14 2 16,-9 9 0-16,-12 14 0 0,-8 11 0 0,-4 12-1 15,-6 8-1-15,-3 1 0 0,3-1-3 16,2-2-2-16,3-5-1 0,6-7-2 16,3-12-5-16,9-5-9 0,7-4-11 15,0-6 18-15,7-7-120 0,12-8-102 16,1-6-253-16</inkml:trace>
  <inkml:trace contextRef="#ctx0" brushRef="#br0" timeOffset="-212110.18">5698 12653 495 0,'-6'-7'120'15,"4"1"1"-15,2-1-75 0,-6 1-12 16,1 0-15-16,-2-1-6 0,0-1-7 16,0-1-2-16,-6-1-1 0,0 3 0 15,-5-1 0-15,-1 8 1 0,-3 0 0 16,0 9 1-16,-4 10 1 0,-5 12 1 15,-3 6 1-15,1 13-1 0,-2 13 0 0,-3 6-1 16,-2 3-1-16,7-1-2 0,7-4-1 16,8-2-1-16,10-7-1 0,13-15 0 15,9-10 0-15,9-6 0 0,10-10-1 16,3-6 1-16,7-11-1 0,-3-12 2 16,4-3 0-16,-4-4-1 0,-2-8 1 15,-5 0-1-15,-10-5-1 0,-13-4-1 16,-10-1-2-16,-13-2 0 0,-8 3-1 15,-11 4-1-15,-2 5 1 0,-5 5 1 0,1 14-1 16,0 12-1-16,-1 8-6 0,-4 6-8 16,2 3-10-16,5 4-98 0,4-1-100 15,7-3-245-15</inkml:trace>
  <inkml:trace contextRef="#ctx0" brushRef="#br0" timeOffset="-211757.68">5922 12833 469 0,'-19'18'105'0,"0"2"1"15,5 4-76-15,0 8-14 0,4 3-5 0,1 0-4 16,3-2-2-16,6-3-2 0,6-1 0 15,3-6 1-15,6-7 1 0,6-7 3 16,13-5 1-16,4-4 1 0,2-6 1 16,7-4 1-16,3-4-2 0,3-6 0 15,-3-5-2-15,-5-1-2 0,-6-6-1 16,-4-7-1-16,-9-2-2 0,-5-4 1 16,-10-4-2-16,-9-1 0 0,-4 2 0 0,-8 1-1 15,-7 4 0-15,-8 9 0 0,-9 9-1 16,-5 10 1-16,-7 15-1 0,-6 8 1 15,-5 14 0-15,1 11 0 0,1 5 1 16,5 5-1-16,1 9-3 0,5-1-10 16,14 1-12-16,8-2-98 0,13-5-101 15,9 0-252-15</inkml:trace>
  <inkml:trace contextRef="#ctx0" brushRef="#br0" timeOffset="-211607.18">6367 13209 595 0,'-17'7'126'0,"4"-2"0"15,3-1-117-15,7 0-27 0,3 0-104 16,0-4-106-16,0-5-260 0</inkml:trace>
  <inkml:trace contextRef="#ctx0" brushRef="#br0" timeOffset="-210691.42">6965 12825 500 0,'-18'5'111'0,"-6"6"2"0,2 9-85 15,-5 10-7-15,1 8-6 0,5 5-4 16,1 4-1-16,3-1-2 0,3 1-2 16,8-3-1-16,6-5-2 0,11-7 0 15,5-6-1-15,10-4-1 0,5-6 1 16,8-11 0-16,3-12-1 0,4-5 1 16,4-4-1-16,-2-6 1 0,0-8-1 15,-3-4 0-15,-5-5 1 0,-6-4-1 16,-8-6 1-16,-8-5-1 0,-16 1 1 15,-8-2-1-15,-8 1 0 0,-13 10 0 16,-8 10 0-16,-8 11 0 0,-4 12 1 0,2 11 0 16,-3 9 0-16,0 9 0 0,1 10-1 15,4 10 1-15,8 6-1 0,8 4 0 16,7 0 0-16,9 2-1 0,11-2 0 16,13-4 0-16,11-7 0 0,9-7 0 15,9-14 0-15,11-4 0 0,6-7 1 0,6-5-1 16,3-11 1-16,3-3-1 0,-4-4 1 15,-4-5-1-15,-6-5 1 0,-10-4-1 16,-5 0 1-16,-13 1-1 0,-9 2 1 16,-6 9 0-16,-11 8 0 0,-7 17 1 15,-8 14-1-15,-3 12 0 0,-6 7 1 16,-3 11-2-16,3 5 1 0,0-1-1 16,4-3 1-16,8-3-1 0,5-6 0 15,10-7 0-15,15-12-1 0,12-12 1 16,12-10 1-16,14-9-1 0,9-10 0 0,8-11 1 15,5-9 0-15,-1-5 0 0,-1-1-1 16,-8-7 1-16,-13-8-1 0,-9-5 1 16,-15 2-1-16,-18 0-1 0,-16 4 0 15,-9 4-1-15,-19 20-1 0,-11 13 0 16,-11 17 0-16,-6 12 0 0,-9 15 1 16,-1 9 1-16,0 8 0 0,6 7 1 0,3 1 0 15,7 0 0-15,9 4-7 0,11-5-12 16,8-3 74-16,9 0-181 0,13-5-110 15,8-8-308-15</inkml:trace>
  <inkml:trace contextRef="#ctx0" brushRef="#br0" timeOffset="-210192.05">8514 12754 502 0,'-7'-15'114'0,"3"1"2"0,-4 5-88 16,0 9-3-16,-2 6-11 0,-5 6-5 15,-3 4-4-15,-3 7 0 0,-4 10 0 16,-1 7 1-16,-1 7 0 0,-2 1 0 16,10 1 0-16,1 1 0 0,8-4-2 15,10-4-1-15,4-6-1 0,7-9 0 16,13-3 0-16,5-9-1 0,6-5 1 0,4-10-1 16,5-3 1-16,2-9-1 0,4-5 1 15,-4-6-1-15,1-4 1 0,-3-9-1 16,-7-6-1-16,-7-7 1 0,-10-6-1 15,-11-6 0-15,-9-4-1 0,-3 4 0 16,-12 11 0-16,-8 10 0 0,-8 13-1 0,-5 16 1 16,-8 16-1-16,-4 16 1 0,-3 13 0 15,-4 10 1-15,2 11-1 0,3 9-3 16,7 1-6-16,10-3-8 0,7-1-12 16,8-5-95-16,14-9-96 0,12-10-239 15</inkml:trace>
  <inkml:trace contextRef="#ctx0" brushRef="#br0" timeOffset="-209891.8">9575 12034 433 0,'0'-15'103'0,"-6"2"3"0,0 1-69 15,-1 8-7-15,-6 4-8 0,0 4-3 16,-3 10-2-16,-6 4-2 0,-1 7-1 16,-2 6 0-16,-2 3-1 0,3 6-3 15,1 1-1-15,4 3-3 0,2 6-2 16,6 4-1-16,6-2-1 0,5 1-1 15,11-6-1-15,2-3 0 0,7-7-1 0,5-9 0 16,5-9-4-16,6-7-3 0,5-4-7 16,1-5-8-16,4-3-12 0,5 0-57 15,-5-9-29-15,1 1-77 0,-7-2-161 16</inkml:trace>
  <inkml:trace contextRef="#ctx0" brushRef="#br0" timeOffset="-209641.99">9132 12218 440 0,'-32'-10'103'16,"5"2"1"-16,6 4-60 0,2 7-25 16,9 1-10-16,3 5-5 0,4 1-2 15,3 1-1-15,12 2 0 0,4-2 3 0,10-3 0 16,7 1 2-16,9-5 1 0,8 1 0 15,3-5 0-15,6 0-1 0,-3 0-1 16,0-5-5-16,-9 2-9 0,-6 3-11 16,-9-6-27-16,-10 6-64 0,-10 0-84 15,-12 0-196-15</inkml:trace>
  <inkml:trace contextRef="#ctx0" brushRef="#br0" timeOffset="-209509.15">9185 12321 437 0,'-59'13'104'0,"6"1"3"0,6 4-67 16,8 0-12-16,7 1-8 0,14 0-6 15,11-1-2-15,11-1-3 0,12-6-2 16,15-4-1-16,8-1 0 0,17-6-2 16,8 0 1-16,8-8-3 0,1 0-5 15,0 0-9-15,-1-2-14 0,-2 0-88 16,-9 2-94-16,-12 1-230 0</inkml:trace>
  <inkml:trace contextRef="#ctx0" brushRef="#br0" timeOffset="-209158.75">10078 12219 447 0,'27'-44'116'0,"-6"8"2"0,-2 5-46 16,-6 13-38-16,-8 10-14 0,-5 8-12 15,-11 5-4-15,-5 11-3 0,-3 3 0 0,-7 9 2 16,-2 5 4-16,-5 10 1 0,-3 9 1 16,3 5 0-16,-1 5-1 0,5 3 0 15,-3 1-3-15,-1 4-6 0,3-7-8 16,0-3-8-16,3-4-11 0,1-8-14 15,1-2-84-15,5-5-94 0,1-7-215 16</inkml:trace>
  <inkml:trace contextRef="#ctx0" brushRef="#br0" timeOffset="-208476.29">10118 13097 478 0,'17'-4'112'0,"0"-2"1"16,3-1-78-16,3 1-11 0,-2-4-6 15,-3-3-5-15,-2-4-2 0,-4-5-1 16,-2-3 1-16,-5-2 2 0,-5-5 1 16,0 1 2-16,-9 3-1 0,-5 5-1 15,-6 2-2-15,-8 8-3 0,-6 5-1 0,-1 12-2 16,-5 10-3-16,-4 10-1 0,1 5 0 15,-1 12-1-15,4 1 0 0,5 0 0 16,5-1 0-16,10-7 0 0,9-5-1 16,11-6 1-16,12-9 0 0,12-7 0 15,10-7 0-15,10-5 0 0,5-10-1 16,2 1-1-16,2-9-2 0,-5-4 1 16,-4-4-2-16,-9 1 1 0,-10 4 0 15,-11 4 0-15,-5 4 1 0,-9 9 0 0,-14 9 0 16,-2 11 0-16,-11 8 0 0,-5 9 1 15,-6 2 0-15,-1 6 1 0,3-2 0 16,2-1 1-16,4-1-1 0,10-5 1 16,11-6 0-16,9-5 0 0,8-6 0 15,13-6 0-15,12-4-1 0,11 0-4 0,4-6-4 16,10 1-8-16,1-2-11 16,-2-1-106-16,1 4-104 0,-5-4-262 0</inkml:trace>
  <inkml:trace contextRef="#ctx0" brushRef="#br0" timeOffset="-207358.11">10860 13602 468 0,'0'-8'102'0,"-6"1"1"15,3 3-81-15,-2 4-9 0,-2-5-7 16,0 5-1-16,-6 0-3 0,0 0 1 16,-3 5 0-16,-3-5 2 0,-5 7 2 15,3-7 1-15,-4 0 2 0,-3 0 0 16,-4-6 1-16,-1 6 0 0,-3-6-1 16,-2 3-2-16,-3 3-2 0,-5 0 0 15,-4-5-2-15,0 5-1 0,-7-8 0 16,-3 5-1-16,-2-1-1 0,-3 4 0 15,-1-5 0-15,-5 5-1 0,-2-3 1 0,0 3 0 16,-6-4 0-16,-1 4 1 0,-5-4 0 16,-3-1 1-16,-5-2 0 0,-3 0 0 15,1 7 0-15,-3 0 0 0,-7 0-1 16,-4 0 0-16,-1 3-1 0,1 7 0 16,-3 1 0-16,-5-3-1 0,-4 2 0 15,5 1 1-15,-3 2-1 0,2-8 0 0,-2 1 0 16,1 1 1-16,3-2 1 0,2-5 1 15,-4 0 1-15,4 5 1 0,3-5 0 16,-2 2 0-16,1-2 0 0,1 0-2 16,0 8 0-16,4-5-1 0,-2 1-1 15,-1 1-1-15,-5 0 1 0,5 1-1 16,0-1 1-16,2-5 0 0,-3 6 1 16,6-2 0-16,5-1 1 0,10-3 0 15,-3 0 0-15,5 0 1 0,-5 0 0 0,9 6-2 16,1-6 0-16,2 0 1 0,0 0-2 15,8 0 1-15,4 0 1 0,4 3 1 16,-1-3 2-16,4 0 1 0,0 5 1 16,7-5 0-16,8 5 1 0,6-5-1 15,8 3 0-15,13-3-1 0,9-3-2 16,10-2-3-16,13-2-12 0,13-3-17 16,7-4-118-16,10 0-119 0,4-16-302 0</inkml:trace>
  <inkml:trace contextRef="#ctx0" brushRef="#br0" timeOffset="-204876.5">5952 14043 370 0,'-3'-4'83'0,"3"-2"1"15,3 0-55-15,-3 2-16 0,0 4-7 16,0-5-3-16,4 5 0 0,-4 0-1 16,0 0 2-16,0 0 1 0,0 0 3 15,0 4 0-15,0-4 1 0,0 0 1 16,-4 4-1-16,4-4-2 0,0 6-2 15,0-2-1-15,0-4-1 0,0 5-1 0,4 0-1 16,-4-5 1-16,0 3 1 0,0-3 0 16,0 0 2-16,0 0 1 0,-4 0 0 15,4 0 0-15,-3 0 0 0,3 0-1 16,0 0-1-16,-4 0-2 0,4 0-1 16,0 0 0-16,0 0 0 0,0 3-1 15,0-3 0-15,0 0 1 0,0 5-1 16,0-5 2-16,0 0 0 0,0 0 1 0,0 0 0 15,0-5 1-15,0 5 0 16,0-5-1-16,0 1 0 0,0-2 0 0,0 1-1 16,0 0 0-16,0 0-1 0,0 1-1 15,0 1 1-15,0 3 0 0,0-4-1 16,0 4 0-16,0 0 1 0,0 0-1 16,0 0 1-16,0 0 0 0,0 0 1 15,0 0 1-15,0 0-1 0,0 0 1 16,0 0 0-16,0 0 0 0,0-3-1 0,0 3 0 15,0 0-1-15,0 0 0 0,0-5-1 16,0 5 0-16,0 0 0 0,0 0 0 16,0 0 0-16,0 0 0 0,0 0 1 15,0 0 0-15,0 0 1 0,0 0 1 16,0 0-1-16,0 0 1 0,0 0 0 16,0 0-1-16,0 0 0 0,0 0-1 15,0 0-1-15,-3 0 0 0,3 0 0 0,-6 8 0 16,0 0 0-16,-1 2-1 0,0 2 1 15,0 4 0-15,-1 0 0 0,-3 2 0 16,3 3 0-16,-3 1 1 0,2 6 1 16,-3 0 0-16,2 6 0 0,0 7 0 15,0 5 0-15,5 4 0 0,0 4 0 16,5-4-1-16,0 0 0 0,10-7 0 16,0-5-1-16,8-11 1 0,-1-9 0 15,6-7 1-15,5-11 0 0,6 0 2 0,4-15-1 16,3 0 1-16,-1-7 0 0,1-6-1 15,-2-5-1-15,-3-3 0 0,-8-3-1 16,-2-3 0-16,-12-2 0 0,0 2-1 16,-8 3 0-16,-6 8 0 0,-6 8-1 15,-3 8 0-15,-4 5 0 0,-4 10 0 16,-5 15 0-16,-3 4 1 0,-1 11 0 16,-1 9 2-16,0 10 1 0,-3 8 0 0,0 0 2 15,5 4 0-15,5 1 0 0,-1-7-1 16,7-5 0-16,2-7-2 0,6-7 0 15,6-5-3-15,6-6-5 0,8-7-10 16,5-3-12-16,1-6-98 0,3-9-100 16,1 0-248-16</inkml:trace>
  <inkml:trace contextRef="#ctx0" brushRef="#br0" timeOffset="-202391.92">6650 14327 299 0,'0'-6'76'0,"4"0"1"0,-4-1-39 0,0 1-12 15,0 1-8-15,0 1-4 0,0 4-3 16,-5-6 0-16,5 2-1 0,-6 4 1 16,6-5 1-16,-5 5 2 0,5-5 1 15,-7 5 0-15,7-4 0 0,-3 4-2 16,3-5-2-16,-4 0-2 0,4 2-3 16,-3 3-3-16,3-7-1 0,-4 7-2 15,4-4 1-15,-6 4-1 0,4 0-1 0,2 3 1 16,-6-3 1-16,0 4-1 0,0 0 2 15,4-4 0-15,-3 6 0 0,0-6 0 16,3 6 0-16,-3-6 0 0,5 4 0 16,0-4 0-16,-3 0 0 0,3 0 0 15,0 0 1-15,0 0-1 0,0 0 0 16,0 0 0-16,0 0 0 0,-5-4-1 0,5 4 1 16,-5 0-2-16,5 0 1 0,-4 0 0 15,0 4 0-15,-2 0 0 0,-1-4-1 16,0 8 1-16,1-3-1 0,-1-5 1 15,-2 4-1-15,-1 2 1 0,3-3-1 16,-1 5 0-16,2-2 0 0,0 6 1 16,-1 1-1-16,1 4 2 0,-1 2 1 15,0 5 2-15,-1 5 1 0,-2 5 0 16,3-1 1-16,-1 5-1 0,2 3-1 16,0 1-1-16,4-1-1 0,2-4-1 0,0-3-1 15,7-2 0-15,0-3 0 0,6-4-1 16,1-7 2-16,5-6 0 0,1-8 1 15,7-4 1-15,3-7 1 0,3-2 1 16,4-3-1-16,3-5 0 0,3-2-1 16,-1 2-1-16,-2 0-1 0,-1-2-1 0,-5-3 0 15,-4-4 0-15,-4-1 0 0,-10-7 0 16,-8-1-2-16,-8-9 1 0,0-3-1 16,-14-2 0-16,-5 1-1 0,-8-1 1 15,-3 7 1-15,-7 8 1 0,-6 7 1 16,-3 14 0-16,-4 13 1 0,4 7-1 15,0 14 1-15,6 12-1 0,4 13-1 16,4 8-1-16,6 3-5 0,6 3-11 16,8 2-14-16,6-5-92 0,10-7-99 15,9-11-242-15</inkml:trace>
  <inkml:trace contextRef="#ctx0" brushRef="#br0" timeOffset="-201500.67">7477 14640 326 0,'5'-22'82'0,"1"-7"4"15,-4-5-45-15,6-5-8 0,-2-5-6 16,-2-1-4-16,-1 4-3 0,-3 4-3 16,0 8-1-16,0 6-4 0,0 5-2 15,-5 8-3-15,-3 7-2 0,0 3-1 0,-1 0-1 16,-1 6 0-16,-3-1 2 0,5 0 1 15,-3 2 0-15,3-3 2 0,2 0-1 16,3 1 0-16,3-5-1 0,-5 4-1 16,5-4-1-16,0 4-1 0,0-4 0 15,5 0-1-15,-5 0 0 0,6 0 0 16,-3 0 0-16,3-4-1 0,-4 4 0 0,3 0-2 16,-5 0 0-16,0 0 0 0,4 4 0 15,-4 1-1-15,0 2 0 0,0 0 1 16,-5 3 1-16,5-3 0 0,-5-1 0 15,5 1 0-15,0-2 0 0,-2-5 1 16,2 4 0-16,0-4 0 0,0-4 0 16,0-1-1-16,0-2 1 0,0 1-2 15,2-1-2-15,-2-3-5 0,0 3-7 16,0-1-14-16,0 4-83 0,5-4-87 0,-3 5-215 16</inkml:trace>
  <inkml:trace contextRef="#ctx0" brushRef="#br0" timeOffset="-199376.29">6665 14258 312 0,'-10'-10'81'0,"-2"-1"1"0,0 3-14 16,4 0-50-16,-3 8-7 0,2 0-1 15,-3 0 1-15,0 4 2 0,3 4 1 16,-3 3 3-16,0-2 1 0,3 4 1 0,-2-5-1 16,3 2-2-16,-5-1-1 0,5 1-2 15,-3 3-1-15,2 0-2 0,-2 4-4 16,4 2-1-16,0 2-1 0,-1 4 0 16,2-1 0-16,0 3-1 0,0 1 1 15,3 1 1-15,3-1-1 0,0 1 0 16,0-3 0-16,0 1-1 0,3-4 0 15,3-3 0-15,0-1-1 0,1 1 0 16,5-4 0-16,1-2-1 0,1-4 0 16,1-2 1-16,4-1-1 0,5-7 0 0,-3 6 0 15,1-6 0-15,3 0 0 0,0-4-1 16,-3 0 1-16,4-4 0 0,-1 0-1 16,-3-1 0-16,1-3 1 0,-2-1-1 15,-4-4 1-15,0-1-1 0,-3-2 1 16,-3-5-1-16,-4-5 1 0,-4-5-1 15,-3-2 0-15,0-6 1 0,-4-1 1 16,-7 1 3-16,-2 0 4 0,-1 5 1 0,-5 6 1 16,1 5 1-16,-3 8 0 0,1 8-2 15,-1 3-3-15,-3 8-3 0,1 8-2 16,-3 5-1-16,2 4 0 0,-2 8-1 16,4 4 1-16,-3 7-1 0,6 6 0 15,4 1 1-15,6 3-1 0,-2-1 0 16,8-2 0-16,3-3 1 0,3-5-1 0,5-6 0 15,4-5 1-15,2-4-1 0,5-6 0 16,5-6 0-16,0-4 1 0,8-4-1 16,0-6 0-16,2 0 0 0,-1-5 0 15,0 0 1-15,-1-4-1 0,-5-1 0 16,-5 0 0-16,-5-7 0 0,-5 0 0 16,-8-8 0-16,-4-4-1 0,-3-1 1 15,-9-3-1-15,-3-1 0 0,-6 5 0 16,-5 4 0-16,-5 9 1 0,-2 10 0 0,-2 12-1 15,-3 10 1-15,3 16 0 0,-4 10 0 16,5 8 1-16,1 6-1 0,3 5 1 16,3 3-1-16,8-6 0 0,4-6 0 15,8-4-1-15,7-8-1 0,8-8 0 16,10-10-1-16,8-16 1 0,9-3-1 16,9-12 1-16,5-10-1 0,5-6-2 15,2-5-4-15,-1-1-4 0,-2-2-3 0,-9-3-3 16,-8 0 0-16,-11-1 0 0,-10-1 3 15,-10 4 6-15,-10 6 5 0,-9 11 3 16,-5 15 3-16,-13 11 0 0,-5 17 0 16,-7 14-2-16,-3 5-5 0,-4 10-7 15,3 0-9-15,2 3-16 0,7-3-74 16,12-7-82-16,6-6-196 0</inkml:trace>
  <inkml:trace contextRef="#ctx0" brushRef="#br0" timeOffset="-198192.25">7528 14541 333 0,'0'-15'95'0,"0"-3"4"0,0-3-12 0,0 2-45 16,0-1-8-16,0 3-5 0,0 1-5 16,0 5-2-16,-5 3-1 0,5 3-3 15,-6 5-2-15,0 0-3 0,1 11 1 16,-1 3-1-16,-4 9-2 0,2 4-1 15,-3 6-1-15,-2 7-1 0,5 1-2 16,0 5-2-16,-1-1-1 0,4-7 0 16,5-4-2-16,0-2 0 0,3-5 0 15,9-6-1-15,2-10 1 0,7-6-1 0,5-5 0 16,5-5 1-16,0-3-1 0,4-9 0 16,-1-3 0-16,-4-3 0 0,-1-2 0 15,-7-2-1-15,-4-4 0 0,-6-3-1 16,-9-1 0-16,-3-1 1 0,-12 1-1 15,-3 4 0-15,-5 4 1 0,-7 6 0 16,-2 6 0-16,-4 15 0 0,-3 6 0 0,2 11 1 16,1 6-1-16,1 6 1 0,5 2 0 15,5 3 0-15,4-2 1 0,5 1-1 16,6-4 1-16,7 0 0 0,7-7-1 16,7-1 1-16,12-4-1 0,7-5 1 15,6-6-1-15,6-6 1 0,8-10-1 16,2 2 0-16,4-6 1 0,-4-4-1 15,-5-1 0-15,-5-5 0 0,-6 2 0 16,-10 1 0-16,-7 1 0 0,-9 0 1 16,-8 2 1-16,-5 0 1 0,-5 4 1 0,-5 3 0 15,-6 7 0-15,-3 4 0 0,-2 7 0 16,-7 3-1-16,5 7-2 0,-3 4 0 16,3 1-1-16,2 1 0 0,8-2 1 15,2 2-1-15,11-1 0 0,0-2 0 16,15-1 1-16,1-5-1 0,6-2 0 0,4-3 0 15,5-9 0-15,4 0 0 0,1-15 0 16,1 2 0-16,1-5 0 0,-1-3 0 16,-4 1 0-16,-5-2-1 0,-6 2 0 15,-5-1-1-15,-7-3 0 0,-10-2 0 16,0-2 0-16,-10-3 0 0,-9 3 1 16,-5 3 0-16,-8 7 0 0,-3 6 1 15,0 8-1-15,-2 10 1 0,0 7-1 16,0 5 1-16,6 4 0 0,4 3 0 15,1 0 1-15,6 6-1 0,9 0 1 0,7 1-1 16,8 1 1-16,5-3-1 0,11 0 0 16,5-4 0-16,3-6 0 0,7-3-1 15,6-11 1-15,6-6 0 0,1 0-1 16,5-13 1-16,3-3 0 0,3-5 0 16,0-2 0-16,-9-3 1 0,2 0-1 15,-9-3 0-15,-9-3 0 0,-7 1 0 16,-8 1 0-16,-7-1 0 0,-8 4 0 0,-4 4 1 15,-6 5-1-15,-3 7 0 0,-5 7 1 16,-2 12-1-16,-7 9 1 0,-1 4-1 16,-4 7 1-16,-3 3 0 0,0 4 0 15,5-1-1-15,0-1 1 0,6-4-1 16,7-1 0-16,6-5 1 0,7-5-1 16,14-4 0-16,6-5 1 0,8-5-1 15,7-8 0-15,5-5 1 0,4-8-1 0,6-3 1 16,-3-4-1-16,-1 0 0 0,-3-3 1 15,-5-3-1-15,-6-3-1 0,-7 0-1 16,-10-4 0-16,-9 1 0 0,-6-1 0 16,-13 4 0-16,-13 9 0 0,-4 10 1 15,-8 9 1-15,-5 16 0 0,-1 9-1 16,-1 11 1-16,0 7 0 0,7 4 0 16,6 2-1-16,5 2-10 0,7-3-11 0,11-1-13 15,9-10-98-15,4-5-102 0,11-6-252 16</inkml:trace>
  <inkml:trace contextRef="#ctx0" brushRef="#br0" timeOffset="-197244.37">9426 13840 423 0,'14'-33'98'0,"-4"5"0"0,1 11-66 16,-3 10-12-16,-4 4-7 0,0 3-1 16,-4 4-1-16,0 2 2 0,0 1 2 15,0 4 3-15,0 0 1 0,0 3 1 16,-6 1-2-16,4 1-2 0,-4 3-2 0,-1 4-2 15,1 4-2-15,-2 8-2 0,-6 2-3 16,-3 2 0-16,-4 9-1 0,-5 7-2 16,-1 3 0-16,1 8-1 0,0 3 0 15,0 2-1-15,5-3 1 0,2-3-1 16,11-5 1-16,3-9-1 0,5-7 0 16,9-10 1-16,8-4 0 0,8-7-1 15,4-9 1-15,6 0 0 0,4-9-1 16,5-5-1-16,2 0-3 0,4-6-5 0,-3-4-3 15,-2 1-4-15,-2-5-5 0,-2 3-3 16,-2-3-2-16,-6 1 1 0,-6 0 2 16,-9-1 0-16,-5 4-4 0,-10-2-37 15,-6 1-40-15,-8 4-71 0,-3 1-167 16</inkml:trace>
  <inkml:trace contextRef="#ctx0" brushRef="#br0" timeOffset="-196176.44">9404 14290 374 0,'0'0'87'0,"0"0"1"0,-2 0-53 0,2 0-13 16,-5 0-3-16,5 0 1 0,-7 0 2 15,2 5 3-15,2-5 1 0,-2 0 1 16,-2 4-2-16,2-4 0 0,0 0-2 16,-1 0-4-16,0 0-3 0,0 0-2 15,-2-4-3-15,-3 4-3 0,5 0-2 16,-6 0-1-16,4 0-2 0,-4 0 0 15,3-6 0-15,-2 6 0 0,-2-6 2 0,0 2 1 16,2 1 2-16,-2 3 0 0,2-5 1 16,-1 5-1-16,2 0-1 0,1 0 0 15,5 7-3-15,4-3 0 0,0 1-2 16,13-1 0-16,9 0 0 0,6-4 0 16,11 4 0-16,5-4 0 0,5 0-1 15,5-6 1-15,3 0-3 0,-5-3-9 16,-3 0-10-16,-2-1-17 0,-3-2-105 0,-10 6-111 15,-3 0-274-15</inkml:trace>
  <inkml:trace contextRef="#ctx0" brushRef="#br0" timeOffset="-195343.26">12058 13312 598 0,'-11'-16'140'0,"-4"-2"1"0,-6 8-99 15,-5 10-10-15,-10 0-12 0,-6 7-9 16,-6 4-5-16,-9 8-3 0,-5 3-2 0,0 2-1 16,1 2 1-16,2-1-3 0,4 2-3 15,6-1-4-15,8-8-7 0,6-2-6 16,8-3-11-16,5-3-15 0,11 0-83 16,11-6-7-16,0-4-79 0,17 0-157 15</inkml:trace>
  <inkml:trace contextRef="#ctx0" brushRef="#br0" timeOffset="-195193.66">11846 13526 487 0,'20'13'122'0,"-12"0"2"0,-8 5-68 0,-12 6-20 15,-9 7-10-15,-7 8-7 0,-8-4-7 16,-9 10-9-16,-4 1-11 0,-1 3-14 16,5-1-15-16,3-3-90 0,8-11-100 15,3-7-237-15</inkml:trace>
  <inkml:trace contextRef="#ctx0" brushRef="#br0" timeOffset="-193044.05">12488 13151 460 0,'6'-50'118'0,"-2"-4"7"0,-4 14-68 0,0 5-5 0,3 7-9 16,-3 8-8-16,0 12-9 0,-3 16-7 15,3 13-7-15,-6 12-4 0,2 9-4 0,1 12-2 16,-1 4-1-16,4 6 1 0,0 1 0 16,7-4-1-16,0-5 1 0,8-5-2 15,3-9 1-15,7-7-1 0,0-13 1 16,3-10-1-16,5-6 0 0,1-15-3 15,0-12-4-15,5-11-4 0,0-7-1 0,-5-4-3 16,-2-5-1-16,-4-4-1 16,-4 3 4-16,-9 10 4 0,-8 7 2 0,-7 11 3 15,0 10 3-15,-8 14 2 0,-5 18 2 16,-7 13 1-16,1 17 1 0,-2 12 1 16,2 9 2-16,0 3 0 0,1 3 0 15,5-4-1-15,4 0-1 0,2-7 0 16,7-7-2-16,0-5-5 0,0-5-10 15,7-8-16-15,0-6-105 0,2-11-107 16,2-15-273-16</inkml:trace>
  <inkml:trace contextRef="#ctx0" brushRef="#br0" timeOffset="-192412.11">13890 12225 453 0,'7'-11'113'0,"-2"3"3"15,-5 1-72-15,0 7-8 0,-12 0-8 16,3 0-6-16,-8 7-7 0,-2 6-4 16,-7 7-2-16,-2 7 0 0,-5 11 0 15,0 13 1-15,0 9-1 0,0 8 0 16,0 6-1-16,4 4-2 0,4 3-1 16,6 3-2-16,10-5-1 0,5-5 0 0,8-5-1 15,10-8-1-15,8-10 0 0,11-8 1 16,6-12-1-16,13-11 0 0,2-8 1 15,5-5-1-15,0-7-2 0,-5-7-7 16,-1-4-9-16,-6-2-13 0,-10-3-101 16,-8-1-105-16,-9-5-256 0</inkml:trace>
  <inkml:trace contextRef="#ctx0" brushRef="#br0" timeOffset="-192061.67">13480 12625 568 0,'-26'-9'130'0,"4"1"0"0,12 8-79 16,15 3-30-16,9 10-12 0,10 3-5 16,8 2-3-16,8 3-1 0,3 3-4 15,6 1-5-15,0-3-5 0,5-3-3 0,-1-1-2 16,-2-3-2-16,-6-5 1 0,-9-10 3 16,-3 0 3-16,-10 0 3 0,-13-6-1 15,-10 2-3-15,-3-1-2 0,-17-1 0 16,-11 4 1-16,-8 2 3 0,-8 0 5 15,-10 0 8-15,-4 7 9 0,2 5 7 16,4 7 6-16,3 2 4 0,7 5 0 16,11 3-1-16,14 5-1 0,13-3-4 15,13-2-2-15,14-1-3 0,14-6-4 0,12 1-3 16,12-2-3-16,9-5-7 0,7-1-15 16,3-4-16-16,3-5-96 0,1 1-102 15,2-7-252-15</inkml:trace>
  <inkml:trace contextRef="#ctx0" brushRef="#br0" timeOffset="-191861.87">14906 12606 670 0,'-12'-8'145'16,"-6"5"0"-16,-3 14-118 0,-4 20-7 16,-4 13-13-16,-3 15-4 0,-2 15-2 15,-6 9 0-15,-3 9 0 0,3 2 0 16,-1 1 0-16,2 4 0 0,3-8 0 15,3-9 0-15,3-5-1 0,3-7 0 0,1-6-3 16,4-3-8-16,-1-7-11 16,3-2-16-16,4-3-109 0,-1-7-114 0,3-15-282 15</inkml:trace>
  <inkml:trace contextRef="#ctx0" brushRef="#br0" timeOffset="-191261.65">14974 13244 575 0,'7'-18'123'15,"-7"11"1"-15,-11 15-104 0,-5 22-4 16,-5 18-8-16,-6 13-6 0,-6 10 0 16,-6 10-1-16,-5 6 1 0,2 7 0 15,-1 1 0-15,6-6 1 0,2-3 0 16,6-2 1-16,8-4-1 0,7-2 0 16,7-7 0-16,7-6 0 0,10-8-1 0,12-3-1 15,8-9 0-15,9-5 0 0,9-9 0 16,9-8-1-16,4-10 0 0,4-5-1 15,2-8-4-15,2 0-5 0,-1-9-8 16,-6 0-12-16,-2-4-99 0,-5-8-102 16,-9-4-250-16</inkml:trace>
  <inkml:trace contextRef="#ctx0" brushRef="#br0" timeOffset="-191061.3">14519 14049 514 0,'-27'-20'115'0,"1"0"1"15,8 7-86-15,7 8-12 0,5 5-6 16,6 6-3-16,9 0 1 0,4 2 0 0,12-1 1 16,7-2 1-16,10-5 0 0,6 4-2 15,9-4-2-15,7 0-2 0,2 0-7 16,0-4-11-16,-1 4-14 0,-8 0-65 15,1-4-37-15,-8-3-91 0,-6 3-197 16</inkml:trace>
  <inkml:trace contextRef="#ctx0" brushRef="#br0" timeOffset="-190460.84">15833 13741 591 0,'10'-15'126'0,"-6"0"0"15,0 1-105-15,1 2-8 0,-5-1-7 16,4-1-3-16,-4-4 2 0,-9-1 0 16,1-2 1-16,-6-1 2 0,-5 5 1 15,-1 0 0-15,-6 9-1 0,-3 8 0 16,-4 16-2-16,-4 7 0 0,0 16-2 15,-5 13 1-15,-1 21-1 0,-1 9-1 0,4 8 1 16,5 4 0-16,4 4-1 0,9-3 0 16,11 0-1-16,11-15-1 0,13-7 0 15,14-10 0-15,8-12 0 0,12-12 0 16,8-14-1-16,7-9 1 0,8-12 0 16,4-4-1-16,0-11 1 0,1-7 0 15,-4-6 0-15,-2 1-1 0,-7-4 1 16,-12 5 0-16,-8 4-1 0,-11 8 1 15,-8 10 0-15,-9 14 0 0,-8 8 1 0,-6 4-1 16,-6 8 1-16,-4 2 0 0,-3 5 0 16,3-6-1-16,2-2 0 0,2-7-1 15,6-4 0-15,12-3 1 0,7-10-1 16,8-9 0-16,8 0 1 0,10-15 0 16,2-3-1-16,5-9 1 0,2-9 0 15,-3-11-1-15,-2-13 0 0,-4-8-1 16,-10-7 0-16,-4-4-1 0,-8-5 0 15,-9-6 0-15,-8 8-1 0,-14 10 1 16,-7 14 0-16,-11 13 0 0,-8 17 1 0,-6 18 0 16,-8 20-1-16,-9 15 1 0,4 12 1 15,-3 9-1-15,0 5 1 0,6 5 0 16,4 4 1-16,10 6-1 0,9 2-4 16,14-4-9-16,8 0-13 0,13-4-15 15,9-5-101-15,10-9-111 0,5-9-265 16</inkml:trace>
  <inkml:trace contextRef="#ctx0" brushRef="#br0" timeOffset="-190061.22">17065 14558 592 0,'-17'-3'126'0,"2"-6"0"0,3 2-106 16,5-2-10-16,1 0-5 0,6-4-3 15,13 0-1-15,0-2 0 0,12 3 0 16,3 2 4-16,9 1 3 0,2 13 2 16,2 7 1-16,-1 7 1 0,-5 5-1 0,-4 5 2 15,-9 5-4-15,-10 5-2 0,-12-1-2 16,-8 1 0-16,-12-3 0 0,-10 3 0 15,-4 0 4-15,-6 1 4 0,-1-2 4 16,2-3 2-16,6-3 0 0,8 0-1 16,6-2 0-16,12-5-4 0,7-3-6 15,18-3-4-15,8-6-2 0,8 2 0 16,11-4-1-16,9-3-1 0,6-4-5 16,7-3-13-16,0-3-14 0,-1 3-18 0,0-11-113 15,-5-6-123-15,-10 2-294 0</inkml:trace>
  <inkml:trace contextRef="#ctx0" brushRef="#br0" timeOffset="-187160.66">12006 13647 380 0,'-8'0'90'0,"-5"4"3"0,1-4-56 0,1 4-8 0,1 0-6 0,3 1-3 0,-1-3-1 0,4 4-3 0,-1 1-1 15,5 0-3-15,-6 3-3 0,3 3-3 0,-4 0-1 0,1 4-1 0,-7-4-1 0,-1 0-1 0,-6-2 1 0,-6-3-1 0,-3 1-1 0,-2-3 2 0,-8-2 2 0,-1 3 2 0,-2 4 0 0,2 2 0 16,0 0 1-16,2 4-1 0,4 2-1 16,1 1-2-16,8-1-3 0,5-5 0 15,6-3-1-15,6-2 0 0,8-6 1 16,9-3-1-16,10-6 0 0,12-3 0 15,11-5 1-15,10-2 0 0,10-7-1 16,8 0 1-16,2 1 0 0,-3 2 0 0,-2 3 0 16,-8 1 1-16,-8 3 0 0,-15 5 0 15,-7 4 0-15,-12 1 1 0,-10 3 0 16,-11 0 1-16,-15 9 1 0,-11 4-1 16,-8 7 0-16,-14 3 1 0,-7 5 0 15,-9-1 1-15,2 2-1 0,-2 2 0 16,6-4 1-16,5-2-2 0,10-4 0 15,11-5-2-15,11-1-1 0,11-5 0 16,14-10 0-16,13-4-2 0,19-11 0 0,14-6-1 16,15-4 0-16,12-10 0 0,9-2 0 15,1-2 1-15,-1 3-1 0,-6 5 2 16,-13 4 0-16,-16 4 0 0,-12 7-1 16,-14 5 1-16,-21 11-1 0,-11 0 0 15,-20 10 1-15,-11 9-1 0,-12 10 1 16,-14 7-3-16,-7 8-7 0,-3 4-8 15,-1 6-15-15,0 3-94 0,2-2-100 0,6-6-246 16</inkml:trace>
</inkml:ink>
</file>

<file path=ppt/ink/ink1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20-01-31T13:25:16.674"/>
    </inkml:context>
    <inkml:brush xml:id="br0">
      <inkml:brushProperty name="width" value="0.05292" units="cm"/>
      <inkml:brushProperty name="height" value="0.05292" units="cm"/>
      <inkml:brushProperty name="color" value="#002060"/>
    </inkml:brush>
  </inkml:definitions>
  <inkml:trace contextRef="#ctx0" brushRef="#br0">10169 14181 26 0,'3'0'17'0,"3"0"16"0,-2 0 9 15,-1 0 4-15,2 0 7 0,-3-6 5 16,3 0 5-16,1 1-6 0,2-4-10 16,-2 2-7-16,1 0-4 0,-1 0-4 15,1 3-4-15,-5 1-3 0,3 3-4 16,-5 0-2-16,0 0-2 0,-6 6-2 16,-2 4 0-16,-1 4-1 0,-8 9 1 0,-5 5 0 15,-4 10-2-15,-5 9-2 16,3 9-1-16,-4 3-3 0,3 5 0 0,-1-2-2 15,2 1 0-15,-3-5-2 0,3-4 1 16,-4-4-1-16,5-3-1 0,0-4 0 16,6-6-1-16,2-7 0 0,5-3-2 15,2-8-3-15,6-4-4 0,6-9-4 16,0-6-4-16,5-9-6 0,2-4-9 16,2-5-16-16,4-3-64 0,5-4-76 0,-1 0-182 15</inkml:trace>
  <inkml:trace contextRef="#ctx0" brushRef="#br0" timeOffset="550.37">10143 14857 355 0,'12'0'77'15,"-3"-5"0"-15,1 2-62 0,1 0-6 0,0-3-1 16,-3 0-2-16,5 1 1 0,-6-5 3 16,0 2 2-16,1-1 1 0,-3-4 3 15,-5-1 2-15,6 1 1 0,-6-1 1 16,0 0-1-16,-6 1-1 0,0 1 0 15,-3 5-1-15,-2 7-2 0,-4 0-1 16,-3 5-3-16,-4 9-2 0,-3 1-1 16,3 7-1-16,-3 5 1 0,-1 3-1 15,4 5 1-15,3-2 0 0,2-1 0 0,8 0-1 16,3-5-2-16,6-5 0 0,0-6-2 16,5-4-1-16,4-7-1 0,8-5 0 15,-1-11 1-15,5-2-1 0,5-6 0 16,-1-2 1-16,3-4-1 0,2-3 0 15,-4 0 0-15,-3 4-1 0,-3 2 1 16,-7 2-1-16,-2 4 1 0,-5 3-1 16,-6 6 1-16,-5 7 1 0,-3 0 0 15,-4 4 2-15,-3 9 1 0,-2 4 1 0,2 4 0 16,1 3 0-16,1 3 1 0,3 1 0 16,6-1-1-16,4-2-1 0,0-2 0 15,3 1 0-15,4-4 0 0,6-3-2 16,0-6 0-16,5-2-1 0,1-4 0 15,4-5-1-15,3-6-2 0,1-4-4 0,3-4-6 16,-1-4-5-16,3-3-12 16,-4 0-15-16,-4-2-94 0,2 0-99 15,-3 2-242-15</inkml:trace>
  <inkml:trace contextRef="#ctx0" brushRef="#br0" timeOffset="4915.42">13432 12908 271 0,'0'-7'70'0,"-6"3"0"15,6 1-21-15,-6 3-30 0,6 0-7 16,-6 0-5-16,6 0 1 0,-2 0 2 16,2 0 3-16,-5 0 3 0,5-4 2 15,0 4 1-15,0-5 1 0,-4 5-1 16,4-6-3-16,0 2-4 0,0 0-1 15,0-2-3-15,0 3-2 0,0-1 0 16,-4-1-2-16,4 2-1 0,-5 3 0 0,-1-4-1 16,4 4 0-16,-4 0-1 0,-2 4 1 15,1-4-1-15,-3 4 1 0,3 0 0 16,0 0 3-16,1-4 0 0,0 0 2 16,6 3 0-16,-3-3 0 0,3 0-1 15,0 0-1-15,0 0-1 0,0 0-1 16,0 0-1-16,0 0 0 0,0 0 0 0,0 0 0 15,0 0-1-15,3 0 1 16,3 0 0-16,0 6-1 0,4-6 0 0,1 4 0 16,1 0 0-16,2 1 0 0,4 1-1 15,-2 0 1-15,3 1-1 0,-1-2 1 16,3 1-1-16,2-4 1 0,1-2 0 16,3 0 1-16,4 0 1 0,-3 0-1 15,4 0 1-15,-4 0-1 0,3 5 0 16,-4-2 0-16,-2 2-1 0,-4 3-1 0,0-2 0 15,-1-2 1-15,-3 2-1 0,-4-1 0 16,-4-2 0-16,-2 1 1 0,-2-4 0 16,-5 0 0-16,0 0 0 0,0 0 1 15,-6 0 0-15,0 0-1 0,-3 0 1 16,-3-4-1-16,-1 1 0 0,-2-2-1 16,-2 1 1-16,1-1-1 0,-2-2 0 15,-2-1 0-15,-2 3 0 0,-2 0 0 0,-1 2 0 16,-1 3 0-16,2 0-1 0,-1 0 1 15,0 0-1-15,3 6 1 0,-2-2-1 16,3-4 1-16,2 0 0 0,-1 0 0 16,5 0 0-16,-2 0 1 0,3-8-1 15,5 2 0-15,-1 0 0 0,7 0 1 16,3 0-1-16,0-1 0 0,0 3 0 16,6 0 1-16,2 4-2 0,0-4 1 0,4 4 0 15,2 4 0-15,0 2 0 0,1 0 0 16,3 1 0-16,2 1 0 0,-1 1 0 15,1-2 0-15,1-2 0 0,-1-1 1 16,0-4-1-16,0 3 0 0,-2-3 1 16,-3 0-1-16,-3-3 1 0,0 3-1 15,-4-4 1-15,-4 4 0 0,-4-5 0 16,0 5 0-16,-11 0 0 0,3-3 0 0,-6 3 0 16,-4-3-1-16,-1 3 1 0,-4 0-1 15,-1-4 0-15,-2 4 0 0,3 0 0 16,-2 0 1-16,0-4-1 0,-1 4 0 15,3-5 0-15,-2 5 0 0,4-7 0 16,-2 7 1-16,7-6-1 0,-1 2 0 16,6 4 0-16,1-4 0 0,4 4 0 15,3-4-1-15,3 4 0 0,0 0 1 0,0 0-1 16,3 0 0-16,7 4 1 0,2-4-1 16,4 5 1-16,4-1 1 0,1 1-1 15,5 0 1-15,0-1 0 0,1-1 0 16,-1 1-1-16,1-4 0 0,-1 4-3 15,0-4-6-15,-4 0-10 0,3 5 38 16,-4-5-136-16,-2 3-98 0,-2-3-257 16</inkml:trace>
  <inkml:trace contextRef="#ctx0" brushRef="#br0" timeOffset="6364.66">13822 12268 223 0,'0'0'50'16,"0"-4"6"-16,2-1-30 0,-2 5-1 0,0-3 3 15,5 3 4-15,-5 0 4 0,0-4 1 16,0 4-5-16,0 0-5 0,0 0-4 16,2 0-2-16,-2 0-2 0,0 0-2 15,0 0-1-15,0 0 0 0,0 0-2 16,0 0 0-16,0 0-2 0,-3 0-3 0,3 0-1 15,-6 4-2-15,1-4-1 0,0 0-1 16,-3 3 0-16,2-3-1 0,-1 6 1 16,1-2-1-16,-2-1 0 0,1 2 0 15,-1-1 0-15,-1 2 0 0,1-2 0 16,1 5 0-16,0-5 1 0,0 6 0 16,0-2 0-16,-1 2 1 0,1-1-1 15,-2 2 1-15,1-1-2 0,1 2 0 0,0 0 0 16,0-1-2-16,-4 0 0 0,4 2 0 15,0-2 0-15,1 0-1 0,-1-1 1 16,0-1-1-16,4 1 1 0,-3-1-1 16,1-1 0-16,0 0 1 0,3 2-1 15,-4-2 0-15,0 2 1 0,4-1-1 16,-3 1 1-16,-1 2 0 0,0-3 0 16,-1 3 0-16,0-2 0 0,1 1 0 15,-1 0 0-15,1 1 0 0,-2-2 0 0,2 0-1 16,0 2 1-16,3-1-1 0,-1-2 0 15,4 2 1-15,-7-1-1 0,7 2 0 16,0 2 0-16,0-1 1 0,0 0-1 16,-2-3 0-16,2-1 1 0,0 1-1 15,-5-1 0-15,5-2 1 0,0 2 0 16,0-2-1-16,0 5 2 0,-5 2-1 16,5-1 0-16,0 0 1 0,0 0-1 0,0 2 1 15,0-1 0-15,0 0-1 0,0-2 0 16,0 1 0-16,5 0 0 0,-5 0-1 15,5 2 1-15,-3-2-1 0,-2 0 1 16,8-1 0-16,-8-3 0 0,9 3 0 16,-6-3 0-16,1 0 1 0,-1-1-1 15,3 1 0-15,-6-1 0 0,6-1 0 16,-4-1 0-16,-2 1 0 0,6-1 0 16,-6-1 0-16,6 2-1 0,-2-3 1 0,-2 3 0 15,-2-2 0-15,8 1 0 0,-4-1-1 16,-2 2 1-16,-2-3 0 0,6 3-1 15,-1-2 0-15,-3-2 1 0,-2 2-1 16,6 0 1-16,0 0 0 0,-6-1 0 16,7 0 0-16,-5 1 0 0,3-2 0 0,2 0 0 15,0-3-1-15,0 7 1 16,-1-7 0-16,1 6-1 0,4-2 1 0,-4-1-1 16,1 1 1-16,-2 0-1 0,1 0 0 15,0 2 1-15,0 0-1 0,-2 1 0 16,0-1 1-16,1 0-1 0,-2 0 0 15,1 0 0-15,0 0 1 0,-2-4-1 16,2 3 0-16,1-2 0 0,0-3 1 16,1 5-1-16,-1-5 0 0,3 4 0 0,2-4 1 15,-2 0-1-15,1 0 0 0,0 0 1 16,1 0-1-16,1 3 0 0,-1-3 0 16,1 4 0-16,2-4 1 0,-2 7-1 15,0-2 0-15,-2 1 0 0,2 0 0 16,0-1 0-16,-3-1 0 0,2 0 0 15,-4-4 1-15,5 0-1 0,-4 3 1 16,-1-3 0-16,4 0-1 0,-4 0 1 0,1-3 0 16,-1 3-1-16,0-4 1 0,0 4-1 15,-1 0 1-15,0-4-1 0,-1 4 0 16,-3 0-2-16,3 0-6 0,-2 0-13 16,2 4-19-16,0-4-90 0,2 0-102 15,-1-4-244-15</inkml:trace>
  <inkml:trace contextRef="#ctx0" brushRef="#br0" timeOffset="8148.85">13957 13312 186 0,'10'0'48'15,"-4"0"2"-15,1 0-21 0,-3 0-7 16,1 0 1-16,2 0 1 0,-2 0 2 16,-3 0 2-16,4 0 1 0,-2 0 0 15,-4 0-2-15,4-3-3 0,1 3-3 16,-5-4-5-16,7 4-4 0,-3-6-3 15,-1 3-3-15,1-2-2 0,-1 1 0 0,1 0 0 16,-4-2 0-16,3 6 2 0,-3-5 0 16,0 5 0-16,0 0 1 0,0 0-1 15,0 0-1-15,-3 4-1 0,-3 0-1 16,0-1-1-16,-2 1-1 0,-2 0 1 16,2-1 0-16,0-3 1 0,-4 3 1 15,5-3 2-15,-2 0 0 0,0 0 1 16,-1-4 0-16,0 4 0 0,2-4-2 15,-1 4 0-15,-1-5-2 0,4 5 0 0,-1 0-2 16,0 0 0-16,5 0 0 0,-3 0 0 16,5 0-1-16,-5 0 1 0,5 0 1 15,0-3-1-15,0 3 0 0,-2 0-1 16,2 0 1-16,0 0-1 0,2 0 0 16,3 0 0-16,-1 0 0 0,2 0 0 0,-1 0 0 15,5 0 0-15,-2 0 0 16,4 0 0-16,-3 0 1 0,2 0-1 0,1 0 0 15,-3 0 0-15,-1-5 0 0,4 5 1 16,-5 0-1-16,-1-4 0 0,-1 4 0 16,-2 0-1-16,-3 0 1 0,5 0 0 15,-5 5 0-15,-6-5 1 0,4 6 0 16,-4 0 0-16,-3-2 2 0,-1-4 0 16,-2 4 2-16,-1-4 1 0,-1 0 1 15,0 3 1-15,-4-3-1 0,2 0 0 0,-2 0-1 16,5 0-1-16,-1 4-1 0,2-4-2 15,4 0-2-15,2 0 0 0,6 0-1 16,-3 0 0-16,3 0-2 0,3 0 1 16,3 4 0-16,2-4-1 0,3 0 1 15,1 0 1-15,2 0 0 0,1 0 0 0,-1 0 1 16,-1-4 0-16,0 4 0 0,-3-7 0 16,-2 1 1-16,-2 1-1 0,-3 0 1 15,-3 0-1-15,0 1 1 0,0 1-1 16,-8-1-1-16,1 4-3 0,-5-4-5 15,-2 4-8-15,-4 4-21 0,-2-4-75 16,-1 7-88-16,-1-2-210 0</inkml:trace>
</inkml:ink>
</file>

<file path=ppt/ink/ink1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20-01-30T12:27:21.075"/>
    </inkml:context>
    <inkml:brush xml:id="br0">
      <inkml:brushProperty name="width" value="0.05292" units="cm"/>
      <inkml:brushProperty name="height" value="0.05292" units="cm"/>
      <inkml:brushProperty name="color" value="#002060"/>
    </inkml:brush>
  </inkml:definitions>
  <inkml:trace contextRef="#ctx0" brushRef="#br0">1834 6878 517 0,'0'0'113'0,"0"0"0"0,-2-6-90 0,2 6-9 16,0 0-7-16,0-5-2 0,2 5-3 15,-2 0 0-15,0-4 1 0,6 4 3 16,-6 0 3-16,0-4 1 0,0-2 2 15,0 1 1-15,-7-4 1 0,4 1-2 16,-2-2-3-16,-3-1-3 0,-2-1-1 16,-4 5-2-16,-4-6 0 0,-1 6-2 15,-4-3 1-15,-2 4 0 0,-5 2 1 16,-2 4 2-16,-6 0 0 0,1 8 1 0,-1 4 0 16,-1 9 1-16,3 4-1 0,1 8-1 15,4 5-2-15,2 5-1 0,3 6 0 16,0 6 0-16,-1 4 0 0,3 4-1 15,4 2 0-15,5 1 0 0,8 1-1 16,7-5 1-16,11-5-1 0,6-7 0 16,7-8 1-16,3-6-1 0,4-9 1 0,4-3 0 15,6-5 1-15,2-8-1 0,4-3 1 16,-2-8 0-16,2 0 0 0,-4-10-1 16,-4 1-4-16,-4-6-6 0,-5 0-11 15,-4-2-16-15,-5-3-104 0,2-3-110 16,-3-1-269-16</inkml:trace>
  <inkml:trace contextRef="#ctx0" brushRef="#br0" timeOffset="467.41">2157 7672 430 0,'-12'-9'108'0,"-3"5"0"0,3 4-22 16,5 0-70-16,-6 13-3 0,5 1-2 15,-3 6 2-15,0 7-1 0,0 7 1 16,-5 7 1-16,1 5 1 0,6 2-2 0,-4 2-2 15,1 1-3-15,1-1 0 0,2 0-1 16,2-4-3-16,2-3 0 0,1-2-2 16,4-4 0-16,0-6 0 0,0-7-1 15,0-5 0-15,6-8-2 0,1-8-4 16,2-11-13-16,4-7-16 0,-2-12-95 16,5-3-102-16,1-2-253 0</inkml:trace>
  <inkml:trace contextRef="#ctx0" brushRef="#br0" timeOffset="1016.48">2196 7744 577 0,'-3'-14'128'0,"-7"2"0"0,-1 3-90 16,3 9-20-16,1 5-12 0,2 0-3 15,2 3-2-15,3-2 1 0,0 4-2 16,0-3 1-16,2 0-1 0,-2-1-1 16,0 0 1-16,0-1-1 0,-2-1 1 15,-3-4 1-15,-1 3 1 0,-2-3 4 16,-1 0 3-16,2 0 3 0,1 4 0 16,1-4-1-16,5 0 0 0,0 0-2 15,0 0-3-15,8 0-3 0,5 0-2 0,1 0-1 16,6 0 1-16,5 0 0 0,2 0 0 15,5 0 0-15,-4 0 1 0,-1 0-1 16,-1 5 1-16,-2 2-1 0,-4 4 0 16,-6 5-1-16,-5 1 1 0,-3 2 0 15,-6 5 0-15,0 1 0 0,-7 2 1 16,-4-2-1-16,-5 0 1 0,-4-1-1 0,-5-3 1 16,4-3-1-16,-5-3-1 15,4-4 1-15,2-2-1 0,5-1 0 0,6-3-1 16,5-1 0-16,4 0 0 0,10 2 1 15,3 1-1-15,6 1 0 0,2 2 1 16,5 3 1-16,0 1-1 0,1 2 1 16,-1 2-1-16,-4-2 1 0,-3 1-1 15,-1 2 0-15,-9-2 0 0,-3 0 0 16,-6 1 0-16,-3-2 2 0,-8-1 3 16,-6 0 2-16,-5-2 1 0,-5-5 1 0,-6-4-1 15,0-4 0-15,-1-4-1 0,-5-8-5 16,0-1-6-16,0-2-7 0,-1-2-9 15,5 0-13-15,-1 2-13 0,3 0-107 16,4 4-111-16,2-1-267 0</inkml:trace>
  <inkml:trace contextRef="#ctx0" brushRef="#br0" timeOffset="2215.5">2991 7235 352 0,'6'0'91'16,"1"0"6"-16,-7 0-38 0,0 0-23 16,0 0-9-16,0 0-2 0,-6 0-2 15,2 6-3-15,-5 2-4 0,0 0-2 16,-4 2-1-16,0 1 0 0,-1-1-2 0,0 2-1 16,4-1 0-16,1-5 1 0,2 1 1 15,3-3-1-15,4-4 0 0,-2 3-2 16,2-3-1-16,0 0-2 0,0 0-1 15,6 0-1-15,2 0 0 0,5 0 0 16,5 0 1-16,5 0 0 0,10-5 1 16,8 1-1-16,4-1-1 0,2 1-1 15,3 4-1-15,-2-3 0 0,-2 3-1 0,-5 0 0 16,-2 0-1-16,-1 3-1 0,-5-3-3 16,0 0-3-16,-5 0-4 0,-2 0-7 15,-5 0-6-15,-2 0-8 0,-6 0-10 16,-5-3-88-16,-8 3-92 0,0 0-223 15</inkml:trace>
  <inkml:trace contextRef="#ctx0" brushRef="#br0" timeOffset="2414.23">3076 7657 545 0,'-25'0'125'0,"9"6"1"16,-1-6-90-16,14 3-13 0,3 1-8 15,7-4-5-15,9 8-2 0,10 0-3 16,6-1-2-16,6 2 1 0,4-4-1 0,8-1 0 16,1-4-1-16,1-5-3 0,5-5-7 15,2-1-11-15,3-2-15 0,-3 1-96 16,-1 2-103-16,-4 4-250 0</inkml:trace>
  <inkml:trace contextRef="#ctx0" brushRef="#br0" timeOffset="2832.11">4766 6948 531 0,'0'-7'125'15,"-7"-2"1"-15,0 0-42 0,7 9-84 0,-3-3-4 16,3 3-1-16,0-3 1 0,0-3-4 16,0-3-2-16,-6-4 3 0,-5-6 3 15,-9-2 3-15,-9-3 2 0,-10 2 3 16,-6 3 5-16,-3 4 4 0,-3 12 1 16,0 15 3-16,1 10 1 0,7 14 0 15,1 13-1-15,4 9 0 0,-5 18 0 16,0 15-2-16,8 8-1 0,-4 9-3 15,5 8-2-15,6 12-2 0,7 4-3 0,7-6 0 16,3-9-2-16,3-3-2 0,8-9 1 16,0-11-2-16,0-14 0 0,3-12 0 15,3-11-1-15,4-12 0 0,0-12 0 16,-1-9-1-16,0-12-3 0,-2-12-9 16,-3-6-10-16,0-15-16 0,-4-13-105 15,4-11-113-15,-4-14-272 0</inkml:trace>
  <inkml:trace contextRef="#ctx0" brushRef="#br0" timeOffset="2998.7">3712 7660 670 0,'-15'-11'154'0,"6"5"1"16,9 1-105-16,17 5-16 0,13 0-14 16,13 0-6-16,17-6-6 0,18 6-1 15,7 0-4-15,3-4-7 0,2 1-13 0,1-1-11 16,1 1-11-16,-6 3-15 0,-11-5-17 15,-8-1-87-15,-6 1-99 0,-6 0-230 16</inkml:trace>
  <inkml:trace contextRef="#ctx0" brushRef="#br0" timeOffset="4017.55">4587 7806 539 0,'-23'16'116'0,"2"6"2"0,5 12-95 0,3 10-9 16,2 4-1-16,2 6-1 0,0 4 0 15,3 7-1-15,-1 1 0 0,3 1-1 16,4 0-1-16,0-4-1 0,0-3-2 15,13-6-1-15,-4-9-2 0,4-7-1 16,2-8 0-16,1-9-1 0,1-4 0 16,-2-8 0-16,-3-9 2 0,-1 0-1 15,-5-10 0-15,-2-9 1 0,-4-8-1 0,0-11 0 16,-6-11-4-16,-3-11 0 0,-3-8-1 16,0-4 0-16,2 1 0 0,-2 5 0 15,7 7 2-15,-1 11 1 0,6 8 1 16,0 12 1-16,11 6-1 0,-1 6 0 15,2 5 0-15,6 6-1 0,1 5 0 16,1 5-1-16,0 3 1 0,-4 7-1 16,2 2 1-16,-4 6-1 0,-3-3 1 15,-4 1 1-15,0 0-1 0,-2 0 1 0,-2-2-1 16,-3-1 1-16,4 1-1 0,-4-1 0 16,0 0 0-16,5 0 1 0,0 0-1 15,-1 3-1-15,5 3 0 0,3-4-1 16,3 1-1-16,5 0-3 0,-2-1-2 15,3-2-1-15,0-2 0 0,0-5 0 16,-3 1 1-16,-6-4 2 0,-3-3 4 16,-3-1 4-16,-6-4 2 0,0 0 1 0,-4 0 1 15,-3-4-1-15,1 0 1 0,-3-2-2 16,4 0 0-16,-1-3 0 0,0 2 3 16,6 1 1-16,-5 0 0 0,5 2 1 15,-5 0-1-15,5 4-1 0,-3-4-4 16,3 4-3-16,0-3-3 0,0 3-1 15,-4 0-1-15,4-5-1 0,-7 0 1 16,0-1 1-16,-5-2 1 0,-1-2 1 16,-1-1 2-16,-1 1 0 0,-1-1 0 0,2 4 1 15,2 2-1-15,3 5 0 0,3 0-2 16,2 0-2-16,4 7-3 0,0-3 0 16,0 0 0-16,0-4-1 0,4 3 1 15,-4-3 2-15,0 0 3 0,0 0 2 16,0-6 2-16,-7 2 1 0,-3-1 1 15,-3 0 0-15,2 0 0 0,-1-1 0 16,-1 4-2-16,-3 2 0 0,5-5-1 0,1 5 0 16,1 0-1-16,2 6 1 0,2-2 0 15,-1 2 1-15,6 0 0 0,-4 2 0 16,4-3 0-16,0 3 1 0,6-2-1 16,2-2-1-16,5-4 1 0,7 0-1 15,1-6 1-15,4 0-1 0,1-4 0 16,1 1 0-16,2 0 0 0,-2 2 1 15,-5 3 1-15,-1 4 2 0,-1 11 0 0,-3 1 2 16,-4 4 0-16,-4 4 0 0,-1 4-1 16,-2 2-1-16,-6 1-1 0,0 1-1 15,0-1-1-15,-3 0 0 0,-7-3-1 16,1 0 1-16,-7-5 0 0,-2 0 0 16,-3-3 1-16,-1 0 0 0,-3-3-1 15,-3-1 1-15,-2-1 0 0,-5-3 0 16,-2-2-1-16,-6-1 0 0,0-5 0 0,-1 0-1 15,1-5-1-15,4-1-3 0,2 1-3 16,7-3-7-16,5 0-5 0,6-1-13 16,4 1-13-16,4-4-99 0,11 4-105 15,5-2-254-15</inkml:trace>
  <inkml:trace contextRef="#ctx0" brushRef="#br0" timeOffset="4533.61">5731 6734 444 0,'0'-17'94'0,"0"7"1"15,0 1-79-15,3 4-11 0,-3 5-3 16,0 0 0-16,0 0 1 0,-3 7 3 15,-1-3 4-15,0 3 6 0,-8 1 4 16,-5 1 5-16,-6 1 0 0,-9 5-1 16,3 1 0-16,-4 7-2 0,-5 8-4 15,5 6-3-15,-3 7-2 0,6 8-2 16,3 8-1-16,-3 8-1 0,2 9-2 0,6 6-2 16,3 5 0-16,9 4-2 0,4 1 0 15,6 3-1-15,3-3 0 0,8-8-1 16,3-5-1-16,0-7-1 0,5-10-1 15,0-4-1-15,3-14-1 0,1-6-2 16,0-10-3-16,-2-4-4 0,3-7-11 16,1-4-12-16,-1-6-94 0,2-3-102 0,-1-5-245 15</inkml:trace>
  <inkml:trace contextRef="#ctx0" brushRef="#br0" timeOffset="6285.05">6241 6995 415 0,'0'0'99'0,"0"-7"1"15,0 7-59-15,0-4-20 0,0 4-5 16,0-4-1-16,0 1-1 0,0 3 0 15,0-5 0-15,0 5 1 0,0-5 2 16,-2 1-1-16,2 1-2 0,-7-1-2 0,2 1-2 16,-2 3-3-16,1-6-1 0,-8 6-2 15,-1-4 0-15,-3 4-1 0,-1 7 0 16,-8 2 1-16,-1 5-1 0,-4 7 1 16,0 4 0-16,3 9 1 0,-8 4-1 15,-4 7 0-15,2 7 0 0,-1 7 0 16,6 0 0-16,2 3-1 0,0 2 0 15,6 0 0-15,8 0-1 0,8-6-1 16,10 0 1-16,0-4-2 0,0-6 0 0,7-4 0 16,9-6-1-16,7-10 2 0,5-9-1 15,4-10 1-15,1-9 0 0,2-3 2 16,3-11 0-16,-4-6 0 0,1-3-1 16,-5-5 1-16,-2-5 0 0,-3-5-1 15,-3 1 1-15,-4-2-1 0,-5 1 0 16,-7-1 0-16,-6 3 0 0,0 6 0 15,-13 3-1-15,-2 4-1 0,-5 2 0 0,-4 7-2 16,3 1-3-16,-4 5-2 0,3 4-5 16,0 4-7-16,6 0-7 0,-3 0-7 15,4 5-12-15,-3 2-87 0,4-4-92 16,0-3-220-16</inkml:trace>
  <inkml:trace contextRef="#ctx0" brushRef="#br0" timeOffset="6715.26">6578 7353 528 0,'-27'13'113'0,"0"3"1"15,2 9-94-15,3 9-11 0,3 4 0 16,0 4-2-16,4 4 0 0,-3 0-2 16,5 2-2-16,0 1 1 0,6-2 0 15,4-4 1-15,3-5 1 0,0-5 2 16,9-5 1-16,5-9 2 0,4-9 2 16,3-10-2-16,7-6 0 0,5-10-1 0,9-6-2 15,5-8 0-15,0-6-3 0,1-5-1 16,-1-3-1-16,-3 0 0 0,-6-1-1 15,-9-4-1-15,-11-4-2 0,-9-1 0 16,-4 2-1-16,-10 2-1 0,-9 6-1 16,-6 5 0-16,-12 11 1 0,-7 10 0 15,-10 18 1-15,-3 9 0 0,-1 13 2 16,1 12 1-16,3 10-1 0,4 3-2 0,7 9-5 16,4 5-7-16,9 1-14 0,2 0 49 15,4 0-152-15,7-4-109 0,10-5-276 16</inkml:trace>
  <inkml:trace contextRef="#ctx0" brushRef="#br0" timeOffset="7430.68">6987 6613 522 0,'-6'-6'113'0,"-1"2"0"15,1 4-93-15,6 4-8 0,0 2-5 16,7 6-1-16,4 6-2 0,1 9-1 16,3 13 1-16,4 11 1 0,0 10 0 15,3 14 0-15,-3 12-1 0,-3 13 1 16,-4 6-2-16,-7 1 1 0,-5-1-2 15,-7-3 0-15,-9-3-1 0,-6-7 0 0,-3-10 0 16,-2-9-1-16,0-4 1 0,1-10 0 16,-6-3-1-16,2-12-2 0,0-7-7 15,1-6-11-15,2-7-101 0,-3-7-98 16,2-6-254-16</inkml:trace>
  <inkml:trace contextRef="#ctx0" brushRef="#br0" timeOffset="7782.31">5947 7611 498 0,'0'-11'113'15,"-5"3"2"-15,0-2-85 0,2 6-9 16,-2 4-7-16,-2-4-5 0,1 4-8 16,0 4-8-16,0 0-10 0,-1 2-12 15,-1 1-85-15,0 0-1 0,-4 4-74 16,-4-2-141-16</inkml:trace>
  <inkml:trace contextRef="#ctx0" brushRef="#br0" timeOffset="13184.57">7473 7152 343 0,'-16'-11'91'0,"2"4"5"0,-5-2-44 0,6 2-6 0,0 2-4 0,6 1-3 0,1 0-6 0,6 4-5 0,0-3-4 0,13 3-4 0,11 0-3 0,9 0-6 0,10-3-5 0,9 3 0 0,7 0 0 0,1 0-1 16,0 0-2-16,-2 0-1 0,-8 0-1 16,-6 0 0-16,-5 0-1 0,-4-7-3 15,2 3-7-15,-5-2-8 0,-3 2-10 16,2 4-17-16,-6 0-80 0,-9 0-91 16,-9 10-211-16</inkml:trace>
  <inkml:trace contextRef="#ctx0" brushRef="#br0" timeOffset="13380.87">7365 7535 488 0,'-29'5'112'0,"5"-5"1"0,8 0-87 16,6 0-2-16,10 5-6 0,17 1-4 16,5 0-5-16,10-2-2 0,16 1 0 0,8-5 0 15,11 3-1-15,2-3-1 0,3 0-2 16,-1-3-1-16,-2 3 0 0,-8 0-3 15,-4 0-7-15,-9 0-11 0,-10 3-44 16,-6 3-58-16,-9 4-90 0,-6 0-209 16</inkml:trace>
  <inkml:trace contextRef="#ctx0" brushRef="#br0" timeOffset="15183.2">8608 6991 360 0,'0'-11'82'0,"0"0"2"16,6 1-61-16,-1 1-5 0,0 1-9 15,5 8-4-15,-1-4-3 0,-2 4-1 16,-1 0 2-16,-6 0 2 0,0-4 3 16,0 4 3-16,0-6 3 0,-6 0 1 15,0 3 2-15,2-2 0 0,1 5-3 0,-2 0-3 16,0 5-3-16,-2 4-3 0,-4 3-2 16,-1 7-2-16,-1 2 1 0,-2 9 0 15,-3 4 2-15,0 8 0 0,0 6 2 16,0 3 0-16,5 4 1 0,-2 2 0 15,4 0-2-15,1-4 0 0,4-9 0 16,2-5-1-16,4-10 1 0,0-7 3 16,6-8 1-16,4-8 0 0,5-6 0 0,11-5 0 15,4-1-1-15,9 1-1 0,6 5-4 16,3 0-1-16,-1 4-1 0,-2 8-1 16,-9 9 1-16,-4 8-1 0,-13 3 1 15,-7 3 0-15,-6 5 0 0,-6-1 1 16,-14 4 0-16,-1-5 1 0,-7-2 4 15,-3-6 2-15,-7-6 1 0,-5-3 2 16,-2-7 0-16,-2-1 0 0,-1-3-2 0,0-5-3 16,2-5-2-16,4 0-2 0,5 0 0 15,1-12-2-15,3-1-3 0,5-4-6 16,5-6-8-16,7-1-12 0,4-2-16 16,6-3-92-16,9 4-101 0,4 0-237 15</inkml:trace>
  <inkml:trace contextRef="#ctx0" brushRef="#br0" timeOffset="15382.34">8667 7075 572 0,'22'-26'120'0,"1"4"0"0,5 4-108 15,4 6-4-15,3 5-8 0,2 3-6 16,1 4-6-16,-2 0-5 0,-3 0-5 0,0 0-6 15,0 0-4-15,-1 0-7 0,1 8-70 16,-3-3 2-16,4 3-62 0,1-2-122 16</inkml:trace>
  <inkml:trace contextRef="#ctx0" brushRef="#br0" timeOffset="15691.07">9198 7657 287 0,'0'4'63'0,"-6"-4"6"0,6 0-51 15,0 0 2-15,0 0 5 0,6-9 3 16,-4-1 3-16,-2-3 0 0,5-1-2 16,0-2-1-16,-5-1 0 0,4 3 1 15,-4 2-1-15,4 3-4 0,-4 2-4 0,4 3-4 16,-4 4-3-16,0 5-4 0,0 1-5 15,0 3-3-15,0 1 0 0,0-1 0 16,0 0 0-16,4-2 1 0,2-4 0 16,1-3 0-16,2 0-1 0,1-3 0 15,-3-3 0-15,-1-1-1 0,1-2 0 16,-7 1-1-16,0 2-2 0,0 0-4 0,-7 1-7 16,6 5-11-16,-4 0-91 0,3 3-93 15,2 5-229-15</inkml:trace>
  <inkml:trace contextRef="#ctx0" brushRef="#br0" timeOffset="16481.93">10072 7074 365 0,'6'-5'94'0,"1"5"2"0,-3-4-38 16,-4 4-30-16,3 0-10 0,-3-4-6 15,0 4-3-15,0 0-3 0,0 0 0 0,0-4 1 16,0 4 1-16,0 0 2 0,0 0 0 16,0 0-1-16,0 0-1 0,0 0 0 15,0 0-3-15,0 0-2 0,0 0-1 16,0 0-2-16,-2 0 0 0,2 4 1 15,-4-4 0-15,4 5-1 0,-7-5 1 16,7 3 0-16,-3-3 0 0,3 5 0 16,0-5 1-16,-4 0 1 0,4 0 1 0,0 0 0 15,0 0 1-15,0-5-1 0,-6 5 0 16,6-4-1-16,-2 4-1 0,2-6 0 16,-5 6-1-16,2-5-1 0,-1 1 0 15,-2 1 0-15,3 3 1 0,-3-5-1 16,-1 1 0-16,0 4 0 0,-4-4 0 15,-1 4 0-15,1-7 0 0,-1 7 0 16,-4 0 1-16,0 0-1 0,-5 5 1 16,-3 5-1-16,-3 2 0 0,-5 8 0 0,-2 3 0 15,-7 8 2-15,-5 4 1 0,0 13 2 16,1 12 1-16,3 5 1 0,4 6 0 16,6 4 0-16,13-2-1 0,10 0-1 15,9-5-3-15,7-8 0 0,11-6 0 16,9-9 0-16,7-7-1 0,6-6 1 15,7-11 0-15,0-13-1 0,3-8 1 16,-8-12 0-16,-3-8 0 0,-7-8 0 0,-11-6 0 16,-2-8-1-16,-11-2 0 0,-3 0 0 15,-10 0-2-15,-3 2-2 0,-10 5-2 16,-2 5-5-16,-7 8-5 0,-6 9-6 16,-6 4-9-16,-2 8-25 0,0 3-68 15,-3 13-86-15,5 2-199 0</inkml:trace>
  <inkml:trace contextRef="#ctx0" brushRef="#br0" timeOffset="16780.54">10410 7375 498 0,'5'0'107'0,"-10"3"1"0,-3 13-88 16,-6 12-5-16,-5 6-6 0,-2 4 0 15,-4 6 2-15,-2 0 2 0,6 0 1 16,0-5 1-16,4-5 1 0,5-5 1 16,12-3-1-16,5-2-2 0,10-5-3 15,11-8-1-15,6-1-2 0,7-10-3 16,7 0-1-16,2-11-1 0,6-8 0 16,3-6-2-16,-4-6 0 0,5-4-3 15,-9-7-1-15,-4-9-2 0,-12-6-1 16,-7-4-1-16,-13-3 1 0,-13 0-1 0,-14 5 2 15,-11 10 1-15,-9 12 1 0,-9 17 1 16,-5 20 1-16,-3 21 0 0,-3 22 0 16,0 17-8-16,-1 17-20 0,0 21-96 15,1 18-102-15,1 8-258 0</inkml:trace>
  <inkml:trace contextRef="#ctx0" brushRef="#br0" timeOffset="22979.81">11289 7553 475 0,'7'-15'104'0,"-1"4"0"0,-1 11-84 16,-1 0-5-16,7 9-7 0,2 2-6 15,9 2-1-15,1 1 2 0,6-4 1 16,6-2 2-16,10-1 1 0,4-2 1 16,5-2-1-16,0-3 1 0,3 0-1 15,-4 4-3-15,-6-4-7 0,-7 5-7 16,-9-5-9-16,-7 0-15 0,-6 0-79 15,-6-8-86-15,-5-1-206 0</inkml:trace>
  <inkml:trace contextRef="#ctx0" brushRef="#br0" timeOffset="23148.87">11719 7197 388 0,'-34'-4'90'0,"0"4"2"0,1 13-62 15,3 8-8-15,1 12-5 0,3 6-4 16,3 9-3-16,5 4-1 0,2 0-1 15,3 3-2-15,4 0-1 0,2-5-1 0,7-7-2 16,-5-6-6-16,10-6-12 0,1 0 4 16,2-9-88-16,11-6-80 0,2-8-204 15</inkml:trace>
  <inkml:trace contextRef="#ctx0" brushRef="#br0" timeOffset="23447.05">12085 7338 482 0,'0'7'102'0,"0"11"1"0,-5 19-86 0,-1 10-7 16,0 9-7-16,2 2 1 0,4 0 0 15,0-3-1-15,3-9-1 0,10-9 0 16,8-9 1-16,9-7 1 0,7-14 1 16,6-7 1-16,3-5 0 0,4-8 1 15,-3-12-1-15,0-5-2 0,-7-8-2 0,-9-7-2 16,-6-9-1-16,-8-13-1 0,-7-3-1 15,-6-4-1-15,-11 1 0 0,-4 4 1 16,-5 5 2-16,-9 14 0 0,-2 13 1 16,-6 10 0-16,-1 14 1 0,-4 13 0 15,-1 6 0-15,0 10 1 0,0 13-2 16,6 7-5-16,4 8-8 0,9 8-13 16,13 6-83-16,7 5-87 0,13 3-216 15</inkml:trace>
  <inkml:trace contextRef="#ctx0" brushRef="#br0" timeOffset="23644.6">12912 7624 484 0,'-14'28'100'16,"-6"2"1"-16,-6 13-91 0,0 13-4 0,-2 10-3 15,-1 0-1-15,-1 0 0 0,1-7-2 16,-1 0 0-16,6-7-1 0,1-12-2 15,4-7-6-15,1 2-12 0,6-4-80 16,6-6-81-16,6-9-209 0</inkml:trace>
  <inkml:trace contextRef="#ctx0" brushRef="#br0" timeOffset="24049.78">13103 7122 446 0,'-9'-20'93'0,"9"2"0"0,0 2-85 15,3 4-2-15,10 3-2 0,6 6-2 16,8 0-1-16,6 3 0 0,6 0 5 16,2 3 3-16,-1 6 3 0,-1 5 1 15,-6 5 3-15,-2 5 1 0,-11 7 0 0,-6 0-4 16,-7 6-2-16,-7 5-3 0,-8 2-1 16,-9 3-2-16,-4-1-1 0,-5 1-1 15,-7-2-1-15,-6-4 0 0,3-6 0 16,-1-5 0-16,3-3 0 0,6-4 0 15,4 0 0-15,13-2 1 0,11-1-1 16,4 2 0-16,11-4 1 0,12-1-1 16,8-2-1-16,5-6 1 0,2-2 0 0,2-1-1 15,2-6-3-15,0 0-6 0,-3 0-10 16,6-6 0-16,-6 0-100 0,3 2-96 16,1-4-235-16</inkml:trace>
  <inkml:trace contextRef="#ctx0" brushRef="#br0" timeOffset="24577.1">14109 7374 473 0,'-3'0'104'16,"3"-5"1"-16,-5 5-79 0,5 0-9 15,0 0-9-15,0 0 0 0,0 0 3 16,0 0 3-16,0-4-1 0,0-1 2 0,0-2-1 15,2-4 1-15,-2 1-4 0,0 2-4 16,6-1-2-16,-6 2-2 0,0 3 0 16,0 0-1-16,0 4-1 0,0 0-1 15,0 0 0-15,0 0 0 0,0 0 0 16,0 0-2-16,0 0-2 0,0 0-3 16,0 0-4-16,0 5-7 0,0-2-8 15,4 2-15-15,-2-1-79 0,5 1-88 16,0-5-210-16</inkml:trace>
  <inkml:trace contextRef="#ctx0" brushRef="#br0" timeOffset="25165.32">15081 6865 528 0,'-6'-23'115'16,"0"-2"1"-16,-2 11-92 0,1 3-9 15,-1 3-9-15,-3 5-2 0,3-3-2 0,-2 2 1 16,-1 0 3-16,0-2 2 16,-4 2 0-16,-1 1 1 0,-4 3-1 0,-2 5 1 15,-4 7-3-15,-5 8-2 0,-4 7-2 16,-3 14-1-16,-2 4 0 0,1 8 0 15,2 1-1-15,-1 6 0 0,5-3 0 16,6 1 0-16,6 0 0 0,3 1-1 16,8-2 1-16,6-2 0 0,4-4 0 15,12-3 0-15,4-7 1 0,7-8 0 16,5-8 0-16,5-6 1 0,5-5-1 0,0-7-1 16,-1-7 1-16,2 0 0 0,-4-9 0 15,0-3-1-15,-5-9 1 0,-8-8 0 16,-5-6 0-16,-3-9 0 0,-7-2 0 15,-7-2 0-15,-12 4-1 0,-5 3 0 16,-7 9-1-16,-9 11-1 0,-2 7-3 16,-10 10-4-16,4 4-4 0,-5 11-3 15,2 4-6-15,4 5-4 0,4 3-10 0,5 4-86 16,11 0-88-16,5-3-218 0</inkml:trace>
  <inkml:trace contextRef="#ctx0" brushRef="#br0" timeOffset="25497.26">15391 7279 510 0,'-4'18'110'0,"-5"1"1"0,-2 7-91 16,-2 10-7-16,-5 5-8 0,3-1 0 16,1-2-1-16,4-7-2 0,2-5 0 15,4-8 1-15,4-6 2 0,9-4 2 16,4-5 0-16,4-3 2 0,6 0-1 15,3-7 1-15,3-3-2 0,0-7-3 16,0-6-1-16,0-8-3 0,-2-10 0 16,-1-8-1-16,-5-5-1 0,-2-1 0 0,-7 3 0 15,-1 5 1-15,-11 7 1 0,-4 12 1 16,-12 9 0-16,-7 13 0 0,-4 6 0 16,-9 10 0-16,-4 7-1 0,-5 9 1 15,-4 2-1-15,0 6 1 0,3 3-2 16,3 3-4-16,9 2-8 0,8-6-9 15,10-2-9-15,10-5-89 0,13-12-94 16,6-11-223-16</inkml:trace>
  <inkml:trace contextRef="#ctx0" brushRef="#br0" timeOffset="26196.36">15999 6316 371 0,'-5'0'96'0,"0"0"3"16,-2-6-42-16,3 6-20 0,-1-5-5 0,0 5-3 15,5-5 0-15,-7 5-3 0,7-5-2 16,-5 5-2-16,5 0-5 0,0 0-3 15,0 0-4-15,5-3-4 0,3 3-2 16,5 0-3-16,6 0-1 0,4 6 1 16,7-2 0-16,5 4 0 0,4 4-1 15,-1 7 1-15,-4 3 0 0,-3 5 0 16,-8 2 1-16,-8 5 0 0,-10-1 1 16,-12-1-1-16,-10-3 1 0,-9 0 0 15,-8-1 0-15,-8 2 0 0,-4-5-1 0,-2-2 0 16,-3 4-1-16,4-2 1 0,6 0-2 15,2-2 1-15,6-2-1 0,7-2-1 16,8 0-1-16,9-1 1 0,9-2-1 16,7-5 1-16,12 1 0 0,4-1 1 15,7-4 2-15,3-3 0 0,1-1 1 0,2-3-1 16,1 0-3-16,-4 0-7 0,-1 0-13 16,-5 0 37-16,-4-6-147 0,0 3-109 15,-4-5-285-15</inkml:trace>
  <inkml:trace contextRef="#ctx0" brushRef="#br0" timeOffset="27678.97">17542 7184 302 0,'5'-8'83'16,"-1"2"5"-16,2-3-37 0,0 4-7 15,2-2-6-15,-2 4-4 0,-1-1-7 0,-5 4-6 16,0 0-6-16,0 0-3 0,-12 7-4 16,-3 1-4-16,-10 2-2 0,-2 2-1 15,-12 1 1-15,-3 1 0 0,-9-1-1 16,-2-1 0-16,-2-1 0 0,-2 1-1 15,3 0 1-15,0-3 0 0,2 0 0 16,1 1 0-16,9 1 0 0,4-1 0 16,5-1 0-16,7-1-1 0,11-1-1 0,4 1-1 15,11-3 0-15,5-5-1 0,8 0 1 16,4 0 0-16,2-5 1 0,5-1 2 16,1-1 0-16,-3 1 0 0,-3 2 1 15,-1-1-1-15,-7 5 1 0,0-3 0 16,-4 3 0-16,-3 0 0 0,-2 0 1 15,-2 0 1-15,0 0 1 0,0 0-1 16,0-5 1-16,-6 5-1 0,4 0 0 16,-4-3-2-16,-2 3-1 0,-2-3 0 0,3 3-2 15,-2 0-3-15,0 0-5 0,0 5-9 16,2-2-32-16,-1 1-61 0,2 0-84 16,1-4-195-16</inkml:trace>
  <inkml:trace contextRef="#ctx0" brushRef="#br0" timeOffset="27963.98">17336 6916 335 0,'-7'-14'76'0,"-4"0"0"15,4 7-42-15,0 7-28 0,2 5-2 16,-1 7 2-16,4 3 1 0,-4 6 3 15,6 4 2-15,-2 1 4 0,2 6 3 0,0 3 1 16,0 2-2-16,0 6-2 0,0 3-3 16,0 6-3-16,0 10-2 0,-7-1-3 15,1 1-2-15,-4 1-1 0,1-3 1 16,-4-3-1-16,-1-10 0 0,2-9 0 16,1-5 0-16,3-8-2 0,1-3-1 15,7-8-5-15,5-7-7 0,4-2-11 0,3-5-77 16,6 0-81-16,2-9-198 0</inkml:trace>
  <inkml:trace contextRef="#ctx0" brushRef="#br0" timeOffset="28445.18">18007 7229 445 0,'-6'0'96'0,"-2"0"0"0,-4 5-74 16,-1 14-8-16,-4 12-6 0,-4 13 0 15,-1 6-1-15,-1 5 1 0,-1 5-1 16,4 0 1-16,7-6-1 0,7-4 2 15,6-13 4-15,11-7 3 0,8-7 3 16,7-7 2-16,4-5 1 0,3-6-2 16,5-5-3-16,3-9-3 0,3-4-4 15,2-6-4-15,0-5-2 0,0-4 0 16,-1-9-2-16,-3-12-2 0,-10-4-3 0,-9-8-1 16,-11-1-3-16,-12-5-2 0,-13 2 0 15,-13 7 0-15,-9 10 2 0,-9 14 1 16,-3 10 2-16,-3 9 1 0,2 11 1 15,-1 8 1-15,4 9 0 0,2 8-1 16,7 2 1-16,8 10 0 0,3 5-3 16,13 7-4-16,5 4-4 0,13 4-4 15,6-1-5-15,8-2-8 0,7-5-10 0,5-5-75 16,2-8 3-16,7-7-65 16,3-7-128-16</inkml:trace>
  <inkml:trace contextRef="#ctx0" brushRef="#br0" timeOffset="28613.5">18562 7663 416 0,'0'7'101'16,"0"5"3"-16,-6 5-31 0,-2 6-55 15,-2 8-9-15,-3 13 0 0,-9 6 1 0,0 5-2 16,-5 2-1-16,-4 3-2 0,-2-1-1 16,4-5-1-16,0-7-1 0,7-8 0 15,3-10-2-15,6-6-5 0,5-3-8 16,4-7-14-16,4-2-83 0,0-6-89 15,9-5-218-15</inkml:trace>
  <inkml:trace contextRef="#ctx0" brushRef="#br0" timeOffset="28948.36">19010 7236 401 0,'-4'-9'92'15,"-2"9"1"-15,-4 4-37 0,-2 21-52 16,-2 14-2-16,-3 13-2 0,-2 5 1 0,2 2 3 16,1 0 3-16,2-2 3 0,2-5 3 15,5-9 2-15,7-10 3 0,0-2 1 16,10-5 2-16,5-4 0 0,6-5-2 16,8-7-1-16,7-4-3 0,5-6-1 15,5-9-3-15,1-8-3 0,1-7-3 16,0-7-2-16,-2-7-2 0,-3-9-1 15,-8-9-2-15,-5-5-1 0,-11-1 0 0,-8-1-1 16,-11 1 1-16,-14 5 0 0,-8 9 1 16,-7 13-1-16,-8 12 2 0,-1 9 0 15,-5 9-1-15,1 12 1 0,3 5-1 16,2 8-1-16,4 4-4 0,1 7-6 16,4 7-8-16,8 4-8 0,4-1-17 15,6 2-74-15,10-1-84 0,3-5-194 16</inkml:trace>
  <inkml:trace contextRef="#ctx0" brushRef="#br0" timeOffset="29312.15">19760 7181 433 0,'-14'4'91'0,"-4"7"1"15,-5 10-80-15,-1 12-3 16,-5 11-2-16,1 11 1 0,-1 2 1 0,4-2-1 15,3 1 0-15,3 1 1 0,6-7-1 16,7-8 0-16,6-8 2 0,6-2 1 16,8-3 1-16,6-5 1 0,8-6-1 15,3-5 0-15,7-5-1 0,0-5-2 16,6-6-2-16,1-7-2 0,2-3-2 16,-2-8-4-16,-6-6-4 0,-4-4-4 15,-6-8-2-15,-9-8-2 0,-5-5 0 0,-10-7 0 16,-5 3 3-16,-12 2 5 0,-7 5 2 15,-11 11 2-15,-4 10 1 0,-7 11 1 16,-2 12 1-16,-3 13-1 0,2 12 0 16,4 12 0-16,2 8 0 0,6 4 1 15,8 6-1-15,6 3-2 0,8 0-1 16,7-6-5-16,6-7-6 0,8-6-11 16,9-4-15-16,6-6-66 0,6-5-76 0,3-3-180 15</inkml:trace>
  <inkml:trace contextRef="#ctx0" brushRef="#br0" timeOffset="30346.16">20434 7192 285 0,'0'0'75'0,"0"0"7"0,2-6-33 15,-2 6-11-15,0-4-6 0,0 4-3 16,0-4-3-16,-2 4-5 0,2 0-7 16,-7-4-5-16,2 4-4 0,3 0-1 15,-2 0-2-15,0 5-1 0,1-5 0 16,3 6 0-16,-5-6 0 0,5 5 0 15,0-5 0-15,0 0 0 0,0 3 1 16,0-3-1-16,0 4 1 0,0-4-1 0,0 4 1 16,0-4-1-16,0 6 0 0,0-6 0 15,0 4 0-15,0-4 0 0,0 6-1 16,0-6 1-16,0 0 0 0,0 0 1 16,0 0 2-16,0 0 2 0,0 0 0 15,0 0 1-15,0 0 1 0,-2 0-1 16,2 0-1-16,-6-6-1 0,6 6-2 0,-3-2-1 15,3 2 0-15,-4-5-1 0,4 5 1 16,0-4-1-16,0 4 1 0,0-4-1 16,6 4 0-16,2-5-1 0,4 5 1 15,2-5 0-15,6 5-1 0,4-4 1 16,4 4-1-16,0-6 0 0,5 6 0 16,0-4 1-16,0 4 0 0,-1 0 0 15,-4 8 1-15,-2 2 1 0,-7 3 0 16,-5 3 0-16,-8 1 1 0,-8 3 0 15,-8 2 1-15,-10 0-1 0,-3 0 0 0,-7 1 0 16,2 0-1-16,0 0 0 0,2-3 0 16,2-2-1-16,4-1-1 0,7-2 0 15,3 3 0-15,6 0-1 0,8 2 1 16,6 4-1-16,9-1 0 0,7 4 0 16,5 0 0-16,4 1 0 0,4-2 0 15,-4 4 0-15,-2-2 0 0,-7-1 1 0,-6 0 0 16,-7-4 2-16,-9-6 3 0,-15-3 3 15,-2-3 1-15,-13-4 2 0,-2-2 0 16,-10-5 0-16,-4 0-1 0,-9 0-3 16,0 0-1-16,-3-8-3 0,-2-2 0 15,-1-2-2-15,2 0-4 0,4 3-3 16,5 0-6-16,7 3-6 0,12 2-8 16,9 4-9-16,9 0-18 0,9 0-77 0,13-5-88 15,11 1-209-15</inkml:trace>
  <inkml:trace contextRef="#ctx0" brushRef="#br0" timeOffset="30565.51">21098 7527 547 0,'-14'-3'117'0,"0"3"1"15,0 0-98-15,2 10-7 0,0 3-7 16,5 1-4-16,4-1-2 0,3-3 0 15,0-3 0-15,9-7-1 0,1 0 0 16,1 0 1-16,2-7 0 0,1 1 1 16,-2 0 1-16,-1 1-1 0,-4-1 0 15,-7 6-1-15,0 0 0 0,0 6 0 16,-8 1 0-16,-2 3-3 0,-2 1-6 0,1 1-7 16,-2 0-14-16,0 0-89 0,-1-1-91 15,-4 1-229-15</inkml:trace>
  <inkml:trace contextRef="#ctx0" brushRef="#br0" timeOffset="31247.29">21949 7175 422 0,'2'-16'105'0,"3"-5"3"0,0-1-59 16,-5 0-13-16,4 2-8 0,-4-1-7 16,-3 3-5-16,-5 7-5 0,-11 3-4 0,-6 3-2 15,-8 5-4-15,-6 14 0 0,-5 3-1 16,-4 8 0-16,-1 7 0 0,-2 3 0 16,-2 10 1-16,3 6 0 0,0 11 1 15,5 3-1-15,5 2 1 0,6-1 0 16,9-1 0-16,16-4-1 0,9-5 0 15,15-9 0-15,11-5 1 0,8-4 1 16,9-5 0-16,4-8 1 0,6-4 0 0,1-13 0 16,1-8 0-16,-3-5 0 0,1-13 0 15,-6-4 0-15,-4-8-1 0,-9-6 0 16,-12-1-2-16,-9-8-1 0,-13-4-2 16,-14-1-2-16,-10-6-3 0,-7 8-2 15,-9 7-3-15,-5 7-3 0,-1 13-2 16,1 15-6-16,6 12-7 0,6 13-88 0,3 6-87 15,3 6-220-15</inkml:trace>
  <inkml:trace contextRef="#ctx0" brushRef="#br0" timeOffset="31645.16">22499 7417 423 0,'-31'29'97'0,"-2"3"2"0,7 7-75 15,2 5-2-15,4 8-6 0,8-4-4 16,4-3-3-16,8-4-1 0,8-3 1 16,4-4 3-16,12-4 2 0,6-7 1 15,6-3 1-15,4-8-1 0,3-6-1 0,2-6-3 16,2-7-3-16,-2-8-3 0,-1-5-2 15,-4-4-2-15,-4-9-4 0,-4-4-5 16,-8-5-4-16,-7-4-4 0,-8-11 0 16,-9-4-1-16,-8-4 2 0,-9 5 4 15,-4 6 5-15,-5 7 5 0,-10 11 3 16,0 18 1-16,-4 18 0 0,-2 19 0 16,-5 10 0-16,0 13 0 0,-4 8-2 0,4 4 1 15,4 2-1-15,9-3 0 0,8-3-2 16,9-6-3-16,17-10-3 0,10-4-3 15,10-7-11-15,10-5-63 0,9-9-24 16,5-9-71-16,11 0-157 0</inkml:trace>
  <inkml:trace contextRef="#ctx0" brushRef="#br0" timeOffset="32362.68">23371 6622 424 0,'-11'-12'99'0,"-5"2"2"0,5-1-67 15,-1 3-11-15,2 2-9 0,1 0-6 16,-2 6-3-16,2-3-3 0,1 3 0 16,-1 0 0-16,1-3-1 0,0 3 1 15,4-6-1-15,4 3 1 0,-4 3-1 0,4-7 1 16,0 7-1-16,10-3 0 0,1 3 0 16,7 3 0-16,0 2 0 0,5-1-1 15,4 1 0-15,-1 1 0 0,-5 0 0 16,-2-1 0-16,-5-1 0 0,-3 0 2 15,-7-4 1-15,-4 3 0 0,4-3 1 16,-4 3 1-16,0-3-1 0,0 6 1 16,0-6-2-16,0 6-1 0,-6-1 0 0,-1-3 0 15,-7 4 0-15,-5-1 0 0,-7 1 0 16,-1 0-1-16,-1 1 0 0,-2 0 0 16,2 4 0-16,7-3-1 0,2 5 1 15,6-1-1-15,0 0 1 0,6 1-1 16,0-3 0-16,7-1 0 0,0 0 0 15,3-3 0-15,6 2 0 0,3-1 0 16,4 0 1-16,5 4 1 0,4 2-1 16,-3 0 1-16,2 2-1 0,-3-2 1 0,-6 3-1 15,-3 0 0-15,-6 0 0 0,-6-2 0 16,-10 3 0-16,-6 0 1 0,-3 0-1 16,-4 1 0-16,-2-2 0 0,-1-2 0 15,1-2-1-15,4 1 1 0,3-6 0 16,2-3 0-16,3-4 2 0,7 3 0 15,-1-3 0-15,-1 0 0 0,6-3 1 0,2 3-1 16,-4-3-1-16,4 3-1 0,0 0 0 16,0 0 0-16,0 0-1 0,0 0 1 15,0 0-1-15,0 0 0 0,0 0 1 16,0-4 0-16,0 4 1 0,0-4 0 16,0 4 0-16,0-5 0 0,0 5 0 15,0-3-1-15,0 3-3 0,0 0-4 16,0 0-4-16,0 0-6 0,6 3-7 0,-3-3-14 15,2 0-83-15,4-8-86 16,1-4-210-16</inkml:trace>
  <inkml:trace contextRef="#ctx0" brushRef="#br0" timeOffset="32955.65">23547 7508 541 0,'-8'-17'134'0,"8"-2"1"0,0 0-85 16,8 7-8-16,6 6-15 0,9 6-14 15,6 0-11-15,6 5-10 0,9 2-6 16,8 0-5-16,2 0-8 0,2 1-6 0,-2-3-3 16,-6 1 1-16,-6 0 2 0,-6-1-2 15,-14 3-15-15,-9 0-59 0,-13 4-73 16,-13 3-181-16</inkml:trace>
  <inkml:trace contextRef="#ctx0" brushRef="#br0" timeOffset="33094.95">23443 7797 570 0,'9'-7'130'0,"11"-4"1"0,14 7-87 16,13 4-26-16,12 0-27 0,12 4-25 15,7-1-95-15,-4 1-104 0,-1-4-255 16</inkml:trace>
  <inkml:trace contextRef="#ctx0" brushRef="#br0" timeOffset="39212.35">3824 10004 440 0,'-26'8'96'0,"4"-1"0"0,5-2-82 0,9 3-2 0,8 9 0 0,7 0-3 0,11 1 0 0,4 1 1 0,18-4 2 0,12-4 2 0,21-2 3 0,6-1 1 0,14-8 0 0,15 0-1 0,11-8-2 0,0 2-1 0,-7-1-2 0,-6-6-3 0,2-5-1 0,-4 0-2 0,-12-1 0 0,-7 0-1 0,-10-3-1 0,-7 2 0 0,-8 3-1 0,-11 6-1 0,-9-1 0 0,-12 5 0 0,-9 1 0 0,-6 0 0 15,-10 1 0-15,-7-3 0 0,-9-1-1 16,-7-2 0-16,-6-3-1 0,-9-5-2 15,-9-1 0-15,-2-2 0 0,-8-3 1 0,-5-1-1 16,-1-1 0-16,-2 2 1 0,0-1 0 16,7 0 0-16,3 3 0 0,5 4 0 15,8 5 1-15,1 3 0 0,7 4-1 16,6 7 1-16,5 0 0 0,6 0 0 16,6 7-1-16,8 3 1 0,9-2-1 15,8 1 0-15,7 0 0 0,9 1 1 16,6 0-1-16,3-2 1 0,3-1 1 15,1 2-1-15,3 5 1 0,1 3 0 16,-7 5 1-16,1 6-1 0,-4 11 1 0,-8 8 0 16,-9 6 0-16,-16 2 0 0,-7 2-1 15,-18-1 1-15,-14 0 0 0,-11-2-1 16,-7-2 1-16,-6 0-1 0,-5 5-3 16,-6-2-4-16,8 2-10 0,0-6-12 15,3 0-101-15,9-8-102 0,16-8-254 16</inkml:trace>
  <inkml:trace contextRef="#ctx0" brushRef="#br0" timeOffset="56658.9">6166 10080 443 0,'-20'4'107'0,"2"-4"4"15,5 0-71-15,11-3-9 0,2 3-9 16,0 0-5-16,0-5-2 0,11 3-5 16,6-6-2-16,3-4 0 0,7-6 0 15,11-6-1-15,4-6-1 0,7-6-3 0,-2-4 0 16,2-2-1-16,9-1-1 0,-3 3 0 15,2 2 0-15,-4 2-1 0,-7 7 1 16,-8 4 0-16,-9 9-2 0,-8 4 1 16,-9 6-1-16,-12 6 0 0,-9 10 1 15,-10 7-1-15,-5 8 1 0,-9 8 0 16,-7 12 1-16,0 10 0 0,-1 10 2 16,-3 3 0-16,5 2 1 0,4 1 1 15,2-3-1-15,5-3 1 0,1-8-1 0,3-7-1 16,5-6 0-16,5-6-2 0,2-9 0 15,6-4-3-15,3-8-10 0,3-7-12 16,0-7-102-16,0-6-103 0,0-9-258 16</inkml:trace>
  <inkml:trace contextRef="#ctx0" brushRef="#br0" timeOffset="57360.93">7861 9758 423 0,'0'0'89'0,"0"0"0"0,-7 0-78 16,1 0-2-16,1 0-1 0,-1 0 2 0,-1 0 3 15,2 0 3-15,-1-5 3 0,0-3 3 16,2 0 0-16,1-3-3 0,3 3-3 16,-5 0-4-16,5-1-2 0,0 2-4 15,0 0-3-15,5 2-1 0,-5 1-1 16,0 0 0-16,0-2 0 0,-6 0 0 15,-1 2 0-15,0-1 1 0,-2 2 0 16,-1 3 1-16,-6 0 0 0,-4 0 0 16,-6 10 0-16,-6 4 0 0,-5 4 1 15,-3 6 1-15,-6 11 0 0,0 7 1 0,-1 9 0 16,2 6 0-16,3 4 0 0,1 2-1 16,2 3 0-16,2-6-2 0,8 2-1 15,3-6 0-15,12 0 0 0,8-5-2 16,6-6 1-16,10-5-1 0,8-8 1 15,9-13 1-15,6-10 0 0,6-9 1 16,2-14 0-16,4-6 1 0,3-8-1 0,1-6 0 16,-6-3-1-16,-5-2 0 0,-6-4-1 15,-10 2 1-15,-10-2-2 0,-12 1 1 16,-19 5 0-16,-6 3-1 0,-8 6 1 16,-6 6-1-16,-4 6 0 0,-5 10 0 15,-1 6 0-15,1 9 0 0,7 4 0 16,1 4-4-16,2 4-6 0,12 2-11 15,12 0-12-15,9 2-97 0,10 0-103 16,9 0-248-16</inkml:trace>
  <inkml:trace contextRef="#ctx0" brushRef="#br0" timeOffset="58293.52">8848 9684 235 0,'0'0'50'16,"0"0"-1"-16,0-3-37 0,0 3 4 15,0-5 9-15,0 5 9 0,0 0 5 16,0-4 5-16,0 4 3 0,0-5 0 16,0 5-9-16,0-5-8 0,0 1-8 15,0 4-6-15,0-5-4 0,0 5-3 0,0-4-2 16,0 4-2-16,0-6-2 0,0 3 0 15,0 3-1-15,0-6 0 0,-4 6 1 16,4-6 0-16,-3 6 1 0,3-7 1 16,-6 4 1-16,3-1 0 0,-1-1 0 15,-1 2 0-15,0-2 0 0,1 0-2 16,-3 0 0-16,1 0-1 0,-2-1-1 16,2 0 0-16,-3 0 0 0,-1 0-1 0,1 0 0 15,-2-1-1-15,-2 1 0 0,-3 0 1 16,-1-5 0-16,-2 5 0 0,-2-2 2 15,-4 3 0-15,-1 5 1 0,-1 0-1 16,-2 9 0-16,1 6 0 0,-2 3 0 16,0 5-1-16,1 2 0 0,-3 2 1 15,-2 6 0-15,2 0 0 0,0 8 0 16,-1 4 1-16,2 8-2 0,4 5 1 0,3-2-1 16,8 1-1-16,2 2 0 0,7-1 0 15,7-6 0-15,4-3-1 0,6-8 0 16,5 0 0-16,9-7 1 0,2-6-1 15,5-8 0-15,2-6 1 0,3-9 0 16,-1-5 0-16,3-8 0 0,1-6 0 16,3-3 0-16,-1-8-1 0,-2-2 1 15,-5-2 0-15,1-5-1 0,-6 0 0 0,-8 1 1 16,-12-4-1-16,-9 1 0 0,-8-6 0 16,-12 3 0-16,-11 7 0 0,-4 6 0 15,-5 5 0-15,-3 12 0 0,-3 14 0 16,-3 10 0-16,5 9 1 0,0 6-1 15,-1 1 0-15,2 2 0 0,1 3 0 16,4-4-2-16,9-1-6 0,10-2-7 16,10-4-7-16,9 0-11 0,15-3-93 0,8-6-95 15,7-5-230-15</inkml:trace>
  <inkml:trace contextRef="#ctx0" brushRef="#br0" timeOffset="58876.59">9775 9310 485 0,'25'-21'111'0,"2"0"2"0,4 4-84 16,-2 3-4-16,6 1-8 0,0 2-3 15,0 1-4-15,0 0 0 0,2 4 1 16,-3 6 0-16,-2 0 0 0,-3 6-2 16,-3 4 0-16,-1 5-1 0,-11-1-3 15,-1 8-1-15,-11 4-1 0,-2 3 0 16,-9 6 0-16,-6 3 0 0,-12 4 0 15,-6 0 0-15,-11 2 0 0,-4-4 0 16,-11 0 0-16,-11-4-1 0,-6 2 1 0,-3-1-1 16,0 4 0-16,2 3 0 0,3 6-1 15,9 5 0-15,11-1 0 0,11 0-1 16,10 0 1-16,10-6-1 0,10-2 0 16,13-9 1-16,5-7-1 0,12-4 0 15,8-3 0-15,12-4 1 0,4-4-1 16,2-8 1-16,7-4-1 0,-1-3 1 0,2 0-1 15,2-8 1-15,-7-9 0 0,0-4-1 16,-6-3 1-16,-5-6-1 0,-7-9 1 16,-11-12 0-16,-6-7-1 0,-11-6 1 15,-7-7-1-15,-12 0-2 0,-6-1 1 16,-6 2-2-16,-5 6-1 0,-3 3 0 16,-2 6 0-16,1 6 0 0,8 5 1 15,4 5 0-15,10 2-1 0,12 8-2 16,12 9-4-16,11 4-4 0,11 1-8 0,5 5-8 15,7 3-98-15,0 2-97 0,0 2-242 16</inkml:trace>
  <inkml:trace contextRef="#ctx0" brushRef="#br0" timeOffset="60309.8">10926 9522 414 0,'0'-10'89'0,"-3"-2"0"15,-1 5-74-15,-3 2-2 0,0 5 0 16,1 0 3-16,-3 0 5 0,-5 0 2 16,-2 11 2-16,-5 2 3 0,-1 6 0 15,-3 4-5-15,-8 5-6 0,1 9-5 16,-1 4-2-16,5 4-3 0,2 3-2 0,6 3-2 15,5 1-2-15,10-2 1 0,7-6-1 16,11-4 0-16,5-6 1 0,7-8 2 16,4-6 0-16,4-7 2 0,1-3 0 15,6-4 1-15,-1-6 0 0,0-5-1 16,-2-6-2-16,-2-7 0 0,0-8-1 16,-4-8-1-16,-5-7 0 0,-1-4 0 15,-4-7-1-15,-6-3 0 0,-2 0 0 16,-8 2-1-16,-5-2 0 0,-6 2 1 15,-6 0-2-15,-3 9 1 0,-5 5 0 16,-6 7-1-16,1 7 1 0,-7 10-1 0,-3 15 1 16,0 5 0-16,-2 9 1 0,-1 10-1 15,4 6 1-15,0 4 0 0,7 2 0 16,5 2 0-16,6 0-1 0,9 0 1 16,7-4-1-16,18-2 1 0,3 1 0 15,5-1 0-15,13-1 0 0,2-5 0 0,6-3 0 16,5-5 0-16,2-5 0 0,4-6 0 15,2-7 0-15,-2 0 0 0,-3-7-1 16,-4-5 1-16,-5-6-1 0,-9 2 1 16,-8-6-1-16,-7-3 0 0,-8-1 0 15,-4-2 0-15,-10 6 0 0,0 4-1 16,-10 0 1-16,-6 5-1 0,-4 7 0 16,-6 6 0-16,-5 4 1 0,-2 7 0 15,-2 3 0-15,-2 4 0 0,2 4 0 0,7 6 0 16,0 1 1-16,11 3-1 0,5 1 1 15,12 0-1-15,12 1 1 0,10-1-1 16,12-5 0-16,8-4 1 0,7-4-1 16,4-9 1-16,5-6 0 0,2-5-1 15,0-16 1-15,-1-1-1 0,-5-7 1 16,-2-5-1-16,-8-5 1 0,-7-5-1 16,-12-3 1-16,-6-2-1 0,-10-3 0 0,-9 2 0 15,-8-2 0-15,-6 1 0 0,-1-3 0 16,-5 4-1-16,-4 5 1 0,0 5-1 15,-3 4 1-15,-2 7-1 0,-1 11 1 16,1 8-1-16,-1 10 1 0,1 7 0 16,0 7 1-16,-2 7-1 0,-2 7 1 15,-1 1-4-15,-4 3-8 0,-2 2-12 16,2 3-15-16,-1-1-96 0,10-4-105 16,9-4-252-16</inkml:trace>
  <inkml:trace contextRef="#ctx0" brushRef="#br0" timeOffset="60857.62">12077 9497 455 0,'3'-23'106'16,"-3"0"3"-16,5 6-76 0,-5 7-7 15,0 7-9-15,-7 3-5 0,0 5-2 16,-6 9-1-16,-4 4 2 0,-4 6 0 16,-3 6 2-16,-4 5 1 0,0 3 0 0,3 3-1 15,2 0-3-15,7 3-2 0,2 1-2 16,9 5-3-16,5 0 0 0,12 0-1 16,3-5-1-16,7-3 0 0,8-9 1 15,4-6-1-15,5-10 0 0,3-11 0 16,5-6 0-16,2-2 0 0,-2-12 1 15,-1-9-2-15,-4-7 0 0,-9-8-2 16,-6-5-4-16,-11-8-4 0,-11-2-8 16,-13 2-6-16,-5 6-1 0,-13 4-1 0,-7 7 1 15,-9 12 4-15,-3 8 5 0,-4 14 7 16,-1 4 7-16,-3 9 3 0,5 8 2 16,1 8 0-16,7 7 0 0,4 3 0 15,7 10-1-15,7 2-7 0,8 3-98 16,8-3-90-16,6 3-233 0</inkml:trace>
  <inkml:trace contextRef="#ctx0" brushRef="#br0" timeOffset="61509.15">12985 8793 487 0,'0'-3'111'0,"0"-4"1"0,0 7-82 16,-4 4-9-16,4 5-8 0,-10 7-8 15,3 4-3-15,0 9-1 0,-6 6 1 16,-2 7 0-16,-5 3 1 0,1 2 1 16,-5 2-1-16,2 2 1 0,-4 1-1 15,1 2 1-15,-1-1-1 0,5 5-1 16,0-2 0-16,6-4-1 0,3-4 0 16,7-8 0-16,5-4 0 0,10-8-1 0,6-6 1 15,7-5-1-15,8-5 1 0,7-2 0 16,3-4 0-16,5-6-1 0,1-3-3 15,4-5-7-15,-3-4-9 0,-4-2-8 16,-3-4-91-16,-2-4-92 0,-6-10-225 16</inkml:trace>
  <inkml:trace contextRef="#ctx0" brushRef="#br0" timeOffset="61709.48">13156 9071 515 0,'-7'-18'115'0,"1"2"1"16,2 3-91-16,0 4-4 0,-2 3-9 16,-2 6-5-16,-4 0-4 0,-9 0 0 15,-6 9-1-15,-10-2-1 0,-11-1 1 0,-5 1 2 16,-8-2 0-16,-2 1-1 0,-2-2 1 16,4 3 0-16,5 3-2 0,7 2-9 15,9 0-11-15,7 6-19 0,6-4-84 16,7 4-94-16,5-5-230 0</inkml:trace>
  <inkml:trace contextRef="#ctx0" brushRef="#br0" timeOffset="63675.2">13209 8614 357 0,'7'0'86'0,"-1"-3"2"15,-6 3-57-15,0-4-4 0,-7 0 0 16,-1 0-2-16,-2-2 0 0,0 1 2 0,-2-2-2 16,0 1-1-16,-1 6-2 0,4-3-3 15,-5 3-4-15,-2 8-4 0,-3 3-3 16,-4 8 0-16,-3 6-1 0,-7 5 0 15,-8 8-1-15,-3 8 1 0,-2 9-2 16,4 5-2-16,-2 0-5 0,6-6-7 16,8 3-7-16,12-7-7 0,7-5-13 15,11-7-87-15,16-9-94 0,1-2-217 16</inkml:trace>
  <inkml:trace contextRef="#ctx0" brushRef="#br0" timeOffset="64224.01">12725 8767 277 0,'0'0'82'0,"-6"0"6"0,-3 0-9 16,-3 0-38-16,-1 3 0 0,-5-3 5 16,3 0-1-16,-3 0-4 0,7 4-5 15,2-4-5-15,9 0-5 0,4 0-7 16,12 4-7-16,15-4-4 0,11 5-4 15,8-1-2-15,11 2 0 0,9 2 0 0,4-2 0 16,1 3-1-16,2-1 1 16,-9-1 0-16,-7 0 0 0,-4 0 0 0,-15-2 1 15,-9-2-1-15,-7 1 1 0,-13-4 0 16,-5 0-1-16,-8 0 1 0,-8 0-1 16,-11 0 0-16,-8 4 0 0,-15-4-1 15,-15 0 1-15,-7 0-3 0,-12 5-1 16,-9 0 0-16,-3-5 0 0,-4 5-1 15,1 1 1-15,11 2-1 0,4 1 2 16,13-3 1-16,13 0 0 0,14 2-2 0,15-1-2 16,12-1-2-16,9-6-5 0,11 0-5 15,14 0-6-15,7 0-5 0,10-4-3 16,9 0-6-16,6 1-38 0,6 0-44 16,-2 3-74-16,2-6-172 0</inkml:trace>
  <inkml:trace contextRef="#ctx0" brushRef="#br0" timeOffset="64625.66">13280 8576 355 0,'24'-4'86'0,"0"4"2"0,3-5-58 16,-1 5-4-16,2-6-3 0,4 1-3 0,-4-1-3 15,3-1 0-15,-4-5 0 0,-1 3 3 16,-6-3 2-16,-1 1 2 0,-7 3-1 15,-5-1-1-15,-7 2-2 0,-6 1-3 16,-7 0-5-16,-6 6-4 0,-3-4-3 16,-8 4-3-16,-4 6-1 0,-6 1 0 15,-6 2 1-15,-1 1 1 0,-5 0 1 16,-2 7 1-16,0 3 0 0,-3 2 1 16,2 3-1-16,-5 8 0 0,-2 7-1 15,0 7-1-15,-1 7 0 0,1 7-3 0,2 4-3 16,7 5-5-16,8 1-6 0,11 0-8 15,7 1-10-15,13 1-24 0,8-2-72 16,6 0-88-16,6-1-206 0</inkml:trace>
  <inkml:trace contextRef="#ctx0" brushRef="#br0" timeOffset="65124.27">12445 10021 512 0,'8'4'121'16,"7"-4"3"-16,12-7-86 0,13 1-9 16,15 0-2-16,13-1-2 0,7-2-8 15,4-2-5-15,7 0-4 0,-3 4-1 0,-2 0-3 16,-7-2-2-16,-11 1-1 0,-7 3 0 16,-10 1 0-16,-12 4-1 0,-8 0-3 15,-8 0-6-15,-10 4-9 0,-8 2-15 16,-8 5-100-16,-9-2-104 0,-3 4-259 15</inkml:trace>
  <inkml:trace contextRef="#ctx0" brushRef="#br0" timeOffset="65576.5">12742 10818 393 0,'-9'31'90'0,"1"-4"1"0,8 0-67 15,0-4 4-15,0-5 1 0,8-5 5 0,-5-6 2 16,1-7 3-16,2-8 0 16,-1-5-2-16,3-5-3 0,-1-8-8 0,0-4-10 15,-1-7-5-15,-1-2-3 0,-1-4-3 16,1-4-1-16,0-2-2 0,-1-2-1 16,0 1 0-16,-4 3 0 0,0 6-1 15,0 6 1-15,-6 9-1 0,-9 12 0 16,-5 8 0-16,-11 15 0 0,-4 9 0 15,-1 9 0-15,-6 10 1 0,3 4-1 0,5 5 0 16,0 4 0-16,12-5 1 0,4-1-1 16,8 0 0-16,7-2 0 0,3-4 0 15,8-6 0-15,10-5 0 0,2-4 1 16,6-5-1-16,5-12 0 0,4-6 0 16,2-7 0-16,1-10 1 0,-2-6-1 15,-4-2 0-15,-1-6-1 0,-5 0 0 16,-7 0 0-16,-2 3-1 0,-7 7 0 15,-4 7-1-15,-6 8 0 0,-6 12 1 0,-7 8 0 16,-1 9-1-16,-5 11 2 0,-1 8 0 16,4 10 1-16,4 1 0 0,7 0 3 15,5-3 0-15,7-5 1 0,15-4 1 16,8-11 0-16,8-8 0 0,3-8 1 16,13-7-3-16,5-7-7 0,6-5-13 15,1-4-13-15,1-4-108 0,-2-10-112 0,-3-11-277 16</inkml:trace>
  <inkml:trace contextRef="#ctx0" brushRef="#br0" timeOffset="66074.18">12709 9124 486 0,'-10'-12'114'0,"6"6"1"0,0-3-81 16,4 5-7-16,0 4-10 0,0 0-7 0,-5 7-6 16,2 1-3-16,-1 5 0 0,-3 4 0 15,-5 8 3-15,-1 6 0 0,-1 7 2 16,2 10 1-16,-2 7 0 0,6 3 1 15,1 0-2-15,7-2-1 0,0-1-2 16,8-8 0-16,10-6-1 0,7-9-1 16,9-4 1-16,9-7 0 0,10-3-1 15,5-4-6-15,3-1 93 0,1 0-213 0,1-6-118 16,-2-3-343-16</inkml:trace>
  <inkml:trace contextRef="#ctx0" brushRef="#br0" timeOffset="114735.61">2495 12175 446 0,'-12'-9'103'0,"1"1"2"0,0 2-79 16,-1 0-4-16,-1 3-6 0,2 3-6 15,-1-4-4-15,-3 4-2 0,1-6-1 16,-1 0 2-16,2-2 3 0,0-3 3 0,2-1 2 15,2-1 2-15,1-4 1 0,2 2 1 16,0-2-2-16,2 1-2 0,1 2-3 16,-3 3-3-16,4 2-3 0,-3 3-1 15,-2 6-2-15,-6 0 0 0,-6 13 0 16,-5 3 0-16,-6 5 0 0,-9 5 1 16,-9 7 1-16,-4 4 1 0,-1 5 0 15,-5 11 0-15,1 6 0 0,0 8 0 0,11 6-1 16,3 3 0-16,6 4 0 0,11 2-2 15,14-5 1-15,12-3-1 0,12-6 1 16,14-4-1-16,5-10 1 0,12-7 1 16,5-13 1-16,9-8 2 0,3-11-1 15,2-6 1-15,0-9 0 0,-1 4-1 16,-1-4-1-16,-6-4-5 0,-5 4-11 16,-7-6-15-16,-3 2-68 0,-5-2-43 15,-7-6-100-15,-2-12-216 0</inkml:trace>
  <inkml:trace contextRef="#ctx0" brushRef="#br0" timeOffset="115114.4">2733 13153 436 0,'-7'-9'106'16,"0"4"1"-16,-1 5-67 0,2 9-3 15,-3 11-11-15,-2 7-7 0,2 12-3 0,-4 7-2 16,-2 8-1-16,2 7-2 0,-1-1-3 16,5-5-3-16,1-1-1 0,5-10-2 15,3-6-1-15,3-12 0 0,3-5-1 16,3-6-2-16,2-7-4 0,-1-2-4 15,-2-6-8-15,3 0-13 0,1-8-90 16,-5-4-94-16,-4-1-228 0</inkml:trace>
  <inkml:trace contextRef="#ctx0" brushRef="#br0" timeOffset="115635.3">2640 13189 330 0,'0'-9'88'0,"0"4"4"0,0 1-45 15,-6 4-6-15,4-5-8 0,-5 5-6 16,2 0-5-16,-1 0-4 0,2 0-2 16,0 0 0-16,4 0-2 0,-5 0-2 15,5-4-2-15,6-2-2 0,1-2-2 16,5-1-2-16,3-2-2 0,7-3-1 15,0-4 0-15,10 0 0 0,-3 0 2 16,-2 4 0-16,4 1 2 0,-4 7 0 0,-2 6 0 16,-4 10 1-16,-7 7 1 0,-3 7 0 15,-3 5 0-15,-8 7 1 0,0 1 0 16,-6 1 0-16,-2 1 0 0,-2-3-1 16,-1-2-2-16,0-3-1 0,-2-5-1 15,-1-7 0-15,2 0 0 0,-1-6-1 16,6-4-1-16,2-1 0 0,5-4-2 15,10 1 0-15,5 0 0 0,4 1-1 16,12 2 0-16,4 5 0 0,3 2 1 0,2 4 0 16,1 3 1-16,0 1-1 0,-7 2 0 15,-4 2 0-15,-8-4 0 0,-9 1 0 16,-6-2 0-16,-13 1 1 0,-7-4 0 16,-10 1 1-16,-9-1 1 0,-8-2 2 15,-5 1 0-15,-1-4 1 0,-1-3-1 16,0-4-1-16,2-7-5 0,5 0-6 15,6-2-7-15,2-6-10 0,4-3-13 0,1 2-92 16,2 0-97-16,4 1-232 0</inkml:trace>
  <inkml:trace contextRef="#ctx0" brushRef="#br0" timeOffset="116328.5">3605 12334 469 0,'-8'0'114'0,"10"-9"2"15,10-4-50-15,15 4-40 0,7 9-10 16,6 0-9-16,6 4-1 0,-2 3-2 16,-4 1 0-16,0 4-1 0,0 1-1 15,-3 1 0-15,-1-3-1 0,-1 0 1 0,1-3-1 16,-2-2 0-16,-6 0-1 0,-3-1-2 16,-8-1-7-16,-3 3-7 0,-14 3-14 15,-3 5-25-15,-18 2-66 0,-7 5-85 16,-10 6-195-16</inkml:trace>
  <inkml:trace contextRef="#ctx0" brushRef="#br0" timeOffset="116470.58">3454 12789 454 0,'-39'11'116'15,"16"-5"1"-15,10-1-62 0,13-5-13 16,15 0-11-16,17-4-8 0,16-2-6 16,15-2-5-16,11 1 0 0,7-2-1 15,12-2-6-15,0 6-10 0,-1 5-12 16,-7 4-17-16,-8 1-94 0,-1 0-103 15,-3 1-249-15</inkml:trace>
  <inkml:trace contextRef="#ctx0" brushRef="#br0" timeOffset="118500.15">4722 11787 432 0,'5'0'91'0,"0"0"0"0,8-9-81 0,8 2-1 15,6-5-4-15,5-3-1 0,7-6-1 16,3-5-1-16,8-3-1 0,1-13 1 15,9-1-1-15,-1-3 1 0,-1 5 1 16,-4 3 2-16,-4 6 1 0,-10 9 1 16,-5 17 0-16,-14 12 3 0,-9 16 3 15,-12 13 2-15,-3 9 1 0,-12 10 0 0,-12 6 0 16,-10 9 1-16,-10 8-3 0,-2-4-4 16,-4-4-4-16,1 1-1 0,6-6-2 15,5-6-1-15,10-7-1 0,5-13-5 16,13-6-9-16,4-4-10 0,9-5 37 15,0-6-132-15,11-4-98 0,9-13-249 16</inkml:trace>
  <inkml:trace contextRef="#ctx0" brushRef="#br0" timeOffset="119050.52">6208 11504 352 0,'0'0'91'0,"0"-4"4"15,0 0-36-15,0 4-25 0,0-5-8 16,0 5-4-16,0-8 0 0,-2 0-1 16,2-3-3-16,-7-2-2 0,-5 1 1 15,4-5-1-15,-4 2-1 0,-1 0-1 0,1-1-1 16,-2 2-3-16,2 3-1 0,4 4-1 16,-5 7-2-16,-8 0-2 0,-3 11-1 15,-4 9-2-15,-4 11 0 0,-6 6 0 16,-6 7 0-16,-3 2 0 0,1 6 0 15,-5 5-1-15,-2 4 1 0,0 5 0 0,13 4 0 16,4 3 0-16,13-1 0 0,6-4 0 16,17-1-1-16,17-9 1 0,4-8-1 15,10-8 1-15,10-7-1 0,5-9 0 16,5-6 1-16,-5-9-1 0,-4-11 0 16,2-8 0-16,-4-8 0 0,-5-9 0 15,-8 0-1-15,-2-8 0 0,-12-1 0 16,-13-2-2-16,-7-3 0 0,-11-1-1 0,-9 4 1 15,-8 4-1-15,-10 9 1 16,-1 6 1-16,2 13 0 0,-3 12-3 0,-1 7-3 16,1 8-6-16,5 2-7 0,9 2-13 15,9 3-88-15,4-7-93 0,11-3-225 16</inkml:trace>
  <inkml:trace contextRef="#ctx0" brushRef="#br0" timeOffset="119801.63">6968 11470 451 0,'0'-24'104'16,"5"-2"0"-16,-5 5-72 0,0 3-12 15,0 2-6-15,-6 2-5 0,-1 3-1 16,-4 3 0-16,0 2 0 0,-6 6 0 16,-4 3 2-16,-6 8 1 0,-4 7 0 15,-5 10 1-15,-6 9-1 0,-2 8 0 0,-1 5-1 16,-6 6-2-16,6 6-1 0,4 9-2 16,8 3-1-16,5-2-2 0,9 3-1 15,6-6 0-15,10-7 0 0,3-6-1 16,10-13 0-16,3-12 0 0,6-10 1 15,6-9-1-15,4-6 0 0,10-6 0 16,1 0 1-16,5-10-1 0,-3-5 0 16,2-1-4-16,-9-5-4 0,-3-8-3 15,-8-11-3-15,-10-4-1 0,-11-2-1 0,-3-3 2 16,-9 3 4-16,-10 9 5 0,-8 8 3 16,-7 16 4-16,-10 13 1 0,-1 11 0 15,-3 13 0-15,0 13-1 0,1 7-1 16,5 3 0-16,7 0 0 0,7 0-1 15,4-3-3-15,11-6-3 0,6-7-5 16,14-8-7-16,5-3-13 0,9-9-82 16,11-4-87-16,7-7-208 0</inkml:trace>
  <inkml:trace contextRef="#ctx0" brushRef="#br0" timeOffset="120201.39">7885 11235 440 0,'35'-17'95'0,"-6"6"3"16,-3 11-83-16,-5 8 1 0,-5 8 2 16,-4 9 1-16,-12 9 1 0,0 11 0 15,-18 10-1-15,-6 4-2 0,-7 0 0 16,-8 2-3-16,-5-1-3 0,-3-2-3 15,1-5-2-15,-2-2 0 0,2 3-3 16,3 1 0-16,12-1-1 0,5-4-1 0,9-4 0 16,9-3 0-16,15-10-1 0,7-6 0 15,12-8 1-15,5-5-1 0,4-7 1 16,10-7-1-16,-2 0 1 0,-1-10 0 16,-2-8 0-16,-6-7 0 0,-6-10-1 15,-5-9-2-15,-8-10-5 0,-8-6-3 16,-7-6-1-16,-8-1 0 0,-12-5-1 15,-11 2 1-15,-3 1 2 0,-10 7 4 0,-3 2 4 16,-2 5 1-16,-1 8 1 0,10 8 2 16,7 10 1-16,7 5 1 0,12 2 1 15,14 8-1-15,19 2 0 0,10-1-2 16,16 4-7-16,10-1-12 0,9 4-100 16,11 2-97-16,-3-3-247 0</inkml:trace>
  <inkml:trace contextRef="#ctx0" brushRef="#br0" timeOffset="121152.09">8676 11653 315 0,'0'-9'90'0,"-6"-3"6"16,-1 2-36-16,0 2-7 0,0 0-11 15,-5 5-8-15,-1 3-5 0,-2 0-7 16,0 11-3-16,-1 3-4 0,-1 9-3 16,0 7-1-16,0 9-1 0,4 10-2 0,3 8-1 15,4 6-1-15,6-2-2 0,6 0 0 16,4-4-2-16,7-9 0 0,7-11-1 16,5-11 1-16,3-9-1 0,5-10 0 15,5-7 0-15,2-3 1 0,-1-8 0 16,1-6-1-16,-3-9 1 0,-6-12 0 15,-3-8-1-15,-6-12 1 0,-8-6-1 16,-6-3-1-16,-8-5 1 0,-4 4-1 16,-13 1 1-16,-2 9-1 0,-6 8 1 15,-6 10-1-15,-7 9 1 0,-2 8 0 0,-3 16-1 16,0 7 1-16,1 18 0 0,-4 8-1 16,5 10 1-16,4 6 0 0,4 5 0 15,9 8 0-15,10 4 0 0,10 2 0 16,10-1 0-16,15 1 0 0,8-5 1 15,14-6-1-15,7-7 0 0,10-13 0 16,4-10 0-16,5-9 0 0,6-11 0 0,2-5 0 16,-3-7 0-16,-1-10-1 0,-9-6 1 15,-7-3-1-15,-7-7 0 0,-10-5 1 16,-11 2-1-16,-7 2 0 0,-8 9 0 16,-9 9 0-16,-9 13-1 0,-9 15 1 15,-10 18 0-15,-6 15-1 0,-8 7 1 16,-1 6 0-16,-6 4 1 0,4 1-1 15,5-4 1-15,6-6-1 0,10-7 0 16,15-2 1-16,3-7-1 0,17-3 1 0,11-9-1 16,8-6 1-16,9-8-1 0,9-13 1 15,3-8 0-15,1-6-1 0,4-6 1 16,-4-6 0-16,-3-5-1 0,-11-8 0 16,-12-7-1-16,-8-8 0 0,-11-6-1 15,-14 2 1-15,-8 3-1 0,-13 4 0 0,-8 12 1 16,-9 18 0-16,-12 17 0 0,-7 11 0 15,-4 19 1-15,1 17-1 16,-4 13 0-16,2 10-9 0,4 4-9 0,5 5-14 16,7 0-93-16,6 0-98 0,11-7-243 15</inkml:trace>
  <inkml:trace contextRef="#ctx0" brushRef="#br0" timeOffset="122169.62">10413 11699 478 0,'-10'-6'107'0,"1"6"1"0,-9 10-81 15,-4 13-5-15,-2 15-9 0,-4 13-5 16,-3 13-2-16,2 4-1 0,-3 0-1 0,6 1-1 16,7-6 0-16,11-10-2 0,8-10 1 15,12-8-1-15,10-12 1 0,16-10 0 16,8-9 0-16,3-8 1 0,10-12-1 16,6-10 1-16,-1-3-1 0,-2-6-1 15,3-9 0-15,-10-8 0 0,-8-8 0 16,-9-1-1-16,-13 1 0 0,-13 1 1 15,-17 9-1-15,-12 15 0 0,-12 15 0 16,-15 20 0-16,-4 11 0 0,-10 19 0 16,-2 15 0-16,-6 11-1 0,5 1-4 0,2 5-5 15,7-1-7-15,10-5-8 0,10-10-16 16,13-12-75-16,17-12-83 0,10-9-196 16</inkml:trace>
  <inkml:trace contextRef="#ctx0" brushRef="#br0" timeOffset="122466.47">11447 11051 424 0,'-13'-12'101'0,"-6"2"0"0,-3 6-52 15,-5 11-31-15,-6 7-3 0,-2 8-5 16,-3 2 0-16,-6 4-1 0,5 5-1 0,3 3 0 15,-1 5-1-15,9 5-2 16,3 6-1-16,12 6-1 0,6-1-1 0,7-7-1 16,14 0 0-16,7-10 0 0,7-8 0 15,6-8 0-15,4-10 0 0,3-5 0 16,1-2-4-16,-2-4-6 0,0-3-12 16,-7 0-49-16,-3-6-42 0,-5 2-81 0,-6-5-180 15</inkml:trace>
  <inkml:trace contextRef="#ctx0" brushRef="#br0" timeOffset="122668.46">10957 11322 512 0,'-27'-11'113'0,"8"-6"0"16,7 10-88-16,9 7-6 0,3 0-11 16,13 0-4-16,4 0-2 0,9 0-1 15,12 0 0-15,5-5 0 0,8 5 0 0,3-3-1 16,5 3-2-16,-1-5-2 0,-9 5-3 15,-5-3-3-15,-10 3-4 0,-8-4-7 16,-12 4-5-16,-8 0-10 0,-12 8-21 16,-7-1-50-16,-12 3-72 0,-10 3-158 15</inkml:trace>
  <inkml:trace contextRef="#ctx0" brushRef="#br0" timeOffset="122764.85">10985 11451 356 0,'-42'21'99'0,"5"0"4"0,10-3-36 15,8-4-20-15,5-2-15 0,14-2-8 16,7-1-6-16,11-4-3 0,8-2-5 15,9 1-1-15,9-4-4 0,4 4-11 16,4 3-13-16,2-2-47 0,-1 0-48 16,5 1-82-16,-5 0-188 0</inkml:trace>
  <inkml:trace contextRef="#ctx0" brushRef="#br0" timeOffset="123067.27">11668 11592 467 0,'31'-47'110'0,"-2"5"1"0,-6 3-77 0,-8 6-5 16,-7 5-9-16,-8 11-6 0,0 7-4 15,-11 10-3-15,-5 0-1 0,-8 17 0 16,-5 4-2-16,-6 11-1 0,-3 7 0 15,-2 4 0-15,1 7-1 0,-2 1 0 16,1 3 0-16,0-3-1 0,1 4 0 16,-1-1-1-16,4 0-2 0,1-5-5 15,4 1-8-15,1-5-11 0,3-3-37 16,5-7-57-16,3-3-85 0,5-5-192 0</inkml:trace>
  <inkml:trace contextRef="#ctx0" brushRef="#br0" timeOffset="123450.98">11494 12293 443 0,'30'0'101'0,"-8"-6"1"0,-8 2-73 0,1 4-9 16,-9 0-6-16,1 0 2 0,-2 0-1 15,-5-5-2-15,6-1-1 0,-3-2 1 16,2-4 0-16,5-4 0 0,1-4-5 16,-2-7 1-16,0-4 1 0,0-5 2 15,-3-1 3-15,-6-1 0 0,-3 3-2 16,-9 4 0-16,-1 9-3 0,-8 10-3 15,-6 19-2-15,-5 11-2 0,-1 7-2 16,-4 6-1-16,-2 3 1 0,1 1-1 16,2-1 1-16,7-7-1 0,6-6 0 0,6-1 0 15,12-3-1-15,11-5 1 0,12-1-1 16,6-7-2-16,10-4-2 0,5-4-3 16,4-4-1-16,0-1-1 0,-1-1 0 15,-7 1 1-15,-3 0 1 0,-7 5 2 16,-7 4 3-16,-12 0 1 0,-6 12 2 0,-15 2 0 15,-3 4 0-15,-8 12 1 16,-1 3 0-16,-2 4 2 0,1 0 1 0,4-3 1 16,10-2 1-16,4-3 0 0,10-9 0 15,10-9 0-15,10-2-1 0,9-9-2 16,13 3-9-16,6-3-11 0,7-3-16 16,1-4-95-16,-1-3-103 0,-3-2-252 15</inkml:trace>
  <inkml:trace contextRef="#ctx0" brushRef="#br0" timeOffset="124318.15">12351 12720 428 0,'0'-9'99'0,"0"6"2"0,-3-2-73 16,-2 2-2-16,-1 3-6 0,-2-3-1 15,-2 3-3-15,-5-6-1 0,-5 6-1 16,-2-4 0-16,-5 4-2 0,-5 0-2 16,-1-4-2-16,-4 4-2 0,-4 0 0 15,-1 0-2-15,-5 4 0 0,-4-4 0 16,-1 0-1-16,-8-6 1 0,-7 1 2 0,-1 0 0 16,-6-1 2-16,-8-1 0 0,-6 2 0 15,-5-2-1-15,-7 7-1 0,-4-3-1 16,-8-1-2-16,-4 4-1 0,-4 6-1 15,-4-6-1-15,0 7 1 0,-3-7-1 16,1 6 1-16,-4-6-1 0,4 0 0 16,-7 0 0-16,2 0 1 0,-2 0-1 15,0 0 0-15,-6-5 0 0,2 5 0 16,-1 5 0-16,0-5 0 0,1 8 0 0,1-2 0 16,3 1 1-16,3-2-1 0,-1 1 0 15,4 1 0-15,3-2 1 0,-2-5-1 16,2 6 0-16,2-3 0 0,-1 1 0 15,-2-4 0-15,5 0 0 0,1 7 0 16,6-7 0-16,-1 4 1 0,-2-4-1 16,8 3 0-16,10-3 0 0,3 0 1 0,-1-6 1 15,3 3 0-15,5 3 1 0,2 0 0 16,7-5-1-16,0 5 1 0,7 0-1 16,-2 0-1-16,14 0 0 0,3 5-1 15,3-5 1-15,3 0-1 0,3 0 1 16,8 0 0-16,6 0 0 0,2 0-1 15,5 0 1-15,8 0 0 0,-2 0-1 16,5 0 1-16,2 0-1 0,2 0 1 16,1-4 0-16,1 4-1 0,1-5 1 0,2 0-1 15,0 2 0-15,1-1 0 0,2 4-4 16,4-5-7-16,0 5-10 0,0 0-12 16,5 0-101-16,5 0-105 0,5-5-256 15</inkml:trace>
  <inkml:trace contextRef="#ctx0" brushRef="#br0" timeOffset="125419.59">6961 13497 423 0,'5'-11'92'0,"-5"-4"0"0,0 2-75 16,0 7-4-16,0 0-7 0,0 0-1 15,0 0 2-15,-5-1 3 0,3-2 2 0,-2-1 3 16,1 0 2-16,-1-3 3 0,4-1 1 16,-6-2-2-16,6 4-1 0,-4 0-2 15,4 0-2-15,-6 2-2 0,1 4-3 16,-2 2-2-16,-5 4-2 0,-2 0-2 15,-7 9 0-15,-6 6-1 0,-6 9 1 16,-5 12 0-16,-3 6 1 0,-4 10 1 16,-1 10 0-16,1 2 0 0,6 7 0 15,10 5-1-15,4-3-2 0,10-2 0 0,9-4-1 16,11-10 0-16,8-5-1 0,9-15 0 16,5-13 1-16,13-11-1 0,7-13 0 15,3 0 1-15,4-17-1 0,0-7 1 16,-3-9-1-16,-3-10 1 0,-9-6 0 15,-8-2 0-15,-11-5-1 0,-11 3 1 16,-9 1 0-16,-8 8-1 0,-11 7 0 16,-8 11 0-16,-8 8-1 0,-7 12-2 0,-5 10-4 15,0 6-6-15,-2 12-9 0,0 5-12 16,6 9-95-16,5 4-100 0,6 1-239 16</inkml:trace>
  <inkml:trace contextRef="#ctx0" brushRef="#br0" timeOffset="125865.54">7405 13637 378 0,'-10'0'86'0,"-1"0"2"16,-3 0-64-16,1 0-3 0,1 8 1 16,-3-2 0-16,-2 4 1 0,3 1-1 15,0 8 0-15,1 4-1 0,0 3-2 16,7 6-4-16,-1 5-3 0,7 1-3 16,7 4-2-16,4-6-2 0,3 0-2 15,4-6-1-15,3-5 0 0,-1-7 0 16,0-6 1-16,5-12 1 0,-2-5 1 15,3-4 1-15,1-9 0 0,5-7 0 16,0-9-1-16,1-2-1 0,2-8-2 0,-2-4-1 16,-4-3-1-16,-5-7 1 0,-6-8-1 15,-10 1-1-15,-8-1 1 0,-6 10 0 16,-9 5 1-16,-11 9-1 0,-6 22 1 16,-8 20 0-16,-2 17 0 0,-5 19-1 15,-4 9 0-15,-3 8-7 0,3 9-10 16,3 0-14-16,3 2-90 0,7-5-98 0,10-7-237 15</inkml:trace>
  <inkml:trace contextRef="#ctx0" brushRef="#br0" timeOffset="126065.74">7881 13944 602 0,'-2'-5'130'15,"-3"-2"0"-15,1 11-103 0,-2 6-13 16,2 2-11-16,0 2-11 0,0-1-10 16,0 1-12-16,1-4-16 0,-1-3-56 15,4-7-28-15,-6-8-79 0,6-7-154 16</inkml:trace>
  <inkml:trace contextRef="#ctx0" brushRef="#br0" timeOffset="126802.16">8399 13581 517 0,'-6'10'113'0,"-2"4"2"16,1 8-91-16,-3 10-4 0,1 7-11 15,1 9-2-15,-1 5-1 0,3 1-2 16,2 0-2-16,4-6-1 0,4-9 1 0,5-5-1 16,0-9 0-16,5-7 1 0,2-9 1 15,2-9 1-15,5-6-1 0,1-6 1 16,5-6 0-16,4-7-1 0,3-5-1 15,0-6-1-15,-3-3-1 0,-3-5-1 16,-5 0 1-16,-4 1-1 0,-10 0 1 16,-7 0 0-16,-4 1 1 0,-14-1 4 0,-5 1 1 15,-8 5 2-15,-4 1 1 0,-7 10 0 16,0 7-1-16,1 8-1 0,-2 16-2 16,6 11-2-16,1 9-1 0,5 6-1 15,6 3-1-15,3 5 1 0,6 1 0 16,6 1-1-16,6-7 0 0,14 0 1 15,2-2-1-15,9-4 0 0,8-5 0 16,12-6 0-16,7-8 0 0,6-4-2 16,5-5-1-16,2-10-1 0,1-1 0 15,-4-3 0-15,-7-3 0 0,-3-7 0 0,-6 4 0 16,-6-4 2-16,-6-2-1 0,-2 1 0 16,-6-3 1-16,-10 6 1 0,-5 5 2 15,-5 3 1-15,-12 5 2 0,-4 9 0 16,-10 8 1-16,-3 6 0 0,-6 8-1 15,-4 6-1-15,-1 3-1 0,1 2 0 16,0 3 0-16,9-4-1 0,4-1 0 16,8-4 0-16,12-7-1 0,6-4 0 0,8-4 1 15,12-12-1-15,7-7 1 0,11-8-1 16,4-5 1-16,5-7-1 0,6-5 1 16,1-2-1-16,-1-4 1 0,-7-3-1 15,-4-7 0-15,-7-2 0 0,-3-2-1 16,-13 0 1-16,-9 2-1 0,-7 7 1 15,-9 10-1-15,-9 13 1 0,-13 16 0 16,-13 14 0-16,-8 14 0 0,-11 6 0 0,-4 10 0 16,-5 3 0-16,3 4-3 0,3-3-2 15,5 0-6-15,12-4-7 0,7-4-12 16,10-4-31-16,11-6-68 0,12-6-93 16,6-4-211-16</inkml:trace>
  <inkml:trace contextRef="#ctx0" brushRef="#br0" timeOffset="127385.19">9833 13435 553 0,'6'-14'123'0,"-6"1"1"0,-6 13-93 16,-4 21-9-16,-4 8-12 0,-5 10-6 16,-4 8-3-16,-3 5 1 0,0 3-2 15,-2 2 2-15,3-4-2 0,4-3 1 0,9-4 0 16,6-5-1-16,6-2 0 0,13-4 1 15,13-13 1-15,6-10-1 0,8-9 1 16,7-7 0-16,2-7 0 0,2-11 1 16,2-10-2-16,-1-4 0 0,-6-4-1 15,-6-5-2-15,-7-1-1 0,-7-6-1 16,-11-7 1-16,-15 2-1 0,-8 4 1 16,-12 10 0-16,-9 9 2 0,-14 9 1 0,-4 20-1 15,-7 21 1-15,-4 13 0 0,-6 9 0 16,1 7 0-16,-2 9-4 0,5-2-9 15,10 3-13-15,8 0-98 0,13-3-99 16,11-7-252-16</inkml:trace>
  <inkml:trace contextRef="#ctx0" brushRef="#br0" timeOffset="127950.88">11010 12965 425 0,'0'-22'93'16,"0"7"2"-16,0 15-76 0,0 17 3 15,-6 11-1-15,-2 10-3 0,-3 10 2 16,-4 8 1-16,-7 12 2 0,-2 9-2 15,-4 3-3-15,-2 1-4 0,4 0-2 16,4-2-4-16,4 1-2 0,8-7-2 0,5-7-2 16,12-7 0-16,5-9-1 0,4-6 0 15,10-8 0-15,4-16 0 0,6-8 0 16,5-12 0-16,4-13-3 0,4-1-8 16,-1-5-13-16,0-1-99 0,-4-8-98 15,-7-1-253-15</inkml:trace>
  <inkml:trace contextRef="#ctx0" brushRef="#br0" timeOffset="128118.75">10556 13439 589 0,'-15'-14'130'0,"15"0"1"0,14 14-103 15,13 8-4-15,12 5-12 0,13 1-8 16,8 2 0-16,7 2-1 0,5-3-3 15,7 1-8-15,5-7-11 0,3-3-14 16,-2-6-100-16,6-4-104 0,1-9-258 0</inkml:trace>
  <inkml:trace contextRef="#ctx0" brushRef="#br0" timeOffset="132766.34">13044 12457 592 0,'32'0'130'0,"-2"9"1"16,7-2-105-16,9 4-11 0,7 4-2 16,5 1-4-16,2 0-5 0,1-4-1 15,4-3-1-15,-5-4 0 0,0 2-1 0,-6 0 1 16,3-4-3-16,-5 1-6 0,-4 1-10 15,-8 2-17-15,-7 4-99 0,-9-1-105 16,-17 3-262-16</inkml:trace>
  <inkml:trace contextRef="#ctx0" brushRef="#br0" timeOffset="132914.97">13095 12966 595 0,'-45'7'147'0,"9"-7"0"0,18 0-81 16,13 5-29-16,12 0-14 0,17-5-10 15,10 0-5-15,13 7-6 0,8-3-2 16,9-4-7-16,5 6-8 0,0-3-10 16,3 2-14-16,-1 1 29 0,-1-1-139 15,-4-5-112-15,0 0-271 0</inkml:trace>
  <inkml:trace contextRef="#ctx0" brushRef="#br0" timeOffset="134298.96">14920 12078 353 0,'-6'0'102'0,"1"-4"6"16,0 1-17-16,1-2-47 0,0 3-12 16,0 2-7-16,1-6-7 0,3 6-5 15,-5-4-5-15,5 4-2 0,-4 0-1 16,4 0 1-16,-5-3 1 0,5 3 3 16,-4 0 1-16,4 0 1 0,-4 0 1 15,4-5-1-15,-5 5-1 0,0-5-2 0,1 3-2 16,-1 2-2-16,-1-5-1 0,0 1-1 15,-1 4 0-15,-1-6 0 0,-1 2 0 16,1 4 1-16,1-5 1 0,-2 5 1 16,2-3 1-16,0 3 1 0,2 0-1 15,0-5-1-15,5 5-1 0,0-4-2 16,7 1-1-16,4-6 0 0,4 2-2 0,4-1 1 16,7 1-1-16,3 0 1 0,2 3 0 15,0 4-1-15,3 7 1 0,0 4 0 16,0 4-1-16,0 5 1 0,0 3 0 15,-6 4 0-15,-4 3 0 0,-8 1 0 16,-9 5 1-16,-7 0-1 0,-11 10 1 16,-9 4-1-16,-5 7 1 0,-8 2-1 15,-8 5 0-15,-4-1 0 0,-4 5 0 16,-3-7-1-16,0-2 1 0,5-8 0 16,3-4 3-16,9-2 0 0,8-9 0 0,15-8 1 15,12-3 0-15,12-5 0 0,19-6 1 16,12-10-3-16,14-6 0 0,10-9 0 15,10-6-1-15,7-4-3 0,5-7-9 16,-1 0-11-16,-5 3-12 0,-3 1-15 16,-8 1-103-16,-4 2-111 0,-12-2-259 15</inkml:trace>
  <inkml:trace contextRef="#ctx0" brushRef="#br0" timeOffset="134698.2">15585 11833 602 0,'0'-43'135'16,"7"4"1"-16,9 5-106 0,8 13-5 15,2 8-10-15,7 5-7 0,4 3-4 0,2 5 1 16,1 0 1-16,3 13 3 0,-4 1 1 16,-2 4 1-16,-2 10 1 0,-2 13 1 15,-5 9-1-15,-4 9-1 0,-7 7-2 16,-6 8-2-16,-8 2 0 0,-3 5-2 15,-6 0-2-15,-4-4 0 0,-9-3-2 16,-1-5 0-16,0-4 1 0,-4-2-1 0,-4-9-1 16,1-9 1-16,0-2 0 0,0-4-2 15,5-5-4-15,-2-4-6 0,4-9-6 16,1-6-5-16,-1-7-5 0,-1-8-4 16,-1-10-1-16,1-6 2 0,1-7 6 15,4-8 6-15,1 0 5 0,4-4 9 16,7 0 8-16,4 2 9 0,0 3 9 15,0-2 5-15,4 8 3 0,3-1 0 16,7 1-1-16,5 6-5 0,7 2-6 0,13 0-7 16,8 4-5-16,7 1-8 0,4 3-11 15,2 3-12-15,2 5-17 0,-2-3-111 16,-6 6-118-16,-6-3-287 0</inkml:trace>
  <inkml:trace contextRef="#ctx0" brushRef="#br0" timeOffset="135449.62">16386 12964 316 0,'0'0'86'0,"0"-4"5"0,0-3-26 0,0 0-26 15,0-4-3-15,0 3-1 0,0-3-2 16,0 3-1-16,4 1-2 0,-4 2-3 16,0 2-3-16,0 3-3 0,3-6-4 15,-3 6-2-15,0 0 0 0,0 0-1 16,0 0 2-16,0 0 3 0,0 0 0 16,0 0 1-16,0 0-3 0,0 0-2 15,0 0-3-15,0 0-4 0,0 0-2 16,0 0-2-16,0 0-2 0,0 0 1 0,0 0 0 15,0 0 0-15,0 0 0 0,0 0-1 16,0 0 0-16,0 0 0 0,0 0-2 16,0 0 0-16,0 0 0 0,0 0 0 15,0 0 0-15,0 0 0 0,0 0 0 16,0 0 0-16,0 0 0 0,6 0 1 0,-6 0-1 16,0 0 1-16,0 0 0 0,0-3 0 15,0 3 0-15,0 0-1 0,3 0-1 16,-3 0 0-16,0 0-1 0,0 0 1 15,0 0 0-15,0 6-1 0,0-6 2 16,0 5 0-16,0-5 1 0,0 3 0 16,0-3 2-16,0 0 0 0,0 0 0 15,0-5 0-15,0-3 0 0,4-3-1 16,-1-1 0-16,0-2-1 0,3 1 0 0,-3-1 0 16,1 4-1-16,-4 2 1 0,6 2-1 15,-6 3 0-15,0 3 0 0,0 0-1 16,0 0 1-16,0 0 1 0,0 0 0 15,0 0 2-15,-6 0 0 0,6 6 1 16,-6-2 0-16,2 6-1 0,-3 4 0 16,-1 8-1-16,-2 9-1 0,-4 9 0 15,-3 8-1-15,0 9 1 0,-5 6-1 0,1-1-3 16,2 3-4-16,-1 2-8 0,7-6-9 16,5 0-16-16,3-5-100 0,5-5-17 15,6-11-99-15,6-22-202 0</inkml:trace>
  <inkml:trace contextRef="#ctx0" brushRef="#br0" timeOffset="135997.73">17260 11903 472 0,'24'-27'97'0,"7"2"4"16,-1 9-85-16,3 10 6 0,5 6 5 15,-3 0 6-15,-3 10 4 0,-4 7 3 16,-9 8 0-16,0 8-4 0,-8 10-7 0,-11 7-6 16,-6 9-5-16,-14 14-4 0,-11 7-4 15,-10 7-4-15,-10-4-2 0,-4 0-1 16,-2-1-2-16,1-9 1 0,5-6-1 16,11-11 0-16,8-9 0 0,10-4-1 15,11-8 1-15,11-7 0 0,4-4-1 16,11-8 1-16,3-9-2 0,5-7-1 15,3 0-3-15,1-11-1 0,5-9-2 0,-4-6-2 16,-2-9 0-16,0-8-3 0,-6-8-1 16,-4-14-2-16,-7-16 2 0,-9-4 2 15,-8-4 3-15,-5 3 4 0,-5-1 3 16,-1 7 6-16,-1 15 3 0,6 14 1 16,2 13-1-16,12 8-2 0,11 3-8 15,7 6-12-15,10 5-17 0,7 1-104 16,6 1-107-16,9-6-269 0</inkml:trace>
  <inkml:trace contextRef="#ctx0" brushRef="#br0" timeOffset="136997.57">18313 10690 430 0,'5'-12'106'0,"1"4"4"0,-2 0-63 15,-4 3-10-15,-4 1-10 0,-2 4-5 16,1 0-5-16,-4 0-2 0,-2 9-2 15,-5 7-1-15,-3 6-1 0,-1 12 0 16,-7 14-1-16,2 16 0 0,-5 8 0 0,-2 11-2 16,0 10-1-16,0 6 0 0,6 0-2 15,3-8 1-15,5-7-1 0,10-7-1 16,8-9 1-16,8-11-1 0,12-14 0 16,7-7 0-16,10-6-1 0,5-7 0 15,9-5-1-15,2-6-6 0,7-6-6 16,1-6-8-16,-4 0-11 0,-5-4-14 15,-7-5-94-15,-5-3-101 0,-5-4-238 0</inkml:trace>
  <inkml:trace contextRef="#ctx0" brushRef="#br0" timeOffset="137188.46">17913 11219 549 0,'-25'-23'123'0,"9"2"1"15,5 8-95-15,11 13-6 0,11 0-10 16,8 0-6-16,5 8-1 0,12-2 0 16,5 0 0-16,7 2 1 0,5-2-1 15,-2 4-1-15,2 1-2 0,1 0-5 16,-4 4-7-16,-7-4-9 0,-5 3-14 16,-8 2 21-16,-12-3-119 0,-14 1-101 15,-13-1-243-15</inkml:trace>
  <inkml:trace contextRef="#ctx0" brushRef="#br0" timeOffset="137347.56">17974 11519 522 0,'-46'18'123'0,"12"-8"2"16,11 1-81-16,10 3-12 0,13 3-11 15,15 0-7-15,11 0-3 0,8-1-1 16,13-4-1-16,10-1-1 0,5-1-3 16,9 1-8-16,1-3-14 0,3 2-17 0,-2 1-99 15,2-1-105-15,-5-1-261 0</inkml:trace>
  <inkml:trace contextRef="#ctx0" brushRef="#br0" timeOffset="137599.12">19018 11615 577 0,'-27'25'128'16,"-10"15"2"-16,-10 17-100 0,-6 17-7 15,-9 12-2-15,-5 7-4 0,-4 8-3 16,1 4-2-16,0-4-2 0,7-5-3 0,2-12-2 16,8-3-2-16,6-6-6 0,9-9-7 15,9-6-13-15,5-5-17 0,3-4-100 16,8-1-109-16,4-10-263 0</inkml:trace>
  <inkml:trace contextRef="#ctx0" brushRef="#br0" timeOffset="138250.63">18425 12703 407 0,'14'-32'100'0,"3"-2"7"0,1 11-63 16,-3 0 0-16,-1 9-4 0,-3 1-4 15,-5 6-6-15,-3 7-4 0,-3 5-3 16,-6 8-2-16,-8 10-3 0,-3 15-1 0,-7 12 0 16,-6 14 0-16,-3 13-2 0,-3 2-4 15,5 1-4-15,1 0-3 0,6-9-2 16,6-3 0-16,7-12-1 0,5-8-1 16,6-4 0-16,0 1 1 0,13-4-1 15,2-3 0-15,10-4 0 0,2-5-1 16,6-3-4-16,5-5-3 0,2-7-5 15,2-6-7-15,1-2-7 0,2-6-9 0,-1-6-10 16,2-1-91-16,-2-8-96 0,-1-8-231 16</inkml:trace>
  <inkml:trace contextRef="#ctx0" brushRef="#br0" timeOffset="138476.22">18137 13046 545 0,'-18'-13'123'0,"8"5"0"16,1 4-92-16,9 9-6 0,10 2-8 16,4 0-3-16,6 0-1 0,7 3-2 0,11 1 1 15,5-1-2-15,9-1-2 0,3 2-8 16,4 0-13-16,-1 2-19 0,0-7-102 15,-1 2-109-15,-7 0-267 0</inkml:trace>
  <inkml:trace contextRef="#ctx0" brushRef="#br0" timeOffset="139248.6">19398 12700 477 0,'6'-6'122'0,"0"-1"0"0,2-3-41 15,1 1-50-15,1 0-13 0,3-2-8 16,0 2-2-16,0-3-1 0,-6-1 2 0,0-3 1 16,-2 1 3-16,-5-2 3 0,0 2 1 15,-8 1 0-15,-6 5-1 0,-6 9-3 16,-9 6-1-16,-8 10-3 0,-10 12-2 15,-9 15-3-15,-3 12 0 0,-1 12-1 16,-2 10 0-16,4 3 0 0,6 4-1 16,13 1 0-16,9-10-1 0,13-3 0 15,17-5-2-15,10-13 1 0,14-6-2 0,12-6 1 16,6-13 0-16,9-7 1 0,5-10-1 16,3-12 2-16,7-6-1 0,0-9 0 15,-2-2-2-15,-2-10-1 0,-5 0-1 16,-2-9-2-16,-8 1 0 0,-11-3 0 15,-5 2 1-15,-6 2 3 0,-10 9 2 16,-3 5 1-16,-12 12 2 0,0 8 0 0,-12 14 2 16,-2 11-1-16,-5 4 1 0,0 9-2 15,1 4 0-15,1 3 0 0,5 1 0 16,6-7-1-16,6-6-1 0,11-5 1 16,9-13-1-16,6-10 0 0,8-12 0 15,11-11 1-15,8-11 0 0,6-8-1 16,1-10-1-16,1-6-1 0,-1-1-3 15,-8-10-2-15,-9-7-1 0,-13-3-1 16,-10-1 0-16,-9-2 0 0,-11 5 1 0,-18 3 1 16,-6 14 1-16,-12 15 2 0,-11 18 0 15,-11 14 1-15,-8 14 2 0,-2 17 1 16,-3 11 2-16,5 15 2 0,6 11 0 16,7 6-1-16,13 3 1 0,14 4-4 15,10-1-5-15,8-3-9 0,15-3-10 16,6-9-12-16,11-6-15 0,9-8-94 15,6-10-103-15,1-9-238 0</inkml:trace>
  <inkml:trace contextRef="#ctx0" brushRef="#br0" timeOffset="139597.74">20238 13409 523 0,'-20'-7'110'0,"2"2"1"16,1 5-96-16,5 0-2 0,2 0-2 16,7 0-2-16,3 0 1 0,9 0 0 15,7 0 3-15,9 0 3 0,4 6-3 16,8 3 1-16,0 7 0 0,2 8-1 16,-6 7-1-16,-6 6-2 0,-8 3-4 15,-12 3-1-15,-9 3-2 0,-14-2 0 16,-6 2 0-16,-7-7 1 0,-4 3 6 15,-5-3 2-15,6-2 3 0,-1-1 1 0,10-4 1 16,2-7-2-16,6 1-1 0,12-7-6 16,3-1-3-16,14-5-2 0,7-5-2 15,8 0 0-15,12-5 0 0,7-3-3 16,6 0-9-16,2-7-13 0,0 0-17 16,4-3-111-16,-1-11-118 0,-7-6-289 15</inkml:trace>
  <inkml:trace contextRef="#ctx0" brushRef="#br0" timeOffset="139748.91">21229 13304 559 0,'-6'-17'122'16,"-1"-1"4"-16,-2 6-96 0,-4 4-1 0,0 2 1 15,-5-1 1-15,-1-1 2 0,-1-1-4 16,0 2-3-16,0 1-5 0,1 3-18 15,5 3-19-15,5 5-20 0,4 3-25 16,5 5-92-16,14 4-109 0,4-1-249 16</inkml:trace>
  <inkml:trace contextRef="#ctx0" brushRef="#br0" timeOffset="140148.1">21527 13471 510 0,'32'-13'122'15,"-5"-5"2"-15,0-6-75 0,-2 2-15 16,-2-6-8-16,1-5 0 0,-3-6 0 15,-2-3 1-15,-7-7 2 0,-5-1 0 16,-7-1 0-16,-5 1-2 0,-2 7-6 16,-12 7-6-16,-4 13-4 0,-8 13-3 15,-8 19-2-15,-9 15-3 0,-9 11-2 16,-3 6 0-16,-1 11 0 0,0-2 1 16,4 1-1-16,10-6 0 0,14-3-1 0,13-4 0 15,14-8 0-15,13-7 0 0,17-12 0 16,12-2-1-16,13-13-1 0,8-8 0 15,8-6 1-15,-2-5-1 0,0-4 0 16,-3 2 0-16,-9 0 0 0,-16 8 0 16,-5 5 0-16,-12 7 0 0,-7 12 0 15,-11 7 0-15,-10 14 0 0,-3 6 0 0,-4 9 2 16,-2 7 1-16,4-2 2 0,2-2 0 16,7-1 1-16,10-9 0 0,5-5 0 15,12-10 1-15,7-5-2 0,10-6-5 16,6-2-13-16,4-3-16 0,2 0-13 15,-1-1-118-15,-3-1-125 0,-9-3-300 16</inkml:trace>
  <inkml:trace contextRef="#ctx0" brushRef="#br0" timeOffset="141628.26">21090 13199 476 0,'0'0'108'0,"-5"0"2"0,5 0-78 0,-2 0-7 0,2 6-9 0,-7-2-3 0,7 1-3 0,-6-1-1 0,6 0-2 0,-5 0-2 0,5-4-2 0,0 3 0 0,0-3 0 16,0 0 0-16,5-4 0 0,-1 4 2 15,-4-6 2-15,4 6 2 0,-4-4-1 16,0 4 1-16,0 0 1 0,0 6 1 15,0 2-2-15,-4 2-2 0,0 1-2 0,-2 1-4 16,4-1-16-16,2 2-114 0,0-8-111 16,6-5-283-16</inkml:trace>
</inkml:ink>
</file>

<file path=ppt/ink/ink1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20-01-31T13:25:34.838"/>
    </inkml:context>
    <inkml:brush xml:id="br0">
      <inkml:brushProperty name="width" value="0.05292" units="cm"/>
      <inkml:brushProperty name="height" value="0.05292" units="cm"/>
      <inkml:brushProperty name="color" value="#002060"/>
    </inkml:brush>
  </inkml:definitions>
  <inkml:trace contextRef="#ctx0" brushRef="#br0">18416 10668 225 0,'7'0'65'0,"2"0"4"0,-2-5-12 16,1 5-27-16,-2-4-5 0,-1 4-2 16,2 0-2-16,-2-3-1 0,1 3-1 15,0-5 0-15,0 5-1 0,2-4-2 16,-3 0-1-16,-1 4-1 0,0-3-3 16,-4 3-1-16,6 0-1 0,-6-6-1 15,0 6 0-15,-4-3-1 0,4 3 0 0,-4 0-1 16,4-5 0-16,-6 5 0 15,3 0 0-15,-3 0 0 0,0 0 0 0,-2-2 0 16,2 2 0-16,-1 0 0 0,0 0 0 16,0 0 0-16,-2 0-1 0,3 0 0 15,-3 2-1-15,0-2 0 0,-1 5-1 16,1-5 0-16,-3 6 0 0,0 0 0 16,-2-2 0-16,-1 3-1 0,1 1 1 15,-1-1-1-15,0-2 0 0,3 1 1 0,0-1-1 16,4 0 0-16,1-2 0 0,1 1 0 15,1 0 0-15,2 2-1 0,-1 0 1 16,0 2-1-16,-1-1 1 0,-1 2-1 16,-1-1 2-16,0-2-1 0,-4 5 0 15,2-4 1-15,-1 0-1 0,-1 2 0 16,-3-1 0-16,0 2 0 0,0 1 0 16,-1 0-1-16,3 3 1 0,-1-2-1 15,4 1 0-15,3-2 0 0,0-2 0 0,6 1 0 16,-6-3 0-16,2 1 0 0,4 1 0 15,0 1 0-15,-4-1 0 0,4 3 0 16,-5-4 0-16,5 5 1 0,-3 1-1 16,3-1 1-16,-5 1 1 0,5-1-1 15,-7 0 1-15,7 3 0 0,-6-4 0 16,0-1-1-16,0 0 1 0,3-3-1 16,-2 0-1-16,-1 1 0 0,1-3 1 0,2 2-1 15,3-1 0-15,-5 0-1 0,5 3 1 16,-6-1 0-16,6 0-1 0,0 1 1 15,0-2 0-15,0 0-1 0,0 2 1 16,0 0 0-16,0 0 0 0,0 1 0 16,0-1 0-16,0-1 1 0,5-1-1 15,-5 2 0-15,0-6 0 0,0 2 0 16,0 1-1-16,0-1 1 0,0 0-1 16,0 4 1-16,3-3-1 0,-3 3 0 0,0-1 1 15,5 1-1-15,-5 0 1 0,0 1 0 16,0 0 0-16,0 0 0 0,0-1 0 15,4 2 0-15,-4-3 0 0,0 1 0 16,0 2 0-16,0-2 0 0,3 1 1 16,-3-3-1-16,0 3 0 0,0-3-1 0,0 2 1 15,4-2 0-15,-4 0-1 16,0-3 1-16,0 3-1 0,0-3 1 0,0 1-1 16,0-1 1-16,0 2-1 0,2-1 1 15,-2 3-1-15,5-5 1 0,-5 6-1 16,2-3 1-16,-2 0-1 0,0 0 1 15,0-2-1-15,5 2 0 0,-5 0 0 16,0-3 1-16,0 3-1 0,0-1 0 16,0-2 0-16,0 0 0 0,0 2 0 15,0-2 0-15,0 1 0 0,6-1 1 0,-6 0-1 16,0-1 1-16,3 2-1 0,1-5 0 16,-4 6 1-16,5-1-1 0,-5-1 0 15,7-4 1-15,-4 6-1 0,2-2 0 16,1 1 1-16,-3-5 0 0,3 7 0 15,0-2-1-15,0 1 1 0,1-1 0 16,0 1-1-16,-1-2 1 0,-1 1-1 0,2 0 1 16,0 0-1-16,0-2 0 15,0 2 0-15,0-5 1 0,1 5-1 0,2-5 0 16,-2 3 1-16,7-3 0 0,-2 0-1 16,2 0 1-16,1 0 0 0,1 0 0 15,2 0 0-15,-1 0 0 0,-1 4-1 16,0-4 1-16,2 0 0 0,-5 0-1 15,5 5 1-15,-5-5-1 0,3 0 1 16,-4 0-1-16,-2 6 1 0,1-6-1 16,-2 0 1-16,-2 0 0 0,-2 3 1 0,-2-3 3 15,-4 0 2-15,0 0 4 0,0 0 1 16,0-3 1-16,0 3-2 0,0 0 0 16,-7 0-2-16,3 0-4 0,-2 0-2 15,-1 0-3-15,-2 0 1 0,0 0 0 16,0 0-1-16,-1 0 1 0,0 4 0 15,-2-4-1-15,-1 0 0 0,-5 6 1 0,5-2-1 16,-7-4 0-16,1 0 0 0,-2 0 1 16,-1 0-1-16,1 0 0 0,2 0 0 15,-3 0 0-15,3 0-1 0,2 0 1 16,0 0-1-16,2 7 0 0,3-3 0 16,2 2-1-16,-1 0 0 0,2 1 0 15,2-1-1-15,2-2 1 0,0 1 1 16,5-5-1-16,-5 5-2 0,5-5-2 15,0 0-3-15,8-4-5 0,-2-2-5 16,3-2-8-16,5-3-13 0,2-2-105 0,5-5-108 16,2 2-266-16</inkml:trace>
  <inkml:trace contextRef="#ctx0" brushRef="#br0" timeOffset="965.11">17781 11358 212 0,'-3'0'67'0,"3"0"5"0,-7 0 4 0,4-5-36 15,-2 5-5-15,5-4-2 0,-2 4-2 16,2-5-2-16,0 5-2 0,0-4-4 15,0 4-3-15,0 0-3 0,0 0-3 16,0 0-2-16,0 5-3 0,0-5-1 16,7 6-1-16,-1-2-1 0,3 1-1 0,4 0 0 15,5-5-1-15,2 6 0 0,5-6-1 16,2 5-1-16,1-2 0 16,3 1 0-16,-2 0 0 0,1-1-1 0,-3-3 1 15,-1 7 0-15,1-3 0 0,-2-4-1 16,-3 0 0-16,0 0 0 0,-4 0 0 15,3 0 0-15,-4 0 0 0,-3 0 0 16,-1 0 0-16,-4 0 1 0,-2-4 3 16,-3 4 3-16,-4 0 0 0,2 0 1 15,-2-4 0-15,-7 4 0 0,-1-4-1 0,0 4-2 16,-4-6-3-16,-3 2-1 0,-2 4 0 16,-4-3-1-16,1 3 0 0,1-4 0 15,-3 4 0-15,-1 0 0 0,1-4-1 16,-2 4 1-16,1 0-1 0,-4-4 0 15,-3 4 1-15,3-6-1 0,-2 6 0 0,3 0 0 16,1-3 0-16,1 3 0 0,9 0 1 16,0-4 0-16,4 4 0 15,3 0 0-15,3 0 0 0,5 0 1 0,0 0-1 16,0 0 0-16,0 5 0 0,13-1-1 16,-1 0 1-16,4 0 0 0,7-4 0 15,4 3 0-15,5-3 0 0,2 0 0 16,-1 4 0-16,1-4-1 0,-2 0 0 15,-3 0 0-15,0-4 0 0,-1 4 0 0,-4-6 0 16,1 1 0-16,-5 1 1 16,-1 1-1-16,-6-1 1 0,-4 4-1 0,-5-4 1 15,-4 4 1-15,-8 0-1 0,-4 4 0 16,-2 0 1-16,-5 1-2 0,0 1-2 16,-4 1-6-16,-1-2-7 0,4 1-8 15,-5-6-15-15,4 0-89 0,-1 0-96 16,3-6-227-16</inkml:trace>
  <inkml:trace contextRef="#ctx0" brushRef="#br0" timeOffset="1531.98">17900 11186 359 0,'0'0'81'16,"-5"-4"3"-16,5 4-60 0,-4 0-5 15,0-4-2-15,-2 4 1 0,4 0-1 0,-5 0-1 16,1 0 0-16,0 0 0 0,-1 0-1 15,1 0-2-15,-1 0-1 0,1 0-2 16,4 0-2-16,-2 0-2 0,4 0-1 16,0 5-2-16,4-1 0 0,3 0 0 15,7-4-1-15,4 6 1 0,5-6 0 16,7 4-1-16,0-4 2 0,6 0-1 16,0 0 1-16,2-4-1 0,-5 4 1 0,0-4 1 15,-2 0-1-15,-2 4-1 0,-2 0 0 16,-7 0 0-16,-2 0-1 0,-3 4 0 15,-5-4-1-15,-2 3 1 0,-8-3 1 16,0 0 0-16,-4 0 0 0,-5 0 0 16,-4 0-2-16,-4 4-7 0,-3-4-12 15,-1 0-99-15,0 0-95 0,2 0-246 16</inkml:trace>
  <inkml:trace contextRef="#ctx0" brushRef="#br0" timeOffset="2699.77">11477 13380 339 0,'-4'-12'76'0,"-2"-1"2"0,2 4-51 15,1 3-10-15,3 6 0 0,0-6 1 16,-4 6 1-16,4 0 1 0,0-3-2 16,0 3-2-16,0 0-1 0,0 0 1 15,0 6-1-15,4 0 2 0,-4 5 0 0,0 4 1 16,0 7 2-16,-7 8-1 0,-2 5 0 15,-7 4-3-15,-3 5-2 0,-8 3-4 16,-2 3-1-16,-8 3-3 0,-1-2-1 16,3 0-1-16,0 4-2 0,3-3 1 15,6-3-1-15,3-6 0 0,5-5-1 0,4-6-2 16,2-9 0-16,4-6-3 16,2-5-5-16,0-4-5 0,6-3-7 15,0-5-7-15,0 3-11 0,0-3-21 0,0 0-61 16,6-5-78-16,1 5-179 0</inkml:trace>
  <inkml:trace contextRef="#ctx0" brushRef="#br0" timeOffset="3266.63">11612 14047 410 0,'0'0'93'16,"0"-4"3"-16,3 0-73 0,-3-1-6 15,4-2-1-15,-4-4-1 0,7-2-4 16,-1-4-2-16,-1-1-1 0,0-4 1 15,-1 0 1-15,2-3 1 0,-6 1 1 16,0 1 2-16,-6 4 0 0,-1 2 0 16,-4 6-2-16,-6 3-2 0,-2 8-2 15,-1 0-1-15,-3 14-2 0,0 2-2 0,0 8-1 16,1 2 1-16,0 6-1 0,3 3 0 16,0-1 0-16,4-4 1 0,3-2-1 15,5-5 0-15,7-6-1 0,3-4 1 16,7-6 0-16,5-7 0 0,3 0 0 15,5-5-1-15,2-8 1 0,3-3 0 16,-3-3 0-16,1-5-1 0,0 1 1 0,-3-1-1 16,-1-1-1-16,-7 5 1 0,-2 1 0 15,-4 4 0-15,-3 3-1 0,-6 3 0 16,0 6 0-16,0 3 0 0,-4 3 0 16,-1 8 1-16,-3 4 0 0,-3 6 2 15,6 4 0-15,-4 3 1 0,2 2 0 16,1-3 0-16,2 1-1 0,4-2 0 15,0-6-1-15,9-1 0 0,-1-2 0 16,1-4-1-16,5 0-1 0,2-3-2 0,4-2-4 16,0-5-7-16,3-3-9 0,3 0-11 15,1 0-96-15,-1 0-99 0,-3 0-240 16</inkml:trace>
  <inkml:trace contextRef="#ctx0" brushRef="#br0" timeOffset="7581.96">11038 11447 177 0,'-7'0'38'16,"1"7"1"-16,-1-3-29 0,1 2-1 15,-2-3 5-15,2 0 7 0,0-3 5 16,3 5 6-16,-2-5 4 0,0 0 1 16,-2 0 1-16,4 0-4 0,-1 0-6 0,1 0-4 15,-2 0-6-15,0 0-4 0,-3 0-4 16,6 5-4-16,-4-5-2 0,0 5-2 15,-1 0-1-15,1 1-1 0,-1-2 1 16,0 0 1-16,0 3 2 0,1-4 3 16,0 1 2-16,0-4 3 0,1 0 2 15,3 0 0-15,2 4 0 0,-5-4-3 16,5 0-1-16,0 0-3 0,10 0-1 16,-5 0-1-16,5 0-1 0,2 0 0 0,2-5 0 15,1 5 0-15,5-5 0 0,-2 5 0 16,3-5-2-16,2 5 0 0,-1 0 0 15,4 0-2-15,-2-4 1 0,1 4 0 16,-1-3-1-16,-4 3 1 0,2-6-1 16,-2 6 1-16,-2-4 0 0,-4 1 1 15,-2 3 1-15,-4-6 2 0,-2 3 1 16,-6-1 0-16,0 4 0 0,-8-4 0 0,-3 4-1 16,-2 0-1-16,-5 0-2 0,-4 0-2 15,0 6 1-15,-4 1-1 0,0-1 1 16,-1 1-1-16,1 3 0 0,1-1 0 15,3 0 0-15,-1-3 1 0,4 1-1 16,3-3 0-16,-3 1 1 0,6-5-1 16,-1 0 1-16,7 4-1 0,2-4 1 15,2 0 0-15,3 0 0 0,7-6-1 0,1-1 1 16,6 2 0-16,1-5-2 0,3 2-3 16,6-3-4-16,-2 1-7 0,5-2-12 15,-1 2-90-15,1 1-94 0,-1-2-230 16</inkml:trace>
  <inkml:trace contextRef="#ctx0" brushRef="#br0" timeOffset="8765.02">11235 11153 284 0,'-6'7'65'0,"-2"1"4"16,1-1-48-16,0-1 2 0,-1 0 3 15,-1 0 2-15,2-2 0 0,-1 0 0 16,-1-4-3-16,-2 6-5 0,2 1-2 0,0-2-3 15,0 1-3-15,-2 1-1 0,2 2-1 16,-2 1-2-16,2-2 0 0,-2 2-1 16,-2-1 0-16,4 0 0 0,-3 2-1 15,0 2 0-15,3-2 1 0,-1 6 0 16,1-3 0-16,2-1 0 0,2 2 1 16,-1-3-1-16,2 1-1 0,-1-1 0 15,-1-2-1-15,0 2 0 0,1 1-1 16,-1-1 0-16,3 1 0 0,-3-1-1 0,1 1 1 15,5 2-1-15,0-1 0 0,0-2 0 16,-3-3 0-16,3 2 0 0,2 0 0 16,-2-2 1-16,0-1-1 0,5-2 1 15,-5 2-1-15,7 0 1 0,-7-1-1 16,3 0 0-16,-3 2 0 0,6 0-1 16,-6-2 0-16,4 2 0 0,-4-1 0 15,4 0 0-15,-4-2 0 0,3 1-1 0,-3-1 1 16,7-2 0-16,-7 2-1 0,0-1 0 15,4-2 1-15,-4 1-1 0,4-4 1 16,1 4 0-16,-3-4-1 0,4 0 1 16,0 0 0-16,2 0 0 0,2 0 0 15,-2 5-1-15,4-5 0 0,-4 0 0 16,0 3 0-16,4-3 0 0,-4 3 0 0,3 2-1 16,0-5 1-16,0 4-1 0,1-4 1 15,1 4 0-15,-1-4 0 0,1 4 0 16,-2-4 0-16,0 3 0 0,3-3 0 15,-1 0 1-15,1 0 0 0,-1 0 0 16,1 0 0-16,2 0 1 0,-2 0-1 16,1-3-1-16,-2 3 1 0,2 0-2 15,-2 0 1-15,3 0 0 0,-2 0 0 16,0 0 0-16,-1 0-1 0,1 0 1 0,-2 0 0 16,-2-4 0-16,2 4-1 0,-1 0 1 15,-4 0 0-15,-1 0 0 0,0-4-1 16,-1 4 2-16,-5 0-1 0,4 0 2 15,-4 0 0-15,0 0 2 0,0 0 0 16,0 0 0-16,0 0 0 0,0 0 0 16,0 0-1-16,-4 0-1 0,1 4-1 15,-4-4 0-15,5 0-1 0,-7 4 0 0,3-4 0 16,-2 3 0-16,-2-3 0 0,0 0 0 16,-4 0-1-16,-1 4 1 0,-4-4-1 15,0 0 1-15,-2 0-1 0,-4 0 0 16,3-5 1-16,-3 5-3 0,-1-6-4 15,4 1-6-15,-3-3-8 0,2 2-12 16,1-1-17-16,2-2-92 0,7 3-103 16,2-3-240-16</inkml:trace>
</inkml:ink>
</file>

<file path=ppt/ink/ink1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20-01-30T12:32:48.366"/>
    </inkml:context>
    <inkml:brush xml:id="br0">
      <inkml:brushProperty name="width" value="0.05292" units="cm"/>
      <inkml:brushProperty name="height" value="0.05292" units="cm"/>
      <inkml:brushProperty name="color" value="#002060"/>
    </inkml:brush>
  </inkml:definitions>
  <inkml:trace contextRef="#ctx0" brushRef="#br0">1826 8905 528 0,'4'-10'117'0,"-1"-1"0"0,-3-5-88 0,7 1-12 0,-1 3-9 0,0-1-4 0,2-4-3 0,-2-1 0 0,1-3 0 0,-1-2 0 0,0 0 3 0,-6 1 0 0,4-1 2 0,-4 0 0 0,-4 3 1 0,-1 4 0 0,-2 4-2 16,-3 2-2-16,-7 3-1 0,-2 7-2 0,-2 0 0 15,-6 6-1-15,-2 5 1 0,-3 3 0 16,-5 5 0-16,1 6 1 0,-1 1 0 15,1 6 0-15,3 4 1 0,3-1-1 16,6 5 0-16,8-3 0 0,5-3 0 16,8 0 0-16,3-8 0 0,8-5 0 15,5-4 1-15,0-10 0 0,10-7 1 16,3-7 0-16,3-12 0 0,5-6 1 16,-1-8-1-16,1-3-1 0,6-7-1 0,-6-6 0 15,1-1 0-15,-4 2-1 0,1-5-1 16,-5-3 1-16,-1-3-2 0,-4 0 0 15,2 2-1-15,-3 0-1 0,-2 2 1 16,0 5-1-16,-2 11 1 0,-4 2 1 16,-3 7 0-16,-3 5 1 0,-7 5 1 15,3 4 0-15,-3 2 0 0,0 4 0 16,0 2 0-16,-3 1 0 0,-3 7 0 0,1 5 1 16,-5 6-1-16,-4 6 1 0,-4 10 2 15,-2 7 0-15,-1 14 2 0,-4 10-1 16,1 9 1-16,1 3 0 0,2 1 0 15,0 1 0-15,0-2-1 0,5-8-1 16,2-7 1-16,2-7 0 0,6-5-1 16,6-1 0-16,5-8 0 0,3-1-1 15,11-5-6-15,1-6-12 0,9-4-16 16,5-5-102-16,8-6-109 0,-1-7-268 0</inkml:trace>
  <inkml:trace contextRef="#ctx0" brushRef="#br0" timeOffset="2464.19">3426 8145 446 0,'0'-39'93'0,"0"4"1"0,-11 5-84 0,3 2-1 16,-5 11-5-16,0 3-2 0,-1 6-1 15,-5 4 3-15,-1 4 4 0,-7 10 5 16,1 4 5-16,-7 6 4 0,0 9 4 15,-7 4 0-15,-1 12-1 0,-3 10-4 16,4 12-3-16,0 11-5 0,0 4-3 16,6 9-2-16,7 6 0 0,4 6-1 0,6-3-1 15,-2-4 0-15,7-3-1 0,-1-5 0 16,4-2 0-16,-1-7-1 0,2-8-1 16,2-8 0-16,0-5-1 0,4-10-1 15,-3-6 0-15,5-11 0 0,0-10-4 16,0-6-5-16,6-7-8 0,-1-2-9 15,0-6-62-15,-1-17-46 0,1-9-93 16,-5-17-204-16</inkml:trace>
  <inkml:trace contextRef="#ctx0" brushRef="#br0" timeOffset="2663.96">2593 8643 637 0,'-2'-17'137'0,"2"7"0"0,16 1-111 15,10 9-7-15,6 0-13 0,7 5-2 0,2-1 0 16,0-1-1-16,-2 2-1 0,0-5-2 16,-1 7-4-16,2-7-7 0,0 3-7 15,2-3-12-15,4 4-16 0,-2 0-95 16,-2 1-101-16,-1-5-241 0</inkml:trace>
  <inkml:trace contextRef="#ctx0" brushRef="#br0" timeOffset="3547.14">3471 8863 472 0,'-13'9'106'0,"0"7"3"0,-5 14-81 15,0 6-7-15,-2 6-7 0,-2 3-2 0,-2 5-3 16,0-1-3-16,-1-4-2 0,-1-5-2 15,6-3 0-15,0-5 0 0,2-5-1 16,5-7 0-16,5-7 1 0,1-3 0 16,5-10 1-16,2-7 0 0,0-7 0 15,2-10-1-15,5-6 1 0,1-5-2 16,4-6-1-16,5-4 0 0,-1-2-1 0,4-2 1 16,1 3-1-16,1 7 1 0,-1 2 0 15,0 8 2-15,-6 7 0 0,4 11 0 16,-5 11 1-16,4 9 2 0,-6 12 1 15,-3 10 1-15,-2 5 0 0,-2 5 2 16,-5 8-1-16,0 0-1 0,-8-2 0 16,2-3-2-16,-4-2-2 0,3 0-1 15,1-8 0-15,3-5-1 0,3-4 0 16,-6-6-2-16,6-4 0 0,-5-8 0 16,5-7-4-16,-3 0-3 0,-2-7-4 0,-1-7-2 15,-1-3 1-15,-5-6-1 0,-2-1 1 16,-2-5 4-16,-2 2 8 0,-2 0 8 15,0 6 6-15,5 6 3 0,-2 4 2 16,9 3-1-16,8 8 1 0,0 0-3 16,13 8-4-16,6 0-3 0,7-1-2 0,4 1 0 15,14-4-2-15,3 0-6 0,7 1-11 16,4-5-14-16,-4 0-107 0,-1 0-109 16,-5 0-270-16</inkml:trace>
  <inkml:trace contextRef="#ctx0" brushRef="#br0" timeOffset="6382.09">4404 8007 351 0,'-12'-8'91'0,"1"0"5"16,-1-1-46-16,5-1-11 0,-2 1-8 15,4 0-5-15,-1 4-2 0,0-1-6 16,1 6-3-16,-6 0-4 0,2 14-2 16,-6 8-2-16,-8 8-1 0,-13 12-1 15,-9 14 0-15,-7 15 1 0,-1 14 2 16,-4 6 0-16,2 6 0 0,6 5 0 15,11 3-1-15,8 0-1 0,12-10-2 0,7-9 0 16,6-5-2-16,12-7 0 0,4-12-1 16,10-10 0-16,11-8-2 0,8-8-2 15,13-9-5-15,1-9-5 0,6-10-9 16,-1-4-16-16,1-11-83 0,-7-1-91 16,-5-6-219-16</inkml:trace>
  <inkml:trace contextRef="#ctx0" brushRef="#br0" timeOffset="6730.48">4393 8524 434 0,'-12'6'103'16,"0"2"4"-16,5 7-68 0,1 8-3 16,6 11-7-16,0 5-3 0,6 7-3 15,-1 8-4-15,9 4-5 0,4 3-3 16,3-1-5-16,7-5-1 0,3-2-2 16,1-8-1-16,1-2-1 0,3-10 0 0,-5-5-2 15,0-7 0-15,-7-5-2 0,-4-6-1 16,-3-6-5-16,-4-8-5 0,-3-7-8 15,-7-6-16-15,-3-5-83 0,0-9-92 16,-6-13-220-16</inkml:trace>
  <inkml:trace contextRef="#ctx0" brushRef="#br0" timeOffset="6883.19">4759 8574 392 0,'-4'-5'95'0,"-6"5"5"0,-6 6-56 15,-10 7-6-15,-4 5-3 0,-10 11 0 16,-8 8-3-16,-3 9-3 0,-2 12-5 15,0 4-4-15,2 5-6 0,6-1-2 16,0-4-4-16,8-1-1 0,2-6-2 16,8-11-3-16,7-5-3 0,5-3-4 15,4-5-4-15,11-9-5 0,0-5-6 0,7-8-8 16,9-9-14-16,0-4-83 0,5-10-90 16,2-3-218-16</inkml:trace>
  <inkml:trace contextRef="#ctx0" brushRef="#br0" timeOffset="7296.04">4906 9185 488 0,'-9'6'116'15,"3"-6"2"-15,6 0-58 0,0 0-39 16,6-6-9-16,6 0-5 0,3-4-4 16,5-2-2-16,2-4-1 0,5-4-1 15,0-5 0-15,-1-1-1 0,-3-1 1 16,-2-3 0-16,-1 6 1 0,-4 1 0 15,-7 6 0-15,-5 6-1 0,-1 7 1 16,-3 11-1-16,0 8 1 0,0 7-1 0,0 7 1 16,-3 5 1-16,-1 3 0 0,-2 3 1 15,0 0 0-15,-1-2 0 0,1 2 1 16,-1-2-1-16,3 0 0 0,-3-3-3 16,-2-2-6-16,-1-3-8 0,4-3-16 15,-4-8-88-15,3-7-95 0,7-12-231 16</inkml:trace>
  <inkml:trace contextRef="#ctx0" brushRef="#br0" timeOffset="7698.7">5506 7860 438 0,'6'0'100'0,"1"0"4"0,1 15-72 16,4 14-3-16,1 13-8 0,-1 13-1 15,-4 12 0-15,2 16-4 0,-3 13-5 16,-11 6-2-16,-8 4-3 0,3 3-2 16,-4 3 0-16,1-3-1 0,-8-10-1 15,-5-9 0-15,-2-7 0 0,-3-8-1 16,-8-8-1-16,-14-9-7 0,-7-5-9 0,-4-6-15 15,-2-5-87-15,1-9-93 0,2-8-230 16</inkml:trace>
  <inkml:trace contextRef="#ctx0" brushRef="#br0" timeOffset="9181.04">5959 9934 456 0,'-50'4'102'0,"-4"3"1"0,-4-2-81 0,-8 4-1 0,-7 3-3 0,-5-1-2 0,-3 0-4 0,-8-3-2 0,-10-2 0 0,2 5-2 0,-8-3-1 0,-9 3-1 0,-11-2-2 0,-9-1 0 0,-7 0-1 15,-9 2-1-15,-8-2-1 0,-9-4 0 16,-12 0 0-16,1-4 0 0,-11 0 0 15,2 0 3-15,2-4 3 0,-6 4 3 16,8-3 2-16,8 3 1 0,3 0 2 16,8 6 0-16,7 0-3 0,8 1-4 15,8 5-1-15,8 4-3 0,11-1-1 16,9-1-2-16,14 1 1 0,7 0-1 0,8 1 0 16,14-1 0-16,12-7 0 0,8 0 0 15,18-4-7-15,15-4-6 0,21-6-15 16,18-2-106-16,18-4-106 0,13-6-271 15</inkml:trace>
  <inkml:trace contextRef="#ctx0" brushRef="#br0" timeOffset="9947.5">2390 11132 449 0,'0'0'102'15,"0"0"2"-15,0 0-75 0,0 0-4 16,0-4-3-16,0 4-1 0,0-8-3 0,-2 0-3 16,2-5-3-16,-7-7-3 0,1-6-5 15,-1-8-2-15,-4-3 0 0,-1-2 1 16,-4-3 1-16,-4 5 2 0,0 4-1 16,-3 10 1-16,0 12-1 0,-4 11 0 15,0 18-2-15,1 11-1 0,-1 10-1 16,2 9 0-16,-2 5-1 0,1 3 1 15,6-1-1-15,4 0 0 0,5-8 1 0,11-3-2 16,0-6 1-16,14-5 0 0,6-6-1 16,6-13 1-16,3-10 0 0,1-8 0 15,2-9 1-15,-1-11 1 0,0-10-1 16,0-7 1-16,-7-9 0 0,-4-9-2 16,-3-11-1-16,-4-8-3 0,-3-5 0 15,-4-3-1-15,-2-7-1 0,2 4 1 16,0 9 0-16,-2 11 3 0,0 13 2 0,2 11 0 15,-3 12 1-15,1 17-1 0,3 13 1 16,-4 11-1-16,1 13 1 0,1 13 0 16,-3 10 1-16,-2 12 1 0,0 8 1 15,0 12 1-15,0 9 0 0,0-1-1 16,0-5 1-16,6-4-2 0,1-7 0 16,0-9-1-16,4-14 0 0,-1-9 0 15,6-8-1-15,2-7-3 0,-1-5-5 0,7-3-12 16,-2-3 30-16,-2-5-136 0,0-5-106 15,-3-7-272-15</inkml:trace>
  <inkml:trace contextRef="#ctx0" brushRef="#br0" timeOffset="10546.05">3180 10644 499 0,'-10'-24'109'0,"3"7"-1"15,5 6-91-15,2 11-5 0,6 0-3 16,0 17-4-16,1 5 0 0,2 9 1 15,-1 11 1-15,2 13 1 0,-2 10 0 16,4 2-1-16,0 3 0 0,2-5-2 16,1 3-2-16,3-12 0 0,-3-6-1 0,5-9-1 15,-6-4 1-15,3-7-1 16,-3-3 0-16,0-9 0 0,-2-2 0 0,1-4-1 16,-4-4-5-16,2-8-4 0,-2 0-8 15,-2-7-16-15,0-7-85 0,-1-5-93 16,2-9-223-16</inkml:trace>
  <inkml:trace contextRef="#ctx0" brushRef="#br0" timeOffset="10745.95">3630 10584 509 0,'0'-12'110'16,"-12"8"0"-16,-6 10-88 0,-3 12-8 16,-4 12-10-16,-2 8-2 0,-6 14 0 15,4 11 0-15,-3 6-1 0,-3-1 1 16,3 1 0-16,-2-5-1 0,2 0 1 15,0-11 0-15,3-4-2 0,5-6-3 16,3-2-6-16,3-4-8 0,10-3-16 0,3-4-80 16,5-6-87-16,-2-5-210 0</inkml:trace>
  <inkml:trace contextRef="#ctx0" brushRef="#br0" timeOffset="11097.3">3748 11636 485 0,'-13'0'112'15,"1"0"2"-15,5 3-80 0,2-3-9 16,5 0-5-16,0 0-3 0,6-6-4 0,2-2-4 15,6-5-3-15,3-9-2 0,4-4-1 16,-1-6 0-16,6-7-2 0,0-3 0 16,1-2 0-16,1 3 0 0,-3 3-1 15,-2 6 1-15,0 10 0 0,-4 12 0 16,-5 10 0-16,-6 8 1 0,-8 14 0 16,0 12 1-16,-8 11-1 0,-3 5 0 0,-3 5 0 15,0 4 0-15,0-4 0 0,-2-3-1 16,6-7 0-16,-2-6-4 0,5-5-10 15,1-5-12-15,6-1-100 0,0-8-101 16,13-12-254-16</inkml:trace>
  <inkml:trace contextRef="#ctx0" brushRef="#br0" timeOffset="11649.87">6299 9611 510 0,'-21'-10'119'0,"-1"2"2"0,6 0-85 16,3 8-9-16,6 0-11 0,7 0-5 15,7 0-6-15,6 0-2 0,8 3-1 16,10-3-1-16,4 5 0 0,8-5 1 16,5-5-1-16,3 0 1 0,-2 5-1 15,2-7 0-15,-3 3-1 0,-2 4-1 0,-6-3-4 16,-7 3-6-16,-7 6-7 0,-8-2-9 16,-9 2-16-16,-9 2-80 0,-9 3-88 15,-10 4-209-15</inkml:trace>
  <inkml:trace contextRef="#ctx0" brushRef="#br0" timeOffset="11801.2">6291 9914 368 0,'-53'36'105'0,"1"-4"6"16,0-2-18-16,13-5-46 0,7-3-11 15,9-5-7-15,12 1-5 0,11-5-3 16,9-5-2-16,15-2-4 0,10-1-1 16,14-5-3-16,7 4-1 0,6-4-3 15,3-8-7-15,9 0-9 0,0 0-15 16,6-2 0-16,-6-3-107 0,-5-7-104 15,-1-3-252-15</inkml:trace>
  <inkml:trace contextRef="#ctx0" brushRef="#br0" timeOffset="12847.05">7478 9330 443 0,'-2'0'101'0,"2"-13"2"0,2 0-72 0,6 3-7 16,2-2-5-16,-2 0-4 0,2-3-1 15,-3-2-2-15,-4 0-1 0,4-3-2 16,-7 0-2-16,0-4-2 0,-7-1-1 16,0-1-1-16,-1-4 0 0,-4 0 1 15,-3-1 1-15,-2 4-1 0,2 5 0 16,1 5-1-16,-4 11 0 0,4 9-1 16,-5 11-1-16,1 8-1 0,-3 8 0 0,-1 7 0 15,-3 7 0-15,-2 1 0 0,1 10 1 16,4-1-1-16,2 2 1 0,4-2 0 15,7-4 1-15,9-8 0 0,0-9 1 16,12-10 1-16,2-10 1 0,6-13 0 16,6-18 0-16,1-7 0 0,6-12-1 15,0-5-2-15,1-11-2 0,3-4-3 0,-7-4-2 16,-2-8-1-16,-5-2-1 0,-4-1 0 16,-3 1 1-16,-3 1 1 0,-1 1 2 15,0 7 1-15,-4 8 1 0,-1 9-1 16,0 6 0-16,-1 8 0 0,-6 9 0 15,0 5-1-15,2 8-1 0,-2 5 0 16,5 8 1-16,-5 7 0 0,0 8 2 16,0 11 2-16,-13 10 3 0,3 14 3 15,-6 15 3-15,1 9 1 0,-4 7 0 0,0 5-1 16,6-2-2-16,3-2-1 0,3-10-3 16,7-11 0-16,0-12-2 0,8-10-1 15,5-16 0-15,2-5-3 0,5-14-2 16,4-8-8-16,5-11-11 0,4-8-103 15,4-12-102-15,5-6-257 0</inkml:trace>
  <inkml:trace contextRef="#ctx0" brushRef="#br0" timeOffset="13196.21">8527 8076 451 0,'-6'-12'111'16,"2"2"3"-16,-5 5-70 0,1 5-10 15,-3 0-11-15,-3 9-6 0,-6 7-4 0,-7 7-4 16,-9 9 0-16,-7 15 1 0,-6 13 1 15,-5 14 1-15,-7 11-1 0,3 13-1 16,5 9-1-16,10 9-1 0,7-2-2 16,8 1-1-16,13-6-1 0,10-3-1 15,13-4 0-15,4-13-1 0,7-11 0 16,8-6-3-16,4-11-5 0,3-4-4 16,5-9-9-16,-2-14-8 0,3-6-9 15,4-8 7-15,-3-6-100 0,3-8-92 16,1-10-222-16</inkml:trace>
  <inkml:trace contextRef="#ctx0" brushRef="#br0" timeOffset="13746.84">8439 8660 443 0,'-4'-4'99'0,"-2"1"1"0,0 3-75 15,0 0-9-15,0 5-7 0,0 6-3 16,-3 6 0-16,-2 2 1 0,-1 8 2 0,-2 8 2 16,-6 9 3-16,3 7 1 0,-1 0 1 15,0 2-2-15,3 0-1 0,3-3-3 16,4-3-2-16,8-9-2 0,0-8-2 15,0-7-1-15,15-5 0 0,-2-6-1 16,10-7 1-16,0-9 0 0,7-6-1 16,4-8 0-16,0-7-3 0,-3-5-3 15,-1-11-3-15,-9-7-4 0,-2-8-1 16,-6-1-1-16,-5-3 0 0,-8 1 4 0,-5 4 4 16,-4 9 5-16,-4 10 5 0,-8 8 2 15,-4 12 1-15,-2 8 1 0,-3 8-1 16,-1 10-3-16,-1 9-1 0,5 6-2 15,4 12 0-15,1 9-1 0,8 10 0 16,4 5 0-16,5 0-2 0,5 0-4 16,8 0-8-16,6-3-9 0,1-13-38 15,5-9-59-15,4-7-86 0,-1-8-197 16</inkml:trace>
  <inkml:trace contextRef="#ctx0" brushRef="#br0" timeOffset="14102.14">8802 9218 480 0,'-10'14'111'0,"-9"11"2"16,-2 7-81-16,-5 9-10 0,2 7-4 15,-5 2-7-15,-1 1-10 0,1 2-9 0,3-7-6 16,4-7-5-16,3-5-9 0,2-7-14 16,5-8-40-16,4-9-27 0,8-6-64 15,0-4-140-15</inkml:trace>
  <inkml:trace contextRef="#ctx0" brushRef="#br0" timeOffset="14698.05">9263 8613 497 0,'-16'-3'112'0,"-3"-3"1"0,-1 6-85 16,0 0-9-16,3 6-8 0,-1 2-4 15,3 3-4-15,-3 3-2 0,1 4 0 16,0 3 0-16,1 2 0 0,-1 4 3 16,-3 4 2-16,7 7 0 0,-2 11 2 15,2 2-1-15,-1 6 1 0,3 10 0 16,3-1-3-16,2 3-2 0,6-4-1 16,6-8-1-16,2-4 0 0,6-9 0 0,4-10-1 15,3-7 0-15,6-11 0 0,0-9 0 16,4-7 1-16,0-14 1 0,4-10 0 15,-2-4 0-15,1-8 0 0,-2-8 0 16,-3-8-1-16,1-3-1 0,-8-10-2 16,-3-2-1-16,-5-5 0 0,-7 4 0 15,-7 2-1-15,0 5 1 0,-7 7 0 16,-7 17 2-16,-4 10-1 0,-3 12 1 16,-6 11 0-16,-6 12 0 0,-1 10 0 0,-5 10-1 15,0 11 0-15,-1 12-4 0,3 9-5 16,2 4-8-16,7 1-10 0,2 4-28 15,10-7-62-15,5-7-83 0,5-6-189 16</inkml:trace>
  <inkml:trace contextRef="#ctx0" brushRef="#br0" timeOffset="31778.43">9881 8770 362 0,'-8'-7'86'0,"-1"1"3"0,1 0-61 16,4 1-5-16,-1-2-2 0,5 0-2 15,-5-1-2-15,3-1 1 0,-4-1 1 16,2-1 2-16,-1 3 0 0,-1-2 1 16,0 2-2-16,0 1-3 0,-1 1-4 15,2 1-3-15,2 1-4 0,3 4-2 16,0-3-3-16,0 3 0 0,6 0-1 0,4 7-1 15,3-1 1-15,7 3-1 0,0 0 1 16,6 3 0-16,0-1 0 0,-2 2 1 16,-4-1-1-16,-4 1 0 0,-6 1 1 15,-7 4 0-15,-5 3 0 0,-10 8 1 16,-8 5 0-16,-12 8 0 0,-3 6-1 16,-9 0 1-16,-4 1-1 0,-4 1-1 15,4-4 0-15,3-6 1 0,7-6-1 0,8-2-1 16,6-2 1-16,9-4 0 0,10-4 0 15,5-4 0-15,9-1 1 0,9-3 0 16,9-1 1-16,6-5 1 0,10-1-1 16,0-3 1-16,8-4-1 0,-3 0 0 15,-4 0-1-15,-4 0 0 0,-6-6-1 16,0 1-5-16,-9 1-11 0,-4 0-87 16,-1-1-18-16,-6-2-87 0,-1-1-187 0</inkml:trace>
  <inkml:trace contextRef="#ctx0" brushRef="#br0" timeOffset="33261.68">10714 9057 345 0,'0'-16'73'16,"0"-4"-2"-16,0 0-63 0,0 2-6 16,0 1-3-16,-2 1 0 0,2 4 6 15,-6 3 7-15,1 4 9 0,3 5 8 16,-4-3 6-16,0 8 6 0,6 11 3 0,-3 4-1 16,3 5-6-16,0 6-7 0,3 7-6 15,3 7-6-15,2 4-6 0,2 1-4 16,-1 1-3-16,5 4-2 0,-2 0-1 15,1-3 0-15,0-5-2 0,-2-6-1 16,-1-7-5-16,-3-9-4 0,-1-9-6 16,1-9-11-16,4-7-20 0,-2-9-77 15,3-9-89-15,2-12-211 0</inkml:trace>
  <inkml:trace contextRef="#ctx0" brushRef="#br0" timeOffset="33410.85">11031 8944 440 0,'-6'-3'106'15,"-7"7"3"-15,-3 13-59 0,-4 6-19 16,-5 7-6-16,-3 6-2 0,-8 6-4 16,-5 3-3-16,-4 5-3 0,-6 0-3 15,-2 3-3-15,-3 0-2 0,3-1-2 0,4-6-2 16,5-6-5-16,5-7-16 0,10-8-102 16,-1-5-103-16,9-8-262 0</inkml:trace>
  <inkml:trace contextRef="#ctx0" brushRef="#br0" timeOffset="33662.21">10863 9572 582 0,'3'4'121'0,"4"-4"0"0,5 0-112 16,4-5-22-16,9-4-18 0,5-3-28 15,4-7-61-15,4-5-87 0,-2-1 106 16,3 0 58-16,-7 2 31 0,-6 4 28 15,-8 5 33-15,-3 8 66 0,-12 10 92 0,-3 5-107 16,-8 11-52-16,-5 6-19 0,-2 6-11 16,-5 4-6-16,-2 4-5 0,3 1-4 15,2 1-1-15,0-8-1 0,7-2 0 16,4-3 0-16,1-6-1 0,5-4-1 16,0-7-3-16,10-5-8 0,-2-2-8 15,5-5-17-15,0-6-86 0,2-4-94 16,5 1-225-16</inkml:trace>
  <inkml:trace contextRef="#ctx0" brushRef="#br0" timeOffset="34211.47">11375 8392 432 0,'-9'5'91'15,"0"-5"2"-15,5 8-80 0,4-3-3 16,4-5 0-16,5 0 0 0,0 0 0 16,6-4 0-16,1-2 1 0,0-2 2 15,6-2 0-15,0 2-1 0,3-2 0 16,0 6-1-16,1 4-2 0,-1 0-1 16,-4 8-2-16,-4 6-1 0,-9 9-3 0,-8 4 0 15,-7 4 0-15,-11 5 0 0,-5 0 0 16,-9 1 0-16,-7-8-1 0,-1 2 2 15,-3-6 3-15,0-1 2 0,4-4 1 16,3 0 1-16,4-4 0 0,7 1 0 16,7-1-1-16,10 1-4 0,8-3-2 15,14 2 0-15,5-3 0 0,11 0 1 16,5-3 1-16,5 0 0 0,4-5 0 0,0-5 0 16,5 0-1-16,0 0 0 0,-3 0-5 15,6-5-9-15,-3 2-13 0,1 3 32 16,-1-4-139-16,-9 4-106 0,-1-5-276 15</inkml:trace>
  <inkml:trace contextRef="#ctx0" brushRef="#br0" timeOffset="34895.58">12819 9129 375 0,'0'0'87'0,"7"0"3"0,-2-4-60 15,-3 4 5-15,-2-3 4 0,0 3 1 16,0-4 1-16,-4 4-1 0,-8-5-1 15,-6 5-4-15,-8-3-10 0,-9 3-6 0,-10 0-6 16,-1 8-4-16,-7-2-3 0,-1 0-3 16,-1 2-2-16,1 0-3 0,4 0-4 15,4-1-4-15,0-4-5 0,5 1-6 16,4 0-5-16,7-4-7 0,3 3-9 16,7-3-33-16,8-3-47 0,8-1-78 15,10 0-175-15</inkml:trace>
  <inkml:trace contextRef="#ctx0" brushRef="#br0" timeOffset="35095.08">12605 8813 566 0,'-11'0'122'0,"-2"12"1"0,-2 13-101 16,4 12-9-16,-1 5-3 0,-1 8-2 0,-3 4-4 15,3 4 0-15,-6-2-2 0,2 1 0 16,-1-4-1-16,0-3 0 0,1-3 0 15,1-1 1-15,3-6-1 0,3-4-4 16,2-6-12-16,1-5-15 0,3-5-96 16,-1-4-101-16,5-13-254 0</inkml:trace>
  <inkml:trace contextRef="#ctx0" brushRef="#br0" timeOffset="35743.14">13057 9067 492 0,'-15'13'109'16,"-3"7"3"-16,5 6-89 0,-1 5-4 15,8 5-3-15,2 3-4 0,4 0-3 16,6-1-2-16,4-4-2 0,4-10 0 15,6-4 1-15,6-12 2 0,6-8 0 16,12-16 0-16,5-6 0 0,5-7 0 16,3-8-2-16,0-3-5 0,-1-3-6 0,-8-4-8 15,-10-1-5-15,-12-6-6 0,-12 2-2 16,-14 0-2-16,-12 1 2 0,-9 4 4 16,-12 4 5-16,-6 11 8 0,-6 13 7 15,5 7 5-15,-4 12 2 0,2 11 2 16,5 8 1-16,6 12 0 0,1 8-1 15,9 6-2-15,-1 4-4 0,5 6-5 16,2 2-12-16,3-1-3 0,-1-7-83 0,8-5-83 16,5-4-205-16</inkml:trace>
  <inkml:trace contextRef="#ctx0" brushRef="#br0" timeOffset="35895.21">13692 9216 408 0,'0'22'97'0,"-2"11"4"0,-9 9-70 0,2 8-4 16,-4 5-2-16,-4 2-7 0,3 0-5 16,-2-3-4-16,-2-3-4 0,5-12-1 15,-1-7-2-15,2-6-5 0,3-7-17 16,3-9-86-16,6-1-87 0,7-9-225 16</inkml:trace>
  <inkml:trace contextRef="#ctx0" brushRef="#br0" timeOffset="36243.78">14213 8793 481 0,'-19'-12'101'16,"0"5"0"-16,0 14-88 0,2 15-7 15,-2 13-3-15,-5 9-1 0,2 9 1 16,-4 5 0-16,-1 6 3 0,-4-4 2 15,5-6 1-15,0-6 0 0,9-5 1 0,5-6 0 16,6-8-2-16,11-8-1 0,4-8-2 16,11-7-1-16,7-10-2 0,8-9-1 15,8-8-1-15,5-9-1 0,7-4-3 16,0-6-2-16,3-4-3 0,-3-8-2 16,-4-7 0-16,-11-2 1 0,-10 1 1 0,-7 2 2 15,-14-2 3-15,-9 10 3 0,-16 11 2 16,-3 12 1-16,-11 15 2 0,-4 12 0 15,-7 3 0-15,-4 16-1 0,-2 12 0 16,5 11 0-16,-1 10 0 0,3 7-1 16,7 0-5-16,4 8-8 0,10 0-11 15,1-9-85-15,9-9-87 0,4-6-217 16</inkml:trace>
  <inkml:trace contextRef="#ctx0" brushRef="#br0" timeOffset="36642.6">14836 8846 506 0,'-39'33'112'0,"-4"7"1"16,-2 10-89-16,0 7-8 0,6 2-2 15,5-6-6-15,5-2-4 0,6-9-1 16,8-8-1-16,7-8 3 0,8-10 4 15,8-8 1-15,7-8 2 0,13 0-1 16,8-16 0-16,10-3 1 0,8-8-4 16,4-7-5-16,3-3-4 0,1-13-6 15,-4-6-2-15,-5-7-3 0,-6-1 0 16,-9-3 0-16,-11 4 1 0,-12 6 2 16,-12 13 4-16,-9 15 4 0,-13 15 0 0,-7 14 1 15,-13 7 0-15,-2 14 0 0,-7 9 0 16,-2 12 1-16,-3 8-1 0,0 7 1 15,6 3-1-15,1-1-3 0,9 3-5 16,7-6-5-16,10-9-6 0,8-10-10 16,12-11-20-16,7-8-65 0,12-8-80 15,8-5-182-15</inkml:trace>
  <inkml:trace contextRef="#ctx0" brushRef="#br0" timeOffset="37125.99">15487 8767 417 0,'0'-4'108'0,"0"0"7"0,-3-1-60 15,3 0-6-15,0-2-3 0,-4-2-6 16,4 1-7-16,0-1-8 0,0 2-6 16,6-2-6-16,0 4-5 0,4 5-3 15,5-3-4-15,3 6 0 0,5 3-2 16,4 3 1-16,3 5 0 0,1 0 0 15,-2 10 0-15,-3 4 0 0,-5 6 0 16,-10-1 1-16,-7 7-1 0,-14 4 1 16,-12 2 0-16,-8-2 1 0,-7 0-1 0,-10-1 0 15,-5 0 0-15,-4-7 0 0,0-1 0 16,3-1-1-16,6-4 0 0,4-2 0 16,11-2 0-16,12-1 0 0,8 4 0 15,12-1 1-15,21-4 0 0,6-1 1 16,12-2 0-16,8-3 0 0,3-5 0 15,7-9 0-15,4-4 0 0,-2 0-2 0,-2 0-5 16,-4-7-6-16,-4 3-13 0,-4-2-16 16,-7 1-97-16,-11-3-106 0,-10-5-255 15</inkml:trace>
  <inkml:trace contextRef="#ctx0" brushRef="#br0" timeOffset="37960.54">16071 9056 516 0,'-3'0'111'0,"3"4"1"0,0 12-89 0,3 11-11 15,3 8-4-15,3 8 0 0,0 5 1 16,3 9-2-16,-2 3-2 0,4-3 0 16,-1-3-1-16,4-2-1 0,-1-7-2 15,2-6-4-15,1-11-5 0,3-6-5 16,2-9-7-16,1-5-10 0,-3-8-19 15,2-6-68-15,0-9-81 0,0-9-188 16</inkml:trace>
  <inkml:trace contextRef="#ctx0" brushRef="#br0" timeOffset="38111.01">16491 9093 417 0,'-13'-12'108'0,"-6"12"3"16,-9 10-34-16,-10 12-45 0,-3 10-12 15,-9 12-5-15,-2 13-3 0,-3 7-3 16,3 6-4-16,1 0-2 0,4-2-4 15,7-4-6-15,7-9-9 0,7-10-20 0,8-12-80 16,6-10-91-16,6-7-219 0</inkml:trace>
  <inkml:trace contextRef="#ctx0" brushRef="#br0" timeOffset="38360.41">16479 9729 612 0,'0'0'132'0,"0"-8"1"0,6-2-103 0,7 2-32 16,5-1-18-16,6-3-12 0,1-2-9 15,2-3-2-15,1 3 0 0,-7-2 11 16,-5 4 18-16,-3 3 18 0,-7 5 14 16,-6 4 10-16,-12 13 2 0,-1 3 0 15,-3 10-7-15,-5 1-9 0,-2 5-6 16,3 4-3-16,3 1-3 0,1-3-3 15,8-7-6-15,2-4-8 0,6-5-12 0,0-4-28 16,4-14-66-16,4 0-87 0,5-11-200 16</inkml:trace>
  <inkml:trace contextRef="#ctx0" brushRef="#br0" timeOffset="39142.75">16908 8416 490 0,'0'-6'114'0,"-2"-1"-1"15,2 1-80-15,0 1-12 0,7 1-6 16,0 0-6-16,1-1-6 0,3 0-1 16,1-1-1-16,2 0 1 0,-1 0 2 15,3 0 2-15,-2 1 2 0,5 5 2 16,-5 0-1-16,0 0 2 0,-2 11-2 0,-5 2-1 16,-2 5-2-16,-5 3-2 0,-8 6 0 15,-3-2-1-15,-8 0 0 0,-2-1 1 16,-6-3-1-16,-4-2-1 0,1-6 1 15,-1-3-1-15,3-3 0 0,4-1-3 16,11-1 0-16,7 0-2 0,6 1 0 16,16 1 0-16,5 3 0 0,6 3 0 15,5 0 1-15,3 3 1 0,-1 0 1 0,-2 3 0 16,2-1 0-16,-8-3 0 0,-5 0 1 16,-4-1 0-16,-9-1 0 0,-8-1 1 15,-3 2 1-15,-10-3 0 0,-7 6-1 16,-6-3 1-16,-6-1-1 0,-4 0 0 15,-1-3 0-15,-2-5-1 0,-1-5 0 16,2 0 0-16,5 0-3 0,2-7-8 0,6 1-11 16,6 1-18-16,1-3-91 15,12 0-101-15,6-2-245 0</inkml:trace>
  <inkml:trace contextRef="#ctx0" brushRef="#br0" timeOffset="40092.68">17369 8111 426 0,'-5'-5'103'15,"0"2"1"-15,-1-1-64 0,4 4-13 16,-4-4-9-16,6 4-6 0,0 0-6 0,0 0-2 16,0 0-1-16,0 0 0 0,6 0 1 15,-4 4 1-15,4 0 2 0,0 0 2 16,0 4 1-16,8 1 1 0,-2 6-1 15,1 4-1-15,2 5-1 0,4 11-2 16,-2 11-2-16,-1 13-1 0,-3 11-1 16,-5 14 0-16,3 8 0 0,-11 16 0 15,0-2 0-15,-6-3-1 0,-2-3 0 16,-6-9 0-16,-9-6 0 0,-5-8 0 16,-5-12-1-16,-5-7 1 0,-4-7 4 0,-2-7 1 15,2-3 2-15,1-10-1 0,4-3 0 16,4-8 1-16,6-3-4 0,3-3-9 15,5-6-13-15,2-2-13 0,5-6-98 16,6 0-101-16,6-9-250 0</inkml:trace>
  <inkml:trace contextRef="#ctx0" brushRef="#br0" timeOffset="41392.14">17735 10040 449 0,'0'-6'103'0,"0"3"3"16,0 3-76-16,0-5-3 0,0 5 0 15,0 0-4-15,-7 0-5 0,-5 0-3 16,-1 0-2-16,-7 8-4 0,-3-2-4 16,-10 3-3-16,-5-1-1 0,-8 1 0 15,-8-1 1-15,-8-2-1 0,-6 0 0 16,-5 1 0-16,-6-3 0 0,-8-1 0 16,-6-3 0-16,-1 7 0 0,-7-2 0 15,-7 0 0-15,0-5 0 0,-7 4 0 0,0 1-1 16,2 1 0-16,-5-6 1 0,-3 0 0 15,-3 5 0-15,1-5 0 0,-3 4 1 16,-6-4 0-16,0 0 0 0,-3 0 1 16,0 0-1-16,-4-8 1 0,0 8-1 15,-2-5 1-15,-2-1-1 0,-3 2 0 16,2 4 1-16,1-6-1 0,-1 6 1 0,1-5-1 16,1 5-1-16,-2 0 1 0,6 0-1 15,-3 0 0-15,5 0-1 0,-2 0 1 16,4 0-1-16,1 0 1 0,0 0-1 15,-1-6 0-15,2 6 0 0,2-5 1 16,1 0-1-16,-2-4 0 0,1 1 0 16,1-3 0-16,3 2 1 0,-7-7-1 15,5 2 1-15,1-2 1 0,2 3 0 16,-1-4 0-16,1 3 0 0,5 1 0 0,0 6 0 16,-5-3-1-16,4 1 0 0,-2 3-1 15,4 2 1-15,-3-2-1 0,-2 0 0 16,5 3 0-16,5 3 1 0,-3-7-1 15,-3 2 0-15,6 5 0 0,3 0 0 16,-4 0 1-16,-2 0-1 0,1 0 0 16,5 5 1-16,1-1 0 0,2 0 0 15,-2-4 2-15,7 0 1 0,8 5 0 0,1-5 2 16,3 0 0-16,5 0 0 0,-2 0 1 16,9-6-1-16,8 6 1 0,3-7 1 15,6 1-1-15,2 1 1 0,4 1-1 16,14 4 1-16,4-4-2 0,4 4 0 15,8-5-2-15,5 5-1 0,7-4-4 16,8 4-5-16,6 0-8 0,2 0-11 16,11 4-16-16,4-4-104 0,-1 0-113 15,8 0-267-15</inkml:trace>
  <inkml:trace contextRef="#ctx0" brushRef="#br0" timeOffset="42561.61">7748 11173 358 0,'9'-5'88'0,"4"-3"3"0,0 2-51 0,3 1-13 0,0 5-4 0,-1-6-4 0,0 6-2 0,-4-4-2 0,1 4 0 0,-4-6 1 0,-1 2 2 0,-1 1 0 0,-2-3-1 0,-4 1 0 0,6-3-3 0,-6 1-2 0,0-1-2 0,0 0-2 0,0 0-1 0,0 0-1 0,-6-1 0 0,2 3 1 0,1-1 0 0,-2 3 0 0,2-1-1 0,-2 0-1 0,0 2 0 0,5 3-2 0,-4-5-1 0,4 5 0 0,0 0-1 15,4-3 0-15,-4 3-1 0,8 0 0 16,-8 0 0-16,5 4 0 0,-5-4 0 15,5 7 1-15,-5-2-1 0,3-5 0 16,-3 6 0-16,6-6 1 0,0 4-1 16,0-4 0-16,1 0 1 0,4 0-1 15,0 0 1-15,0 0 0 0,4-3 0 16,-4 3 0-16,0-5 1 0,0 1-1 0,-6 1 2 16,3-1 2-16,-3 0 0 0,0-5 1 15,-1-1 0-15,-4-4 0 0,4-3-1 16,-4-3 0-16,0-3-2 0,-4-4 0 15,0-1-1-15,-4 1 0 0,-2-1 1 16,1-1 0-16,-5 1 0 0,0 4-1 16,-2 5 0-16,-4 4 0 0,-4 5-2 15,-3 10 1-15,-3 8-2 0,-2 10 0 0,-2 10 1 16,0 9-1-16,1 5 1 0,2 9 0 16,5 1-1-16,2 1 1 0,5-1 0 15,3-3 0-15,8-10 0 0,8-5 0 16,0-10 0-16,13-6 0 0,7-5 0 15,4-13 1-15,9-5 0 0,6-8 0 16,3-7 0-16,2-9 0 0,0-9 0 16,0-9-1-16,0-9 1 0,-1-3-1 15,-5-6 1-15,-3-3 0 0,-3 1-1 0,-2 2 1 16,-8 1-1-16,-1-4 0 0,-4 5 0 16,-6 4-1-16,1 6 1 0,-2 4-1 15,-3 12 0-15,1 10 0 0,-3 11 0 16,0 10-1-16,-5 6-1 0,0 7 1 15,-5 4-1-15,-4 12 1 0,0 9-1 16,-7 12 2-16,0 6 0 0,-9 14 1 16,-2 8 0-16,1 11 0 0,2 9 1 15,2-2-1-15,2 2 1 0,2-3-1 0,9-5 1 16,9-10-1-16,0-7 0 0,6-17 0 16,6-7 1-16,5-10-1 0,6-9 0 15,1-9 1-15,7-5-1 0,2-10-3 16,5-13-8-16,4-1-15 0,5-6-110 15,0-10-112-15,8-7-282 0</inkml:trace>
  <inkml:trace contextRef="#ctx0" brushRef="#br0" timeOffset="43443.33">8814 10606 439 0,'-12'-7'96'0,"2"7"2"15,2 0-76-15,8 7 1 0,4 6 0 16,6 8 0-16,0 6 2 0,4 5 2 16,0 10-1-16,5 9-2 0,-3 6-4 15,1 4-4-15,-1 1-5 0,1 0-3 0,-1 3-2 16,0-8-3-16,-2-7 0 16,2-6-2-16,-3-7 1 0,-1-5-2 0,0-7 1 15,-3-11-2-15,-1 0-1 0,-2-10-4 16,0-4-6-16,-2-12-10 0,2-6-12 15,0-7-94-15,-1-9-98 0,3-3-240 16</inkml:trace>
  <inkml:trace contextRef="#ctx0" brushRef="#br0" timeOffset="43642.35">9195 10597 488 0,'-16'3'113'0,"-8"14"3"0,-2 9-81 15,-4 11-6-15,-2 15-7 0,-5 11-2 16,1 8-4-16,-3 6-4 0,-2-2-4 15,-5 0-2-15,0-1-2 0,-1-10-2 16,-3-8 1-16,1-4-2 0,7-4 1 16,7-10-1-16,5-7-1 0,8-11-5 0,5-6-10 15,8-10-17-15,9-11-94 0,3-9-99 16,10-8-250-16</inkml:trace>
  <inkml:trace contextRef="#ctx0" brushRef="#br0" timeOffset="44477.96">9332 11322 265 0,'-7'6'59'0,"0"3"5"16,0-1-37-16,0 2 1 0,0 0 6 0,1-3 8 15,1-1 6-15,0-1 3 0,2-5 0 16,3 0-5-16,-4 0-8 0,4-7-8 15,10-5-6-15,2-2-7 0,3-4-7 16,5-3-4-16,7-5-4 0,5-3-1 16,1-1 0-16,0 1-1 0,-5 1 0 15,2 2-1-15,-8 1 1 0,-6 10-1 0,-5 2 0 16,-5 10 1-16,-6 6 0 16,-11 10 1-16,0 6 1 0,-2 6 1 0,-5 6 0 15,2 8 1-15,2 3 0 0,3 5 0 16,0 0-1-16,9 1-1 0,2-2 0 15,0 0-1-15,8-9-7 0,1-6-12 16,2-5-16-16,5-8-91 0,1-4-98 16,5-5-241-16</inkml:trace>
  <inkml:trace contextRef="#ctx0" brushRef="#br0" timeOffset="45109.71">18612 9606 478 0,'21'-10'112'0,"-13"2"4"0,-8 8-78 15,-13 0-4-15,-9 11-5 0,-9-3-3 16,-8 4-3-16,-8 1-5 0,-5 1-3 0,-4 2-4 15,-7 3-3-15,3-1-2 0,-1 1-3 16,7-5-4-16,4 3-6 0,4-6-8 16,11 0-16-16,4-7-101 0,9-1-104 15,8-3-259-15</inkml:trace>
  <inkml:trace contextRef="#ctx0" brushRef="#br0" timeOffset="45259.31">18564 9880 557 0,'-14'16'131'0,"-8"-3"0"16,-11 6-86-16,-11 4-19 0,-4 2-11 16,-6 4-15-16,-4 0-24 0,3 3-34 15,4-4-73-15,2-2-100 0,5-9-230 16</inkml:trace>
  <inkml:trace contextRef="#ctx0" brushRef="#br0" timeOffset="47225.97">19195 9543 406 0,'0'-5'100'15,"-3"5"3"-15,-4 0-52 0,-2 6-20 0,-2 7-8 16,-2 2-5-16,0 7-1 0,-6 8-1 16,2 3-1-16,0 3-1 0,0 6-2 15,1 5-2-15,5 3-1 0,3 1-3 16,5-2-2-16,8-5-1 0,6-2 0 15,8-11 0-15,7-10 0 0,7-10 0 16,4-8 1-16,12-11 0 0,-1-9 0 16,6-11-1-16,-3-10 0 0,0-6-2 0,-7-5 0 15,-4-8-1-15,-11 0-2 0,-12 2-1 16,-12-1-1-16,-12 5 1 0,-13-3-1 16,-8 9-1-16,-13 8 2 0,-6 7 0 15,-2 10 2-15,1 17-1 0,1 15 0 16,5 13 1-16,6 10 1 0,3 11 0 15,3 5 0-15,4 12-6 0,0 4-11 16,5 6 19-16,-1 0-121 0,4 1-100 16,5-10-259-16</inkml:trace>
  <inkml:trace contextRef="#ctx0" brushRef="#br0" timeOffset="47725.54">19556 10047 569 0,'-4'0'122'16,"-2"0"1"-16,2 10-98 0,-6 4-11 15,0 8-7-15,-7 4-1 0,-4 8-1 16,-4 4-1-16,-5 5-5 0,-2 5-12 16,0-1-15-16,4 2-97 0,2-6-102 15,7-6-254-15</inkml:trace>
  <inkml:trace contextRef="#ctx0" brushRef="#br0" timeOffset="49207.97">20058 9526 446 0,'-8'-14'105'0,"-3"3"2"0,-4 5-70 16,-3 6-10-16,-2 6-9 0,-4 5-4 16,0 3-1-16,-6 9 0 0,1 0 3 15,-2 6 0-15,2 4 1 0,-1 2-1 16,7 7-2-16,3 2-3 0,5 5-3 16,5 0-2-16,10-1-2 0,8-6-2 0,5-3 1 15,7-8-1-15,6-8 0 0,5-12 0 16,4-11 0-16,1-13 0 0,3-8-1 15,1-8 0-15,-2-9-1 0,0-7-4 16,-6-5-3-16,-5-1-5 0,-7 0-5 16,-7-1-5-16,-9 0-1 0,-4 0 2 15,-11 5 2-15,-8 10 4 0,-5 7 4 16,-6 12 6-16,-4 11 3 0,-3 13 3 16,2 15 0-16,-3 7-1 0,5 10 1 0,5 3-2 15,3 6-6-15,5 3-17 0,8-1-84 16,6 6-86-16,6-1-222 0</inkml:trace>
  <inkml:trace contextRef="#ctx0" brushRef="#br0" timeOffset="49609.77">20539 9356 469 0,'-6'0'107'16,"-1"12"4"-16,-5 7-79 0,0 8-5 16,-4 6-5-16,-1 4 0 0,2 0-3 0,2 1-4 15,1-1-3-15,4-5-4 0,3-4-1 16,5-5-3-16,4-2-2 0,3-5 1 16,2-6-1-16,4-10 1 0,7 0 0 15,0-10-1-15,10-6 0 0,-1-8 0 16,3-6-1-16,1-9-1 0,2-6 0 15,-2-2 0-15,-1-2-1 0,-4 4 1 16,-5 4 4-16,-3 8 2 0,-5 10 0 0,-4 11 0 16,-11 12 1-16,0 9 0 0,-14 14-1 15,-3 12-3-15,-5 8-1 0,-4 11-1 16,-5 7 1-16,-3 3 0 0,1 4-1 16,0-2 1-16,2-2-1 0,4-3 0 15,5-4 0-15,3-8 0 0,5-7-5 16,3-7-4-16,4-8-10 0,1-8-11 15,6-7-18-15,-3-4-87 0,3-3-98 0,0-1-229 16</inkml:trace>
  <inkml:trace contextRef="#ctx0" brushRef="#br0" timeOffset="50575.83">20911 9634 409 0,'0'0'92'0,"-5"0"3"16,5 0-68-16,-2 0-4 0,2 0 0 15,-5 0 1-15,3 0 0 0,2 3 0 16,-8 3 1-16,4-2-1 0,-2 5-1 16,0 3-2-16,0 7 0 0,-2 6-2 0,5 12-3 15,-2 6-2-15,5 12-2 0,0 5-3 16,7 5-3-16,1 2-3 0,4-2-3 16,0-4-1-16,4-2-1 0,0-7-1 15,0-3-2-15,-2-7-1 0,3-8-3 16,-1-5-4-16,1-8-8 0,-2-8-10 15,-2-13-19-15,0-5-80 0,1-13-92 0,-1-9-219 16</inkml:trace>
  <inkml:trace contextRef="#ctx0" brushRef="#br0" timeOffset="50725.34">21096 9776 478 0,'-18'-8'113'0,"-2"15"2"15,-3 11-59-15,-4 15-35 0,-4 12-7 16,-7 10-4-16,-4 7-2 0,-9 10-2 15,-2-1-2-15,1 1-3 0,-2-6-3 16,5-7-3-16,4-7-7 0,7-8-12 16,5-11-95-16,9-11-94 0,6-17-238 15</inkml:trace>
  <inkml:trace contextRef="#ctx0" brushRef="#br0" timeOffset="51512.56">21335 10465 329 0,'-19'4'85'15,"0"1"3"-15,4-1-42 0,1 0-17 0,0-4-7 16,3 8-7-16,5-3-16 0,-1-5-84 16,7 0-79-16,0 0-200 0</inkml:trace>
  <inkml:trace contextRef="#ctx0" brushRef="#br0" timeOffset="51622.56">21249 10493 388 0,'-6'0'0'0,"6"0"-56"0,0-6-276 15</inkml:trace>
  <inkml:trace contextRef="#ctx0" brushRef="#br0" timeOffset="55324.91">21190 10651 449 0,'-6'6'102'0,"-2"0"1"15,2 0-75-15,-1-6-7 0,5 6-8 0,2-6-3 0,0 3-2 0,2-3-1 0,5-8 0 16,6 0 1-16,0-5-1 0,2-5 1 0,4-6-2 15,6-1-1-15,1-4 0 16,2-3 0-16,-2-1 1 0,0 4 2 0,-6 7 2 16,-2 4 0-16,-9 6 1 0,-4 12 0 15,-10 12-1-15,-7 10-2 0,-2 9-3 16,-5 3-1-16,-3 5-1 0,-3 6-1 16,2 1 0-16,0-6-1 0,3-2 0 15,4-1-1-15,-1 1 0 0,10-8-3 16,1 0-6-16,6-9-7 0,0-2-11 15,4-5-22-15,3-8-78 0,5-6-92 0,3-9-215 16</inkml:trace>
  <inkml:trace contextRef="#ctx0" brushRef="#br0" timeOffset="56306.88">21818 9794 170 0,'-8'0'34'0,"3"0"5"15,2 0-22-15,-2 0 13 0,-1 0 10 16,-1 0 9-16,0 0 6 0,1 0 8 16,-1 0 1-16,1 0-7 0,-1 0-9 15,2 0-7-15,2 0-7 0,3 0-7 16,0 0-8-16,0 0-6 0,0 0-4 15,3 0-3-15,6 6-3 0,2-2 1 16,2 2 1-16,11 1 1 0,4-3 0 16,6 1-1-16,5 0 0 0,5 0-2 0,-2-1-1 15,5-4-3-15,-3 4-3 0,-3-4-2 16,-2 0-4-16,-3 0-2 0,-5 0-3 16,-2 0-2-16,-2 0-3 0,-4 0-3 15,-1 5-6-15,-4-5-35 0,-5 4-46 16,-5 0-76-16,-3-4-171 0</inkml:trace>
  <inkml:trace contextRef="#ctx0" brushRef="#br0" timeOffset="56540.96">22276 9547 421 0,'-11'-4'97'0,"0"4"1"0,-2 10-67 0,4 2-7 16,-1 9-4-16,-2 4 0 0,2 9-1 16,-1 2 0-16,-1 7 0 0,1 5-1 15,-2 5-4-15,2 0-2 0,2-1-4 16,1-1-2-16,0-4-2 0,4-5-5 16,-1-6-6-16,5-9-7 0,-5-6-10 15,5-5-10-15,0-5-85 0,10-5-90 16,-1-6-213-16</inkml:trace>
  <inkml:trace contextRef="#ctx0" brushRef="#br0" timeOffset="57175.74">22621 9722 414 0,'-21'15'107'0,"1"4"4"16,-1 4-39-16,2 7-36 0,0 5-6 15,4 4-4-15,7 2-6 0,5-1-4 16,3-1-4-16,13-6-3 0,2-7-3 0,7-7-1 16,4-9-2-16,6-10 0 0,-1-4-1 15,2-12 1-15,2-9-2 0,1-8 0 16,-1-6-1-16,0-5-1 0,-2-4-4 15,-5-2-1-15,-4 1-3 0,-6 4-2 16,-9 2 0-16,-12 4 0 0,-9 3 0 16,-8 3 2-16,-7 8 3 0,-6 10 2 15,-4 7 1-15,-2 8 1 0,1 8 1 0,0 5 2 16,-1 8 0-16,5 5 0 0,1 4 1 16,3 1-1-16,5 1 1 0,5 3-2 15,7 6-5-15,9 2-10 0,7 5-8 16,6-4-91-16,9-1-91 0,7-2-228 15</inkml:trace>
  <inkml:trace contextRef="#ctx0" brushRef="#br0" timeOffset="57373.73">23030 10081 507 0,'-7'16'116'0,"-7"2"2"15,2 7-87-15,-5 7-7 0,-1 7-2 16,-6 6-5-16,1 11-4 0,-2 0-5 0,0 1-8 16,-2 2-5-16,1 0-9 0,5-5-10 15,6-7-10-15,2-9-20 0,8-7-70 16,5-9-81-16,7-8-191 0</inkml:trace>
  <inkml:trace contextRef="#ctx0" brushRef="#br0" timeOffset="58257.33">23539 9586 329 0,'-10'-4'102'0,"0"0"6"0,0-4-1 15,1 1-58-15,2 1-13 0,1 0-8 16,2 2-8-16,1 0-7 0,-3 0-5 16,6 4-4-16,-4 0-2 0,0 0-1 15,-3 8 0-15,-2 1-1 0,-7 2 1 16,0 4 0-16,-3 4 1 0,-6 4 1 16,-1 4 2-16,2 4 1 0,1 8 2 0,0 2 0 15,3 9 0-15,3 3-1 0,3 4-1 16,4-4-1-16,7 0-2 0,3-6-1 15,0-7-1-15,8-9-1 0,6-10 1 16,5-6 0-16,2-4 1 0,8-5 0 16,4-6 0-16,3-4 0 0,4-3 1 15,3-2 0-15,-2-5-1 0,-1-4 0 16,-6-4-1-16,-5-10 0 0,-4-6-3 0,-1-8-1 16,-8-6-2-16,-1-4-1 0,-6-4 0 15,-2 0 0-15,-7 5 1 0,-5 7 1 16,-4 7 3-16,-6 7 1 0,-5 10 1 15,-4 7-1-15,-7 11-1 0,-2 6-5 16,-2 6-7-16,-6 6-6 0,0 4-9 16,2 1-9-16,2 2-86 0,5 1-89 15,5 2-208-15</inkml:trace>
  <inkml:trace contextRef="#ctx0" brushRef="#br0" timeOffset="58606.31">23974 9634 390 0,'-9'0'101'0,"1"3"5"16,-5 3-56-16,-2 2-8 0,-3 6 0 15,-3 6-4-15,-3 5-6 0,-4 7-7 16,1 8-4-16,5 9-6 0,-2 5-3 15,8 1-4-15,3 1-3 0,3 1-2 16,7-7 0-16,3-6-1 0,11-10 0 16,4-7 2-16,5-7 2 0,7-10 2 15,8-10 0-15,5 0 0 0,7-12 0 0,3-5 0 16,-1-7-3-16,3-10-3 0,-7-10-6 16,-5-8-4-16,-5-8-4 0,-10-5-2 15,-5-2-1-15,-7 1 0 0,-13 4 2 16,0 14 4-16,-17 11 3 0,-5 11 3 15,-7 13 2-15,-8 9 1 0,-7 9-2 0,-6 8-3 16,-2 7-7-16,-1 7-8 16,1 5-5-16,3 4-97 0,9 3-95 0,10 0-234 15</inkml:trace>
  <inkml:trace contextRef="#ctx0" brushRef="#br0" timeOffset="59007.71">24757 9635 496 0,'-6'-6'119'16,"-1"1"3"-16,-2-2-80 0,-2 1-10 16,2-1-7-16,-4 2-7 0,-1-1-6 15,0 6-4-15,-2-5-3 0,-1 5-1 0,-2 0 0 16,-5 9-1-16,-4 1 1 0,-5 7 1 15,-6 4-1-15,-6 8 2 0,2 9-1 16,-3 12 1-16,1 7-1 0,5 6 0 16,8 4-1-16,6-3 0 0,7 1-2 15,10-6-1-15,9-11 0 0,0-9-1 16,13-8 0-16,3-7 1 0,6-8 0 16,5-6 1-16,2-10 0 0,4 0 1 15,4-10 1-15,-1-6-1 0,-3-5 0 16,-1-2-3-16,-6-4-5 0,-11-1-4 15,-5-1-1-15,-10 3 0 0,-13 4-1 16,-11 3-1-16,-8 6 2 0,-8 7 1 0,1 6-1 16,-8 0-3-16,-1 11-5 0,7 1-9 15,1 3-2-15,6 1-96 0,5-1-93 16,3 1-227-16</inkml:trace>
  <inkml:trace contextRef="#ctx0" brushRef="#br0" timeOffset="59603.14">24676 10097 428 0,'0'-6'113'15,"-5"1"5"-15,5 5-46 0,-3 0-32 0,3 0-8 16,-4 10-6-16,4 4-6 0,0 8-4 16,-6 8-2-16,6 5-2 0,-6 11-2 15,6 6-3-15,0 6-1 0,6 1-3 16,1 0-1-16,2-4-2 0,0-5 0 15,-1-6-1-15,-1-11-2 0,3-6-1 16,-3-6-3-16,-4-8-2 0,3-3-5 16,-1-6-7-16,-3-4-13 0,3-4-95 0,0-7-97 15,-1-2-245-15</inkml:trace>
  <inkml:trace contextRef="#ctx0" brushRef="#br0" timeOffset="59790.74">24887 10154 524 0,'-20'3'129'0,"-7"8"2"16,-2 8-62-16,1 12-39 0,-4 12-10 0,-1 11-5 16,-8 6-5-16,-4 2-4 0,-3-2-3 15,-5 0-4-15,1-5-3 0,-1-7-1 16,7-9-2-16,10-12-3 0,6-3-5 16,9-8-8-16,7-7-9 0,9-3 71 15,5-6-168-15,13-10-106 0,0-2-280 16</inkml:trace>
  <inkml:trace contextRef="#ctx0" brushRef="#br0" timeOffset="60307.71">25198 9376 553 0,'-6'-6'126'0,"6"0"1"0,-6 2-92 16,6 4-11-16,-5 0-10 0,5-4-5 16,0 4-3-16,0-5-1 0,8-3 0 15,0 1 0-15,2-3 1 0,5-1 0 16,3 2 0-16,1-1-1 0,2 5-1 16,4 5 0-16,-4 8-1 0,3 5-1 15,-4 10-1-15,-5 10 0 0,-4 7 0 0,-8 6-1 16,-6 1 1-16,-11 2-1 0,-7 2 0 15,-7-3 1-15,-5-7-1 0,-1-3 2 16,0-3 6-16,1-2 4 0,6-5 2 16,3-6 1-16,7-4-1 0,7-2 1 15,3-3-2-15,7-3-6 0,0-1-4 16,11-3-2-16,4 0-1 0,6-4-3 16,7-2-4-16,3 0-6 0,6 0-6 0,4 0-7 15,0 4-10-15,2 3-10 0,-5 1 6 16,0 5-103-16,-5 3-98 0,-6 4-239 15</inkml:trace>
  <inkml:trace contextRef="#ctx0" brushRef="#br0" timeOffset="60641.18">24996 11209 654 0,'0'-3'141'0,"0"-6"0"0,6-1-116 16,10 1-18-16,6-7-15 0,3-2-6 0,3-6-3 15,2-7-1-15,0-1 3 0,0-1 6 16,-2 2 8-16,-6 3 8 0,-2 9 5 15,-3 10 4-15,-7 15 1 0,-5 8 0 16,-5 13-4-16,-5 4-3 0,-2 9-2 16,-6 2-2-16,0 4-1 0,-1-6-2 15,1-1-2-15,-1 1 0 0,2-5-6 0,5-3-12 16,1-3-18-16,4-5-108 0,2-6-115 16,0-9-286-16</inkml:trace>
  <inkml:trace contextRef="#ctx0" brushRef="#br0" timeOffset="64925.35">1741 12874 373 0,'-8'-8'96'0,"1"1"2"0,1 1-30 16,0 1-43-16,3 2-11 0,0 3-6 15,3 0-3-15,0 0-1 0,-5 3 0 16,5 2 1-16,-6 1 3 0,3 0 3 0,-3 1 3 15,0-2 3-15,-2-5 2 0,2 4-2 16,-1-4-1-16,0 0-2 0,-6-9-3 16,0 1-4-16,0-5-2 0,-4-2-2 15,0-6-2-15,-3-3 0 0,-3-1-1 16,0-1 1-16,4 2-1 0,-2 3 0 16,1 4 0-16,2 7 1 0,1 10 0 15,3 5 0-15,-2 12 1 0,1 11 1 0,-1 11 0 16,-1 12 0-16,1 7 0 0,1 7 1 15,-2 0-1-15,4-2-1 0,0 0 0 16,3-8-1-16,4-11 0 0,6-12 0 16,0-5 1-16,5-10 2 0,6-12 1 15,5-14 1-15,3-12 0 0,6-8 0 16,3-14 0-16,-2-17-1 0,9-14-2 16,1-9-1-16,-1-4-1 0,-1-6-1 15,-4-7-1-15,-3-3-3 0,-1 5-1 0,-6 8-1 16,-5 11 1-16,-6 10-1 0,0 13 2 15,-6 16 2-15,1 17 1 0,-4 15 1 16,0 8 1-16,-5 13 0 0,-4 13 1 16,-1 13 1-16,-2 17 1 0,1 14 1 15,0 11 0-15,-3 7 0 0,4 10 0 16,6 5-1-16,4-2-1 0,4-12-2 0,4-7-1 16,2-11-2-16,1-9-4 0,2-14-6 15,-3-15-10-15,1-12-10 0,-3-10-21 16,-1-7-79-16,-3-8-94 0,2-6-216 15</inkml:trace>
  <inkml:trace contextRef="#ctx0" brushRef="#br0" timeOffset="66623.02">2759 12169 465 0,'4'-9'101'0,"-1"-1"0"0,2-1-83 0,0-1-5 16,-2-1-8-16,4 0-3 0,-7-1-2 16,0-2 0-16,-7-2 0 0,-5 2 1 15,-2 1 4-15,-2 4 4 0,-4 1 1 16,-3 10 2-16,1 0 0 0,-3 13 1 15,2 6-1-15,-7 10-1 0,1 9-1 16,-2 9 1-16,4 18 0 0,1 12 1 16,0 12 1-16,4 9-1 0,6 11-1 0,8 9-1 15,6 6-2-15,2-6-2 0,0-3-1 16,12-7-1-16,4-8-1 0,5-14 0 16,1-16-2-16,0-11 0 0,-1-13-1 15,-1-11 0-15,-2-10 1 0,-5-9-2 16,-8-6 0-16,-1-5-1 0,-4-5-5 15,0-13-7-15,0-7-12 0,-7-9-55 16,-6-8-49-16,1-9-92 0,3-10-206 0</inkml:trace>
  <inkml:trace contextRef="#ctx0" brushRef="#br0" timeOffset="66773.67">2184 12822 582 0,'-10'-14'128'0,"10"-3"2"0,6 4-100 16,17 7-9-16,8 6-12 0,5-3-5 16,4 3-3-16,4 4-5 0,-3 4-6 15,-2 2-7-15,-7 1-8 0,-4 1-6 16,-1 2-13-16,-1-1-84 0,-6-2-89 16,6-5-212-16</inkml:trace>
  <inkml:trace contextRef="#ctx0" brushRef="#br0" timeOffset="67323.1">2746 12952 444 0,'-13'16'98'0,"-1"6"4"0,6 7-78 0,1 7-1 16,3 7-2-16,4 6 1 0,4 1-1 15,3 5-2-15,1-2-1 0,6 0-2 16,0-2-3-16,5-5-2 0,0-8-3 16,0-8-2-16,-3-7-1 0,2-10-2 15,-4-7 0-15,-1-6-2 0,-1-10 0 16,-5-4-2-16,0-4-2 0,-3-5-2 16,-4-6-3-16,0-5-2 0,-9-1-2 15,2-5-1-15,-7-2 1 0,-4 0 2 16,-1 1 3-16,-4 4 4 0,3 3 4 0,0 4 5 15,1 8 4-15,5 4 2 0,2 5 1 16,6 2-1-16,6 4 0 0,0 3-3 16,6 4-1-16,6 0-1 0,-1 0-1 15,0 9 0-15,1-1 1 0,1 5 0 16,0 0 0-16,-6 2-1 0,-2 1 0 16,-5 1-1-16,2-1-2 0,-2 0 0 0,0-3-2 15,6 1-2-15,0-2-1 0,4-2-1 16,1-3 1-16,8 0-1 0,2-1 0 15,4 0 2-15,2-1 0 0,5 2 1 16,-1 0 0-16,-2 2 1 0,-2 1-1 16,-2 1 2-16,-6 3-1 0,-10 3 1 15,-2-2 0-15,-7 2 0 0,-6-2 1 16,-3 1-1-16,-9-2 1 0,-4-3 0 0,-4-5 0 16,0-6 0-16,-5 0-1 0,4 0 0 15,-1-9 0-15,3 0-5 0,3 2-8 16,4-3-12-16,3 7 59 0,-3 3-170 15,-3 0-116-15,2 0-304 0</inkml:trace>
  <inkml:trace contextRef="#ctx0" brushRef="#br0" timeOffset="68556.13">2647 13259 438 0,'-8'-4'113'0,"1"-1"2"0,-1 5-45 16,8-3-38-16,3 8-10 0,5 0-8 0,4 0-3 16,8 1-4-16,0-2 0 0,7-4 0 15,3-3 0-15,2-6 1 0,-2-4-2 16,6-6 0-16,-6-3-1 0,1-4-1 15,-4-3-1-15,-6-1-1 0,-2-4 0 16,-7 1-1-16,-10-1 1 0,-7 4 0 16,-3 5 0-16,-11 7 0 0,-1 10 1 15,-2 8-1-15,-3 7-1 0,-2 9-1 16,6 6-4-16,2 2-8 0,1 1-9 0,9-1-13 16,9-3-95-16,0-2-98 0,12-4-240 15</inkml:trace>
  <inkml:trace contextRef="#ctx0" brushRef="#br0" timeOffset="69808.35">3815 12164 427 0,'-33'15'105'0,"-4"2"5"16,-2 5-67-16,4 9-1 0,0 11-5 16,-1 13-4-16,6 7-6 0,0 11-5 0,3 4-4 15,8 6-5-15,9-1-4 0,10 1-3 16,0-7-2-16,15-5-1 0,3-8-1 16,5-4 0-16,8-10-1 0,-3-7-4 15,3-5-4-15,-2-10-7 0,0-2-9 16,0-4-10-16,-2-6-14 0,-3-4-82 15,-1-11-91-15,4 0-208 0</inkml:trace>
  <inkml:trace contextRef="#ctx0" brushRef="#br0" timeOffset="70007.28">3871 12385 575 0,'0'12'124'0,"6"10"1"16,7 17-100-16,3 12-10 0,4 12-6 15,4 11-1-15,9 6-1 0,1 3-2 0,4-6-3 16,1-5-2-16,-4-5-2 16,2-9-3-16,-4-13-4 0,-3-11-5 0,-3-12-5 15,-3-9-6-15,-3-4-5 0,3-9-8 16,-3-7-21-16,-2-8-61 0,-3-10-76 16,1-12-182-16</inkml:trace>
  <inkml:trace contextRef="#ctx0" brushRef="#br0" timeOffset="70156.65">4364 12518 512 0,'-24'0'121'0,"-2"13"2"0,-2 9-75 16,-4 12-18-16,-7 8-10 0,-6 5-5 15,-3 5-5-15,-3 10-2 0,1 2-3 16,-7 3-3-16,3-4-4 0,6-3-6 16,4-4-8-16,5-9-10 0,8-9-3 15,1-11-99-15,11-6-97 0,8-7-235 16</inkml:trace>
  <inkml:trace contextRef="#ctx0" brushRef="#br0" timeOffset="70606.34">4547 12958 527 0,'-17'-5'117'0,"4"-5"1"16,1 0-93-16,12 3-5 0,13-4-9 15,7 1-5-15,8-1-2 0,3-1 0 0,5 2 1 16,0 10 1-16,-2 0 0 0,0 13 0 15,-3 5 1-15,-7 10 0 0,-4 6-1 16,-4 1-1-16,-8 4 1 0,-8 0-1 16,-10-2 1-16,-6 3 0 0,-5-4 0 15,-2-1-1-15,-1 1 1 0,-2-1-2 16,6-1 0-16,3 0 0 0,4-1-2 16,6-2-1-16,7 1 0 0,4-4-1 15,4-8 0-15,10-6-1 0,8-6-1 0,5-12-3 16,7-11-5-16,3-8-5 0,7-10-9 15,6-2-12-15,0-3-98 0,4-4-99 16,-1 4-243-16</inkml:trace>
  <inkml:trace contextRef="#ctx0" brushRef="#br0" timeOffset="70856.52">5090 12035 528 0,'-13'-28'116'0,"2"10"1"15,4 10-92-15,7 21-4 0,5 14-6 16,4 11-2-16,0 11 0 0,5 16 1 0,-1 14 3 16,-3 4 2-16,3 5-2 0,0 5-2 15,1 3-3-15,1 0-2 0,-5-7-6 16,-4-7-8-16,-6-3-10 0,-4-4-14 15,-7-5 44-15,-10-7-154 0,-4-7-113 16,-8-10-286-16</inkml:trace>
  <inkml:trace contextRef="#ctx0" brushRef="#br0" timeOffset="71640.53">5566 13674 505 0,'12'-19'119'0,"-5"5"1"0,-10-2-85 0,-6 5-6 0,-2 6-9 0,-6 1-6 0,-3 4-4 0,-6 0-3 0,-4 0-2 0,-5 6-1 0,-11-3 0 0,-6 1-1 0,-3-4 0 0,-12 6-1 0,-5-2 0 0,-3 1-1 0,-9-5-1 0,-2 4 1 16,-9-4-1-16,-8 0 1 0,-7-4-1 0,-1-4 1 0,-15-1 3 0,-3 2 1 0,-11-1 2 0,-2 1 0 0,-8 4 1 16,-2 3 0-16,-13 5-1 0,4 3-2 0,-9 2-2 15,2 3-1-15,-1 3-1 0,2-1 0 16,-4-2-1-16,12 2 2 0,0-6 1 15,7-2 2-15,7-3 4 0,12-4 3 16,8 0 2-16,9 0 1 0,14-10-1 16,12 5 0-16,7-2-3 0,15 0-3 15,8-2-3-15,13 2-2 0,11 0-7 16,7 2-12-16,10 2-14 0,7-2 47 16,9 5-169-16,6-2-125 0,5-7-320 0</inkml:trace>
  <inkml:trace contextRef="#ctx0" brushRef="#br0" timeOffset="73122.13">2890 14670 385 0,'-10'-5'89'0,"0"-1"2"0,-2 1-50 0,-2-2-24 15,2-1-3-15,-3-2 1 0,-5-4 1 16,-5-2 3-16,-1-5 3 0,-1-5 1 15,0-4 3-15,-6-2 0 0,0-3-1 16,0 5-1-16,1 2-5 0,1 9-4 16,1 12-3-16,-1 14-3 0,6 17-3 15,3 10-3-15,0 10-1 0,2 9 0 16,2 3-1-16,4 1 0 0,3-7 0 0,8-7 0 16,3-8-1-16,7-7 0 0,7-12 1 15,5-11-1-15,8-12 1 0,7-9-1 16,5-12 0-16,3-8-1 0,2-13-3 15,4-8-2-15,-3-9-5 0,-2-2-3 16,-7-4-3-16,-6 0-4 0,-7-3-2 16,-8 0 2-16,-4 1 3 0,-9 5 4 15,-2 1 6-15,-2 12 5 0,-4 7 8 16,0 10 3-16,-2 15 2 0,1 13 1 16,-1 17 3-16,2 10 0 0,1 14 0 0,5 8-2 15,-5 9 0-15,5 10 0 0,0 9 0 16,5 6-3-16,0 6-2 0,3 0-2 15,1-1-2-15,3-6-1 0,2-3-5 16,4-8-5-16,1-12-8 0,-3-8-9 16,3-13-12-16,-2-9-91 0,0-6-97 0,3-12-229 15</inkml:trace>
  <inkml:trace contextRef="#ctx0" brushRef="#br0" timeOffset="73421.19">3393 14029 544 0,'0'20'122'16,"0"7"0"-16,2 8-89 0,3 11-13 0,4 11-9 16,3 3-3-16,1 5-3 0,4-5-1 15,3-1-2-15,2-9-1 0,-1-6 0 16,5-5-1-16,4-8-3 0,-2-6-5 16,0-6-7-16,-1-2-11 0,5-7-12 15,-4-1-30-15,-1-9-56 0,-3 0-82 16,-3-11-179-16</inkml:trace>
  <inkml:trace contextRef="#ctx0" brushRef="#br0" timeOffset="73621.64">3754 14118 565 0,'-29'7'124'0,"-4"9"1"16,-2 9-97-16,-2 10-10 0,0 9-8 15,-1 10-4-15,0 5-2 0,2 1-1 16,-1 2-1-16,1-1-1 0,0 0-3 0,3-8-2 15,3-7-6-15,-1-8-8 0,6-6-10 16,9-4-20-16,4-8-78 0,6-6-92 16,6-6-214-16</inkml:trace>
  <inkml:trace contextRef="#ctx0" brushRef="#br0" timeOffset="74154.53">3936 14786 311 0,'-8'0'52'16,"1"-3"5"-16,7-1-46 0,0-3 8 15,3 1 9-15,2-1 6 0,1 0 17 16,0-2 10-16,0 3-1 0,-1-1-11 16,2 2-11-16,-2 1-8 0,3-1-7 0,-3 3-7 15,1 2-6-15,1-6-5 0,-2 2-2 16,-3 1 0-16,-2-1 0 0,8-2 0 15,-4 4 2-15,3-4 0 0,0 2 1 16,3 0 0-16,0 4 1 0,3 0-1 16,0 10-1-16,-1 3 0 0,-2 8-2 15,-5 1 0-15,-5 8-1 0,0 1 0 16,-2 5-1-16,-9 2 1 0,-6-3 0 16,-2 0 2-16,-5 2 0 0,-3-5 0 0,1-2 1 15,4-4 0-15,3-4 0 0,4-3-2 16,5-2 0-16,10-3-2 0,6-3 0 15,12-3 0-15,6-2-1 0,12-2 0 16,5-4-3-16,10-4-3 0,2-6-4 16,4-1-8-16,0-3-9 0,-3-3-12 15,-3-4-99-15,3-5-100 0,-1-4-246 16</inkml:trace>
  <inkml:trace contextRef="#ctx0" brushRef="#br0" timeOffset="74546.87">5764 13216 588 0,'0'0'125'0,"8"7"0"0,5-1-105 16,11 4-9-16,4 3-7 0,6 0 0 15,10-1-2-15,2-2 0 0,4-1-1 16,-1-2 0-16,-3-1-1 0,1 0 1 16,-6 0-1-16,-7 1-2 0,-4 5-3 15,-14 0-10-15,-4 4-11 0,-12 3-100 16,-7 3 0-16,-7 2-84 0,-12-1-164 15</inkml:trace>
  <inkml:trace contextRef="#ctx0" brushRef="#br0" timeOffset="74739.69">5704 13716 517 0,'-21'13'122'0,"8"-3"5"0,13-2-80 16,9 0-11-16,15-2-9 0,10-1-7 15,12-5-5-15,13 0-3 0,3 0-3 0,10 0-4 16,5 0-3-16,-3 0-5 15,-2 0-3-15,0 6-5 0,-12-1-8 16,-5-5-8-16,-2 0-11 0,-8 0-95 0,-6-9-99 16,-4 6-238-16</inkml:trace>
  <inkml:trace contextRef="#ctx0" brushRef="#br0" timeOffset="75488.03">7521 13015 427 0,'-23'-26'99'0,"2"1"0"16,-3 0-66-16,2-2-12 0,0 2-5 0,-3 2-3 15,-2-2-1-15,-4-2 0 0,2 1 2 16,-3 1 1-16,-1 4 2 0,-1 3-2 15,0 5 0-15,-2 6-1 0,6 10-2 16,-2 8-1-16,1 7-2 0,2 12-3 16,3 9-1-16,6 9-1 0,3 6-2 15,7 1 0-15,3-1-1 0,7-2 0 16,0-7-1-16,7-10 0 0,2-10 0 16,3-12 1-16,0-8 1 0,3-12 0 0,5-9 2 15,1-14-1-15,9-9 1 0,3-11 0 16,1-8-1-16,1-9-1 0,5-4-1 15,-1-7-1-15,-1-5 0 0,-4-5 0 16,-8 2 0-16,6 1-1 0,-6 7 0 16,-4 8 1-16,-3 10-1 0,-4 18-1 0,-2 14 0 15,0 14 1-15,-6 14-1 16,-7 10 1-16,0 14 0 0,-2 13 0 0,-4 15 2 16,-3 14 1-16,-2 9 2 0,-1 13 1 15,2 6 1-15,0 3-1 0,3 1 1 16,1-6-1-16,6-9-2 0,0-7-2 15,6-9-3-15,1-10-4 0,3-12-5 16,0-12-9-16,3-9-9 0,-1-9-12 16,2-7-91-16,-2-13-96 0,1-4-229 0</inkml:trace>
  <inkml:trace contextRef="#ctx0" brushRef="#br0" timeOffset="75839.03">8251 12046 488 0,'-2'-12'109'0,"-3"0"1"0,1 8-83 16,-7 4-5-16,-2 4-3 0,-4 5 0 0,-5 7-1 16,-8 9 0-16,-7 8 1 0,-1 9 1 15,-1 21-1-15,4 14-2 0,-1 15-2 16,6 10-3-16,7 8-2 0,11 11-3 16,5-2-2-16,7-11-2 0,5-11-1 15,9-11-3-15,6-5-1 0,3-16-3 16,7-15-3-16,5-9-8 0,3-6-14 0,5-10-54 15,2-8-52-15,-3-10-95 16,-1-7-215-16</inkml:trace>
  <inkml:trace contextRef="#ctx0" brushRef="#br0" timeOffset="77622.69">8567 12172 505 0,'-10'-6'123'0,"3"-2"2"16,1 3-79-16,0 1-12 0,2 4-11 0,0 9-11 15,-4 2-6-15,-3 7-4 0,1 2-2 16,-2 4 1-16,-3 5 0 0,0 4-1 15,0-1 1-15,5-4 0 0,1-3 0 16,-1-3 0-16,6-4-1 0,4-5 1 16,6-5-1-16,6-1 0 0,4 0 1 15,7 4-1-15,6 3 1 0,1 5-1 16,3 7 1-16,-2 3-1 0,-2 4 1 0,-5 1-1 16,-6 3 1-16,-6 0-1 0,-9-4 1 15,-3-5 1-15,-12 1 2 0,-6-4 2 16,-5-3 3-16,-2-5 0 0,-3-6 1 15,1-4 0-15,1-3-2 0,2-9-2 16,5-6-9-16,2-3-7 0,4-9-7 16,6-2-11-16,1-4-12 0,3 0 1 15,3-1-97-15,0 3-92 0,7-4-224 0</inkml:trace>
  <inkml:trace contextRef="#ctx0" brushRef="#br0" timeOffset="77787.69">8574 12000 593 0,'13'-22'125'0,"3"9"0"0,8 10-106 0,5 11-9 15,8 9-7-15,5 5-5 0,-2 4-5 16,0 4-7-16,3-1-8 0,-6-1-8 16,1-5-12-16,-5-2-83 0,-5-4-88 15,3-3-207-15</inkml:trace>
  <inkml:trace contextRef="#ctx0" brushRef="#br0" timeOffset="77970.55">9111 12241 594 0,'0'13'129'0,"8"11"0"0,7 7-98 16,8 12-18-16,5 8-8 0,5 5 1 15,4 3-1-15,-1 1-4 0,-4-2-3 16,-1-8-4-16,-6-3-3 0,-6-3-4 15,-2-5-3-15,-6-4-4 0,0-8-4 16,-4-8-5-16,0-1-8 0,1-11-75 16,-3-7-7-16,6-8-71 0,-4-10-146 0</inkml:trace>
  <inkml:trace contextRef="#ctx0" brushRef="#br0" timeOffset="78139.13">9444 12335 527 0,'-27'11'117'0,"-1"9"2"0,-4 10-89 15,-2 13-11-15,2 9-8 0,-6 7-3 16,-1 2-3-16,0 3-2 0,0 0 0 16,-1-2-1-16,4-4-1 0,5-1 0 15,3-7-5-15,10-5-8 0,2-9-14 16,9-6-4-16,7-10-91 0,0-5-93 16,10-8-225-16</inkml:trace>
  <inkml:trace contextRef="#ctx0" brushRef="#br0" timeOffset="78538.88">9621 12781 491 0,'-7'-3'117'0,"2"-2"1"0,-1 0-66 15,6-1-31-15,6 1-9 0,0-2-3 16,8 0-2-16,-1 0-3 0,8-2 2 16,4 3 2-16,1 1 1 0,-3 5 0 15,2 7 1-15,0 3 0 0,-4 4-1 16,-6 5-2-16,-5 8-3 0,-4 5 0 16,-6 5-1-16,-11 2 0 0,1 0-1 15,-8 2-1-15,-1-3 0 0,-2-6 0 0,-2-5 2 16,2-5 1-16,5-8 1 0,2-1 0 15,2-3 1-15,12-1-1 0,0 0-1 16,15-5-1-16,8 3-2 0,6-1-3 16,10-6-5-16,2 0-4 0,2 0-4 15,0-6-4-15,-3 1-4 0,-1-3-5 16,-6 1-4-16,1-2-5 0,-4 0-89 16,-4 3-89-16,-4 2-224 0</inkml:trace>
  <inkml:trace contextRef="#ctx0" brushRef="#br0" timeOffset="79504.84">10277 12296 491 0,'-5'-6'124'15,"3"-1"1"-15,-5 1-45 0,7 6-51 16,0 3-13-16,7 4-9 0,0-1-4 16,7 4-2-16,9 2-1 0,5 3 1 15,6-1 0-15,12-2 0 0,5 1-1 0,3-1 1 16,5-2 0-16,0-4 0 0,-3 0-2 15,1-6-3-15,-9 5-4 0,-4-5-8 16,-8 0-8-16,-5 0-14 0,-10-3-88 16,-6 0-94-16,-3-5-225 0</inkml:trace>
  <inkml:trace contextRef="#ctx0" brushRef="#br0" timeOffset="79654.09">10778 12014 567 0,'0'-14'119'15,"-5"14"1"-15,5 7-100 0,7 14-9 16,-2 13-8-16,-3 7-2 0,-2 14 0 16,0 10 0-16,-4 8-1 0,-5 2-3 15,3-3-3-15,3-5-3 0,-3-6-3 16,6-11-3-16,6-13-5 0,0-11-9 16,2-10-12-16,6-6-73 0,0-6-83 0,6-4-200 15</inkml:trace>
  <inkml:trace contextRef="#ctx0" brushRef="#br0" timeOffset="79953.87">11501 12243 608 0,'8'0'128'0,"-8"0"1"0,0 23-109 0,-6 14-11 16,-3 10-5-16,0 6 0 0,-2 2-1 15,-4-1-1-15,4 2-1 0,2-10 1 16,0-8-2-16,9-13 1 0,0-9-1 15,12-6-1-15,6-10 1 0,5-4 0 16,10-11-1-16,6-7 1 0,4-5-1 16,3-11-1-16,2-9-1 0,-2-9-2 15,-1-5-2-15,-8-4-1 0,-4 1 0 16,-6 0 0-16,-9 5 2 0,-9 7 1 0,-9 12 2 16,-4 13 2-16,-15 12 1 0,-10 11-4 15,-10 11-5-15,-11 8-5 0,-4 11-6 16,-3 4-10-16,-3 2-13 0,1-2-60 15,4-1-15-15,4-2-67 0,11-6-141 16</inkml:trace>
  <inkml:trace contextRef="#ctx0" brushRef="#br0" timeOffset="80154.75">12002 12504 531 0,'-4'42'117'0,"-5"2"0"15,-7 6-97-15,-3 10-4 0,-9 5-4 16,-5 4-7-16,-3-2-5 0,-1-2-5 16,0-8-3-16,1-2-3 0,6-11-8 0,7-11-15 15,6-13-83-15,8-6-88 0,9-8-214 16</inkml:trace>
  <inkml:trace contextRef="#ctx0" brushRef="#br0" timeOffset="81037.95">12363 12162 412 0,'-5'0'87'0,"-2"4"0"0,2-4-74 16,1 5-7-16,4-5 3 0,0 6 6 16,-3-6 7-16,3 4 5 0,0-4 5 0,0 0 4 15,0 0 2-15,0 0-5 0,-3-4-8 16,3 4-6-16,0 0-7 0,0 0-5 15,-4 0-3-15,4 0-3 0,0 0-1 16,0 0 0-16,0 0 0 0,0 4 1 16,0-4-1-16,0 0 0 0,0 0 1 15,0 0-1-15,0-5 1 0,0 1-1 16,-4 4 1-16,4-6 1 0,0 2-1 16,0 0 1-16,0 4-1 0,-5 0 0 15,5-3 0-15,0 3 0 0,-3 0-1 0,3 0 0 16,0-3 0-16,5 3 0 0,3-5 0 15,2 2 0-15,6-2 0 0,4 0 0 16,3 0 0-16,4-2 0 0,3 3 0 16,2 1 0-16,-2 3 1 0,0 0-1 15,-1 7 1-15,-8 6-1 0,-2 4 0 16,-7 6 1-16,-12 5 0 0,0 12-1 0,-14 7 1 16,-5 8 0-16,-8 3 1 0,-5 3 0 15,-6-3 0-15,-2 0 1 0,-6-6 1 16,2-5-1-16,-3-10 1 0,5-3-1 15,3-1 0-15,8-2 0 0,8-2 0 16,7 0-2-16,12-3 1 0,11 5 0 16,12-2 1-16,12-4 1 0,12-5 0 15,4-7 0-15,11-7 0 0,2-6 1 16,7-12 0-16,-1-1-1 0,-2-5-1 0,-3 1-1 16,-3 1-8-16,-3 5-10 0,-10 3-15 15,-6 3-110-15,-17 5-111 0,-9-3-281 16</inkml:trace>
  <inkml:trace contextRef="#ctx0" brushRef="#br0" timeOffset="81740.8">12996 12372 472 0,'13'0'108'16,"0"0"3"-16,2 12-78 0,5 10-6 15,5 9-8-15,-1 7-2 0,0 7-4 16,4 3-2-16,3 5-1 0,-2-3-3 0,1-5-2 15,2 0-1-15,1-6-1 0,-1-8 0 16,2-4-2-16,-7-11 1 0,0-5-1 16,-1-5-4-16,-5-6-8 0,-1-13-11 15,-3-1 30-15,-7-9-129 0,3-4-100 16,-1-4-256-16</inkml:trace>
  <inkml:trace contextRef="#ctx0" brushRef="#br0" timeOffset="81903.53">13445 12343 557 0,'-24'13'122'0,"-3"5"1"16,1 16-94-16,-2 8-14 0,-3 5-6 16,1 6-4-16,-6 2-2 0,2-2-3 15,1-1-5-15,-1-3-5 0,2-2-9 16,4-3-9-16,2-3-12 0,3-6-25 16,6-5-57-16,-1-7-78 0,4-8-174 15</inkml:trace>
  <inkml:trace contextRef="#ctx0" brushRef="#br0" timeOffset="82355.53">13570 13044 495 0,'-10'-5'114'0,"7"-7"2"0,3 0-81 15,-4 3-12-15,4-4-8 0,0 1-5 16,5-3-4-16,-3 1-4 0,5-1 1 0,-1-1 3 16,1 0 3-16,4 2 2 0,3 1 2 15,1 4 1-15,5 4 0 0,3 5-1 16,-2 8-3-16,0 9-4 0,-1 5-2 15,-6 7-1-15,-3 4-2 0,-11 2 0 16,0-3 0-16,-18-1-1 0,-4 0 2 16,-6-5 2-16,-5-1 3 0,1 0 1 15,-1-1 1-15,3-3 0 0,10 2-1 16,6-5 0-16,8-5-3 0,6-1-3 0,12-2-5 16,6-4-4-16,5-1-4 0,10-5-3 15,4 0-4-15,5 0-1 0,11-6-2 16,5-4 0-16,0-3-1 0,-1-6-5 15,2 0-8-15,-1-6-89 0,-1 0-92 16,-10-2-233-16</inkml:trace>
  <inkml:trace contextRef="#ctx0" brushRef="#br0" timeOffset="82854.81">13943 11670 464 0,'-8'3'109'0,"1"-3"2"16,2 0-76-16,0 3-8 0,5-3-7 15,0 0-3-15,5 0-5 0,2-4-4 16,6-2-2-16,4-1-2 0,5-5-1 0,6 2-1 15,4-2 1-15,2-1 0 0,-1 2 1 16,-2 5-1-16,-4 6 1 0,-6 0 0 16,-8 13-1-16,-8 4 0 0,-12 5-2 15,-6 9 0-15,-7 0 0 0,-6 6 0 16,-5 1 3-16,2 0 0 0,-1 4 2 16,7-5 0-16,0 1 0 0,7-1 0 15,5-4-1-15,4-2-1 0,7-5-1 16,11-3-1-16,5-6-1 0,8-5 0 15,8-2 0-15,8-5-2 0,2 1-2 0,6-6-4 16,3 0-5-16,1 0-8 0,-4 2-11 16,-2-2-97-16,-3 5-99 0,-3-5-242 15</inkml:trace>
  <inkml:trace contextRef="#ctx0" brushRef="#br0" timeOffset="83754.53">15314 12728 515 0,'17'-7'124'0,"-7"0"3"0,-10 7-84 15,-3-5-10-15,-13 5-10 0,-9 3-9 16,-12 5-5-16,-8 0-5 0,-10 3-3 15,-6-3 0-15,-8 3 0 0,-1-3 0 16,-2-1-2-16,0-2-2 0,4-5-4 0,3 3-7 16,9-3-9-16,7 0-12 0,14-8-94 15,6 1-96-15,13-3-234 0</inkml:trace>
  <inkml:trace contextRef="#ctx0" brushRef="#br0" timeOffset="83954.09">14822 12251 519 0,'0'-18'117'0,"0"10"0"0,-6 11-84 16,6 16-10-16,-6 17-10 0,-1 14-6 15,-1 10-3-15,-4 12 0 0,4 7 1 16,-3 9-2-16,2 0 0 0,3-4-2 16,6-7-2-16,0-11-4 0,0-5-3 15,8-12-5-15,3-13-4 0,-2-11-4 16,4-10-10-16,1-9-88 0,2-6-88 0,-1-4-220 15</inkml:trace>
  <inkml:trace contextRef="#ctx0" brushRef="#br0" timeOffset="84253.43">15497 12491 605 0,'-7'16'127'15,"0"2"1"-15,-2 10-112 0,1 16-6 16,1 4-6-16,4 2 1 0,3 1-3 16,5-4 0-16,4-4 0 0,7-7-1 15,5-8 0-15,7-7 0 0,5-10 0 16,4-11 0-16,4-5 0 0,5-10-1 16,3-8 1-16,3-2-1 0,-2-9-1 15,-6-5-1-15,-3-5 0 0,-10-8-1 0,-8-7 1 16,-13-5 0-16,-10-4 0 0,-14 4 2 15,-11 7 2-15,-9 7-1 0,-6 11 1 16,-9 17 0-16,-2 16 0 0,-3 14-1 16,1 14-2-16,3 10-4 0,4 6-5 15,2 10-7-15,11-2-8 0,4 5-13 16,10 0-92-16,5-5-94 0,10-6-230 0</inkml:trace>
  <inkml:trace contextRef="#ctx0" brushRef="#br0" timeOffset="84453.59">16105 12975 488 0,'-16'62'105'0,"-5"1"1"0,-2 6-91 16,-1 5-5-16,-3-5-11 0,-4-4-9 0,4-3-11 15,3-10-22-15,2-7-62 0,5-10-78 16,7-10-178-16</inkml:trace>
  <inkml:trace contextRef="#ctx0" brushRef="#br0" timeOffset="84754.83">16492 12385 583 0,'-16'26'124'0,"-8"6"2"0,1 8-107 16,-1 16-7-16,-2 7-4 0,0 4-2 16,5 3-2-16,2-6-2 0,8-3 0 15,11-7-2-15,0-10 1 0,12-10-2 0,7-14-1 16,8-13-1-16,5-11-2 0,1-13-1 16,1-12-2-16,-1-5 0 0,-1-14-2 15,2-2-1-15,-7-5-2 0,-4-6-1 16,-8-6 1-16,-7-5 1 0,-8 1 5 15,-6 9 7-15,-9 4 5 0,-6 11 5 16,-10 15 2-16,-6 19 1 0,-6 19 0 16,-2 19-3-16,0 10-10 0,2 12-9 0,-2 7-12 15,8 6-100-15,7 1-97 0,11-4-250 16</inkml:trace>
  <inkml:trace contextRef="#ctx0" brushRef="#br0" timeOffset="85054.85">17014 12590 598 0,'-6'18'126'15,"-3"8"1"-15,-8 8-111 0,-5 12-8 16,-4 6-2-16,0 2-2 0,0-2-2 16,6-2 0-16,4-11-1 0,6-3 0 15,10-12 0-15,18-8 0 0,7-12-1 16,5-11-3-16,9-8-2 0,7-8-2 0,0-11-3 15,1-6-4-15,-2-7-4 0,-4-3-3 16,-2-4-1-16,-5-6 2 0,-3-6 5 16,-10 2 7-16,-13 3 9 0,-8 9 6 15,-10 6 4-15,-13 14 3 0,-7 19 1 16,-9 18-1-16,-8 18-4 0,-3 12-2 16,-7 8 0-16,0 7 0 0,-1 2-1 15,3 0 0-15,3 2-5 0,5-4-12 16,9 0-15-16,14-4-99 0,11-5-101 0,13-13-253 15</inkml:trace>
  <inkml:trace contextRef="#ctx0" brushRef="#br0" timeOffset="86021.2">17715 12194 390 0,'0'0'88'0,"-2"0"2"0,2 0-64 15,-5-4-1-15,5 4 2 0,-6-3 2 16,6-1 1-16,-2-2 1 0,2 0-1 0,0-3-3 16,8 0-6-16,-1-1-6 0,5 2-6 15,1 1-3-15,7 0-3 0,1 2-2 16,4 3-1-16,3 2 1 0,4 0 0 15,1 2 2-15,-2 6 0 0,-2 5 2 16,-4 2 2-16,-8 4 0 0,-6 3 3 0,-11 3 0 16,-7 0 1-16,-13 6 0 0,-11 2-1 15,-4 1-2-15,-9-3-1 0,-5 0-1 16,1 3-2-16,0-2-3 0,12-4-1 16,5 2-3-16,10-4 0 0,9 4 0 15,12 1-1-15,0 1 1 0,13 3 0 16,7 0 1-16,3 7 3 0,3 3 0 15,1 2 0-15,-3 0 1 0,0-4 1 16,-10 0 1-16,-7-5 2 0,-7-8 1 0,-7-9 2 16,-11-3 1-16,-9-6-1 0,-7-2 0 15,-7-3-2-15,-4-2-1 0,-3-5-10 16,-4 0-11-16,0 0-14 0,-1 0-14 16,7-10-102-16,-1 1-111 0,2 1-259 15</inkml:trace>
  <inkml:trace contextRef="#ctx0" brushRef="#br0" timeOffset="86637.49">18271 12254 455 0,'0'-28'120'0,"-5"5"1"0,5 7-49 0,0 12-37 16,0 8-10-16,9 6-9 0,0 8-7 15,4 8-3-15,5 14 0 0,5 12 1 16,4 4 0-16,7 7 0 0,3 3-1 15,-3 1-2-15,1-6 0 0,-4-5-3 16,0-9-2-16,-5-6-1 0,-7-7-4 16,-1-10-4-16,-2-7-6 0,-5-7-7 15,1-6-10-15,2-11-28 0,-5-6-65 16,1-5-86-16,-2-7-199 0</inkml:trace>
  <inkml:trace contextRef="#ctx0" brushRef="#br0" timeOffset="86787.65">18663 12372 487 0,'-14'-21'115'15,"-1"13"3"-15,-2 12-75 0,-1 18-10 16,-2 14-12-16,-3 11-7 0,-2 7-4 0,-3 6-1 16,-6 5-1-16,-3 4-3 0,-5 2-6 15,3-2-6-15,3-1-6 0,-1-5-6 16,6-8-7-16,6-6-5 0,6-13-2 16,5-10 3-16,2-8 4 0,6-9 0 15,6-9-78-15,6 0-73 0,6-6-193 16</inkml:trace>
  <inkml:trace contextRef="#ctx0" brushRef="#br0" timeOffset="87469.09">19023 13071 387 0,'0'-7'105'15,"-7"-5"3"-15,1 0-39 0,0 0-26 0,-1 4-12 16,0-2-11-16,1 3-8 0,-2 0-3 16,2 2-4-16,1 3-1 0,1 2-1 15,0-6 3-15,1 6 2 0,3-8 2 16,0 2 2-16,0-1 1 0,3-2 1 16,3-1-1-16,2-2-2 0,6-1-3 15,1 1-3-15,4-1 0 0,1 2-2 16,4 1-1-16,0 4 0 0,2 6 0 15,-4 0-1-15,-2 0 0 0,-2 15-1 16,-8 0 1-16,-4 7-1 0,-6 5 1 0,-11 4 0 16,-5 2 0-16,-6 2 1 0,-7 1 2 15,-5-2 0-15,-4-4 1 0,-1-2 0 16,2 2 0-16,2-4-1 0,8-1 0 16,4-1-2-16,11-1-1 0,12-1-1 15,11-3 0-15,13-3-2 0,7-2-1 0,8-5-2 16,8-3-3-16,8-6-2 0,2-5-3 15,5-4-5-15,1-1-8 0,2-4-10 16,-1 3-95-16,-5-3-97 0,1 3-244 16</inkml:trace>
  <inkml:trace contextRef="#ctx0" brushRef="#br0" timeOffset="88021.26">19388 11439 504 0,'-4'0'106'0,"-3"-8"1"16,7 8-91-16,-3-5-7 0,3 5-6 16,0 0-1-16,0 0-2 0,0 0-1 15,0 0 2-15,10 0 0 0,-1 0 2 16,8-3 0-16,7 3 1 0,4-3 2 15,2 3 0-15,3 0 0 0,-2 6-1 16,-5 4-1-16,-5 5 0 0,-6 4-1 16,-6 5 1-16,-9 4 2 0,-9 5 0 15,-6 1 1-15,-7-2 0 0,-7 2 0 0,0 0 0 16,-4-6-2-16,5-3-2 0,3 0-4 16,5-1-5-16,9-1-3 0,11-4 0 15,4-1-1-15,12 3-1 0,5 1 2 16,2 0 3-16,3 3 5 0,3 3 3 15,-4 0 2-15,-2-1 2 0,-7 0-1 16,-2-3 2-16,-8-1 0 0,-6-3 1 16,-11-1 0-16,-5-4-1 0,-7-2 0 0,-7-2 1 15,-3-4-1-15,-3-1-2 0,-1-6-2 16,-2 0-5-16,1-6-12 0,2-1-14 16,3-3-97-16,3 6-99 0,5-2-249 15</inkml:trace>
  <inkml:trace contextRef="#ctx0" brushRef="#br0" timeOffset="88987.25">19692 11524 473 0,'10'-21'103'16,"2"8"1"-16,3 10-84 0,3 14-3 16,1 12-4-16,1 7 0 0,0 9 0 15,-2 10 1-15,-2 11 3 0,0 16 0 16,-2 4 0-16,1 8 0 0,-6 12-3 0,-1 17-1 16,0 6-4-16,-4 3-2 0,-4-2-1 15,0 5-2-15,0-1-1 0,-8-12-1 16,2-13 0-16,-2-12-1 0,-4-12 0 15,-3-9 0-15,-7-16 0 0,-1-10-1 16,-4-5-4-16,-5-7-9 0,-2-4-14 16,-3-8-102-16,4-9-105 0,-2-8-261 0</inkml:trace>
  <inkml:trace contextRef="#ctx0" brushRef="#br0" timeOffset="90004.65">19972 13647 491 0,'-6'0'109'0,"-1"-6"1"0,-4 6-84 0,-2 0-6 16,-2 0-2-16,-5 0 0 0,-1 5-2 16,-5-5-2-16,-6 0-1 0,-3 0-2 15,-7 5-3-15,-2-1-2 0,-8-4-2 16,-7 6-1-16,-7-1-1 0,-4-5 0 16,-7 6-1-16,-4-6-1 0,-6 0 1 15,-8 0 0-15,-4-6-1 0,-3 6 0 16,-4-5 1-16,-10-2-1 0,-4 0 0 15,-5 1 0-15,-2 0 0 0,-2 1 1 0,-10-3-1 16,-3 4 0-16,-3 0 0 0,-3-1 0 16,-4 0 0-16,-6 2 0 0,0-7 0 15,-1 6 0-15,-6-3-1 0,4-3 1 16,-3 4 0-16,-5-1 0 0,1-3 1 16,-1 10-1-16,-3-7 0 0,-3 4 0 15,3 6 0-15,-7-3 0 0,-2 0 0 0,2 9 0 16,-3-6 0-16,0 2 0 0,3-1 0 15,-4-4 0-15,5-3 0 0,0 3 1 16,-2-9-1-16,2 3 0 0,4 0 1 16,-3-5-1-16,5 6 0 0,0-1 1 15,-1-3-1-15,3 9 1 0,0 0-1 16,2-4 0-16,-1 8 1 0,1 1-1 16,0-1 0-16,3 4 1 0,4 2-1 15,1-4 1-15,2 2 0 0,2-1-1 16,2-2 1-16,2 1 0 0,1 0 0 0,5 0-1 15,0-6 1-15,2 6-1 0,4-6 0 16,0 4 1-16,3-4-1 0,-1 4 0 16,5 1 0-16,1 1 1 0,-5 0-1 15,2 4 1-15,-3-1-1 0,5 5 1 0,-4-2 0 16,3 1-1-16,2 0 1 0,7-1 0 16,1-2-1-16,6 3 1 0,7-5 1 15,9-3 1-15,3-5 1 0,9 0 2 16,6 0 3-16,9-5 1 0,10-3 2 15,5-1 1-15,7 1 0 0,10 2-1 16,-1 0-2-16,11 1-1 0,0 0-3 16,1 1-2-16,4 4-2 0,1-5 0 15,2 5-8-15,6 0-9 0,4 6-11 0,6-1-15 16,4 3-104-16,5 3-112 0,0-2-266 16</inkml:trace>
  <inkml:trace contextRef="#ctx0" brushRef="#br0" timeOffset="90635.43">12481 13831 474 0,'0'12'116'15,"0"15"2"-15,14 12-63 0,1 17-26 16,6 13-11-16,9 11-2 0,6 12-6 0,7 1-5 15,4-8-3-15,6-4-1 0,3-7-1 16,-4-11-1-16,-2-7 1 0,-6-20-1 16,-7-8 0-16,-5-7 0 0,-8-6-3 15,-4-8-6-15,-6-7-10 0,-1-7-100 16,-5-5-98-16,4-5-250 0</inkml:trace>
  <inkml:trace contextRef="#ctx0" brushRef="#br0" timeOffset="90835.29">13102 13874 520 0,'-13'-14'134'0,"-7"8"1"0,-2 6-21 15,-8 20-91-15,-3 14-9 0,-11 9-7 16,-1 8-2-16,-7 5-2 0,-6 1-1 16,-2 5-1-16,1 4 0 0,7-1-3 15,4-2-1-15,6-3-4 0,3-4-3 0,5-6-7 16,4-10-8-16,5-7-10 0,-2-9-8 15,3-4-91-15,2-6-94 0,6-1-227 16</inkml:trace>
  <inkml:trace contextRef="#ctx0" brushRef="#br0" timeOffset="92003.02">13458 14461 429 0,'0'-3'101'0,"2"-3"0"16,-2 1-57-16,0 5-26 0,5-4-9 15,-3 4-5-15,-2 0-3 0,7 0 0 16,-2 0 1-16,0-3 2 0,-2 3 3 0,3-4 2 15,0 4 2-15,0-5 1 0,-3 5 3 16,2-4 0-16,-5 4-1 0,5-3-2 16,-5 3-1-16,0 0-2 0,0 0-2 15,0-4-1-15,0 4-2 0,-5 0-2 16,5 0-1-16,-5 0-1 0,5-4 1 16,0 4-1-16,-2 0 0 0,2 0 1 15,0-2 0-15,0 2 1 0,0 0 1 0,0-5 0 16,0 5 2-16,5 0-1 0,-5 0 0 15,2-4 0-15,-2 4-1 0,5 0-1 16,-5 0-1-16,3 4-1 0,-3-4 1 16,5 0-1-16,-5 0 1 0,4 0-2 15,-4 0-3-15,8-6-12 0,-6 0-76 16,4-5-35-16,2-4-91 0,-3-4-209 16</inkml:trace>
  <inkml:trace contextRef="#ctx0" brushRef="#br0" timeOffset="92652.39">11650 14627 469 0,'8'-4'109'15,"-4"1"2"-15,2-1-79 0,-2-1-9 16,-1-2-6-16,1-4-4 0,-4-4-5 15,4-5-4-15,-4-5-1 0,-4-5 2 16,-3-1 1-16,-3-4 2 0,-1 1 0 16,-3 3 1-16,1 6 1 0,-2 7-1 15,4 7-2-15,-1 11-3 0,1 13-1 0,2 11-1 16,0 12-2-16,1 9 1 0,1 6-1 16,-1 5 0-16,1 0 0 0,4-4 1 15,3-9-1-15,0-10 1 0,3-8 0 16,8-15 1-16,3-10 1 0,6-16 0 15,4-11 0-15,5-6 0 0,1-13-1 16,1-11 0-16,4-5-3 0,-2-5-1 16,-6 2-1-16,0-3-3 0,-2-1-2 15,-5-2-2-15,-4 1-1 0,-3 2 1 0,-5 0 0 16,0 1 2-16,-4 5 2 0,0 7 4 16,-4 14 4-16,4 10 1 0,-4 14 0 15,0 8 1-15,0 15 0 0,0 10 2 16,-6 13 1-16,2 13 0 0,-4 13 3 15,2 13 1-15,-3 9 2 0,-2 6 1 16,0 12-1-16,2 0-2 0,-2-2-2 16,3-6-1-16,3-5-2 0,1-7-3 0,4-7-4 15,0-20-5-15,0-14-5 0,8-8-6 16,-1-8-8-16,1-11-12 0,4-11-98 16,-1-7-98-16,2-5-241 0</inkml:trace>
  <inkml:trace contextRef="#ctx0" brushRef="#br0" timeOffset="94003.27">13533 14560 332 0,'5'-10'74'0,"1"3"0"0,-4 1-42 16,3 2-33-16,-5 4 3 0,0 0 7 16,0 0 5-16,0-4 6 0,0 4 6 15,-6 0 6-15,1 0 5 0,2 0-5 16,-1-5-4-16,-2 5-6 0,3 0-4 16,3 0-4-16,-6 0-4 0,6 0-1 0,-5-3-2 15,5 3 1-15,0-5-1 0,-6 5 0 16,6 0 2-16,0-4 0 0,-2 4 1 15,2-4-2-15,0 4 0 0,-5 0-1 16,5 0-2-16,0 0-1 0,0 0-2 16,0 0-1-16,0 4-1 0,0-4 0 15,0 4 1-15,0-4-1 0,0 3 0 16,0-3 0-16,5 0 0 0,-5 0 2 0,0 0-1 16,2 0 2-16,-2 0-1 0,0 0 1 15,0 0-1-15,0 0 0 0,0 0-1 16,0 0 0-16,0 0 0 0,0 0-1 15,0 0 1-15,0 0 0 0,0 0 0 16,0 0 1-16,0 0 0 0,0 0-1 16,0 0 1-16,0 0-1 0,0 0 0 15,0 0 0-15,0 0-1 0,0 0 0 0,0 0 0 16,0 0 0-16,0 0 0 0,0 0 0 16,5 0 0-16,-5-3 0 0,0 3 0 15,2-4 0-15,-2 4 0 0,0-4 0 16,0 1 1-16,5 3-1 0,-5-6 0 15,2 6 0-15,-2-6 0 0,6 2 0 16,1-1 0-16,-2 1 0 0,1-1 0 16,0 1 0-16,1-3 1 0,1 2-1 0,-2 0 0 15,1-1 0-15,0-1 0 0,1 0 0 16,2 0 0-16,-2-2 0 0,3 2 0 16,2-2 0-16,1 1 0 0,2 3 0 15,2-1 0-15,3 3 1 0,3 3-1 16,-1 0 0-16,4 0 0 0,-2 4 0 15,0 5 0-15,-4 7 0 0,-4 5 0 16,-7 7 1-16,-6 1-1 0,-9 6 1 0,-7 1 0 16,-4-1 1-16,-8 1 1 0,-2-3 1 15,-2-1 1-15,-3-2 0 0,2 1 1 16,1-1-1-16,3 0-1 0,4-2 0 16,2-1-2-16,7-1-1 0,5-2 0 15,7-3 0-15,5-4 0 0,8-7 2 16,9-1 3-16,9-9 2 0,11-6 0 15,12-7 1-15,5-4 0 0,5-1-1 0,-1-1-2 16,8-4-2-16,-3 3-8 0,-4 2-11 16,-4 5-17-16,-2 1-114 0,-6 5-117 15,-9 4-296-15</inkml:trace>
  <inkml:trace contextRef="#ctx0" brushRef="#br0" timeOffset="97186.31">20970 13243 465 0,'8'-4'105'0,"-1"-5"1"15,-7 6-75-15,10-2-10 0,-7 1-6 16,4 0-1-16,-2-1 1 0,3 2-2 15,-1 3-1-15,-1-4-1 0,1 4 0 16,0 0-1-16,3 0-2 0,-2 0 0 16,-1 0-1-16,-1 0 2 0,1 0 0 15,-5 0-1-15,3 3-1 0,-5-3 0 0,0 0 1 16,0 0 1-16,0 0 1 0,0 0-2 16,0 0 0-16,-7 0 0 0,-1 0-2 15,-3 0 0-15,2 0-3 0,-5 0-1 16,-2 3 0-16,-1-3-1 0,-6 6 0 15,-3-4 0-15,-2 3-1 0,-5-1 1 16,-6-4-1-16,-1 3 1 0,1-3 0 16,0 5 0-16,3-5 0 0,3 0 0 15,1-5 0-15,6 5 0 0,6-5 0 0,4 1-3 16,2 1-2-16,5-2-4 0,4 2-4 16,5-2-6-16,0 5-8 0,11-4-7 15,-3 4-11-15,3 0-91 0,3 0-95 16,0 4-232-16</inkml:trace>
  <inkml:trace contextRef="#ctx0" brushRef="#br0" timeOffset="97934.95">21441 13424 364 0,'7'0'89'15,"0"0"2"-15,-1 0-55 0,0-3-11 16,0 3-8-16,0 0-5 0,-3 0-5 0,2 0-3 15,-5 0-1-15,5 3-2 0,-5-3 0 16,0 6 1-16,3-6-1 0,-3 6 2 16,0-6 3-16,0 0 3 0,0 0 2 15,0 0 2-15,6 0 2 0,-6-3 1 16,0-1-1-16,5 4-2 0,-5-7-1 16,0 4-1-16,0 3-1 0,0-4-2 0,0 4-2 15,0-3-1-15,0 3-1 16,0 0-2-16,0 0 0 0,-5 0-2 0,5 0 1 15,0 0-1-15,0 0 1 0,-2-4 0 16,2 4 1-16,-5-3 0 0,5 3 0 16,-2-5 0-16,2 5 0 0,0-4 0 15,0 4-1-15,0 0-1 0,0 0 0 16,0 0 0-16,0 0 0 0,6 0 0 16,-3 6-1-16,6-2 1 0,-1-1 0 15,2-3 0-15,3 7 0 0,-1-7 0 16,-1 6 1-16,1-6-1 0,-2 5 2 0,-3-5 0 15,1 3 0-15,-2-3 1 0,-1 6 2 16,-5-2 0-16,0 2 3 0,0 0 1 16,-7 3 2-16,-5 1 3 0,-7 1 2 15,-7 0 3-15,-7 1 2 0,-8 1 1 16,-6-3 0-16,-7 1-2 0,-4 2-3 0,-2-3-2 16,-1 1-5-16,1-1-3 0,2-2-9 15,5 1-14-15,2-5-14 0,9 0-16 16,3-4-107-16,11 0-115 0,4-7-277 15</inkml:trace>
  <inkml:trace contextRef="#ctx0" brushRef="#br0" timeOffset="101196.02">14487 15822 492 0,'-11'5'109'0,"1"-1"1"15,10 5-84-15,4-1-8 0,4 0-8 16,7 2-2-16,4-3-3 0,7-1-2 16,3-6-2-16,6-6 0 0,0 0-1 15,5-3 1-15,0-1-1 0,0 1 0 0,-2-1 1 16,-1 4-2-16,-4 2-3 0,-2 4-6 15,-6-4-10-15,-6 8-93 0,-6 6-90 16,-10 0-231-16</inkml:trace>
  <inkml:trace contextRef="#ctx0" brushRef="#br0" timeOffset="101418.38">14496 16162 554 0,'-20'0'127'0,"10"0"0"16,10-6-89-16,6 6-12 0,9-4-13 15,10 4-7-15,7-4-4 0,7 4-5 16,2 0-5-16,4 0-5 0,5 0-3 16,2 4-2-16,0-4-3 0,1 0-2 15,-1 0 0-15,0-9-1 0,-5 1-4 16,0-4-23-16,-5-2-58 0,-3 0-78 16,-2-4-182-16</inkml:trace>
  <inkml:trace contextRef="#ctx0" brushRef="#br0" timeOffset="101818.06">15625 15360 456 0,'-7'-11'100'0,"1"5"2"16,-3 6-80-16,4 7 2 0,-2 6-1 15,1 8 0-15,2 6-1 0,4 6 2 16,-6 6-1-16,6 2-1 0,-6 3-4 16,3 1-4-16,-2 1-3 0,2-7-3 0,-2-3-3 15,2-4-1-15,3-7-2 0,0-2-2 16,0-7-2-16,6-6-1 0,4-5 0 16,6-5 0-16,5 0 0 0,5 0 0 15,4 0 1-15,6 3 3 0,2 5 0 16,0 8 0-16,1 5 1 0,-3 4-1 15,-5 7 0-15,-2-1-1 0,-7 0 1 16,-7-1-1-16,-6 1 0 0,-9-2 1 0,0-2 1 16,-15-2 1-16,-3-2 1 0,-5-1 3 15,-4-3 3-15,-5-1 1 0,-1-6 0 16,0-4-1-16,0-2 0 0,2-6-3 16,1 0-1-16,4-3-3 0,0-2-1 15,6-1-1-15,1 1-3 0,5-1-6 16,1 2-5-16,6 1-8 0,-2-1-13 15,5 4 16-15,1-6-122 0,3 3-104 16,3-3-256-16</inkml:trace>
  <inkml:trace contextRef="#ctx0" brushRef="#br0" timeOffset="102069.33">15612 15433 584 0,'-11'-25'133'16,"1"3"0"-16,4 2-84 0,6 12-31 16,14 4-7-16,-1 4-4 0,9 0-2 15,6 8-1-15,5-2 0 0,7 3 0 16,8-2 0-16,-1 0-2 0,6-1-6 16,-4-1-10-16,1-5-16 0,0 3-107 15,-7-3-111-15,-3 0-277 0</inkml:trace>
  <inkml:trace contextRef="#ctx0" brushRef="#br0" timeOffset="103001.16">16433 15666 464 0,'-10'0'115'0,"-1"0"4"15,4 0-70-15,7 0-12 0,0 0-9 16,8 0-5-16,11 4-5 0,1-4-4 16,7 6-3-16,8-1-2 0,5 0-2 15,3 0-2-15,4 1-1 0,-1 1-2 16,7-3-1-16,1-1-1 0,-2-3-1 15,1 0-2-15,-7 0-4 0,-2-3-4 16,-9-5-7-16,-7 1-9 0,-4 0-12 0,-9-2-89 16,-9 0-94-16,0 1-228 0</inkml:trace>
  <inkml:trace contextRef="#ctx0" brushRef="#br0" timeOffset="103151.34">16829 15262 554 0,'-19'-14'125'0,"4"3"1"0,3 11-90 15,5 9-12-15,1 11-13 0,2 12-7 16,4 9-1-16,-4 7-2 0,4 9 0 16,0 3 0-16,0 1 0 0,4 1 0 15,0-6-1-15,2-8-2 0,1-2-3 16,4-11-4-16,3-4-8 0,0-8-8 16,6-9-10-16,-1-2 5 0,0-7-94 15,1-10-90-15,2-4-213 0</inkml:trace>
  <inkml:trace contextRef="#ctx0" brushRef="#br0" timeOffset="103502.3">17511 15483 598 0,'5'19'127'0,"-5"6"1"15,-6 13-109-15,-2 9-8 0,1 6-3 0,-4 5-2 16,-2-4-1-16,4 2-2 0,-1-6 0 15,6-7 0-15,4-9 0 0,0-7 0 16,10-13 1-16,7-14-1 0,2-8 0 16,4-8 0-16,9-14-1 0,2-6-1 15,3-8 0-15,-1-4-2 0,3-3 0 16,-6-3 0-16,-2-6 0 0,-9-1 0 16,-8-3 1-16,-8 6-1 0,-6 0 1 15,-14 3 0-15,-5 8 0 0,-7 10 0 0,-2 11 1 16,-5 8-1-16,-1 8 1 0,-3 10 1 15,1 14-1-15,-2 3 1 0,-2 9-1 16,2 5 0-16,3 11-1 0,-2 4-4 16,8-1-7-16,4 4-12 0,5 2-14 15,8-6-97-15,5-2-104 0,7-11-252 16</inkml:trace>
  <inkml:trace contextRef="#ctx0" brushRef="#br0" timeOffset="103701.9">17953 15771 577 0,'7'41'123'0,"-7"9"0"0,5 11-106 16,-5 7-5-16,-5 2-6 0,-4-1-3 16,-4 2-1-16,-5-2 0 0,-2-3-2 0,1-3-2 15,0-8-5-15,6-9-9 0,5-3-12 16,2-13-71-16,6-10-25 0,0-9-84 15,6-11-173-15</inkml:trace>
  <inkml:trace contextRef="#ctx0" brushRef="#br0" timeOffset="104818.39">18365 15266 365 0,'0'-4'81'0,"0"0"1"0,0-2-60 16,0 2-7-16,5 4-3 0,-5-5 0 15,3 5 4-15,1-5 2 0,-4 5 3 16,4-4 4-16,-4 0-1 0,0 1-1 0,3-1-2 15,-3-1-3-15,0 2-3 0,0 0-3 16,0-1-3-16,0 4-3 0,0-6-2 16,0 6-2-16,0-5-2 0,0 1 0 15,5 4 0-15,-5-5 0 0,3 5 1 16,-3 0 1-16,0-4 1 0,0 4 2 16,0 0 0-16,0 0 2 0,0 7-1 15,4-2 1-15,-4 1-2 0,0 4 1 0,6 3-2 16,-6 2 1-16,6 4-1 0,-4 6 0 15,4 7-1-15,-1 7 1 0,1 2-1 16,1 0-1-16,2 2 1 0,1-1-2 16,2-6 0-16,-1-7 0 0,2-5 0 15,1-6-1-15,2-6 1 0,1-4 0 16,2-5 0-16,1-7-1 0,2-5 1 0,3-7-1 16,1-7 0-16,-1-8-1 0,2-5 0 15,-1-6-1-15,-3-2 1 0,-2-3 0 16,-2-1-1-16,-2 2 2 0,-4 6 1 15,-1 9 2-15,-7 4 0 0,0 10 0 16,-5 12-1-16,-8 12 2 0,-3 11-1 16,-3 11 0-16,-1 11 0 0,-4 13 1 15,1 7 2-15,1 7 1 0,0 3 3 16,-2 2 0-16,4-3 0 0,6-3-1 0,-1-5-1 16,6-3-1-16,4-4-5 0,4-8-8 15,7-8-9-15,2-3-14 0,2-10-10 16,6-4 6-16,-1-9-108 0,1-4-100 15,1-5-235-15</inkml:trace>
  <inkml:trace contextRef="#ctx0" brushRef="#br0" timeOffset="105117.76">19117 15505 471 0,'-8'4'107'16,"4"3"5"-16,4 10-79 0,0 9-2 0,0 11-3 15,0 8 0-15,6 7-1 0,2 7-3 16,-1 4-4-16,6 2-6 0,-3-2-3 16,4-4-2-16,1-7-5 0,3-5-1 15,4-9-4-15,-1-9-3 0,5-10-3 16,1-6-3-16,3-9-3 0,2-8-4 15,-1-7-5-15,1-5-5 0,1-11-4 16,-6-7-5-16,-8-7-15 0,1-9-68 0,-8-3-79 16,-7-5-188-16</inkml:trace>
  <inkml:trace contextRef="#ctx0" brushRef="#br0" timeOffset="105267.11">19459 15605 399 0,'-22'-20'167'0,"-3"9"-53"16,0 11-62-16,1 10-14 0,-4 8-8 15,-2 10-5-15,-3 8-2 0,-3 9 0 16,-1 9 1-16,-3 10 0 0,-2 0-1 15,-3 3-3-15,-3 0-3 0,1 1-2 0,2-7-2 16,4-8-4-16,4-11-7 0,5-7-12 16,12-4-15-16,9-10-17 0,11-11-104 15,8-10-115-15,5-10-273 0</inkml:trace>
  <inkml:trace contextRef="#ctx0" brushRef="#br0" timeOffset="106051.4">19780 15997 427 0,'0'0'95'15,"0"0"1"-15,0 0-71 0,0 0-8 16,0 0-2-16,0 0 3 0,0 0 2 16,0 4 2-16,0-1 3 0,-6 2 2 0,6-2-1 15,-6 3-2-15,6-3-3 0,-6-3-5 16,6 4-4-16,0-4-4 0,0-5-2 15,0 0-3-15,6-1-1 0,0-4 0 16,0 4-1-16,2-3 0 0,-1 2 2 16,5-2 0-16,1 2 2 0,0 1 1 15,1 6 0-15,0 0 0 0,5 0 0 16,-3 13-1-16,-2 5-1 0,-2 5-2 16,1 5 0-16,-5 7 0 0,-8 1-1 0,0 4 0 15,-10-1 0-15,-3 0 1 0,-5 2 2 16,-4-3 2-16,-4-3 2 0,-1-2 1 15,0-4 0-15,1-2-1 0,4-2 0 16,3-6-2-16,3-1-3 0,7 0-1 16,3-4-2-16,6 0-1 0,11-3 1 15,4 0-1-15,7-5 0 0,12-6 0 0,9 0 1 16,7-11 0-16,2-3 0 0,3-3-4 16,0-2-5-16,-4-2-8 0,-3 3-10 15,-8 2-14-15,-5 4-105 0,-4 4-112 16,0-2-263-16</inkml:trace>
  <inkml:trace contextRef="#ctx0" brushRef="#br0" timeOffset="106350.83">20240 15379 603 0,'15'8'124'0,"8"2"1"16,10 11-114-16,8 9-7 0,5 3-4 15,5 5-3-15,0 1-1 0,-4-2-4 16,-6-5-2-16,-1-5-1 0,-2-7-1 15,-4-5-3-15,-1-5-6 0,-2-5-9 16,-2-5-9-16,-2-5-76 0,-4-3-84 16,-7-4-201-16</inkml:trace>
  <inkml:trace contextRef="#ctx0" brushRef="#br0" timeOffset="106499.07">20688 15237 477 0,'-15'0'117'0,"1"11"2"16,3 10-38-16,2 15-56 0,2 13-9 15,-3 7-4-15,2 11 0 0,0 4-1 0,-3 5-2 16,3 0-2-16,-1 1-1 0,0-8-2 16,4-4-5-16,5-8-8 0,0-8-14 15,9-8-106-15,1-11-104 0,7-9-268 16</inkml:trace>
  <inkml:trace contextRef="#ctx0" brushRef="#br0" timeOffset="107002.28">21155 15636 662 0,'0'26'139'0,"-5"16"0"15,5 8-121-15,0 10-8 0,5 5-6 16,2-1-2-16,1-8-2 0,6-12-1 16,-1-10-1-16,5-12 0 0,1-13 0 15,0-9-1-15,3-4 1 0,5-14 0 16,0-10 2-16,3-7-1 0,0-8 1 16,-4-8 0-16,-1-7 0 0,-6-5 0 0,-11 1 1 15,-8-1-1-15,-13 1 1 0,-12 3 1 16,-8 8 2-16,-4 8 0 0,-8 9 0 15,-1 13 0-15,-1 15 0 0,2 12-2 16,3 14-4-16,5 7-4 0,4 7-7 16,7 6-6-16,7 1-10 0,8 5-11 15,11-2-32-15,0 0-66 0,17-2-91 16,8-2-208-16</inkml:trace>
  <inkml:trace contextRef="#ctx0" brushRef="#br0" timeOffset="107576.36">21640 15948 416 0,'0'-6'111'0,"0"1"6"0,0 1-46 16,0 4-26-16,-2 4-8 0,2 7-5 15,-6 3-6-15,0 8-8 0,4 5-3 16,-3 5-5-16,0 5-3 0,0 6-2 16,1-1-1-16,-3 1-2 0,1 3-2 15,0-2-1-15,-1 1-3 0,2-5-3 16,-2-6-4-16,5-3-3 0,2-6-4 15,0-9-3-15,0-5-2 0,2-11-6 16,5 0-95-16,4-14-92 0,5-9-232 0</inkml:trace>
  <inkml:trace contextRef="#ctx0" brushRef="#br0" timeOffset="108000.42">22217 15399 633 0,'-11'-26'133'16,"-1"1"-2"-16,-2 9-117 0,3 16-8 15,3 11-5-15,-3 11-4 0,2 7 1 16,1 7-1-16,-3 7 3 0,4 5 1 16,0 0 0-16,1 2 1 0,2-1 2 15,4-5 0-15,0-1 1 0,0-3 1 16,0-6-1-16,5-4 1 0,3-6-1 0,2-5-1 15,3-6 0-15,3-8-2 0,3-5 1 16,6-10-2-16,3-7 0 0,1-3 0 16,7-10-1-16,0-8 0 0,0-5-1 15,-2-8 0-15,1-5 0 0,-5-6 0 16,-4-4 1-16,-9-2-1 0,-7 2 2 16,-10 3 1-16,-9 7 0 0,-9 9 0 15,-11 13 0-15,-5 9 0 0,-7 14 0 0,-7 11-2 16,-1 15 0-16,-2 7-1 15,-2 11-1-15,2 9-5 0,1 10-5 0,8 6-9 16,8 0-11-16,5 1 4 0,10-1-111 16,11-6-102-16,8-8-249 0</inkml:trace>
  <inkml:trace contextRef="#ctx0" brushRef="#br0" timeOffset="108351.43">22753 15454 617 0,'-14'29'132'0,"0"6"2"0,-3 9-110 16,2 12-11-16,-2 0-5 0,3 1-3 16,-1-2-2-16,4-6-1 0,2-5-1 15,6-11-1-15,3-8 1 0,7-6-1 16,8-12 1-16,6-10-1 0,9-9 1 15,6-9 0-15,10-6 0 0,2-7 0 16,3-7 0-16,-1-5 0 0,-4-3 0 16,-6-7 0-16,-3-3-1 0,-13-8 0 15,-9 2 1-15,-8 0-1 0,-7 8 2 16,-13 5 0-16,-7 16 1 0,-10 12-1 0,-10 20 1 16,-9 10 0-16,-3 16-1 0,-2 14 0 15,-5 11-1-15,4 7-4 0,2 4-8 16,2 1-11-16,7 5-13 0,7-5-19 15,5-9-85-15,9-9-101 0,9-8-226 16</inkml:trace>
  <inkml:trace contextRef="#ctx0" brushRef="#br0" timeOffset="108757.7">23519 15160 682 0,'-16'-27'144'0,"-4"5"-4"0,0 8-125 15,-3 10-13-15,4 4-8 0,-3 6-4 16,-3 4 0-16,1 4 0 0,-2 4 3 16,2 4 4-16,2 6 3 0,2-1 1 15,4 4 1-15,5 3 0 0,7-4 0 16,4-2-1-16,4-3-1 0,7-8-1 15,5-4-1-15,6-7-2 0,6-10-1 0,2-8 0 16,5-6 0-16,-1-9 1 0,0-2 1 16,-1-6 1-16,-1-1 3 0,-7 4 3 15,-4 6 1-15,-5 2 0 0,-4 11-1 16,-5 13 0-16,-2 8 0 0,-5 15-2 16,0 11-2-16,0 9 0 0,-8 11 1 15,-2 6 3-15,1 5 3 0,-4 1 5 16,-4 0 6-16,0-2 4 0,-5-7 2 0,-1-5 0 15,-3-4-1-15,0-4-3 16,-1-9-6-16,-1-5-5 0,-3-7-4 0,0-4-6 16,-1-8-10-16,-1-7-12 0,-3-4-15 15,-5-9 41-15,-1-3-165 0,-8-4-127 16,1-4-316-16</inkml:trace>
  <inkml:trace contextRef="#ctx0" brushRef="#br0" timeOffset="109533.48">23817 15298 507 0,'0'-8'116'0,"0"3"2"16,5 5-83-16,-5 0-7 0,5 8-5 16,-1 8-5-16,2 9 0 0,1 9 0 15,3 10 2-15,2 8 0 0,4 8-4 16,-2 5-2-16,1 1-3 0,3 2-3 15,1-4-3-15,-4-2-3 0,-1-3-1 16,-4-11-1-16,-2-8-1 0,-2-7-2 16,0-8 0-16,-6-11-1 0,0-7-5 0,0-7-9 15,0-3-12-15,0-10 88 0,0-6-195 16,0-9-119-16,3-7-319 0</inkml:trace>
  <inkml:trace contextRef="#ctx0" brushRef="#br0" timeOffset="109833.32">24234 15390 369 0,'0'-7'96'0,"0"-2"6"0,0 1-42 15,0 2-14-15,5 0-3 0,-5 1-3 16,0-1-1-16,-9 6-4 0,1 0-2 0,-6 3-5 16,1 6-4-16,-8 4-4 0,-5 9-3 15,-2 6-2-15,-9 8-4 0,-3 4-2 16,-5 6-2-16,-3 1-3 0,1 3-4 16,0 0-7-16,2-3-6 0,5-1-8 15,7-4-8-15,5-5-8 0,3-3-9 16,6-6-1-16,3-6-89 0,4-9-88 15,4-6-214-15</inkml:trace>
  <inkml:trace contextRef="#ctx0" brushRef="#br0" timeOffset="110284.3">24274 16117 526 0,'-7'0'120'0,"0"0"0"15,0 0-87-15,-1 0-12 0,1 0-7 16,1-4-5-16,1 4-4 0,0 0 0 16,2-4 1-16,3 4 1 0,0-4 0 15,0 4 1-15,6-4 0 0,2 4 0 16,3 0-1-16,3 0-2 0,1 11 0 16,0 3-1-16,-2 3-1 0,0 5 0 15,-6 5-1-15,-3 2 2 0,-8 2 3 0,-4 2 3 16,-7-1 4-16,-4-1 4 0,-1 0 2 15,-4-4 0-15,4 0-1 0,5-4-4 16,4-3-3-16,7-4-7 0,8-3-7 16,9-4-5-16,11-5-6 0,4-4-4 15,12 0-4-15,6 0-2 0,7-12 2 16,1-1 1-16,4-4-2 0,-5 0-9 16,-3-6 57-16,-6-4-159 0,-5 2-110 15,-9-1-300-15</inkml:trace>
  <inkml:trace contextRef="#ctx0" brushRef="#br0" timeOffset="110850.58">24671 14715 485 0,'0'0'111'16,"0"0"0"-16,0 0-80 0,0 0-11 16,0 0-7-16,0 0-8 0,-2 0-2 0,2 0-2 15,0 0-1-15,-5-3 1 0,5 3 4 16,-6 0 6-16,6-5 4 0,0 5 1 16,0 0 2-16,0 0 1 0,0 0-1 15,5 0-5-15,0 7-5 0,-2 3-3 16,3 6-2-16,-6 8-1 0,5 7-1 15,-5 8-2-15,-5 10 0 0,-1 1 0 16,-3 0-1-16,-8-1 1 0,1-4 1 16,-8-6 2-16,1-8 4 0,-4-5 3 0,3-8 4 15,2-2 2-15,5-7 0 0,9-2 0 16,8-3-2-16,14-4-2 0,10 0-4 16,9 0-3-16,10-7-2 0,11 2-2 15,6 2-2-15,6-1-7 0,4 4-7 16,-5 0-7-16,-5 0-11 0,-7 8 87 15,-11 1-198-15,-10 1-119 0,-13 0-317 16</inkml:trace>
  <inkml:trace contextRef="#ctx0" brushRef="#br0" timeOffset="112002.1">24698 14822 286 0,'0'-6'78'0,"-2"2"5"0,2 4-35 16,-6 7-3-16,0 3 0 0,-3 1 2 15,-2 4 1-15,-3 1-4 0,-4 2-2 16,1 2-4-16,-2 0-4 0,-5-2-4 16,2-1-6-16,1-1-6 0,-2-3-4 0,3-2-4 15,6-4-3-15,1-7-3 0,10 0-2 16,3-7-2-16,11-7-1 0,1-4 0 16,7 0-1-16,-1-2 0 0,3 4 0 15,-2 0 1-15,-4 5 1 0,-4 6 0 16,-4 5 0-16,-7 3 1 0,0 5 0 15,-13 2 1-15,-1 3 0 0,-6 3 0 16,-6 3 0-16,-4 0-1 0,1-2-2 0,1 0-6 16,4-7-13-16,4-6-116 0,9-10-112 15,11-11-289-15</inkml:trace>
  <inkml:trace contextRef="#ctx0" brushRef="#br0" timeOffset="164866.12">1384 15545 418 0,'-10'-11'101'0,"-1"0"1"0,4-1-62 0,-2 2-12 0,4 2-9 0,0 2-4 0,-2 2-4 0,4 4-1 0,3 0-1 0,-6 5 0 0,6 6 1 0,0 6 2 0,5 8-1 0,-1 6 0 0,8 6-1 16,-1 9 0-16,6 1-2 0,2 0-2 15,3 2-3-15,4 1-1 0,0-5-3 16,-1-7-1-16,2-1-3 0,-7-6-4 16,1-6-4-16,-3-7-5 0,-6-6-8 15,0-8-52-15,-3-8-40 0,-1-13-80 16,-5-8-179-16</inkml:trace>
  <inkml:trace contextRef="#ctx0" brushRef="#br0" timeOffset="165043.31">1703 15339 583 0,'-12'16'124'0,"-9"9"2"0,-1 13-105 15,-8 6-9-15,-7 6-4 0,-3 4-1 0,1 3-2 16,-8-6-1-16,0 0-1 0,-1-3-1 16,3 1-6-16,8-4-7 0,5-2-13 15,7-5-16-15,5 0-89 0,7-9-97 16,6-3-235-16</inkml:trace>
  <inkml:trace contextRef="#ctx0" brushRef="#br0" timeOffset="165576.51">1797 16129 494 0,'-7'0'105'0,"1"0"-1"16,2 0-89-16,4 0-8 0,0 0-6 15,7-8-2-15,6-2-1 0,0-6-2 16,4-5 0-16,3-4 1 0,3 0 1 15,0-1 4-15,-3 2 8 0,2 6 5 16,-4 8 3-16,-2 10 3 0,-7 6 2 16,-2 13 1-16,-7 8-4 0,-9 6-5 0,-3 9-4 15,-4 1-2-15,-3 3-3 0,-1-6-1 16,1-1-2-16,-1-1-2 0,7-5-5 16,3-2-7-16,6-7-9 0,4-6-8 15,6-2-9-15,2-11-91 0,11-9-94 16,7-11-221-16</inkml:trace>
  <inkml:trace contextRef="#ctx0" brushRef="#br0" timeOffset="165775.94">2356 15806 594 0,'3'0'123'0,"5"6"0"0,3 7-109 16,6 3-12-16,3 1-6 0,1-1-4 15,7-1-3-15,2-2-4 0,0-2-4 16,1-4-4-16,2-4-1 0,4-3-4 16,-1 0-10-16,-1-6-73 0,0-6-79 15,-3-3-195-15</inkml:trace>
  <inkml:trace contextRef="#ctx0" brushRef="#br0" timeOffset="165925.07">2626 15573 538 0,'-25'18'121'0,"-2"7"1"0,2 11-90 16,6 9-11-16,4 7-10 0,1 10-4 16,6 1-3-16,2 0-4 0,1-4-10 15,5-6-14-15,5-4-99 0,1-8-99 0,3-7-255 16</inkml:trace>
  <inkml:trace contextRef="#ctx0" brushRef="#br0" timeOffset="166393.84">3356 15523 574 0,'0'22'120'0,"6"5"2"16,1 16-105-16,0 10-9 0,3 12-3 0,-1 7 1 16,4 0-2-16,-1-1-4 0,2-5-2 15,-1-8-4-15,5-9-4 0,-3-11-5 16,5-11-7-16,-2-9-8 0,4-9-6 16,3-9-84-16,1-12-83 0,3-10-209 15</inkml:trace>
  <inkml:trace contextRef="#ctx0" brushRef="#br0" timeOffset="166528.94">3705 15512 536 0,'-32'9'121'0,"-3"8"2"15,-4 14-91-15,-1 12-9 0,-6 5-7 16,-1 7-3-16,-5 5-3 0,-1 8-8 16,7-1-13-16,3-4-17 0,6-5-98 15,8-2-102-15,6-9-255 0</inkml:trace>
  <inkml:trace contextRef="#ctx0" brushRef="#br0" timeOffset="166894.16">3961 15939 469 0,'-12'0'102'16,"4"0"1"-16,2 0-85 0,6 0-6 15,0-8-4-15,9 3-1 0,6-4 1 16,2 2-1-16,4-1 1 0,4 3 1 16,-5 5 3-16,4 5 2 0,-5 6 0 15,-3 7-1-15,-8 7 0 0,-8 0-1 16,0 6-1-16,-7 0-1 0,-12 3-1 15,-2-2 0-15,-5 2-1 0,0 0-1 0,1 0-1 16,3-1-1-16,3 3-2 0,10-4-1 16,4-1-1-16,8-6-1 0,7-7-2 15,14-4-3-15,5-8-4 0,9-10-8 16,3-8-10-16,6-4-13 0,5-4-88 16,-1-3-95-16,-2-4-226 0</inkml:trace>
  <inkml:trace contextRef="#ctx0" brushRef="#br0" timeOffset="167100.15">4703 15437 625 0,'0'-8'130'15,"0"2"1"-15,10 6-116 0,4 10-8 16,4 6-8-16,3 3-4 0,5 3-3 15,0-1-3-15,-2-2-4 0,4-3-3 16,2-4-2-16,0-4-2 0,-3 0-5 16,0-2-13-16,-1-1-79 0,-3 0-86 15,-9 7-212-15</inkml:trace>
  <inkml:trace contextRef="#ctx0" brushRef="#br0" timeOffset="167259.44">4726 15849 514 0,'-38'14'123'0,"6"-1"2"0,9-5-77 15,13 1-13-15,5-2-9 0,13-3-9 16,9-4-3-16,11 0-2 0,13 0-2 16,6-5-3-16,8-1-13 0,8 0-14 15,1 3-16-15,5-2-99 0,-2-2-104 16,-2 0-256-16</inkml:trace>
  <inkml:trace contextRef="#ctx0" brushRef="#br0" timeOffset="168025.83">5399 15988 483 0,'0'5'112'0,"0"-5"3"16,4 0-78-16,3-6-11 0,3-4-6 0,6-5-4 16,1-5-4-16,9-9-6 0,4-3-5 15,6-6-4-15,3-3-2 0,2-3 0 16,4 0-1-16,-4-2 1 0,-1-1 2 16,-7 0 3-16,-4 7 5 0,-6 4 3 15,-9 6 1-15,-5 9 1 0,-9 10 0 16,0 11-2-16,-13 15-1 0,-4 7-1 15,-8 7-2-15,-2 7 0 0,-6 9 1 16,-6 3 0-16,-1 2 1 0,3 3-1 0,1 4 0 16,4 0-1-16,5-3-2 0,6-1 0 15,6-4-1-15,7-8-5 0,5-7-3 16,3-7-8-16,6-9-7 0,4-5-8 16,1-7-13-16,7-6-86 0,-1 0-91 15,4-6-217-15</inkml:trace>
  <inkml:trace contextRef="#ctx0" brushRef="#br0" timeOffset="169093.61">6200 15516 434 0,'-19'11'103'0,"-1"-4"4"0,5 2-66 16,-3 7-10-16,4 7-6 0,-7 1-4 15,2 9-2-15,0 1-3 0,0 4-2 16,-1 5-1-16,1-4-4 0,3-1-2 15,5-1-2-15,8-5 0 0,3-5-2 16,2-2 1-16,10-9 1 0,3-4 1 16,4-8 1-16,4-4-1 0,6-3 1 15,-1-5-1-15,1-6-1 0,-4-3-1 16,5-4-2-16,-2-5 0 0,3 0-1 0,-9-6-2 16,3-3 0-16,-3-1-1 0,-2-1 1 15,-7-1 0-15,-6-1 0 0,-7-2 2 16,-2 3 2-16,-11 1 2 0,-10 5 2 15,-1 5 0-15,-13 4 0 0,-1 6 1 16,-11 11-2-16,-2 6-1 0,2 13-2 16,1 7-1-16,-1 7-1 0,9 3 0 15,6 5-1-15,13 2 0 0,3 0 1 0,13 1-1 16,5-1 0-16,10-8 0 0,11-1 0 16,14-3 0-16,5-3 1 0,13-8 0 15,9-8 0-15,5-6 0 0,5 0 0 16,-4-7-1-16,-5-6 1 0,-2-5 0 15,-8 0 0-15,-8-3-1 0,-10-1 1 16,-5-2 0-16,-6 1 0 0,-6 0 1 0,-10 2 1 16,-8 5 2-16,-3 5 1 0,-13 7-1 15,-1 4 1-15,-8 15-1 0,-2 8 0 16,-4 7-3-16,2 3 0 0,-1 7-2 16,5 4 1-16,7-1-1 0,4 0 1 15,8-2-1-15,6-5 0 0,13-2-1 16,4-10 1-16,13-9 0 0,5-10 0 15,12-10 0-15,6-12 0 0,11-7 0 16,-2-9 0-16,4-2 0 0,0-8 0 0,-7 0 1 16,-7-5-1-16,-11 0 0 0,-15-3 1 15,-7 0 0-15,-13-2 0 0,-11 8-1 16,-8 9 1-16,-13 9-1 0,-4 11 0 16,-9 16 0-16,-8 14 0 0,-4 12 0 15,-1 9-3-15,-1 5-5 0,5 9-7 16,3 1-6-16,12 2-12 0,7 0-12 15,13 2-99-15,6 1 1 0,14-7-80 16,7-2-158-16</inkml:trace>
  <inkml:trace contextRef="#ctx0" brushRef="#br0" timeOffset="172292.56">1782 16919 329 0,'-8'-13'82'0,"-3"2"6"0,1 0-45 0,-2 2 1 0,1 3-1 15,2-1-1-15,2 4-2 0,2 3-5 16,5 0-4-16,0 10-5 0,8 9-5 16,3 12-8-16,7 10-5 0,0 8-1 0,2 10 0 15,3 4-1-15,-4 1-2 0,0-1-1 16,-4-6-2-16,-3-5-1 0,-4-2-2 16,0-11-2-16,0-3-6 0,-4-11-5 15,2-6-6-15,-1-11-9 0,0-13-95 16,2-14-93-16,2-14-230 0</inkml:trace>
  <inkml:trace contextRef="#ctx0" brushRef="#br0" timeOffset="172491.73">2045 16812 547 0,'-13'5'124'0,"0"8"2"16,-7 13-90-16,-2 11-10 0,-6 10-10 15,-3 10-5-15,-8 5-2 0,-6 3-2 16,-3 3-3-16,-1-2-1 0,-3-6 0 15,1-1-2-15,3-6 0 0,8-7-4 16,9-9-7-16,9-8-10 0,5-10-13 0,4-9-98 16,13-10-102-16,7-19-251 0</inkml:trace>
  <inkml:trace contextRef="#ctx0" brushRef="#br0" timeOffset="172942.44">2223 17351 556 0,'-14'4'122'0,"-4"-4"-1"0,5 0-93 15,5 0-11-15,1 0-10 0,4-3-4 16,3 3-1-16,0-8 0 0,0 5 0 16,9-4 0-16,-1 3 1 0,8-1 2 15,4 5 2-15,4 0 0 0,2 4 0 16,0 4 0-16,0 7 0 0,-4 5-1 16,-2 6-2-16,-5 2-1 0,-5 5 1 15,-5 1 0-15,-5 2 1 0,-11 0 1 0,-3-2 1 16,-6-2 1-16,-6-1 1 0,-6-5 1 15,3-1 0-15,-3 2 0 0,5-4-2 16,3 1-1-16,8-3-1 0,5-3-3 16,11 0 0-16,0-2-2 0,17-5 0 15,4-1-1-15,6-2 0 0,6-8-2 16,1 0-3-16,5 0-4 0,1-10-6 16,-1-2-7-16,1-7-12 0,3-5-15 0,-2 0-95 15,-1-2-103-15,-5 2-246 0</inkml:trace>
  <inkml:trace contextRef="#ctx0" brushRef="#br0" timeOffset="173143.31">2729 17167 654 0,'8'-12'136'0,"0"3"0"15,10 9-119-15,5 3-13 0,3 4-8 16,5 3-3-16,-2-1-2 0,3 0-1 15,0-1-2-15,-3-2 1 0,3-6 0 16,-1 6 0-16,-2-6-6 0,2 0-8 16,-3 0-15-16,-2 0-85 0,-5 0-94 15,-2-5-227-15</inkml:trace>
  <inkml:trace contextRef="#ctx0" brushRef="#br0" timeOffset="173292.27">2793 17449 564 0,'-23'13'130'0,"4"-5"0"0,8-1-88 0,11 0-14 16,7 1-10-16,11-2-6 0,3 0-5 15,4-2-2-15,6-4 0 0,4 0-6 16,1-7-8-16,6-1-9 0,-1 1-14 16,4-2-101-16,-2 0-3 0,3-1-86 15,-6 0-168-15</inkml:trace>
  <inkml:trace contextRef="#ctx0" brushRef="#br0" timeOffset="173975.27">3906 17242 517 0,'-3'0'117'0,"3"-3"1"16,0-3-83-16,12-1-13 0,6-7-11 15,10-6-5-15,6-4-2 0,7-9-4 16,6-9-3-16,5-3-2 0,1-4 1 16,-1 1-1-16,-5 3 1 0,2-5 4 15,-4 11 3-15,-2 6 3 0,-9 9 1 16,-6 10 0-16,-3 14 1 0,-12 5-1 16,-10 20-2-16,-6 11-1 0,-7 13-2 15,-7 7 1-15,-8 6 0 0,-2 2 0 0,-3 2 0 16,2 2-1-16,-1-6 0 0,2-3 0 15,1-5-2-15,6-4-4 0,5-4-10 16,8-8-15-16,7-7-96 0,0-4-102 16,0-10-250-16</inkml:trace>
  <inkml:trace contextRef="#ctx0" brushRef="#br0" timeOffset="174408.5">4804 17011 593 0,'-9'7'127'0,"-6"2"1"16,4 6-107-16,1 11-6 0,-1 10-8 16,2 2-3-16,2 4-1 0,2 0-1 15,1-2-1-15,4-1 0 0,0-6 0 16,6-4 0-16,2-9-1 0,3-5 2 0,4-6 0 16,4-9 1-16,3-10-1 0,5-5 2 15,1-9-1-15,4-7 0 0,1-3 0 16,-3-7-2-16,-4 0 1 0,-7-4-1 15,-8-3 0-15,-11 2 1 0,-7 4 2 16,-10 7 2-16,-5 5 1 0,-2 13 0 16,-9 13 0-16,0 17-1 0,-3 13-3 0,0 10-9 15,3 9-10-15,1 7-12 0,5 5-11 16,9-3 30-16,5-1-131 0,13-7-102 16,3-9-251-16</inkml:trace>
  <inkml:trace contextRef="#ctx0" brushRef="#br0" timeOffset="174709.1">5499 17060 517 0,'0'10'117'15,"0"10"1"-15,-7 9-88 0,-2 8-9 16,-1 3-3-16,-3 6-3 0,2-4-5 16,1-1-2-16,0-4-2 0,6-7 0 15,4-7-3-15,0-7 0 0,11-8 0 16,0-8-2-16,9-13-1 0,-1-7-1 15,7-7 0-15,4-7-1 0,0-5-1 16,-1-4 1-16,-5-2 0 0,-5-5 1 0,-5-1 0 16,-14-1 3-16,-6 4 1 0,-11 2 2 15,-6 8 2-15,-2 11-1 0,-4 14 1 16,-7 19-1-16,3 18 0 0,-3 9-3 16,2 13-5-16,-1 6-5 0,2 3-9 15,6 3-11-15,9-2 43 0,6-6-146 16,12-3-105-16,13-9-272 0</inkml:trace>
  <inkml:trace contextRef="#ctx0" brushRef="#br0" timeOffset="175476.25">5915 16995 427 0,'-11'-6'113'0,"4"-2"1"15,-1 4-33-15,2 0-50 0,-2 4-16 16,-2 0-16-16,1 8-15 0,1 0-12 16,-3 0-8-16,3 0 0 0,-1-2 4 15,2 1 12-15,1-4 16 0,-1-3 21 16,2 0 18-16,0 0 14 0,0-3 6 15,3 3 0-15,2-6-6 0,-6 6-9 0,6 0-11 16,0 0-9-16,5 0-7 0,-5 0-5 16,5 5-5-16,-5-5-2 0,6 4 0 15,-2-4 0-15,-4 3 3 0,0-3 3 16,0-3 1-16,0-3 1 0,3-1 0 16,-3-2 0-16,0-1 0 0,0 0-4 15,9 2-2-15,-5 0-2 0,3 4-1 0,3 4 0 16,3 0 1-16,1 6-1 0,6 0 0 15,1 2 0-15,3 0 0 0,6-2 0 16,0-1 0-16,-4-5 0 0,-2 0 0 16,-3 0 0-16,-6-4 0 0,-3 0 1 15,-10 0-1-15,-2-2 0 0,-2 0 1 16,-10 0-1-16,-1 0 0 0,-4 0 0 16,0 2 0-16,-3 4 0 0,-3 0-1 15,2 0 1-15,3 10 0 0,-2 1-1 0,3 0 1 16,-2 4 0-16,0-2 0 0,4 2 0 15,1-1 0-15,1-4 0 0,6-2 0 16,2-3-1-16,5-5 1 0,5 0-1 16,3-4 0-16,6-4 1 0,4-2-1 15,4-1 1-15,4-2 0 0,7 1 1 16,0 0-1-16,0 2 0 0,-3 3 0 0,-2 7 0 16,-6 0 0-16,3 0 0 0,-10 0 0 15,-3 4-1-15,-7 1 1 0,-5-1-1 16,0-4 1-16,-5 0-1 0,-5 0 1 15,-4-4-1-15,-8 4 1 0,1-5 1 16,-6 3-1-16,-5-4 0 0,-2 6 0 16,-4 0 0-16,-1 0 0 0,3 0 0 15,1 7 0-15,4 0 0 0,1 4-1 16,8 2 1-16,0-1 0 0,8 1 0 0,5-1-1 16,9-2 1-16,12-3 0 0,7-7 0 15,9 0 0-15,15-10 1 0,14-4 1 16,14-4 1-16,8-4 0 0,7-2 0 15,0 3 0-15,-5 0-2 0,-2 5-12 16,-13 3-17-16,-12 5-124 0,-10 3-123 16,-12 0-316-16</inkml:trace>
  <inkml:trace contextRef="#ctx0" brushRef="#br0" timeOffset="177032.46">6589 16654 515 0,'-5'-5'120'0,"5"10"2"0,-6 3-80 16,6 9-11-16,5 8-10 0,1 4-8 0,2 8-2 16,6 7-2-16,6 1-2 0,6 2 0 15,6-2-3-15,2-4-2 0,4-3-1 16,1-9-2-16,-3-7-3 0,1-5-3 16,-5-7-8-16,-2-6-9 0,-4-4-14 15,0-8-91-15,-1-5-97 0,-2-10-235 16</inkml:trace>
  <inkml:trace contextRef="#ctx0" brushRef="#br0" timeOffset="177240.57">7068 16606 594 0,'-33'17'130'0,"-7"12"-1"16,0 8-102-16,-6 11-12 0,-3 11-6 15,-5 3-5-15,-3-3-1 0,2 3-1 16,2-4-1-16,2-2-1 0,6-3 0 15,12-10-2-15,5-8-6 0,9 0-10 0,6-11-12 16,6-5-14-16,7-7-87 0,7-9-97 16,6-3-225-16</inkml:trace>
  <inkml:trace contextRef="#ctx0" brushRef="#br0" timeOffset="177942.36">7164 17308 390 0,'-5'6'105'16,"-1"-2"1"-16,4 1-13 0,2-1-70 16,0-4-10-16,0 4-8 0,3-4-5 15,3 0-4-15,0-4-2 0,0 0 0 0,-4 1 2 16,3 3 3-16,-1-6 6 0,-4 6 7 16,3-5 6-16,-3 5 3 0,0 0 1 15,0 0 0-15,0-4-3 0,0 4-3 16,0-6-6-16,6 0-4 0,-4-4-4 15,6-2-1-15,2-4 0 0,5-3-1 16,8-5 0-16,-1-1 0 0,5 0 0 16,-1 3 3-16,1 1 2 0,-3 4 3 0,-5 6 3 15,-4 7 1-15,-7 8 2 0,-2 10 1 16,-6 11-2-16,-6 7-3 0,-2 12-2 16,-6 2-2-16,-3 6-3 0,2 3-3 15,1-2-6-15,2-7-7 0,5-3-7 16,2-7-13-16,5-6-107 0,5-8-109 15,1-7-267-15</inkml:trace>
</inkml:ink>
</file>

<file path=ppt/ink/ink1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20-01-31T13:26:47.261"/>
    </inkml:context>
    <inkml:brush xml:id="br0">
      <inkml:brushProperty name="width" value="0.05292" units="cm"/>
      <inkml:brushProperty name="height" value="0.05292" units="cm"/>
      <inkml:brushProperty name="color" value="#002060"/>
    </inkml:brush>
  </inkml:definitions>
  <inkml:trace contextRef="#ctx0" brushRef="#br0">24325 15393 190 0,'0'0'58'16,"0"0"4"-16,0 0-15 0,0 0-13 16,0 0-7-16,-4 0-5 0,4 0-3 15,0 0-3-15,0 0 1 0,0-6-2 16,0 6 1-16,0-3 0 0,-3 3 0 0,3-4-1 16,0 4-2-16,-5-4-2 0,5 4 0 15,-6-3 1-15,6 3-2 0,-2-5 0 16,2 5-1-16,-5-5 0 0,5 5-2 15,-4-5 0-15,4 1-2 0,-3 0-1 16,3 0 1-16,-5 1-2 0,5-1 1 16,-2 4-1-16,2-5 0 0,0 5-1 15,-7-4 0-15,7 4 0 0,0 0-1 16,-1 0 1-16,1 0 0 0,-5 0-1 0,5 0 0 16,-6 0 0-16,0 5 0 0,3-5 0 15,-2 5-1-15,-1-5 1 0,0 6-1 16,0-2 1-16,-1 1-1 0,4-2 1 15,-7 2-1-15,6 0 0 0,-6 1 0 16,4 3 0-16,-1-2 0 0,0 2 0 16,0 1 0-16,1 1 1 0,-1 0-1 0,1-1 0 15,0 0 0-15,3-1 1 16,-2 1-1-16,-1-1 1 0,2 0 0 0,1 1 0 16,-3-3 0-16,3 0 1 0,-2 0-1 15,0-1 1-15,-1-1 0 0,6-1-1 16,-5-1 0-16,5-3 0 0,0 4 0 15,-4-4 0-15,4 0-1 0,0 0 1 16,0 0-1-16,0 0 0 0,0 0 0 16,0 0 0-16,6 0 0 0,-6-6 1 0,6 0-1 15,-1-1 0-15,0-3-1 0,6-1 1 16,-3-3-1-16,3 4-1 0,-3-3 1 16,0 1 0-16,2 1 0 0,-3 1 0 15,-1 2 1-15,1-2 0 0,-4 4 0 16,2-1 0-16,-5 3 0 0,0-1 1 15,0 5-1-15,0-4 1 0,0 4-1 0,0 0 1 16,0-4-1-16,0 4 1 0,0 0 0 16,0 0 0-16,0 0 0 0,0 0-1 15,-5 0 1-15,5 4 0 0,-2-1-1 16,-2 4 1-16,-3 0-1 0,3 2 1 16,-2 2 0-16,-2 2 1 0,-2 1 0 15,2-1 0-15,-2 0 1 0,3 1-1 0,-2-1 1 16,3-3-1-16,1-1-1 0,-1-2 0 15,6-1-1-15,-3-2 0 0,3-1 0 16,0-3 0-16,0 0 0 0,0 0 0 16,0 0 0-16,3 0 1 0,-3-5-1 15,6 0 1-15,-1-5 0 0,1-1-1 16,1-2 0-16,0 0 0 0,1-3-1 16,2 0 0-16,0-1 1 0,2 3-1 15,3-2 0-15,-2 0 1 0,5 2 0 16,-4 0-1-16,-1 5 1 0,1 0 0 0,-1 1-1 15,-5 5 1-15,1 3-1 0,-6 6 1 16,2 0 1-16,-5 3-1 0,2 1 1 16,-2 1-1-16,0 0 1 0,-2 0 0 15,2-1-1-15,0 0-3 0,-5-1-7 16,5 1-10-16,5-1-24 0,-3-4-64 16,4-5-82-16,1 0-192 0</inkml:trace>
  <inkml:trace contextRef="#ctx0" brushRef="#br0" timeOffset="2316.44">20066 16176 276 0,'-7'-3'81'0,"5"-4"5"0,-3 2-31 0,3 0-5 16,-3 1-11-16,-1 4-7 0,4-7-6 15,-3 7-5-15,-2-5-3 0,1 5-4 16,0-5-1-16,2 5-2 0,-1-4 0 15,-1 4-2-15,0 0 1 0,3 0 0 16,-1-2 1-16,-2 2 0 0,0 0 0 16,-1 0 1-16,0 0-1 0,1 0-1 15,1 0-1-15,0 0-1 0,1 0-1 16,-2 0-2-16,2 0-1 0,4 0-1 0,-7 0-1 16,7 0-1-16,-3 4 0 0,3 0 0 15,0-4-1-15,-5 6 0 0,5-1 0 16,0-1 0-16,0 0 0 0,6 2 0 15,-6-2 0-15,7 1 1 0,1 0-1 16,2-1 0-16,0 2 1 0,4-3-1 16,1 1 1-16,1-4 0 0,2 5 0 15,2-5-1-15,-3 0 1 0,0 0 0 16,1 0 0-16,-2-4 0 0,3 4-1 0,-3-7 1 16,0 7-1-16,-3-6 0 0,0 6 1 15,0-4-1-15,-4 4 0 0,4-4 1 16,-4 4-1-16,0-4 0 0,-1 4 0 15,3-4 1-15,-2 4-1 0,1-5 0 16,-1 5 0-16,-2 0 0 0,2 0 1 16,0 0-1-16,-2 0 0 0,-1 0 0 15,2 3 1-15,0-3-1 0,3 0 0 16,-2-3 0-16,4 3 0 0,-1 0 0 0,1 0 0 16,1 5 0-16,-2-5 0 0,3 3 0 15,-2-3 1-15,0 0-1 0,0 0 0 16,0 0 0-16,0 0 0 0,-2 0 0 15,-2 0 0-15,1-3 0 0,-2 3 1 16,-2-4-1-16,-3 4 0 0,-3 0 0 0,6 0 1 16,-6 0 1-16,0 0 1 15,0 0 1-15,0-5 0 0,0 5 1 0,0 0 0 16,-6 0 0-16,6 0 0 0,-7-4-2 16,1 4-1-16,0 0 0 0,-2 0-1 15,-1 0 0-15,-5 0-1 0,-3 0 1 16,-1 0-1-16,-4 0 0 0,-4 4 0 15,-4-4 0-15,-1 0 1 0,-2 5-1 0,-4-5 0 16,0 5 0-16,-2-5 0 16,1 3 0-16,-2 1 0 0,-1 0 0 0,2-4 0 15,-2 0 0-15,4 3 0 0,0-3 0 16,2 6 0-16,5-3 0 0,3-3 0 16,5 5 0-16,5-5 0 0,6 0 0 15,-1 0 0-15,6 0 0 0,4 0 0 16,2 0 0-16,0 0 0 0,0 0 0 0,2 0 0 15,3 0-1-15,1 4 1 16,-3-4 0-16,5 0 0 0,-4 0 0 0,2 3 0 16,2-3 0-16,0 0 0 0,-1 4 0 15,2-4 0-15,0 5 0 0,3-5 0 16,5 7 0-16,0-4 0 0,3-3 0 16,6 3 0-16,3-3 0 0,2 0 0 15,-2 0 0-15,4 0 0 0,0 0 0 16,-2-5 0-16,0 2 0 0,-3-1 0 15,-2 1 1-15,1 3-1 0,-2 0 0 0,-4 0 0 16,-2 0 0-16,2 4 0 0,-1-4 0 16,-7 5 0-16,1-5 0 0,-2 0 0 15,-1 0 0-15,-3 0 0 0,-3 0 0 16,-5 0 0-16,3 0 0 0,-3 0 0 16,6-6 1-16,-2 6-1 0,-4-3 1 15,6 3-1-15,-3-6 0 0,-3 6 0 0,6-3 1 16,-6 3-1-16,0 0-3 0,0 0-5 15,0-3-6-15,0 3-12 0,-6 0-10 16,0-4-98-16,1 4-101 0,-3 0-243 16</inkml:trace>
  <inkml:trace contextRef="#ctx0" brushRef="#br0" timeOffset="3149.86">20278 15900 230 0,'0'0'59'15,"0"-7"7"-15,0 4-26 0,5 0-5 16,-5 3-2-16,0-6 0 0,0 6-1 15,0 0-2-15,0-2-4 0,0 2-6 16,0 0-4-16,0 0-5 0,0 0-3 16,0 0-2-16,0 0-2 0,0 2-1 15,0-2 0-15,0 5-1 0,0-5 1 16,5 4 1-16,-5-4 1 0,3 5 0 0,-3-5 0 16,5 5 1-16,-5-5 1 0,7 0-1 15,-7 0 2-15,7 0-1 0,-7 0 0 16,0 0 0-16,0-5 0 0,0 5-1 15,0-3-1-15,0 3 0 0,0-5-1 16,0 5 1-16,0 0 0 0,-6-3 0 16,6 3 1-16,0 0-1 0,0 0-1 0,0 0 0 15,0 0-1-15,-2 0-1 0,2 0-1 16,0 0 1-16,0 0-1 0,0 0 0 16,-6-4 1-16,6 4-1 0,0 0 0 15,0 0 1-15,0 0 1 0,0 0 1 16,0 4 1-16,0-4 0 0,0 0 1 15,0 0-1-15,0 0 0 0,0 3-2 16,0 3 1-16,-3-1 0 0,-1 6 1 0,-1 3-1 16,-1 5 1-16,-1 2 0 0,2 4 0 15,-1 1-1-15,1 1-1 0,-1-1-1 16,-1-1 0-16,0-1-2 0,1-3-4 16,-1 2-6-16,-1-4-10 0,2 1-15 15,-2-1-91-15,4-1-99 0,4-5-238 16</inkml:trace>
  <inkml:trace contextRef="#ctx0" brushRef="#br0" timeOffset="6183.44">24305 15352 269 0,'0'0'71'0,"0"-4"4"0,0 4-31 15,0 0-16-15,0-7-4 0,2 7-3 0,-2-6-4 16,0 3-4-16,6 3-3 0,-6-8-2 16,5 5-2-16,-5-2-2 0,3 2-1 15,2 3-1-15,-5-5 0 0,5 1 1 16,-5-2-1-16,2 3 1 0,-2-1 1 16,0 0 2-16,0 1 1 0,0 3 0 15,-2-5 0-15,-3 5 0 0,-2 0-1 16,0 0-1-16,-1 6-2 0,-2-3-1 0,2 2-1 15,-1 0 0-15,-1-1 1 0,4 2-1 16,-2 2 1-16,0 0 0 0,-2 3 1 16,3 0 0-16,0 1 0 0,-1 1 1 15,1-1 0-15,-1 2 0 0,2-1-1 16,-1 0 1-16,1 0-1 0,2 2 0 16,-2-4 0-16,4 2-1 0,-3-3-1 15,5-1 1-15,-2-1-1 0,2-2-1 16,0-2 1-16,0-4-1 0,0 6 1 15,2-6 0-15,3 0 0 0,-3-4 0 0,3-1 1 16,0 0-1-16,1-5 0 0,1-1 0 16,-2 1 0-16,0-3-1 0,4 1 1 15,-5-2-1-15,3 1 0 0,-1 2 1 16,0-1-1-16,0 1 0 0,-1 1 0 16,-2-1 0-16,3 3 0 0,-2 0 0 15,-1 1 0-15,-3 1 0 0,0 1 0 16,0 5 1-16,0-5-1 0,0 5 0 0,-3 0 0 15,-3 7 1-15,-5-1-1 0,3 3 0 16,-3 0 1-16,-3 4 2 0,1 0 0 16,3 1 0-16,-1-1 2 0,1-1-1 15,1-1 1-15,2 1-2 0,1-3 0 16,3-2-1-16,3-1-1 0,-4-1 0 16,4-5 0-16,0 4-1 0,5-4 1 0,-1-4-1 15,1-3 1-15,6 0 0 16,-4-3-1-16,4-2 0 0,0-2 0 0,1 1-1 15,-1 0 1-15,2-1-1 0,-4 4 0 16,-2-2 1-16,-1 3 0 0,-6 3 0 16,5 1 0-16,-10 5-1 0,-1 0 1 15,-3 4 0-15,-3 3 0 0,-1-1 0 16,0 2 0-16,-1 3 0 0,2-1 0 0,-1 1 0 16,4-1 0-16,-1-2 0 0,3 0 0 15,0 1 0-15,1-2 1 0,6-3-1 16,0 3 0-16,0-7 0 0,0 6 0 15,9-6 0-15,-1 0 0 0,0 0 0 16,0-6 0-16,4-2 0 0,2 1 0 16,0-3 1-16,2 0-1 0,0-1-1 15,-3-1 1-15,5 2 0 0,-4-5 0 16,-1 5 0-16,0-2 0 0,-5 1 0 16,-1 3 0-16,0 2 0 0,-7 1 0 0,5 5 0 15,-5 0 0-15,-5 0 0 0,3 0 0 16,-5 0-1-16,2 5-4 0,-1 0-5 15,3 1-12-15,-2-1-86 0,-2 1-89 16,2 1-221-16</inkml:trace>
</inkml:ink>
</file>

<file path=ppt/ink/ink1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20-01-30T12:36:06.742"/>
    </inkml:context>
    <inkml:brush xml:id="br0">
      <inkml:brushProperty name="width" value="0.05292" units="cm"/>
      <inkml:brushProperty name="height" value="0.05292" units="cm"/>
      <inkml:brushProperty name="color" value="#002060"/>
    </inkml:brush>
    <inkml:brush xml:id="br1">
      <inkml:brushProperty name="width" value="0.05292" units="cm"/>
      <inkml:brushProperty name="height" value="0.05292" units="cm"/>
      <inkml:brushProperty name="color" value="#00B050"/>
    </inkml:brush>
  </inkml:definitions>
  <inkml:trace contextRef="#ctx0" brushRef="#br0">2638 4210 447 0,'-11'-4'96'0,"4"-4"1"0,2-4-79 0,5 2-8 0,0-4-2 0,0-4 0 16,6-3-2-16,0-1-1 0,1-2 0 15,-1 0 1-15,-3-5 0 0,-3-2 1 16,0 1 1-16,0-1 1 0,-9 0 0 0,-5-2 0 16,-4 6 1-16,-3 2-1 0,-5 7-1 15,-1 5 0-15,0 5-2 0,-1 8 0 16,4 15-1-16,3 4-1 0,1 7 1 15,7 5 0-15,0 8 1 0,5 5 0 16,2 5 1-16,1 2-2 0,5 5 0 16,0-1-2-16,6-2 0 0,-1-2-2 15,1-7 0-15,3-10-1 0,-2-8 0 16,4-12 0-16,-1-14 1 0,4-13 0 0,5-14 0 16,3-14 0-16,6-9 0 0,2-8 0 15,6-11 1-15,0-9-2 0,1-10 0 16,-8-1 0-16,2 3 0 0,-10-3-1 15,-2 0 0-15,-5 3 0 0,-7 10 0 16,-1 8-1-16,-6 11 0 0,-4 6 0 16,-4 8-1-16,-1 11 0 0,-3 9 0 15,-2 14 0-15,0 9 0 0,-1 13 1 0,-1 12 2 16,5 12 1-16,0 10 2 0,5 8 1 16,6 8 3-16,0 14 0 0,0 10 1 15,5 2-1-15,1-1 0 0,4 1-2 16,-4-1 0-16,1-1-1 0,0-7-1 15,0-8 0-15,0-8 0 0,-2-7 1 16,-2-8 0-16,-3-8 0 0,4-13-2 16,1-9 0-16,-5-8-2 0,0-11-4 15,6-5-8-15,-6-11-10 0,0-9-11 0,0-7-99 16,0-9-103-16,0-4-248 0</inkml:trace>
  <inkml:trace contextRef="#ctx0" brushRef="#br0" timeOffset="10579.43">3933 3011 384 0,'-3'-9'89'0,"-3"-2"2"0,6 4-58 0,-7-1-13 0,4-2-7 0,-1 0-4 0,0 0-2 0,1-3-3 0,-3 1 1 0,-1-1 2 0,1 1 4 0,-1-1 3 0,-2 3 2 0,-4 2 1 0,1 5 1 0,-2 3-2 16,-3 0-1-16,2 5-5 0,0 5-3 16,-4 7-2-16,-1 2-1 0,-5 7 1 15,4 6 2-15,-10 13 0 0,1 10 1 16,-1 16 0-16,5 8 0 0,1 10-1 15,3 10 0-15,3 8-3 0,19 4 0 16,0-2-2-16,0-6 0 0,6 3 0 0,2 2-1 16,5-6 1-16,6-6-1 0,-5-9 0 15,0-5 1-15,4-1-1 0,1-12 0 16,-3-7 0-16,3-10 0 0,-8-4 0 16,2-10-1-16,-4-7-1 0,1-12-1 15,-7-4-3-15,3-15-8 0,-6-6-13 16,-6-16-100-16,-1-12-100 0,-3-4-253 15</inkml:trace>
  <inkml:trace contextRef="#ctx0" brushRef="#br0" timeOffset="10878.12">3233 3969 472 0,'-24'0'109'0,"2"0"4"0,-2 0-78 16,10 4-8-16,2 5-6 0,9-1-2 15,10-2-3-15,8 1-1 0,9-1-3 0,5-2-2 16,11-4 0-16,6-6-1 0,11-5-1 15,5-3-2-15,10-6-1 0,1-4-4 16,0-4-4-16,-3 0-7 0,-4-1-12 16,-9 3-20-16,-11-1-85 0,-8 4-98 15,-10 5-234-15</inkml:trace>
  <inkml:trace contextRef="#ctx0" brushRef="#br0" timeOffset="11627.74">4274 4076 388 0,'-9'-10'86'0,"-2"0"5"0,2 0-65 16,-1 2-2-16,-2 0 1 0,2 2 0 15,-1 2 0-15,1 4-2 0,0 4-2 16,-10 4-2-16,2 8 1 0,-5 15-1 15,-4 11-1-15,-1 13 0 0,-2 7-2 16,2 9-2-16,5 4-5 0,1 0-3 16,6-5-3-16,4-7-2 0,1-7 1 15,3-9-1-15,2-6-1 0,6-10-1 16,-4-9-2-16,4-13-1 0,4-12-3 0,2-16-3 16,4-10-2-16,3-9 0 0,4-11 1 15,-3-10 0-15,5-8 2 0,0-6 2 16,0-2 4-16,-3 3 2 0,3 4 2 15,1 10 1-15,-3 9 4 0,-3 14 1 16,-3 15 0-16,-2 12 0 0,0 16 0 16,-5 12-1-16,-1 10-1 0,9 14-2 15,6 8-1-15,2 6 1 0,2 2 0 0,4-1-1 16,0-6 1-16,0-4-1 0,-5-4 1 16,-1-2-1-16,-2-8-1 0,-4-1 0 15,1-2 0-15,-3-5 0 0,-1-4-1 16,-2-7-1-16,-3-5-1 0,-6-2-3 15,0-9-5-15,0 0-4 0,-10-5-2 16,1-4-3-16,-2-2-2 0,-7-7 0 16,0-1 1-16,-2-1 4 0,-3 0 5 0,-6 2 2 15,0 2 3-15,-8 0 3 0,-2 4 3 16,-3 2 2-16,-4-2 3 0,2 3 2 16,3 0 3-16,2-1 4 0,8 3 3 15,3 3 1-15,7-2 1 0,8 1 1 16,1 2-3-16,4 3-2 0,8 0-3 15,6 0-2-15,2 0 0 0,10 0-2 0,9 0-1 16,7 0-1-16,13-4 1 16,11 4-1-16,2-6-2 0,0 3-1 0,0-2-2 15,-8-3-8-15,1-1-14 0,-9 0 63 16,-8-4-172-16,3-6-114 0,-7-2-304 16</inkml:trace>
  <inkml:trace contextRef="#ctx0" brushRef="#br0" timeOffset="12143.92">4983 3023 458 0,'-20'8'102'16,"4"5"0"-16,-7 14-77 0,2 9-8 15,-3 14-3-15,1 12-2 0,-1 6 1 16,0 5 0-16,0 13 2 0,0 7 1 16,3 6 0-16,8-5 0 0,2 1-1 15,5 1-2-15,6 1-1 0,10-4-3 0,6-11-2 16,6-10-3-16,1-4-1 0,7-9-1 15,0-11-1-15,0-10-2 0,4-15-4 16,7-7-8-16,0-3-6 0,-4-13-9 16,7 0-10-16,1-15-88 0,-3-6-93 15,-8-8-217-15</inkml:trace>
  <inkml:trace contextRef="#ctx0" brushRef="#br0" timeOffset="12344.89">4921 3665 532 0,'4'0'117'0,"4"10"4"16,6 13-92-16,8 11-9 0,6 11-3 0,4 6-1 16,12 3-2-16,5 2-4 0,3-1-3 15,-4 2-1-15,-3-6-3 0,2-4 0 16,3-6-5-16,-10-1-3 0,2-10-7 15,6-4-8-15,4-10-8 0,-1-10-12 16,-10-6-77-16,-8-12-9 0,3-10-73 16,-12-6-147-16</inkml:trace>
  <inkml:trace contextRef="#ctx0" brushRef="#br0" timeOffset="12545.71">5487 3560 530 0,'-28'24'116'15,"-4"15"2"-15,4 16-91 0,-7 13-9 16,-7 7-4-16,-3 7-1 0,2 7-4 16,-5 1-1-16,-2-4-3 0,3-6-1 15,5-7-2-15,5-5-1 0,7-9-3 0,4-14-6 16,12-12-11-16,4-13-21 0,4-12-84 16,6-11-96-16,6-13-232 0</inkml:trace>
  <inkml:trace contextRef="#ctx0" brushRef="#br0" timeOffset="14028.62">5937 4459 396 0,'-3'0'95'0,"-2"0"2"0,-1 0-54 16,6 0-24-16,-2 4-6 0,2-4-4 15,0 3-4-15,0-3-2 0,0 7-2 16,3-4 0-16,-3 1 0 0,6-4 1 16,-6 5 2-16,0-5 3 0,0 3 4 0,0-3 2 15,0 0 3-15,0 0 2 0,0 0-1 16,0 0-2-16,0 0-3 0,0 0-4 15,0 0-3-15,0 0-3 0,0 0-1 16,0 0-1-16,0 0 0 0,0 0 1 16,0 0-1-16,0 0 2 0,0 0 0 15,0 0 1-15,0 0-1 0,0 0 1 16,0 0-1-16,0 0 0 0,0 0-1 0,0 0 0 16,0 0-1-16,0 0 0 0,0 0 1 15,-6 0-1-15,6 0 1 0,0 0 0 16,0 0 0-16,0 0 0 0,0 0 0 15,0 0 0-15,0 0 0 0,0 0-1 16,0 0 0-16,0 0 0 0,0-3-1 16,0 3 1-16,0 0-1 0,0 0 1 15,0 0 1-15,0 0-1 0,0 0 1 16,0-3-1-16,0 3 1 0,0 0 0 0,0 0-1 16,0 0-1-16,0 0 1 0,0 0 0 15,0 4-1-15,-2-4 0 0,2 3 1 16,0-3 0-16,0 4 0 0,0-4 0 15,0 0 0-15,0 0 0 0,0 0 0 16,0 0 1-16,0 0 0 0,0 0 0 0,0 0 0 16,0 0 0-16,0 0 0 0,0 0 0 15,0 0-1-15,0 0 0 0,0 0 1 16,-5 0-1-16,5 0 0 0,0 0 0 16,0 0 0-16,0 0 0 0,0 0 0 15,0 0 0-15,5 0 0 0,-5 0 0 16,0 0 0-16,0-4 2 0,0 4-1 15,0 0 1-15,0 0 1 0,0 0-1 16,0 0 0-16,0 0 0 0,0 0-1 16,0 0 0-16,0-3-1 0,0 3 0 15,0-6 0-15,6-1 0 0,-6 0 0 0,7-4 0 16,-3-6 0-16,4-1 0 0,1-8 1 16,4-7-1-16,6-5 0 0,1-7 0 15,4-3-1-15,0 0 1 0,2 3-1 16,2 3 0-16,0 7 0 0,-9 7 0 15,-1 6 1-15,-3 4 0 0,-5 6 1 16,2-1 1-16,-12 3 1 0,0 2 0 0,0 2 0 16,0 6 0-16,-5 0 0 0,5 0 0 15,-6 11-2-15,6 2 0 0,-2 4 0 16,2 5 1-16,-5 7 1 0,5 10 2 16,-6 7 0-16,-1 7 1 0,0 4 0 15,0 2 0-15,0 0-1 0,1-4-2 16,0-7 0-16,2-6-2 0,4-8 1 15,0-8-2-15,0-3 1 0,4-8-1 16,-4-3 0-16,0-4-1 0,5-5-3 0,-5-3-5 16,0-7-8-16,0-5-9 0,4-4-15 15,0-7-92-15,-4-7-99 0,0-8-237 16</inkml:trace>
  <inkml:trace contextRef="#ctx0" brushRef="#br0" timeOffset="14462.1">6332 2787 388 0,'0'-8'95'16,"-5"8"2"-16,5-3-58 0,0 3-13 0,0 0-5 15,0 0-3-15,0 3-4 0,6 5-4 16,0 4 2-16,1 4 2 0,6 7 1 15,-1 4 1-15,2 7 1 0,3 7 0 16,0 7-1-16,1 8-2 0,1 10-2 16,2 9 0-16,0 3-1 0,0 8-2 15,-2 11 0-15,-1 9-2 0,3 5 0 16,-6-1-1-16,-6 1-3 0,-9-2-1 16,0-1-1-16,0-10 0 0,0-12 0 0,-18-12-1 15,-2-10 1-15,2-7-1 0,-3-8 0 16,-4-8-1-16,1-8-6 0,-5-5-10 15,6-11-12-15,-1-6-21 0,4-11-81 16,5-5-96-16,1-8-222 0</inkml:trace>
  <inkml:trace contextRef="#ctx0" brushRef="#br0" timeOffset="15245.25">6933 4807 370 0,'5'-4'88'0,"-5"4"4"0,4 0-54 15,-4 0-2-15,0 0 3 0,0 0-2 0,0-3-3 16,-7 3-2-16,0 0-3 0,-1-5-6 16,-7 5-7-16,-1-6-6 0,-11 6-2 15,-8-7-2-15,-16 4-2 0,-8-1-1 16,-7 4-1-16,-9 0-2 0,-17 7 1 16,-12 1-1-16,-2 2 0 0,-11 6 1 15,-18 0-1-15,-12 5 1 0,-7 0 0 16,-3-1 0-16,-3-3 0 0,-7 1 1 15,-6-5 0-15,9 1 0 0,1-3 1 0,-8-5 2 16,-2 0 0-16,5 3 2 0,1-2 1 16,6 1 0-16,3 0-1 0,-1 0 0 15,7 2-1-15,10-1-2 0,-1 0-2 16,4-3 0-16,7 0 1 0,6 1 1 16,12-3 2-16,12 2 3 0,8-6 2 15,8 5 0-15,15 0 1 0,9-1-1 16,14-4-3-16,3 6-2 0,12-2-5 15,7-1-10-15,12 1-10 0,6 0-9 0,16 2-17 16,11 0-102-16,8-2-111 0,5-4-261 16</inkml:trace>
  <inkml:trace contextRef="#ctx0" brushRef="#br0" timeOffset="16095.16">3792 6167 454 0,'-15'0'108'0,"-3"0"6"16,7 3-72-16,2-3-8 0,1 0-4 15,2 0-4-15,2 0-5 0,4-7-6 16,-5 0-5-16,0-3-3 0,-1-2-3 16,-3-5-2-16,-2 2-1 0,-4-3 1 15,-10-1-1-15,-1 1 2 0,-6 0 0 0,-4 5 3 16,3 3 0-16,-1 4 1 0,-2 6-1 16,9 4 0-16,0 7 0 0,5 10-2 15,-2 12-2-15,2 7-1 0,2 11 0 16,3 6 0-16,3 5 0 0,7 0-1 15,7-5 1-15,0-8-1 0,12-6 0 16,0-10 0-16,4-9 0 0,2-8 0 16,-1-7-1-16,6-9 1 0,-1-5 0 15,3-12 1-15,1-11-1 0,1-16 1 0,6-14 1 16,1-12-1-16,0-8-1 0,2-13-3 16,-7-10-1-16,-2-7-3 0,-6 3 1 15,-9 8-1-15,0 8 0 0,-6 8 1 16,-6 17 4-16,0 17 1 0,2 18 2 15,-2 13 0-15,0 10 0 0,6 10 1 16,0 9-1-16,1 11 0 0,7 17 1 16,-2 15 0-16,3 16 0 0,2 11 1 15,-1 8 0-15,-3 11 0 0,0 6 1 0,-4-4-1 16,-1-4 0-16,-5-11 0 0,-3-7 0 16,-3-8-1-16,3-16 0 0,-5-11-2 15,5-16-3-15,0-10-5 0,0-10-9 16,6-11-13-16,0-11-99 0,1-10-4 15,0-11-86-15,-3-12-170 0</inkml:trace>
  <inkml:trace contextRef="#ctx0" brushRef="#br0" timeOffset="16894.16">4399 5575 522 0,'-12'-9'120'0,"3"-1"2"0,2 2-86 16,2 5-11-16,1 3-9 0,4-4-3 16,0 4-4-16,0 0-3 0,5 0-3 15,1 5-2-15,0-1 0 0,4 5 1 16,1 1 1-16,-1 2 2 0,6 5 0 0,1 8 2 16,5 2 1-16,5 7 1 0,5 4 0 15,4 8 0-15,5 5-1 0,1 0-1 16,-2-1 0-16,-4 3-1 0,0 2 0 15,-7-3-2-15,-3-3 0 0,0-1-1 16,-4-2 0-16,-1-1-1 0,1-4 0 16,-1-8 0-16,1-8-1 0,-3-2 0 15,1-6-2-15,1-7-5 0,-1-4-5 16,-1-6-6-16,-6-7-12 0,1-6-14 16,-7-10-99-16,-7-8-102 0,0-8-250 0</inkml:trace>
  <inkml:trace contextRef="#ctx0" brushRef="#br0" timeOffset="17145.02">4918 5404 495 0,'-15'-6'122'0,"-6"6"3"0,-3 8-75 0,-2 9-14 16,-5 7-10-16,-2 4-7 0,-8 3-6 16,-1 8-6-16,0 6-1 0,-2 4-2 15,-1 6 0-15,5 6-1 0,2 3 1 16,6 2 0-16,3-3 0 0,6 0-1 15,0-2 0-15,2-4 0 0,2-6-1 16,2-2-1-16,4-3 0 0,1-8 0 16,5-9-2-16,1-7-2 0,6-5-1 0,-4-6-2 15,4-6-5-15,0-5-7 0,0-5-9 16,0-6-12-16,9-4-93 0,-2-5-97 16,6-3-237-16</inkml:trace>
  <inkml:trace contextRef="#ctx0" brushRef="#br0" timeOffset="17862.3">5218 6517 456 0,'-10'0'112'0,"-2"0"4"16,0 5-69-16,2-1-10 0,-1 1-6 16,-4 6 19-16,10-4-33 15,5 0-4-15,0-2-2 0,0 0-4 0,0-2-1 16,6-3-3-16,7 0 0 0,4-8-1 15,5-6 0-15,2-5 0 0,5-9 0 16,1-11 1-16,0-6-1 0,1-7 0 16,4-3-1-16,-5 0 0 0,-3 4 0 15,-5 5 0-15,-1 11-1 0,-2 9 0 16,-11 10 0-16,-8 11 1 0,0 12 1 16,0 14 0-16,0 11 1 0,0 13 0 0,-4 10 2 15,0 8-1-15,4 3 1 0,-5 0-1 16,2-2 0-16,-2 1 1 0,1-7 0 15,1-5-1-15,3-1 1 0,-6-6-1 16,6-5-1-16,6-9-2 0,-2-10-4 16,0-5-9-16,1-9-7 0,0-8-15 15,-3-10-108-15,-2-9-110 0,6-6-274 16</inkml:trace>
  <inkml:trace contextRef="#ctx0" brushRef="#br0" timeOffset="18610.27">7535 4560 516 0,'-16'-12'119'16,"5"2"4"-16,1 2-85 0,1 1-14 0,9 7-8 16,8 0-3-16,6 0-5 0,8 0-4 15,11 6-3-15,10-3 1 0,8 3-1 16,5-2 1-16,5 2-1 0,1-1 0 16,6-5 0-16,0 3-1 0,1-3 1 15,-1-3 0-15,-4-2 0 0,-3 0-2 16,-5 2-1-16,-9-1-4 0,-8 0-2 0,-10-1-2 15,-6 0-3-15,-10 0 0 0,-3 2-3 16,-10 3-5-16,0-5-4 0,-15 5-12 16,1 7-77-16,-10-1-85 0,-5 6-209 15</inkml:trace>
  <inkml:trace contextRef="#ctx0" brushRef="#br0" timeOffset="18777.9">7807 4957 401 0,'-28'18'99'0,"3"-5"3"15,6-2-63-15,12 0-7 0,7-4-1 16,11 1-3-16,9-3-4 0,9-1-3 16,9-4-3-16,8 2 0 0,9-2-2 15,13-6-5-15,3 1-3 0,8-4-2 16,-1-1-1-16,2-4-4 0,2 4-8 16,-3 1-12-16,-5-3-18 0,-3 0-87 15,-7-2-96-15,-5-3-233 0</inkml:trace>
  <inkml:trace contextRef="#ctx0" brushRef="#br0" timeOffset="19361.29">10053 3966 521 0,'4'3'118'15,"-4"-3"0"-15,2 0-63 0,-2 4-45 16,7-4-6-16,-1 6-2 0,1-6 1 0,4 0-1 16,-4 0 0-16,-2-8 0 0,-5-9 1 15,0-5 0-15,-6-11-1 0,-4-6 1 16,-4-10-1-16,-1-2-1 0,-6 1 1 15,-3 5 1-15,-3 7 3 0,-5 9 1 16,-3 13 1-16,-4 16 0 0,-2 12 1 16,-2 19 0-16,3 13-2 0,4 13-3 15,6 7-1-15,4 9-1 0,9 2 0 16,6 1-1-16,6-3 0 0,11-6 0 16,5-8-1-16,2-9 1 0,6-10-2 0,4-16-2 15,3-21 0-15,7-20-2 0,-1-20-1 16,2-19 1-16,3-15 0 0,-3-17 1 15,-6-14 1-15,-1-3 2 0,-7 1 0 16,-10-4 0-16,-7 3 0 0,-3 4 0 16,-8 9 0-16,-3 18-1 0,1 11 1 0,-1 14 1 15,5 19 0-15,-1 19 0 0,1 22 1 16,4 24 2-16,-3 15 1 0,5 16 1 16,-3 21 1-16,-2 20 0 0,-1 11 1 15,0 0-1-15,-2 7-1 0,0-6-1 16,-2 1-1-16,2-14-2 0,8-15-2 15,0-15-3-15,0-11-3 0,8-17-6 16,-1-11-10-16,4-16-10 0,1-9-14 16,-3-9-85-16,0-7-93 0,2-8-222 15</inkml:trace>
  <inkml:trace contextRef="#ctx0" brushRef="#br0" timeOffset="19945.18">11078 3182 516 0,'-8'-26'114'0,"-4"-1"2"0,1 5-91 16,-3 7-7-16,-1 0-8 0,-5 1-2 16,1-1-4-16,-4 2-2 0,-3 2 3 15,-5 6 2-15,-2 0 3 0,-2 5 1 16,-4 9 1-16,-1 9 1 0,1 10 1 0,1 5-1 15,5 16-3-15,12 9 0 0,7 9-1 16,6 9-1-16,8 14 0 0,9 7 0 16,9 10-2-16,2-2 0 0,2 5-2 15,-2 8 0-15,9 1-2 0,-6-7 0 16,2-11-1-16,-6-8 0 0,-3 1 0 16,-3-12 0-16,0-9-1 0,-6-12 0 0,0-8 0 15,-1-4 1-15,-2-11-1 0,-4-10-2 16,3-9-3-16,-3-9-7 0,0-10-10 15,0-19-17-15,0-12-101 0,0-13-109 16,0-9-262-16</inkml:trace>
  <inkml:trace contextRef="#ctx0" brushRef="#br0" timeOffset="20143.8">10304 3964 606 0,'-3'-4'131'15,"3"0"2"-15,13 0-104 0,10 4-11 16,10 0-5-16,11-6-3 0,11 6-2 16,11-5-2-16,8 5-8 0,3-5-9 15,-4 1-17-15,1 4-23 0,-3-6-87 16,-5-2-104-16,-12-3-240 0</inkml:trace>
  <inkml:trace contextRef="#ctx0" brushRef="#br0" timeOffset="20694.45">11322 4013 563 0,'-15'4'124'0,"-3"11"1"0,2 6-100 16,0 13-10-16,1 7-1 0,3 9-3 15,3 4-4-15,4 3-4 0,5-1 0 16,4-3-1-16,0-5 0 0,2-8-2 15,0-3 0-15,1-7-1 0,-3-7 0 16,-4-7 0-16,0-4-1 0,0-6 0 16,-5-6 0-16,-1-12 0 0,-1-4 1 15,-6-15 1-15,0-11-1 0,0-15 1 0,0-14 0 16,2-9 1-16,-3-6 0 0,0-8 0 16,6 7 1-16,5 5 0 0,3 9 1 15,3 14 0-15,9 12 0 0,3 12 0 16,9 14 0-16,3 11-1 0,-1 10-1 15,1 10-1-15,1 12 1 0,-4 6-1 16,-2 12 0-16,-2 3 0 0,-7 3 1 16,-3 3 0-16,-6 1 0 0,-4-5 0 15,-8-1 1-15,-4-5 1 0,-3-5 0 0,-5-2 1 16,-1-6-1-16,2-5 0 0,1-4-1 16,9-4-1-16,9-5-2 0,0-2 1 15,16 3-2-15,10 2 1 0,6 0 0 16,2 6 1-16,6 1 1 0,-2 3 1 15,-1 4 1-15,0-1 0 0,-5 2 0 16,-4-2 1-16,-3 3 0 0,-6-1 1 0,-10-2-1 16,-9 2 1-16,-4-3 0 0,-10 3 0 15,-5-2 1-15,-5-2-1 0,-5-8-1 16,-4-8 0-16,-1-6-3 0,0-9-2 16,1-9-1-16,2-4-3 0,-3-2-4 15,5 1-6-15,1 2-7 0,-2 5-12 16,-3 4-12-16,-1 5-93 0,1 7-101 15,3 0-238-15</inkml:trace>
  <inkml:trace contextRef="#ctx0" brushRef="#br0" timeOffset="21744.53">12501 2827 381 0,'0'-14'85'0,"0"0"0"15,0 4-66-15,0 3-7 0,0 3-4 16,0 4-2-16,-3 0-3 0,3 0-2 15,0-4 2-15,0 4 3 0,0 0 3 16,-3 0 1-16,-1 0 2 0,-5 8 0 16,1 4 3-16,-7 6-1 0,-5 6-1 15,-4 7-1-15,-8 12 2 0,-3 16 1 0,-10 10 1 16,-2 14-1-16,1 9 0 0,0 8 0 16,7 8-1-16,9 8-3 0,7-5 0 15,15-5-1-15,8-8-1 0,0-5 0 16,8-6-3-16,11-9 0 0,4-10-2 15,6-10-1-15,9-5-1 0,4-8-5 16,3-11-7-16,3-8-8 0,-5-9-19 0,0-8-89 16,-7-9-99-16,-2-5-237 0</inkml:trace>
  <inkml:trace contextRef="#ctx0" brushRef="#br0" timeOffset="22044.72">12414 4032 557 0,'0'0'114'15,"0"0"1"-15,6-5-99 0,7-6-11 16,9-12-3-16,8-7-4 0,13-15-4 16,16-8-4-16,2-12-5 0,9-5-5 15,-3-3-3-15,3-3 0 0,-7 1 2 16,-11 7 4-16,-11 8 7 0,-9 11 8 15,-12 10 8-15,-6 13 9 0,-8 19 8 0,-6 20 4 16,-6 18 4-16,-7 17 0 0,-1 15-2 16,-5 12-3-16,-1 14-4 0,0 5-6 15,2-3-4-15,3-4-3 0,0 0-1 16,3-6-1-16,5-8-2 0,1-9-2 16,6-8-5-16,5-8-9 0,2-9-16 15,3-12 20-15,6-20-126 0,1-11-108 16,3-16-268-16</inkml:trace>
  <inkml:trace contextRef="#ctx0" brushRef="#br0" timeOffset="22378.14">13385 3769 503 0,'-6'27'117'0,"-5"6"3"16,2 6-85-16,1 6-6 0,2-2-3 15,6-3-7-15,0-4-5 0,8-4-4 0,0-4-3 16,4-5-3-16,2-4-3 0,0-7 0 15,5-3-1-15,-1-9 0 0,2-7-1 16,1-7 1-16,-1-9 1 0,-1-4 0 16,-3-9 0-16,0-5-1 0,-6-3 1 15,1-3-1-15,-4 2 1 0,-7-2-1 16,2 2 1-16,-2 5 3 0,-7 4 1 16,-1 6 3-16,-5 5-1 0,-5 3 1 15,1 6 0-15,-3 7-2 0,-3 2-1 0,3 4-3 16,-1 3-2-16,2 7 0 0,0 7 0 15,4 9 0-15,-3 7 0 0,5 12 0 16,-1 7 0-16,5 8 0 0,-3 1-7 16,2 0-9-16,1 2-16 0,3-3-103 15,-3-7-107-15,4-9-270 0</inkml:trace>
  <inkml:trace contextRef="#ctx0" brushRef="#br0" timeOffset="22710.84">14014 3584 512 0,'6'23'116'0,"-6"9"2"0,-4 14-92 16,-2 5-3-16,-1 5-2 0,1 0-3 16,3-2-6-16,-2-7-3 0,5-1-3 15,0-12-1-15,0-6-3 0,6-8-1 16,1-7 0-16,5-9-1 0,4-9 0 15,3-11 1-15,5-9-1 0,3-14 1 16,2-11 0-16,3-8 0 0,1-9 0 16,-1-1-1-16,0-2 1 0,-8 8 0 15,-1 5 0-15,-9 9 2 0,-9 8 0 16,-10 10 2-16,-14 3 0 0,-6 8 0 0,-5 7 0 16,-8 7 0-16,-1 10-2 0,0 6-1 15,4 9-1-15,1 11 0 0,2 6-1 16,1 8-2-16,-2 2-4 0,3 7-10 15,0 3-16-15,4-1-98 0,5-8-106 16,6-7-258-16</inkml:trace>
  <inkml:trace contextRef="#ctx0" brushRef="#br0" timeOffset="23090.01">15053 3845 651 0,'7'-7'142'0,"-7"0"1"0,0 3-104 16,0 11-25-16,3 1-9 0,3 2-2 15,5-1-3-15,-1 3-2 0,7 1-1 16,1-5-2-16,4-3 0 0,4 0 0 15,3-5-1-15,4 0-2 0,4-8-4 0,1 0-4 16,2-1-11-16,-2 0-14 0,0-1-97 16,-5 3-102-16,0-1-249 0</inkml:trace>
  <inkml:trace contextRef="#ctx0" brushRef="#br0" timeOffset="23377.55">15665 3464 592 0,'-19'13'125'16,"-2"12"0"-16,4 12-101 0,3 12-18 15,11 12-3-15,6 6 0 0,8 1 0 16,8-2-1-16,8-1 0 0,7-7-1 0,5-4-2 15,1-7-2-15,3-5-1 0,0-5-7 16,-3-4-1-16,-1-9-2 0,-6-5-2 16,-5-8-4-16,-2-8-3 0,-3-11-7 15,-3-10-9-15,-2-7-75 0,-1-4-85 16,-7-8-201-16</inkml:trace>
  <inkml:trace contextRef="#ctx0" brushRef="#br0" timeOffset="23577.52">16161 3617 478 0,'-14'-3'118'0,"-4"9"1"0,-3 8-63 16,-6 3-24-16,1 8-10 0,-5 11-6 16,-5 8-4-16,-2 7-3 0,-3-1-2 15,-11 5 0-15,-4 3-2 0,-2 6-2 16,-1-4-1-16,-1-1 0 0,2-2 0 16,1-4-1-16,8-5-1 0,9-6 0 0,5-13-2 15,4-6-3-15,11-10-6 0,10-6-7 16,10-7-7-16,0 0-14 0,6-9-88 15,4 0-93-15,4-7-224 0</inkml:trace>
  <inkml:trace contextRef="#ctx0" brushRef="#br0" timeOffset="23961.54">16302 4395 489 0,'-25'15'102'0,"0"-2"2"16,3 2-94-16,6-2-5 16,5-5 0-16,7-1 0 0,4-1 0 0,2-6-2 15,11-6 1-15,3-6-1 0,10-7 1 16,5-9 0-16,7-9-1 0,4-12-1 15,3-3-2-15,2-3-1 0,-5 1 1 16,-5 7 1-16,-8 10 4 0,-5 6 3 16,-9 13 5-16,-3 10 4 0,-7 8 2 0,-5 15 1 15,0 4-1-15,0 12-2 0,0 3-4 16,-6 5-2-16,1 5-4 0,5 0-3 16,-3-1-1-16,3-3 0 0,0-7-3 15,0-3-2-15,0-4-7 0,0-7-8 16,0-6-11-16,0-3 15 0,0-10-117 15,0-11-101-15,5-5-246 0</inkml:trace>
  <inkml:trace contextRef="#ctx0" brushRef="#br0" timeOffset="24344.6">16815 2995 391 0,'-14'0'87'0,"1"6"2"0,5 0-66 16,3-2-4-16,5 2 2 0,2 0 2 15,9 0 2-15,3 3 1 0,2 1 3 16,8 6 1-16,2 3-1 0,6 10-2 0,0 5-3 16,1 15-3-16,-3 9-2 0,2 12-4 15,-9 16-4-15,-4 8-2 0,-4 13-4 16,-8 6-1-16,-7 3-2 0,0-1-2 16,-12 1 0-16,0-13 0 0,-3-9 0 15,-6-15 3-15,-4-10 4 0,-6-14 1 16,-3-8 2-16,-5-11 0 0,-1-7-1 0,-4-8-6 15,1-7-11-15,3-4-20 0,6-10-113 16,8-10-116-16,8-9-288 0</inkml:trace>
  <inkml:trace contextRef="#ctx0" brushRef="#br0" timeOffset="25244.08">17353 4667 446 0,'-14'-10'123'0,"0"0"2"0,-5-3-17 0,3 3-76 16,-4 3-10-16,-4 0-4 0,3 1-7 15,-3 0-6-15,-3 0-1 0,-3 6-2 16,-7-6-1-16,-9 6 0 0,-2-4 0 15,-12 0-1-15,-12 4 1 0,-6 0-1 16,-8 0 1-16,-11-4-1 0,-11 4 1 16,-2 0-1-16,-7 0 0 0,-7 4 0 0,-8-4 1 15,-1 0-1-15,-6 6 0 0,-3-2 1 16,-3 2-1-16,-1-2 1 0,-5 2-1 16,-2 1 1-16,-5-2-1 0,-1 0 1 15,-5 1 0-15,-2-6 0 0,-8 0 0 16,-3 7 1-16,-1-7-1 0,-13 8 0 15,5 3 0-15,-5-1 0 0,-2 5 1 16,0 1 4-16,-8-3 3 0,9 5 3 16,2-2 2-16,-6-4 2 0,13 1 1 15,2-1-1-15,1-4-2 0,13-1-2 0,1 3-1 16,1-10-1-16,11 4 0 0,4-4 0 16,5 0 1-16,5 0 0 0,3 0-1 15,10 0-2-15,9 3 0 0,-2 3-2 16,1-2-2-16,9 3-1 0,10 4-1 15,5 1-1-15,3-2 0 0,9-2 0 16,9-2-1-16,14-1 1 0,7 0-1 0,12-5-1 16,14 0-10-16,15 0-11 0,12 0-12 15,26 0-18-15,13-6-111 0,12-4-123 16,17-5-287-16</inkml:trace>
  <inkml:trace contextRef="#ctx0" brushRef="#br0" timeOffset="27560.39">12927 6098 398 0,'0'-7'89'0,"-4"1"1"16,-5 2-59-16,2 1-17 0,1-2-4 15,0 1-1-15,-5-5-2 0,5-2-1 16,-6-4 0-16,1-6-1 0,-5-8 0 16,-4-8-1-16,0-4 3 0,-6-6 2 0,-1-3 4 15,-1-2 3-15,-4 6 0 0,2 10-1 16,1 8 0-16,-1 8-3 0,1 12-2 16,2 12-4-16,4 11-1 0,0 8-1 15,2 13-1-15,3 8 1 0,3 7-1 16,3 6 1-16,3 0-1 0,9-2 0 15,0 0 0-15,5-7-1 0,5-6 0 16,3-10-1-16,6-9 0 0,2-9 0 16,1-14 1-16,11-9 0 0,4-11-1 15,3-15 1-15,5-15 0 0,3-14 0 0,-2-10-1 16,0-7 0-16,-8-4-1 0,-5-8-1 16,-10-4-1-16,-4 11 0 0,-7 8 0 15,-4 9 0-15,-4 13 0 0,-4 9 2 16,0 14 0-16,0 17 1 0,0 12-1 15,0 10 1-15,0 8 1 0,2 17 1 16,-2 13 0-16,0 10 2 0,7 8 2 0,-7 12 0 16,0 4 1-16,3 11-2 0,-3-2 0 15,0-2-2-15,0-5-2 0,4-2 0 16,0-12-1-16,1-6 0 0,-1-10-1 16,3-13-2-16,-4-7-4 0,1-9-6 15,1-7-6-15,-5-10-10 0,5-10-100 16,-5-8-99-16,3-5-245 0</inkml:trace>
  <inkml:trace contextRef="#ctx0" brushRef="#br0" timeOffset="28192.94">13455 5704 278 0,'-3'-18'83'0,"-4"-1"4"16,0 0 3-16,1 0-56 0,0 4-6 16,1 2-4-16,2 2-3 0,-1 1-1 15,4 2-2-15,-7 2 1 0,7-1 0 16,-2 4-1-16,2-1-2 0,0 4-3 0,0-4-1 15,4 4-1-15,1 4-1 0,6 4-1 16,0 7 2-16,5 11 1 0,-1 4 1 16,5 12 0-16,1 7-2 0,4 7-1 15,0 4-2-15,3-1-2 0,-1-6-3 16,5 2-1-16,1-6 0 0,1-6 0 16,-2-6-1-16,-1-5-2 0,-4-6-2 0,-1-4-3 15,-5-7-5-15,-3-8-4 0,-4-7-7 16,-4-8-10-16,2-7-2 0,-6-8-92 15,-6-4-90-15,0-6-222 0</inkml:trace>
  <inkml:trace contextRef="#ctx0" brushRef="#br0" timeOffset="28441.81">13876 5548 478 0,'0'-10'109'16,"-7"6"-1"-16,2-1-79 0,5 5-12 15,-2 5-6-15,-4 3-4 0,-2 9-2 16,-9 5-1-16,-3 13-1 0,-12 5 0 16,-5 8 1-16,-6 9 1 0,1 5-2 0,-5 0 1 15,2-2 0-15,0-5-1 0,5 0 1 16,5-3-2-16,-1-8 1 0,8-6-2 16,6-6-5-16,4-3-8 0,5-4-9 15,7-3-15-15,6-8-80 0,0-3-88 16,0-11-210-16</inkml:trace>
  <inkml:trace contextRef="#ctx0" brushRef="#br0" timeOffset="29727.15">13863 6329 258 0,'-6'0'72'0,"0"-6"6"0,4 6-32 15,-3-5-4-15,-1 5-2 0,6-3-4 16,-3 3-6-16,3-4-3 0,0 4-2 16,-4 0-2-16,4 0-2 0,0 0-2 15,0 0 0-15,0 0-2 0,0-4-2 0,0 1-3 16,4-2-2-16,3-2-3 0,1-4-2 16,4-5-3-16,4-7-1 0,3-5 0 15,5-2 0-15,4-8-1 0,0-4-1 16,-2-3 1-16,1-1-1 0,-3 0 1 15,-3 4-1-15,-6 6 1 0,-3 6-1 16,-2 6 1-16,-7 9-2 0,-3 11 1 16,0 10 0-16,-7 8 1 0,0 11 0 0,-1 7 2 15,-5 9 3-15,1 6 2 0,0 7 2 16,-1 3 1-16,4-3 0 0,-3 0 1 16,6 1-2-16,0-1-2 0,4-6-1 15,2-8-2-15,-5-7-2 0,5-2-5 16,0-8-8-16,5-10-9 0,-5-5-10 15,2-8-96-15,-2 0-99 0,6-15-241 16</inkml:trace>
  <inkml:trace contextRef="#ctx0" brushRef="#br0" timeOffset="39925.33">972 7361 337 0,'-4'-5'79'16,"4"1"1"-16,-4 1-51 0,4-2-11 15,0 5-11-15,0 0-3 0,0 0-3 16,0 0-1-16,-4 0 0 0,4 0 0 0,0 0 2 16,0 0 2-16,0 0 2 0,0 0 2 15,0 0 0-15,-4 0-1 0,4 0-1 16,0 0-2-16,0 0-2 0,0 6-1 16,0-2-1-16,0 0-1 0,-3 1 1 15,3 1 0-15,-5 0-1 0,2-2 1 0,3 0 0 16,-6-4 1-16,6 3 1 0,-2-3 0 15,2 0 1-15,0 0 0 0,0 0-1 16,0 0 0-16,0 0 0 0,0 0-2 16,0 0 0-16,0 0-1 0,2 5 1 15,-2-5 0-15,0 0-1 0,0 0-1 16,0 0 1-16,0 3 0 0,-2-3 0 16,2 0 0-16,-4 0 2 0,4 0 3 0,0 0 1 15,-4 0 2-15,4 0 0 0,0 0 0 16,0-5 0-16,0 5-1 0,0-6-2 15,0 2 0-15,0 1-1 0,0-1 0 16,0-1 0-16,4 1 0 0,-4 4 0 16,0-5-1-16,0 2 0 0,0 0-1 15,0 0 0-15,4-4 0 0,-4 3-1 16,0-2 1-16,4 0-1 0,-4-1 0 16,4 1 0-16,-4 0 1 0,0 3-1 15,5-1 0-15,-5 4 0 0,0-3 0 0,0 3-1 16,0 0 0-16,0 0 0 0,0 0-1 15,0 0-1-15,0 0 1 0,0 0 1 16,0 0 1-16,0 0 1 0,0 0 1 16,-5 0 2-16,5 0 0 0,0 0 1 15,0 0-1-15,0 0 0 0,0 0-1 16,0 0-1-16,0 0-1 0,0 0-2 0,0 0 0 16,0 0 0-16,-6 0 0 0,1 4-1 15,0 1 1-15,-3-1 0 0,1-1 1 16,-3 1 1-16,4-4 1 0,0 0 0 15,0 0 1-15,6 0 0 0,-4 0 0 16,4 0-1-16,0 0 1 0,-4 5-2 16,4 1-1-16,-6-2 0 0,2 6 0 15,-1 2 0-15,-3 0-1 0,-1 3 1 16,2 1-1-16,-1-2 1 0,-1 0 0 0,2-1 0 16,-2 2 1-16,4-1 0 0,1 4 0 15,0 0 0-15,0 4 0 0,1 2 0 16,3 1 0-16,-4 4 1 0,4 0-1 15,0 0 0-15,0-2-1 0,0-1 0 16,5-2 0-16,1-2 0 0,3-7 0 16,2-2 0-16,4-4 1 0,5-3 0 15,3-2 1-15,6-4 0 0,4 0 1 0,6-8-1 16,3-3 0-16,1-3 0 0,-1-6 0 16,0-2-1-16,-5-3 0 0,-4-1 0 15,-6-2-1-15,-5-4 1 0,-4-4-1 16,-5-2 0-16,-3-1 1 0,-7-5-1 15,-3 0 0-15,-6 0 0 0,-2 0 0 16,-7 6 0-16,-2 1-1 0,0 7 1 16,-3 6-1-16,-6 5 0 0,0 5-1 0,-5 5 1 15,-5 9-1-15,-3 11 1 0,-2 3 1 16,0 9-1-16,5 4 2 0,-1 8-1 16,7 5 1-16,5 3-5 0,6 2-9 15,4-2-93-15,2 0-87 0,4-4-231 16</inkml:trace>
  <inkml:trace contextRef="#ctx0" brushRef="#br0" timeOffset="41941.4">1515 7855 415 0,'-26'-6'98'15,"1"-1"3"-15,5 1-66 0,7 6-8 16,4 0-6-16,0 0-4 0,2 9-4 15,-1 2-3-15,0 7 1 0,0 7 0 16,-1 5 0-16,-3 9 0 0,1 4 0 16,-6 9 0-16,1 3-2 0,-3 2-3 15,3-1-1-15,-1 0-3 0,4-5-2 0,3-5-3 16,5-6-5-16,5-7-5 0,4-10-6 16,3-9-12-16,2-7-86 0,4-7 0 15,2-14-71-15,1-7-141 0</inkml:trace>
  <inkml:trace contextRef="#ctx0" brushRef="#br0" timeOffset="42390.05">2064 7511 453 0,'-19'13'105'0,"-5"3"2"16,-2 8-60-16,3 15-29 0,2 4-5 16,2 5-2-16,5 4-2 0,2 2-2 0,6 0-2 15,2-4-1-15,4-2-1 0,0-6-1 16,0-6-1-16,9-6 0 0,-2-9 0 16,3-9 0-16,3-6 2 0,5-6 3 15,1-11 0-15,7-3 2 0,1-9 1 16,6-8 0-16,0-9-1 0,0-7-1 15,-3-8-3-15,0-4-1 0,-5-4-1 16,-3 0-1-16,-7-1 0 0,-6 4 0 0,-5 2-1 16,-4 4 0-16,-9 8 1 15,-4 7-1-15,-7 5 1 0,-6 12-1 0,-3 9 1 16,-8 13 1-16,-3 13-1 0,0 9 2 16,0 9-1-16,6 9 0 0,-1 5 0 15,5 8 0-15,6 1 0 0,5 3-2 16,2 0-1-16,7-2-5 0,4-4-5 15,6-3-4-15,4-8-5 0,8-9-3 16,8-6-2-16,2-11-2 0,8-7-1 0,3-7-1 16,8-5-2-16,4-4-12 0,1-1-59 15,-3-6-71-15,2 4-168 0</inkml:trace>
  <inkml:trace contextRef="#ctx0" brushRef="#br0" timeOffset="43990.47">2717 7394 325 0,'-4'0'75'0,"0"0"3"0,1 0-46 15,3 0-15-15,-6 5-5 0,6-5-1 16,0 0 2-16,-4 3 3 0,4-3 1 16,-3 0 2-16,3 4 1 0,-8-4 1 15,8 0-2-15,0 3-3 0,-1-3-4 16,1 0-3-16,0 0-3 0,3 4-3 0,3-4-2 16,-3 4 0-16,1-4 0 0,2 3 0 15,-1-3-1-15,1 5 1 0,-3-1 0 16,3-4-1-16,-6 0 0 0,3 3 0 15,-3-3 1-15,4 0-1 0,-4 0 0 16,4 0 1-16,-4 4 0 0,7-4 0 16,-4 0-1-16,3 0 1 0,0 0 0 15,0 0-1-15,-1 0 1 0,-3 0-1 16,-2 0 0-16,0 4 2 0,5-4 2 0,-5 0 1 16,-5 0 2-16,5 3 0 0,-2-3-1 15,2 4 1-15,0-4-1 0,0 6-3 16,0-6-1-16,2 4-1 0,4-4-1 15,1 3 1-15,-1-3 0 0,1 4-1 16,-2-4 1-16,1 0-1 0,-6 0 0 16,3 0 1-16,-3 3-1 0,0-3 0 15,0 7 1-15,-2-3-1 0,-3-1 1 0,5 4-1 16,-2-3 0-16,2 1 1 0,0 1-1 16,0-2 0-16,0 0 0 0,0-1 1 15,0-3-1-15,0 5 0 0,0-5 1 16,0 0-1-16,0 0 1 0,0 0 1 15,0 0 0-15,2 0 1 0,-2 0-1 16,0 0 1-16,5 0-1 0,-5 0 0 16,0-5-1-16,3 5-1 0,-3 0 1 0,0-3-1 15,0-1 1-15,0 0-1 0,0 1 1 16,6-4-1-16,-6 2 0 0,0-1 0 16,0-1 1-16,0 1-1 0,0 1 0 15,0 0 1-15,0 2-1 0,0 3 1 16,0-5-1-16,-6 5 1 0,6 0-1 15,-2 0 0-15,-3 0 0 0,2 5 0 16,-2-5 0-16,-2 4 0 0,-4-4 0 16,2 4 1-16,-3-4-1 0,0 0 0 0,4 0 1 15,-4 0 0-15,3 0 0 0,2 0 0 16,1 0 1-16,1 0 0 0,1 0 0 16,4 0-1-16,-3 0 0 0,3 0-1 15,0 0 1-15,0 0-1 0,3-4 0 16,-3 4 0-16,4-3 0 0,-4-1 1 15,4 4-1-15,-4-6 1 0,0 6-1 16,0-5 1-16,0 5-1 0,0-4 0 0,0 4 0 16,0 0 0-16,0 0 0 0,0 0-1 15,0 0 1-15,0 0 0 0,0 0 0 16,0 0 0-16,0 0 0 0,0 0 1 16,0 0-1-16,0-5 1 0,0 2-1 15,0-5 0-15,0 3 1 0,0-5-1 16,0 2 1-16,0 0 1 0,0-1 1 15,0 1 0-15,0 1 0 0,0 3 0 0,2-1 0 16,-2 5-1-16,0-4-1 0,0 4 0 16,5 0-1-16,-5 0 0 0,0 0 0 15,0 0 0-15,0 4 0 0,2-4 0 16,-2 7 0-16,0-3 1 0,0 2-1 16,0 0 0-16,0 1 0 0,5 1 0 15,-5-1 1-15,0 3-1 0,0 3 2 16,0 4-1-16,-5 1 2 0,5 4 0 0,-4 5 0 15,4 1 0-15,-5 2 0 0,5 5 0 16,-4 0-2-16,4 2 1 0,0 2-1 16,6 0 0-16,-1-1-1 0,8-1 0 15,-3-5 1-15,9-4-1 0,-1-5 1 16,3-6 0-16,4-9 0 0,-3-8 0 16,5 0 0-16,3-12 0 0,3-6 1 15,2-6-1-15,5-5 0 0,5-6 0 16,1-4 0-16,-5-2 0 0,0-1-1 0,-3-2 0 15,-6-3 0-15,-7-1-1 0,-8 2 0 16,-4-2 0-16,-1 2 1 0,-7 7-1 16,-5 3 0-16,0 9 1 0,-5 9-1 15,-1 5 0-15,-3 13-1 0,-1 11 1 16,-2 9 0-16,2 9 0 0,-2 10 1 16,-1 9 1-16,0 11 0 0,-1 7 0 15,-4 7 0-15,2 7 1 0,-2 2-1 16,-2-2 1-16,0-1-1 0,-2 0 0 0,2-5 1 15,7-8-1-15,0-9 0 0,8-4-1 16,5-8-4-16,0-13-7 0,12-12-14 16,1-12-105-16,2-17-104 0,5-12-266 15</inkml:trace>
  <inkml:trace contextRef="#ctx0" brushRef="#br0" timeOffset="54640.08">3698 7718 416 0,'-6'-11'94'15,"6"0"2"-15,-2 3-70 0,2 2-4 0,0 2-2 16,0 0-2-16,0 4 0 0,2 0-1 16,3 0-1-16,0 0 1 0,-1 0-2 15,8 8-2-15,0 4-1 0,2 4 1 16,0 10-1-16,5 8 0 0,-1 12-2 15,2 6-1-15,-3 5-2 0,1 4-2 16,0 7 0-16,-3-1-3 0,4-2 1 16,-2-5-2-16,6-6 0 0,3-7 0 15,2-10-3-15,9-5-4 0,-1-9-8 0,4-11-12 16,-2-8-52-16,-5-10-48 0,-5-7-90 16,-9-10-197-16</inkml:trace>
  <inkml:trace contextRef="#ctx0" brushRef="#br0" timeOffset="54889.92">4289 7619 549 0,'-17'0'115'0,"-7"9"1"0,-9 9-101 16,-3 8-4-16,-8 12-4 0,-2 8 0 15,-2 8 1-15,3 4-1 0,-1 3 0 16,5 0-1-16,1 2 0 0,-1-3-2 15,-2 2-1-15,2-5-1 0,-5-4 0 16,5-4-2-16,2-5-4 0,4-9-7 0,6-7-11 16,8-12-15-16,1-7-87 0,13-9-96 15,7-9-227-15</inkml:trace>
  <inkml:trace contextRef="#ctx0" brushRef="#br0" timeOffset="55289.02">4410 8372 549 0,'-4'10'119'0,"4"-4"0"16,0 3-97-16,4 0-10 0,4 1-3 16,2-4-1-16,1-2-2 0,9-4-3 15,5-8-3-15,3-6 0 0,4-8-2 16,4-5 0-16,1-6-1 0,1-4 0 16,-3-1 1-16,-3 2 2 0,-3 6 2 15,-8 5 1-15,-3 7 1 0,-6 9 1 16,-4 9 1-16,-3 12 1 0,-5 10 1 15,-5 11-1-15,-1 9 1 0,-2 13-1 0,-2 3 0 16,0 6-1-16,0-3-1 0,4-2-2 16,1-3 0-16,-2-6-1 0,4-12-1 15,-1-7-1-15,4-5-4 0,-4-9-6 16,4-8-7-16,0-14-12 0,8-13-20 16,-2-8-82-16,2-6-97 0,3-17-223 15</inkml:trace>
  <inkml:trace contextRef="#ctx0" brushRef="#br0" timeOffset="55488.55">5003 7963 519 0,'20'7'120'0,"6"-2"2"0,7 1-83 16,7 1-16-16,6 2-7 0,0-3-2 15,1 0-5-15,3-6-3 0,0-3-5 16,-4-2-3-16,0-3-7 0,6 0-12 15,-1-3-17-15,-3-3-87 0,-9-2-96 16,-3-4-232-16</inkml:trace>
  <inkml:trace contextRef="#ctx0" brushRef="#br0" timeOffset="55688.59">5509 7661 553 0,'-10'-4'123'16,"2"10"2"-16,-4 6-92 0,0 10-10 16,-1 10-6-16,2 9-3 0,2 8-3 15,1 8-1-15,5-2-2 0,3 0-2 16,0 3-3-16,0-5 0 0,6-5-3 0,1-5-4 16,0-5-6-16,3-4-8 0,1-4-11 15,1-8-14-15,-1-9-90 0,7-8-98 16,-1-10-230-16</inkml:trace>
  <inkml:trace contextRef="#ctx0" brushRef="#br0" timeOffset="56289.7">6342 7566 484 0,'-18'0'107'15,"0"5"3"-15,-3 9-83 0,3 11-6 16,-3 8-3-16,-4 10-2 0,4 11-1 0,6 5-4 16,2-2-3-16,8 0-2 0,5-10-3 15,12-6-1-15,7-8 1 0,8-11-1 16,4-10 0-16,5-8 1 0,-5-8 1 16,3-8-1-16,-1-12 1 0,0-9-1 15,0-12-1-15,0-10 1 0,1-8-1 16,-2-1-1-16,-5-4 0 0,-5-1-2 0,-14 0 1 15,-8 4-2-15,-15 7 1 0,-5 6 0 16,-11 10 3-16,-3 8 1 0,-2 13 2 16,-2 15 0-16,0 15 1 0,4 12 0 15,1 13-1-15,7 6-1 0,5 6-2 16,3 7-1-16,11 3-3 0,7-1-7 16,17-2-8-16,-2-1-11 0,6-2 56 15,4-4-157-15,2-6-104 0,-2-11-272 16</inkml:trace>
  <inkml:trace contextRef="#ctx0" brushRef="#br0" timeOffset="56889.49">6946 7707 500 0,'0'-4'108'0,"-7"4"0"15,2 4-88-15,-1 7-4 0,-1 3-3 16,0 8 0-16,-2 8-1 0,-1 5 0 15,2 6-1-15,-4 4-1 0,3 4-2 16,-3 6-3-16,-1 2-2 0,0 1-1 16,0 0-1-16,4-2-2 0,-2-1-3 15,-1-4-6-15,5-6-6 0,5-8-9 0,-2-6-12 16,4-12-32-16,0-4-50 0,0-9-77 16,0-6-169-16</inkml:trace>
  <inkml:trace contextRef="#ctx0" brushRef="#br0" timeOffset="57339.4">7478 7172 520 0,'-25'13'119'0,"0"3"2"16,-3 10-88-16,-1 8-7 0,3 12-7 16,0 4-2-16,4 4-4 0,1 7-4 15,4 2-1-15,3-1-3 0,7-5-1 16,2-2-2-16,5-4-1 0,10-7-1 16,0-4 0-16,8-10-1 0,4-7 0 15,4-10 0-15,1-10 1 0,5-9 0 16,0-9 0-16,2-11 1 0,4-12 0 15,2-6 0-15,6-7 1 0,0-4-1 16,-2-5 0-16,-4-7 1 0,-5 1-1 0,-11 0 1 16,-8-1-1-16,-16 5-1 0,-7 7 0 15,-10 10 0-15,-11 9 0 0,-10 10-1 16,-5 13 0-16,-2 8 0 0,-6 5 0 16,1 10 0-16,-1 5 0 0,3 10 0 15,5 3 0-15,2 12-4 0,0 6-8 16,4 6-15-16,8 7-101 0,-3 0-102 0,11-2-262 15</inkml:trace>
  <inkml:trace contextRef="#ctx0" brushRef="#br0" timeOffset="57638.42">8220 7072 586 0,'-20'27'125'0,"-9"6"1"0,-2 15-104 16,1 10-13-16,6 5-3 0,4 2 0 16,12-3-2-16,8-9-2 0,0-2 0 15,8-11-1-15,4-7-1 0,0-7-2 16,1-7 0-16,3-4-2 0,1-8 1 16,4-7-1-16,2-15 1 0,-1-6 1 15,3-11 0-15,4-14 2 0,-1-12 1 0,3-12 0 16,-4-7 1-16,-1-2-1 0,-4-4 1 15,-4 5 2-15,-6 12 2 0,-6 11 2 16,-6 16-1-16,0 14-1 0,-9 14 1 16,-2 16-3-16,-3 11-3 0,-5 12-5 15,1 9-6-15,-2 7-6 0,-3 9-12 16,1 7 0-16,-1 4-103 0,2-5-98 16,2-4-242-16</inkml:trace>
  <inkml:trace contextRef="#ctx0" brushRef="#br0" timeOffset="58121.24">9276 6711 528 0,'4'0'122'0,"-4"-5"1"0,0 0-83 16,0 5-16-16,0 0-11 0,-3 0-4 15,-3 0-3-15,1-4-4 0,-2 4 0 16,-4-5-1-16,0 1 0 0,-4 4 2 16,-5-6 2-16,-5 6 2 0,-6 0 2 15,-3 10 0-15,-2 1 2 0,-7 7 0 16,-6 8-1-16,-4 9-1 0,0 9-1 0,0 3 0 16,-6 5 0-16,0 7 0 0,5 6-1 15,8 2 0-15,5 3-1 0,12 0-2 16,9-2-1-16,7-3-1 0,13-5-1 15,14-10-2-15,5-11-2 0,7-6 0 16,8-10-1-16,6-9 0 0,5-4-1 16,-1-7-1-16,-2-3-1 0,1-8 0 0,-6-6-1 15,-8-3 0-15,-6-5 0 16,-8-6 1-16,-9-8 0 0,-12-6 2 0,-8-3 2 16,-13-4 1-16,-7 0 3 0,-12 5 2 15,-6 8 2-15,-4 14 1 0,-1 12 0 16,5 10 0-16,2 12 0 0,7 12-2 15,3 9-4-15,13 6-6 0,8 3-6 16,5 1-14-16,8 3-15 0,6-3-96 0,14-3-105 16,8-11-250-16</inkml:trace>
  <inkml:trace contextRef="#ctx0" brushRef="#br0" timeOffset="58604.48">9450 7436 477 0,'0'0'111'16,"0"7"4"-16,6 9-70 0,1 8-17 15,1 10-10-15,3 10-4 0,1 5 0 16,0 6-5-16,-2 2-3 0,3 2-3 16,0-2-4-16,1-2-2 0,4-10-4 15,0-4-5-15,-1-7-4 0,4-7-2 16,-2-11-3-16,0-6-4 0,-6-5-12 0,1-5-75 15,-7-8-80-15,-1-8-204 0</inkml:trace>
  <inkml:trace contextRef="#ctx0" brushRef="#br0" timeOffset="58805.1">9768 7491 585 0,'-26'-11'128'0,"-8"11"0"0,-5 5-95 0,-2 13-18 16,-6 8-9-16,1 11-2 0,-5 4-2 15,3 15-1-15,-3 3 0 0,3 4 0 16,-1 1 0-16,4-4-1 0,1-6 1 16,4 2-3-16,6-11-3 0,8-6-4 15,5-10-9-15,2-4-7 0,7 0-10 16,8-7-7-16,4-3-10 0,0-5-19 0,10-6-48 16,7-4-69-16,5-5-152 0</inkml:trace>
  <inkml:trace contextRef="#ctx0" brushRef="#br0" timeOffset="59255.91">9702 8438 552 0,'0'0'122'15,"0"0"0"-15,6-3-97 0,1 3-10 16,0-4-4-16,4-2-3 0,2-4-5 15,2-2-1-15,3-9 0 0,-2-3-1 16,7-5 0-16,-2-6-1 0,0 0-1 16,4 1 1-16,-3 0-1 0,-3 4 0 15,-5 4 2-15,-2 9 2 0,-4 4 2 0,-8 8 0 16,0 5 0-16,-9 8 1 0,-2 10 0 16,-3 7-1-16,0 7-2 0,-5 10 1 15,6 5-1-15,-1 7 1 0,1 2 0 16,5-1-1-16,1-6-1 0,2 1 0 15,0-8-1-15,5-8-4 0,0-8-3 16,5-6-7-16,1-4-8 0,2-11-11 16,3-8-96-16,4-10-4 0,3-9-81 15,3-18-162-15</inkml:trace>
  <inkml:trace contextRef="#ctx0" brushRef="#br0" timeOffset="59721.71">10512 6745 432 0,'0'0'105'0,"-5"-5"4"16,5 5-71-16,0 0-3 0,0 0-3 0,0 0-5 16,0 0-5-16,0 0-5 0,0 0-4 15,0-5-2-15,5 2-2 0,2-1-2 16,2-3-1-16,4-3-2 0,8-1 1 16,5-1 0-16,5 4-1 0,4 0 1 15,-1 2 0-15,4 6-1 0,-5 0 1 0,-2 11-1 16,-5 2 0-16,-8 1 0 15,-6 10-1-15,-8 7 0 0,-8 5 1 0,-9 5-1 16,-9 3-1-16,-9-1 1 0,-10 6-2 16,-6-2 1-16,-4-3-1 0,-1-2 0 15,2-3 0-15,1-3 1 0,7-2 2 16,9-5 1-16,6-3 1 0,8-1-1 16,6-6 1-16,13 0 0 0,6-2 0 15,8-1-2-15,6-2-2 0,8-1 1 16,5-5 0-16,6-1-1 0,1-7 1 15,4 6-2-15,2-6 1 0,0 4-3 0,-4-4-7 16,-3 0-7-16,-7 5-11 0,1-5-14 16,-8 3-102-16,-11-3-111 0,-6-3-258 15</inkml:trace>
  <inkml:trace contextRef="#ctx0" brushRef="#br0" timeOffset="61072.87">11409 7807 414 0,'-19'-7'101'15,"-1"-2"5"-15,3 2-60 0,-1 1-12 16,7 2-5-16,2-1-5 0,1 5-6 16,3 0-4-16,5 0-5 0,0 0-3 0,5 0-4 15,-3 5-1-15,5-5-1 0,-1 6 1 16,1-1 1-16,1-2-1 0,4 3 2 15,1-3 1-15,3-3 1 0,2 4 2 16,6-4 0-16,3 0 0 0,3-4 0 16,7 1 0-16,7-1-2 0,5-1-2 15,6 1-1-15,4 0 0 0,0 1-1 16,-3 3-1-16,-3-5-3 0,-5 5-6 16,-7 0-7-16,-8 0-10 0,-6 6 67 15,-7-2-166-15,-7 1-103 0,-7-1-274 0</inkml:trace>
  <inkml:trace contextRef="#ctx0" brushRef="#br0" timeOffset="61222.63">11442 8211 581 0,'-2'11'129'16,"2"-2"1"-16,12-4-91 0,9 2-22 15,9-4-9-15,13-3-1 0,11 0-1 16,14-11-4-16,7-2-6 0,8-5-6 15,7-4-10-15,5 3-15 0,-2-2-97 16,-1 0-103-16,-6-3-248 0</inkml:trace>
  <inkml:trace contextRef="#ctx0" brushRef="#br0" timeOffset="61572.21">13057 7277 639 0,'-13'-19'134'0,"0"3"1"15,-2 16-117-15,-3 8-9 0,3 14-5 16,-4 9-2-16,-1 7-3 0,1 4-4 16,-2 4-3-16,1 0-3 0,0 3-2 15,0-10-1-15,2-2 0 0,4-5 1 16,4-3 3-16,3-4 3 0,3-2 3 15,4-2 3-15,9 2 1 0,4 3 3 16,7 1 2-16,6 2 1 0,-1 4 1 16,5 3 1-16,-1-1 0 0,-2 2 0 0,-4-4 0 15,-4 1 0-15,-7-3 1 0,-5-2 0 16,-2-1 1-16,-5-1 0 0,-12 1-1 16,-1-7 0-16,-7 1-3 0,-7-4 0 15,-6-3-4-15,-1-5-4 0,-4-6-7 16,-3-4-6-16,2-6-6 0,2-7-10 15,2-6-11-15,2-2-91 0,5-10-2 16,2-2-78-16,3-9-157 0</inkml:trace>
  <inkml:trace contextRef="#ctx0" brushRef="#br0" timeOffset="61720.05">12676 7353 610 0,'23'-18'132'16,"3"2"0"-16,10 3-103 0,6 10-15 15,6 3-9-15,8 0-4 0,6 5-9 0,4 4-17 16,7 2-8-16,-5 0-99 0,-2 2-105 16,0-2-251-16</inkml:trace>
  <inkml:trace contextRef="#ctx0" brushRef="#br0" timeOffset="61971.21">13326 8095 528 0,'-8'9'118'0,"8"-2"2"0,4 1-84 16,13 4-20-16,10-4-6 0,8-2-2 16,11-6-3-16,12 0-3 0,9 0-3 15,4-9-3-15,5 1-6 0,-3-1-8 16,-1 0-15-16,-6 2-88 0,-7-1-93 0,-11 1-228 15</inkml:trace>
  <inkml:trace contextRef="#ctx0" brushRef="#br0" timeOffset="62172.3">13711 7602 573 0,'-26'0'121'0,"5"11"1"0,2 12-105 16,6 17-7-16,1 12-3 0,9 11-2 15,3 9-3-15,0 3 0 0,-5 4-3 16,5-2-3-16,0-3-4 0,6-7-4 16,-4-8-6-16,5-6-9 0,5-7-15 0,0-11-79 15,1-6-87-15,1-10-210 0</inkml:trace>
  <inkml:trace contextRef="#ctx0" brushRef="#br0" timeOffset="62805.55">14281 7761 498 0,'-36'30'110'16,"-1"11"1"-16,9 6-89 0,2 10-5 16,6 3-3-16,9-2-2 0,11-2-4 0,11-11 0 15,4-4-2-15,11-7 1 0,6-8-1 16,7-8-2-16,3-5-1 0,4-9 0 16,0-4 0-16,1-19-1 0,-4-4 1 15,-2-11-1-15,-7-6 1 0,-4-9 0 16,-9-11 0-16,-7-6-1 0,-6 1 1 15,-8-4-1-15,-14 0 1 0,-1 5 4 16,-7 9 2-16,-3 9 1 0,-5 14-1 0,-3 10 1 16,2 12-1-16,2 10-2 0,1 14-3 15,4 11-4-15,4 7-4 0,4 11-7 16,4 7-13-16,1 8-15 0,1 1-93 16,3 3-102-16,-2-5-245 0</inkml:trace>
  <inkml:trace contextRef="#ctx0" brushRef="#br0" timeOffset="62954.28">14657 8051 516 0,'12'23'115'0,"-3"8"3"0,-5 7-90 16,-4 13-9-16,0 9-2 0,0 5-3 16,0 3-5-16,0 0-7 0,0-3-11 15,0 2-11-15,0-10-17 0,-6-9-84 16,-1-9-94-16,1-8-221 0</inkml:trace>
  <inkml:trace contextRef="#ctx0" brushRef="#br0" timeOffset="63354.07">15030 7519 526 0,'0'0'122'0,"-4"9"3"16,-2 7-78-16,-1 15-18 0,-3 9-12 15,0 14-4-15,1 7-3 0,0 6-2 16,4-1-3-16,5-1-5 0,0-12-2 16,5-5-3-16,7-13-1 0,0-11-1 15,3-11-1-15,1-13-1 0,4-4 3 0,-4-18 0 16,3-10 3-16,-1-10 0 0,1-10 2 15,1-11 1-15,-3-1 0 0,-1-2 1 16,-2 3 2-16,-1 6 1 0,-4 13 1 16,-2 8 1-16,-7 12 0 0,2 9-1 15,-2 15 0-15,-2 10-1 0,-3 12-2 16,-2 13-1-16,-5 9 0 0,3 11 1 16,-3 13 1-16,-1 5 0 0,2 3 0 0,0-1 0 15,0-1-1-15,4-7 0 0,3-7-1 16,4-5-2-16,-6-10-3 0,6-5-7 15,6-9-9-15,0-10-9 0,-2-7-12 16,-1-5-89-16,-3-9-94 0,7-12-224 16</inkml:trace>
  <inkml:trace contextRef="#ctx0" brushRef="#br0" timeOffset="64288.85">16240 6648 456 0,'10'-20'105'15,"-6"3"1"-15,-4 6-78 0,0 3-5 16,0 1-6-16,-7 3-5 0,-1 4-4 16,-5 4-3-16,-4 5-1 0,1 10-2 15,-7 6 1-15,-3 17 2 0,-3 12 2 0,-4 14 1 16,-1 11 0-16,-6 13 0 0,-6 14 0 15,0 9-1-15,3-1-2 0,-1-2-2 16,6-3 0-16,10-6 0 0,9-6 0 16,12-12-1-16,7-8 1 0,10-11-1 15,9-5 0-15,3-7-2 0,7-8-3 16,1-8-7-16,5-8-9 0,-1-7-14 16,0-7-88-16,2-11-95 0,2-9-228 15</inkml:trace>
  <inkml:trace contextRef="#ctx0" brushRef="#br0" timeOffset="64587.25">16124 7782 528 0,'-10'-5'120'0,"6"-3"1"0,4-1-88 16,4-7-12-16,15 0-10 0,8-6-9 0,13-6-10 15,10-7-6-15,7-9-4 0,3-4-1 16,4 0-1-16,-5-1 2 0,-6 2 3 15,-7 6 5-15,-11 7 6 0,-6 8 5 16,-7 8 4-16,-11 13 7 0,-11 12 6 16,-4 11 3-16,-10 13 2 0,-4 9 1 15,-7 10-1-15,-2 6-2 0,2 6-6 16,1-4-4-16,-1 0-2 0,6-3-3 16,5-6-1-16,1-3-1 0,9-4-4 0,4-6-6 15,0-3-12-15,4-5-12 0,3-8-17 16,3-6-84-16,0-7-96 0,1-12-222 15</inkml:trace>
  <inkml:trace contextRef="#ctx0" brushRef="#br0" timeOffset="64887.75">16894 7643 503 0,'-8'22'118'0,"-10"6"1"16,-1 6-67-16,-1 6-36 0,1 4-4 15,6 2-1-15,5-4-4 0,8-3-3 16,8-8-4-16,9-9-2 0,4-7-1 16,6-8-2-16,4-11-1 0,-1-8-1 15,2-11-1-15,1-12 2 0,-1-4 1 16,-5-11 2-16,-5-6 1 0,-4 0 2 16,-7-4 2-16,-9 6 6 0,-2 4 4 0,-13 8 5 15,-3 11 2-15,-8 12 1 0,-4 11-1 16,-3 12-1-16,-2 11-6 0,1 13-4 15,2 9-4-15,-1 9-3 0,5 9-1 16,3 6-4-16,4 7-6 0,6-1-8 16,2-2-11-16,4-6-12 0,7-8-91 0,0-10-1 15,9-13-78-15,2-11-146 16</inkml:trace>
  <inkml:trace contextRef="#ctx0" brushRef="#br0" timeOffset="65187.36">17318 7619 447 0,'0'17'107'16,"-6"8"3"-16,-1 5-73 0,1 8-6 0,0 5-2 15,4 3-6-15,2-1-6 0,8-4-5 16,3-3-3-16,5-4-4 0,3-9-2 16,7-9 0-16,5-11-2 0,-2-10 0 15,2-12 0-15,2-11 0 0,-1-9-1 16,-3-7-1-16,-2-9 0 0,-6-4-1 15,-3-2 1-15,-9-6-1 0,-9 2 1 16,-4 1 3-16,-11 5 5 0,-3 11 1 0,-6 6 2 16,-3 17 0-16,-1 15 0 0,-3 18-1 15,-1 16-3-15,3 11-4 0,-4 11-2 16,2 11-5-16,1 5-4 0,0 6-12 16,9 1-14-16,2-1-92 0,5-4-101 15,6-9-240-15</inkml:trace>
  <inkml:trace contextRef="#ctx0" brushRef="#br0" timeOffset="65339.24">18425 7602 564 0,'-17'0'121'0,"-10"5"1"0,-13 6-97 0,-10 3-18 15,-5 4-9-15,-4 4-11 0,-7-3-11 16,0 0-18-16,-2-1-79 0,2-6-92 16,1-1-211-16</inkml:trace>
  <inkml:trace contextRef="#ctx0" brushRef="#br0" timeOffset="65588.42">18469 7482 654 0,'-13'24'137'0,"0"2"2"16,2 16-121-16,2 5-10 0,9 10-2 15,9 3-5-15,4 3-7 0,7-1-9 0,2 0-6 16,0-7-6-16,2-4-6 0,-3-8-5 15,-2-10-5-15,-4-8-10 0,-2-8-39 16,1-9-25-16,-3-8-69 0,0-4-146 16</inkml:trace>
  <inkml:trace contextRef="#ctx0" brushRef="#br0" timeOffset="65787">18817 7544 524 0,'-10'-12'118'0,"-6"8"1"15,-6 4-87-15,-1 12-12 0,-3 5-5 16,-2 12-2-16,-3 6-3 0,0 13-3 16,-4 11 0-16,-4 6-2 0,0 3 0 15,-2 2-3-15,-1-7-4 0,-2 1-7 16,4-9-10-16,5-11-14 0,5-9-92 16,3-8-100-16,12-8-239 0</inkml:trace>
  <inkml:trace contextRef="#ctx0" brushRef="#br0" timeOffset="66654.19">18649 8437 503 0,'0'0'113'0,"-3"0"0"0,3 5-86 16,0-1-11-16,3-4-4 0,3 0-4 15,2 0-4-15,-1 0-2 0,6-10 1 16,-2-2-1-16,3-7 0 0,0-4 0 16,3-1 0-16,-3-2-1 0,2-5 0 15,0 2 1-15,-1 4 2 0,-2 4 2 16,-1 5 1-16,-1 3-2 0,1 5 2 0,-5 8-1 15,0 8-1-15,-3 4-2 0,-4 5-2 16,5 8 0-16,-5 4 0 0,0 4 0 16,0 1 0-16,-3-2 0 0,3 2 0 15,0-4 0-15,-6-5-2 0,6-6-9 16,0-3-10-16,0-5-14 0,4-7-90 16,1-8-96-16,-1-9-235 0</inkml:trace>
  <inkml:trace contextRef="#ctx0" brushRef="#br0" timeOffset="67286.84">19116 7078 515 0,'0'4'110'0,"6"6"3"15,-2 9-87-15,5 9-10 0,2 17-4 16,2 11 0-16,1 12 2 0,-1 12-2 15,0 10-3-15,0 6-1 0,0 5-3 16,0-1-1-16,-6-3-1 0,0-2 0 16,-1-6-1-16,-2-7-1 0,-4-7-1 15,-8-8-1-15,-2-7-2 0,-2-6-2 0,-8-9-1 16,0-3-1-16,-6-7-3 0,2-8-6 16,-1-7-9-16,1-5-77 0,-3-8-17 15,1-2-81-15,5-8-171 0</inkml:trace>
  <inkml:trace contextRef="#ctx0" brushRef="#br0" timeOffset="67537.61">20057 7685 471 0,'0'-5'116'0,"0"0"4"16,-5 2-74-16,-5-1-6 0,-3 4-3 0,-5-5-6 16,-9 5-5-16,-9 5-6 0,-4-1-4 15,-8 6-4-15,-5 4-2 0,1-1-4 16,-2 2-2-16,2 1-3 0,6 0-6 16,2-2-6-16,8-5-7 0,5-3-10 15,5-1-11-15,10-5-99 0,8-4-99 16,8-4-243-16</inkml:trace>
  <inkml:trace contextRef="#ctx0" brushRef="#br0" timeOffset="67737.98">19865 7378 577 0,'-17'0'128'0,"-1"0"0"15,-5 14-87-15,2 11-26 0,-4 11-9 16,5 5-1-16,3 10-2 0,1 4 0 0,8 2-2 15,0 0-3-15,8-1-3 0,0-2-6 16,0-3-11-16,0-6-11 0,6-5-48 16,-6-7-48-16,0-2-88 0,0-6-190 15</inkml:trace>
  <inkml:trace contextRef="#ctx0" brushRef="#br0" timeOffset="68404.84">20322 7666 475 0,'-3'0'103'0,"-3"12"3"0,-4 3-80 15,-3 6-9-15,1 9-6 0,-3 8-1 16,1 5 0-16,1 3 0 0,4-2-2 15,6-2-2-15,3-6-2 0,9-5 0 16,5-8-2-16,7-9 0 0,7-9-1 16,8-5 0-16,3-15 0 0,4-6 0 0,-2-8-1 15,0-12 0-15,-4-4-3 0,-9-5 0 16,-8-5-3-16,-6-1 0 0,-8 2 0 16,-8 1 0-16,-8 3 1 0,-5 2 5 15,-7 6 5-15,-8 7 5 0,-3 7 2 16,-1 13 2-16,1 11 0 0,0 12 1 15,4 10-4-15,1 10-3 0,7 9-2 16,0 8-2-16,9 5-2 0,0 5-4 16,3 1-9-16,3 6-11 0,4 1 36 15,-3-7-138-15,5-6-103 0,0-7-265 0</inkml:trace>
  <inkml:trace contextRef="#ctx0" brushRef="#br0" timeOffset="68571.5">20748 7942 593 0,'-4'21'129'0,"-7"2"2"0,-4 9-101 15,-3 7-18-15,-1 9-3 0,-1 1-3 16,-1 4-7-16,3 2-9 0,2 0-10 15,3-4-9-15,0-4-14 0,1-8-89 16,-1-5-94-16,0-10-223 0</inkml:trace>
  <inkml:trace contextRef="#ctx0" brushRef="#br0" timeOffset="69003.38">20885 7556 531 0,'-12'-6'128'0,"2"0"0"16,-3 6-62-16,2 10-43 0,-3 7-9 16,5 12-4-16,-8 7-4 0,9 9-4 15,-5 7 0-15,1 6-2 0,3 0-1 16,4-3-2-16,5-7-2 0,0-6-2 0,6-10-1 15,3-7 0-15,4-9 0 0,4-9 1 16,4-7 2-16,1-11 1 0,8-8 1 16,-1-9 3-16,2-14 0 0,-2-4 0 15,1-10 1-15,-9-3 0 0,0-3 0 16,-8 2 0-16,-6 1 3 0,-7 6 4 16,-8 3 2-16,-5 11 0 0,-9 10 0 0,-8 12 0 15,-2 17 0-15,-2 9-2 0,0 10-5 16,0 12-2-16,1 7 0 0,5 7-1 15,3 1-2-15,6 4-5 0,4-1-6 16,3 2-12-16,5 1 73 0,7-7-181 16,0-6-114-16,0-10-304 0</inkml:trace>
  <inkml:trace contextRef="#ctx0" brushRef="#br0" timeOffset="69705.92">21422 7524 424 0,'-3'0'88'0,"-3"-7"1"0,1 7-79 15,2 0-5-15,3 5-2 0,-6-5-1 16,2 6 2-16,-2-6 4 0,-1 4 5 16,0-4 4-16,1 0 3 0,-1 4 4 15,1-4 0-15,-1 0-2 0,4 0-3 0,3 0-5 16,-4 0-5-16,4 0-3 0,0 0-4 16,0 4-1-16,0-4 0 0,0 5-1 15,0-1 0-15,0-4 2 0,0 5-1 16,0-5 1-16,0 6 0 0,0-6 1 15,0 4-1-15,0 0 0 0,0 2 0 16,0-1-1-16,0 4 1 0,0 3 0 16,0 4 1-16,-8 4 1 0,1 7 1 15,-6 3 1-15,0 7-1 0,-2 3 1 0,-1 3-1 16,5 1-2-16,0-1 0 0,4-4-2 16,2 0 0-16,5-10 0 0,7-2 0 15,0-8 0-15,6-3 0 0,1-3 0 16,10-7 1-16,2 0 1 0,3-6 0 15,4-4-1-15,0-4 0 0,4-7 0 16,-2-5-1-16,-5-3 1 0,-3-8-2 16,-4-6 0-16,-6-6 0 0,-4-2-1 0,-5-9 0 15,-2 1 0-15,-6-1 0 0,-5-3 1 16,-3 4 0-16,-6 3 1 0,-5 6 1 16,-6 10 0-16,-4 7 0 0,-2 11 0 15,-4 12 0-15,-2 11-1 0,2 10 0 16,-2 7-3-16,4 12-2 0,3 7-7 15,0 5-8-15,5 2-10 0,4 5-10 16,6-4-90-16,4-3-93 0,11-7-222 0</inkml:trace>
  <inkml:trace contextRef="#ctx0" brushRef="#br0" timeOffset="70420.98">22173 7592 541 0,'4'-21'127'0,"-1"-3"2"0,1-4-89 16,-4 0-10-16,0-2-8 0,0 2-8 16,-7 2-6-16,-1 5-5 0,-1 9-2 0,-7 6-1 15,-1 12-1-15,-7 6 0 0,-1 6 0 16,-3 8 1-16,-1 1 0 0,6 1 0 15,2-2 0-15,6 1 0 0,8-5-1 16,7-4 0-16,10-4 0 0,6-1 0 16,1-5-1-16,6-2 1 0,3-6-1 15,0-4 0-15,1-6 0 0,-2-3 0 16,-2-5 1-16,-3 0 0 0,-5 0 1 0,-1 4 0 16,-9 6 1-16,-1 3 0 0,-4 11-1 15,-7 9 1-15,-3 10 0 0,-2 10 0 16,-1 5 0-16,-3 13 0 0,1 5 1 15,-1 5-1-15,0-1 0 0,-2-2 1 16,0-6 1-16,-4-1 1 0,0-10 0 16,-1-10 1-16,-2-6 1 0,-4-7 0 15,-1-3-1-15,-1-9-2 0,-1-3-5 0,-2-5-5 16,-4-5-9-16,2-2-10 16,1-3-13-16,0-3-97 0,4 2-101 0,1-3-244 15</inkml:trace>
  <inkml:trace contextRef="#ctx0" brushRef="#br0" timeOffset="71854.7">22732 7014 266 0,'-12'0'81'0,"-2"0"6"0,1 4-27 16,0 5-4-16,-3 2-5 0,-2 5-5 16,-1 8-5-16,-4 9-4 0,-8 13-4 0,-5 16-4 15,-6 13-5-15,-6 9-4 0,-1 8-5 16,1 12-4-16,8 2-4 0,6-2-4 16,8-6-2-16,8-8 0 0,12-4 0 15,6-12-1-15,13-7-1 0,7-13 0 16,9-6-4-16,8-6-3 0,10-9-7 15,2-5-7-15,3-6-13 0,0-10-89 16,0-8-93-16,-6-9-225 0</inkml:trace>
  <inkml:trace contextRef="#ctx0" brushRef="#br0" timeOffset="72154.02">22610 8118 575 0,'-4'-5'127'16,"-1"-4"0"-16,5-3-97 0,12-2-15 15,7-6-12-15,5-6-8 0,7-7-9 16,4-9-9-16,8-4-3 0,2-5-3 16,0-3 1-16,-2 1 2 0,-3 0 5 15,-4 10 7-15,-6 2 12 0,-10 9 10 16,-7 9 6-16,-7 9 4 0,-6 8 4 0,-11 12 4 15,-3 8 0-15,-3 17-2 0,-6 6-5 16,2 15-4-16,-5 10-3 0,5 6-2 16,-1 3-4-16,6 0-2 0,1-6-2 15,1-5 0-15,4-9-3 0,2-8-3 16,0-8-6-16,-1-7-8 0,-1-7-11 16,3-7-11-16,2-5-88 0,1-9-95 15,4-7-221-15</inkml:trace>
  <inkml:trace contextRef="#ctx0" brushRef="#br0" timeOffset="72486.2">23076 7889 478 0,'0'18'121'0,"-9"3"2"0,0 3-43 16,2 2-53-16,-2 2-6 0,3-2-2 15,1-1-6-15,5-4-5 0,9-2-3 0,2-6-2 16,4-4-2-16,3-4-3 0,6-5-1 15,3-13-1-15,1-3 0 0,3-11 0 16,-3-9-1-16,-1-6 1 0,-4-7 1 16,-5-1 1-16,-6-3 1 0,-6 3 1 15,-6 5 1-15,-8 9 4 0,-5 9 3 16,-8 10 2-16,-4 8 1 0,-6 12 0 16,2 12 0-16,-2 4-2 0,-2 12-3 0,6 8-2 15,1 7-2-15,6 5-2 0,6 2 1 16,4-1-2-16,4 4-5 0,6-7-8 15,4-4-13-15,5-7-14 0,1-7-94 16,4-9-104-16,4-8-244 0</inkml:trace>
  <inkml:trace contextRef="#ctx0" brushRef="#br0" timeOffset="72786.45">23463 8003 589 0,'0'22'129'0,"-9"0"0"16,5 3-105-16,4 4-9 0,0 2-3 16,0-3-6-16,11-2-7 0,2-5-6 15,5-3-4-15,3-7-3 0,1-7-1 0,2-11-2 16,1-6 2-16,-3-8 3 16,-3-6 4-16,-5-9 4 0,-3-6 2 0,-11-5 4 15,0-4 2-15,-10-1 4 0,-4 2 5 16,-6 3 4-16,-7 6 4 0,-5 10 3 15,-3 13-2-15,-5 10-1 0,0 8-4 16,1 11-4-16,3 9-5 0,6 11-5 16,5 5-3-16,8 8-1 0,7 1-3 15,3 5-5-15,7 0-5 0,3-4-10 0,4-4-9 16,5-6-13-16,3-7-91 0,8-8-99 16,-1-7-231-16</inkml:trace>
  <inkml:trace contextRef="#ctx0" brushRef="#br0" timeOffset="73289.45">23876 8079 475 0,'-8'0'110'0,"-2"-4"6"0,2 4-81 15,0 0-5-15,2-3-2 0,1 3-4 0,5 0-5 16,0 0-6-16,4 0-5 0,7 6-4 16,11-6-2-16,6 6 0 0,6-2-1 15,10-4 1-15,2 0-1 0,3 0 1 16,1 0-1-16,-5 0 0 0,-3 0-2 16,-8-4 0-16,-3 4-4 0,-8 0-5 15,-4 4-11-15,-11 0 99 0,-8 1-203 16,-8 2-112-16,-6 0-315 0</inkml:trace>
  <inkml:trace contextRef="#ctx0" brushRef="#br0" timeOffset="73569.97">24458 7733 576 0,'-6'-11'119'0,"-1"5"1"16,1 6-106-16,6 13-8 0,0 11-4 15,0 7 0-15,7 10-1 0,-2 9-1 16,3 1 1-16,0 4 0 0,4 0-1 16,1-1 1-16,1-2-1 0,2-8 0 15,1 2-4-15,2-4-5 0,-2-4-3 0,0-3-7 16,0-10-7-16,-2-5-13 0,2-7-81 15,-6-13-84-15,1-6-206 0</inkml:trace>
  <inkml:trace contextRef="#ctx0" brushRef="#br0" timeOffset="73737.53">24712 7941 592 0,'-17'5'123'0,"-7"5"1"15,-6 9-104-15,-6 12-15 0,-3 6-1 16,-4 8-1-16,-4 5 0 0,-4 3-1 15,0 3-4-15,3 1-2 0,1 0-5 16,8-5-7-16,6-8-8 0,6-5-15 16,6-11-86-16,2-9-92 0,7-11-223 15</inkml:trace>
  <inkml:trace contextRef="#ctx0" brushRef="#br0" timeOffset="74037.19">24533 8619 446 0,'0'0'110'0,"0"0"1"16,0 5-30-16,5-5-66 0,2 0-5 0,6-6-2 16,1-4-1-16,9-2-3 0,0-6-1 15,4-6-1-15,4-2 5 0,-3-3 4 16,-2 2 3-16,-5 4 5 0,-2 2 2 15,-6 8 3-15,-6 6 0 0,-7 12-4 16,0 8-4-16,-7 8-4 0,1 6-3 16,-3 5-4-16,-2 5 0 0,4 4-2 15,0 0-1-15,1 0-1 0,6-4-1 0,-2 1-4 16,2-3-6-16,6-4-5 0,-3-3-10 16,3-6-14-16,-2-5-102 0,-1-7-108 15,-3-10-258-15</inkml:trace>
  <inkml:trace contextRef="#ctx0" brushRef="#br0" timeOffset="74504.19">25127 7307 564 0,'0'21'129'16,"0"14"5"-16,-4 21-95 0,-1 17-13 15,-6 24-6-15,-1 14-1 0,2 7-4 0,-7 0-6 16,1 6-5-16,-3-3-2 0,0-8-1 15,5-14 0-15,0-12 0 0,1-10-2 16,1-10-2-16,-1-15-3 0,0-13-4 16,-2-8-6-16,-2-8-11 0,-3-9-11 15,0-9-98-15,0-8-103 0,4-10-249 16</inkml:trace>
  <inkml:trace contextRef="#ctx0" brushRef="#br0" timeOffset="75003.34">25048 6990 559 0,'-15'-5'122'0,"-3"-2"0"16,3 2-95-16,1 5-12 0,3-4-8 15,4 4-4-15,5 0-1 0,2 0-2 0,0-3 0 16,0-2 0-16,2 0-1 0,5-4 1 15,3-2 0-15,1-3 0 0,5 1 2 16,0 0 0-16,1 1 1 0,0 4 1 16,3 8 0-16,-3 0 1 0,-1 6-2 15,1 6 0-15,-3 5 0 0,-3 7-1 16,-2 2-1-16,-9 5 1 0,0 5 0 16,-13 1 0-16,-6 2 0 0,-9-1-1 0,-10 0 2 15,-7-2 2-15,-2-2 4 0,1-3 4 16,3-5 1-16,4-5 2 0,11-5-2 15,9-4 0-15,14-3-2 0,10-2-5 16,14-7-2-16,9 3-3 0,11-3-1 16,4 0 2-16,7 0-1 0,-1 4-7 15,-3-4-10-15,0 6-17 0,-8-3-113 16,-6 1-118-16,-5-4-294 0</inkml:trace>
  <inkml:trace contextRef="#ctx0" brushRef="#br0" timeOffset="77702.39">3494 9138 488 0,'0'-13'108'0,"5"5"0"0,3 8-88 0,5 7-1 0,6 18-6 0,3 8-6 0,10 14-1 0,1 13-1 0,5 7 1 0,3 5-1 0,0 4-1 0,0-4 0 0,-3 5-1 0,2-4 0 0,-1 0 0 0,-2-1-1 0,-4-5 0 0,-4-1-1 0,-4-4-3 0,-5-8-4 0,-7-7-7 0,-5-13-8 0,-2-11-11 15,-6-13-84-15,0-10-87 16,0-10-211-16</inkml:trace>
  <inkml:trace contextRef="#ctx0" brushRef="#br0" timeOffset="77953.47">4239 9178 389 0,'4'-17'97'0,"-4"6"1"0,0 7-56 0,-8 4-11 15,-10 12-7-15,-17 8-4 0,-6 9-4 16,-11 13 0-16,-8 16 0 0,-6 7 1 16,-2 6-2-16,-3 7-3 0,5-2-2 15,5 2-1-15,1-3-3 0,2-8-1 16,10-3-2-16,1-8 0 0,9-5-1 16,7-10-5-16,9-8-7 0,5-11-7 15,7-9-17-15,5-13-86 0,11-6-91 16,13-17-225-16</inkml:trace>
  <inkml:trace contextRef="#ctx0" brushRef="#br0" timeOffset="78251.89">4329 10172 414 0,'-24'23'105'0,"4"-5"4"16,7-2-57-16,4-3-13 0,9-6-8 15,9-7-7-15,6-7-5 0,12-7-6 16,12-7-3-16,10-5-3 0,7-4-3 16,4-4-1-16,0-2-2 0,-5 4 0 0,-9 2 0 15,-7 12-1-15,-14 11 1 0,-9 7 0 16,-10 15 1-16,-6 8 1 0,-10 11 0 15,0 4 0-15,-8 7 1 0,0-1-1 16,1 1 0-16,4 3-1 0,4-6-1 16,5-1 0-16,4-6-6 0,9-5-6 15,1-8-11-15,2-6 19 0,1-10-121 16,0-6-98-16,1-10-251 0</inkml:trace>
  <inkml:trace contextRef="#ctx0" brushRef="#br0" timeOffset="82451.17">5353 9557 400 0,'0'-11'93'0,"-13"-4"1"0,4 2-69 0,5 5-3 0,4 8-8 0,0 0-5 0,0 3-4 0,6 5-1 0,1 0 0 0,0 2 3 0,1 0 4 0,6-2 4 0,5-5 3 0,6-3 1 0,11 0 1 0,14-6-1 0,3-1-2 0,13-1-4 0,0 0-4 0,4-2-2 0,-1 2-5 0,0 0-4 0,-11 2-7 15,-5 6-8-15,-10 0-14 0,-9 5-88 0,-12 6-93 0,-5 3-225 16</inkml:trace>
  <inkml:trace contextRef="#ctx0" brushRef="#br0" timeOffset="82602">5516 9836 454 0,'-27'0'117'0,"17"0"0"0,10 0-46 16,13 0-36-16,15 8-14 0,11 1-10 15,7 0-7-15,10-1-1 0,1 2-7 16,2-3-8-16,-6-1-9 0,-4-2-10 16,3-4-17-16,-7 0-73 0,4-10-83 15,-1-2-188-15</inkml:trace>
  <inkml:trace contextRef="#ctx0" brushRef="#br0" timeOffset="83101.02">7198 9199 447 0,'-5'-14'98'0,"0"3"1"0,5 0-80 16,0 4-3-16,-3 1-7 0,3 1-4 15,-6 0-2-15,-1 2-1 0,-5-2-1 16,-8 5 0-16,-7 0 1 0,-1 0 2 0,-3 9 3 16,-2 1 2-16,-1 8 3 0,1 4 2 15,-1 5 1-15,0 12 0 0,-9 13-3 16,2 7-3-16,-3 5-1 0,2 5-3 15,7 4-1-15,4 2-1 0,10-3-1 16,13-4 0-16,11-4 0 0,11-8-1 16,10-4 0-16,8-9 0 0,5-13 0 0,6-7 0 15,-2-18 0-15,1-12 0 0,-4-8 1 16,0-9-1-16,-4-7 0 0,-3-5-2 16,-8-4-2-16,-5-1 0 0,-10-1-1 15,-8 3 0-15,-8 3-1 0,-10 4 1 16,-8 7 1-16,-3 6 1 0,-4 7 1 15,-4 9-3-15,2 6-6 0,-6 9-8 16,-3 8-16-16,5 3-81 0,0-1-89 16,10 6-217-16</inkml:trace>
  <inkml:trace contextRef="#ctx0" brushRef="#br0" timeOffset="83553.47">7965 9155 370 0,'6'-12'89'0,"0"1"4"0,-1-2-58 16,-1 2-1-16,2 0-4 0,-6 2-2 15,0-1-2-15,-8 1-4 0,-1 3-2 16,-4 6-3-16,-4 0-4 0,-6 0-3 0,-4 11-1 16,-7 2 0-16,-4 4 0 0,-5 9 0 15,-9 6 1-15,-2 13-1 0,1 11-2 16,2 12 0-16,4 4-2 0,6 6-1 16,10 0-1-16,10-3 0 0,8-5-2 15,8-9 1-15,5-8-2 0,13-7 1 16,6-9 0-16,4-8 1 0,8-8 0 0,2-6 1 15,4-9 1-15,0-6 0 0,0-11 1 16,-3-4-1-16,-5-3 0 0,-6-7-2 16,-8-4-2-16,-5-5-3 0,-10-2-1 15,-10 0-2-15,-5 3 0 0,-11 4-1 16,-5 5 1-16,-5 7-1 0,-3 9-1 16,-1 8-3-16,1 14-2 0,6 2-3 15,2 4-2-15,8 4-4 0,5 2-4 16,10 5-10-16,2-2-78 0,10-3-84 15,10-1-207-15</inkml:trace>
  <inkml:trace contextRef="#ctx0" brushRef="#br0" timeOffset="85855.11">8103 10084 363 0,'0'0'88'16,"0"0"0"-16,0 0-48 0,0 0-19 16,0 0-9-16,-4 4-5 0,4-4-2 15,-4 5-3-15,4-5 0 0,-3 0 2 16,3 4 2-16,-4-4 2 0,4 0 2 15,-3 0 1-15,3-4 1 0,-4 4 0 0,4-5-1 16,-7 5-2-16,7-5-2 0,-6 2-2 16,6 3-1-16,-6-4-2 0,6 4 0 15,-5-4-1-15,5 4-1 0,-8 0 1 16,8 0-1-16,-2 0 0 0,2 0 0 16,0 0 0-16,0 0 0 0,0 0-1 15,0 4 1-15,0-4 0 0,0 4 0 16,0-4 0-16,5 0 0 0,-5 0 0 15,6 0 1-15,-3 0-1 0,2 0 1 0,-1 0 0 16,0 0-2-16,0 0-2 0,0 0-8 16,0 0-10-16,1 0-16 0,-5 0-69 15,3 0-79-15,-3 0-186 0</inkml:trace>
  <inkml:trace contextRef="#ctx0" brushRef="#br0" timeOffset="86586.68">8581 9832 413 0,'-15'-6'102'16,"2"1"4"-16,4 1-61 0,2-1-8 15,4 2-7-15,3-2-5 0,0 5-4 0,0-7-4 16,3 0-5-16,10-1-2 0,3-6-2 16,6-3-4-16,9-2-1 0,5-3-1 15,6-3 0-15,3 0 0 0,-2-3-1 16,0 0 0-16,-3-1 0 0,-6-3 0 15,-2 4 0-15,-6 3-1 0,-5 6-1 16,-6 5 0-16,-3 14 0 0,-3 11-1 16,-6 9 1-16,-3 10-1 0,-7 5 1 0,-6 11 0 15,0 1 1-15,-7 4 1 0,-2 3 0 16,-5 4 0-16,0 1 0 0,-3-1 1 16,3-5-1-16,1-1 1 0,0-7 0 15,7-4-2-15,5-9-5 0,4-5-8 16,10-3-11-16,0-5-37 0,7-4-60 15,6-4-89-15,3-6-201 0</inkml:trace>
  <inkml:trace contextRef="#ctx0" brushRef="#br0" timeOffset="87284.93">9449 9428 391 0,'-12'0'98'0,"3"-4"2"0,-1-1-56 15,3 0-13-15,3 2-9 0,0-2-6 16,4 0-6-16,0 0-4 0,0 2-2 16,0-2-1-16,7 1-1 0,-2-2 0 15,0 2-1-15,-1-2 0 0,2 1 0 16,1-2 1-16,0-2 0 0,4 2 1 15,-2-2 1-15,9 0 0 0,0 0 1 0,7 0-1 16,4 4 1-16,2 5 0 0,6 0-2 16,-1 8 0-16,0 7 0 0,-3 10 0 15,-7 8-2-15,-6 6 1 0,-5 5-1 16,-11 3 0-16,-11 0 0 0,-11 3 0 16,-8-4 0-16,-11-2 1 0,-5-1 0 15,-6 0 2-15,-2 3 0 0,1-3 2 0,3-2 1 16,1 0 1-16,11-3-1 0,8-6-1 15,7-6-1-15,11-5-2 0,13-5 0 16,11-4-1-16,11-5 0 0,12-7-1 16,14 0 1-16,6 0 0 0,7-6 0 15,3 2-1-15,1-3-3 0,1 2-5 16,-5-1-9-16,-10 3-14 0,-4-2-92 16,-2 1-98-16,-13-2-238 0</inkml:trace>
  <inkml:trace contextRef="#ctx0" brushRef="#br0" timeOffset="88318.48">10548 9219 404 0,'-7'0'94'16,"0"0"0"-16,0 0-65 0,2 0-10 16,-1 0-8-16,2 0-4 0,-1 5-4 15,0-5-1-15,-1 5 2 0,0-5 0 16,3 6 2-16,-4-6 2 0,2 3 0 15,-1-3 1-15,0 0 0 0,4 0-1 16,-3 4-1-16,3-4-3 0,2 0-1 16,-5 0 0-16,5 0-2 0,0 0 0 0,-3 0 0 15,3 0-1-15,-5 0 1 0,5 0 0 16,-4 0 0-16,4 0 0 0,-2 0 0 16,2 0 0-16,0 0 1 0,-5 0 0 15,5 0 0-15,-2 0 0 0,2 0 0 16,0 0 0-16,0 0 0 0,0 0-1 15,0 0 0-15,0 0 0 0,0 0-1 16,0 0 1-16,0 0 0 0,0 4-1 0,0-4 1 16,0 0-1-16,0 0 1 0,0 0-1 15,0 0 1-15,0 0-1 0,-5 0 1 16,5 0-1-16,0 0 1 0,-3 0 0 16,3 4 0-16,0-4 0 0,-4 0 2 15,4 0-1-15,0 0 1 0,0 0 0 16,0 0 1-16,7 0-1 0,-1 0-1 15,2-7 0-15,8-1 0 0,-2-1-1 0,8-2 0 16,4 0 0-16,6-2 0 0,3 1-1 16,9 1 1-16,4 1-1 0,5 3 0 15,3 0 0-15,-5 3 1 0,5 4-1 16,-7 0 2-16,-3 4-1 0,-2 3 1 16,-7 5 0-16,-3 4 1 0,-6 2 0 15,-7 6 1-15,-7 4 1 0,-8-1 1 16,-12 7 1-16,-9 2 1 0,-11 3-1 0,-6 2 1 15,-7-1-2-15,-3-2-1 0,-8-4-1 16,3-4-2-16,3-5 0 0,2-7-1 16,1-5 0-16,8-3 0 0,7-3 0 15,7-3-1-15,5 1 0 0,8-2 0 16,13-3 0-16,11 7 0 0,4-7 0 16,10 9-1-16,6 4 1 0,3-2 0 15,4 3 0-15,-3 3 0 0,4 2 1 16,-4 6-1-16,-4 6 0 0,0 2-1 0,-6 6 1 15,-5 4 0-15,-5 1 0 0,-9-1 0 16,-7-7 1-16,-12-2 0 0,-9-6 1 16,-12-5 2-16,-8-2 0 0,-7-5 2 15,-6-3 0-15,-8-1 0 0,-1-5 0 16,0-7-1-16,-2 0-1 0,-1-11-1 16,6-1 0-16,2-3-4 0,10-2-8 15,5-1-11-15,10-1-13 0,7 0-101 0,14-4-105 16,6-2-258-16</inkml:trace>
  <inkml:trace contextRef="#ctx0" brushRef="#br0" timeOffset="101006.06">3606 10592 489 0,'21'-5'112'0,"-8"5"1"0,-16 0-84 0,-9 5-4 0,-8 10-5 0,-6 11-7 0,-3 10-3 0,-8 13-2 0,-2 14 0 0,-1 6 0 0,-1 9-2 16,4 6-1-16,3 1-1 0,5 5-2 0,4-1 0 0,11-5 0 0,9-1-1 0,10-4 0 0,9-5-1 0,12-5 1 0,7-6 0 0,6-7-1 0,8-6-3 0,2-2-5 0,7-8-8 0,5-3-11 0,5-6-96 0,2-10-98 0,3-11-241 0</inkml:trace>
  <inkml:trace contextRef="#ctx0" brushRef="#br0" timeOffset="101300.96">4003 11183 473 0,'-6'-12'103'0,"6"6"1"15,0 6-82-15,6 7-1 0,4 7-5 16,0 7 0-16,2 11 1 0,2 8 1 15,3 13 0-15,0 5-1 0,4 3-4 16,3-1-3-16,1-2-3 0,-3-1-3 16,2-8-2-16,-2-12-1 0,2-3-1 0,-2-5 0 15,-2-6-2-15,0-7-2 0,6-8-4 16,-3-8-6-16,2 0-9 0,-1-14-14 16,2-10-86-16,1-7-91 0,1-7-223 15</inkml:trace>
  <inkml:trace contextRef="#ctx0" brushRef="#br0" timeOffset="101450.47">4560 11193 359 0,'-23'-3'101'0,"-3"14"6"16,-7 12 0-16,-6 14-68 0,-2 14-10 0,-1 9-4 15,0 9-1-15,-2 4-4 0,-6 2-4 16,-3 2-5-16,4-3-2 0,4-8-3 16,2-6-3-16,9-6-2 0,8-12-7 15,13-7-14-15,13-8-13 0,0-14-90 16,15-9-97-16,7-15-235 0</inkml:trace>
  <inkml:trace contextRef="#ctx0" brushRef="#br0" timeOffset="101948.9">4708 11872 482 0,'0'0'101'0,"-5"-6"0"15,5 6-89-15,0 0-6 0,0-4-4 16,0 0-1-16,0-1 0 0,-4 2 1 16,4-3 4-16,-7 2 3 0,0 1 3 15,1-1 2-15,-3 4 1 0,-1 0 2 16,3 0-2-16,0 0-3 0,7-4-3 16,0 4-3-16,5 0-2 0,4 0-1 15,6-5-2-15,2 5 0 0,9 4 0 16,1 3 1-16,2 3 1 0,-4 6 0 15,-1 5 1-15,-3 6 1 0,-4 7-1 0,-10 3 1 16,-7 2-2-16,-7 1 1 0,-9-1 0 16,-4 0 1-16,-3-4 2 0,-1-4 1 15,1-3 0-15,4-5 0 0,4 0 0 16,9-4 0-16,9-3-2 0,11-6-2 16,9-2 0-16,6-8-2 0,10 0 1 0,5-6-2 15,9-4-3-15,1-2-6 0,-5 0-9 16,4-1-12-16,0 0-58 0,-3 2-48 15,-4 1-95-15,-4 0-204 0</inkml:trace>
  <inkml:trace contextRef="#ctx0" brushRef="#br0" timeOffset="102898.72">5479 11293 530 0,'0'-6'119'0,"-7"1"1"0,7 2-89 16,4 3-8-16,5 0-12 0,5 0-5 15,12 0-4-15,2 3-2 0,8-3 1 0,3 5 0 16,5-5-2-16,3 0-1 0,-2 3-3 16,-4-3-3-16,-8 0-3 0,-1 0-4 15,-10 0-4-15,-6 4-4 0,-7 0-3 16,-9 3-6-16,0 4-7 0,-7 4 0 16,-7 1 2-16,-12 5 8 0,-7 1 12 15,-4 3 13-15,-6 1 16 0,-7-2 15 16,1-2 12-16,3 0 5 0,7-1 2 15,8-1-5-15,1-2-7 0,10-7-6 0,10 3-6 16,10-4-7-16,0 1-4 0,9-4-5 16,9-2-3-16,12 2 0 0,3-1-1 15,7-6-2-15,6 0-8 0,1 0-12 16,5 0-13-16,-5 0-92 0,-5-13-98 16,4 1-238-16</inkml:trace>
  <inkml:trace contextRef="#ctx0" brushRef="#br0" timeOffset="103449.85">6942 10995 440 0,'7'-13'104'0,"0"1"4"0,-2-1-67 16,2 6-9-16,0-3-7 0,0-2-5 0,-2 3-1 15,3-3-3-15,2 2-2 0,-2-4-3 16,0-1-1-16,2-2-2 0,0 2-1 15,-3 0 0-15,-1 0 0 0,-6-1 1 16,-2 2 1-16,-8 6-1 0,-5 3 0 16,-6 5 0-16,-10 0-2 0,-2 18-2 15,-7 8-2-15,-6 16 0 0,-4 8-1 0,-3 8 0 16,-3 11 0-16,7 6 0 16,4 5 0-16,5 1 0 0,12-6-1 0,9-5 1 15,7-7-1-15,12-11 0 0,5-8 0 16,11-15 1-16,8-10-1 0,6-11 1 15,8-8-1-15,6-4 1 0,3-6-1 16,0-8 1-16,-5-3 0 0,-3-7-1 16,-8-2 0-16,-11-5 1 0,-11-2-1 15,-9-2-1-15,-2 5 0 0,-12 2-1 16,-10 4-3-16,-4 4-2 0,-9 10-7 0,-4 10-5 16,1 4-8-16,-2 3-7 0,-1 6-11 15,8 9-85-15,4 2-90 0,10 0-212 16</inkml:trace>
  <inkml:trace contextRef="#ctx0" brushRef="#br0" timeOffset="103967.36">7570 10853 544 0,'28'-24'126'0,"3"4"1"0,-4 11-88 16,-7 9-12-16,-2 16-13 0,-10 7-5 16,-8 12-5-16,-6 3-1 0,-14 7 0 15,-9 10-1-15,-9 1 1 0,-7 1-1 16,-4 1 0-16,-3 2 0 0,0 2 0 15,6-1-1-15,6-4 1 0,12-5-1 16,4-5 0-16,15-7 0 0,9-9 0 0,8-8 0 16,6-8-1-16,4-7 1 0,2-5 0 15,1-3 1-15,-2-10-1 0,-4-7 2 16,2-11-1-16,-2-9 1 0,-1-12 0 16,4-9 0-16,-4-9 0 0,5-2 0 15,-5-3-2-15,0 1 0 0,3 0 0 16,-2 7-1-16,-1 5-2 0,4 6-3 15,-3 4-5-15,3 9-10 0,-3 7-12 0,3 9 1 16,-5 4-104-16,-2 9-99 0,-2 8-242 16</inkml:trace>
  <inkml:trace contextRef="#ctx0" brushRef="#br0" timeOffset="104532.48">8226 11007 504 0,'-12'0'105'0,"1"4"0"0,1 6-93 16,-3 11-4-16,-2 5-5 0,-3 9-1 15,-2 5 1-15,-3 8 0 0,0 6 1 16,-1 4 2-16,0 7 0 0,8-5 1 16,5-1 0-16,11-5 0 0,0-8-1 15,9-10 0-15,11-10-2 0,6-7 0 16,7-7-1-16,5-8 0 0,7-4 0 0,2-8 0 16,2-4 0-16,-6-8 0 0,4-10 0 15,-11-12-1-15,-1-8 0 0,-7-5 0 16,-5-11-1-16,-8-1 0 0,-8-3-1 15,-7 3 0-15,-6 6 1 0,-7 7-1 16,-8 14 0-16,-8 9 0 0,-7 14 0 16,-1 12 0-16,-6 15 0 0,1 9 0 15,0 7 1-15,-3 6-1 0,3 8-6 16,8 3-10-16,3 7-41 0,10 2-62 16,9 1-90-16,6 1-217 0</inkml:trace>
  <inkml:trace contextRef="#ctx0" brushRef="#br0" timeOffset="104982.84">8775 11640 611 0,'-13'0'125'0,"-3"0"-2"0,9 7-125 16,4 3-19-16,3-2-18 0,0 0-85 15,0-1-97-15,0-4-231 0</inkml:trace>
  <inkml:trace contextRef="#ctx0" brushRef="#br0" timeOffset="105398.93">9304 11005 507 0,'-23'26'119'16,"-1"0"2"-16,-5-1-78 0,1 5-17 16,5 1-9-16,-1-1-6 0,7-2-5 15,3-3-8-15,4-6-6 0,9-3-1 16,1-6-2-16,11-7 1 0,5-8-1 16,8-3 1-16,7-3 7 0,6 2 5 0,-1 2 3 15,3 7 3-15,0 0 1 0,-5 7 0 16,-3 8 1-16,-10 7-1 0,-1 5-2 15,-8 3-2-15,-5 4-1 0,-7 3 0 16,-7 3-1-16,-6 1 0 0,-8-6 0 16,-10-4 1-16,-4-1-1 0,-8-4-1 15,0-4-1-15,-7-6-3 0,2-1-9 16,3-6-10-16,4-2-15 0,8-7-90 16,8-5-97-16,11-13-235 0</inkml:trace>
  <inkml:trace contextRef="#ctx0" brushRef="#br0" timeOffset="105566.69">9450 10781 615 0,'20'-26'133'15,"0"3"0"-15,7 12-105 0,5 5-13 0,2 12-9 16,10 3-7-16,-2 5-7 16,4 6-8-16,0 5-10 0,1 0-10 0,-2-3-12 15,-4-7-12-15,3-1-35 0,-4-7-30 16,0-7-65-16,0 0-135 0</inkml:trace>
  <inkml:trace contextRef="#ctx0" brushRef="#br0" timeOffset="106398.18">10139 10787 291 0,'7'-5'65'0,"-1"-1"0"0,-1 6-34 16,-5-4-18-16,6 0 9 0,-6 4 6 0,0-7 7 16,2 1 6-16,-2 0 5 0,0 1 2 15,0-1-8-15,0 3-9 0,0 0-8 16,0 3-6-16,0 0-5 0,-2 3-6 16,2 3-3-16,-5 3-2 0,-1 4 0 15,-3 8 0-15,-3 7 1 0,0 7 1 0,-2 7-1 16,2 5 1-16,5 4 0 0,-1 1-1 15,8-2 0-15,8-5-1 0,3-4 0 16,3-10 0-16,6-6-1 0,5-6 1 16,3-10-1-16,6-9 0 0,3-9 0 15,3-9 0-15,2-5-1 0,4-8 0 16,-1-4 0-16,0-8-3 0,-6 1-1 16,-2-1-2-16,-4 3 0 0,-7 6-1 15,-8 5 1-15,-5 11-1 0,-13 13 5 16,-6 16 4-16,-12 14 5 0,-3 11 1 15,-7 10 3-15,-6 12 2 0,-3 6 0 0,4 11-2 16,0 2-2-16,5-3-3 0,3-6-3 16,9-2-4-16,6-10-9 0,7-9-7 15,6-14-7-15,10-12-11 0,1-14-87 16,10-11-93-16,3-14-215 0</inkml:trace>
  <inkml:trace contextRef="#ctx0" brushRef="#br0" timeOffset="106766.42">10752 10672 558 0,'5'-10'123'0,"5"2"0"0,8 3-92 16,10 5-13-16,5 0-10 0,7 7-5 16,3 0-2-16,-2 1 0 0,1 4 0 0,-5 2-1 15,-6 3 1-15,-7 1-1 0,-1 8 1 16,-13 8 3-16,-10 8 2 0,-4 8 0 15,-12 9 0-15,-10 5 1 0,-1 5-1 16,-6 4-1-16,0 3-4 0,-1-3-2 16,0-3-2-16,1-5 0 0,2-11 0 15,4-4 0-15,5-12-1 0,2-10 2 16,3-12 2-16,8-7 0 0,3-9 0 0,0 0 1 16,6-14-1-16,0-5 0 0,6-5 0 15,-3-6 0-15,6 0 0 0,-1-3-1 16,4 2 1-16,-3 3 0 0,2 1 0 15,-1 6 0-15,0 5 1 0,-1 1 0 16,4 1 0-16,0 6 1 0,7-3-1 16,0 5 0-16,11 1-2 0,3 1-13 15,0 4 31-15,2-5-146 0,1 5-109 0,-2 0-295 16</inkml:trace>
  <inkml:trace contextRef="#ctx0" brushRef="#br0" timeOffset="108015.77">12349 10513 444 0,'-10'-4'102'0,"-1"1"0"0,-1 3-71 15,6 7-10-15,3 4-7 0,3 5-3 16,8 4-3-16,5 3-1 0,8 3 0 16,5 1 0-16,6 0 0 0,10 0-3 15,9 0-1-15,0-1-1 0,3-1 0 16,-3 0 1-16,0-2 2 0,-1 0 1 0,-8-2 3 16,-9 3 2-16,-7 4 0 0,-13 3 2 15,-10 1 0-15,-12 5-3 0,-11 4-1 16,-8 5-2-16,-12 2-1 0,-12 6-2 15,1 3-1-15,-2 3-2 0,-2 3-3 16,-1-3-2-16,4-4-7 0,0-2-9 16,2-8-13-16,4-9-93 0,6-7-99 0,3-7-237 15</inkml:trace>
  <inkml:trace contextRef="#ctx0" brushRef="#br0" timeOffset="108315.73">13196 11339 576 0,'13'-5'129'0,"0"-5"2"16,7-2-80-16,0 7-36 0,6 1-16 16,1-4-15-16,6-5-15 0,0-2-18 15,0-5-41-15,-2-3-7 0,-2-4 16 16,-4-8 29-16,0-5 27 0,-3 2 25 15,-1 2 27-15,-3 6 44 0,-3 6 9 16,-3 10-12-16,-6 14-18 0,-6 19-14 0,0 10-11 16,-11 12-9-16,-2 10-4 0,-4 11-1 15,-6 9-4-15,2 5-3 0,-1 1-2 16,-2-3-3-16,6-4-2 0,3-4-2 16,6-12-6-16,4-15-8 0,5-7-9 15,7-14-8-15,6-5-87 0,7-10-90 16,6-6-217-16</inkml:trace>
  <inkml:trace contextRef="#ctx0" brushRef="#br0" timeOffset="109098.19">13949 11157 599 0,'-26'-4'134'16,"-1"4"1"-16,2 6-93 0,2 15-23 15,-2 14-10-15,0 12-5 0,6 10-2 0,5 6-1 16,2-2-1-16,8-4 0 0,4-6-1 15,13-13-1-15,9-9 1 0,6-14 0 16,9-9 0-16,3-6 0 0,5-13 1 16,-2-4 1-16,7-7 0 0,-7-8-1 15,0-2 1-15,-3-5 0 0,-7-5-1 16,-11 2 1-16,-3-1 0 0,-12 1-1 16,-13 4 0-16,-7 2 0 0,-8 4-1 0,-8 9-1 15,-8 5 1-15,-3 10-1 0,-6 8 1 16,-2 8-1-16,-2 3 2 0,1 10-1 15,4 5 1-15,0 5 0 0,9 5 1 16,5 8-1-16,12 1 1 0,9 4 0 16,12-4 0-16,13-6 0 0,17-5 1 15,11-11-1-15,8-13 0 0,12-10-1 16,6-14 1-16,9-7 0 0,-1-6-1 0,-3-6 0 16,-6-5 1-16,-2 2-1 0,-9 4 0 15,-15 6 0-15,-9 3 0 0,-9 8-1 16,-13 7 1-16,-11 14 0 0,-5 9 0 15,-11 8 0-15,-4 8 0 0,-5 9 0 16,0 1 1-16,1 1 0 0,4-4-1 16,7-6 1-16,7-6 0 0,17-7-1 15,5-9 1-15,14-10 0 0,10 0 0 0,6-18 0 16,7-7-1-16,3-5 0 0,1-9-1 16,-3-7 0-16,-6-2-1 0,-9-4 0 15,-12 5-3-15,-14 2-4 0,-13 6-2 16,-13 9-1-16,-14 9-2 0,-12 10 1 15,-8 11-1-15,-8 18 4 0,-4 3 1 16,-7 12-1-16,0 14-7 0,1 10-11 16,10 4-94-16,5 1-95 0,14-1-239 15</inkml:trace>
  <inkml:trace contextRef="#ctx0" brushRef="#br0" timeOffset="111918.03">15535 10755 621 0,'15'0'126'0,"-4"0"-1"0,-6-9-133 0,-5 4-19 0,-18 23-97 0,0 17-104 0,-5 3-257 0</inkml:trace>
  <inkml:trace contextRef="#ctx0" brushRef="#br0" timeOffset="111983.78">15403 11504 522 0,'-12'26'119'0,"-6"-3"1"0,-8 0-73 0,0 13-40 15,-10 9-24-15,2 7-99 0,-2 4-100 0,3 3-250 16</inkml:trace>
  <inkml:trace contextRef="#ctx0" brushRef="#br0" timeOffset="112999.55">16419 10737 422 0,'5'-11'106'15,"-5"4"0"-15,5 7-59 0,-2 5-11 16,3 5-8-16,0 12-7 0,1 9-5 16,2 13-2-16,3 7 0 0,0 7-2 15,1 3-2-15,1 10-3 0,-1-6-3 16,6-1-1-16,-1-6-1 0,4-3 0 15,-4-7-1-15,5-3 0 0,3-9-1 16,-1-4-2-16,-4-4-6 0,4-5-9 0,-2-9-13 16,3-9-92-16,-1-13-96 0,0-8-237 15</inkml:trace>
  <inkml:trace contextRef="#ctx0" brushRef="#br0" timeOffset="113198.73">16992 10912 508 0,'-14'-11'109'16,"-9"6"1"-16,-3 13-92 0,-5 14-2 16,-5 9-10-16,-10 7-2 0,-2 7-1 15,-9 7 0-15,2-5 0 0,-4 1 0 16,2-1 0-16,2 1-1 0,7-6 0 16,3-2-3-16,6-7-6 0,8 1-9 15,5-3-19-15,9-15-78 0,3-5-89 16,6-4-214-16</inkml:trace>
  <inkml:trace contextRef="#ctx0" brushRef="#br0" timeOffset="114348.69">16901 10886 341 0,'-7'-18'95'16,"-3"-1"4"-16,1 2-14 0,1 3-47 15,-4-1-6-15,-1-1-3 0,0-2-3 16,-2 2-1-16,-4 0-2 0,-2 3-2 0,-7 2-3 16,-3 11-3-16,-4 4-3 0,-2 13-1 15,-3 13-2-15,-4 15-1 0,2 12-1 16,1 5-1-16,2 5-2 0,1 4 0 16,6-3-1-16,7-1-1 0,8-4 0 15,10-9-1-15,7-3 0 0,8-2-1 16,13-10 1-16,10-5 0 0,4-10 0 15,8-11 1-15,6-7-1 0,4-14 1 16,6-4 0-16,0-9 1 0,0-4-2 16,1-7 1-16,-2-1-1 0,-5-2 0 0,-8-1 0 15,-4-4-1-15,-11-2-1 0,-7-4 0 16,-15 1-1-16,-8-2 0 0,-1-1-1 16,-17 8-1-16,-8 9 1 0,-8 7 0 15,-6 12 1-15,-5 12 0 0,-8 17 1 16,0 8 0-16,-1 7 2 0,5 5-1 15,5 5 2-15,5-1 0 0,6 8 1 16,11-1-1-16,4 4 1 0,10 1 0 0,8 1-1 16,8-5 0-16,11-4 0 0,8-7-1 15,7-11-1-15,12-8 1 0,5-11 0 16,4-8-1-16,5-14 1 0,-1-6 0 16,1-6 0-16,-7-9-1 0,-2-7 1 15,-9-4 0-15,-5-2 0 0,-11-3-2 16,-10-1-1-16,-8 2-1 0,-12-3-1 15,-13 0-1-15,-9 0 0 0,-9 4-1 16,-11 5 2-16,-6 8 1 0,-8 9 0 0,-3 15 2 16,-1 16 1-16,-2 17 0 0,1 12 1 15,3 7 1-15,3 11 1 0,3 7 0 16,11 3 0-16,8 4-1 0,8-4 0 16,11 2-1-16,14-6 0 0,19-6 0 15,10-8 0-15,14-9-1 0,7-14 1 16,13-14 0-16,5-12 0 0,5-10 0 0,0-11-1 15,-1-7 1-15,-3-7 0 0,-9 1 0 16,-3-4-1-16,-10-3 1 0,-10 0-1 16,-12-1-1-16,-12-5-1 0,-9-1-1 15,-7 0-2-15,-13 9 0 0,-9 4 0 16,-14 8-1-16,-7 13 2 0,-6 13 0 16,-4 17 2-16,-1 13 0 0,-1 13 2 15,1 7 0-15,7 10 1 0,3 4-1 16,6 10 1-16,9 2 0 0,9 1-7 0,8-4-9 15,15-4-11-15,13-7-64 0,14-4-38 16,14-13-91-16,11-17-194 0</inkml:trace>
  <inkml:trace contextRef="#ctx0" brushRef="#br0" timeOffset="114981.99">18370 10805 454 0,'-28'4'98'15,"-6"6"1"-15,-5 8-81 0,-3 7-6 16,-2 9-5-16,-3 1-1 0,-6 2-1 15,-4 2 0-15,-2-1 0 0,-1-4 4 16,0-4 2-16,1-5 3 0,4-2 1 16,8 0 1-16,9-2-2 0,11-1-1 15,10 2-3-15,17 3-3 0,6 1-4 0,18 1-1 16,6-1-1-16,14 2-1 0,8 0-1 16,7 2-1-16,-3-3 0 0,2-2-1 15,0-3-2-15,-5-5-2 0,-8-4-1 16,-8-2-2-16,-5-3-3 0,-12-3-2 15,-4-5-1-15,-11 3-3 0,-12-3-6 16,-8 0-7-16,-9-6-3 0,-6-5 1 16,-14-2 1-16,-6-4 3 0,-8 0 5 0,-9-5 13 15,2 6 16-15,-3 3 11 0,3 7 7 16,5 6 7-16,9 11 3 0,11 5 1 16,9 10-1-16,15 0-4 0,6 3-2 15,15 1-1-15,14-3-3 0,7-3 0 16,14-6-1-16,9 0-3 0,10-5-2 15,7 0-4-15,4-1-3 0,-1-4-6 16,4-2-7-16,-2 0-7 0,-4-1-9 16,-3 1-13-16,-8-2-92 0,1-4-96 15,-11 6-231-15</inkml:trace>
  <inkml:trace contextRef="#ctx0" brushRef="#br0" timeOffset="116166.16">18811 11112 406 0,'0'-39'98'0,"0"-2"2"0,0 0-63 0,0 6-8 16,0 3-8-16,0 7-7 0,4 10-5 15,-1 15 1-15,3 13 2 0,3 10 4 16,2 10 1-16,2 9-1 0,4 6 3 15,4 7-1-15,0 3-3 0,3 1-5 16,-1 1-4-16,2-1-3 0,1-4-3 16,-1-4-4-16,0-10-2 0,0-4-4 15,-1-15-3-15,-4-11-4 0,-1-11-3 0,2-16-4 16,-2-8-4-16,-2-9-7 0,-1-8-16 16,-3-4-59-16,-6-4-73 0,0 0-172 15</inkml:trace>
  <inkml:trace contextRef="#ctx0" brushRef="#br0" timeOffset="116315.03">19214 11000 316 0,'-12'-35'144'0,"-2"13"-48"0,2 9-49 16,-2 19-6-16,0 15-6 0,-5 11-5 0,-1 10-3 16,-7 6-1-16,-8 7-3 0,-6 8-3 15,-4 5-5-15,-4 1-5 0,-1 0-3 16,-5-3-4-16,3-3-4 0,9-3-4 16,5-13-7-16,10-11-10 0,5-8-22 15,14-12-77-15,9-10-90 0,12-6-213 16</inkml:trace>
  <inkml:trace contextRef="#ctx0" brushRef="#br0" timeOffset="116663.55">20387 10668 418 0,'3'-11'102'0,"-10"8"1"0,-6 6-41 16,-9 11-36-16,-4 5-6 0,-6 6-2 16,-3 9 0-16,-7 6 1 0,0 0-1 15,1 3-1-15,-5 0 0 0,2-1-1 16,4-4-2-16,0-5-2 0,11-5-2 0,3-5-2 15,8-2-3-15,10 0-2 0,8-2-1 16,14 0-2-16,7 3 0 0,10 0 0 16,3-1-2-16,6-4 0 0,7-1-1 15,-2-2-2-15,2-4-1 0,-2-2-3 16,-1-4-6-16,-1 0-5 0,-5 2-9 16,-5 0-19-16,-7 0-77 0,-10-2-90 15,-5-4-214-15</inkml:trace>
  <inkml:trace contextRef="#ctx0" brushRef="#br0" timeOffset="116862.4">19750 11407 528 0,'-16'7'116'16,"10"0"2"-16,11 11-91 0,12 3-7 16,13 6-9-16,11 1-2 0,8 1-2 0,7-1-2 15,6 1-1-15,4-8-1 0,3-1-1 16,-1-2-2-16,1-3-6 0,-5-1-5 15,-5-2-8-15,-5 1-10 0,-10-2-14 16,-5-3-79-16,-11 1-87 0,-8-1-202 16</inkml:trace>
  <inkml:trace contextRef="#ctx0" brushRef="#br0" timeOffset="119213.89">19302 11980 426 0,'-4'6'90'16,"1"-2"1"-16,3-4-77 0,0 3-6 15,0 1-2-15,0 0 2 0,0-4 3 16,0 5 2-16,0-5 4 0,3 0 3 16,-3-5 3-16,7 1-1 0,-1-3-2 0,7-7-2 15,0-3-4-15,8-8-3 0,5-4-4 16,5 0-3-16,4-3-1 0,1-4-1 15,0 0 0-15,0 4-1 0,-3 2 0 16,-3 3 0-16,-6 2 0 0,-2 6-1 16,-8 8-1-16,-3 5 2 0,-5 10 0 15,-6 7 2-15,0 10 2 0,-4 5 1 16,-5 9 2-16,-1 7 2 0,2 5 0 0,-4 0-1 16,0 1 0-16,5-1-2 0,-2-1-1 15,3-7-1-15,0-6-2 0,6-6-5 16,-5-6-9-16,5-3-14 0,0-6-106 15,11-3-107-15,-2-2-271 0</inkml:trace>
  <inkml:trace contextRef="#ctx0" brushRef="#br0" timeOffset="120513.24">21063 11297 437 0,'-12'9'107'0,"-2"-1"0"0,2-4-39 0,-1 0-51 16,9 0-7-16,4 1-2 0,0-5-2 15,2 0 1-15,13-9-1 0,2-2 0 16,5-8-1-16,10-6 0 0,2-3-1 15,6-5-2-15,0 0 0 0,5-1 0 16,0-2-1-16,-4 1 0 0,-6-1 0 16,1 5 0-16,-9 4-1 0,-5 2 0 15,-9 4-2-15,-5 8-1 0,-8 8 1 16,-8 5-1-16,0 7 1 0,-6 6 0 0,-4 7 4 16,-4 4 5-16,-2 5 3 0,-2 2 2 15,0 3 3-15,-1 1 0 0,1 2 1 16,-1-2-3-16,1 4-3 0,5 1-3 15,-4 7-2-15,8 1-2 0,0 0-1 16,4-5-2-16,5 0-1 0,3-7-3 16,5-9-3-16,5-5-3 0,2-11-5 15,5-3-8-15,1-8-13 0,3 0-92 0,0-8-95 16,1-3-236-16</inkml:trace>
  <inkml:trace contextRef="#ctx0" brushRef="#br0" timeOffset="121298.56">21827 11116 415 0,'-8'-6'107'16,"-2"6"3"-16,0 0-31 0,-3 4-43 16,-1 7-9-16,-1 3-4 0,-4 9-1 15,0 2-3-15,0 2-2 0,3 0-3 16,4 4-4-16,-1-3-4 0,10 0-2 15,3-3-2-15,3-2-1 0,5-2 0 16,5-6 0-16,-1-4-1 0,8-3 1 16,0-8 0-16,0 0 0 0,2-5 0 0,3-2 1 15,1-5 0-15,1-6-1 0,-3-5 0 16,-2 1-2-16,-2-7-2 0,-1-2-2 16,-8-2 0-16,-8 2-2 0,-3 4 1 15,-3-1 0-15,-11 3 1 0,-7 8 3 16,-7 4 2-16,-5 4 1 0,-4 9 2 15,-2 4 0-15,-4 6 2 0,8 3-1 0,1 3 1 16,4 8-1-16,8 1-1 0,7 1 0 16,5 2-1-16,10 1-1 0,0 2 0 15,10 1 1-15,6-7-1 0,5-2 0 16,6-3 0-16,7-6 0 0,4-4 0 16,5-10 0-16,5 0 0 0,1-5 0 15,1-3-1-15,-4-3 0 0,1-4 0 16,-8-5-1-16,-6-1 0 0,-7 1-1 15,-7 0 1-15,-8-1 0 0,-5 3 0 0,-6 5 2 16,-6 7-1-16,-3 6 2 0,-8 4-1 16,-1 7 1-16,-6 8 1 0,-2 5-1 15,4 4 0-15,3 1 0 0,2 0-1 16,9-1-1-16,8-2 1 0,14-7-1 16,5-6 0-16,11-9 1 0,6-4-2 15,10-15 0-15,4 0 0 0,6-9-1 0,5-6-1 16,1-1 0-16,-1-1-1 0,-7-1-2 15,-6-2 0-15,-8 0-1 0,-14-1 1 16,-15 2-1-16,-11-2 1 0,-11 3 2 16,-15 6 2-16,-7 9 2 0,-11 8 1 15,-4 10 1-15,-2 4 0 0,0 15 1 16,4 5-1-16,6 9 0 0,4 3-1 16,10 2 0-16,7 8-1 0,4 1-4 15,12 0-4-15,6-3-9 0,10-4-10 0,4-5-98 16,11-8-100-16,3-9-244 0</inkml:trace>
  <inkml:trace contextRef="#ctx0" brushRef="#br0" timeOffset="121731.37">22912 10218 445 0,'12'0'100'0,"2"4"3"0,-2 14-76 16,3 18 0-16,0 20-1 0,-1 13 3 16,-6 15 1-16,-8 14-1 0,0 13-1 15,-9 4-3-15,-11 1-4 0,-9-9-4 16,-8 1-4-16,-9-3-3 0,-3-10-4 15,-10-13-1-15,-5-7-2 0,-1-8-7 16,-2-9-11-16,2-11-16 0,3-13-104 16,8-12-109-16,5-10-271 0</inkml:trace>
  <inkml:trace contextRef="#ctx0" brushRef="#br1" timeOffset="153492.94">11674 10068 214 0,'14'0'56'0,"-1"0"9"0,4 0-32 0,-3 3 5 0,1 1 2 0,-6-4 1 0,-1 3-2 0,-1 2-5 0,-1 0-6 0,-3 1-6 0,-3 0-2 0,4 1-2 0,-4 1 0 0,-7-1-2 15,-4 0 0-15,-3-3 0 0,-8 0-2 16,-7 0-1-16,-6 1-2 0,-5-1-2 16,-6-1-2-16,-7 1-1 0,-1 0-2 15,-6 0 1-15,-11 0 0 0,-2 2 1 16,-2 1-1-16,-9-1 0 0,-3 2-1 15,-7 0 2-15,-4 3-2 0,1 3-1 16,5-3-1-16,-3-4 1 0,-4 2-1 0,-1-2 0 16,3-1-1-16,3-1 0 0,-6-5 1 15,-10 0-1-15,1 0 1 0,-3 4-1 16,-5 0 1-16,-8 2 0 0,-2 3-1 16,0 4 1-16,-4 3-1 0,-4 1 1 15,0 0-2-15,1 3 1 0,3 1 0 16,-2-7 0-16,-1 0-1 0,0 0 1 0,4-1-1 15,-8-5 1-15,5 2-1 0,-6-5 0 16,-1 1 1-16,0 1-1 0,-1-4 0 16,-3 1 1-16,2 0-1 0,1 0 1 15,1-4 1-15,3 5-1 0,-3-5 1 16,1 4 0-16,2-4 0 0,-6 3 0 16,-3-3 1-16,4 0 1 0,-6 5 1 15,2 0 0-15,-2-2 1 0,6 2-1 0,0 0 0 16,1-2 0-16,3-3-1 0,10 5-2 15,-3-5 0-15,0 0-1 0,4-5 0 16,8 2 0-16,4-4 0 0,-4 0-1 16,2 3 1-16,9-2-1 0,-1 1 0 15,1-1 1-15,1 2-1 0,7 4 1 16,8-3 0-16,0 3 1 0,7-6 0 16,6 0 1-16,6 6-1 0,6-4 1 0,3 1 0 15,5 3-1-15,9-6-1 0,3 6 0 16,8 0 0-16,7 0 0 0,7 4-1 15,5-4 0-15,6 0 1 0,4 0-1 16,2 3 0-16,6-3 0 0,2 5-1 16,4 2 1-16,5 2 0 0,5 1 0 15,6 1 0-15,13-3 0 0,13 0 1 16,13-2 0-16,13-6 0 0,9 0 0 16,16-3 0-16,10-3 0 0,7-2 0 0,4 3 0 15,2-6-1-15,11 3 1 0,3 2-1 16,3 0 0-16,8 1 0 0,1 2 1 15,5 0-1-15,7 3 0 0,3-8 0 16,1 3 1-16,6-2-1 0,-1-4 1 16,4 3-1-16,14-3 0 0,-5-1 0 15,0 3 0-15,5-1 0 0,-1 2 0 16,-9 1 1-16,7 2-1 0,-17 2 0 0,-3 3 0 16,4 0 0-16,-9 0 1 0,2 0-1 15,4 0 0-15,-8 3 0 0,5-3 0 16,4 0 0-16,-2 0 0 0,-3 0 0 15,3 0 1-15,-1-6-1 0,-3 2 0 16,0-2 0-16,1-2 0 0,-6 1 1 16,7 0-1-16,-3 0 1 0,-1-1-1 0,-2 1 1 15,6 1 1-15,-4 0-1 0,-4 2 0 16,-4 0 0-16,3 0 0 0,-5 0 0 16,1-1 0-16,2 5-1 0,-4-7 1 15,3 2 0-15,2 1-1 0,-2 4 1 16,3-4-1-16,0-3 1 0,-4 3-1 15,-2 4-1-15,-3-8-2 0,-9-1-3 16,-3 1-3-16,-9-2-4 0,-8 3-3 16,-15-4-6-16,-12 0-7 0,-9 3-9 15,-15 4-95-15,-13 1-97 0,-13-1-242 0</inkml:trace>
  <inkml:trace contextRef="#ctx0" brushRef="#br1" timeOffset="171357.99">13002 9108 294 0,'0'-7'75'0,"0"7"1"0,0-4-42 0,0 8 0 0,-6 7-6 0,0 3-7 0,-5 9-1 16,-1 2 1-16,-3 11 0 0,-5 11-2 16,-2 13-2-16,0 5-3 0,-2 7-3 15,-1 3-2-15,1 8-2 0,2-2-2 16,4-2-2-16,6-4-1 0,0-7 0 16,8-4-2-16,4-9 0 0,4-6 0 15,6-8 0-15,4-9 1 0,7-6 0 0,4-4 1 16,5-2 1-16,3-7 0 0,2-5-1 15,4-8-2-15,-2 0-7 0,-4-7-10 16,-5-3-87-16,-6 0-85 0,-5-4-219 16</inkml:trace>
  <inkml:trace contextRef="#ctx0" brushRef="#br1" timeOffset="171557.74">12504 9634 489 0,'-4'-17'107'0,"4"1"0"0,10 9-87 15,4 7-3-15,2 0-5 0,2 12-4 0,5 0-1 16,1 2 0-16,-2 4 0 0,4 3 0 16,1 1-2-16,5 0 0 0,2-5-1 15,5 1-2-15,1 0-6 0,0-1-10 16,0-5-17-16,-1-2-84 0,4-5-92 15,-4-5-226-15</inkml:trace>
  <inkml:trace contextRef="#ctx0" brushRef="#br1" timeOffset="172208.29">13851 9447 472 0,'13'-12'104'16,"-2"-10"0"-16,-2-3-85 0,4 5-5 16,0-1-3-16,-5 0-5 0,3-2-3 15,-4-4-3-15,-7 0-1 0,0-3-1 16,-9 5-1-16,-7-1-1 0,-4 3 1 15,-7 4 2-15,-3 10 3 0,-12 5 4 16,-1 12 4-16,-4 9 3 0,-3 8 4 16,4 15 1-16,0 12 1 0,6 12-3 0,7 10-1 15,10 4-4-15,4 1-2 0,7 8-2 16,7 0-3-16,5-4-1 0,17-3-1 16,-2-10-1-16,9-8 0 0,5-5 0 15,5-13-1-15,5-13 1 0,7-10 0 16,1-11 0-16,9-4 0 0,0-6 0 15,2-9-2-15,-2-6 0 0,0-3-2 16,-7-8 0-16,-3-1-1 0,-9-1 1 0,-8 3 0 16,-6 4 1-16,-6 8 0 0,-6 10 2 15,-3 8 1-15,-8 11 1 0,0 6 1 16,-9 4 1-16,4 5 0 0,0 3 1 16,5-1 0-16,4-2-2 0,5 0-1 15,11-1 0-15,10-6-1 0,6-7 0 16,8-8-3-16,-1-9-2 0,8-6-3 15,0-13-2-15,-1-11-1 0,2-9-1 0,-8-11 1 16,-5-12 2-16,-8-13 2 0,-6-9 2 16,-11-3 2-16,-14-8 2 0,-8-6-1 15,-11 5 1-15,-7 10 0 0,-7 15-1 16,-2 13 1-16,-4 17 0 0,-1 16 2 16,-2 25 1-16,-1 19 3 0,3 18 1 15,1 11 1-15,-2 15 1 0,2 8-1 16,6 17 0-16,5 10-1 0,3 4-8 15,5 0-9-15,5-1-16 0,4 4-99 0,11-4-102 16,0-11-257-16</inkml:trace>
  <inkml:trace contextRef="#ctx0" brushRef="#br1" timeOffset="172891.04">14774 10132 468 0,'0'0'111'0,"0"0"2"15,0 0-69-15,3 0-19 16,3-4-9-16,3 4-7 0,3-7-5 0,0 4-3 16,7-3 0-16,-1 1 0 0,3-1-1 15,-1 1 1-15,-1-2 0 0,-1 2 0 0,-3 2 0 16,-1-2 1-16,-6 5-1 0,-2-2 1 16,0 2-2-16,-6 4 2 0,0 5 1 15,-7 3 1-15,0 6 2 0,-3 2 1 16,0 6 1-16,-3 4 2 0,-2-2-2 15,1 2-1-15,-1 0-1 0,1-1-2 16,2-2-1-16,-1-5-1 0,4-1 1 16,2-2-1-16,2-5 0 0,-1-3-1 15,6-3 1-15,0 3 0 0,0-3-1 16,11 4 0-16,-2 1 0 0,3 3 0 16,4 0 0-16,-1 0 0 0,3 2 0 0,0-2-1 15,-3 0 1-15,-1-4-1 0,-3-1 0 16,-1-5 4-16,-1 0 4 0,-1-3 3 15,6-3 2-15,2-5 0 0,7-1 1 16,9-5-1-16,6-1-3 0,8-3-9 16,7 1-13-16,4-3-15 0,2 3-9 15,-3-1-105-15,-2-4-109 0,-5-3-263 0</inkml:trace>
  <inkml:trace contextRef="#ctx0" brushRef="#br1" timeOffset="173608.27">14708 10121 445 0,'-17'-3'102'0,"8"3"0"0,-1 0-74 16,2 0-11-16,2 0-5 0,6 0-5 15,0 3-3-15,0-3-3 0,0 0-1 16,0 4 2-16,0-4 0 0,0 0 2 0,0 0 3 16,0 0 1-16,0 0 2 0,11-5 1 15,-2 2 1-15,4-2-1 0,4 0-1 16,4-1-1-16,2 1-1 0,2-4-2 16,2 0 0-16,-1 1 1 0,1-2 1 15,0 1 0-15,-4 1 1 0,-2 1-1 16,-2 7-1-16,-2 0 0 0,0 0-3 0,-4 8-1 15,-1 2-1-15,-1 2-1 16,-4 4 0-16,-3 1 0 0,-4 3 0 0,-5 2 0 16,-9 2 1-16,-1 2-1 0,-7-2 1 15,-8 3-1-15,1 2 1 0,-6 1 0 16,0 1-1-16,2-3 0 0,5 2-1 16,3 1 1-16,6-1 0 0,3-5-1 15,7-1 0-15,5-6 0 0,4 4 0 16,8-5 0-16,5-5 0 0,11 0 0 0,5-5 0 15,9-1 1-15,4-1 1 0,8-5 1 16,4 0 0-16,2-6 0 0,-4 6 0 16,0 0 0-16,0 0-1 0,-5 0 0 15,-7 0-1-15,-8 4 0 0,-8-1-1 16,-8 0-1-16,-10-3 0 0,-13 0 0 16,-11 0 0-16,-13 0 0 0,-9 0 0 0,-6 0 1 15,-9 4 0-15,-3-4 0 0,-1-4 1 16,4 0-1-16,5 1 0 0,5-1 1 15,7-2-6-15,6 2-12 0,14 4 44 16,11 0-159-16,7 0-114 0,16-6-307 16</inkml:trace>
  <inkml:trace contextRef="#ctx0" brushRef="#br0" timeOffset="-170785.25">1873 12586 383 0,'6'-18'87'0,"-6"3"0"16,3 3-66-16,-3 12 1 0,0 12-3 15,-6 3-1-15,-1 7 1 0,-6 9 0 16,-4 6 2-16,-8 13 1 0,-3 4-4 16,-1 8-4-16,-2 1-5 0,8 0-2 15,1-6-2-15,2-4-1 0,1-8-3 16,6-5-2-16,3-10-6 0,-1-3-7 15,-1-7-10-15,2-2-13 0,2-5-25 16,2-5-48-16,0-8-73 0,2 0-155 16</inkml:trace>
  <inkml:trace contextRef="#ctx0" brushRef="#br0" timeOffset="-170501.72">2323 12520 411 0,'7'-10'94'0,"-7"-3"5"15,5 7-68-15,-5 1-5 0,-6 5-6 16,-7-5-3-16,-4 5-1 0,-11-8-1 16,-6 5-1-16,-13-2-2 0,-7-1 2 15,-4 2-1-15,-3 4 0 0,-1-5-1 16,-8 5-3-16,8 3-2 0,-1 5-3 15,-3 0-2-15,-1 0-1 0,1 2-1 16,2 0 1-16,9 0-2 0,2-3-3 0,6 0-5 16,9 0-8-16,9-1-13 0,8-1-87 15,4-5-2-15,7 2-75 0,10-6-146 16</inkml:trace>
  <inkml:trace contextRef="#ctx0" brushRef="#br0" timeOffset="-169182.29">1978 12861 447 0,'-7'-9'102'15,"2"-3"1"-15,3 3-72 0,2 3-11 16,5 6-10-16,7-4-6 0,5 4-3 16,3-3-1-16,7 3-1 0,5 0 0 15,2 0 1-15,5-4-1 0,-4 4 0 0,3 4 0 16,-4-1 1-16,-1 3 0 0,-3 2-1 16,-7 3 1-16,-4 2 1 0,-6 3 0 15,-4 5 2-15,-9 5 1 0,0 8 0 16,-9 1 1-16,-4 4 0 0,-6 1 0 15,-2 2-1-15,-5 1-2 0,1-4 0 16,2-4 0-16,1 1-1 0,7-2 0 16,8-3-1-16,7-4 0 0,5-7 0 15,9-1 0-15,12-7 0 0,4-9 1 16,7-3-1-16,8-8 1 0,2-1 0 0,6-4 0 16,-1-2-1-16,-2 1 1 0,2 1-2 15,-1 1 1-15,-8 0 0 0,-6 1 0 16,-5 3 1-16,-6-2-1 0,-5-1 0 15,-8 0 2-15,-7-3-1 0,2 1 1 16,-8-1 0-16,0-1 0 0,-8 1 1 16,1-1-1-16,-2 0-1 0,0 3 2 0,-5 1 0 15,1 4 0-15,-6 3 0 0,3 4 0 16,-4 10 0-16,-4 3 0 0,3 6-1 16,-4 6 0-16,-1 3-1 0,5-1 0 15,5 4 0-15,3-4 0 0,3-1-1 16,10-4 0-16,0-5 0 0,12-6 0 15,8-6 0-15,7-9 0 0,7-8 0 16,5-4 0-16,7-6 0 0,-1-6 0 16,-2 0 0-16,-1 2-1 0,-9 4 0 15,-5 5 0-15,-7 1 1 0,-8 6-1 0,-3 10 1 16,-10 4 0-16,-4 8 0 0,-4 7 0 16,-3 3 1-16,-2 7 0 0,5 3 0 15,0 0-1-15,8-1-1 0,0-5-2 16,9-5 0-16,11-4-1 0,5-7 0 15,8-7 0-15,7-3 2 0,5-11 0 16,3-4 1-16,-1-2 1 0,3-3-1 0,-7-1 1 16,-2-2 1-16,-3 0 0 0,-6 1 2 15,-11 2 1-15,-4 5 2 0,-8 1-1 16,-9 3 1-16,-5 4-2 0,-4 7 0 16,-10 0-1-16,0 10-2 0,-8 0-1 15,-1 3-1-15,-4 5 1 0,0 5 0 16,2 1 0-16,0-1 0 0,8 1 0 15,4-1 0-15,5 1 0 0,6-4 0 16,7-5-1-16,0-2 0 0,8-4 0 0,8-9 1 16,4 0 0-16,3-9 0 0,8-7 1 15,3-5 0-15,6-8 0 0,4-5-1 16,-1-7-1-16,3 2 0 0,1-6-1 16,-1 0-1-16,-2-2 0 0,-8 2 0 15,-5 7 0-15,-11 5 1 0,-6 7 0 0,-8 6 0 16,-6 11 0-16,-7 9 1 0,-8 16 1 15,-9 6 0-15,-4 8 0 0,-9 8 1 16,-3 9 1-16,0 2 0 0,0 7 0 16,4-2 0-16,4 0-1 0,8-4 1 15,10-3-2-15,7-11 1 0,7-1-1 16,11-13 1-16,4-5-1 0,13-7 0 16,9-4 0-16,4-6-1 0,5 0 0 15,5-5-1-15,-1 0-3 0,-5 0-6 16,-3 0-8-16,-5 5-95 0,-10-6-92 15,-8 2-236-15</inkml:trace>
  <inkml:trace contextRef="#ctx0" brushRef="#br0" timeOffset="-168922.87">3910 13172 573 0,'-8'-10'127'0,"-3"-1"-1"0,6 3-101 0,1 4-5 15,-1 4-13-15,1 0-7 0,1 5-6 16,-3-2-6-16,4 2-6 0,-3 1-6 15,1-2-9-15,4 0-13 0,0 4-77 16,4-3-84-16,3 0-202 0</inkml:trace>
  <inkml:trace contextRef="#ctx0" brushRef="#br0" timeOffset="-168267.44">4137 13271 388 0,'0'12'94'0,"-8"4"1"16,3 3-59-16,-4 3-8 0,-4 2-9 15,0 1-8-15,-1 0-3 0,0-2-2 16,3-2-2-16,1-4-1 0,3-5-2 16,7-6-1-16,3-6-3 0,15 0-4 15,3-14-3-15,8-1-4 0,2-5 0 16,2-5 2-16,5 1 1 0,-4 3 5 0,-6 1 6 16,-5 6 6-16,-5 4 4 0,-1 7 1 15,-7 6 3-15,-6 8-1 0,-4 7-2 16,0 6-3-16,-7 4-2 0,3 4 0 15,-5 2-2-15,9-2-1 0,0-5-2 16,11-4 0-16,4-7-3 0,10-8-4 16,8-8-4-16,8-3-2 0,5-8 0 0,1-8-1 15,4-6 2-15,-6-5 3 0,-4 0 6 16,-8-1 9-16,-9 0 7 0,-10 3 5 16,-9 5 3-16,-8 7-1 0,-8 7-1 15,-8 9-2-15,-7 0-5 0,-11 13-4 16,-4 2-5-16,-1 7-2 0,3 3-2 15,4 2-2-15,7-1-5 0,10-3-4 16,18-2-5-16,9-5-8 0,15-8-11 16,9-4-10-16,10-8 2 0,7-8 2 0,3-4 9 15,1-2 13-15,-7-1 13 0,-7 2 19 16,-7 3 12-16,-7 3 5 0,-13 11 3 16,-13 6-1-16,-6 9-8 0,-13 12-7 15,-8 4-5-15,0 8-3 0,-9 10-3 16,0 3-3-16,-1 7-1 0,4 2-1 15,3 7 0-15,5 2 0 0,-2 1 0 16,5-5-1-16,4-2 2 0,5-6 0 0,6-11 3 16,-2-11 2-16,7-6 3 0,2-11 4 15,0-3 6-15,0-6 6 0,-3-6 1 16,-3-4 0-16,-3 0-1 0,-4-11-3 16,2-3-3-16,-5-11-7 0,3-9-6 15,1-9-4-15,6-11-4 0,6-13-1 16,21-3-2-16,12-1-1 0,13 0-1 15,14 6-4-15,12 6-9 0,8 11-12 16,-1 9-101-16,-3 3-104 0,-9 6-262 0</inkml:trace>
  <inkml:trace contextRef="#ctx0" brushRef="#br0" timeOffset="-166400.42">1744 13889 446 0,'4'-20'104'16,"1"0"0"-16,-5 5-68 0,4 11-16 16,-4 8-7-16,0 8-7 0,-4 6-3 15,-1 5 0-15,-2 9 1 0,-1 4 1 0,1 4 0 16,-1 4 1-16,1 0-1 0,4 0-1 15,3 1 1-15,5-6-2 0,3-6 0 16,8-1 0-16,4-8-1 0,5-8 0 16,6-9 0-16,3-7-1 0,7-14 1 15,3-4 0-15,2-7-1 0,1-5 1 0,-1-1-1 16,-3-3-1-16,-6-3 1 16,-8 6 0-16,-6 2 0 0,-9 5 0 0,-3 4 1 15,-5 5-1-15,-6 6-2 0,0 9 1 16,0 5 0-16,0 6-1 0,-10 6 0 15,6 3 0-15,0 5 1 0,-2 5 1 16,6-3 0-16,0 3-1 0,7-4 0 16,4-2 0-16,4-5 0 0,5-4 0 15,4-5 0-15,0-4 1 0,7-6-1 16,1 0 0-16,2-7 1 0,-1-1-1 0,4 0 0 16,-2 4 0-16,-1 4 0 0,-4-4-1 15,-1 4 1-15,-8 5-1 0,-1-5 1 16,-2 7 0-16,-5-7 0 0,-4 0 0 15,3 0 0-15,-5-6 1 0,-2 0-1 16,-2-1 1-16,-3-4 0 0,-3-2-1 16,-3-1 1-16,-6-3 0 0,-2 3 0 15,-6 1 1-15,1 1 0 0,-2 3 0 0,-5 9 1 16,0 0 0-16,-1 11-1 0,0 5 0 16,1 4-1-16,3 4-1 0,3-1 0 15,9-1-1-15,6-3 0 0,5-6-2 16,16-2 1-16,7-11 0 0,9 0-1 15,8-16 1-15,7 1 1 0,8-4 0 16,8-9 0-16,0-6 1 0,7-6-1 16,-3-4 1-16,0-5 0 0,-9-6 0 0,0-1 0 15,-9 0 0-15,-9 6-1 0,-10 9 1 16,-9 5-1-16,-13 10-1 0,-8 11-1 16,-8 9 1-16,-13 12 0 0,-8 7 1 15,-7 11 0-15,-7 9 2 0,0 10 2 16,-1 7 2-16,3 5 0 0,2 2 1 15,6 0 0-15,10 1 0 0,4-4-2 0,6-5 0 16,7-4-1-16,6-3 0 0,5-5-2 16,5-6 1-16,10-8-1 0,10-9 1 15,6-6-1-15,4-8 0 0,6-13 0 16,6-5 0-16,2-3 0 0,-2-3 0 16,1-5 0-16,-6 1-1 0,-7-1 1 15,-3 3-1-15,-10 3 0 0,-7 4 1 16,-7 2-1-16,-7 9 1 0,-6 4-1 15,0 8 1-15,-12 6-1 0,-3 8 1 0,-4 4-1 16,-5 5 0-16,-3 7 1 0,-2 3-1 16,-1 2 1-16,8 0 0 0,-2 0-1 15,9-5 0-15,4-1 0 0,11-4 1 16,0-8-1-16,18-5 0 0,1-5 0 16,8-7 0-16,5-8 1 0,4-6 0 15,9-7-1-15,2-4 1 0,4-5 0 16,-3-3 0-16,-2-2-1 0,0 3 1 15,-6 5 0-15,-7 4 0 0,-12 6 0 0,-3 2 1 16,-12 5-1-16,-6 11 1 0,-9 7 0 16,-8 6 0-16,-7 3-1 0,-1 6 1 15,-6 5-1-15,-1 3 0 0,-1-1 0 16,7-3-1-16,4-6 0 0,4-1 0 16,4-5 0-16,9-3 0 0,5-4 0 15,14-8 0-15,10-4 0 0,10 0 0 0,12-6 1 16,7-7-1-16,8-3 0 0,9-7 0 15,2-1 0-15,-1-2 0 0,0 2 0 16,-11-1-1-16,-9 6 1 0,-6 3-1 16,-12 8-1-16,-14 8-1 0,-9 0 0 15,-10 10 0-15,-6 7 0 0,-6 5 0 16,-8 1 1-16,-6 5 1 0,-5 0 1 16,-4 0 1-16,-1-3 0 0,3-2-1 15,4-5 1-15,6-2-1 0,7-2 0 0,5-5-1 16,9-3 1-16,4-6 0 0,11 0 0 15,8-7 0-15,7-4-1 0,10-1 1 16,5-3 0-16,4-1-1 0,1-3 0 16,3 4 0-16,-5 0-1 0,-5 4 2 15,-9-1-1-15,-3 5 0 0,-7 1 0 16,-6 6 0-16,-11 6 0 0,-5 3 0 16,-4 5 0-16,-7 4 1 0,-9 4 0 0,-2 2 1 15,-2 0 0-15,0 0 0 0,0-1-1 16,6-4 1-16,6-2-1 0,8-4-1 15,7-4 0-15,10-4-2 0,7-5-3 16,8-6-1-16,7-5 0 0,6-2 1 16,4-2-1-16,2-1 1 0,-3 3 2 15,-3 1 3-15,-4 7 1 0,-9 5 1 16,-7 8 1-16,-12 6 0 0,-9 5 0 0,0 2 0 16,-9 3 0-16,-3 2-1 0,3 0 0 15,1-1-1-15,8-5-1 0,5-4 0 16,5-5-2-16,5-6 1 0,11-5-1 15,3-9-1-15,6-5 2 0,2-4-1 16,-1-3 2-16,2-7 0 0,1 2 1 16,-5-2 0-16,-2 0 1 0,-6 3 1 15,-6 0 2-15,-4 3 1 0,-6 8 0 0,-5 0 1 16,-5 8-1-16,-7 6-1 16,-6 3-1-16,-7 9-2 0,-5 6-1 0,0 3 0 15,-7 6 0-15,-1-2-1 0,2 4 1 16,4 2-1-16,4 1 1 0,9-1 0 15,8-2 0-15,16 0 0 0,7 0-1 16,14-4-1-16,8-7-6 0,11-7-11 16,8-4-100-16,3-7-97 0,-2-10-250 15</inkml:trace>
  <inkml:trace contextRef="#ctx0" brushRef="#br0" timeOffset="-165189.32">5572 13784 550 0,'-20'-19'127'0,"6"-2"0"0,7 1-94 0,7 11-3 15,11 2-15-15,11 2-8 0,3 5-5 16,10-6-1-16,6 6-3 0,11-4-2 16,-2 0-4-16,0 0-6 0,-3-1-5 15,-7 5-6-15,-5-3-6 0,-10 3-3 16,-11 5-8-16,-10 7-20 0,-4 5-52 15,-13 2-71-15,0 6-167 0</inkml:trace>
  <inkml:trace contextRef="#ctx0" brushRef="#br0" timeOffset="-165069.18">5763 13966 399 0,'-32'24'105'15,"-1"-3"4"-15,5-5-53 0,2-3-9 16,7-3-9-16,6-1-8 0,5-3-5 16,8-1-6-16,11-5-5 0,9 3-4 15,10-3-3-15,10-4-4 0,11-1-10 16,6-4-19-16,6-3-97 0,3-7-102 15,6-3-256-15</inkml:trace>
  <inkml:trace contextRef="#ctx0" brushRef="#br0" timeOffset="-161750.83">7365 13303 357 0,'8'-9'83'16,"1"2"0"-16,-6-2-54 0,-3 1-9 0,5-1-8 15,-3 0-1-15,3-3 1 0,-5 0 3 16,7 0 1-16,-7 1 3 0,0-1 2 15,0-1 1-15,0 1-1 0,-8 0-1 16,3 0-2-16,-2 1-3 0,-6 0-4 16,-2 4-3-16,-7 1-2 0,-1 6-4 15,-5 0-1-15,-4 9 0 0,-7 3-1 0,-2 6 1 16,2 11-1-16,-2 6 0 0,2 10 0 16,0 10 1-16,2 7-1 0,9 5 0 15,3 2 1-15,4 1-1 0,7-3 0 16,2 0 1-16,10-8-1 0,2-1 1 15,8-6-1-15,5-2 0 0,1-9 0 16,9-6 1-16,-1-10-1 0,0-12 0 16,8-8 1-16,-1-11-1 0,2-8 1 15,1-6 0-15,-3-7-1 0,2-6 1 16,-3-3-1-16,-4-5-1 0,-4-1-1 16,-10-5 0-16,-5 0 0 0,-5 2-1 0,-12 5 0 15,-5 5-1-15,-8 7 1 0,-7 14 1 16,-3 7 0-16,-1 14 0 0,1 7 1 15,-3 14-2-15,3 5-5 0,3 8-6 16,6 1-13-16,4 2-85 0,5-3-89 16,9-9-220-16</inkml:trace>
  <inkml:trace contextRef="#ctx0" brushRef="#br0" timeOffset="-161253.02">8092 13153 353 0,'7'-13'95'0,"-1"0"5"0,-6 0-38 16,-7 2-21-16,-5 2-11 0,-2 2-7 15,-5 7-7-15,-6 0-5 0,-3 6-2 16,-4 5-3-16,-3 7-1 0,-11 8-1 16,2 8 0-16,-2 9 1 0,0 4 1 15,2 12 0-15,4 6 0 0,3 5-1 16,8 1-1-16,5-4 0 0,9-3-1 0,3-2-2 15,12-8 0-15,0-8 0 16,16-8-1-16,1-8 0 0,3-6 1 0,6-9-1 16,0-9 1-16,1-10 0 0,0-7 0 15,4-5 1-15,-3-9-1 0,1-1 1 16,-1-2-2-16,-5-5-2 0,-7-1-3 16,-4 3-1-16,-12 4-1 0,-4 1-1 15,-12 2 1-15,-5 3 1 0,-5 8 2 16,-3 3 2-16,-2 7 3 0,-2 3-1 0,4 4 1 15,-2 8-3-15,5 2-6 0,3 3-12 16,3 4-90-16,8-2-89 0,7 1-227 16</inkml:trace>
  <inkml:trace contextRef="#ctx0" brushRef="#br0" timeOffset="-161103.13">8138 13854 499 0,'0'12'113'16,"0"-1"1"-16,0 3-86 0,0 2-9 16,0 1-4-16,5-1-5 0,-5 2-11 15,4-2-11-15,-4-4-9 0,5-5-94 16,-5-11-93-16,5-11-233 0</inkml:trace>
  <inkml:trace contextRef="#ctx0" brushRef="#br0" timeOffset="-160569.16">8570 13374 388 0,'0'-6'84'16,"13"-5"0"-16,-2-3-68 0,4 4-6 0,8-4-7 16,2-5-3-16,4 0 2 0,1 0 5 15,0 3 6-15,-1 0 5 0,-2 2 2 16,-1 7 2-16,-6 7 0 0,-3 7 0 15,-8 9-3-15,-9 5-5 0,0 10-2 16,-6 12-1-16,-8 5-1 0,-9 7 0 16,-3 2-1-16,-4 0-2 0,1 4-1 15,-1-5-2-15,2-3-2 0,2-6-3 0,2 0-6 16,6-6-8-16,6-3-11 0,6-7-87 16,6-6-4-16,0-15-77 0,9-10-148 15</inkml:trace>
  <inkml:trace contextRef="#ctx0" brushRef="#br0" timeOffset="-160086.12">9309 13218 392 0,'-12'-4'100'0,"-1"-1"3"16,-1 1-43-16,2 4-27 0,4-3-8 15,2 3-6-15,6 0-4 0,0-6-4 16,9 3-2-16,6-1-2 0,8-2-1 15,4 0 1-15,5 1 0 0,1 5 0 0,-1 0 1 16,-3 6-1-16,-3 5 1 0,-7 6-2 16,-4 4-1-16,-5 9-1 0,-8 7 0 15,-4 9-2-15,-9 5 1 0,-10 5-1 16,-10 0-1-16,-5 1 0 0,-12-3 0 16,-1-4 0-16,-4-11-1 0,2-3 1 15,3-3 1-15,7-3-1 0,9 1 0 16,12-6 1-16,6-3-1 0,8-1 0 0,12-1 0 15,9-8 0-15,10-2-1 0,9-7 1 16,11-3 0-16,7-9 0 0,3 0-1 16,4-1-3-16,-1-3-7 0,2-1-9 15,-6 3-8-15,-3 3-19 0,-8 2-78 16,2-2-91-16,-6-1-209 0</inkml:trace>
  <inkml:trace contextRef="#ctx0" brushRef="#br0" timeOffset="-159684.41">10135 13240 571 0,'17'-32'122'15,"5"-2"1"-15,7 11-101 0,2 9-7 16,-1 7-10-16,2 7-3 0,-5 0-1 16,-2 11-1-16,-10 4 0 0,-8 7 0 15,-7 5 0-15,-2 0 1 0,-11 6-1 16,-4 4 1-16,1 2 0 0,-3 3 1 0,0-1-1 16,6-1-1-16,3 1 1 0,6-6-2 15,8-3-1-15,6-1 0 0,7-4-2 16,5-2 0-16,2 3-1 0,4-5-1 15,-2 0 2-15,0 0 1 0,-4 4 0 16,-5 3 1-16,-10-2 2 0,-7 1 1 16,-7 3 2-16,-16 3 3 0,-10-2 2 15,-9-4 4-15,-11-6 2 0,-10-2 0 16,-2-5 0-16,1-6-2 0,-1-4-3 0,9-6-6 16,5 0-10-16,6-6-12 0,12 0-11 15,6-1 38-15,8-1-142 0,4-3-106 16,8-1-266-16</inkml:trace>
  <inkml:trace contextRef="#ctx0" brushRef="#br0" timeOffset="-158482.75">12389 13328 379 0,'7'-3'92'15,"-7"-3"5"-15,6 1-55 0,-3 1-6 16,-1 4-4-16,5-5-2 0,-5 5-1 0,-2-6 1 16,0 1-3-16,0-2-2 0,-10-3-3 15,-3-1-5-15,-8 2-5 0,-8-1-3 16,-5 2-3-16,-12 8-2 0,-6 0-2 15,-8 8-1-15,-8-2 0 0,-8 5-1 16,-3-2 0-16,-5 1 0 0,1-2-1 16,7-8 1-16,3 5-1 0,8-5 1 15,11 0 0-15,9 0-4 0,11 0-6 16,8-5-11-16,10 5-12 0,10 0-11 0,6 5-83 16,16-5-93-16,7-5-212 0</inkml:trace>
  <inkml:trace contextRef="#ctx0" brushRef="#br0" timeOffset="-157385.51">12633 12979 421 0,'0'-17'101'0,"3"-1"0"0,-3 3-68 0,0 8-7 15,5 7-7-15,0 6-4 0,-5 7-3 16,2 7-1-16,-2 8 1 0,0 4 1 16,-2 7 2-16,-4 6-2 0,0 3-1 15,4 2-3-15,-3 0-1 0,5-3-3 16,7-1-1-16,5-7-2 0,2-2-1 16,6-7 0-16,6-9-1 0,2-10-2 0,9-11-1 15,0-8-2-15,5-10-3 0,0-10-1 16,0-7-2-16,2-6-1 0,-4-2 1 15,-3 1 1-15,-8 1 3 0,-3 6 3 16,-7 6 3-16,-5 9 2 0,-8 12 2 16,-11 12 1-16,-3 15 3 0,-11 11 0 15,-3 11 1-15,2 13 1 0,-6 9 0 16,1 4 1-16,-2 2-2 0,3-2 0 16,3 2-2-16,5-11-2 0,1-6-1 0,4-7-1 15,8-5 0-15,3-7-2 0,10-9-1 16,2-6-6-16,2-3-7 0,3-5-8 15,1-5-11-15,0-5-88 0,-2-4-91 16,2-3-220-16</inkml:trace>
  <inkml:trace contextRef="#ctx0" brushRef="#br0" timeOffset="-157034.34">13460 13452 369 0,'-5'23'92'0,"5"2"2"0,-2 6-56 0,2 2-3 16,0 0-6-16,2 1-5 0,3 0-3 15,-1-2-3-15,-1-7-2 0,3 0-2 16,1-4-1-16,0-3-2 0,5-7 0 15,2-6 0-15,4-5-1 0,4-9-2 16,4-6 0-16,5-5-3 0,-1-6-4 16,7-8-3-16,-3-9-5 0,0-8-2 0,-3-6-1 15,-9-3-1-15,-3-8 1 0,-11 1 3 16,-8 2 6-16,-2 11 5 0,-13 12 3 16,-7 15 1-16,-7 16 1 0,-10 22-1 15,-6 16 0-15,-2 18-4 0,-6 13-2 16,1 10-1-16,5 6-1 0,5-2 0 15,9-3-3-15,9-5-5 0,17-12-7 16,12-12-8-16,14-11-29 0,8-8-66 16,12-11-85-16,6-10-197 0</inkml:trace>
  <inkml:trace contextRef="#ctx0" brushRef="#br0" timeOffset="-155970.01">14291 13546 399 0,'0'3'100'0,"0"3"6"16,-4 5-59-16,-2 1-6 0,-1 6-5 16,-2 1-6-16,3 5-7 0,0 1-5 0,1-2-4 15,5 2-5-15,7-3-2 0,5-3-2 16,2-4-2-16,5-4 0 0,1-4-1 15,6-3 0-15,-1-4-1 0,2-7 0 16,-2-7 0-16,-2-2 1 0,2-2-1 16,-4-5-1-16,-4-7 1 0,-3-4-1 15,-7-6-3-15,-5-4-1 0,-2-4-1 16,-3-2-1-16,-7-2 1 0,-4 0 1 16,-7 5 2-16,-4 12 2 0,-4 10 3 15,-4 14 0-15,-5 11 2 0,0 6-1 0,4 16-1 16,1 8 0-16,7 8-1 0,5 6 0 15,8 2 0-15,7 0 0 0,6 3-1 16,12-6 0-16,8-4 0 0,8-7 0 16,6-10-1-16,9-8 1 0,4-5 0 15,1-9 0-15,8-7 0 0,-2-6 0 0,-1-5-1 16,-6-1 0-16,0-4 0 0,-7-3-1 16,-1 0 0-16,-10 1 0 0,-5 6 1 15,-10 2-2-15,-2 8 2 0,-12 9 0 16,-5 15 1-16,-9 10 1 0,-5 5-1 15,-3 11 1-15,-4 5 0 0,0 2 0 16,2 2-1-16,7-3 0 0,4-4 0 16,13-4-1-16,3-9 1 0,14-7-1 15,9-12 0-15,9-11 0 0,10-12-1 0,5-8 1 16,1-7-1-16,4-5 1 0,-3-10-1 16,-1 1 0-16,-9-1 1 0,-11-3-1 15,-9-4 0-15,-11-1-1 0,-11 6 0 16,-11 2 0-16,-9 8 0 0,-6 11 0 15,-10 10 0-15,-5 20 1 0,-5 13 0 16,-6 11 0-16,0 5-2 0,-1 3-4 16,4 3-4-16,1 0-6 0,10-1-8 15,7-10-7-15,9-4-89 0,11-5-88 0,11-6-215 16</inkml:trace>
  <inkml:trace contextRef="#ctx0" brushRef="#br0" timeOffset="-155720.16">15435 13529 472 0,'-9'28'113'0,"-6"-2"1"0,-3 2-63 16,-1 6-29-16,2 1-8 0,0-3-5 16,4-5-4-16,5-4-4 0,3-7 0 15,5-5 0-15,13-11 0 0,4-6 0 16,8-9 1-16,6-3 1 0,2-8 1 15,2-4 0-15,-1-12 0 0,-4-8 0 0,-4-5 1 16,-5-2-1-16,-9 1 1 0,-4 0 1 16,-8 6-1-16,-5 15 0 15,-4 14 0-15,-7 17-1 0,-10 16-1 0,-5 12-1 16,-8 15-2-16,-1 12-4 0,-2 3-6 16,1 6-10-16,2 0-16 0,7-3-88 15,7-7-97-15,9-7-234 0</inkml:trace>
  <inkml:trace contextRef="#ctx0" brushRef="#br0" timeOffset="-155419.08">15733 12700 488 0,'10'20'112'15,"1"14"3"-15,-1 18-86 0,3 14-2 16,-2 11-3-16,-2 8-6 0,-5 5-5 16,-4 8-2-16,0-2-3 0,-11-8-1 15,-2-7 0-15,-7-4-2 0,-6-6 1 16,-4-1-1-16,-3-3-1 0,-6 1 0 0,-9-4-6 15,-8 4-14-15,-6 0-17 0,-8 2-93 16,-1-12-102-16,-6-12-250 0</inkml:trace>
  <inkml:trace contextRef="#ctx0" brushRef="#br0" timeOffset="-154753.78">6830 12797 512 0,'-21'0'109'0,"-6"7"-1"0,-5 26-93 16,2 20-4-16,-7 17-5 0,2 21-3 15,3 20 0-15,-2 16-1 0,4 6 1 16,13 10-1-16,11 0 1 0,14 2-2 15,13-4-5-15,16-4-8 0,18-4-11 16,10-8-19-16,8-13-70 0,6-11-83 16,6-12-195-16</inkml:trace>
  <inkml:trace contextRef="#ctx0" brushRef="#br0" timeOffset="-154154.18">16622 12812 443 0,'-12'-21'97'0,"0"10"1"15,-1 11-78-15,-2 11 2 0,-6 14-3 16,0 15-2-16,-9 10 1 0,-2 12 1 16,-5 11 0-16,-2 11-2 0,-4 5-4 15,5 5-4-15,2-2-2 0,2-2-3 16,8-3-2-16,7-3-1 0,7-6-2 16,12-10-1-16,5-11-2 0,8-6-1 0,13-8-1 15,8-12 0-15,12-12-2 0,1-8-1 16,5-11-4-16,1 0-4 0,-2-10-11 15,-3-3-85-15,-7-3-86 0,-3-3-215 16</inkml:trace>
  <inkml:trace contextRef="#ctx0" brushRef="#br0" timeOffset="-153953.31">16117 13291 524 0,'-36'-26'119'0,"9"4"0"16,11 6-92-16,8 5-5 0,8 6-10 15,14 5-7-15,7 0-6 0,9-3-5 0,9 3-3 16,11 0-6-16,6 0-6 0,4 0-14 16,4 0-69-16,-4 0-13 0,1 4-70 15,1-4-146-15</inkml:trace>
  <inkml:trace contextRef="#ctx0" brushRef="#br0" timeOffset="-153754.75">16948 13230 561 0,'7'0'120'0,"-1"-5"1"16,7 5-98-16,8 5-9 0,5 4-16 16,3 2-11-16,2 0-10 0,2 1-13 15,-1 1-21-15,-4-3-64 0,3-2-83 0,-3 0-179 16</inkml:trace>
  <inkml:trace contextRef="#ctx0" brushRef="#br0" timeOffset="-153603.41">17036 13586 466 0,'-47'28'114'16,"4"-8"3"-16,5-1-68 0,11-1-13 16,9-4-11-16,18-1-7 0,12 1-5 0,20-7-4 15,14-7-2-15,14 0-7 0,14-4-16 16,7 0-106-16,8-5-104 0,6-7-264 16</inkml:trace>
  <inkml:trace contextRef="#ctx0" brushRef="#br0" timeOffset="-149469.68">17888 13308 410 0,'-7'-6'89'0,"5"-5"1"16,2 0-74-16,2 1-3 0,11 0-5 16,7 0 1-16,5 1 3 0,4 1 3 15,4 1 2-15,3 3 1 0,-2 4 2 16,0 5-2-16,-1 5-3 0,-2 2-3 0,-3 8-3 16,-3 8-3-16,-9 8-1 15,-3 5 0-15,-8 6-2 0,-10 3 0 0,-10 4 0 16,-7-1-1-16,-6-1-1 0,-5-2 1 15,-5-1 0-15,0 1 2 0,-1 1 1 16,6-1 0-16,6 0 0 0,3-3 0 16,16-1 1-16,8-8-2 0,14-6-2 15,13-9 0-15,10-11 0 0,12-12-1 16,11 0 1-16,10-17-1 0,5-7-4 16,3-6-10-16,3-3 39 0,-1-1-148 0,-2 0-104 15,-8 0-283-15</inkml:trace>
  <inkml:trace contextRef="#ctx0" brushRef="#br0" timeOffset="-149118.75">19351 13246 548 0,'0'-46'118'15,"0"2"1"-15,-7 6-100 0,0 10-5 16,0 7-8-16,-6-1-3 0,-5 6-3 15,-4 6 1-15,-7 10 0 0,-7 10 2 16,-3 10 3-16,-6 9 1 0,-6 19 3 16,-2 10 0-16,-1 14 0 0,2 6 0 15,6-2-2-15,5 2-3 0,5-3-1 0,15-9-2 16,12-8 0-16,9-10-1 0,15-12-1 16,11-6 1-16,9-10 0 0,7-7 0 15,5-9-1-15,1-8 1 0,3-9 0 16,-4-8 0-16,-7-3 1 0,-6-1-1 15,-6-2 0-15,-4-3 1 0,-12-2-1 16,-12-2 1-16,-5 1-1 0,-12 6-1 16,-10 4 1-16,-6 7-1 0,-10 10-2 0,-6 9-3 15,-1 9-7-15,0 9-12 0,1 5-14 16,0 1-94-16,9 5-101 0,8-1-245 16</inkml:trace>
  <inkml:trace contextRef="#ctx0" brushRef="#br0" timeOffset="-148922.05">19562 13896 586 0,'0'12'122'0,"0"1"2"0,-6 10-108 16,-1 4-13-16,-6 2-12 0,3-1-20 15,-6-3-92-15,-5 3-101 0,-1-13-248 16</inkml:trace>
  <inkml:trace contextRef="#ctx0" brushRef="#br0" timeOffset="-148370.04">19980 13648 465 0,'0'0'103'16,"8"-5"2"-16,1-8-81 0,6-5-5 16,11-10-13-16,4-4-8 0,6-9-2 15,5-5-2-15,3-1 0 0,2-2 0 16,2 3 2-16,-3 9 5 0,-3 6 6 16,-8 9 3-16,-4 10 4 0,-10 12 5 0,-12 8 3 15,-8 15 1-15,-14 14-2 0,-6 14-4 16,-5 11 0-16,-4 4-5 0,-3 3-4 15,-1-2-3-15,2 3-1 0,4-5-2 16,3-7-2-16,5-6-2 0,3-3-7 16,7-7-9-16,4-7-9 0,5-8-14 15,4-13-85-15,5-9-92 0,4-11-217 16</inkml:trace>
  <inkml:trace contextRef="#ctx0" brushRef="#br0" timeOffset="-148036.34">20897 13237 558 0,'-18'-14'121'0,"-2"-1"1"0,6 2-99 16,8 7-6-16,6 2-11 0,12 4-4 15,10-5-2-15,8 5 0 0,5 0 0 16,4 4-1-16,1 7 1 0,-1 5 1 15,-4 5 0-15,-4 8 1 0,-9 7 2 16,-4 8 1-16,-6 9 1 0,-12 0 1 16,0 5 0-16,-17 3-1 0,-5 0-1 15,-9-1 0-15,-5 0-2 0,-7 0-1 16,-4-1 0-16,6-3-1 0,2-3 0 0,7-2-1 16,6-9 0-16,11-6 0 0,15-7 0 15,15-7 0-15,11-3 0 0,11-6 1 16,9-1-1-16,9-5 1 0,6-7-3 15,8 0-3-15,4 0-9 0,1-10-13 16,1 1-17-16,-3-1-86 0,5-6-98 16,-3-4-230-16</inkml:trace>
  <inkml:trace contextRef="#ctx0" brushRef="#br0" timeOffset="-147637.38">21873 13147 542 0,'-5'-19'121'0,"5"2"0"0,8-1-91 16,12 3-10-16,10-2-11 0,7 2-5 15,4 2-2-15,0 7 1 0,-3 6 0 16,-3 7 0-16,-7 10 2 0,-8 3 1 15,-9 7 3-15,-11 3 1 0,-8 6 1 16,-8 2-1-16,-15 4 0 0,-5 3-2 16,-5 6-1-16,-1 0-3 0,4 1-2 0,4-6-4 15,14-1-2-15,10-6-1 0,10-1 0 16,16-8-1-16,4 1 0 0,10-4 2 16,1 2 1-16,-1 1 2 0,-2 1 1 15,-2 1 0-15,-8 1 0 0,-11 0 0 16,-7 2 1-16,-18 1 0 0,-6-5 2 15,-14-4 2-15,-8-4 3 0,-7-7 0 16,-7-6 0-16,-3-5 1 0,4-5-9 0,5-9-15 16,7-3 46-16,0-4-167 0,3-3-120 15,8-2-315-15</inkml:trace>
  <inkml:trace contextRef="#ctx0" brushRef="#br0" timeOffset="-146586.78">23128 12929 334 0,'2'-13'73'0,"3"0"0"0,-1-1-55 0,5-3-8 16,-2 3-6-16,1-4-2 0,4 0-1 15,-2-3-1-15,0 0 1 0,3 1 2 16,-4-1 5-16,2 2 5 0,-3-1 5 16,-2 2 3-16,-1 5 1 0,-5 2 3 15,4 5-3-15,-4 1-6 0,0 5-4 16,-8 0-5-16,1 6-2 0,-4 2-3 15,0 2-1-15,-5 2 1 0,1 2 1 16,-2 1 1-16,0 2 3 0,-2 1 0 16,3 0 3-16,-3 8 0 0,-4 11 2 15,-3 10 0-15,-2 9-2 0,-6 10 0 0,-2 14-2 16,-1 11-1-16,3 9-2 0,-1 0-2 16,3-4-1-16,5-3-1 0,9-5-1 15,5-7 0-15,4-11 0 0,5-12 0 16,4-8-1-16,11-7 1 0,4-4 0 15,8-9 0-15,8-6 1 0,5-4 0 0,10-7 0 16,1-2 0-16,3-2-1 0,2-9-2 16,-3 0-4-16,-4 0-4 0,-3-9-3 15,-1-1-4-15,-6 0-4 0,5-5-7 16,-4-1-7-16,-3-3-74 0,-2-2-78 16,-5 0-192-16</inkml:trace>
  <inkml:trace contextRef="#ctx0" brushRef="#br0" timeOffset="-145585.18">22646 13330 408 0,'-6'-3'88'0,"3"-3"0"0,3 6-70 16,-5 0-9-16,5 0-8 0,0 0-1 16,-2 0-1-16,2 0 0 0,0-3 1 0,-3 3 1 15,3 0 3-15,0 0 1 0,0 0 3 16,0 0 0-16,0 0 1 0,0 0 1 15,0 0-1-15,0 0 0 0,0 0 0 16,0 0 1-16,0 0 1 0,0 0 2 16,0 0 0-16,-6 3 0 0,6-3-1 15,-8 0 0-15,5 0-1 0,-3 6-1 16,2-6 0-16,-2 3-2 0,2-3 1 0,1 0-2 16,3 3-1-16,-7-3-2 0,7 0-1 15,0 0-1-15,0 0-2 0,0 0 2 16,0 0-1-16,0 0 2 0,0 0 0 15,0 0 1-15,0 0 0 0,0 0-1 16,0 0 1-16,0 0-2 0,4 6 0 16,2-6-1-16,1 7 0 0,5-2 0 0,4 1-1 15,5 1 1-15,9-2 0 0,7 1 0 16,11-1 0-16,8-1 1 0,8-4-1 16,2 3 1-16,5-3 0 0,-3 0-1 15,1-3 2-15,-3-3-1 0,-6 0 2 16,-3-1 0-16,-4-1 0 0,-4 1 0 15,-3 0 1-15,-7 7-1 0,-10 0 0 16,-3 0-2-16,-7 0 0 0,-3 8-1 0,-6-5 0 16,-4 2 0-16,-6 0 0 0,0 0 1 15,0 0-1-15,-5-1 0 0,3 2 1 16,-3-3-1-16,3 1 0 0,-2-4 0 16,4 7-1-16,0-7-5 0,0 7-8 15,-4-7-16-15,4 7-104 0,4-7-107 16,2-6-270-16</inkml:trace>
</inkml:ink>
</file>

<file path=ppt/ink/ink1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20-02-03T11:30:36.009"/>
    </inkml:context>
    <inkml:brush xml:id="br0">
      <inkml:brushProperty name="width" value="0.05292" units="cm"/>
      <inkml:brushProperty name="height" value="0.05292" units="cm"/>
      <inkml:brushProperty name="color" value="#002060"/>
    </inkml:brush>
  </inkml:definitions>
  <inkml:trace contextRef="#ctx0" brushRef="#br0">22346 5431 313 0,'0'3'90'0,"0"-3"4"0,0 0-38 16,0 0-7-16,0 0-3 0,0 0-10 16,0 0-10-16,3 3-6 0,-3-3-4 15,0 0-5-15,0 0-4 0,4 8-3 16,-4 0-2-16,0 2-1 0,0 3 0 16,0 4 0-16,0 5-1 0,0 4 1 15,3 6-1-15,5 3-1 0,2 5-1 0,2 4-1 16,4-1-2-16,4 4 0 0,2-2-2 15,2-1-1-15,-4-2 0 0,0-3 1 16,-2-2 0-16,-6 2 2 0,-6 0 2 16,-6 3 3-16,-13 2 3 0,-4 6 1 15,-6 4 2-15,-2 3-1 0,-3-3 1 16,3 1-1-16,5-3-1 0,9 1-2 16,11-4-2-16,4-3 0 0,8-1 0 0,6 4 0 15,5 1-1-15,-3-1 1 0,-1 0 1 16,-5-1 0-16,-1-1 1 0,-3 0 2 15,-4 2 2-15,1-2 0 0,-4 1 2 16,0 3 2-16,1 1-1 0,2 2 1 16,3-1-1-16,1-4-1 0,1-2 1 15,3-2-2-15,-2-3-1 0,1 0-1 16,-3-1 0-16,-3 1-2 0,-3 3-1 0,-4 3 0 16,0 1-2-16,-7 3 0 15,-6-5-1-15,-1 3-2 0,-2-1-5 0,-1-5-5 16,0-1-2-16,1-3-1 0,3-2 0 15,4-2 1-15,5 3 6 0,4 2 10 16,0 1 9-16,0 0 6 0,7 0 4 16,1 3 0-16,3 1 1 0,-4-3-5 15,3-1-8-15,0-1-10 0,2-2-10 16,-4-4-9-16,2 3-9 0,-1-3-10 16,0-2-4-16,0 1 2 0,-2-2 9 0,-1 4 14 15,-3 3 16-15,-3 1 16 0,0 2 15 16,-7 3 6-16,0 3 1 0,-6-2-5 15,2 5-11-15,-5-1-13 0,3 2-14 16,-4-2-15-16,2-3-27 0,1-1-67 16,1-1-84-16,-3-1-195 0</inkml:trace>
  <inkml:trace contextRef="#ctx0" brushRef="#br0" timeOffset="230.3">22392 9892 413 0,'-19'51'92'0,"-2"-2"0"0,-2 1-73 0,4-4-5 15,5 1-4-15,2-6-4 0,4 2-3 16,4 3-1-16,4 0 1 0,4 1 2 15,0 2 4-15,-1-2 4 0,-3 5 3 16,0-2 1-16,-7 2 0 0,-2-2-1 16,-1 2-3-16,-2 1-4 0,1 2-6 0,4 0-5 15,1-2-4-15,2-4-1 0,4 0-2 16,0-4 0-16,5-6 1 0,3 0 3 16,-3-4 5-16,1 1 7 0,-1 3 5 15,-1 1 5-15,-4 5 1 0,0 1-1 16,0 1-3-16,0 0-7 0,0 2-11 15,-4-5-12-15,4-2-17 0,4-1-86 16,3-6-94-16,3-3-220 0</inkml:trace>
  <inkml:trace contextRef="#ctx0" brushRef="#br0" timeOffset="531.7">22469 12149 532 0,'-10'61'125'16,"-10"1"1"-16,-6 2-81 0,-2-4-19 15,3-1-10-15,3-2-8 0,5 2-4 16,9-12-5-16,8-1-3 0,8-6-1 0,7 3-2 15,5-1 1-15,3 1-1 0,1 3 2 16,-2 3 2-16,-1 1 1 0,-8 3 3 16,-4 3 3-16,-9 2 2 0,0 1 1 15,-4-1 0-15,-3 2 1 0,1-1-1 16,3-4-2-16,7-3-2 0,5-4-1 16,9-4-2-16,4-7 0 0,3-1-2 15,0-1 1-15,1-1-1 0,-3 5 1 16,-7 6 0-16,-3 4 1 0,-6 8 2 15,-3 3 0-15,-4 5 2 0,0 4 1 16,-7-1 0-16,4-2 0 0,3-2-1 0,0 1-1 16,0-8-1-16,9-6-3 0,-4-6-4 15,5-5-8-15,-4-7-9 0,1-7-12 16,-1-4-16-16,1-4-80 0,-3-1-94 16,2-1-214-16</inkml:trace>
  <inkml:trace contextRef="#ctx0" brushRef="#br0" timeOffset="1757.54">22320 5524 473 0,'0'-10'103'15,"0"-1"0"-15,0-1-87 0,6 5-1 16,1 2 1-16,1 2 1 0,-2 3-2 15,-3-5-2-15,1 5 1 0,1 0-1 0,0 0-1 16,0 0 0-16,0 6-1 16,-5 5 1-16,0 0 0 0,-6 8-1 0,-8 5 0 15,-8 8-1-15,-4 6-2 0,-4 7-2 16,-3 5-2-16,-3 6-2 0,0 1 0 16,1 0-1-16,2-7 0 0,-2-3-1 15,3-3 1-15,0-4-1 0,7-9 1 16,2-2 0-16,4-4 0 0,8-1-1 15,6-5 1-15,5-5-1 0,7-3 1 16,9-7 1-16,7-4 0 0,6-12-1 0,9-6 2 16,3-7-1-16,5-6-1 0,1-7-1 15,-1-4-3-15,0-4 1 0,-4-2-1 16,-6-2 0-16,-9 2 1 0,-7-1 2 16,-10 2 3-16,-10 4 5 0,-6 7 2 15,-5 4 2-15,-2 5 1 0,1 4 0 16,2 8 0-16,3 3-4 0,4 3-2 15,3 3-4-15,0 1-1 0,0 5-2 16,0 0 0-16,0 0-1 0,5 0-1 0,-5 4 2 16,0 3 1-16,0 7 3 0,0 5 1 15,0 9 3-15,5 6 2 0,2 7 1 16,7 8 0-16,10 6-1 0,7 1-1 16,8 0-1-16,8-1-3 0,6-1 0 15,2-1-1-15,-1-1 0 0,2-5-1 16,-4-1 0-16,-5-1 0 0,-4-2-1 0,-9-2 0 15,-6-7-1-15,-10-3-2 0,-5-5-7 16,-7-4-13-16,0-5-11 0,0-5-20 16,2-6-108-16,6-6-120 0,4-16-282 15</inkml:trace>
  <inkml:trace contextRef="#ctx0" brushRef="#br0" timeOffset="7816">22550 15519 288 0,'14'0'65'0,"-4"7"2"16,-4-2-46-16,5-2-6 0,-1 1 0 15,2 1 4-15,0-5 5 0,-1 0 6 16,-1-5 5-16,-2 0 2 0,-2-5 0 15,-6 0-2-15,4-2-4 0,-4-1-7 0,-4 1-8 16,1 0-6-16,-1 2-5 16,-5 1-2-16,1 0-2 0,-1 2 0 0,2 0-1 15,-4 0 0-15,2 1 0 0,-3 1 0 16,1 0 1-16,-1 5 0 0,-2-4 0 16,-2 4 1-16,-1 0 1 0,-3 0-1 15,-3 0 1-15,-4 4-1 0,-5-4 0 16,-2 0 0-16,-2 0 0 0,-4 0 0 15,-3 5 0-15,0-5 0 0,-6 7-1 16,-4-2 1-16,-9 2-1 0,-4-1 0 0,-3-1-1 16,-8 3 1-16,-1-1-1 0,-2 1 1 15,-1-1-1-15,0-3 1 0,-2 2 0 16,3-1 0-16,-1-2 1 0,-5-3 0 16,-4-5 1-16,2-2-1 0,-6 1 1 15,-2-1 0-15,3-3 0 0,-8 0-1 16,-3-2 0-16,-2 2-1 0,7 5 0 15,-4-1 0-15,-6-1-1 0,-2 0 0 16,3 3 0-16,0 4 1 0,-4 0-1 0,-5-4 0 16,1 4-1-16,5 5 1 0,-3 1 0 15,-1-1 0-15,-2-5 0 0,6 7 0 16,2 0 0-16,-1 0 1 0,-4-7-1 16,8 0 0-16,0 8 0 0,5-3 1 15,-1-5-1-15,-1 0 1 0,8 0-1 16,3 6 1-16,4-1-1 0,-2-1 1 15,4 1-1-15,1-5 1 0,-1 6-1 0,6-1 0 16,1-2 1-16,-2-3-1 0,1 0 0 16,1 4 1-16,1-4-1 0,3 0 0 15,1 4 0-15,3-4 0 0,3 5 0 16,6-2 0-16,0 2 0 0,3 2 0 16,4-2 0-16,6-5 0 0,1 3 0 15,6-3 1-15,7 0-1 0,8-6 1 0,7-1 2 16,7 7 0-16,6-6 1 0,1 2 0 15,6-3-1-15,12-3 1 0,1-1-1 16,5-1-2-16,6 0-1 0,5 0 0 16,3-2-1-16,1 1 1 0,-2 0-2 15,1 1 1-15,-2 0 0 0,-5 1 1 16,0 0 0-16,-5 2 0 0,-1 5 0 16,-5-1-1-16,-3 5 1 0,-2-4 0 15,-3 4-1-15,-1 0-1 0,-5 0 0 16,0 6 0-16,0 0 0 0,-11 3 1 0,0 1-1 15,-2 1 1-15,-4 0 1 0,-2 1 0 16,-2-2 2-16,-2-3 1 0,1-1 1 16,-1-2 1-16,0-4 0 0,1 0 1 15,4 0 0-15,1 0-1 0,7 0-1 16,3-4-2-16,2 4 0 0,5 0-1 16,0-4-1-16,5 4 1 0,-1 0-2 0,0 0 1 15,-1 4 0-15,1-4-1 0,-4 7 0 16,0 3 0-16,0 1 0 0,-5 4-1 15,-1 2 1-15,-3-2 1 0,1 2 0 16,1 0 1-16,0-2 0 0,2-1-1 16,5 3 1-16,6-1 0 0,10 2 0 15,13-2 0-15,12 0 0 0,12-1 1 16,14-3-1-16,10-5 0 0,10 2 0 16,1 1 0-16,2-3-2 0,-9 0-4 0,-1 1-8 15,-14 1-14-15,-9 2-103 0,-15 0-105 16,-11-4-262-16</inkml:trace>
  <inkml:trace contextRef="#ctx0" brushRef="#br0" timeOffset="32090.57">16828 13012 329 0,'-14'5'70'0,"3"-5"1"0,2 0-59 0,4 0-8 0,5 0 1 0,0 0 6 0,0-3 7 0,8 3 6 0,-2-7 5 0,5 0 6 0,-3-2 2 0,5 0-4 0,-2-2-6 0,-1 0-7 0,3 1-5 0,-2-2-5 15,-2 3-3-15,-2 3-2 0,-1 1-3 16,-1 1 0-16,-5 4 0 0,5-5 1 0,-5 5 1 15,0 0 1-15,0-3 1 0,0 3 0 16,-4 0 1-16,4 0-1 0,0 0 0 16,-6 0-2-16,6 0-1 0,-2 0 0 15,2 0-1-15,-5 0 0 0,5 5-1 16,0-1 0-16,-2 0 0 0,2 3-1 16,0 0 1-16,2 0-1 0,-2 1 1 15,7-2-1-15,-3-2 0 0,2 2 1 16,-3-6-1-16,4 3 1 0,-2-3 0 15,-3-3 1-15,3-1 0 0,-5-1 1 0,0-4-1 16,0 1 1-16,0-3 0 0,0 0-1 16,-6-1 1-16,1-2-1 0,-1-1 0 15,1 1 1-15,-1 0-1 0,0 1 0 16,0 3 0-16,-2 0 0 0,2 3-1 16,0 1 0-16,0 1 1 0,-1 5-1 15,-3-5 0-15,2 5 0 0,1-4 1 16,0 4-1-16,-1 0-1 0,1 0 1 0,2 4-1 15,1-4 0-15,4 6 1 0,-3-2-1 16,3 0 0-16,0 3 1 0,3 5-1 16,1-1 0-16,0 0 0 0,-1 0 0 15,3-2 1-15,-2 2-1 0,0-5 0 16,-4-2 0-16,6 0 0 0,-6-4 0 16,4 4 1-16,-4-4-1 0,0 0 1 15,0 0 0-15,0-6 0 0,-5 0 0 0,-1-2 0 16,0-2 0-16,-1-2 0 0,0 1 0 15,-3 1 0-15,-1 1 0 0,-1-2-1 16,-2 4 1-16,2 3-1 0,-1 4-1 16,-1-4 1-16,0 4 0 0,0 0 0 15,2 7 0-15,-1 1-1 0,1 4 1 16,5-1 0-16,0 1 0 0,4 2 0 16,3-1 0-16,0 0-1 0,0 0 1 0,10-1-1 15,0-1 1-15,1-1 0 0,1 0 0 16,5-3 0-16,-2 3 0 0,-2-3 0 15,1-1 0-15,-3-2 1 0,-3-1-1 16,0-3 0-16,-3 4 1 0,-3-8 0 16,-2 1 0-16,0-5 1 0,0 3 0 15,0-5 0-15,0 1 0 0,-5-1 0 16,5-1 0-16,-4 3-1 0,-2-1 0 16,4 2-1-16,2 1 1 0,-5 1-2 0,5 0 1 15,-5 0-1-15,5 5 1 0,-2 0-1 16,2 0 1-16,-5 0-1 0,3 8 1 15,2 5-1-15,-5 3 1 0,5 2 0 16,0 4 1-16,0 1-2 0,3 6 1 16,2-4 0-16,6-1 0 0,2-3-1 15,0-6 0-15,1-3 1 0,6-2-1 16,0-10 1-16,-1 0-1 0,0 0 1 16,-3-4 0-16,-1-3 0 0,-4-1 1 0,0-3 0 15,-8-2 0-15,-3 0 0 0,0-4 0 16,-6 0 0-16,-2 0 0 0,-5-1 0 15,-3 3-1-15,-2 0 0 0,-2 3 0 16,0 2 1-16,0 1-1 0,0 1 0 16,4 2 0-16,0 2 1 0,3 4-1 15,-1-4 0-15,4 4 0 0,0 8 0 16,-2 0 0-16,5 4 0 0,-1 4 0 0,3 2 0 16,5 2 0-16,-5 1 0 0,5-1-1 15,6-2 1-15,2-1-1 0,0-3 0 16,1-4 0-16,3-1 0 0,0-4 0 15,0-5 1-15,1 0 0 0,-2-5 0 16,3-4 1-16,-2-5 1 0,1-6 0 16,-6-2 0-16,-1-1 1 0,-3-2 0 0,-3 2-1 15,-3 1 1-15,-3 3-1 0,-1 2 0 16,-1 2 0-16,-3 1-1 0,3 0 0 16,-4 1 0-16,5 4 0 0,1-1 0 15,-1 2-1-15,3 3-3 0,1 5-4 16,3 0-10-16,0 9-12 0,0 2-104 15,0 4-107-15,0-1-264 0</inkml:trace>
</inkml:ink>
</file>

<file path=ppt/ink/ink1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20-01-30T12:42:29.956"/>
    </inkml:context>
    <inkml:brush xml:id="br0">
      <inkml:brushProperty name="width" value="0.05292" units="cm"/>
      <inkml:brushProperty name="height" value="0.05292" units="cm"/>
      <inkml:brushProperty name="color" value="#002060"/>
    </inkml:brush>
  </inkml:definitions>
  <inkml:trace contextRef="#ctx0" brushRef="#br0">17015 12727 238 0,'4'-5'50'0,"-4"5"0"16,6-4-38-16,-6 4 1 0,6 0 5 15,-6-4 4-15,5 4 5 0,-1-5 3 16,3 1 2-16,-2-1-3 0,2 0-5 16,0 1-6-16,1 0-6 0,-1 0-3 15,0 0-4-15,2 4-1 0,-5-4-2 16,3 4 0-16,-2-4 0 0,-5 4 1 0,4-5 1 16,-4 5 1-16,0-2 2 0,-4 2-1 15,-1-5 1-15,3 5-1 0,-4 0 0 16,3 0-3-16,-1 0-1 0,-1 0-1 15,5 0 0-15,-2 0-1 0,2 0 0 16,-5 0 0-16,5 5 0 0,0-5 1 16,0 0-1-16,0 0 1 0,-2 0 1 15,2 2 0-15,0-2 0 0,-5 0 0 0,5 0 0 16,-3 0 0-16,3 0-1 0,0 5 0 16,0-5 0-16,-4 0 0 0,4 0 1 15,0 0 1-15,0 0 0 0,0 0 0 16,-6 0 0-16,4 0 1 0,-4-5-1 15,5 1 1-15,-5 4 0 0,-1-6 0 16,1 2 0-16,0-2 1 0,0 0-1 16,2 0 0-16,0-1 0 0,-2-1 0 15,4 0 1-15,-2-1-2 0,4 2 1 0,-6-2 0 16,6 3-1-16,0 0-1 0,-2 0-1 16,2 2 0-16,-5 4-1 0,5-6 0 15,-4 6 0-15,4-4 1 0,-5 4-1 16,0 0 1-16,3 0 0 0,-2 0 0 15,-2 5 0-15,4 0 1 0,-3 3-1 16,3 1-1-16,2 1 1 0,0 4 0 16,0-1-1-16,0 1 1 0,3-1-1 0,3 0 1 15,0 1-1-15,1-3 1 0,4-1-1 16,-3-3 1-16,1-1-1 0,-1-1 0 16,0-1 1-16,-1-4-1 0,0 3 0 15,-1-3 1-15,1 0-1 0,-1 0 0 16,-3 0 1-16,2 0-1 0,-5-4 1 0,5 4 0 15,-5-6 0-15,0 1 1 16,0-1 1-16,0-1 0 0,0 0 0 16,0 0 1-16,-4-1-1 0,4-1 0 0,-3 3-1 15,-2-1 0-15,5 1-1 0,-5 1 0 16,5 2-1-16,-8-1 0 0,4 4 0 16,0 0 0-16,-1 0 0 0,-1 0 0 15,2 4 0-15,-2-4 0 0,0 5 0 16,1-1 0-16,0 1 0 0,2-1 0 0,-2 1 0 15,0-2 0-15,5 4 0 16,-4-1 0-16,4 0 0 0,0 1 0 0,0 0 0 16,4 1 0-16,2-1 0 0,0-1 1 15,1 0-1-15,-1-1 0 0,0-5 0 16,1 4 0-16,-1-4 0 0,-1 0 0 16,-2 0 0-16,3-6 1 0,0 6-1 15,-4-6 0-15,-2 6 1 0,5-6-1 16,-5 6 1-16,0-6-1 0,0 2 0 0,5 0 0 15,-5 0 0-15,0 0 1 0,0 0-1 16,0-1 0-16,0 0 0 0,0-2 0 16,0 3 0-16,0-2 0 0,0 3 0 15,-5-3 0-15,5 6 0 0,-3-3 0 16,0 3 0-16,-4 0-1 0,3 6 1 16,0 0-1-16,-3 2 1 0,1 3 0 15,-2 0 0-15,2 2 0 0,1 2 0 16,0-1 0-16,5-1 0 0,-2 3 0 0,2-5 0 15,6-1 0-15,-2-4 0 0,6 0 0 16,-2-6 0-16,5 3 0 0,1-6 0 16,2-4 0-16,1-4 1 0,1 0-1 15,0-3 0-15,-3-4 0 0,-1 0 1 16,-2 1-1-16,-3 1 1 0,-3 2-1 16,-6 2 1-16,4 0-1 0,-4 3 1 15,-9 2-1-15,1 2 0 0,1 5 1 0,-6-4-2 16,0 4 1-16,-1 0 0 0,-1 0 0 15,1 6 0-15,-3-3 0 0,5 1 0 16,3 0 1-16,-1-1-1 0,1 2 0 16,3 1 1-16,2 1-1 0,1 1 0 15,3 2 0-15,0 0 0 0,0 0 0 16,0 2 1-16,5-3-1 0,-2 1 0 16,2 1 0-16,2-4 1 0,-1 0-1 0,2 0 0 15,-3-3 0-15,3-1 0 0,-2-3 1 16,1 0-1-16,0-3 0 0,-1-2 1 15,0-1-1-15,0-1 1 0,1 0-1 16,-5-1 1-16,3-1-1 0,-1 2 1 16,-4-2-1-16,0 0 0 0,0 1 0 15,0 0 1-15,-6-1-1 0,0 1 0 16,-1 3 0-16,-3 0-1 0,3 5 1 0,-2-3 0 16,-2 3 0-16,3 0 0 0,0 7 0 15,-3-3 0-15,4 1 0 0,0 2 0 16,2 2 0-16,-2 1 0 0,5-2 0 15,2 5 0-15,0-3 0 0,0 1 0 16,2 0 0-16,5 1 0 0,3-4 0 16,-1 1 0-16,3-5 0 0,-3 1 1 0,5-5-1 15,2 0 0-15,-3 0 0 16,1-7 0-16,-1 0 1 0,0 0-1 0,-1-3 0 16,-3 2 1-16,-1-3-1 0,-2-1 0 15,0 2 1-15,-6-1-1 0,5 0 1 16,-5 2-1-16,0-1 0 0,-6 1 0 15,1 3 1-15,-3 1-1 0,-3 5 0 16,3-5 0-16,-5 5 0 0,-1 0 0 16,0 5 0-16,-3 0 0 0,4 0 0 0,-1 2 0 15,1 0 0-15,-1 2 0 0,6 2 0 16,-3 0 0-16,4 3 0 0,4-2 0 16,3 1 1-16,0 0-1 0,0-1 0 15,9-1 0-15,-2-3 1 0,4-2-1 16,-3-4 1-16,5-2-1 0,1 0 1 15,0 0-1-15,-1-4 1 0,0-3 0 16,-1-4 0-16,-1 0 0 0,-2-4-1 0,-2 0 1 16,-2 1 0-16,-5-3 0 0,0 1-1 15,0 1 1-15,-5 2-1 0,-2 1 1 16,-5 3-1-16,-2 1 1 0,-1 5-1 16,-2 3 1-16,0 0-1 0,0 0 1 15,-3 4 0-15,7 2 0 0,-2-1 0 16,2 2 1-16,1-2-1 0,4 3 0 15,2 0 1-15,6 0-1 0,0 1 0 16,2-1-1-16,8-2 1 0,0 1 0 0,6-4-1 16,1-3 1-16,1 0-1 0,2-3 0 15,1-5 0-15,-1-2 0 0,0-3 0 16,-3-2-1-16,-2-2 0 0,-4 0 0 16,-4 3 1-16,-7 3-1 0,0 3 0 15,-7 4 1-15,-5 4 0 0,-6 6-1 16,-2 6 0-16,-2 0-1 0,-3 5-1 15,-1-2-2-15,5 0-5 0,1-1-5 0,1-1-8 16,7-5-12-16,5 1-84 0,3 0-88 16,4-4-216-16</inkml:trace>
  <inkml:trace contextRef="#ctx0" brushRef="#br0" timeOffset="1515.77">17133 12722 338 0,'0'0'84'0,"0"0"1"16,0 0-51-16,6 0-11 0,-6 0-6 16,0 0-7-16,0-4-4 0,0 4-4 15,2 0 0-15,-2 0-1 0,5-3 1 16,-5 3-1-16,0-5 2 0,4 1 4 15,-4 0 2-15,3-3 2 0,-3 1 2 16,0-2 2-16,4-1 0 0,-4 1-1 16,0 0-3-16,0-1-2 0,0 2-2 0,0 1-1 15,0 1-1-15,-4 0-1 0,4 5-1 16,-6-5-1-16,3 5 0 0,-2 0 0 16,-1 0-1-16,0 3-1 0,3-3 0 15,-2 6 1-15,0-6 0 0,-1 5 1 16,4-5 0-16,-4 3 1 0,4-3 0 15,-2 0 0-15,1 0 0 0,-1 0-1 16,4 0 0-16,-6 0-1 0,6 0 0 0,-7 0 0 16,7 4 0-16,-7-4 0 0,7 0 1 15,-3 6-1-15,3-2 0 0,0 2 0 16,0 0 0-16,0 1-1 0,0 0 1 16,0 0-1-16,3-1 1 0,2-1-1 15,1-2 1-15,-3 3-1 0,3-6 1 16,1 3-1-16,-1-3 1 0,6 0-1 15,-4 0 1-15,2-6-1 0,0 0 1 16,0 1 1-16,-3-5-1 0,0 0 2 0,-3-1 0 16,1 0 0-16,-5-1 1 0,0-1 0 15,0 5 0-15,-8-4 0 0,1 5 0 16,-4 2-1-16,-2 5-1 0,0 0-1 16,-2 0 0-16,-4 7 0 0,1 2-1 15,1-1 0-15,-2 0 1 0,1 1-1 16,3-3 0-16,1 2 0 0,2 0 0 15,3-2 0-15,3 1 1 0,2-1-1 16,4 1 0-16,0 0-1 0,7-2 1 0,1 1 0 16,2 0 0-16,3-1 0 0,1-2 0 15,4-3 0-15,-3 4 1 0,0-4-1 16,1 0 0-16,0-4 0 0,-3 1 0 16,0-3 0-16,-5-1 1 0,3 1-1 15,-3-1 0-15,-2-2 0 0,-2 2 1 16,-4-1-1-16,0 0 1 0,0 2-1 15,-10-1 0-15,3 3 1 0,-2 0-1 0,-3 4 0 16,-2 0 0-16,0 0 0 0,-3 0 0 16,3 0 0-16,1 4 0 0,0 0 0 15,1-4 0-15,0 7 0 0,7-3 0 16,-1 1 0-16,1 0 0 0,5 1 0 16,0-2 0-16,0 3 0 0,2 0 0 15,3 0 0-15,2-2 0 0,0 0 0 16,5-1 0-16,0-1 0 0,1-3 0 0,-3 0 0 15,4 0 0-15,-2-7 1 16,1 1-1-16,0-3 1 0,-1 1 0 0,-4-3 2 16,-1-1 0-16,-1 0 2 0,-6 0 2 15,0-1-1-15,-2 5 0 0,-6-2 0 16,-3 3-1-16,-3 5-2 0,-4 2 0 16,0 0-2-16,-1 2-1 0,-4 4 0 0,1-1 1 15,-1 1-1-15,3 0 0 0,0 1 0 16,5-1 0-16,2 0 1 0,5 0-1 15,4 0 0-15,4 2 0 0,5-2 0 16,3 3 0-16,5 1-4 0,0 1-9 16,7-1-12-16,1 0-101 0,4-1-103 15,2 1-257-15</inkml:trace>
  <inkml:trace contextRef="#ctx0" brushRef="#br0" timeOffset="14463.7">17121 12697 370 0,'0'0'91'0,"0"0"4"16,0 0-53-16,0 0-11 0,0 0-7 15,0 0-6-15,0 0-4 0,0 0-4 16,0 0-2-16,0 3-2 0,0 0 2 16,0 3 0-16,5 5 3 0,-5 2 0 15,0 1 1-15,0 4-1 0,0 4-1 0,0 3-4 16,-6 0-1-16,6-1-3 0,-6-1 0 16,4 1-2-16,2 0 0 0,-6-6-2 15,6 0-6-15,-6-2-6 0,6-1-16 16,-3-2-83-16,3-4-91 0,3-4-220 15</inkml:trace>
  <inkml:trace contextRef="#ctx0" brushRef="#br0" timeOffset="14662.17">17124 13136 495 0,'-16'15'103'0,"5"0"-2"0,0 1-95 16,3 1-5-16,1 0-4 0,2-1-2 15,5-2-1-15,-5-2 0 0,5-2 1 16,5-2 2-16,0-3 2 0,2-5 1 16,2 0 0-16,4 0-2 0,1 0-6 0,3 0-15 15,-1 3-39-15,-3-3-35 0,0 7-69 16,-6-1-153-16</inkml:trace>
  <inkml:trace contextRef="#ctx0" brushRef="#br0" timeOffset="14765.03">17165 13427 368 0,'-12'20'105'16,"3"-1"2"-16,-3-1-12 0,0 1-61 15,3 1-15-15,-2-3-14 0,5 0-11 16,4-4-20-16,2 0-81 0,0-6-85 0,2-4-210 16</inkml:trace>
  <inkml:trace contextRef="#ctx0" brushRef="#br0" timeOffset="14964.92">17168 13627 438 0,'0'10'104'0,"0"2"1"0,-3 3-68 15,3 0-14-15,-6 3-12 0,6 1-10 16,-5-1-9-16,5-2-7 0,0-5-9 15,0 1-5-15,5-6-1 0,-5 1 3 0,4-7 6 16,-4 3 10-16,4-3 11 0,-4 0 13 16,5 0 10-16,-5 5 4 0,0-5 3 15,0 11-3-15,0-1-4 0,-5 5-6 16,5 1-5-16,-8 2-6 0,8 3-6 16,-6-2-5-16,6 1-9 0,-3-4-10 15,3-1-30-15,0-4-52 0,0-2-74 16,0-1-169-16</inkml:trace>
  <inkml:trace contextRef="#ctx0" brushRef="#br0" timeOffset="15065.25">17159 14016 391 0,'0'11'83'0,"0"1"1"16,0-1-69-16,0 4-17 0,0 1-45 15,0-3-36-15,0 2-63 0,0 1-149 16</inkml:trace>
  <inkml:trace contextRef="#ctx0" brushRef="#br0" timeOffset="15632.64">16999 14718 470 0,'0'-10'111'0,"0"0"2"0,0 3-75 16,0 2-8-16,-4 0-6 0,-3 1-3 15,-1 4-3-15,-4 4-4 0,-1 6-2 0,-2 7-2 16,-8 7 0-16,0 8 0 0,-3 9 0 16,0 6-2-16,4 5 0 0,-1-2-1 15,3-3-1-15,6-1-2 0,7-6-2 16,3-5 0-16,4-8-1 0,10-6-1 15,5-5 1-15,9-5-1 0,3-6 1 16,0-5 0-16,7-11-1 0,-1-1 1 16,-2-5 0-16,-6-1 0 0,-5-2-1 15,-11-2 1-15,-2-1-1 0,-13-4 1 16,-3 2-1-16,-10 3 0 0,-6 4 0 0,-2 8 0 16,-7 5 0-16,1 10-2 0,-2 3-1 15,2 4-2-15,0 3-3 0,8 0-3 16,1-2-6-16,9-5-8 0,5 0-6 15,10-2-11-15,4-6-87 0,9 0-92 0,7 0-222 16</inkml:trace>
  <inkml:trace contextRef="#ctx0" brushRef="#br0" timeOffset="15966.99">17285 14886 459 0,'0'-9'98'0,"-7"0"0"16,1-1-82-16,1-1-1 0,1 2 0 15,-3-2 3-15,0 2 3 0,-2-1 1 16,2 6 0-16,-1 0 0 0,0 4-1 16,-3 8-2-16,-2 8-3 0,3 7-2 15,-5 13-2-15,0 2 0 0,0 12-3 16,-3 3-1-16,5 2-2 0,0-1-1 15,5-8-2-15,3-4-2 0,5-4 0 0,6-4-1 16,6-9-1-16,6-6 0 0,3-8-1 16,1-7 0-16,4-4 0 0,0-9-1 15,0-1 0-15,-4-7 0 0,0-1 1 16,-8-3 0-16,-6 2-1 0,-8-3 2 16,0 4 0-16,-11-3 0 0,-3 5-2 15,-6 6-6-15,-2 7-8 0,-3 3-10 16,-1 9 46-16,3-2-149 0,0 6-105 15,7 4-269-15</inkml:trace>
  <inkml:trace contextRef="#ctx0" brushRef="#br0" timeOffset="16171.34">17411 15404 645 0,'-7'0'132'16,"2"-5"-8"-16,5 5-138 0,9 0-114 16,-1-5-112-16,-2-2-279 0</inkml:trace>
  <inkml:trace contextRef="#ctx0" brushRef="#br0" timeOffset="48193.78">13368 14393 331 0,'0'0'88'0,"0"-3"3"0,5 3-14 16,-5-6-54-16,7 6-8 0,-7 0-3 0,5 0-1 15,-5 0 0-15,3 5 0 0,-3-1 1 16,4 2 1-16,-4 3 1 0,0 1 0 16,2 5-1-16,4 3 0 0,-1 5-1 15,3 1-1-15,0 6-1 0,2 2-2 16,1 5-1-16,2 2-1 0,1 0-1 15,2 0-2-15,-2-1-1 0,0 0-1 16,4-4 0-16,-2-3 0 0,7-7-1 0,-2-4 1 16,4-3 1-16,2-3 0 0,0-6 1 15,2 0 0-15,2-8 0 0,1 5 1 16,3-5-1-16,2 0 0 0,0 0-1 16,0-10 0-16,-1 3-1 0,1 0 0 15,-3-6 0-15,-1-1 0 0,1-3-1 16,4-3 0-16,-3 3 1 0,5-7-1 15,-1-1 0-15,7 0 0 0,-1 0 0 16,2 3 1-16,-2-1-1 0,1 1 0 0,-3 2 0 16,3 4 0-16,-4 2 1 0,-3 5-1 15,0 4 1-15,-1 5 0 0,-5 0-1 16,3 10 1-16,-3 4 1 0,-3 4-1 16,-3 4 1-16,-2 3 0 0,-5 2 1 15,-3 2 0-15,-2 3 0 0,-5-2 0 16,2-1 0-16,-5 0-1 0,2-5 0 15,-5 2 0-15,-1-5-1 0,-3-5 0 0,4-1 1 16,-4-5-1-16,0-2 0 0,0-1 0 16,0-7 0-16,0 0 0 0,0 0 0 15,0-10-1-15,0-2 1 0,0-6-1 16,0-1 1-16,8-7-1 0,-2 0 0 16,5 0 0-16,1 2 0 0,6-2 0 15,-1 1 0-15,5 1 0 0,2 4 0 16,5-2 0-16,1 1 0 0,3 1 0 0,3 1 0 15,1 1 1-15,4 0-1 0,-2 2 0 16,0 5 0-16,1-3-1 0,-3 4 1 16,2 4 0-16,-2 2 0 0,1 4 0 15,-2 5 0-15,4 3 0 0,0 3 0 16,0 2 0-16,4 0 0 0,2 4 0 16,3-3 0-16,-2 0 0 0,8-5 0 15,2-1 1-15,2-2-1 0,2 1 1 0,4-1-1 16,1-6 1-16,-2 0-1 0,-3 0 1 15,-5 0-1-15,-4-13 1 0,-5 1-1 16,-4-2 1-16,-6 3-1 0,-2-2 1 16,0-1-1-16,-2 2 1 0,1-1 0 15,2 1 1-15,-2-1 0 0,-5-4 1 16,2-4 0-16,-5-2 0 0,-4 0-1 16,-6-4-4-16,-5-4-15 0,-5-3-115 15,-6-6-109-15,0-3-285 0</inkml:trace>
  <inkml:trace contextRef="#ctx0" brushRef="#br0" timeOffset="50627.87">13904 15116 478 0,'0'-19'105'0,"0"1"1"0,-7 12-88 0,-2 6-4 0,-4 10 0 0,-5 9-2 0,-4 12 1 0,-5 4-1 0,-4 13 1 0,-3 10 2 15,0 5 0-15,-3 8-2 0,2 2-2 16,-2 4-4-16,-3 2-1 0,1 0-4 15,-1-4-1-15,-3-1-2 0,-1-8 0 0,1-3-1 16,0-9 0-16,-2-6 1 0,4-5 0 16,4-5 2-16,6-6 0 0,0-5 0 15,10-7 0-15,0-1 0 0,6-8 1 16,5-5-2-16,4-10-3 0,0-8-1 16,6-8-1-16,5-6 1 0,-3-12-1 0,6-5 0 15,1-7 3-15,0 2 3 0,4 3 2 16,-1 7 1-16,0 9 0 0,1 11 0 15,1 18 0-15,-3 10-1 0,0 18 0 16,-4 9-1-16,-1 9 0 0,-6 10 0 16,-6 0 0-16,-1 2 0 0,0-3 1 15,-1-8 3-15,1-5 2 0,3-9 2 16,4-9 1-16,6-6 3 0,7-7 0 16,7-11-1-16,9-13-3 0,12-8-3 0,8-7-1 15,9-7-3-15,3-6-2 0,5-3-6 16,-1 7-8-16,-3 6-11 0,-3 6-12 15,-7 8-102-15,-8 12-108 0,-11 5-260 16</inkml:trace>
  <inkml:trace contextRef="#ctx0" brushRef="#br0" timeOffset="55909.34">11575 16896 423 0,'-8'0'96'15,"1"-10"1"-15,7-2-65 0,0-1-14 16,12 0-10-16,-3-1-3 0,8-2-1 16,-2-1 0-16,5 2 2 0,-1 2 2 15,4 1 2-15,3 1 1 0,0 3 2 16,3 3 0-16,0 5-2 0,0 3-1 15,3 5-2-15,-5 3-1 0,-4 4-2 16,-4 9-1-16,-6 7-1 0,-5 4 0 0,-8 7 0 16,-8 3 0-16,-7 5-1 0,-6 3 0 15,-8-1 0-15,-4 0-1 0,-3-4 0 16,-1-2 0-16,-1-3 0 0,2-2-1 16,3-3 1-16,4-6-1 0,7-4 0 15,3-3 0-15,8-5 0 0,8-7-1 16,8-3 2-16,8-6 2 0,8-4 3 0,7 0-1 15,10-5 2-15,8 1 0 0,3-1-1 16,5-1 0-16,-3-1-2 0,0 1-3 16,-1-3 0-16,-2 1-3 0,-3-2-4 15,-6 1-8-15,-3 2-10 0,1 1-100 16,-6-3-98-16,-6 0-248 0</inkml:trace>
  <inkml:trace contextRef="#ctx0" brushRef="#br0" timeOffset="56558.53">12487 16923 439 0,'-9'-6'98'0,"3"1"1"0,1-1-75 16,-3 4-5-16,0-3-2 0,-2 1-1 0,-2-3 2 16,-2 2-1-16,1-2 1 0,-6-1-1 15,4 1 0-15,-4 0-3 0,5 1-2 16,-4 6-3-16,3 0-1 0,-4 8-3 15,1 10-1-15,0 3 0 0,1 11-1 16,0 8 1-16,-4 11 0 0,0 8 0 16,5 10 0-16,1 2 0 0,5 6-1 15,2-1 0-15,4-4-1 0,4-6-1 16,9-12 0-16,1-8-1 0,5-9 0 0,1-12-1 16,6-11 1-16,1-6 0 0,5-8 0 15,1-8 1-15,4-4-1 0,1-4 1 16,1-1-1-16,-6-4-4 0,-8-3-2 15,-2-7-4-15,-11-1-4 0,-8-1-1 16,-7-2 0-16,-6 5 1 0,-9 3 3 16,-3 7 2-16,-7 11 5 0,2 9 3 15,-1 6-6-15,-1 6-106 0,5 4-94 0,3 2-252 16</inkml:trace>
  <inkml:trace contextRef="#ctx0" brushRef="#br0" timeOffset="56717.38">12934 17504 567 0,'-15'12'120'0,"0"-5"0"15,-5 1-99-15,10 4-12 0,-2-3-9 16,2-1-9-16,4-1-14 0,4-7-97 15,-3-6-98-15,1-6-249 0</inkml:trace>
  <inkml:trace contextRef="#ctx0" brushRef="#br0" timeOffset="57342.6">13076 17270 440 0,'0'-12'101'16,"0"-4"0"-16,0-2-50 0,12 0-47 16,3-3-4-16,3-2-3 0,2-2-1 15,0 0 0-15,1-1 2 0,-1 0 3 0,0 2 5 16,-1 5 3-16,-2 4 2 0,-1 8 1 15,-1 7 3-15,-2 9 2 0,-1 10 0 16,-5 12 1-16,-7 9-1 0,0 11 0 16,-7 5-2-16,-1 5-1 0,-4 2-5 15,-2-1-2-15,3-3-3 0,2-6-1 16,0-10-2-16,5-8-3 0,4-7-8 16,0-9-11-16,0-8-11 0,4-8-94 0,3-6-98 15,-2-7-238-15</inkml:trace>
  <inkml:trace contextRef="#ctx0" brushRef="#br0" timeOffset="57727.5">13546 17013 424 0,'-6'7'101'0,"0"-1"3"0,-1-2-68 15,7-1-10-15,0-3-6 0,0 0-3 16,13-3-4-16,0-4-3 0,7-1 0 0,6-2 0 16,1 4 1-16,6 2 1 0,0 4 0 15,0 4 0-15,-1 5 0 0,-4 6-1 16,-8 5 0-16,-2 2 0 0,-11 7-1 15,-7 7-1-15,-8 4-1 0,-10 7-2 16,-3 3-1-16,-10 4-2 0,3 2-1 16,-3 2-1-16,2-3 0 0,2-2 0 0,2-8-1 15,4-2 0-15,7-5 0 0,2-9 0 16,5-7 0-16,7-5-1 0,7-6 0 16,6-4 1-16,6-7-1 0,3-4 1 15,9-4 1-15,3-2-2 0,7-4-3 16,4-1-7-16,3-3-8 0,-2 1-10 15,1 2-39-15,-2-5-62 0,1-5-92 16,-6-4-201-16</inkml:trace>
  <inkml:trace contextRef="#ctx0" brushRef="#br0" timeOffset="58392.49">14386 16906 386 0,'-13'0'104'15,"4"-2"3"-15,-7 2-16 0,3 0-62 16,3 0-4-16,-1 0-4 0,4 0-1 15,-2 0-4-15,2 0-3 0,3-6-3 0,4 6-2 16,0-8-3-16,0-2-3 0,10-1-1 16,1-2-1-16,2-1 0 0,7-2 1 15,5-1-1-15,2 1 0 0,0 4 1 16,3 4-1-16,-1 2 1 0,-3 6 0 16,-5 0 1-16,-3 6 1 0,-5 4 2 15,-6 5 2-15,-4 5 2 0,-3 5 1 16,-4 5 1-16,-7 6 0 0,-3 6-2 0,-5 0-2 15,-2-1-1-15,-4 0-3 0,2-4-1 16,0-4-1-16,6-5 0 0,5-2-2 16,6-1 1-16,12-1-1 0,6 1 0 15,8-1 0-15,2-1 0 0,4 0 0 16,2-4 1-16,-2 2 0 0,0-6 0 16,0 1 0-16,-7-1 0 0,-4-1 0 15,-3 2 0-15,-9 2 0 0,-3 2 1 16,-10-1-1-16,-8 1 2 0,-3-4-1 0,-5-1 0 15,-7-6 1-15,-7-5-2 0,1-4-6 16,-3-10-7-16,-2-6-11 0,4-5-9 16,1-6-100-16,11 0-104 0,3-7-247 15</inkml:trace>
  <inkml:trace contextRef="#ctx0" brushRef="#br0" timeOffset="59809.6">14875 16848 372 0,'0'-5'93'0,"-6"-1"5"0,0 3-46 16,2 3-18-16,-2-7-5 0,1 7-5 15,-1-4-4-15,1 4-3 0,0 0-4 16,1 0-4-16,-1 0-3 0,2 7-3 0,3 6-1 16,-6 11-1-16,2 8 0 0,1 12 0 15,-2 10 1-15,-5 11 0 0,1 9 0 16,1 8 0-16,-3 4-1 0,1-5 0 15,-2 2 0-15,0-4 0 0,4-9-1 16,3-8 1-16,1-7-1 0,4-9 0 16,0-8 1-16,11-7-1 0,6-7 1 15,4-9-2-15,7-9-5 0,10-9-8 0,1-7-9 16,2-9-90-16,2-6-91 0,-3-2-225 16</inkml:trace>
  <inkml:trace contextRef="#ctx0" brushRef="#br0" timeOffset="59958.51">15107 17340 534 0,'-35'-11'124'0,"-4"2"0"15,-5 4-85-15,1 5-12 0,-3 6-13 0,0 3-7 16,-1 1-5-16,-1 2-3 0,2 0-5 16,3 1-6-16,4 0-8 0,2-4-12 15,1-2-93-15,4-2-95 0,-1-5-235 16</inkml:trace>
</inkml:ink>
</file>

<file path=ppt/ink/ink1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20-02-03T11:32:27.623"/>
    </inkml:context>
    <inkml:brush xml:id="br0">
      <inkml:brushProperty name="width" value="0.05292" units="cm"/>
      <inkml:brushProperty name="height" value="0.05292" units="cm"/>
      <inkml:brushProperty name="color" value="#002060"/>
    </inkml:brush>
    <inkml:context xml:id="ctx1">
      <inkml:inkSource xml:id="inkSrc12">
        <inkml:traceFormat>
          <inkml:channel name="X" type="integer" max="32767" units="cm"/>
          <inkml:channel name="Y" type="integer" max="32767" units="cm"/>
          <inkml:channel name="T" type="integer" max="2.14748E9" units="dev"/>
        </inkml:traceFormat>
        <inkml:channelProperties>
          <inkml:channelProperty channel="X" name="resolution" value="1185.06323" units="1/cm"/>
          <inkml:channelProperty channel="Y" name="resolution" value="2107.20264" units="1/cm"/>
          <inkml:channelProperty channel="T" name="resolution" value="1" units="1/dev"/>
        </inkml:channelProperties>
      </inkml:inkSource>
      <inkml:timestamp xml:id="ts1" timeString="2020-02-03T11:39:33.942"/>
    </inkml:context>
    <inkml:brush xml:id="br1">
      <inkml:brushProperty name="width" value="0.05292" units="cm"/>
      <inkml:brushProperty name="height" value="0.05292" units="cm"/>
      <inkml:brushProperty name="color" value="#00B050"/>
    </inkml:brush>
  </inkml:definitions>
  <inkml:trace contextRef="#ctx0" brushRef="#br0">17011 12750 177 0,'-4'0'56'16,"-2"-6"3"-16,4 2-8 0,-2-2-23 15,4 4-4-15,0-3-6 0,0 1-5 16,0 4-4-16,5-6-4 0,-2 6-2 0,1-6-1 15,3 1 0-15,-4-1 0 0,1 0-1 16,0 0 0-16,-4 0 0 0,6 1 0 16,-6 0-1-16,0 1 1 0,0 4-1 15,0-4 0-15,0 4 0 0,0 0 1 16,-4 0-1-16,4 0 1 0,-6 0-1 16,0-5 4-16,4 5 3 0,-4 0 4 0,4-3 3 15,-2 3 0-15,1-3 2 0,3 3-1 16,-4-5-3-16,4 5-3 0,0 0-4 15,-5 0-3-15,5 0-1 0,-3 0 0 16,-4 0 0-16,1 0 0 0,-5 0 2 16,-3 0 2-16,-2 0 3 0,-8 0 1 15,-2 0 3-15,-2 0 2 0,-4-4 0 16,-5 0 1-16,0 0-3 0,-2 4-1 16,-2-4-2-16,2 4-3 0,0 0-1 0,1 0-2 15,2 0-1-15,-1 0 0 0,4 0-1 16,2 0-1-16,0 0 0 0,0 0 0 15,4 0-1-15,3 0-1 0,3-4 0 16,5 4-3-16,1-5-7 0,5 5-16 16,3-5-71-16,2 5-79 0,5 0-195 15</inkml:trace>
  <inkml:trace contextRef="#ctx0" brushRef="#br0" timeOffset="360.55">15744 12598 300 0,'-3'-7'72'16,"-1"-1"2"-16,0-2-45 0,-5-1-6 0,-2 0-4 15,-1 2-3-15,0 0-2 0,-5 1-3 16,0 0-1-16,-2 2-4 0,1 3-2 16,2 3-2-16,-1 0 0 0,-2 0-1 15,3 0-1-15,1 0 1 0,-1 6-1 16,-1-6 1-16,1 6-1 0,0-6-1 15,0 5-8-15,-1 0-29 0,1-5-46 16,1 6-65-16,-3-6-155 0</inkml:trace>
  <inkml:trace contextRef="#ctx0" brushRef="#br0" timeOffset="599.27">15027 12637 313 0,'-38'0'77'0,"0"-4"3"0,-4 0-48 15,2-1-6-15,-1-4-6 0,-4 1-4 16,4-1-4-16,-2 2-4 0,2 0-3 16,2 1-1-16,4-3-1 0,-4 5-1 15,5-1 0-15,-1-2 0 0,-1 2 0 16,1 0-2-16,-2 1-7 0,3 0-16 15,-1-3-64-15,1 1-69 0,3 1-175 16</inkml:trace>
  <inkml:trace contextRef="#ctx0" brushRef="#br0" timeOffset="763.81">13890 12647 270 0,'-13'6'59'0,"-3"-6"0"0,0 6-49 0,2-6-3 16,1 6-3-16,3-6-1 0,0 4-2 16,1-4-4-16,-1 0-19 0,0 0-38 15,-1 0-46-15,4 0-116 0</inkml:trace>
  <inkml:trace contextRef="#ctx0" brushRef="#br0" timeOffset="998.03">13268 12639 329 0,'-26'0'79'0,"-1"-4"1"0,0 4-51 0,-5-3-8 15,1 3-7-15,-2 0-5 0,0 0-4 16,0 0-1-16,-2 0-2 0,1 0-1 15,-2-5 0-15,-1 5-5 0,4-5-16 16,-1 5-62-16,1-8-67 0,2 3-170 16</inkml:trace>
  <inkml:trace contextRef="#ctx0" brushRef="#br0" timeOffset="1184.82">12025 12618 319 0,'-26'0'73'0,"0"4"1"0,2-4-52 16,0 5-7-16,1-5-7 0,0 6-5 16,-1-6-7-16,2 4-24 0,2-4-45 15,-3 0-60-15,4 0-143 0</inkml:trace>
  <inkml:trace contextRef="#ctx0" brushRef="#br0" timeOffset="1385.16">11415 12482 415 0,'-35'-11'95'0,"4"-3"-1"0,3 4-71 16,0 3-3-16,-2 2-8 0,-1 0-5 15,0 5-2-15,-6 0-3 0,1 0 0 16,-2 0-3-16,-1 0-2 0,4 0-5 0,-2 0-9 16,4 5-19-16,2-5-61 0,1 0-73 15,2 0-173-15</inkml:trace>
  <inkml:trace contextRef="#ctx0" brushRef="#br0" timeOffset="1595.08">10356 12473 390 0,'-35'0'90'15,"3"0"0"-15,0-3-60 0,0 3-13 16,2 3-7-16,-2 1-4 0,-1 1-3 16,1 0-1-16,0 0-2 0,3 3-1 15,-1-3-1-15,6 0-2 0,1 0-2 16,0-1-5-16,0-4-11 0,3 4-40 15,5-4-28-15,-3 0-62 0,4 0-136 0</inkml:trace>
  <inkml:trace contextRef="#ctx0" brushRef="#br0" timeOffset="1728.65">9597 12477 389 0,'-39'-6'97'16,"0"0"3"-16,2 6-55 0,1-4-12 15,-3 4-12-15,1 5-8 0,-1 0-5 16,0 0-3-16,0 1-3 0,-1-1-6 0,3 1-11 15,2 1-25-15,4-3-63 0,5-4-78 16,3 0-189-16</inkml:trace>
  <inkml:trace contextRef="#ctx0" brushRef="#br0" timeOffset="1852.79">8769 12510 412 0,'-32'0'95'0,"4"-5"0"16,2 5-60-16,6 4-17 0,1 1-9 0,1 2-9 15,2 1-16-15,2-2-79 0,1 2-79 16,0 1-205-16</inkml:trace>
  <inkml:trace contextRef="#ctx0" brushRef="#br0" timeOffset="1994.78">8365 12603 409 0,'-32'0'97'0,"2"4"0"15,0-4-60-15,3 5-15 0,1 1-9 0,5-1-10 16,3 1-9-16,0 0-17 0,-1-1-74 15,-2-1-79-15,1-1-200 0</inkml:trace>
  <inkml:trace contextRef="#ctx0" brushRef="#br0" timeOffset="2968.15">7823 12664 408 0,'-35'0'95'0,"2"0"2"0,4 0-61 16,3 0-15-16,5 0-8 0,5 0-8 15,3 0-7-15,4 0-8 0,2 0-11 0,3 0-6 16,4 0-4-16,0 0-1 0,0-5 3 15,0 5 11-15,-3-5 16 0,3 1 15 16,0-2 12-16,-8 3 7 0,-1-2 4 16,1 2 1-16,-4-1-6 0,-1 4-9 15,-2 0-5-15,-3 0-6 0,2 6-3 16,-4 0-3-16,0 0-3 0,-3 2-1 16,0-2-3-16,-4-1-2 0,-4 0 1 0,-3-5-2 15,1 4 1-15,-5-4-1 0,4 0 2 16,-1 0 2-16,2 0 2 0,3-4 1 15,10 4 1-15,0-5 0 0,7 5 2 16,6-5-1-16,7 1 1 0,6 4-2 16,8-6 0-16,4-1-1 0,8 2 0 0,3-1-2 15,4-2 1-15,5 1-1 0,-5-2 0 16,-5 0 1-16,-4-1 1 0,-3 3 4 16,-8-2 4-16,-5 2 2 0,-2 2 1 15,-6 3-1-15,0 2 1 0,0 0-2 16,-8 5-3-16,-4 2-5 0,-6 0-1 15,-3-1-1-15,-5 3 0 0,-1-3 0 16,0 0 0-16,2-1-1 0,5-2 2 16,4-3-1-16,4 4 0 0,5-4 0 0,7-4 0 15,0 1 0-15,7-3 0 16,0-2-1-16,6 1 0 0,0-1-1 0,1 0 1 16,-1 1 0-16,-2 2 0 0,-1 3 0 15,0 2 0-15,-3 0 0 0,-4 0 0 16,2 4 0-16,-5 1 0 0,0 0 0 15,-5 1 1-15,3-1-1 0,-3 0 0 16,2-5 1-16,-1 4-1 0,4-4 1 16,6 0-1-16,1-5 1 0,7-1-1 0,3-2 0 15,3-2 1-15,2-1-2 0,0 0 1 16,3 0 0-16,3 0 0 0,2 1 0 16,-2 2 1-16,5 2-1 0,-1 2 0 15,-1 4 1-15,-3 7-1 0,-5 0 0 16,-6 1 0-16,-4 4 0 0,-6-2 0 15,-7 4 0-15,-4-7 1 0,-7 1-1 16,-6 1 0-16,-3 1 1 0,0-1-1 16,-4-1 1-16,1 1-1 0,1 1 1 0,4-1 0 15,3-2-1-15,3 0 0 0,3-3 0 16,4 1 0-16,5-5 0 0,0 4 0 16,0-4-1-16,5 0 1 0,1 4 0 15,2-4 0-15,1 0 0 0,4 4 0 16,-2-4 0-16,-3 3 1 0,1-3-1 15,1 7 0-15,-4-7 0 0,-3 5 0 0,-3-5 0 16,5 4 1-16,-5-4 0 0,0 0-1 16,-5 0 1-16,-1-4 0 0,3-1-1 15,-3-2 1-15,-1-2 0 0,-4 0-1 16,5-2 1-16,-2-1 1 0,-1-1 1 16,-1 1 1-16,3 0 0 0,-1 2 0 15,0 3 0-15,-2 1-1 0,1 6-1 16,-5 0-1-16,-3 6 0 0,-3 1-1 15,-2 2 0-15,-3-1 1 0,-1 2-1 0,0-2 0 16,5 1-1-16,3-3 1 0,5 0-1 16,10-1 1-16,5-5 0 0,10 5-1 15,3-5 1-15,3 4 0 0,1-4 1 16,1 0-1-16,-4 0 0 0,1 0 0 16,-6 0 0-16,-2 0-1 0,-3 5 1 15,-3-1 1-15,-3 3-1 0,6 2 0 0,-1 0-6 16,1 7-11-16,3 0 41 0,4 0-153 15,8-4-110-15,5-6-293 0</inkml:trace>
  <inkml:trace contextRef="#ctx1" brushRef="#br0">2620 14313 0,'0'0'15,"0"0"1,0 0-16,0 0 16,0 0-1,0 0-15</inkml:trace>
  <inkml:trace contextRef="#ctx0" brushRef="#br1" timeOffset="2131.19">17204 14163 177 0,'2'-6'45'0,"-2"1"8"0,5 1-23 15,-5 1 0-15,-5-1 3 0,0 4 4 16,1-4 2-16,-7 4-3 0,3 0-6 0,-3 5-3 16,3-2-3-16,0 3-3 0,2-2-3 15,1 2-3-15,-1-2-2 0,6 0-3 16,0 1-1-16,7-2-3 0,-1 0 0 15,0 3-2-15,4-3 0 0,0 0-1 16,2 1 0-16,1 0-1 0,-4-1-1 16,3 2 1-16,-1 0 2 0,-3 2 1 15,0 3 1-15,-2 3 1 0,1 0 1 16,0 0 1-16,0 4 0 0,5 2-2 0,2-1 0 16,-1 1-1-16,5 2-2 0,1 2 0 15,1 2 0-15,0 3-1 0,-4-2-1 16,4 4 0-16,0-2 0 0,-2 1 0 15,0 0-1-15,-4 0 0 0,1-3 0 16,-2 0 0-16,1 1 0 0,-1-3 0 16,0-1-1-16,4-2 1 0,-1-3 0 15,4 1 0-15,4-4 0 0,0-1 0 16,6-1 1-16,2-2-1 0,2-1 0 0,1-3 1 16,2-2-1-16,-2-5 0 0,-1 3 0 15,3-3 1-15,-8-7 0 0,-1 1 1 16,0-3 1-16,-4 0 1 0,6 0 1 15,-2-3 2-15,6-2-1 0,5 1 0 16,6-1-2-16,3 1 0 0,5 1-2 16,2-3 0-16,1 3-2 0,-3 3 0 0,1-4-1 15,1 2 1-15,-2 3 0 0,-1-3 0 16,8 1-1-16,0 2 1 0,2-1 0 16,-2 5-1-16,0 0 1 0,-2-2-1 15,-3 3 0-15,-7 3 1 0,1 0-1 16,-2 0 0-16,-1 7 0 0,2 0 0 15,-2 3 0-15,-1 3 0 0,-1-4 0 16,-4 4 1-16,0 1 0 0,-5 1 0 16,-4 3 1-16,0 2 1 0,-3 2 0 0,-2 5 0 15,0 5 0-15,0 1-1 0,-2 1 0 16,-1 2 0-16,-3-1-1 0,0-2 0 16,-3-3-1-16,0-4 1 0,1-4-1 15,-4-3 0-15,6-2 1 0,-1-1-1 16,0-1 1-16,1-3-1 0,-3-1 1 15,1-2 0-15,-1-3 0 0,-5-3 0 0,-3-3 0 16,-3 0 1-16,-4-6 0 0,-2-1 0 16,0-4 1-16,-6-1-1 0,6-5 0 15,-6-3-1-15,4-4 0 0,2-1 0 16,-5-3-1-16,5-3 0 0,0 3 0 16,4-1 1-16,-2 1-2 0,4 3 1 15,3-1 0-15,3 5 0 0,5 2-1 16,5-3 1-16,4 3 0 0,4 4 0 15,7-1 0-15,3 1 0 0,8 1 0 16,0 1 0-16,0 2 0 0,2 2 0 0,-1 1 0 16,-1 1-1-16,-2 0 1 0,-1 4 0 15,0 3 0-15,2 0 0 0,1 10 0 16,2 1 0-16,3 2 0 0,-4 5-1 16,3-2 1-16,1-2 0 0,-5-1 0 15,2-1 1-15,-4-2 0 0,2-1 1 0,3 0 0 16,-1-3 1-16,6 5 0 0,-2-3 0 15,0 1 0-15,5-3 0 0,-1-6-2 16,-3 5 1-16,2-5-1 0,-4 0 1 16,0-5 1-16,0-1 0 0,-4 6 0 15,-4-4 1-15,-2-1 0 0,-7 2 1 16,-2-2-1-16,-2 0 1 0,-4-2-1 16,-1-3 0-16,1-3 2 0,-5-2-1 15,2-3 1-15,-3-2-1 0,-3-5-1 16,2-4 1-16,1-3-2 0,-5-5-1 0,2-1-1 15,-1-4-2-15,0 4-5 0,-3 4-5 16,-2 3-10-16,-1 7-15 0,-5 8-108 16,-7 2-113-16,0 3-274 0</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185.06323" units="1/cm"/>
          <inkml:channelProperty channel="Y" name="resolution" value="2107.20264" units="1/cm"/>
          <inkml:channelProperty channel="T" name="resolution" value="1" units="1/dev"/>
        </inkml:channelProperties>
      </inkml:inkSource>
      <inkml:timestamp xml:id="ts0" timeString="2019-11-28T11:13:17.345"/>
    </inkml:context>
    <inkml:brush xml:id="br0">
      <inkml:brushProperty name="width" value="0.05292" units="cm"/>
      <inkml:brushProperty name="height" value="0.05292" units="cm"/>
      <inkml:brushProperty name="color" value="#002060"/>
    </inkml:brush>
  </inkml:definitions>
  <inkml:trace contextRef="#ctx0" brushRef="#br0">3100 13761 0,'0'0'0,"0"0"0,0 0 0,0 0 0</inkml:trace>
  <inkml:trace contextRef="#ctx0" brushRef="#br0" timeOffset="1099.08">5213 15366 0,'0'0'0,"0"0"0,0 0 16,0 0 15,0 0-31</inkml:trace>
</inkml:ink>
</file>

<file path=ppt/ink/ink2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20-02-03T11:36:15.787"/>
    </inkml:context>
    <inkml:brush xml:id="br0">
      <inkml:brushProperty name="width" value="0.05292" units="cm"/>
      <inkml:brushProperty name="height" value="0.05292" units="cm"/>
      <inkml:brushProperty name="color" value="#002060"/>
    </inkml:brush>
  </inkml:definitions>
  <inkml:trace contextRef="#ctx0" brushRef="#br0">3428 7551 346 0,'-3'0'99'0,"-3"-4"4"0,1 1-24 0,3-2-35 0,2-1-4 0,-6-3-4 0,6-2-6 0,-6-2-4 0,0-2-3 0,1-2-3 0,2-4-4 0,-2 0-4 0,-3 1-2 0,-4-1-2 0,0 3 0 0,-4 5 0 16,-2 4 1-16,-3 9-1 0,-1 6 1 16,-1 8-2-16,-4 10 0 0,2 7-2 15,4 7-1-15,5 6-1 0,-1 10 0 16,4-1-1-16,6 5-1 0,7-4 0 0,4-3-1 15,5-9 0-15,4-9-2 0,7-14 1 16,5-19 0-16,4-12 0 0,4-18 0 16,3-16 0-16,-1-11 0 0,-1-12 1 15,3-14-1-15,-3-11-2 0,-6-2 0 16,-2 3 0-16,-12 0-1 0,-7 1 1 16,-7 8 0-16,0 14 1 0,0 18 1 15,-9 13 2-15,-2 9 1 0,9 21 1 0,-3 21 2 16,5 16 4-16,-5 16 2 0,1 17 2 15,-2 15 1-15,-1 15 3 0,3 4 1 16,1-4 0-16,-1-2-1 0,4-5-3 16,5-11-1-16,3-13-4 0,12-16-2 15,5-10-10-15,4-9-18 0,8-11-23 16,-1-14-115-16,2 0-126 0,-5-9-310 16</inkml:trace>
  <inkml:trace contextRef="#ctx0" brushRef="#br0" timeOffset="1170">4656 6689 455 0,'0'-26'116'0,"-4"4"5"16,4 1-53-16,-6 3-32 0,-2 1-6 15,-1 0-4-15,-2 5-4 0,0 0-4 16,-2 3 0-16,-1 3 0 0,-6 3 0 16,7 3 2-16,-1 0 1 0,-4 5-1 15,0 2-3-15,0 5-2 0,0 3-3 0,0 8-3 16,1 9-3-16,1 13-2 0,3 12-1 15,3 10-1-15,2 9 1 16,0 15 0-16,-1 10 0 0,5 5-1 0,-2-5-1 16,2-1 0-16,1-1 0 0,3-5-3 15,0-8-1-15,8-11-1 0,1-7-2 16,-4-2-1-16,6-11-3 0,-2-8-1 16,2-6-2-16,-4-11-4 0,-1-5-4 15,-2-10-7-15,1-5-9 0,-1-4-7 16,0-6-15-16,-4-10-82 0,0-9-93 0,0-8-218 15</inkml:trace>
  <inkml:trace contextRef="#ctx0" brushRef="#br0" timeOffset="1366.87">4082 7345 540 0,'-53'-9'134'0,"12"9"2"0,8 10-82 16,14 4-15-16,19 0-12 0,11-3-10 15,12-5-6-15,21-1-4 0,8-5 2 16,9-10 2-16,6-1 4 0,6-8 0 15,2-3-1-15,1-1-2 0,-12 0-6 16,-1 5-11-16,-9 1-11 0,-4 6-18 16,-13 5 19-16,-11 6-137 0,-6 5-119 15,-15 1-283-15</inkml:trace>
  <inkml:trace contextRef="#ctx0" brushRef="#br0" timeOffset="2365.52">4989 7156 474 0,'0'-4'112'16,"0"0"4"-16,-6 1-76 0,6 3-6 15,-3-5-5-15,3 5-6 0,-6 12-4 0,-1 4-2 16,1 13-3-16,1 12-2 0,-3 11-4 16,1 10 0-16,-4 6-1 0,2 7-1 15,-1-3-2-15,-1-3-1 0,2-2-1 16,-1-8 0-16,-1-7-1 0,3-9 1 16,4-10-1-16,4-7 0 0,-6-10-2 15,6-12 0-15,0-9-1 0,6-15-1 16,1-9 0-16,3-13-1 0,0-8 0 15,2-11 2-15,0-9-1 0,-1-4 1 0,-1 2 2 16,1 1 0-16,1 11 2 0,-2 7 1 16,1 12 0-16,4 14 1 0,4 18 2 15,0 18 2-15,-2 13 1 0,2 15 1 16,-5 8-1-16,3 8 0 0,-5 8-1 16,-6 4-1-16,0-3-3 0,-1 1-2 15,1-5 0-15,0-5-1 0,-2-4-2 0,2-8-1 16,-2-9-4-16,4-9-4 0,-3-8-5 15,-1-6-6-15,-4-9-9 0,0-3-8 16,-7-7-6-16,-3-7-2 0,-1-7-1 16,-12-6 5-16,-3-6 9 0,0-1 15 15,-4 1 15-15,-3 1 13 0,4 10 11 16,0 5 8-16,9 9 6 0,5 7 1 16,5 4-3-16,2 6-4 0,8 4-2 15,0 1-1-15,14 0-1 0,1-1-1 16,14 0 0-16,4-1 1 0,3-2-2 0,11-2-4 15,-1-2-3-15,2 1-4 0,-4 0-10 16,-10-1-13-16,-2-3-16 0,-6 4-17 16,-12-4-109-16,-6 0-117 0,-11-6-282 15</inkml:trace>
  <inkml:trace contextRef="#ctx0" brushRef="#br0" timeOffset="3080">5923 6407 532 0,'-9'3'117'0,"-3"4"2"0,-4 5-87 15,-2 9-6-15,-8 7-3 0,0 14 1 16,0 13-1-16,-7 16 0 0,3 10-1 16,3 9-4-16,6 11-4 0,9 9-5 15,9 0-4-15,6-3-2 0,14-8-2 16,9-5-2-16,9-4-5 0,5-12-5 15,3-14-6-15,-6-12-13 0,1-4-13 16,-5-11-99-16,0-12-103 0,-5-11-251 16</inkml:trace>
  <inkml:trace contextRef="#ctx0" brushRef="#br0" timeOffset="4964.8">6410 6700 369 0,'0'-9'86'15,"0"1"3"-15,0-4-55 0,0 0-4 16,0 1 0-16,0 1 1 0,0-1 3 16,0 2 1-16,0 0 1 0,-7 0-1 15,-2-2-2-15,-1 3-2 0,-3-2-3 16,-1 3-5-16,-5 0-5 0,0 7-5 16,-1 0-4-16,-1 4-4 0,-1 10-3 0,-7 6-1 15,2 10-1-15,2 13 1 0,2 11-1 16,0 7 1-16,5 7 1 0,1 3 0 15,9 7-1-15,4-6 1 0,4-8-1 16,0-2-1-16,6-8 0 0,2-5-1 16,11-10-1-16,4-12-1 0,0-8 0 15,-2-7 0-15,2-12 0 0,-2 0 1 16,-1-19 0-16,-10-4 0 0,0-6-1 16,-8-8 1-16,-2-3 0 0,-2-2 0 0,-8 1 1 15,-8 3-1-15,-5 8 1 0,1 6 0 16,-4 12 1-16,-3 8-1 0,-7 10 1 15,5 8-1-15,7 8-2 0,2 5-1 16,2 6-5-16,7 3-10 0,10 2-12 16,10-2-104-16,6-4-106 0,11-9-262 15</inkml:trace>
  <inkml:trace contextRef="#ctx0" brushRef="#br0" timeOffset="5549.28">6976 6567 551 0,'0'-15'122'0,"5"1"0"16,-5-3-95-16,0-1-4 16,0 1 2-16,-6 3 2 0,-3 3 0 0,-4 4 0 15,-6 7 1-15,0 8-2 0,-7 9-5 16,-7 13-2-16,-3 17-4 0,-7 15-3 16,3 17-2-16,0 6-3 0,-1 8 0 15,7 4-2-15,7-2-2 0,11-6-1 16,12-14-3-16,7-10 0 0,10-9-3 15,12-13-3-15,9-16 0 0,6-13-3 0,4-14-1 16,-3-5-3-16,-6-17 0 16,1-6 1-16,-8-7 2 0,-13-5 1 0,-9-5 1 15,-6 1 3-15,-14 1 2 16,-11 8 1-16,-8 6 1 0,-4 7-3 0,-6 11-3 16,1 11-2-16,-4 0-6 0,6 13-5 15,8 3-5-15,7 2-8 0,9-1-13 16,9 5-86-16,7-1-94 0,11-4-225 15</inkml:trace>
  <inkml:trace contextRef="#ctx0" brushRef="#br0" timeOffset="5731.63">7138 7475 595 0,'8'0'119'0,"-8"-10"-12"0,5-1-129 15,2 2-97-15,-15-7-98 0,-2-3-246 16</inkml:trace>
  <inkml:trace contextRef="#ctx0" brushRef="#br0" timeOffset="6799.49">7127 7031 541 0,'-3'0'121'0,"3"-7"-1"16,3-5-89-16,10 0-12 0,0-11-10 15,12-2-4-15,3-7-3 0,-3-5 0 16,2-5-1-16,1 3 0 0,2 0 2 0,-8 6 2 15,-1 5 3-15,-2 10 1 0,-6 9 2 16,0 13 4-16,-8 13 2 0,-5 20 0 16,-5 13-2-16,-3 13-1 0,-9 9 0 15,1 10-3-15,-4 6-3 0,0 0-1 16,0-7-2-16,3-10-1 0,3-8-2 16,7-7-4-16,7-14-8 0,0-14-10 15,7-10-20-15,4-12-106 0,4-11-114 16,3-7-279-16</inkml:trace>
  <inkml:trace contextRef="#ctx0" brushRef="#br0" timeOffset="7184.83">7733 6697 577 0,'0'-13'121'0,"0"0"1"15,6-2-105-15,4-1-7 0,3-1 2 16,6 4 2-16,-1 3 3 0,4 5 3 16,0 5 2-16,-2 7 0 0,3 9-1 0,-3 13-3 15,-4 10-4-15,-4 9-3 0,-2 6-3 16,-7 5-2-16,-3 2-2 0,-7-1-1 15,-3 5-1-15,-6-5 0 0,-3-1 0 16,-6-2-1-16,1-1 0 0,-1-3 0 16,4-6 0-16,1-6 0 0,2-6-1 15,10-6 0-15,8-6 0 0,0-2-2 16,7-3 0-16,9-3-2 0,4-1-2 16,8-4-2-16,1-3-3 0,9-7-3 15,4 0-1-15,2 0-4 0,4-9-7 0,-3-3-11 16,3 0-31-16,-3-4-71 0,-2-6-97 15,-4 0-227-15</inkml:trace>
  <inkml:trace contextRef="#ctx0" brushRef="#br0" timeOffset="7647.84">8471 6681 476 0,'9'-20'117'0,"5"-1"5"16,2-4-76-16,4 5-2 0,0 0 2 15,-3 1-1-15,0 6-5 0,-4 3-4 16,0 4-4-16,3 6-4 0,-5 6-4 16,-1 5-7-16,-1 8-4 0,-9 6-3 0,0 5-3 15,0 9-2-15,-18 3-1 0,1 2-2 16,-2-3 0-16,0-2-1 0,3-2-3 16,6-6-6-16,6-7-8 0,11-4-6 15,11-2-5-15,11 1-3 0,5-3-4 16,7 0 1-16,-1 5 7 0,3 4 6 15,-6 4 6-15,-7 5 5 0,-7 1 3 16,-10 6 7-16,-8 4 5 0,-5 0 9 16,-14 2 11-16,-5-1 10 0,-12-4 5 15,-5-2 1-15,-8-2-1 0,-2-6-5 0,1-4-10 16,3-6-22-16,1-7-28 0,7-9-26 16,4-6-116-16,8-10-130 0,8-9-312 15</inkml:trace>
  <inkml:trace contextRef="#ctx0" brushRef="#br0" timeOffset="8165.34">9212 6232 561 0,'-6'24'125'15,"6"9"2"-15,13 9-99 0,5 7-5 16,0 12-1-16,-1 10-1 0,1 15-3 16,-5 6-4-16,-5 0 0 0,-2 1-3 15,-6 6-2-15,0-1-3 0,-8-3-2 16,-5-11-1-16,-5-6-1 0,-3-6-2 16,-11-9-5-16,-5-9-12 0,0-8-22 15,-2-6-103-15,1-8-112 0,1-5-277 16</inkml:trace>
  <inkml:trace contextRef="#ctx0" brushRef="#br0" timeOffset="9517.27">9397 7993 466 0,'-15'-7'110'0,"-3"3"3"0,8-2-76 15,1 1-3-15,4 2-1 0,1-1-5 16,-1 4-4-16,5-4-2 0,-6 4-2 16,6-3-4-16,-6 3-5 0,2 0-3 15,-1 0-2-15,-1-4-2 0,-6 4 1 16,-2 0 1-16,-3 0 1 0,-7-5 0 16,-8 2 2-16,-4 3-1 0,-8-6-1 15,-2 6-2-15,-7-3-1 0,-5 3-2 16,-3 6-1-16,-5-2 0 0,-7-4 0 0,-3 7-1 15,-5-2 1-15,-3 1-1 0,-2 0 1 16,-7-2 0-16,-4 4-1 0,6 2 1 16,-8-1 0-16,-2-2 0 0,-9-2-1 15,1 0 1-15,2 1 0 0,-6-1-1 16,-10-5 0-16,2 0 2 0,4 5 1 16,-2-5 2-16,-6 0 1 0,5 0 0 0,1-5 2 15,7 5-1-15,-2-4-1 0,-10-1-1 16,7 5-1-16,-2 0-2 0,-15 0 0 15,0 0-1-15,2 5 1 0,-6 0-1 16,5 0 1-16,0 2-1 0,3-2 0 16,12 0 0-16,-6-5 0 0,-1 5 0 15,5-5 0-15,2 5 1 0,-6-5 2 16,-3 0 1-16,5 3 3 0,4 2 1 16,0-1 0-16,-2-2 0 0,2 4 0 15,11 0-2-15,4-1-2 0,2-1-1 0,-1 2-2 16,4-3-1-16,13 3 0 0,7-6 0 15,2 0-1-15,5 0 1 0,7 0 0 16,10 0 1-16,7-8 1 0,2 1-1 16,6-1 0-16,5 1 1 0,5-1-2 15,3-1-1-15,7 3-7 0,5 0-14 16,8 2-15-16,6 0-31 0,8-2-99 0,10-3-124 16,4-4-285-16</inkml:trace>
  <inkml:trace contextRef="#ctx0" brushRef="#br0" timeOffset="10777.09">5956 8931 473 0,'-7'-7'119'0,"3"2"4"0,-4 1-69 0,1-1-8 0,-4-1-2 0,-4-2-2 0,-1 1-3 0,-8-1-2 0,-5-2 0 0,-2-3-3 0,4 2-4 0,-3 1-6 0,1 0-4 0,2 3-7 0,3 7-6 0,5 0-3 0,-1 19-3 0,0 5-1 0,7 9-1 0,2 6 0 0,4 3 1 0,7 3-1 0,0-2 1 0,14-3-2 16,5-8 0-16,3-8 0 0,1-7-2 0,7-10 1 0,8-10-1 0,2-12-2 0,1-14-1 0,-5-17-3 0,0-13-2 0,7-11-2 0,-3-11-1 0,-4-6-1 0,-9-4 0 16,-3-2 4-16,-7 6 3 0,0 5 3 15,-10 10 2-15,-7 10 3 0,0 14 2 16,0 13 1-16,-6 14 0 0,-1 16 2 15,1 17 3-15,-1 20 4 0,2 13 2 16,-2 13 1-16,-7 13 1 0,4 12 0 16,0 7-1-16,3 4-3 0,1-6-4 15,0-3-3-15,6-8-2 0,0-8-4 0,5-12-6 16,7-14-8-16,2-12-8 0,0-9-10 16,1-11-17-16,3-7-109 0,1-4-116 15,-1-9-274-15</inkml:trace>
  <inkml:trace contextRef="#ctx0" brushRef="#br0" timeOffset="11585.84">6459 8838 562 0,'-7'-13'119'0,"7"-2"-1"0,7-9-99 15,4-1-12-15,9 0-4 0,3 2 3 16,6 5 3-16,1 6 1 0,3 8 3 15,4 12 1-15,-3 8 2 0,-6 8 3 0,-4 9-2 16,-9 4 0-16,-9 8 1 0,-12 1 3 16,-7-1 1-16,-7 1 1 0,-7-4-3 15,-6-2-1-15,0-4-5 0,4-7-3 16,-1-5-4-16,9-5-7 0,2-6-10 16,9-8-7-16,10-10-5 0,5-9-6 15,11-9-5-15,6-5-8 0,10-12-4 0,8-8 4 16,6-4 5-16,1-1 4 0,-1 4 6 15,-2 0 7-15,-8 4 9 0,-4 9 9 16,-11 11 8-16,-8 6 6 0,-5 10 4 16,-8 9 3-16,0 8 2 0,-7 6 2 15,-1 4 0-15,-4 8 0 0,-2 2-2 16,2 0-3-16,2-4-2 0,-1-5-3 16,4-1-4-16,2-4-4 0,5-10-4 15,6-8-4-15,0-6-2 0,6-7-1 16,-4-3 0-16,4-5 0 0,-4-7 1 0,-1 0 1 15,-2 3 5-15,-5 5 6 0,0 3 4 16,-6 5 2-16,-2 3 1 0,-4 13 0 16,-1 0 0-16,-3 8-3 0,-2 5-4 15,-2 6-2-15,1 2 1 0,-1 3 0 16,-1 1 2-16,1 2 0 0,3 0 0 0,2-1-1 16,3 1-1-16,4 5-2 15,0 1 0-15,8 3-2 0,0 3 1 0,2 1-2 16,10 1 1-16,2-3-1 0,7-2-1 15,4-5 0-15,2-5-4 0,1-7-8 16,4-7-12-16,-1-12-15 0,-2-5-7 16,-3-9-118-16,1-7-124 0,0-6-288 15</inkml:trace>
  <inkml:trace contextRef="#ctx0" brushRef="#br0" timeOffset="12796.87">9905 7695 431 0,'-27'-19'119'0,"3"3"9"0,-3 0-57 16,6 7-6-16,0 3-7 0,2 3-9 15,5 3-10-15,2-4-12 0,6 4-8 16,6 0-6-16,14 4-7 0,5-4-2 16,9 0-4-16,10 0 0 0,7 0 2 15,-1 0-1-15,7 0-3 0,-5 0-4 16,-1 5-4-16,-11 0-6 0,-7 2-5 0,-9 7-13 16,-9 4-11-16,-16 3-17 15,-8 3-79-15,-12 6-95 0,-7 4-223 0</inkml:trace>
  <inkml:trace contextRef="#ctx0" brushRef="#br0" timeOffset="12898.17">9760 8007 451 0,'-51'27'195'16,"11"-4"-63"-16,11-5-74 0,10-3-16 16,12-2-10-16,16-2-9 0,10-3-5 15,14-4-3-15,14-4-1 0,7 0 0 0,4 0-1 16,2-7-10-16,1-1-14 16,-4 1-20-16,-4 2-114 0,-9 5-119 0,-8-4-295 15</inkml:trace>
  <inkml:trace contextRef="#ctx0" brushRef="#br0" timeOffset="15843.28">10720 8190 924 0,'33'-13'-1'0,"4"-10"0"0,-2-9-2 0,-3-9 0 0,-8-9-1 0,-6-7 0 0,-8-2 1 15,-10-3 0-15,-12-1 2 0,-8 5 5 0,-11 9 5 0,-4 7 6 0,-8 15 1 0,0 12 1 0,-2 15 0 0,-1 16-2 0,6 7-2 0,6 8-10 0,6 7-12 0,5 6-16 0,13-3-20 0,6 0-100 0,11-5-113 0,11-10-270 0</inkml:trace>
  <inkml:trace contextRef="#ctx0" brushRef="#br0" timeOffset="16167.17">11104 8083 636 0,'-13'34'138'0,"2"6"1"0,-3 12-111 15,4 7-20-15,-1 3-11 0,4 0-13 0,-2 0-21 16,2-5-101-16,1 1-109 0,6-10-261 15</inkml:trace>
  <inkml:trace contextRef="#ctx0" brushRef="#br0" timeOffset="16831.8">10627 7803 455 0,'-9'9'111'0,"-2"3"4"0,-1 6-66 16,5 5-8-16,1 7-6 0,4 3-5 16,-4 7-2-16,4 2-1 0,2 2-4 15,0 2-2-15,0-4-6 0,9-5-3 16,-1-1-3-16,5-8-3 0,6-3-2 0,7-6-5 15,5-10-7-15,-1-5-12 0,7-4-16 16,-2-5-105-16,4-5-110 0,1-5-273 16</inkml:trace>
  <inkml:trace contextRef="#ctx0" brushRef="#br0" timeOffset="17299.38">11423 7601 683 0,'-28'21'148'15,"3"9"1"-15,-1 9-122 0,4 10-11 16,2 7-3-16,3 2-2 0,5 3-4 16,6-4-1-16,6-2 0 0,0-8 0 0,11-12-1 15,7-8-3-15,6-9 0 0,4-6-1 16,-1-12-1-16,7-10 0 0,3-11 0 15,-4-8 0-15,-3-8-2 0,-7-12 0 16,-8-6-1-16,-3-3 1 0,-6-3-1 16,-12 1 1-16,-6 5 0 0,-3 7 4 15,-8 12 2-15,-10 13 2 0,-4 12 1 16,-5 17 0-16,0 13 0 0,0 10 0 16,2 12-2-16,3 4-3 0,13 4-12 0,11 3-14 15,10-3-20-15,12-7-115 0,10-7-126 16,11-8-306-16</inkml:trace>
  <inkml:trace contextRef="#ctx0" brushRef="#br0" timeOffset="17750.05">11800 7435 636 0,'-7'0'150'0,"-1"0"0"15,1 5-65-15,2 11-66 0,5 7-9 16,-6 7-2-16,6 8-1 0,0 9-1 16,0 2-1-16,0 4 1 0,11-2-1 15,0-1-2-15,4-4-2 0,3-8-1 16,1-9 0-16,3-7 0 0,1-12 0 15,1-10 0-15,-1-13 0 0,0-9 0 16,-1-8 1-16,-1-11-1 0,-2-9 0 16,-2-3 1-16,-4-2-1 0,-2-1 0 0,-1 4 0 15,-2 4 0-15,-4 9 2 0,-4 12 0 16,0 7 2-16,0 14 0 0,0 16 1 16,0 14 2-16,-9 14 4 0,1 16 1 15,-5 14 1-15,4 12 0 0,-2 8 0 16,-4 1-1-16,2 0-2 0,1-6-4 15,6-3-2-15,0-9-7 0,6-11-13 16,0-11-20-16,0-11-23 0,9-12-114 16,1-13-133-16,-3-13-312 0</inkml:trace>
  <inkml:trace contextRef="#ctx0" brushRef="#br0" timeOffset="18697.06">12636 6898 451 0,'-3'-31'120'0,"-6"5"3"0,-1 11-46 16,-5 15-36-16,0 7-7 0,-2 17-5 16,-2 10-4-16,-1 15 0 0,-6 18 0 0,1 17 0 15,1 11-2-15,5 15-2 0,1 7-6 16,10 10-4-16,8 0-5 0,7-5-3 16,9-7-1-16,4-10-6 0,7-7-8 15,8-13-9-15,5-16-10 0,0-6-15 16,3-15 0-16,2-11-105 0,0-9-102 15,0-14-239-15</inkml:trace>
  <inkml:trace contextRef="#ctx0" brushRef="#br0" timeOffset="19718.28">13083 7293 506 0,'0'-7'121'0,"0"7"3"0,0-4-76 16,0-1-11-16,-5 0-5 0,5 1-4 15,-3-1-3-15,-1-1-1 0,-4 1 0 16,2 0-2-16,-1 1 0 0,0 4-1 16,-6 0-2-16,0 0-1 0,-7 8-1 0,-2 8-4 15,-8 7-2-15,3 9-4 0,-3 9-1 16,1 5-2-16,2 10-2 0,1 9-1 15,6 1 0-15,7 4-1 0,6-1 1 16,7-3-1-16,7-3 0 0,5-10 0 16,9-11-1-16,6-9-1 0,5-12 1 15,1-10-1-15,-2-11 1 0,2-5 0 16,-4-8 0-16,-4-10 0 0,-6-2 1 0,-5-6 0 16,-7-3 0-16,-7-1 0 0,-5 2 1 15,-6 3 0-15,-9 2 0 0,-9 3-1 16,-5 11 1-16,-5 7-1 0,-1 7-4 15,0 11-9-15,1 7-11 0,6 4-12 16,7 7-16-16,14 1-54 0,8-5-55 16,12-6-101-16,7-5-208 0</inkml:trace>
  <inkml:trace contextRef="#ctx0" brushRef="#br0" timeOffset="20146.34">13452 7381 380 0,'0'0'97'0,"6"-4"2"0,0-1-6 0,2-3-77 16,0-3 4-16,4-3 5 0,1-1 5 16,-5 0 3-16,-1 2 4 0,0 1 6 15,-7 2 2-15,0 1-2 0,0 3-1 16,-7 3-3-16,-1 3-3 0,-7 0-5 15,-8 6-6-15,-4 13-8 0,-2 9-5 16,-8 12-4-16,2 8-2 0,-4 6-1 16,1 12-2-16,5 3-2 0,6 3 0 15,7-2-1-15,11-6-1 0,4-3-2 0,12-7-2 16,13-9-3-16,7-12-3 0,7-11-2 16,7-12 0-16,3-10 0 0,0-7 2 15,-4-8 3-15,-6-8 2 0,-7-1 4 16,-7-4 1-16,-12-3 2 0,-8 1 0 15,-8 2 3-15,-12 3 0 0,-7 5 0 16,-6 8 1-16,-6 5-1 0,-4 7 0 16,0 10-1-16,4 5-4 0,5 0-10 0,8 2-14 15,12-1-16-15,7-2 88 0,10-1-208 16,9-5-132-16,10-8-344 0</inkml:trace>
  <inkml:trace contextRef="#ctx0" brushRef="#br0" timeOffset="20344.84">13825 7742 568 0,'-13'5'121'16,"2"-5"-15"-16,1 5-149 0,4-5-76 16,0-5-93-16,6 0-209 0</inkml:trace>
  <inkml:trace contextRef="#ctx0" brushRef="#br0" timeOffset="20912.45">13997 7507 593 0,'-10'4'127'0,"3"-4"-1"16,7-11-99-16,0-4-20 0,3-7-3 0,9-6-2 16,2-6-1-16,6-3 0 0,0-1 1 15,7-2 2-15,-1 6 3 0,0 7 5 16,-5 10 7-16,-3 6 8 0,-5 11 7 15,-11 17 4-15,-2 12 1 0,-13 14-1 16,3 9-6-16,-7 9-4 0,-3 11-8 16,0 1-7-16,0 3-5 0,7-3-2 15,0-3-3-15,3-5 0 0,5-7-3 0,5-11-9 16,0-8-19-16,6-9-19 0,1-13 0 16,2-11-127-16,3-14-132 0,2-9-304 15</inkml:trace>
  <inkml:trace contextRef="#ctx0" brushRef="#br0" timeOffset="21314.77">14467 7245 750 0,'-7'-14'153'0,"7"-3"0"0,4-2-142 16,5-1-8-16,10-1-3 0,1 1 1 0,1 1 1 15,5 7 0-15,-2 7 1 0,-2 5 1 16,3 9 1-16,-4 10 4 0,-6 9 2 16,-4 11 1-16,-11 9 0 0,0 7-1 15,-15 5-1-15,-5 5-2 0,-5 0-2 16,-6 0-3-16,2-3-2 0,-2-5 0 15,1-5-1-15,0 0 1 0,9-9-1 16,7-4 0-16,7-6 0 0,7-2-1 0,7-6 1 16,7-5-2-16,7-4 0 0,6-4-3 15,4-5-2-15,3-7-3 0,4 0-2 16,4-8-2-16,4-5-5 0,2-5-7 16,1-5-6-16,-2-2-10 0,-4-4-13 15,-5-1-101-15,-3 0-109 0,-7-4-259 16</inkml:trace>
  <inkml:trace contextRef="#ctx0" brushRef="#br0" timeOffset="21718.9">15067 7186 677 0,'-7'0'163'16,"1"-5"2"-16,0 2-113 0,2-3-10 15,4-1-8-15,0-2-15 0,8-2-10 16,1-5-5-16,11 3-2 0,4 1-2 16,3 2 0-16,7 10 0 0,0 4 0 15,-3 9 0-15,-3 12 0 0,-8 7 0 0,-8 12 2 16,-12 5 2-16,-7 1 3 0,-11 0 4 15,-10 2 2-15,-8-2 2 0,1-2 0 16,2-8-1-16,4-6-2 0,7 1-6 16,8-7-7-16,14-1-7 0,6-6-6 15,13 0-3-15,7 2-5 0,6 4-1 16,4 1 1-16,0 1 4 0,-1 1 4 16,-3 4 4-16,-7-1 4 0,-7 0 7 15,-8-5 8-15,-10 0 7 0,-16 1 7 0,-8-3 8 16,-10 1 5-16,-5-2 1 0,-4-2-3 15,-2-5-6-15,5-4-15 0,-2-7-19 16,9-7-29-16,5-4-27 0,2-7-22 16,8-5-111-16,3-1-138 0,7-3-291 15</inkml:trace>
  <inkml:trace contextRef="#ctx0" brushRef="#br0" timeOffset="22062.7">15453 6699 608 0,'7'-39'132'0,"7"9"1"0,7 11-105 16,9 14-8-16,1 12 1 0,1 15 4 15,-1 22 1-15,-1 18 0 0,-5 22 0 16,-2 18-2-16,-7 17-3 0,-1 10-5 16,-8 2-5-16,-7-6-2 0,-10 0-2 15,-1-10-1-15,-5-12-1 0,-4-16 0 16,-6-8-1-16,5-9-2 0,-5-10-1 0,3-11-8 16,-3-11-15-16,2-9-17 0,-1-7-127 15,4-15-131-15,1-7-328 0</inkml:trace>
  <inkml:trace contextRef="#ctx0" brushRef="#br0" timeOffset="22320.3">15912 7708 670 0,'-20'0'171'0,"1"-5"0"15,0-1-61-15,5 1-73 0,7-1-10 16,4 0-9-16,3-3-10 0,14-1-2 0,5-2-1 16,10-1 0-16,8-1-1 0,10-2-2 15,7-1 0-15,7 5 0 0,3 2-1 16,2 2 0-16,-2 5-1 0,-4 3 0 16,-7 0-5-16,-12 5-10 0,-8 0-15 15,-12 0-16-15,-9 3-20 0,-12-1-111 16,-4 1-128-16,-6 0-291 0</inkml:trace>
  <inkml:trace contextRef="#ctx0" brushRef="#br0" timeOffset="22475.09">16309 7189 639 0,'-10'-9'150'16,"-2"13"3"-16,2 12-56 0,0 8-68 15,3 14-1-15,-1 7 2 0,-6 9-3 16,-3 9 0-16,-1 1-4 0,3 0-8 15,1-1-10-15,1-3-12 0,3-3-19 16,0-3-17-16,4-4-21 0,4-9-111 0,2-9-131 16,-5-8-296-16</inkml:trace>
  <inkml:trace contextRef="#ctx0" brushRef="#br0" timeOffset="23377.87">16801 7528 645 0,'-19'-14'143'0,"-2"4"0"0,-3 10-112 0,2-3-11 0,4 10-8 0,5 10-6 0,-1 9-3 0,1 11-1 0,3 7 4 0,0 10-1 0,8 11 2 0,2 1 1 0,6 0-1 0,6-2 0 0,4-8-1 0,5-3-4 0,8-13 1 0,6-9-2 16,4-10 0-16,4-11-1 0,2-10 1 0,1-7 0 0,-3-13 0 0,-5-10-1 0,-1-10 1 0,-11-11-1 0,-6-5-1 0,-10-6 0 0,-4-3 1 0,-12 0-1 15,-8 2 1-15,-12 8 0 0,-9 7 0 16,-11 9 0-16,-6 11 0 0,-5 8 0 15,-4 11-1-15,6 9-3 0,8 9-3 16,3 9-6-16,11 7-6 0,10 5-7 0,9 7-10 16,14-2-12-16,3 3-70 15,10 1-26-15,12-1-86 0,4-3-183 0</inkml:trace>
  <inkml:trace contextRef="#ctx0" brushRef="#br0" timeOffset="23509.92">17134 7946 623 0,'6'11'152'15,"0"1"2"-15,-6 8-95 0,0 5-21 16,0 6-11-16,-6 7-12 0,0 5-9 0,4 1-5 16,-3 5-6-16,5 0-11 0,0 0-12 15,0-2-20-15,0-3-106 0,7-1-118 16,-7-2-280-16</inkml:trace>
  <inkml:trace contextRef="#ctx0" brushRef="#br0" timeOffset="23879.01">17530 7607 706 0,'-6'4'146'0,"-1"11"0"0,-1 8-128 16,1 14-12-16,0 12-4 0,-3 8 0 16,2 5 0-16,0 1 0 0,2-4-1 15,6-3 0-15,5-12 0 0,5-9 0 16,6-10-1-16,5-7 0 0,2-9-2 16,3-9-1-16,6-15-2 0,1-6 0 15,-2-13-2-15,-4-12-2 0,-2-9 0 16,-7-10 0-16,-3-8 2 0,-12 0 2 0,-5 2 6 15,-9 5 6-15,-9 11 5 16,-1 12 3-16,-10 15 0 0,-2 17 0 0,-7 11 0 16,-2 20-4-16,-3 10-6 0,3 14-7 15,0 9-13-15,7 10-13 0,10 3-20 16,11 1-106-16,14 2-117 0,4-8-280 16</inkml:trace>
  <inkml:trace contextRef="#ctx0" brushRef="#br0" timeOffset="24481.88">18064 7509 439 0,'0'-7'120'0,"-6"2"7"0,1 5-54 0,2-5-6 16,-3 5-6-16,0 5-7 0,-1 4-7 16,-4 6-7-16,1 8-7 0,-5 12-6 15,0 10-8-15,-3 12-6 0,1 8-2 16,-1 4-2-16,6 2-3 0,5-3-3 15,7-4-1-15,0-6-1 0,12-6-2 16,6-11 1-16,2-9-1 0,3-2 0 16,3-12 1-16,1-7-1 0,1-11 0 15,-4-9 1-15,2-7-1 0,-2-9 1 16,-2-10-1-16,-5-7-1 0,-6-10-2 0,-5-10 0 16,-6-1 0-16,0-9 0 0,-7 2 0 15,-6 2 1-15,-3 8 2 0,-4 10 2 16,-4 16 0-16,-2 9 0 0,-7 18 0 15,-6 14 0-15,3 18-1 0,-3 11 0 16,0 12-8-16,6 12-13 0,11 6-15 16,9 3 38-16,13-3-163 0,7-5-128 0,9-7-322 15</inkml:trace>
  <inkml:trace contextRef="#ctx0" brushRef="#br0" timeOffset="25200.68">18907 7478 589 0,'0'0'140'0,"-5"0"1"16,5 0-88-16,-3 0-20 0,3-4-10 15,0 4-5-15,0-4-5 0,0 4-3 0,0-5-1 16,0 1 0-16,0 1 1 0,0-1 3 16,0 4 3-16,-4-7 2 0,0 3 3 15,-4-1 0-15,-6 5 2 0,-1-5-3 16,-4 5-4-16,-3 0-4 0,-5 9-3 16,-1 6-2-16,-1 7-2 0,-1 8-2 15,1 15-1-15,2 7-1 0,5 11 0 16,1 7 0-16,7 3 0 0,1 1-1 0,7-1 0 15,6-6 0-15,0-3 0 0,6-10-1 16,5-12-1-16,4-8-2 0,6-8-1 16,2-8-2-16,6-11-3 0,1-7-3 15,-3 0 0-15,0-11 0 0,-1-2 1 16,-8-5 3-16,-3-4 1 0,-11-4 3 16,-4-4 3-16,-4-2 2 0,-11-1 4 15,-6 4 2-15,-6 3 2 0,-5 4-1 0,0 8 1 16,-1 5-1-16,0 9 0 0,5 10-4 15,2 3-12-15,2 3-20 0,5 2-17 16,3 2-124-16,5 1-133 0,2-6-324 16</inkml:trace>
  <inkml:trace contextRef="#ctx0" brushRef="#br0" timeOffset="26444.25">19212 7847 519 0,'-4'7'123'0,"4"-7"1"15,-6 4-65-15,6-4-39 0,0 0-8 16,0 0-5-16,0-5-4 0,-3-2-2 0,3 1-1 16,0-1 0-16,-7-1 1 0,7 3 4 15,-3-1 3-15,3 6 2 0,-4 0 2 16,4 0 1-16,-6 8 0 0,3 1-1 15,0-1-2-15,3 0-4 0,-7 1-1 16,7-2-2-16,0-3 0 0,0-4-1 16,0 4 0-16,0-4 0 0,0-6-1 15,7 0 0-15,-7 0 0 0,3-3 0 16,-3 1 0-16,0 1 1 0,0 2 0 16,0 0 0-16,0 5 1 0,-3 0-1 15,3 8 1-15,-7 0-1 0,7 2 0 0,0-1-2 16,0 2-6-16,0-2-11 0,0-4-15 15,0-5-89-15,7 0-22 0,-1-8-97 16,0-6-199-16</inkml:trace>
  <inkml:trace contextRef="#ctx0" brushRef="#br0" timeOffset="27452.26">19559 7104 478 0,'0'0'116'0,"0"0"5"0,0 0-73 16,0 0-5-16,-3 0-3 0,3 0-2 15,-4 0-3-15,1 3-2 0,-3 6-4 16,-5 3-2-16,-1 9-4 0,-5 9-3 16,1 15-2-16,-4 12-2 0,3 14-4 15,-3 12-1-15,0 14-3 0,1 9-1 16,5 3-3-16,8-4-2 0,2-8-1 16,4-4-1-16,6-11 0 0,12-8-8 15,4-11-13-15,5-6-13 0,3-8-19 16,0-8-109-16,5-6-121 0,-4-8-286 0</inkml:trace>
  <inkml:trace contextRef="#ctx0" brushRef="#br0" timeOffset="28150.98">20066 7386 612 0,'0'0'148'0,"5"-5"5"16,-5 1-94-16,4 1-12 0,-4-3-4 15,0 2-5-15,-4-2-7 0,-2 2-5 16,-5 1-4-16,-3 3-3 0,-2 0-5 0,-4 5-2 16,-6 7-3-16,-3 11-1 0,-4 11-2 15,-2 8-2-15,-3 13-1 0,2 6-1 16,2 9-2-16,2 4 0 0,11-5-1 16,3-2-2-16,11-9 0 0,10-10-3 15,8-11 0-15,9-12 0 0,11-11 0 16,3-14 1-16,8 0 1 0,3-18 2 15,0-5 0-15,-6-7 2 0,-4-8 0 16,-10-5 1-16,-10-4-1 0,-10-3 1 0,-12 4-1 16,-12 3 1-16,-8 6-1 15,-7 8 0-15,-6 9 0 0,-6 13-2 0,-2 7-7 16,4 11-14-16,4 4-14 0,7 6-16 16,8 1-4-16,12-1-116 0,13-3-122 15,6-2-271-15</inkml:trace>
  <inkml:trace contextRef="#ctx0" brushRef="#br0" timeOffset="28591.86">20541 7303 564 0,'6'-18'134'0,"1"4"8"0,-2-1-90 16,-2 0 1-16,2 1 1 0,-5 2-4 16,-5 1-5-16,-5 5-4 0,-6 6-6 15,-6 12-8-15,-11 16-8 0,-5 9-6 0,-2 10-5 16,-6 10-2-16,4 10-1 0,1 8-1 15,8-1-2-15,10-3 0 0,9-2-1 16,8-3-1-16,12-8-1 0,8-8 1 16,6-11-1-16,11-7-1 0,3-10 0 15,6-10 1-15,0-5-1 0,-5-7 0 16,-2 0 0-16,-5-12 1 0,-11-1 0 16,-5-4 0-16,-12-6 1 0,-6-2 0 0,-9-2 1 15,-9 1-1-15,-7 2 1 0,-5 2 0 16,-5 5-1-16,-1 10 0 0,0 7-6 15,4 5-8-15,7 4-14 0,6 2-15 16,6 2-13-16,6 2-18 0,9-4-103 16,8-2-116-16,7-9-260 0</inkml:trace>
  <inkml:trace contextRef="#ctx0" brushRef="#br0" timeOffset="28794.68">20581 8156 554 0,'0'0'119'0,"5"0"1"16,-5 0-103-16,6-7-19 0,-3 2-109 16,2-1-103-16,0-3-269 0</inkml:trace>
  <inkml:trace contextRef="#ctx0" brushRef="#br0" timeOffset="29440.15">20863 7627 621 0,'4'-12'132'0,"12"-7"1"0,7-5-113 16,7-10-10-16,3-5-4 0,-3-7-1 15,6-3-2-15,-6-2 0 0,0-1 0 0,-4 5 4 16,-4 8 5-16,-4 9 4 15,-4 8 3-15,-6 10 2 0,-4 17 4 0,-4 13-1 16,-10 18-1-16,-4 17-5 0,-1 10-3 16,-6 13-3-16,-3 11-4 0,0 2-2 15,2 2-3-15,1-9-1 0,4-9-1 16,8-5-1-16,9-12-9 0,0-12-13 16,15-10-13-16,2-13-19 0,5-15-110 15,8-17-124-15,-6-14-288 0</inkml:trace>
  <inkml:trace contextRef="#ctx0" brushRef="#br0" timeOffset="30067.94">21419 7386 389 0,'0'0'116'0,"-5"0"7"0,5 0-19 16,-6 0-44-16,6 0-6 0,-6 0-6 0,3 0-5 15,-3 0-7-15,1 0-5 0,-2 0-4 16,1 0-5-16,4 0-4 0,2 0-5 15,-5 0-3-15,5 0-2 0,0 0-2 16,0 0-3-16,0 0 0 0,0 0-1 16,0 0 0-16,4 0 3 0,-4 0 2 15,0-4 1-15,-5 4 3 0,0-5 0 16,-1 5 1-16,-1-6 0 0,1 1-2 16,3 0-2-16,3 0-2 0,0-5-2 15,6-1-2-15,7 0 0 0,2-2-1 0,6-1-1 16,6 1 0-16,3 1 0 0,-2 2 1 15,-3 1-1-15,-3 2 0 0,2 2 1 16,-9 2-1-16,-2 3 1 0,-5 0 0 16,-2 0 1-16,0 3 0 0,-1 5-1 15,-5 2 1-15,0 10 0 0,0 7 0 16,0 7-1-16,-10 8-1 0,2 6 1 16,-7 5 0-16,-5 9-1 0,-5-3 1 0,-2 1-1 15,-4-2 0-15,2-2 1 0,-2-3-1 16,5-7 0-16,5-9 0 0,3-5 0 15,5-10 0-15,5-5 1 0,5-6-2 16,3-3 0-16,0-2-1 0,0 1 1 16,3 0-1-16,-3-1 0 0,7 4 1 15,-3 1 0-15,-1 1 0 0,4 1 1 16,3 3 0-16,3-2 0 0,1 0 0 0,7-2-1 16,5-4 1-16,5-2 0 0,-1-6-1 15,3 0 0-15,3-8-8 0,0-1-13 16,-3-4-13-16,0-2-14 0,-2 0-15 15,-4 0-111-15,-1 1-124 0,-3 0-271 16</inkml:trace>
  <inkml:trace contextRef="#ctx0" brushRef="#br0" timeOffset="30468.62">22008 7385 707 0,'8'-28'156'0,"-1"2"1"0,6-4-123 0,1 1-13 15,5 0-1-15,-5 4 2 0,4 5-1 16,-5 7-3-16,-2 4 1 0,-1 9 1 16,-1 8-1-16,-3 8-4 0,-2 8-2 15,-4 9-1-15,-4 9-1 0,-4 3-1 16,-3 2-2-16,-6-2-2 0,1 2-1 0,-2-5-3 15,3-6-2-15,4-6-2 0,6-4-3 16,5-4-1-16,9 0-1 16,5-3 0-16,5-2-1 0,5-3 2 0,3 4 1 15,0-1 2-15,-2 4 2 0,-2 0 0 16,-6 2 1-16,-5 1-1 0,-4 6 1 16,-8-2 0-16,-4 1 1 0,-6 0 0 15,-8-3 2-15,-3 3 2 0,-3-5 2 16,-7-1 0-16,-4-2 0 0,-6-3 0 15,0-6-8-15,-1-1-13 0,1-6-20 0,-2-5-17 16,8 0-12-16,3 0-14 0,5-4-108 16,9 4-116-16,6-4-255 0</inkml:trace>
  <inkml:trace contextRef="#ctx0" brushRef="#br0" timeOffset="30967.28">22290 6743 547 0,'-16'-31'152'0,"7"7"1"0,9 8-41 15,8 16-58-15,12 14-14 0,8 20-8 16,9 16-12-16,4 13-5 0,5 22-2 16,-4 17-1-16,-3 9-2 0,-8 10-4 0,-8 3-4 15,-9 0 0-15,-10 1-1 16,-8-10 1-16,-6-10-2 0,-7-10 1 0,-6-8 0 15,-3-13 0-15,-4-9-2 0,-1-11-6 16,-2-7-14-16,2-12-14 0,3-10-14 16,3-9 2-16,1-16-121 0,4-6-120 15,11-17-272-15</inkml:trace>
  <inkml:trace contextRef="#ctx0" brushRef="#br0" timeOffset="31357.01">22872 6782 603 0,'7'-5'148'0,"5"-2"3"0,2-3-80 0,8-3-32 16,2-1-8-16,2-4-3 0,1 0-5 15,-1 2-5-15,0 2-2 0,-6 1 0 16,0 8-2-16,-3 5-1 0,-5 15 0 16,-4 6 0-16,-8 14 0 0,-4 9-2 0,-8 10-2 15,-10 5 0-15,-10 7-1 0,-8 2-2 16,-6 0 0-16,0-8 0 0,-1-3 0 16,5-6 1-16,8-5-2 0,9-10 0 15,17-9-1-15,8-4-2 0,17-5 0 16,10-8-2-16,11-3 0 0,6-3 0 15,5 0 0-15,-1 1 0 0,-2-5-1 16,0 5 0-16,-7-1-3 0,-6 0-6 0,-6-1-9 16,-4 1-16-16,-6-4-18 0,1 0-17 15,-5 0-115-15,-1-11-127 0,-2 1-294 16</inkml:trace>
  <inkml:trace contextRef="#ctx0" brushRef="#br0" timeOffset="31701.89">23397 7535 624 0,'-13'0'139'0,"8"0"1"16,5 0-69-16,15-3-69 0,5 3 2 16,9-5 2-16,6 2 4 0,3 3 1 15,4-6 1-15,-1 2-1 0,5 4 0 16,-5-5-4-16,1 5-8 0,-7 0-10 0,-6 0-13 15,-6 5-16-15,-5 1 59 0,-7-1-170 16,-5 5-119-16,-6 2-300 0</inkml:trace>
  <inkml:trace contextRef="#ctx0" brushRef="#br0" timeOffset="31860.29">23344 7861 582 0,'-29'27'135'0,"10"-1"3"0,10-4-88 16,9-1-24-16,11-2-5 0,11-3-4 15,11-4-4-15,8-6-4 0,5-6-1 16,4 0-2-16,3-4-2 0,-1-5 0 16,-5 1-2-16,-6-1-6 0,-7 0-10 15,-6 3-15-15,-6 1-116 0,-5-1-118 0,-5-1-297 16</inkml:trace>
  <inkml:trace contextRef="#ctx0" brushRef="#br0" timeOffset="32968.25">9901 10390 1012 0,'57'23'15'0,"3"-2"-4"0,-1-6-4 0,-5-2-5 15,-1-3-8-15,-6-3-11 0,-6-1-14 0,-10 1 69 0,-12-3-188 0,-11 1-126 0,-8 5-329 0</inkml:trace>
  <inkml:trace contextRef="#ctx0" brushRef="#br0" timeOffset="33009.64">9746 10851 624 0,'-31'34'143'0,"15"-4"0"0,16-6-99 0,23-9-20 0,10-2-8 0,12-7-5 0,11-6-5 0,7-9-3 0,4-1 0 0,0-2-11 0,-1-1-15 0,-1 2-19 0,-6 1-103 16,-6 7-115-16,-8 3-279 0</inkml:trace>
  <inkml:trace contextRef="#ctx0" brushRef="#br0" timeOffset="33860.81">10942 10239 552 0,'-8'-4'140'0,"5"-3"2"16,3-6-55-16,0 1-51 0,11-2-11 15,3-3-3-15,2-2-1 0,9-2-1 16,3 1 1-16,5 2 1 0,0 5 0 16,4 5-2-16,-1 8-4 0,-1 3-4 15,-5 11-4-15,-8 11-2 0,-4 11-3 16,-11 5 0-16,-7 13-2 0,-7 6 0 0,-11 3 0 15,-5 3 0-15,-9 2-1 16,-7 3 0-16,-1-5 0 0,1-2 1 0,0 0-1 16,3 1 0-16,4-4 0 0,7-6 0 15,5-7 0-15,11-3 1 0,3-9-1 16,10-6-1-16,10-9 1 0,8-4 0 16,11-9 0-16,7-4 0 0,11-4-1 15,5-12 0-15,8-3-1 0,3-5-6 16,-2-3-9-16,-2-4-10 0,-7-1-11 0,-6-3-12 15,-4-2-14-15,-10-1-103 16,-6-2-110-16,-5 2-254 0</inkml:trace>
  <inkml:trace contextRef="#ctx0" brushRef="#br0" timeOffset="34243.08">11767 10167 535 0,'31'-18'133'0,"0"0"0"0,2 4-29 15,1 0-88-15,2 4 3 0,-5 4 5 16,-5 6 4-16,-4 0 1 0,-5 11 3 16,-7 5 2-16,-6 10-3 0,-4 4-4 15,-11 13-3-15,-9 10-5 0,-12 9-4 16,-4 0-4-16,-9 8-2 0,-4-1-1 16,-2 1-3-16,5-1-3 0,5-3-5 15,11-3-3-15,13-2-4 0,10-8-4 16,11-2-5-16,12-8-4 0,11-11-3 0,7-8 1 15,8-9-2-15,1-7-2 0,3-8 0 16,-3-4 2-16,-5-5 3 0,-6-5 3 16,-9-2 3-16,-10-6 4 0,-13-1 5 15,-7-5 5-15,-15-7 3 0,-9-2 3 16,-11-9 3-16,-8-3 4 0,-5-5 5 16,-6-3 2-16,-1-7 1 0,5 3 1 15,6 0 0-15,13 7-2 0,10 2-3 0,12 11-3 16,16 5 0-16,9 4-1 0,13 3-1 15,12 6-2-15,11 3 0 0,6 2-17 16,7 2-25-16,2 6-120 0,4 6-126 16,-5 4-319-16</inkml:trace>
  <inkml:trace contextRef="#ctx0" brushRef="#br0" timeOffset="34367.78">12249 10972 611 0,'-9'47'128'16,"2"-2"1"-16,7-1-114 0,-4 1 1 16,-2-6 0-16,0 1-4 0,-1 1-1 15,-1 0-4-15,0-4-11 0,1-1-23 0,0-3-108 16,1-4-113-16,2-3-283 0</inkml:trace>
  <inkml:trace contextRef="#ctx0" brushRef="#br0" timeOffset="35064.08">12865 10117 414 0,'5'-29'114'0,"3"-1"4"15,6 0-23-15,5-2-59 0,2 7-4 0,4 1-2 16,-4 6-4-16,-2 10-5 0,0 8 0 16,-6 16 0-16,-7 13 0 0,-6 16-2 15,-11 14-1-15,-7 21 1 0,-10 14-1 16,-6 10-2-16,-5 6-3 0,0 7-1 16,5-1-3-16,6-6 0 0,8-15-2 15,11-13-3-15,9-13-2 0,7-13-2 16,10-18-4-16,2-14-5 0,6-9-3 15,0-10-4-15,1-12-2 0,-1-11-2 0,0-9 0 16,-5-15 3-16,-3-14 4 0,-5-7 4 16,-5-13 3-16,-7-6 7 0,-10-8 4 15,-9-8 2-15,-8 1 3 0,-5 5 1 16,3 3 2-16,-3 12 0 0,9 9-1 16,6 15-1-16,10 11-2 0,15 12-1 15,12 5-2-15,7 5-1 0,5 4-13 0,2 3-16 16,6 3-19-16,5 2-110 0,-4 4-119 15,3 4-290-15</inkml:trace>
  <inkml:trace contextRef="#ctx0" brushRef="#br0" timeOffset="35777.68">13587 9928 591 0,'25'-28'135'0,"3"4"2"0,4 8-100 0,1 7-9 16,-2 9-2-16,-8 5-2 0,-5 14-2 15,-10 12 1-15,-8 7-1 0,-10 6 0 16,-13 10 1-16,-5 7 0 0,-6 9-4 15,-7 10-3-15,-2 0-4 0,-4 6-1 16,1 5-3-16,6-1-4 0,0 4-2 16,7-7-1-16,7-10-2 0,12-9 0 15,8-9-2-15,8-11-1 0,10-12-1 0,8-11-2 16,6-11-2-16,2-8-4 0,3-12-1 16,-4-8-2-16,-1-9 0 0,-2-13 1 15,-8-10 1-15,-5-7 4 0,-8-8 4 16,-3-7 7-16,-9-3 7 0,-9-7 6 15,-3-2 1-15,-8-4 2 0,-2-2-1 16,-3 6-1-16,3 7-3 0,11 5-4 16,3 12-5-16,9 10-2 0,13 9 0 0,9 6-1 15,6 6-4-15,6 6-18 0,2 4-19 16,8 8-80-16,3 2-45 0,3 2-116 16,2 9-245-16</inkml:trace>
  <inkml:trace contextRef="#ctx0" brushRef="#br0" timeOffset="42362.37">14871 9188 512 0,'-4'-25'124'0,"-9"7"2"15,-9 10-85-15,-3 11-6 0,-8 14-7 0,-5 11-6 16,-3 14-4-16,-3 16-2 16,5 8 1-16,-1 8-1 0,10 11-2 0,6 2-2 15,6 2-3-15,14-4-3 0,7-9-3 16,9-6-2-16,10-9 0 0,12-15 0 15,7-9 0-15,8-9-3 0,4-9-3 16,5-4-5-16,-3-9-5 0,-2-6-8 16,-1 0-11-16,-8-10-12 0,-8-4-42 15,-10-8-50-15,-8-7-87 0,-10-4-192 0</inkml:trace>
  <inkml:trace contextRef="#ctx0" brushRef="#br0" timeOffset="42526.9">14569 9567 504 0,'-65'-17'130'0,"9"9"4"15,13 3-74-15,11 5-10 0,10 0-13 16,12 0-9-16,17 3-6 0,12-3-1 0,12 0-3 16,4 0-2-16,11-3 0 0,7-3 0 15,7 3-3-15,-1-3-10 0,0 1-12 16,-5 5-14-16,-4-4-15 0,-9 8-20 16,-12 4-96-16,-17-1-113 0,-14 5-252 15</inkml:trace>
  <inkml:trace contextRef="#ctx0" brushRef="#br0" timeOffset="42657.15">14378 9824 503 0,'-58'34'133'0,"13"-6"4"0,12-1-67 0,19 0-10 16,14-6-8-16,21-4-9 0,17-5-6 15,10-2-6-15,10-4-2 0,12-6-5 16,-1 5-9-16,4-5-14 0,0 0-16 16,-3 6-17-16,-4 5-16 0,-6 0 52 15,-7 8-169-15,-5-1-123 0,-9 4-303 16</inkml:trace>
  <inkml:trace contextRef="#ctx0" brushRef="#br0" timeOffset="42917.95">15420 9857 562 0,'-11'10'131'0,"-10"15"4"16,-7 16-87-16,-10 12-7 0,-10 16-3 16,-5 16-2-16,-3 14-1 0,-6 2-1 15,-8 6-2-15,-1 3-4 0,7 1-7 16,3-4-5-16,3-11-4 0,7-7-5 16,8-10-7-16,13-10-11 0,6-13-16 15,10-12-15-15,2-6-19 0,9-11-108 16,3-13-124-16,0-7-280 0</inkml:trace>
  <inkml:trace contextRef="#ctx0" brushRef="#br0" timeOffset="43547.5">15316 10682 461 0,'0'-11'118'15,"0"5"3"-15,0 2-52 0,-5 4-34 16,-1 13-7-16,-4 6-3 0,-6 13-2 15,-3 16-1-15,-2 15 0 0,-6 11 2 16,0 15 0-16,2 4-2 0,4 6-4 16,4 0-4-16,3-6-3 0,9-6-3 15,5-9-2-15,3-10-2 0,7-12-1 16,10-14-2-16,3-12-1 0,11-9-2 0,8-10-8 16,6-11-9-16,5-9-11 0,-2-4-18 15,-2-5-103-15,-2-6-115 0,-5-2-267 16</inkml:trace>
  <inkml:trace contextRef="#ctx0" brushRef="#br0" timeOffset="43706.2">14921 11268 620 0,'-48'5'143'0,"12"-5"0"16,13 0-99-16,16 6-14 0,16-1-6 15,15-5-2-15,10 0-3 0,13 3-1 16,9-3 0-16,9 0 0 0,9 0-3 15,1-3-9-15,4 3-19 0,-4-4-20 0,0-1-14 16,-3-3-115-16,-3-4-124 16,-6 0-293-16</inkml:trace>
  <inkml:trace contextRef="#ctx0" brushRef="#br0" timeOffset="43984.74">16320 10774 547 0,'12'-31'123'0,"-4"0"2"0,-1 1-95 16,-1-1 0-16,-6-2 0 0,0 0 2 15,-7 1 0-15,-7 2 2 0,-2 3 0 16,-4 0-3-16,-3 9-5 0,-4 10-6 16,-5 17-4-16,-1 17-4 0,-7 17-2 15,-1 16-3-15,-8 24 1 0,1 11 1 0,1 10 0 16,7 5-1-16,7 4-1 15,12-3-2-15,15-4-1 0,17-12-2 16,15-11-2-16,10-12-3 0,13-15-1 16,8-17-3-16,10-17-3 0,7-13-9 0,2-12-16 15,-1-12-21-15,2-10-111 0,-3-8-126 16,-7-4-304-16</inkml:trace>
  <inkml:trace contextRef="#ctx0" brushRef="#br0" timeOffset="44349.06">16683 11359 655 0,'-17'34'158'0,"12"-1"4"0,5-1-93 15,16 0-26-15,6-8-10 0,9-7-7 0,13-7-4 16,3-10-5-16,5-12-2 0,2-10-2 15,1-15-3-15,1-10-2 0,-2-9-4 16,-6-7-2-16,-4-10 0 0,-9-11-1 16,-5-6 0-16,-13-3 0 0,-11-2-1 15,-13 6-1-15,-13 9 0 0,-7 13 0 16,-11 23-1-16,-3 21 2 0,-10 19 0 16,-3 22 2-16,-2 20 0 0,0 15 2 0,5 13 1 15,2 12 0-15,7 6-1 0,6 7-1 16,15 0-7-16,9-3-12 0,12-3-18 15,12-6-17-15,7-11-17 0,11-9-114 16,6-8-128-16,-1-15-287 0</inkml:trace>
  <inkml:trace contextRef="#ctx0" brushRef="#br0" timeOffset="44761.89">17415 11461 661 0,'-33'14'146'0,"2"-7"1"0,6-7-110 15,8 4-18-15,5-8-8 0,6-4-5 16,6-6-4-16,12-4 2 0,8-1 2 0,5-1 2 16,9 2 4-16,2 2 2 0,4 11 1 15,-2 5 0-15,-3 9-1 0,-3 9-2 16,-6 9-3-16,-7 4-3 0,-10 6-2 16,-4 3 0-16,-11 3-1 0,-6 3 2 15,-5-2 4-15,-9-2 5 0,-5 3 3 16,-1-4 4-16,3-4 1 0,1-2 1 15,5-5-3-15,3-3-5 0,8-3-4 16,12-6-5-16,6-4-4 0,11-3-2 16,5-3-1-16,9-5-4 0,4-3-4 0,10-5-6 15,3-6-7-15,5-5-15 0,5-3-16 16,3-4-20-16,4-3-112 0,-1 0-126 16,-4 2-298-16</inkml:trace>
  <inkml:trace contextRef="#ctx0" brushRef="#br0" timeOffset="46218.73">15578 11067 530 0,'-8'9'115'0,"4"-9"0"15,4 0-93-15,0 0-8 0,0-3-5 16,0-1-4-16,0 0 0 0,4-3 4 0,-4 2 2 16,0-2 4-16,0 3 0 0,0-1 1 15,0 5-2-15,0 0-1 0,0 0-4 16,0 9-2-16,0-1-3 0,0 2-1 16,0-2 0-16,3 0 0 0,-3 0 1 15,0-3 0-15,5-5 1 0,-5 0 1 16,7 0-1-16,-3-9 1 0,3 1-1 0,-2-1 0 15,-1-2-2-15,0 2-5 0,-4 3-8 16,0 0-10-16,0 6-12 0,-4 0-83 16,4 4-26-16,0-4-94 0,0 0-190 15</inkml:trace>
</inkml:ink>
</file>

<file path=ppt/ink/ink2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20-02-03T11:38:22.858"/>
    </inkml:context>
    <inkml:brush xml:id="br0">
      <inkml:brushProperty name="width" value="0.05292" units="cm"/>
      <inkml:brushProperty name="height" value="0.05292" units="cm"/>
      <inkml:brushProperty name="color" value="#002060"/>
    </inkml:brush>
    <inkml:brush xml:id="br1">
      <inkml:brushProperty name="width" value="0.05292" units="cm"/>
      <inkml:brushProperty name="height" value="0.05292" units="cm"/>
      <inkml:brushProperty name="color" value="#00B050"/>
    </inkml:brush>
  </inkml:definitions>
  <inkml:trace contextRef="#ctx0" brushRef="#br0">2626 7672 470 0,'0'-8'104'0,"8"-5"0"0,3-2-80 16,3-6-11-16,7-6-6 0,5-10 0 0,1-11-2 15,6-6 0-15,0-7 5 0,4-3 5 16,-2-2 4-16,5 5 2 0,-6 10 2 16,-2 11-1-16,-5 9-2 0,-7 16-5 15,-3 15-5-15,-9 11-2 0,-14 21-1 16,-5 16-2-16,-5 11-1 0,-5 14 1 16,-4 7 0-16,-6 8-2 0,3 0 0 15,1-2 0-15,1-5 0 0,6-8 1 16,2-9-1-16,9-9 1 0,9-14-1 0,0-10-1 15,8-15 0-15,5-16 0 0,1-7-2 16,1-15-2-16,1-9 0 0,-2-11 0 16,-3-9-1-16,-2-5 0 0,-7-3 0 15,-2 1 1-15,-3 6 3 0,-5 8 3 16,-3 7 1-16,-1 11 2 0,-2 7 1 16,6 8 2-16,-2 5 1 0,2 6-2 0,6 0-2 15,2 0-1-15,7 3-1 0,6-3 1 16,8 4-1-16,11-4-1 0,9 0 1 15,11-4 0-15,2 0 0 0,10-2-1 16,-2 0-2-16,-2 1-1 0,-4 1-1 16,-7 1 2-16,-11 3-1 0,-9 0 2 15,-4 0 0-15,-11 5 4 0,-6 3 1 16,-8 7 0-16,-8 5 1 0,-5 3-1 16,-7 4-1-16,-7 4 0 0,-2 3-2 0,-2 2-1 15,2 0-1-15,5 0-1 0,5 2 0 16,10-4-1-16,9-3 0 0,7-5-1 15,8-3 0-15,11-8-1 0,6-7 0 16,8-8-1-16,5 0 0 0,8-8 0 0,3-5-1 16,3-5 1-16,0-1 0 0,-2-1 0 15,-5 1 0-15,-8-1 2 0,-6-2 0 16,-11 4 0-16,-9-1 2 0,-9 4 4 16,-3-2 5-16,-12 2 5 0,0 0 2 15,-7 3 1-15,-2 4 0 0,-3 2-2 16,-2 3-4-16,-2 3-5 0,2 0-5 15,-4 8-2-15,3 1-2 0,2 8-2 16,0 1-1-16,6 3-1 0,4 1-3 0,3 2 0 16,6 0-2-16,12-2 1 0,-1-5-1 15,6-6 2-15,3-6 1 0,6-5 2 16,-1-6 1-16,1-5 2 0,-3-5 0 16,2-3 1-16,-5 3 1 0,-4-1 2 15,-5 5 2-15,-4 1 3 0,-2 4-1 16,-5 7 0-16,0 0 1 0,-7 5-1 15,0 3-2-15,0 4-1 0,1 0-3 0,1 2-1 16,5 0 1-16,0-1-1 0,7 1-1 16,7-2 0-16,10-5-1 0,6-7-1 15,14 0 1-15,9-6-1 0,4-5-1 16,3-5 1-16,1-5-1 0,-5-2 1 16,-3 0 1-16,-12 2 0 0,-12 3 2 15,-7 3 7-15,-9 2 4 0,-6 3 3 16,-12 6 1-16,-6 4 0 0,-6-4 0 15,-3 4 0-15,-8 5-7 0,3 2-4 16,-1 5-2-16,3 2-1 0,-2 3 0 16,5 4-1-16,7 0 0 0,7 1-1 0,6-1-1 15,0-1-3-15,11-6 0 0,2-3-2 16,6-7 0-16,3-4 0 0,3-11 0 16,4-9 1-16,5-8 1 0,6-8 2 15,-1-4 0-15,0-4 0 0,-3-4 2 16,-3-3 1-16,-12 0 0 0,-7 1 1 15,-7 8 1-15,-7 3 0 0,-4 6-1 0,-4 9 1 16,-6 8 0-16,5 9-1 0,-3 7-1 16,-1 13 1-16,0 6 0 0,2 10-1 15,1 5 1-15,0 5-1 0,3 6 1 16,1 3 1-16,0 2-2 0,6-2 1 16,0-2-1-16,13-5 0 0,5-1 0 15,13-7-2-15,8-9 0 0,9-10 0 16,7-11 0-16,4-7 0 0,-2-10-2 15,2-9 0-15,-1-7-1 0,-2 1 2 0,-10-2 0 16,-6 0-1-16,-8 3 3 16,-9 0 6-16,-10 5 6 0,-13 4 5 0,-6-2 1 15,-13 7 1-15,-3 3 0 0,-9 11-2 16,0 0-4-16,-1 10-4 0,-1 5-4 16,2 7-3-16,10 3 0 0,6 7-1 15,6 0-5-15,9 1-4 0,6 0-3 16,9-2-4-16,15-2-6 0,7-2-4 0,13-9-4 15,9-8 5-15,2-4 3 0,7-6 4 16,8-9 4-16,-3-6 6 0,8-2 5 16,-9-1 5-16,-3-1 1 0,-6 1 1 15,-7 3 2-15,-13 2 7 0,-15 3 5 16,-16 1 3-16,-12 2 0 0,-6 2 0 16,-6 1-1-16,-7 0-2 0,-7 0-7 15,-7-1-5-15,-3 0-3 0,2-2-1 16,1 2 0-16,0-1 0 0,7 0-1 0,3 1 0 15,7 5-1-15,8 3 0 0,-1 7 1 16,-2 7-1-16,4 5 0 0,-2 4 0 16,3 3-1-16,2 6-5 0,4-1-5 15,4-2-4-15,5-5-2 0,4-5-1 16,2-7 0-16,11-6 3 0,6-9 4 16,5-13 5-16,0-8 4 0,9-12 2 15,3-9 1-15,6-6 1 0,-7-9 1 0,-9-11 1 16,-6-5 1-16,1-8 0 0,-8 3 1 15,-8 3 0-15,-4 7 1 0,-7 10 2 16,-1 14 0-16,-6 17 0 0,0 19 0 16,-5 13 0-16,-2 13 1 0,0 11-2 15,-3 14-2-15,1 11-2 0,2 7 1 16,1 7-1-16,-1 2 0 0,5 1-1 16,2-6 0-16,0-7-1 0,0-8 0 0,9-7-1 15,0-10 0-15,8-10-2 0,8-14-21 16,2-9-19-16,5-9-122 0,-1-6-132 15,13-12-326-15</inkml:trace>
  <inkml:trace contextRef="#ctx0" brushRef="#br0" timeOffset="1913.43">6948 7507 592 0,'0'-4'128'0,"-13"4"1"0,0 9-108 0,4 3-7 16,-4 4-2-16,2 3-1 0,2 3-4 15,-2 3-1-15,5 2 0 0,6 1-1 16,0-1 0-16,6-4-3 0,7-5 0 16,0-5-1-16,6-8 1 0,2-10 1 15,6-10 1-15,3-6 3 0,0-3 2 16,2-1 3-16,-2-3 4 0,-6 5 4 0,-4 2 3 15,-8 7 0-15,-2 4-2 0,-10 3-2 16,0 2-4-16,0 5-5 0,0 0-5 16,0 0-3-16,3 0-3 0,4 5 0 15,0-5 0-15,6 4 0 0,6-4 0 16,2 4 1-16,10-4 0 0,3 0-1 16,4-6 1-16,1 1 0 0,3-1 0 15,2 0 0-15,-3 2 0 0,-6 4 0 0,3 0 0 16,-9 9 0-16,-1 3-1 0,-7 1 1 15,-7 2 0-15,-5 4-1 0,-1-2 1 16,-3-1 0-16,1-1 0 0,0-3 0 16,2-3 0-16,3-3 0 0,2-6 0 15,1 0 0-15,3-7 0 0,0-3 0 16,-3-3 0-16,1-3 1 0,-4-5 1 16,-5-1 0-16,-6 0 0 0,-8 1 1 15,-8 3 2-15,-6 3 0 0,-5 6 0 0,-5 6-1 16,-2 3 1-16,-1 11-1 0,-2 2-1 15,4 5-2-15,5 1-1 0,5 3 0 16,10 0-2-16,7 0-1 0,10-3-1 16,11-6 0-16,10-4-1 0,16-9 1 15,9 0-2-15,8-15 2 0,6-3 0 16,5-7 1-16,5-8 1 0,-1-4 0 16,-3-7-1-16,-4-6 3 0,-10-2-1 0,-3-5 0 15,-12 3 0-15,-11 5 0 0,-10 5 2 16,-13 9 2-16,-7 6 1 0,0 9 0 15,-10 10 1-15,-3 6-1 0,0 8-1 16,-4 5 0-16,0 13-2 0,-3 7 0 16,-1 10-1-16,1 8 1 0,0 7 1 15,6 3-1-15,3 0 0 0,11-1 0 16,0-3-1-16,12-7 0 0,10-5-1 16,3-7 0-16,5-6 0 0,10-8 0 0,1-11 1 15,5-9-1-15,3-12 1 0,2-5 0 16,0-5 1-16,-1-4-1 0,0-1 1 15,-7 3 2-15,-5 3 2 0,-10 4 2 16,-4 5 1-16,-9-1 2 0,-4 6 2 16,-11 3 0-16,0 4-2 0,-4 0-1 15,-4 10-3-15,-4 1-1 0,-1 2-3 0,-4 4-1 16,0 5-1-16,1-2 1 0,0 2-1 16,6 0-1-16,10 3 0 0,0-3-1 15,10-3-1-15,9-4-1 0,9-2-1 16,10-8-1-16,7-5 0 0,3-12 0 15,5-6 0-15,6-7 1 0,1 0 2 16,1-5-1-16,-2 2 3 0,-7 0 0 16,-5 5 1-16,-13 4 6 0,-6 3 4 15,-13 3 2-15,-13 1 1 0,-4 7-1 16,-9 5 1-16,-5 0-1 0,-2 10-5 0,-3 1-3 16,0 4-3-16,-2 3-1 0,6 2-1 15,2 2-1-15,7-2-2 0,8 0-1 16,6-1-2-16,7-4-3 0,9-2 0 15,8-5 0-15,5-8 0 0,10 0 1 16,1-12 0-16,1-5 2 0,5-2 3 16,1-3 0-16,-6 1 0 0,-1 1 2 0,-7 2 4 15,-8 2 3-15,-7 4 3 0,-11 3 0 16,-1 2 1-16,-12 1 0 0,0 2-1 16,0 4-2-16,-11 0-4 0,4 9 0 15,0 0-2-15,-2 1 0 0,-3 1 0 16,4 4-1-16,0 1-4 0,4-2-2 15,4 0-1-15,8-2-2 0,6-1 0 16,10-3-1-16,4-8 1 0,6 0 0 0,10-11 0 16,-4-5 1-16,1-2 1 15,-2-3 0-15,-1-1 1 0,-8-1 1 0,-5 5 5 16,-5 0 6-16,-6 7 2 0,-7 1 1 16,-2 4 0-16,-5 1 0 0,5 5-1 15,-5 0-1-15,0 5-3 0,0 1-2 16,0 3-2-16,0 2 1 0,2 1-2 15,3 0-4-15,2 1-4 0,1 1-11 16,5-3-7-16,6 0-4 0,6-4 0 0,4-3 0 16,5-4 4-16,2-4 5 0,0-2 13 15,1-2 10-15,-5-1 7 0,-8-2 3 16,-4 4 3-16,-4 2 1 0,-6 5 1 16,-4 0-1-16,-2 6-4 0,-1 1-3 15,1 3-2-15,-1 2-2 0,7 1-2 16,-1-1 0-16,5-3-1 0,9-4 0 15,6-5 0-15,9 0 1 0,11-8-1 0,5-5 0 16,4-7 0-16,2-2-1 0,-1-5 0 16,-7 0 0-16,-12-2 0 0,-7 1 9 15,-12 1 10-15,-9 5 9 0,-6 2 7 16,-12 8 2-16,-6 5 2 0,-10 7 0 16,-9 11-7-16,-3 4-10 0,1 7-8 15,-6 3-5-15,6 6-2 0,4-1-3 16,10-2 0-16,13 0-1 0,10-3-1 15,12-3-1-15,12-2 0 0,11-7-5 0,9-6-9 16,9-7-17-16,7 0-24 0,4-5-81 16,-1-6-53-16,-7-7-129 0,-1-6-261 15</inkml:trace>
  <inkml:trace contextRef="#ctx0" brushRef="#br0" timeOffset="2515.71">12525 6908 582 0,'22'-27'126'16,"9"-3"0"-16,14-3-101 0,9 6-14 15,5 4-5-15,0 6 0 0,-4 7-1 16,-13 10 1-16,-9 8 2 0,-10 10 4 16,-13 9 1-16,-10 8 1 0,-20 8 0 0,-6 6-1 15,-8 8-2-15,-11 4-4 0,-6-1-2 16,2 1-2-16,1-1-1 0,7-2 0 16,10-2-1-16,11-7-1 15,14-5 1-15,15-6-1 0,12-6 0 0,14-7 0 16,9-7 1-16,11-7-1 0,2-4 1 15,5-7-3-15,-2 0-9 0,-1-4-12 16,-4-6 86-16,-3-1-206 0,-5-7-127 16,1-1-345-16</inkml:trace>
  <inkml:trace contextRef="#ctx0" brushRef="#br0" timeOffset="2870">13784 6841 681 0,'-7'-23'155'0,"-1"-1"1"16,2 3-114-16,-5 2-12 0,-3 3-8 16,-5 7-8-16,-8 9-3 0,-6 5-2 0,-7 17 1 15,-5 11 0-15,-3 16 0 16,-4 10 0-16,4 6-1 0,-3 9-2 15,9 6 0-15,4-3-3 0,10-5-1 16,9-3-2-16,13-6 0 0,10-8-2 16,12-11 1-16,6-8-1 0,8-11 0 0,7-8 1 15,-1-8-2-15,-2-6 0 0,-2-3 0 16,-6-9 1-16,-7-4-1 0,-9-6 1 16,-10-4 0-16,-5-4 0 0,-11-4 2 15,-4 2-1-15,-6 2-4 0,-1 4-9 16,-5 8-12-16,5 9-13 0,5 6-17 15,3 11-114-15,7 2-123 0,12 3-290 16</inkml:trace>
  <inkml:trace contextRef="#ctx0" brushRef="#br0" timeOffset="2995.35">13890 7619 837 0,'-12'3'183'16,"-5"1"0"-16,0 1-144 0,1-1-27 0,4 0-15 15,-1-4-26-15,1 4-29 0,7-4-124 16,5-7-141-16,5-5-336 0</inkml:trace>
  <inkml:trace contextRef="#ctx0" brushRef="#br0" timeOffset="3781.93">14450 7077 530 0,'-6'0'125'0,"2"0"2"0,8-5-84 16,5-6-11-16,9-5-10 0,3-8-8 15,6-6-5-15,4-5-3 0,2-3-1 16,0 0-2-16,0 5 2 0,-4 6 3 16,-2 8 1-16,-8 7 2 0,-2 17 3 15,-12 16 1-15,-5 11 0 0,-11 7-2 16,-9 16-3-16,-6 10-1 0,-5 5-2 15,-2 5-2-15,2-1-1 0,2 0-2 16,3-6 0-16,12-5-2 0,3-12-8 16,8-8-9-16,8-11-13 0,8-14-15 0,5-9-105 15,12-14-114-15,5-11-267 16</inkml:trace>
  <inkml:trace contextRef="#ctx0" brushRef="#br0" timeOffset="4088.62">14960 7021 587 0,'-9'-4'127'0,"2"-4"0"0,12-9-102 15,7 0-11-15,9-6-6 0,5-2-3 16,13-3-1-16,3 2 1 0,3 6 2 16,3 7 2-16,-3 9 2 0,-2 8 1 15,-8 13 4-15,-10 7 2 0,-12 9 1 16,-13 6-3-16,-13 7-1 0,-18 4-2 0,-8 4-1 15,-6 6-4-15,-5 2-4 0,-7 3 0 16,5 1-1-16,2-7 0 0,11-3 0 16,7-3-1-16,8-6 1 0,11-5-2 15,13-6 1-15,11-5-2 0,15-5 1 16,11-8-1-16,11-10-1 0,11-8-2 16,7-3-4-16,4-7-7 0,0-5-9 15,2 2-13-15,-9-2-17 0,-6 3-101 0,-5 1-112 16,-9-3-261-16</inkml:trace>
  <inkml:trace contextRef="#ctx0" brushRef="#br0" timeOffset="4512.72">15804 6747 504 0,'13'-23'114'0,"6"1"5"0,11 6-89 0,6 7 3 15,2 4-2-15,-2 10 2 0,-4 7-3 16,-6 6-1-16,-11 10-2 0,-6 8-1 15,-9 3-3-15,-10 3-2 0,-6 2-1 16,-7 0-1-16,-4 0-5 0,0-4-4 16,-2-4-4-16,7-2-7 0,7 0-9 15,9 1-6-15,12-3-7 0,7 2-3 16,7 2-4-16,3 3-1 0,1-3 3 16,-1 1 5-16,-3 0 5 0,-7 1 6 15,-8-2 8-15,-7-4 7 0,-15-3 10 0,-12 0 11 16,-11-1 10-16,-15-1 5 0,-6 0 2 15,-2-2-2-15,-2-6-11 0,8-3-29 16,7-8 25-16,8-8-180 0,10-10-143 16,11-9-357-16</inkml:trace>
  <inkml:trace contextRef="#ctx0" brushRef="#br0" timeOffset="6987.19">17105 6880 249 0,'0'-17'54'0,"3"-2"1"0,3-2-35 16,0 0 4-16,0-3 4 0,0-2 7 0,2 2 7 15,-1 2 7-15,0 2 5 0,-1 2-1 16,1 3-6-16,-3 4-4 0,-4 5-6 16,2 1-5-16,-2 5-5 0,0 0-7 15,-5 4-6-15,-3 8-3 0,0 5-4 16,-4 8-3-16,-2 10-1 0,-4 12 0 15,2 8 0-15,-2 5-1 0,2 5 1 16,-2 5-1-16,6-1 0 0,-1 0 0 16,4-4-1-16,4-5 1 0,5-4-1 15,0-6-1-15,10-7 1 0,5-8-1 16,5-7-2-16,1-9-3 0,6-6-5 0,5-7-7 16,1-2-8-16,1-4-10 0,5 0 63 15,-4-8-159-15,1 2-102 0,-6-3-267 16</inkml:trace>
  <inkml:trace contextRef="#ctx0" brushRef="#br0" timeOffset="7561.87">17015 7143 455 0,'-23'-7'120'15,"-4"-2"6"-15,-1-1-64 0,3 2-7 16,2 0-6-16,2 0-7 0,6 1-7 16,4 4-9-16,7-1-6 0,4 4-4 0,11 0-5 15,9 4-3-15,7 2-4 0,10 0 0 16,4 1-1-16,10 0 1 0,-1-1 0 15,2 1-1-15,0-1-1 0,-5-1 0 16,-2-5-1-16,-10 5-3 0,-3-5-8 16,-6 3-12-16,-6-3-20 0,-7 0-108 15,-8 0-119-15,-5 0-288 0</inkml:trace>
  <inkml:trace contextRef="#ctx0" brushRef="#br0" timeOffset="9420.84">18416 6658 508 0,'-4'0'119'0,"4"-4"1"16,-3 4-83-16,3 0-12 0,0 0-9 15,0 0-7-15,0 0-5 0,0 0-2 0,0 4 0 16,0-1 0-16,0 1 0 0,6-1 1 16,-3 3 0-16,2-1 1 0,1-1 0 15,-1-4 0-15,-2 3 0 0,5-3 0 16,-2-3 0-16,-1-3-1 0,2-3 1 15,-3 0 0-15,-1-1 2 0,-3 2 2 16,0 0 0-16,-8 0 1 0,-1 3 1 0,-5 5-1 16,-3 0-1-16,-6 3-1 0,-6 5-3 15,-6 7-1-15,-1 6-1 16,-5 5-1-16,2 10 1 0,-2 7-1 0,6 8 0 16,4 10 0-16,5 0 1 0,7 6-1 15,8 0 0-15,6-1 0 0,5-2 0 16,14-2-1-16,1-6 0 0,11-6 0 15,5-9-2-15,4-5 1 0,7-4-4 16,1-11-3-16,1-4-6 0,-2-8-8 16,-1-3-12-16,-3-6 1 0,-4 0-105 0,-2-6-99 15,-5-6-242-15</inkml:trace>
  <inkml:trace contextRef="#ctx0" brushRef="#br0" timeOffset="10411.64">18988 6804 362 0,'-8'-18'90'0,"4"4"5"0,-2 4-57 15,3 4 2-15,-3 0 1 0,2 2 1 0,1 1-3 16,-4-1 0-16,4 4-2 0,-1-6-3 15,1 2-2-15,3 4-5 0,-3-6-4 16,3 6-5-16,-4-3-5 0,4 3-3 16,-4 0-4-16,-2 0-4 0,0 7-1 0,-4 9-2 15,-6 8 1-15,-3 12 0 16,-2 9 0-16,-5 6 1 0,-1 8 0 0,-2 7 1 16,4-2-1-16,4-4 0 0,4-6 0 15,7-6-1-15,10-3 0 0,7-11 0 16,11-7 0-16,9-12 1 0,12-9 1 15,8-15 1-15,7-6 0 0,4-16 0 16,2-8 1-16,3-9-1 0,-9-6-1 16,-8-5 0-16,-6-4-1 0,-10-10 2 15,-12 2 2-15,-11 2 4 0,-16 2 3 16,-5 9 1-16,-13 9-2 0,-11 17 1 0,-7 13-2 16,-11 19-3-16,-9 15-4 0,-2 12-2 15,1 13-2-15,3 13 1 0,7 5-5 16,9 5-7-16,13 6-10 0,19-5-8 15,15 0-12-15,14-10-14 0,16-4-101 16,16-10-108-16,7-7-250 0</inkml:trace>
  <inkml:trace contextRef="#ctx0" brushRef="#br0" timeOffset="10762.49">19261 7497 518 0,'-14'-6'116'0,"6"-4"0"16,8 0-89-16,0-3-9 0,12-2-6 15,6 2-6-15,7-2-3 0,3 4-1 16,0 4 1-16,-1 7 2 0,-1 5 1 15,-6 7 1-15,-9 4 3 0,-8 6 3 16,-3 5-1-16,-11 2 2 0,-8 3 0 0,-4 2 0 16,-6-2 0-16,-2 1 0 0,-1 0-1 15,3-3-1-15,5-2-1 0,10-2-3 16,7-3-2-16,7-3-2 0,17-5-2 16,5-2-4-16,8-5-2 0,8-4-5 15,1-4-5-15,3-5-10 0,1-1-17 16,-5-3-102-16,1-2-107 0,-4 2-263 15</inkml:trace>
  <inkml:trace contextRef="#ctx0" brushRef="#br0" timeOffset="10985.15">20125 7492 638 0,'-9'5'124'0,"1"-5"-11"16,8 5-133-16,0-1-24 0,4-4-86 0,8 0-97 15,1 0-227-15</inkml:trace>
  <inkml:trace contextRef="#ctx0" brushRef="#br0" timeOffset="11412.03">20470 7501 654 0,'-2'-12'164'0,"-4"-3"4"0,-5-2-97 0,2-2-18 15,-4-1-15-15,2-2-13 0,-3-3-12 16,-1 3-6-16,2 4-4 0,-2 0-1 15,2 5-2-15,-5 3 0 0,3 5 0 16,-5 9-1-16,2 7 1 0,-2 6-1 16,0 6 0-16,1 5 0 0,-1 8-2 15,4 1 0-15,4-1-1 0,5-4 0 0,7-3-1 16,0-6-1-16,7-6-1 16,5-6 1-16,6-7-2 0,6-4-4 0,2-7-1 15,4-4-1-15,3-2 0 0,-2-4 1 16,0 0 3-16,-10-2 5 0,-3 1 8 15,-10-1 6-15,-8 5 2 0,-14 2 2 16,-5 2 0-16,-3 3-1 0,-1 2-3 16,2 5-4-16,2 0-2 0,5 0-3 15,8 6 0-15,2-3-2 0,4 4-1 16,0-2 0-16,4 1-1 0,2-1 1 0,0-5 0 16,0 0-1-16,0-5 1 0,-3-5 0 15,2-1 0-15,-5-2 1 0,3-2 1 16,-3-1 0-16,-3 5 0 0,3 1 2 15,-6 2-1-15,6 4-5 0,-6 4-13 16,6-5-11-16,0 5-13 0,0 0-17 16,0 4-100-16,9-4-114 0,-3 0-252 0</inkml:trace>
  <inkml:trace contextRef="#ctx0" brushRef="#br0" timeOffset="12108.9">20051 7277 613 0,'-25'0'141'16,"6"5"1"-16,4 1-98 0,-1 3-16 16,0 10-11-16,2 4-6 0,0 10-4 0,-2 5 0 15,-1 6 0-15,-3 6-1 0,0 4 0 16,-2 1-1-16,4-1-1 0,-2-1-2 16,0 1-2-16,3-4 0 0,3-4-1 15,6-9-1-15,3-2-2 0,5-9-3 16,0-8-3-16,7-8-3 0,6-6-2 15,0-11-5-15,9-7-5 0,5-7-6 16,3-8-2-16,4-1 4 0,4 0 2 16,-4-1 5-16,-1 4 7 0,-7 6 8 0,-5 6 12 15,-4 7 8-15,-8 0 5 0,-2 3 1 16,-1 5 1-16,-1-4-1 0,-1 4-3 16,2 0-3-16,-1 0-4 0,2 0-4 15,-1 6-2-15,1-3-1 0,4 2 1 16,-4 0-2-16,1 0 1 0,-1-2-1 15,-1-3-1-15,1 3 0 0,-1-3 0 0,-1-5 0 16,-2-2 1-16,3-4-1 0,1-4 0 16,-1-6 2-16,3-2 0 0,1-3 5 15,2 0 3-15,-3-3 3 0,3 2 3 16,-2 1 1-16,-1 2 1 0,-3 2-2 16,-6 0-3-16,0 3-3 0,-10 1-5 15,2 4-1-15,-7 4-3 0,-3 6 0 16,-7 4 0-16,-2 12-1 0,0 5 1 15,-6 5 0-15,1 5 0 0,3 3 0 0,4 1 1 16,6 0-1-16,10-3-1 0,9-3 1 16,13-2-1-16,7-8-2 0,10-9-2 15,8-6-3-15,6-10-3 0,5-4 1 16,3-7-1-16,2-1 2 0,-1 0 4 16,-10 4 10-16,-8 4 13 0,-10 1 10 15,-13 5 4-15,-12 3 3 0,-22 5 1 16,-3 8-3-16,-10 3-6 0,-1 5-11 0,-4 4-7 15,3 7-4-15,6 0-3 0,9-1-2 16,9-2 0-16,11 1-1 0,9-3-1 16,8-5 1-16,9-6-1 0,11-6 0 15,5-5-3-15,6 0-3 0,1-6-3 16,-1-3-6-16,-2-1-7 0,-8-3-13 16,-5 1-12-16,-10 0-16 0,-8-2-113 15,-1 3-122-15,-4 4-293 0</inkml:trace>
  <inkml:trace contextRef="#ctx0" brushRef="#br0" timeOffset="143957.47">11575 8935 449 0,'0'0'119'0,"73"8"3"0,-122-1-49 0,9 4-33 0,40 4-11 0,0 6-6 0,0 3-7 0,-46 6-4 0,-2 2 0 0,48 3-1 0,33-1-2 0,-33-1-2 0,36-2-2 0,5-7-2 0,-45-3-1 0,42-4 9 156,-67-10-9-15,-29-99 97-141,103 84-99 0,-1-6 0 0,-44-7 0 0,6-4 0 0,5 0 0 0,-33-3 0 0,71 4 0 0,-96 3 0 0,47 5 5 0,9 5 7 0,-9 8 2 0,-37 3 0 0,75 11 0 0,-45 5 0 0,62 5 1 0,-55 8-5 0,32 4-8 0,-32 4-2 0,0 2 0 16,0 3 0-16,-4-4-1 0,31-4 0 0,3-6-1 0,-53-8 1 0,51-9-1 0,7-11 1 0,-30-14-1 0,7-7 1 0,-47-5 1 0,51-3-1 0,-5 1 1 0,2 5 0 0,-8 4 3 0,-36 8 2 0,31 4 2 0,17 7-1 0,20 0 0 0,-19 9 0 15,-24 0 0-15,6 2-4 0,73 4-1 16,-76 1-2-16,28 0 0 0,-67-1 0 16,48-3 0-16,-23-5 0 0,17-7 0 15,-39-10 0-15,16-8-1 0,3-5 1 16,24-6 0-16,1-5 1 0,19-2-1 15,-19 3 0-15,-5 2 1 0,23 5 1 16,7 5 2-16,-45 4 1 0,12 5-1 0,-19 3 0 16,22 3 0-16,38 1 0 0,-54 5-2 15,12 0-1-15,4 0-1 0,0 0 0 16,24 0 1-16,-24 5 0 0,-27 0 0 16,83-1-1-16,-51-1 1 0,21 2 0 15,-44 2 0-15,28-1 0 0,-5 0-1 16,28 0 1-16,-59 1 1 0,32 1 5 0,24 0 2 15,-30 1 3-15,8 2-1 0,-4 0 1 16,-4 3 0-16,20 0-1 0,-16 1-5 16,-25-2-3-16,48-1-1 0,-27 1-2 15,-34-1 0-15,15-3-1 0,-3 0-3 16,22-4-1-16,0-1-3 0,18-4-1 16,6-6-1-16,32-5-2 0,-52-3 1 15,19-2 1-15,1-1 3 0,-21 1 2 16,7 3 2-16,-10 1 6 0,-16 5 2 15,16 0 2-15,-15 3 0 0,21 4 1 16,-6-4-1-16,-19 4-1 0,0 0-4 0,44 0-2 16,-12 4 0-16,-13 0 0 0,-19-1-1 15,38 2 1-15,-19-5 0 0,21 4-16 16,-48-4-21-16,14-9-132 0,20 1-136 16,19-6-348-16</inkml:trace>
  <inkml:trace contextRef="#ctx0" brushRef="#br0" timeOffset="145681.99">2996 8643 370 0,'-18'7'98'0,"2"1"1"0,3 5-18 0,2 4-56 0,3 5-7 0,1 7-3 16,0 6 0-16,2 6 0 0,5 4 2 15,0-2-1-15,2-3 0 0,7-4-2 16,4-4-3-16,7-7-2 0,3-9-2 16,4-7-3-16,5-3 0 0,5-6-2 0,-2-9 0 15,-1-5-1-15,-4-4 0 0,-6-5 0 16,-5-8 2-16,-6-3 0 0,-9-5 0 16,-4-4 2-16,-13 0 2 0,-5 1 3 15,-8 7 4-15,-7 6 2 0,-6 10 0 16,0 9 1-16,-2 10 0 0,6 15-3 0,2 3-3 15,6 9-4-15,8 5-3 0,6 5-1 16,7 1-2-16,6 1 0 0,4-1 0 16,5-4-1-16,11-4 1 0,6-8-1 15,9-5 1-15,12-9-1 0,5-8 0 16,7-14 0-16,0-5 1 0,0-5-1 16,-5-4 0-16,-4-5 1 0,-9 1 0 15,-6 2-1-15,-3 8 1 0,-7 5 0 16,-6 5 0-16,-4 3 2 0,-6 9 0 15,-3 4 1-15,-6 5 0 0,0 4 0 16,0 3 0-16,0 2-1 0,-2 5-2 0,-3 1 0 16,5-2 0-16,0-2-1 0,0-4-2 15,6 0-1-15,0-5-2 0,8-3 0 16,3-2-1-16,3-6 0 0,3 0 0 16,3 0 1-16,1 0 2 0,-1 0 2 15,0 0 1-15,-1 4 0 0,-4 0 1 16,-7 0 0-16,2 5 0 0,-5-2 0 0,-1 3-1 15,-3-3 1-15,-2 2 0 0,-1-2-2 16,3-2 1-16,0-5-2 0,3 0 1 16,0-7-2-16,2-6 0 0,2-3-1 15,1-6 1-15,1-6 0 0,-4-1 1 16,0-3 0-16,-1 2 2 0,-1 2 1 16,-2 3 2-16,-4 4 1 0,0 2 3 15,-4 7 0-15,5 3 0 0,-5 2-1 16,0 0 0-16,0 4-1 0,0 3-3 0,0-6 0 15,0 6-1-15,0 0-1 0,0 0 1 16,0 0 0-16,6 0 0 0,1 0-1 16,4 0 1-16,4 6-1 0,7-3 1 15,4-3-1-15,4 7 0 0,1-4 0 16,0-3 1-16,-3 4-1 0,-1-4 0 16,-3 0 0-16,-4 0 0 0,-3-5 0 15,-2 0 1-15,0-2 0 0,-1-2 1 0,-2-1-1 16,0-1 1-16,-3 1 0 0,-1 3-1 15,-2 1 1-15,-6 6 1 0,4 6 0 16,-4 5 1-16,-5 7 0 0,-2 8 0 16,0 3-1-16,-1 7 1 0,-5 3-3 15,1-2 1-15,0 2-1 0,-1-5 0 16,2-3 0-16,4-5-1 0,0-5 0 16,7-8 0-16,0-3-1 0,7-10-1 0,4 0 1 15,4-12-1-15,5-5 0 0,3-7 1 16,3-4 0-16,3-4 1 0,4 0 0 15,0 0 0-15,-1 1 0 0,-3 6 0 16,-4 7 1-16,-4 4 1 0,-4 7 1 16,-7 3 0-16,-3 4 1 0,-1 10 0 15,-6 0 0-15,0 3-1 0,0 1 0 0,-7 6-2 16,3 2 1-16,-2 0-1 0,-1 1-1 16,-1 0 1-16,3-1-1 0,2 1 1 15,-1-7-1-15,4-1 0 0,0-3 0 16,5-1 0-16,6-3-1 0,4-4 0 15,8-4 1-15,4 0-1 0,6-9 1 16,1-1 0-16,1-5 0 0,0-2-2 16,-5-1-12-16,-6 1-16 0,-4-2-126 15,-6 0-127-15,-6 0-322 0</inkml:trace>
  <inkml:trace contextRef="#ctx0" brushRef="#br0" timeOffset="148559.63">5651 8704 501 0,'-12'0'111'0,"8"0"2"15,4-4-86-15,6-1-9 0,5 0-7 0,2 2-5 16,5 3-2-16,-3-4 1 0,8 4 1 16,5 11 0-16,0-1 1 0,4 2 0 15,-3 0 0-15,4 3 0 0,-1-4-2 16,-1-1 1-16,-8-5-1 0,-4-2 0 16,1-3 0-16,-2 0 0 0,-3 0 1 15,-2 0 0-15,-2-5 1 0,-11 1 1 16,0-1 0-16,-7 5 1 0,-4-4 0 15,-3 4 0-15,-4 0-1 0,4 10-2 0,-1 5-1 16,2 7-1-16,1 2-1 0,5 5-1 16,2 6 0-16,5 0-1 0,10-2 0 15,6-3 0-15,9-7-1 0,2-7 0 16,18-5-1-16,2-11 1 0,11-6 0 16,3-12 1-16,-3-6-1 0,-2-4 0 15,2-4 1-15,-12-4 0 0,-4 0 1 16,-10 4 2-16,-6 7 5 0,-13 2 6 15,-8 7 2-15,-5 6 1 0,-16 7 1 0,-4 8-1 16,-3 7-2-16,-5 9-5 0,-1 6-6 16,6 5-3-16,-1 4 0 0,8 1-1 15,6-1-1-15,10-3 1 0,0-5-2 16,17-3 1-16,3-8-1 0,12-6 0 16,10-7 1-16,11-4-1 0,8-8 1 15,9-7 0-15,-1-3 1 0,0-3-1 0,-3 1 1 16,-5 1 0-16,-12 2 0 0,-10 3 1 15,-8 6 0-15,-9 2 6 0,-4 2 5 16,-9 4 1-16,-9 0 0 0,0 0 0 16,-13 0-1-16,3 0-1 0,-8-4-5 15,3 4-6-15,-3-4-1 0,3 4 0 16,-3-8 0-16,6 2 0 0,4 1 0 16,1 0 0-16,0 5-1 0,1-3 0 15,-1 3 0-15,-2 12 0 0,-1 1 0 0,3 7-1 16,-1 2 1-16,0 3-2 0,2 2-1 15,6-3 0-15,0-2-3 0,0-4 0 16,6-6 0-16,4-4-1 0,1-8 1 16,5-7 2-16,7-7 0 0,1-12 2 15,9-7 0-15,3-11 2 0,0-6-1 16,4-6 1-16,-5-3 0 0,-4-3 0 16,-5 6 1-16,-12 2 0 0,-1 8 0 0,-7 5 0 15,-6 9 1-15,0 9 0 0,0 8 1 16,-7 8-1-16,-1 7 0 0,-3 11 0 15,-1 9 0-15,1 6 0 0,-2 12-1 16,-1 8-1-16,3 5 2 0,3 5-1 16,8 1 0-16,3-2 0 0,8-3-1 15,8-7 0-15,5-11 0 0,9-8-1 0,5-11 0 16,2-15 1-16,4-5-1 0,-2-13 1 16,5-6 1-16,-3-5 0 0,-3-2 0 15,-4 2 0-15,-8 3 1 0,-2 5 5 16,-8 5 5-16,-12 7 2 0,-2 3 1 15,-11 6 0-15,-4 0 0 0,-5 12-1 16,-1 3-4-16,-4 5-6 0,2 4-3 16,1 6 0-16,3 2-2 0,6 0 0 15,8-5 0-15,4-2-1 0,8-4-1 0,9-4 1 16,8-4 0-16,9-9 1 0,4-4 0 16,9-12 1-16,-3-4 0 0,2-3 0 15,-6-6 1-15,-4-1 0 0,-6 3 0 16,-11 3 1-16,-4 5 4 0,-7 5 6 15,-5 4 1-15,-7 6 1 0,0 0-1 16,0 5 0-16,-7 2 0 0,2 2-5 16,1 4-6-16,4 2-2 0,0-1-2 0,0 3-2 15,7-2 0-15,10-1-1 0,4-5-1 16,14 0 0-16,8-4 1 0,9-5 1 16,8-4 1-16,3-6 1 0,3-1 1 15,6-3 0-15,2-2 2 0,-4 0 0 16,-5 1 0-16,-5 2 0 0,-4 3 0 15,-13 3 0-15,-10 1 0 0,-10 1 1 16,-11 5 1-16,-7-4 0 0,-5 4 0 0,-11 0 0 16,-2 0 0-16,-4 0 0 0,-2 8-2 15,-5 4 0-15,-2 5 0 0,0 4 0 16,2 6 0-16,3 3 0 0,3 0 0 16,3-1 0-16,7 2 0 0,8-6 0 15,8-1-1-15,7-6 0 0,8-5 0 16,10-5 0-16,10-8 0 0,7-15 0 15,9-8 1-15,7-9 0 0,6-14 0 16,7-7 0-16,-4-9 0 0,3-8 0 0,-8-4 0 16,-7-6 0-16,-10-4 0 0,-14 0 0 15,-11 8 0-15,-9 7 0 0,-6 14 0 16,-10 9 0-16,-3 15 0 0,0 14-2 16,-7 17 1-16,-1 14 0 0,0 15-1 15,-4 12 1-15,3 14 0 0,-7 16 1 16,0 16 0-16,-1 12 1 0,2 3-12 15,-3 0 0-15,1 1 0 0,-2-6-1 16,6-7 1-16,-2-11-1 0,1-11 1 16,-2-12 11-16,2-12 2 0,0-10 1 0,1-11-1 15,-6-16 1-15,4-13-1 0,-1-16-3 16,5-11-2-16,6-11-2 0,5-7-1 16,10-5 0-16,10 2 0 0,10 5 0 15,6 8 2-15,5 6 1 0,4 10 2 16,4 9 1-16,9 6 1 0,2 6 3 0,0 4 0 15,1 9 0-15,1 3 0 0,-5 4 0 16,-10 3 0-16,-4 2-1 0,-14-2-3 16,-7 0-4-16,-6 0-11 0,-8-2-13 15,-3-4-15-15,-5-3-121 0,0-10-128 16,-5 0-309-16</inkml:trace>
  <inkml:trace contextRef="#ctx0" brushRef="#br0" timeOffset="148710.74">10024 8803 825 0,'-5'0'181'0,"5"-6"2"0,0 1-138 15,0 2-23-15,5-5-8 0,-3-2-6 16,-2-4-5-16,0-5-15 0,0 0-26 16,0-5-21-16,-7-2-124 0,0-3-143 0,0 2-337 15</inkml:trace>
  <inkml:trace contextRef="#ctx0" brushRef="#br0" timeOffset="149828.51">10476 8824 543 0,'-14'0'125'0,"-2"-5"1"0,3 1-94 0,-1 4-5 0,-1 0-4 0,2 11-5 0,2 5-3 0,1 4-2 0,1 8 1 0,1 4 0 0,8 3-1 0,0 1-1 0,11-2-2 0,6-3-1 0,4-8-3 0,6-7-1 15,4-7-2-15,-1-9-1 0,7-6-1 0,-5-7 0 0,-3-6 0 0,-2-5 0 16,-8-2 0-16,-6-5 0 0,-13 0 1 15,-6 1 1-15,-10-3-1 16,-8 2 1-16,-5 6 3 0,-3 3 1 0,-5 11 0 16,3 7 0-16,2 8-1 0,4 10 0 15,7 7 0-15,4 5-3 0,10 4-2 16,7 2-1-16,12-3 0 0,8-2 0 16,4-2-1-16,9-8 1 0,4-7-1 15,8-10 1-15,6-5 0 0,4-7 0 16,5-9 0-16,3-4 1 0,-8-2-1 0,-2 0 1 15,-5 4 0-15,-9 2 1 0,-12 7 3 16,-8 6 5-16,-6 8 1 0,-6 0 1 16,-7 9 1-16,0 4-1 0,-3 7-1 15,-5 4-3-15,-2 2-5 0,2 4-2 16,-3-1 0-16,2-2-1 0,-2-1 0 16,9-6-1-16,2-4-1 0,7-6-1 15,9-10 1-15,12-3-1 0,5-9 1 16,6-3 0-16,5 1 1 0,-2-2 1 0,-4 3 0 15,-3 4 0-15,-7 9 0 0,-7 0 2 16,-6 10-1-16,0 2 1 0,-4 1 0 16,3 2 0-16,4 4 0 0,2-2-1 15,2-1 0-15,5-3 0 0,4-8-9 16,8-5-23-16,2-5 77 0,7-9-213 16,2-13-142-16,6 0-385 0</inkml:trace>
  <inkml:trace contextRef="#ctx0" brushRef="#br0" timeOffset="155884.44">13104 8553 399 0,'0'0'101'16,"-2"0"1"-16,2 0-40 0,0-4-36 15,0 4-8-15,0-6-4 0,0 6-1 16,0-3-1-16,0 3 0 0,-6-4 2 16,6 4 1-16,0 0-1 0,-2-4-1 15,2 4-3-15,0 0-2 0,0-3-2 0,0 3-1 16,0 0-2-16,0-5-1 0,0 1-1 15,2 4 0-15,4-6-1 0,1 2 1 16,1-2 0-16,4 1 0 0,3 1 0 16,4 4 0-16,0 0 1 0,4 0 0 15,1 0 0-15,-5 4 1 0,2 1 0 16,-2 2 1-16,-6-3 1 0,-2 1 2 16,-3-1 2-16,-4-4 4 0,-4 5 3 15,4-5 1-15,-4 0-1 0,0 0-2 0,-4 0-1 16,4 0-3-16,-4-4-5 15,-2 4-3-15,6-4-1 0,-6 4 0 0,4-3-1 16,2 3 0-16,-4 0 0 0,4 0 0 16,0-4-1-16,0 4 0 0,0 0 0 15,0 0 0-15,-3 0 0 0,3 0 0 16,0 0 1-16,0 0-1 0,0 0 1 16,0 0 0-16,0 0 0 0,0 4 1 15,0-4-1-15,0 0-1 0,0 0 1 0,0 0 0 16,0 0 1-16,0 0-1 0,0 0 1 15,0 0 0-15,-5 0 0 0,0 0 1 16,0-4 1-16,0 4 2 0,-3-4 0 16,0 1 1-16,1 3 0 0,-1-4 0 15,1 4-1-15,0 0-1 0,-5 0-1 16,3 0-2-16,-8 7 0 0,-2 4-1 0,-2 8 0 16,-2 6 0-16,-4 12 1 0,3 11 1 15,-2 8 0-15,6 9 1 0,6 3 0 16,3 0-1-16,4 0 1 0,7-7-1 15,6-4-2-15,4-10-1 0,5-8 0 16,5-10 0-16,6-9-1 0,3-8 0 16,4-12 0-16,5-5 1 0,-3-8 0 15,2-6 0-15,-3-3 0 0,-9-3 1 16,-5-4 1-16,-11 3-1 0,-9-3 1 0,-14 0 1 16,-7 1 2-16,-10 3 1 0,-6 7 1 15,-4 7-1-15,0 7 1 0,4 12-1 16,6 5-1-16,4 10-7 0,8 6-11 15,7 1-8-15,6-1-13 0,11-3-15 16,6-2-106-16,10-7-116 0,4-2-265 16</inkml:trace>
  <inkml:trace contextRef="#ctx0" brushRef="#br0" timeOffset="156185.65">13618 8817 535 0,'-11'21'123'0,"4"8"2"16,-2 7-90-16,2 3-7 0,0 2-3 15,1-2-8-15,2 0-5 0,4-6-4 16,0-5-2-16,11-10-3 0,3-7-2 16,12-7-1-16,5-10-1 0,6-10 0 15,7-7 0-15,-2-10 0 0,3-7 0 16,-7-3 1-16,-9-8 0 0,-5-3 0 15,-16-3 2-15,-8 4 4 0,-14 2 6 16,-10 11 4-16,-6 8 2 0,-14 14 1 0,-2 12 1 16,-2 17-2-16,1 11-3 0,-3 11-6 15,7 11-8-15,6 6-8 0,11 7-9 16,7-2-10-16,12-1-16 0,7-1-109 16,12-7-115-16,8-9-275 0</inkml:trace>
  <inkml:trace contextRef="#ctx0" brushRef="#br0" timeOffset="156955.97">14088 9106 591 0,'-19'12'123'0,"10"2"0"0,-3-2-114 16,4-2-7-16,3-1-4 0,5 0-5 0,-5 0-5 16,5-6-6-16,6-3-6 0,1 0-13 15,6-6-82-15,0-5-89 0,5-4-213 16</inkml:trace>
  <inkml:trace contextRef="#ctx0" brushRef="#br0" timeOffset="157524.14">14225 9045 596 0,'-17'12'131'0,"3"0"1"16,1 2-99-16,0 5-18 0,6 0-6 16,1-2-4-16,6-3-5 0,7 0-4 15,6-3-4-15,10-5-3 0,5-6-4 16,7-9-2-16,9-4-1 0,-1-4 3 15,2-6 2-15,-1-6 4 0,-9-8 5 16,-4-4 8-16,-8-4 7 0,-10 0 6 16,-8 3 6-16,-5 2 10 0,-7 1 8 0,-6 6 6 15,-8 6-1-15,-6 9-3 0,-4 7-4 16,-3 4-6-16,-3 7-11 0,1 12-9 16,-2 2-6-16,10 10-5 0,3 2-1 15,6 6 0-15,10 3-3 0,9 2-1 16,7 0-2-16,9 0-1 0,9-3-1 15,8-4-1-15,8-7-1 0,4-6 0 0,2-11 2 16,3-6 2-16,-1-7 1 0,3-5 1 16,-6-2 2-16,0-3 0 0,-5 0 3 15,-8 3 2-15,-6 3 3 0,-7 4 1 16,-5 7 1-16,-9 0 1 0,-6 14-1 16,-8 1 0-16,-3 6-3 0,-1 5-2 15,-5 2-2-15,1 2-1 0,3-1 0 16,2 0-1-16,11-3 0 0,6-5 0 15,8-6-1-15,11-6-1 0,8-9 0 16,4-8-1-16,8-9 0 0,2-10 0 0,-2-7 0 16,-4-12 0-16,-4-6 0 0,-4-6 1 15,-6-4 0-15,-7-4 2 0,-9 4-1 16,-7 4 1-16,-4 11 1 0,-8 10 1 16,-8 10 1-16,-7 13-1 0,-8 9 1 15,-6 12-1-15,-4 14 1 0,-4 8-2 16,0 10 1-16,4 8-2 0,5 3 0 0,8 5-7 15,14-1-16-15,14-6-12 0,11-6-16 16,9-7 10-16,10-9-129 0,8-5-121 16,2-11-274-16</inkml:trace>
  <inkml:trace contextRef="#ctx0" brushRef="#br0" timeOffset="158551.97">15513 8657 382 0,'0'0'103'15,"0"0"3"-15,0 0-41 0,0 0-22 16,0 0-7-16,0-6-6 0,0 1-9 16,0-1-4-16,6 0-3 0,-6 1-3 0,4 0-1 15,-4 1-1-15,0 4 0 0,0-6 0 16,0 6 1-16,0 0 0 0,0 0-2 16,0 0-2-16,0 0-2 0,0 0-2 15,0 0-1-15,0 0 0 0,0 0-1 16,0 0 0-16,0 0 1 0,0 0 0 15,0 0 1-15,0 0 0 0,-4 0 0 0,4 0 0 16,-3 0 1-16,3 0-1 0,0 0 0 16,-4 0-1-16,4 5 0 0,0-5 0 15,0 3 0-15,-6-3-1 0,6 0 1 16,-7 4-1-16,3-4 1 0,-1 5-1 16,-2-5 2-16,-2 6 0 0,1-3 2 15,-2 2 2-15,0 0 0 0,-3 5 1 16,0 6 0-16,-1 6 1 0,-1 9-2 15,-2 11-1-15,1 8-1 0,-2 5 0 16,5 6-2-16,0-1 0 0,6-1-1 0,7-5-1 16,0-7 1-16,10-11-1 0,10-4 1 15,7-14 0-15,5-7-1 0,3-11 2 16,7-16-1-16,-2-9 0 0,2-7 0 16,1-14 0-16,-9-4 0 0,-2-9 0 15,-8-3 0-15,-8-5 4 0,-9 0 4 16,-7 0 3-16,-14 7 0 0,-6 8 1 0,-6 11-1 15,-3 10-1-15,-4 16-4 16,-4 15-5-16,0 13-6 0,1 17-7 16,0 12-6-16,7 9-8 0,6 10-11 0,6 5-16 15,10 3-102-15,7-1-111 0,0-7-262 16</inkml:trace>
  <inkml:trace contextRef="#ctx0" brushRef="#br0" timeOffset="165820.13">16680 8337 367 0,'8'-8'89'0,"-1"1"1"0,1-1-53 0,0 5-12 0,2 3 2 0,-4 3 3 0,-3 8 1 0,-3 4 2 15,0 7 2-15,-3 8-1 0,-7 5-3 0,-4 7-7 0,-3 9-6 0,-5 5-8 0,1 12-4 16,-4 7-3-16,1 3-2 0,3 1-1 15,5-1 0-15,3-3-1 0,6-4-3 16,7-15-2-16,0-9-4 0,12-11-4 16,6-6-4-16,5-12-7 0,5-8-19 15,5-10-80-15,-1 0-90 0,2-4-217 16</inkml:trace>
  <inkml:trace contextRef="#ctx0" brushRef="#br0" timeOffset="165970.09">16355 8934 539 0,'-29'-7'117'0,"10"2"0"0,14 0-93 0,10 0-5 15,13 1 0-15,10 0 0 0,9 0 3 16,6-2 2-16,7 2 3 0,4-1-2 16,3 2-4-16,-1-2-8 0,-4 2-11 15,-2 3-18-15,-5 0-28 0,-6 0-100 16,-12 0-112-16,-3-5-272 0</inkml:trace>
  <inkml:trace contextRef="#ctx0" brushRef="#br0" timeOffset="166661.73">17408 8518 473 0,'0'-26'121'0,"-4"0"5"16,-1 2-45-16,2-1-44 0,-4 3 1 16,-4 4 2-16,-5 5-1 0,-8 6-3 15,-3 7-1-15,-6 5-1 0,0 12-5 0,-1 10-6 16,1 11-5-16,2 13-5 15,5 7-4-15,6 11-3 0,11 8-2 16,4 1-3-16,5-3-4 0,13-6-2 0,8-9-5 16,11-8-1-16,13-14-3 0,7-12-1 15,7-13 0-15,3-10 1 0,5-8 2 16,-2-8 4-16,-4-6 3 0,-5-4 1 16,-13-1 1-16,-10 5 4 0,-6 4 7 15,-10 7 3-15,-9 8 0 0,-8 8 0 16,-3 10 0-16,-8 6 1 0,-2 4-3 0,-1-1-7 15,3 0-4-15,2-1-3 0,9-4 0 16,7-8-1-16,8-7 1 0,12-7-1 16,11-16 2-16,9-5 0 0,4-12 2 15,1-11 0-15,-2-11 1 0,-1-8 0 16,-6-9 1-16,-9-6 1 0,-11-4 1 16,-13-3 3-16,-10 6 1 0,-8 5 5 15,-11 13 2-15,-11 18 0 0,-13 18 0 16,-6 20-1-16,-4 20-1 0,-5 17-3 15,0 18-4-15,2 14-6 0,6 6-7 0,11 5-14 16,15 7-14-16,9 2-22 0,15-5-109 16,11-6-125-16,11-7-292 0</inkml:trace>
  <inkml:trace contextRef="#ctx0" brushRef="#br0" timeOffset="167561.14">18288 9113 494 0,'0'0'120'0,"0"-6"4"16,-4 6-79-16,4-7-8 0,0 2-7 0,-6-1-5 15,4-2-8-15,2 1-3 0,-6 0-1 16,6 0 0-16,-4 2 0 0,4-2 2 16,0 7 1-16,0 0 1 0,0 0-2 15,0-4-2-15,0 4-2 0,0 0-4 16,0 0-2-16,0 9-4 0,3-4-1 15,-3 1-1-15,8 0 0 0,-3 1-1 16,-2 1 0-16,1-1 0 0,-4-4 0 0,0 4 1 16,0 1 0-16,0-4 1 0,-11 3 0 15,3-1 1-15,-4 2 0 0,1-3 0 16,-4 4 0-16,5-4 0 0,-3-1-1 16,2 1-1-16,3-5-2 0,1 0 0 15,1 0-1-15,1 0 0 0,5 0 0 16,0-7 0-16,0 1 1 0,0-4 2 15,0 2 0-15,11-3 1 0,-2-2 1 16,4-1 0-16,5 5 0 0,0-1 1 0,3 2 0 16,2 1 0-16,1 3 0 0,-3 4 0 15,-1 0-1-15,-5 5 0 0,-3 5 1 16,-5 4-1-16,-7 6 0 0,-7 1 1 16,-9 8 0-16,-4 0 2 0,-8 4 1 15,-1 4 1-15,-3-1-1 0,4 2 1 16,2-2 0-16,5 0-2 0,7 2-1 0,4-5-2 15,10-4-1-15,0-1-1 0,11-7-1 16,5-3-1-16,8-3-2 0,8-4-1 16,3-3-2-16,11-3-1 0,2-5-3 15,-1 0-3-15,-3-4-6 0,1-3-7 16,-10-1-11-16,0 1-36 0,-9 1-69 16,-4 2-97-16,-9-1-223 0</inkml:trace>
  <inkml:trace contextRef="#ctx0" brushRef="#br0" timeOffset="168065.79">19585 8951 537 0,'-12'9'142'15,"1"-4"9"-15,-2-2-71 0,-4-3-13 16,-3 4-9-16,-8-4-5 0,-6 0-9 16,-6-5-10-16,-7-1-9 0,-5-4-7 15,-1 1-9-15,4-4-10 0,-1 1-12 16,10 1-14-16,3 4-13 0,8 2-13 0,9 1-26 16,8 4-94-16,8 0-113 0,7-5-260 15</inkml:trace>
  <inkml:trace contextRef="#ctx0" brushRef="#br0" timeOffset="169507.37">13114 8054 525 0,'-22'5'129'16,"-1"6"2"-16,-6 3-81 0,-7 8-9 0,-4 10-8 15,-5 13-7-15,-2 14-4 0,0 8-1 16,-1 16-1-16,10 13-1 0,11 13-3 16,14 9-2-16,13 1-4 0,19-2-7 15,10 4-11-15,19-5-9 0,2-14-11 16,4-12-17-16,4-13-14 0,-3-13-94 15,2-7-102-15,-4-18-240 0</inkml:trace>
  <inkml:trace contextRef="#ctx0" brushRef="#br0" timeOffset="170447.31">19986 8570 486 0,'-13'-19'116'0,"6"-2"4"0,7 2-78 15,8 1-5-15,4 3-4 0,2 2-5 16,3 5-5-16,-2 4-4 0,-2 8-2 0,0 6-2 16,-3 10-4-16,-6 10-3 0,-4 6 0 15,0 11-1-15,-8 3-2 0,-11 4-1 16,-7 7 0-16,-2 1 0 0,-4-2 3 15,-1-4 0-15,3-7 0 0,6-1 0 16,12-7 0-16,8-7-1 0,14-4-2 16,11-3-4-16,11-4-4 0,7-2-5 15,3-5-3-15,6-6-5 0,1-3-9 16,-3-3-13-16,0-4-20 0,-4 0-84 0,5-9-100 16,-4 2-237-16</inkml:trace>
  <inkml:trace contextRef="#ctx0" brushRef="#br0" timeOffset="170800.06">20918 8358 598 0,'0'-28'144'0,"-7"2"3"15,-5 5-89-15,-2 7-19 0,-5 4-9 16,-8 10-2-16,-5 9-5 0,-4 15-4 0,-8 11-2 16,-4 16 0-16,-3 11-1 0,-4 15-4 15,3 8-2-15,7 6-3 0,6-3-2 16,14-8-2-16,15-8-2 0,15-8-2 16,16-14 0-16,14-12-2 0,10-16-1 15,7-11-1-15,1-11-1 0,1 0 1 16,-5-7 0-16,-5-5 0 0,-5-5 2 15,-12 2 2-15,-7-3 1 0,-15-1 1 16,-12-5 0-16,-14-3 0 0,-10 2 1 0,-8 4-3 16,-3 3-6-16,-8 4-12 0,2 8-10 15,1 6-13-15,2 9-17 0,8 4-104 16,7 3-116-16,11 0-262 0</inkml:trace>
  <inkml:trace contextRef="#ctx0" brushRef="#br0" timeOffset="170936.37">21068 9172 658 0,'-10'12'144'0,"-5"-1"1"15,1 1-106-15,1-1-37 0,0-2-14 16,1-3-22-16,-1-1-110 0,0-5-114 16,-1-6-282-16</inkml:trace>
  <inkml:trace contextRef="#ctx0" brushRef="#br0" timeOffset="171528.26">21526 8792 566 0,'-12'-5'139'0,"-1"-2"2"0,6-3-88 16,7-6-15-16,0-5-12 0,12-6-10 15,3-4-8-15,5-5-5 0,5-7-2 16,3-3 0-16,4 0 1 0,1-1 3 16,-1 3 4-16,-4 3 3 0,-1 11 2 15,-3 8 2-15,-8 13 3 0,-8 15-1 16,-8 19-2-16,-4 14-4 0,-10 15-2 0,-10 15-3 16,-2 12-1-16,-2 9-3 0,-3 3-2 15,3-5 0-15,2-4-4 0,5-7-5 16,8-9-7-16,6-10-12 0,7-13-11 15,0-14-20-15,6-6-105 0,7-9-116 16,3-13-273-16</inkml:trace>
  <inkml:trace contextRef="#ctx0" brushRef="#br0" timeOffset="171889.34">22122 8487 641 0,'-4'-23'135'0,"4"-3"0"0,4-4-114 15,5 1-13-15,-4 1-4 0,3 4 0 16,-2 5 0-16,-2 6 1 0,2 5 0 15,1 8 3-15,3 0 2 0,0 14 3 0,0 6 2 16,0 6 1-16,0 11 0 0,-7 6-1 16,-6 10-2-16,-8 6-3 0,-2-1-3 15,-7 5-3-15,-6 3-2 0,-8 0 0 16,-3-2-1-16,-2-4 0 0,6-7-1 16,0-1 1-16,8-9-1 0,5-7 0 15,12-9-2-15,14-4 0 0,12-7 0 16,8-3-2-16,9-7-3 0,7-2-7 15,2-4-9-15,9-7-10 0,-1 0-22 16,2-1-99-16,-4 1-113 0,1-2-266 16</inkml:trace>
  <inkml:trace contextRef="#ctx0" brushRef="#br0" timeOffset="172333">22666 8329 576 0,'0'-9'130'16,"0"-5"1"-16,10 0-79 0,6-3-34 16,5 2-6-16,2 2 0 0,3 6 1 15,0 7-1-15,-5 0 0 0,-5 18 0 16,-2 9 1-16,-9 9-2 0,-5 6 0 16,-13 2 1-16,-2 6 1 0,-7 3-1 0,0-6-1 15,-4-1-2-15,3-4-2 0,3-4-5 16,7-4-7-16,9-2-3 0,7-2-2 15,5-1-2-15,8 0-2 0,1 1-3 16,3 4 2-16,-1 2 3 0,-2 1 2 16,-5-1 1-16,-4 1 3 0,-8-2 2 15,-11 1 4-15,-5 0 6 0,-7-3 6 16,-5-3 5-16,-5 0 0 0,-5-5 0 16,1-5-10-16,-5-9-19 0,4-11-93 0,0 0-44 15,4-14-114-15,1-3-243 0</inkml:trace>
  <inkml:trace contextRef="#ctx0" brushRef="#br0" timeOffset="172841.05">23260 8546 606 0,'-9'26'133'0,"3"5"1"16,2 10-101-16,-1 12-14 0,5 11-11 16,-5 9-3-16,-1 4-2 0,0 5-1 0,2-3 0 15,4 3-1-15,0-8-1 0,3-7 0 16,7-6-2-16,5-10-2 0,8-8-4 16,2-7-5-16,5-12-7 0,6-12-11 15,1-8-17-15,-1-8-85 0,1-8-97 16,-2-8-227-16</inkml:trace>
  <inkml:trace contextRef="#ctx0" brushRef="#br0" timeOffset="173020.13">22996 9042 542 0,'-25'3'124'0,"18"-3"1"0,14 7-61 15,19-3-51-15,11 0-9 0,12-4-3 16,10 3 0-16,7 1 0 0,4 0-1 15,2 0-8-15,-1 1-15 0,-4 2-28 0,-3-1-74 16,-10 4-96-16,-10-1-226 0</inkml:trace>
  <inkml:trace contextRef="#ctx0" brushRef="#br0" timeOffset="174005.66">24232 8161 577 0,'0'-16'135'0,"0"3"3"15,0-3-92-15,0 1-15 0,-5 0-10 16,-1 3-5-16,-1-3-4 0,-2 6-3 15,-1 1 1-15,0 0 2 0,-1 4 3 16,-2 4 2-16,-4 4 1 0,-5 5-1 16,-4 12-1-16,-8 12-4 0,-5 15-3 0,-7 17-2 15,-1 13-4-15,-3 9-1 0,3 12 0 16,8 2-3-16,9 1 0 0,11-8-3 16,11-12-3-16,10-8-4 0,16-13-6 15,9-12-4-15,14-14-5 0,4-10-5 16,8-8-10-16,1-6-12 0,-3-3-97 15,-1-8-103-15,-6 4-256 0</inkml:trace>
  <inkml:trace contextRef="#ctx0" brushRef="#br0" timeOffset="174523.74">24380 8496 625 0,'-6'-18'139'16,"-2"7"1"-16,-1 8-106 0,-1 10-14 15,-6 10-9-15,-2 13-3 0,-7 10-3 16,0 12-1-16,0 10 0 0,1 6 1 0,5 2 0 15,6-6-1-15,13-5-1 0,7-10-1 16,6-10-1-16,13-12 1 0,7-14-1 16,10-13 0-16,7-6 0 0,3-19-1 15,2-8-1-15,0-11-1 0,-6-13-1 16,-4-7-1-16,-6-7 0 0,-15-4 0 16,-10-5 1-16,-10-1 2 0,-6 4 1 15,-11 6 5-15,-9 9 2 0,-11 14 3 16,-10 16 0-16,-3 18 0 0,-8 19 0 15,0 17-1-15,2 19-5 0,0 12-7 16,9 9-9-16,6 11-11 0,11 2-19 0,11 5-110 16,15-2-118-16,0-6-286 0</inkml:trace>
  <inkml:trace contextRef="#ctx0" brushRef="#br0" timeOffset="174821.87">24492 9204 486 0,'-19'0'100'16,"3"0"-1"-16,5-7-90 0,11-2-7 15,4-2-2-15,8-4 0 0,5-2-1 16,10 1 1-16,3 0 4 0,0 4 6 16,3 3 8-16,-1 2 7 0,-5 7 6 0,-8 4 4 15,-1 6 2-15,-9 5-2 0,-9 8-4 16,0 3-8-16,-9 5-6 0,-9 6-7 15,-1 2-3-15,-9 2-3 0,-3 1-2 16,1 0 1-16,-2-3 0 0,4-4 0 16,5-3-1-16,10-4 0 0,10-4 0 15,6-5-3-15,13-4-4 0,7-1-7 16,4-3-8-16,5-3-10 0,1-2-15 0,1-6-98 16,-1 4-103-16,0-4-251 0</inkml:trace>
  <inkml:trace contextRef="#ctx0" brushRef="#br0" timeOffset="175046.94">24768 9893 506 0,'19'-18'124'0,"11"-15"0"0,14-12-51 0,9-13-51 15,2-17-10-15,5-13-6 0,-1-13-4 16,-2-13-1-16,-15-11 7 15,-11-10 8-15,-11-6 9 0,-16 0 8 0,-9 1 4 16,-18 8 1-16,-4 12-1 0,-9 17-7 16,-8 19-16-16,-1 15-24 0,5 18-20 0,-1 16-14 15,7 13-16-15,7 8-102 0,10 7-115 16,7 7-248-16</inkml:trace>
  <inkml:trace contextRef="#ctx0" brushRef="#br0" timeOffset="187516.98">1312 10097 339 0,'0'-4'87'0,"5"4"8"0,-5-6-54 0,6 0 2 0,-6-4 3 0,5-1 2 0,-5-6-6 0,6-3-5 0,-6-4-6 0,7 3-6 0,-7-1-6 0,4 2-6 0,-4 2-5 15,0 6-7-15,0 1-4 0,0 6-3 0,-4 0-2 0,-3 5 0 0,-4-4-1 0,-8 4 1 0,-3 5 1 0,-5 1 4 0,-7 7 2 0,-9 6 2 0,-3 7 1 16,-4 8 0-16,1 8 0 0,0 8 0 0,2 7 0 16,2 9 0-16,8 9 0 0,8 1-1 15,7 4 1-15,5 1 0 0,5-3 1 16,12 2 2-16,0-8 1 0,12-6 2 16,6-6 1-16,8-6 1 0,8-10 1 15,7-6 0-15,10-10-1 0,5-8-2 16,2-10 0-16,6-10-2 0,-5-8-2 15,-2-10-3-15,-4-5-8 0,-4-5-15 16,-2-5-92-16,-7-6-22 0,-7 2-94 0,-6 0-203 16</inkml:trace>
  <inkml:trace contextRef="#ctx0" brushRef="#br0" timeOffset="187934.18">1655 10766 473 0,'-3'3'96'0,"-1"11"0"0,-2 7-93 15,1 10-1-15,-4 5-2 0,0 5 2 0,-6 2 2 16,0 3 3-16,1-1 3 0,1-5 3 15,-1-3 1-15,2-2 1 0,2-2 0 16,3-1-3-16,3-1-3 0,4-1-5 16,0-2-7-16,0-3-8 0,7-3-12 15,-3-6-89-15,3-4-89 0,2-8-224 16</inkml:trace>
  <inkml:trace contextRef="#ctx0" brushRef="#br0" timeOffset="188391.13">1446 10862 496 0,'-16'-12'115'15,"2"0"1"-15,5 2-78 0,3 5-16 16,6 0-11-16,0 5-5 0,8-4-3 15,5 4-2-15,8-6-1 0,5 6 1 16,5 0 2-16,5-3 2 0,3 3 2 16,-2 5 1-16,0 2 1 0,-2 4 0 15,-6 3 0-15,-5 2-2 0,-5 2 0 16,-1 5-3-16,-8-1 0 0,-4 0-1 16,-6 0-1-16,0 0 0 0,0-1-1 15,-10-3 1-15,3-1-1 0,0-2-1 16,1-1 0-16,6-3-2 0,0 0-1 0,6-1 0 15,7 2 0-15,2 0 0 0,5-2 0 16,6 0 1-16,0 0 1 0,2 0 1 16,4-3 1-16,-2 0 1 0,-1-3 2 15,-6 1 2-15,-3-2 1 0,-3-3 3 16,-7 7 6-16,-10-4 3 0,-7 4 1 0,-10 0-1 16,-9 3-1-16,-4-1-1 0,-7 2-3 15,-8-2-5-15,-8-2-7 0,5 0-7 16,-3-4-7-16,1-3-5 0,-4 7-8 15,3-2-13-15,7 6 21 0,7 2-129 16,7-1-107-16,7-5-270 0</inkml:trace>
  <inkml:trace contextRef="#ctx0" brushRef="#br0" timeOffset="189407.04">1529 10962 377 0,'-4'-9'95'0,"1"-2"-3"16,3 1-5-16,0 6-87 0,0 4-2 15,0-5-1-15,0 5 3 0,0-5 5 16,0 5 9-16,-7-8 8 0,7 5 5 16,0-3 1-16,0 1 0 0,8 0-2 0,2 1-5 15,2 4-6-15,5-4-7 0,2 4-4 16,1 6-2-16,3 4-1 0,1 1-1 15,-4 3 1-15,5 1 0 0,-4 0-1 16,-2 3 0-16,2-1 1 0,-2-3 1 16,-3 0 0-16,-4-3 1 0,-3 0 1 15,-3-1 0-15,-6-2 0 0,-3 2 0 16,-9-1-1-16,-2-1-1 0,-2 2-1 16,-2 0 0-16,-4 0 0 0,4-3-1 0,-1-2 0 15,4 0 1-15,3 0-1 0,5-5 1 16,1 3-2-16,6-3-1 0,0 0 1 15,7 0-1-15,6 7 1 0,6-3-1 16,5 3 0-16,5 0 2 0,2 2 1 16,4 3 0-16,-1 0-1 0,-1-1 1 15,-3 2-1-15,-4 0 1 0,-3-1 0 16,-9-1 1-16,-5 0 2 0,-9 2 1 16,-4 2 0-16,-8 4 1 0,-8 1 0 0,-3 1-1 15,-5 2 0-15,-3-1-2 0,-5-2-1 16,2-5 0-16,1-7-1 0,-1-8 1 15,1 0-2-15,1-7-2 0,5-4-5 16,5-3-8-16,5 0-11 0,0 1 19 16,5-3-126-16,5 3-103 0,3 3-263 15</inkml:trace>
  <inkml:trace contextRef="#ctx0" brushRef="#br0" timeOffset="190052.23">2343 10771 734 0,'-2'-16'162'0,"4"-3"1"16,16 0-121-16,8 7-20 0,10 7-28 15,10-1-15-15,7 6-6 0,5 0-3 0,0 0-3 16,-3 6-1-16,-1-6-1 16,-1 4 3-16,-6-4-2 0,1 0-9 0,-5 0-89 15,-6 4-97-15,-8 1-238 0</inkml:trace>
  <inkml:trace contextRef="#ctx0" brushRef="#br0" timeOffset="190181.86">2501 11094 753 0,'-25'0'164'0,"17"-3"1"0,16-2-123 16,21 5-18-16,10-5-19 0,11 0-11 15,9 0-7-15,7-2-10 0,6-4-11 16,-2 0-10-16,1-1-17 0,2 5-102 16,-7-2-112-16,-1 1-259 0</inkml:trace>
  <inkml:trace contextRef="#ctx0" brushRef="#br0" timeOffset="201587.59">3546 10542 408 0,'-5'0'97'0,"3"0"4"16,-3 0-64-16,3 0-5 0,2-4-4 0,-5 4-2 15,5 0-2-15,-2-5-3 16,2 5-3-16,-6-5-2 0,6 5-3 0,-5 0-3 16,5-5-2-16,-2 5-1 0,2 0 0 15,-5 0 0-15,5 0 3 0,-6-5 0 16,6 5 0-16,-3-6 0 0,3 0-1 16,0 0-2-16,0-4-1 0,9-1-2 15,2-3-2-15,2 1-1 0,6 1 0 16,4 3-1-16,3 3 1 0,0 2-1 15,-1 4 0-15,-3 8 1 0,-1 3 0 0,-3-1 2 16,-4 4 1-16,-4 2 2 0,-2 1 2 16,-6 3 1-16,-2 0 0 0,0-1 0 15,-6 3-1-15,-4 3-2 0,-7 1-1 16,-4 3-3-16,-6 0 0 0,-6 2-3 16,-4 3-2-16,-2 3 0 0,2 0-2 15,0 2 1-15,3-3 0 0,6 0 0 16,7-3 2-16,4-6 3 0,8-2 1 0,3-5 1 15,6-5 3-15,15-4 1 0,5-3 2 16,12-1 0-16,9-2 0 0,10-1 0 16,4-4-1-16,9 0-2 0,-4 0-2 15,-2 0-2-15,-5-5 0 0,-6-3-1 16,-8 1-2-16,-4 0-9 0,-7-4-9 16,-2 0-18-16,-9-3-114 0,-1-4-120 15,-10-2-296-15</inkml:trace>
  <inkml:trace contextRef="#ctx0" brushRef="#br0" timeOffset="202936.92">4667 10568 484 0,'-7'-3'113'0,"0"3"-1"15,4-7-67-15,3 7-29 0,-4-4-11 16,4 4-6-16,0-5-4 0,0 5 0 16,-4-7-1-16,4 2 3 0,0-1 4 15,0 3 5-15,0-4 4 0,-4 2 2 16,4 0 1-16,-4-2 0 0,4 3-1 16,-5-2-2-16,5 2-3 0,0 4-3 15,-3-7-2-15,3 7-1 0,0-4 0 16,-4-1-1-16,4 5 0 0,-4-3 1 0,0-1 0 15,4 4 0-15,0-4 3 0,0 4 3 16,0 0 4-16,4 4 2 0,-4-4 1 16,0 0 0-16,0 0 0 0,0-4-2 15,-5-1-4-15,5 5-3 0,-6-7-2 16,6 7-2-16,-3-5 0 0,-2-1-1 16,2 6-1-16,-2 0 1 0,-1-3 0 15,-2 3 1-15,-3 0 1 0,-3 0 1 0,-1 0 2 16,1 0 0-16,-2 3 0 15,3-3 0-15,1 0-1 0,2 6-1 0,2-6-2 16,-3 4 0-16,6-1 0 0,-6 2-1 16,0 4 0-16,-1 2-1 0,-2 0 1 15,-2 1 0-15,1 2 0 0,-2 0 0 16,-1 1 1-16,2-1 0 0,-2 2 1 16,-1 2-1-16,6 3 1 0,-3 7-1 0,-1 1 1 15,-1 4-1-15,2 7 0 0,-1 3-1 16,1 4 0-16,-1-2 1 0,1-2-1 15,7 0-1-15,9-2 1 0,0-4-1 16,0-7 1-16,15-5 0 0,5-2 0 16,3-5 1-16,7-3 0 0,2-6 1 15,2-2-1-15,2-7 1 0,-1-5-1 16,3-4 1-16,1-3 0 0,-6-6 2 16,-3-2 2-16,-7-9 1 0,-10 0 1 15,-9-4 0-15,-10-2 0 0,-12-1-2 0,-4 1-1 16,-8 3-2-16,-5 9-2 0,-4 7-2 15,0 8 0-15,0 8 0 0,-1 0-1 16,-8 10 0-16,1 1-2 0,5 3-5 16,3-2-5-16,2 4-7 0,6-1-8 15,8-2-12-15,9 2-15 0,9-1-92 16,14-3-102-16,2-7-241 0</inkml:trace>
  <inkml:trace contextRef="#ctx0" brushRef="#br0" timeOffset="203475.81">4703 11125 589 0,'0'0'127'16,"0"4"-1"-16,0 0-105 0,7-4-11 15,-4 0-3-15,2 0-7 0,-1 0-7 16,-4-5-13-16,0-2-107 0,0-2-104 15,-6-3-264-15</inkml:trace>
  <inkml:trace contextRef="#ctx0" brushRef="#br0" timeOffset="204051.2">4898 10829 582 0,'0'-4'126'0,"13"-9"0"0,0-3-101 16,7-4-8-16,7-1-10 0,5-6-3 16,1-2-1-16,1-3-2 0,5 0 3 15,-2-2 1-15,-1 4 4 0,-4 2 2 16,-5 2 1-16,-1 6 0 0,-4 7 1 16,-10 9-2-16,-6 11 0 0,-6 11-1 0,-3 8 0 15,-7 6 1-15,-10 9 1 0,-5 3 2 16,-2 0 1-16,0 1-1 0,-2-2-2 15,4 0-3-15,-3-4-1 0,9-2-2 16,4-3-9-16,9-2-12 0,2-7-12 16,4-1-14-16,0-4-17 0,10-3-100 15,0-2-114-15,1-3-254 0</inkml:trace>
  <inkml:trace contextRef="#ctx0" brushRef="#br0" timeOffset="204705.13">5507 10490 570 0,'5'-17'135'0,"-2"-1"2"15,7 5-89-15,4 2-11 0,7 4-11 16,6-2-7-16,4 2-5 0,3 3-3 15,5 4-1-15,-5 0-2 0,-2 4-2 0,-5 6-1 16,-6 4 1-16,-2 7 1 0,-6 5 1 16,-8 5 0-16,-5 5 0 0,-14 3 0 15,-5 4-2-15,-6-2-1 0,-5 1-2 16,-7-2-1-16,-9-2 0 0,5-3 0 16,0-4 2-16,4-5-1 0,0-3 0 15,8-4 0-15,10-5-1 0,5-2-1 16,6 0-4-16,3-5 0 0,5 0-1 15,5-3 0-15,0-4 0 0,3 4 3 16,0-4 4-16,-1-7 4 0,0 3 4 16,-1-4 1-16,-1 1 0 0,-2-1-1 0,-3 1-1 15,5 1-4-15,-5 0-4 0,0 1-7 16,0 1-5-16,0 4-4 0,0-3-2 16,0 3-1-16,0 0 0 0,0 6 3 15,-10-1 4-15,1 1 4 0,-1 2 5 16,-2-2 4-16,-1 2 1 0,-2-1 1 15,5-4 0-15,0-3 0 0,4 0 0 16,2 3-2-16,4-3-2 0,0 0 0 0,0 0-1 16,0-5 1-16,0 5 0 0,0-3 1 15,-4 3 0-15,4-4 0 0,-4 4 0 16,-1 0-1-16,-1 0 0 0,2 6-1 16,-2 2 0-16,-4 3-1 0,3 2 1 15,0-1 0-15,1 1-1 0,-1-3 0 16,7 0-1-16,0-4 0 0,6-2 1 15,2-4 1-15,11 0 2 0,6 0 2 0,9 0 1 16,13 0 1-16,6 0 0 0,6 0 0 16,8 7-2-16,-1 1-7 0,0-1-9 15,-7 0-10-15,-6-3-8 0,-4 0-13 16,-6-4-14-16,-9-4-104 0,-7-4-108 16,-2-6-255-16</inkml:trace>
  <inkml:trace contextRef="#ctx0" brushRef="#br0" timeOffset="205366.57">6383 10369 519 0,'0'0'133'0,"0"0"5"0,0 0-77 15,0 0-15-15,0 0-9 0,0 4-12 16,0-4-9-16,0 0-8 0,0-4-3 16,0 4-2-16,0-6-1 0,0 3 0 15,0-2 1-15,-5-2 3 0,5 1 4 16,0 0 1-16,-5-1 2 0,5 2-1 0,0-2 0 16,6 1-1-16,1 1-4 0,6 0-3 15,1 2-2-15,9 3-2 0,0 0 1 16,3 5-1-16,6 5 0 0,0 8 0 15,-3 2 0-15,4 8 1 0,-6 0-1 16,-2 2 0-16,-10 2-1 0,-6-2 1 16,-9-6 0-16,-6 1 1 0,-12-8 0 0,-7-2 1 15,-4 1 0-15,-4-4 0 16,0 0 0-16,-2 1 0 0,2 0-2 0,3 1-5 16,9 2-3-16,1 4-3 0,9-1 0 15,4 1-1-15,7 1 0 0,13 4 1 16,0 4 4-16,8-2 4 0,6-2 3 15,4 2 2-15,-3 1 4 0,4-1 1 16,-1-1 1-16,-8-4 2 0,-3-2-1 16,-3-4-1-16,-10 0-1 0,-7-5-1 15,-11-4-2-15,-10-2-1 0,-5 1 0 16,-6-1-1-16,-3-5-1 0,-9 0 0 16,0 0-2-16,-6 0-1 0,9-7-1 0,0 2-6 15,-4-1-5-15,6-1-7 0,6 0-7 16,8 0-12-16,9 1-15 0,-1-2-98 15,9-2-105-15,8 1-254 0</inkml:trace>
  <inkml:trace contextRef="#ctx0" brushRef="#br0" timeOffset="208350.48">7458 10382 378 0,'0'-15'87'0,"7"-3"3"16,-7 4-62-16,5 3-7 0,-5 0-2 15,0 6-4-15,0 0-1 0,0 5-2 16,-7 0-1-16,7 0 2 0,-7 8 1 16,2 1 2-16,-2 3 3 0,0 5 1 0,-5 4 1 15,3 7-2-15,-7 5-1 16,0 3-4-16,-4 5-5 0,-1 4-2 0,-4 5-4 15,-1 4-1-15,4 1-1 0,-3 5-1 16,6 3 1-16,0-4-1 0,5-1 0 16,5-5 0-16,-1-5 0 0,7-7-1 15,3-9 1-15,0-5 0 0,6-5-1 16,2-4-1-16,4-4 0 0,2-4-1 16,5-7 0-16,1-3-3 0,1 0-6 15,1-6-8-15,4-1-78 0,1-4-21 0,4 1-84 16,-4-4-179-16</inkml:trace>
  <inkml:trace contextRef="#ctx0" brushRef="#br0" timeOffset="208979.5">7106 10831 470 0,'-15'-5'109'0,"2"0"1"16,4 1-75-16,5 4-11 0,-2 0-7 0,6-3-2 15,0 3 0-15,9-6 1 0,3 6 2 16,9-8 3-16,2 2 1 0,3-2-3 16,3 0-3-16,4 2-3 0,0-2-4 15,-1 4-6-15,-4 0-11 0,1 4-15 0,-1-4 3 16,-5 4-114-16,3 0-107 15,-6 0-265-15</inkml:trace>
  <inkml:trace contextRef="#ctx0" brushRef="#br0" timeOffset="210013.48">8345 10651 497 0,'0'-7'123'0,"-6"3"1"15,0-1-59-15,-2 5-36 0,-2-4-10 16,1 4-7-16,-4 0-2 0,2 0-1 0,-1 4 2 16,-2-4 3-16,2 0 3 0,0 0 2 15,0 0 1-15,2 0-1 0,0 0-3 16,4 0-3-16,1 0-3 0,5 0-3 15,-4 0-5-15,4 0-1 0,0 0-1 16,0 0-1-16,0 0 0 0,0 3 1 16,0-3-1-16,0 0 2 0,-4 0-1 15,4 0 1-15,0 4-1 0,-4-4 1 16,4 0 0-16,0 0-1 0,-6 5 1 16,6-5-1-16,-6 5 1 0,6-2-1 0,-2 0 0 15,2 3 0-15,-3 0 0 0,3-1-1 16,0 0 1-16,0 0-2 0,0-1 1 15,3-4 0-15,-3 3 0 0,2-3 1 16,-2 0 2-16,0 0 0 0,0-3 1 16,0-4 1-16,5 1 1 0,-5 0-1 0,0-1-1 15,0-1 0-15,-5 2-2 0,0 0 0 16,1 3-1-16,-4-1 0 0,0 4 0 16,-5 0 0-16,0 0-1 0,-4 0 2 15,2 8-1-15,-2-1 1 0,3 0 0 16,-2-1 0-16,7 1-1 0,0 0 1 15,5-2 0-15,4 3-1 0,0-2-1 16,4 0 1-16,1 1 0 0,5-4-1 16,1 2 1-16,4-5 0 0,-1 0 0 15,0-4 0-15,-1 0 1 0,2-3 0 0,-4 0 1 16,-4-2 0-16,-3 2 0 0,-4 0 0 16,0 1-1-16,-4 0 1 0,-5 6-2 15,-7-4 1-15,0 4-1 0,-5 4 0 16,-4 2-1-16,0 0 1 0,3 0 0 15,1 2 0-15,3 1 0 0,1-2 0 0,5 2 0 16,2-2 0-16,4 0-1 0,3 0 0 16,3-3-1-16,5 0 1 0,3-4 0 15,2 0 1-15,8-6-1 0,1-1 1 16,-1 0 1-16,1-3-1 0,-1 0 2 16,-3 1 0-16,-1 2 2 0,-5 1 1 15,-5 2 0-15,-4 0 0 0,0 4-1 16,-4-3 0-16,-5 3-5 0,-1 0-6 15,-3 0-11-15,-4 5-10 0,2-2-14 0,-1 2-16 16,-1-5-100-16,3 8-110 0,0-3-255 16</inkml:trace>
  <inkml:trace contextRef="#ctx0" brushRef="#br0" timeOffset="-202847.6">8218 10578 378 0,'14'0'84'0,"4"-11"-1"0,1 6-65 15,0 0-7-15,1 5-3 0,-3-4-1 0,3 0 0 16,-2 4 3-16,-3-3 3 16,-1 3 1-16,-4-5 4 0,-3-1 1 0,1 2 2 15,-3 1 0-15,-5-6-1 0,3 2-3 16,-3-4 0-16,0-1-3 0,-4-2-2 15,-2 0-4-15,-3 0-3 0,-2 2-2 16,-5 2-1-16,-3 5-1 0,-4 5 0 16,-2 10 1-16,-4 6 1 0,-1 3 2 0,0 8 2 15,-3 3 2-15,0 5 2 0,1 6 1 16,1 3 0-16,3 0 0 16,3 3-1-16,6 4-2 0,5 1-2 0,10-2-1 15,4-3-2-15,4-5-1 0,5-3-1 16,3-4-1-16,6-8 0 0,1-3 0 15,1-4 0-15,8-5-2 0,2-4-3 16,3-6-4-16,3-5-10 0,4 0-12 16,4-5-104-16,2-9-104 0,1-8-260 15</inkml:trace>
  <inkml:trace contextRef="#ctx0" brushRef="#br0" timeOffset="-202512.08">8590 10601 474 0,'-21'0'117'0,"3"4"3"0,1 8-53 0,4 8-37 16,2 10-5-16,1 3-6 0,1 7-3 15,3 6-3-15,-1 5-3 0,7 0-3 16,6-2-3-16,1-5-1 0,6-2-2 16,7-8 0-16,6-7 0 0,2-7 1 15,7-9 2-15,2-6 1 0,6-5 1 16,1-9-1-16,-2-5 1 0,0-11-1 15,-7-10-1-15,-3-8-1 0,-10-5-2 16,-5-7-2-16,-9-5-2 0,-8 4-1 16,-7 5-1-16,-10 6 0 0,-6 8 0 0,-6 7 1 15,-8 14 1-15,-3 7 2 0,-5 9 2 16,-2 7 1-16,1 10 0 0,2 9 0 16,2 5 1-16,5 5-1 0,4 9-4 15,7 6-11-15,9 4-14 0,10 0 16 16,7-5-122-16,7-2-107 0,13-5-264 15</inkml:trace>
  <inkml:trace contextRef="#ctx0" brushRef="#br0" timeOffset="-202171.75">9006 11136 403 0,'-6'-5'86'0,"6"-1"1"0,0-1-71 15,7 0-6-15,2-3-5 0,2 1-1 16,8 0 3-16,-2 2 4 0,3 2 2 16,-2 5 2-16,1 4 3 0,-3 5 4 0,-4 5 1 15,-8 2-1-15,-4 5-2 0,-12 2 1 16,-4 2-2-16,-8 0-3 0,-3 3-3 15,-5 4-2-15,1 3-1 0,2-1-1 16,3 0-1-16,5-2-1 0,8 2-1 16,3-2-1-16,10-4-2 0,7-3-1 15,9-6-1-15,10-1-2 0,7-8-3 16,11-1-9-16,6-9-10 0,7 0-7 16,-1-6-98-16,2-7-99 0,1-9-240 15</inkml:trace>
  <inkml:trace contextRef="#ctx0" brushRef="#br0" timeOffset="-201610.61">9607 10692 384 0,'-10'-10'85'0,"3"6"3"0,4 0-49 0,3 4-26 16,-5 0 5-16,5 0 4 0,-5 0 6 15,5 6 5-15,-3 3 0 0,3 2 0 16,-5 2-2-16,5 0-5 0,0 1-4 16,7 0-7-16,-1-2-4 0,4-3-5 15,0 0-1-15,2-2-2 0,2-4 0 16,-2 3-1-16,0-6 0 0,-2 5 0 16,-1-5 0-16,-4 0 0 0,0 0 2 0,-5-4 1 15,6 0 1-15,-6 0 1 0,-8-3 0 16,3 2-1-16,-3 5 0 0,-2-5-2 15,-5 5-1-15,1 0-2 0,-4 7 0 16,4-1 0-16,-4 4 0 0,5-1-1 16,4 1 0-16,2 0 0 0,7-1-2 15,0-3 1-15,0-6 0 0,10 0 0 0,4-10 1 16,4 2-1-16,0-3 2 0,3-3 0 16,-2 2 0-16,-1 0 0 0,-5 5 0 15,-4 1 0-15,-6 6 0 0,-3-5-1 16,-15 5 1-16,0 4 0 0,-8 2 0 15,-2 1 0-15,-3 6 2 0,-1 0 1 16,4 2 1-16,6-2 0 0,3 0 0 16,8-4-1-16,3-2 1 0,5-7-2 15,7-3-1-15,6-4 0 0,1-5 0 0,6-3 0 16,4-3 0-16,-3-2 0 16,-1 0-1-16,-6 4 0 0,-2 2-1 0,-7 3 0 15,-5 4 0-15,-12 7 0 0,-1 0-2 16,-3 9-4-16,-1 0-5 0,-2 4-8 15,5 1-14-15,2-1-112 0,5-1-113 16,7-3-281-16</inkml:trace>
  <inkml:trace contextRef="#ctx0" brushRef="#br0" timeOffset="-200626.75">10249 10397 434 0,'-6'-8'98'0,"1"0"0"0,5 5-74 16,0 3-4-16,0-4-6 0,0 0-1 15,4-1 2-15,-2-3 3 0,3-2 4 16,-3-1 1-16,4 0 1 0,-2 1-2 0,-4 0-3 16,7 3-4-16,-4 2-4 0,-3 1-5 15,5 4-3-15,-5 0-2 0,5 0 0 16,-2 0 0-16,2 0-1 0,1 0 0 15,3 0 1-15,2 5-1 0,2-5 0 16,0 6 1-16,1-2-1 0,0 0 1 16,0 4 0-16,-1 2-1 0,-2 2 1 15,-2 3-1-15,3 3 1 0,-4 3 0 16,-1 2-1-16,3 5 1 0,-7 1-1 16,-3 2 2-16,0 0-1 0,0 3 0 0,-13 2 0 15,-1 3 0-15,-7-1 1 0,-7 5-1 16,-2 1-1-16,-4 5 1 0,-4-4 0 15,4 1-1-15,-6-3 0 0,1-3 1 16,5-6 0-16,-1-3 1 0,3-7 0 16,5 1 0-16,2-5 0 0,12-3-1 15,6-2 1-15,7-4 0 0,5-4 1 16,9-3 2-16,12-4 2 0,6-4 0 0,5-2 1 16,12-2-1-16,0 0 0 0,4 1-2 15,-2-1-3-15,-9 2-7 0,2 0-6 16,-9 0-9-16,-4 0-12 0,-5 0-16 15,-6 2-90-15,0-2-102 0,-5-1-233 16</inkml:trace>
  <inkml:trace contextRef="#ctx0" brushRef="#br0" timeOffset="-199677.64">11214 10108 445 0,'16'-3'90'0,"-5"-2"1"0,-3 5-88 15,3-3-2-15,-4 3-1 0,-7 0 4 0,0 0 4 16,0 4 7-16,-10 1 7 15,4-5 6-15,-2 2 5 0,1-2 2 16,1 4-2-16,0-4-5 0,3 0-6 0,3 0-7 16,-5 0-6-16,5 5-4 0,0-5-2 15,0 0-2-15,0 0-1 0,0 0-1 16,0 0 1-16,0 0 0 0,0 0 1 16,0 0 0-16,0 0 3 0,0 0 2 15,0 0 0-15,-6 0-1 0,6 0 1 16,-7-6-1-16,3 6 0 0,-1-3-2 15,-2 3-3-15,3-5 1 0,0 5-1 0,1-5 1 16,3 5-1-16,0 0 0 0,0 0-1 16,0 0 0-16,0 0-1 0,0 0-1 15,0 0 0-15,3 5 1 0,1-5 0 16,3 4 0-16,5-4 1 0,0 3 1 16,3-3 1-16,-1 4 0 0,4-4 0 15,-3 0-1-15,5 4 0 0,-1 1 1 16,-3 1-1-16,1 2 0 0,-3 4 0 15,2-1 0-15,-4 3 1 0,-2 2 0 0,-5 1 1 16,-5 1 1-16,0 0 1 0,-13 2 0 16,-6 7 0-16,-5 6 0 0,-3 2 0 15,-6 4-1-15,-5 3-1 0,-3 4-1 16,1 0-1-16,3-1-1 0,-1 0 0 16,4-3 0-16,1 0-1 0,3 3 1 15,9-2-1-15,2-1 1 0,5-2-1 16,6-1 1-16,8-1-1 0,0-4 1 0,8-6 0 15,7-3-1-15,5-7 1 0,5-6 0 16,9-8 1-16,4-4 0 0,3-5-1 16,3-7 1-16,0-7 0 0,0-4 1 15,-3-2-1-15,-5-3 0 0,-5-8 0 16,-10-1-3-16,-7 3-3 0,-14-2-1 16,-5-1 0-16,-12 2-1 0,-11 1 0 15,-7 2 1-15,-10 0 2 0,-7-1 2 0,-2 1 2 16,2 4 1-16,1-1 0 0,7-1 0 15,2 1 1-15,13-3-1 0,8-1 0 16,8 2 0-16,8-3 0 0,11-3 0 16,9-2 0-16,9 0 0 0,8 3-1 15,4 1-4-15,3-2-6 0,5 8-10 16,-2 2-12-16,2 6-92 0,-7 1-99 16,0 3-236-16</inkml:trace>
  <inkml:trace contextRef="#ctx0" brushRef="#br0" timeOffset="-199254.12">11646 10643 467 0,'-18'10'100'0,"1"8"4"16,2 7-86-16,1 10-1 0,1 10 0 16,3 9 0-16,3 5-2 0,2 1-2 15,1 1-2-15,1-4-2 0,3-1-2 16,0-7-4-16,0-7-5 0,0-3-11 15,5-2-16-15,1-3-85 0,4-5-92 16,4-10-228-16</inkml:trace>
  <inkml:trace contextRef="#ctx0" brushRef="#br0" timeOffset="-198835.05">12018 10385 456 0,'40'-30'104'0,"0"4"2"0,0 9-79 16,-1 10 0-16,-6 7-5 0,-7 15-1 15,-8 5-1-15,-9 11 0 0,-9 6 1 16,-7 6-2-16,-8 2-2 0,-9 2-5 16,-9 4-3-16,0-1-4 0,-4 2-2 15,0-1-1-15,1 3-1 0,0 3 0 16,6-4-1-16,1-3 1 0,5-3-2 15,5-8 0-15,4-7-1 0,6-8-2 16,4-7 1-16,5-6-1 0,10-6 1 0,6-5 0 16,1-10 1-16,6-8 1 0,5-11 2 15,0-11 0-15,4-12-1 0,2-7 1 16,-4-7 0-16,-1 0-1 0,-7-4 1 16,-4 2 0-16,-9 1-1 0,-9 4 0 15,-7 3 1-15,-6 9 0 0,-4 7 0 0,-2 6 0 16,2 9 0-16,0 12 0 0,6 6-1 15,3 2-4-15,8 5-6 0,0-3-9 16,4 7-11-16,8-4-97 0,8 4-98 16,2 0-242-16</inkml:trace>
  <inkml:trace contextRef="#ctx0" brushRef="#br0" timeOffset="-198390.68">12716 10317 412 0,'13'0'85'0,"4"-7"1"0,-4 7-72 15,6 0 0-15,-4 0 7 0,3 5 8 0,-3 1 6 16,-2 4 5-16,-1-1 3 0,2 4-3 16,-2 2-5-16,1 2-6 0,-5 5-8 15,-1 3-7-15,-2 5-5 0,-10 2-2 16,-3 4-2-16,-11 2-2 0,-8 5-1 15,-12 0-1-15,-7 2 0 0,-8 0-2 16,0 3 0-16,-3 1-1 0,4 1 1 16,5-2-1-16,4-6 1 0,9-1-1 15,12-6 0-15,7-5-1 0,9-5 0 16,11-2 0-16,10-8 0 0,8-3 0 16,10-3 1-16,6-5 1 0,5-4 1 0,2-8 2 15,2-4 1-15,-1-4 1 0,-5-3 1 16,-3-5 1-16,-10-7-1 0,-6-5 1 15,-11-4-2-15,-11-6-1 0,0 0-1 16,-15-4-1-16,-4-1-1 0,-6 2 0 16,-3 5-1-16,-5-4 0 0,1 1 1 15,4-3 1-15,2 3 2 0,4-1 0 16,5 3 1-16,11 2 0 0,6 5 1 0,13 6-2 16,9 5-1-16,3 9-7 0,7 4-8 15,6 5-15-15,1 6-18 0,2 3-95 16,-2 3-106-16,1 4-253 0</inkml:trace>
  <inkml:trace contextRef="#ctx0" brushRef="#br0" timeOffset="-197527.27">13586 9874 321 0,'6'-7'67'0,"0"0"1"16,1 2-61-16,-1-2-2 0,1-1-1 15,1 0 10-15,-1 0 9 0,0-3 7 16,3 1 5-16,-2-1 4 0,0 2 3 16,-3 1-3-16,0 1-10 0,-3 4-9 15,-2 3-8-15,0 0-6 0,-5 0-3 16,-3 9-2-16,-5 3 0 0,-1 3 0 16,-6 5-1-16,-4 3 2 0,2 7-1 0,-5 6 0 15,-4 1 2-15,2 1 0 16,-2 3 1-16,2 2 0 0,3 0 0 15,2 2 0-15,9-3-1 0,8 2 0 0,7 2-2 16,7 1 0-16,7 0-1 0,6-4 1 16,7-5 0-16,6-6 0 0,6-10 0 15,6-7 0-15,1-5 0 0,3-10-1 16,1 0-5-16,-1 0-7 0,1-5-7 16,-8-2-23-16,-5 2-74 0,-4-8-88 15,-10 1-205-15</inkml:trace>
  <inkml:trace contextRef="#ctx0" brushRef="#br0" timeOffset="-197180.1">13850 10114 438 0,'2'-8'97'0,"3"2"3"16,-1 2-76-16,-4 0-2 0,0 4-1 15,-10-4 0-15,1 4 2 0,-9 0 2 16,-2 0 0-16,-2-3-1 0,-8 3-1 15,1 0-2-15,-3 0-3 0,-1 5-3 16,0 1-5-16,-6-1-3 0,5 2-5 16,-5 2-4-16,-1-2-5 0,-5-1-6 15,2 0-5-15,-2-2-4 0,0-4-4 16,1 7-4-16,6-3-4 0,6 0-9 0,3 1-49 16,7-2-21-16,8 1-70 0,8 2-150 15</inkml:trace>
  <inkml:trace contextRef="#ctx0" brushRef="#br0" timeOffset="-196643.68">13636 10256 395 0,'3'0'106'15,"3"-5"7"-15,2 0-40 0,5 1-29 16,-1-2-11-16,3 1-7 0,2 2-8 16,-1-1-6-16,1 4-6 0,-1 0-4 15,0 0 0-15,-5 0-2 0,1 0 1 16,-5 7-1-16,0-3-1 0,-7 0 1 15,0 0 1-15,0-1 1 0,-4 1 2 16,-2-4 1-16,-5 5 3 0,-3-5 0 0,-4 3 1 16,-4 1-1-16,-6 0-1 0,-4 1-1 15,-5 2-3-15,2-1-1 0,-5 6-1 16,-5 0 0-16,3 5 0 0,-3-2-1 16,-1 3-2-16,0-2-4 0,5-1-11 15,2-3-15-15,0-2-96 0,12-7-102 16,6-3-251-16</inkml:trace>
  <inkml:trace contextRef="#ctx0" brushRef="#br0" timeOffset="-193042.44">14141 10174 387 0,'0'-10'97'0,"7"-1"0"0,-5 2-55 0,3 2-13 15,0 2-12-15,-3 2-8 0,-2 3-4 16,5 0-3-16,-5 0 1 0,0 0 1 16,0 0 1-16,0 0 1 0,0 0 1 15,0 0 0-15,-5 0 0 0,5 6 0 16,-7-1-2-16,1 5-1 0,-1 1 0 16,-1 2 0-16,0 7 0 0,-4 0 1 15,-2 9 2-15,-4 9 2 0,-1 10 2 0,-3 10 1 16,-5 6 1-16,-6 7 0 0,-6 7-1 15,-1 9-2-15,-5 5-2 0,0-6-3 16,-2-2-1-16,1 1-1 0,5-8-1 16,7-1-1-16,2-12-1 0,5-10 0 15,2-5-2-15,11-9-1 0,2-8-6 16,4-6-7-16,2-11-9 0,6-10-99 16,6-9-97-16,7-12-246 0</inkml:trace>
  <inkml:trace contextRef="#ctx0" brushRef="#br0" timeOffset="-192695.49">14192 10704 497 0,'14'-19'107'0,"0"5"1"15,-7 8-89-15,-7 6-5 0,-5 16-6 16,-5 0-3-16,-8 11 2 0,-4 7 3 16,-5 14 3-16,-3 8 2 0,-3 10 0 15,0 0 0-15,5 7-2 0,2 1-3 16,1-1-3-16,4-3-3 0,7-5-2 15,3-3-1-15,11-6-1 0,0-9 0 16,14-6 0-16,4-10 1 0,7-7 0 16,4-11 0-16,7-6-2 0,1-7-4 15,7 0-8-15,-2-4-9 0,3-4-11 0,-5-3-92 16,-6-5-96-16,-7-6-232 0</inkml:trace>
  <inkml:trace contextRef="#ctx0" brushRef="#br0" timeOffset="-192491.83">13798 11218 539 0,'-9'-17'123'0,"4"-2"1"16,5 5-89-16,11 4-11 0,9 3-10 16,3 3-6-16,10-1-2 0,0 5 1 15,4-4-1-15,-1 4 0 0,3 0 1 16,1 0-2-16,0 0-4 0,-1 0-6 15,1 5-12-15,0 0-13 0,-7 1-100 16,-1 0-103-16,-7 3-257 0</inkml:trace>
  <inkml:trace contextRef="#ctx0" brushRef="#br0" timeOffset="-191780.78">14776 10624 524 0,'3'-12'114'0,"1"4"0"16,5 0-90-16,3 0-9 15,0 2-7-15,1-1-3 0,-5 1 0 0,-2 2 1 16,-1 0 2-16,-5 4 1 0,0-4 0 16,-6 4 0-16,-2 4 1 0,-8 2-1 15,-1 5-1-15,-7-1-2 0,-4 7 1 16,-4 7 0-16,-3 7-1 0,-2 8 0 16,4 8-1-16,-2 11-1 0,2 8-2 15,7 4-1-15,0 2 1 0,5 0-2 16,7-1 1-16,3-2-1 0,11-9 1 0,6-3 0 15,8-5 0-15,10-7 1 0,6-8 1 16,12-9 0-16,4-7 1 0,6-10-1 16,5-11 1-16,3-5-1 0,-2-10 0 15,-3-1 0-15,-6-5-2 0,-4-8 0 16,-10-2-2-16,-6-1-2 0,-8 0 0 16,-4-1-1-16,-10-1 0 0,-7 11 0 15,-4 1 2-15,-5 10 2 0,-10 7 3 0,-3 5 1 16,-2 12 1-16,-3 4 2 0,-1 7 0 15,1 6-1-15,2 3 0 0,7-1-1 16,4 4-1-16,11 3-1 0,3-4-1 16,15-5-1-16,4-4 0 0,7-6 0 15,3-5 0-15,8-8 0 0,0-6 0 16,4-11 1-16,0-5-1 0,-3-7 1 16,-1-6-1-16,1-8 1 0,-9-4-1 15,-5-6 1-15,-7-5-1 0,-7 1 0 0,-10-3 0 16,-4-2 0-16,-9 3 0 0,-7 1-1 15,-6 12-1-15,-5 7 1 0,-1 9-1 16,-2 12 0-16,-1 12 0 0,2 16 0 16,0 7 1-16,2 6 1 0,1 5 0 15,5 3 0-15,3 4 0 0,5 3 0 16,5-1-4-16,3 2-5 0,9 4-7 16,0-1-9-16,14 2-11 0,1-4-14 0,3-6-95 15,6 0-102-15,4-11-240 0</inkml:trace>
  <inkml:trace contextRef="#ctx0" brushRef="#br0" timeOffset="-191127.37">15568 11293 336 0,'0'0'98'0,"-5"0"8"16,5 0-32-16,-7 0-13 0,3 0-14 15,0 0-8-15,1 4-7 0,-3-4-8 16,3 6-7-16,3-3-6 0,-6-3-3 15,6 5-4-15,0-5-2 0,0 4-1 0,0-4 0 16,-4 0 1-16,4 0-1 0,0 0 0 16,-3 0 0-16,-1 3 0 0,4-3 0 15,-7 4 0-15,7-4-1 0,-6 6 0 16,2-6 0-16,4 6 0 0,0-2-1 16,0-4-1-16,-3 6 1 0,3-6 0 15,0 4 1-15,0-4-1 0,3 0 2 16,-3 3 1-16,0-3 0 0,0 0 1 15,0-3-1-15,0 3 0 0,-3-6 0 16,3 2-1-16,-4-1 0 0,4 1 0 0,-3-1-1 16,3 2 0-16,0-1-1 0,0 1 1 15,0 3-1-15,4-7 1 0,1 4-1 16,3 3 1-16,2-7 0 0,-1 7 0 16,3-3 0-16,1 3 0 0,4 0 1 15,-2 0-1-15,-1 9 1 0,-5 3 0 16,-1 3 1-16,-8 6 1 0,0 6-1 15,-8 6 1-15,-6 5 0 0,-5 0-1 16,-4-1 0-16,-6-2 0 0,-4-2-1 0,0-6 0 16,-1-3 0-16,2-6 3 0,1-3 2 15,5 0-1-15,6-2 2 0,10 0-1 16,5-4 1-16,10 1 0 0,5-2-3 16,12 0-1-16,6-2 0 0,5 0-1 15,3-6 0-15,1 0-1 0,2-9 1 16,-3 3-1-16,-5-3-2 0,-4-2-5 15,-5 1-8-15,0 0-15 0,-5 0-109 0,-6 3-110 16,-2 0-278-16</inkml:trace>
  <inkml:trace contextRef="#ctx0" brushRef="#br0" timeOffset="-189662.31">16809 10767 215 0,'11'0'70'0,"-1"0"5"16,0 0 4-16,-1 0-33 0,-3 0 6 16,1 4 4-16,-4-4-1 0,-3 0-2 15,-4 0-4-15,-8-4-5 0,-3 4-7 0,-9 0-8 16,-5 0-12-16,-9 0-5 0,-8 0-4 15,0 7-3-15,-3-1-3 0,-9 2 0 16,1 0-1-16,1-5 0 0,0-3-1 16,1 0 0-16,4 0 1 0,6-5-2 15,8-1-2-15,5-2-2 0,10 1-1 0,4 1-5 16,11 1-5-16,7-3-4 16,6 0-5-16,7-1-8 0,4 2-93 15,6-1-91-15,3 4-229 0</inkml:trace>
  <inkml:trace contextRef="#ctx0" brushRef="#br0" timeOffset="-189331.6">16516 10440 313 0,'7'-17'86'0,"-4"2"7"16,2 7-41-16,-5 1-6 0,6 7-8 15,-6 0-2-15,0 9 0 0,-5 4-3 16,5 8-4-16,-2 4-1 0,2 6 1 16,-5 1 0-16,5 6-6 0,0 4-4 15,-4 1-6-15,4-1-2 0,-4 4-4 16,4 4-2-16,0 4-1 0,0 1-1 15,0-3-1-15,0-4-1 0,0-1 0 16,4-9 0-16,0-5 0 0,-1-8-2 16,-3-4-3-16,8-6-8 0,-6-1-15 15,4-3-107-15,2-2-109 0,-1-2-275 0</inkml:trace>
  <inkml:trace contextRef="#ctx0" brushRef="#br0" timeOffset="-188436.62">2886 12617 412 0,'-15'-5'95'0,"2"5"4"0,2 0-68 0,2 0 0 0,1 6-1 0,2-2-3 0,1 1 0 0,5 0 2 0,9-2-1 0,6 1-1 0,8-4-3 0,15 0-4 0,9 4-3 16,10-4-2-16,5 0-5 0,5 0-2 15,4 0-4-15,-4 0-1 0,-2 3-1 16,-7-3-1-16,-5-3-3 0,-5 3-2 16,-8-6-6-16,-5 6-6 0,-5-4-10 15,-8 4-11-15,-9 0-9 0,-7 0-86 16,-6 3-93-16,-8-3-217 0</inkml:trace>
  <inkml:trace contextRef="#ctx0" brushRef="#br0" timeOffset="-188127.52">3194 12219 387 0,'-11'0'95'0,"5"0"0"16,3 0-37-16,3 6-36 0,0 4-4 16,0 3-1-16,0 8 1 0,6 8 2 0,1 8 1 15,2 10 1-15,3 3-2 0,2 5-2 16,-1 4-3-16,1 1-2 0,-1-4-2 16,0-4-2-16,-5-6 0 0,2-2-2 15,-7-6-1-15,2-3 0 0,-5-6-1 16,5-1-1-16,-5-5-2 0,0-2-6 15,3-2-12-15,-3-2-16 0,0-4-97 16,-4-5-102-16,-1-8-255 0</inkml:trace>
  <inkml:trace contextRef="#ctx0" brushRef="#br1" timeOffset="-120983.7">15248 9598 388 0,'12'0'89'15,"-4"0"2"-15,-5 0-60 0,0 0-15 16,-3 7-5-16,4-1-4 0,-4 2-2 0,5 2-2 16,-5 1 0-16,0 5 1 0,0 3 1 15,0 3 2-15,0 0 3 0,0 5 0 16,-4 2 1-16,4 0 1 0,-4 2-1 16,4-2-1-16,0 0-2 0,0 2-2 15,0-4-1-15,0-3-1 0,9-3-2 16,1-2 1-16,0-5 0 0,7-5-1 15,6-4 2-15,4-5 0 0,4-5 2 0,2-2 1 16,5-6 1-16,2-2 0 0,5-4 1 16,3 1-1-16,5-2 0 0,7 2-2 15,2 1-1-15,4 1-1 0,2 4-2 16,2 0 0-16,4 1-1 0,5-4 0 16,4 3-1-16,1-1 1 0,3 3-1 15,6-2 1-15,7 6-1 0,4 0 0 16,-5 6 0-16,-1 0 0 0,4 8 1 15,3 1-1-15,1 1 0 0,-7 5 0 16,-2 2 1-16,2 3-1 0,1 4 0 0,1 0 1 16,-8 3-1-16,-2 0 0 0,-3-2 0 15,1 0 0-15,-1-2 0 0,-1-1 1 16,-5-4-1-16,-3-5 0 0,-1-1 0 16,-2-5 1-16,-5-1-1 0,-2-3 1 15,-4-3 0-15,-3 0 0 0,0-4 0 16,-2-2 0-16,-1 1-1 0,-2-5 1 15,-5-4-1-15,-2 3 0 0,-1-2 1 0,0-2-1 16,-2 0 0-16,-4 2 1 0,0 1 1 16,-4 2 1-16,-5-4 1 0,-1 4 0 15,-3-2 0-15,-2 1 1 0,0-2-1 16,1-2-1-16,2-2-1 0,5-1-1 16,6-2 0-16,4-1-1 0,2 2 1 15,4 0-1-15,1 2 0 0,-1-1 0 16,-4-1 1-16,-2 3-1 0,0 1 0 0,-6 1-1 15,2 1 0-15,-5 2 0 16,3 2 0-16,0 4-1 0,4 5 0 0,-5 0 1 16,-3 0 0-16,1 0 0 0,1 5 0 15,-5-2 1-15,-2 3 0 0,-1-2 0 16,-2 1 0-16,-1 1 0 0,-2 3 0 16,-4-1 0-16,0 3 0 0,-2 0-1 0,-3 3 1 15,0 4 0-15,-2 2 0 16,-3 3 0-16,-2-1 0 0,-1 4 1 0,2 2-1 15,-1 1 1-15,4-4 1 0,-1 1-1 16,4-3 0-16,3-4 0 0,5-1 0 16,2-5 0-16,1-3-1 0,2-2 1 15,3-4-1-15,1-4 0 0,1 0 1 16,2 0-1-16,0-6 0 0,4 2 0 16,0-1 1-16,6-3 0 0,4-1 0 0,0-1 0 15,2 1 0-15,5-5 2 0,2 0 0 16,3-2 1-16,5 5 0 0,8 1 2 15,2 1-1-15,7 9 1 0,3 0-1 16,7 7-2-16,9 5 0 0,1 2-1 16,-2 3 0-16,7 4-1 0,7-2-1 15,2 1 1-15,-1-6 0 0,-5-5 3 0,6-4 1 16,-1-5 1-16,-3 0 1 0,-13-14 0 16,-2-4 1-16,-12-3-1 0,-2-7-2 15,-12-8-1-15,-13-6 0 0,-2 0-1 16,-6-2-1-16,-4 1 0 0,-1 2-1 15,-1 8-2-15,0 8-10 0,0 7-19 16,5 7-114-16,-4 11-117 0,-1-3-299 16</inkml:trace>
  <inkml:trace contextRef="#ctx0" brushRef="#br1" timeOffset="-116923.59">19648 10254 335 0,'-6'3'85'0,"2"-3"4"0,-4 0-50 15,3 0-4-15,2 0 2 16,-1-6 2-16,1 1-2 0,3-2-6 0,0-1-4 16,0-2-4-16,6-1-6 0,1-2-3 15,7 0-6-15,-1-1-3 0,7 2-3 16,3 1 1-16,0 4 0 0,3 0 0 16,2 4-1-16,4 3 1 0,0 0 0 15,-4 9 0-15,-1-1-1 0,-1 1 0 16,-6 0 0-16,-5 5 1 0,-8 1 1 15,-7 2 0-15,-10 1 0 0,-9-1 0 0,-2 2 1 16,-10-1-1-16,3 2-1 0,-5-2 0 16,1-1-1-16,5 0-1 0,4 1 0 15,6-1 0-15,5 0-1 0,10-1 0 16,8 1-1-16,8 6 0 0,5-1 1 16,6 0-2-16,8 0 1 0,4-1 1 15,3-2-1-15,-1 0 1 0,-4-6 0 16,-4-2 1-16,-2 0 0 0,-9-3 1 0,-5-2-1 15,-8-2 2-15,-7-1 2 0,-6 1-1 16,-10-4 1-16,-7 0-1 0,-9 4 0 16,-3-4 0-16,-8 0-1 0,0 5-3 15,-1-5-3-15,3 7-5 0,7-2-6 16,3 0-8-16,7-1-10 0,8-1-9 16,8-3-90-16,8 0-92 0,10 0-222 15</inkml:trace>
  <inkml:trace contextRef="#ctx0" brushRef="#br1" timeOffset="-116435.02">20336 10108 487 0,'7'-10'107'15,"2"0"0"-15,4 0-80 0,1 2-12 16,3-1-8-16,-3-1 0 0,-1 2 0 16,0 0 2-16,0 1 1 0,1-2 0 0,-2 6 1 15,0 3 0-15,3 5-3 0,0 2-2 16,2 7-1-16,-3 1-2 0,0 4 0 15,-1 2-1-15,-5 1 0 0,-3-1 1 16,-5 1 0-16,0-3 0 0,-13 2 1 16,2-1-1-16,-5-3 1 0,2-1-1 15,-3 0 0-15,2 3-2 0,7 1-1 0,2 1-2 16,6 3-1-16,5 1 0 16,4 3-1-16,4 1-1 0,6-1 2 0,1-1 0 15,-1-6 2-15,1 0 0 0,-2-5 2 16,-4-1 0-16,-4-5 2 0,0-3 1 15,-10-2 3-15,0 1 1 0,-11-1 1 16,-4 0-1-16,-9-5-1 0,-3 5 0 16,-6-5-1-16,-1 0-3 0,-5 0-3 15,-1 0-5-15,5 0-8 0,2 0-11 16,1 0-17-16,5 0-90 0,6 5-99 0,11 2-236 16</inkml:trace>
  <inkml:trace contextRef="#ctx0" brushRef="#br1" timeOffset="-116250.48">20936 10604 611 0,'-18'0'131'15,"3"0"0"-15,3 0-108 0,6 0-10 16,6 4-9-16,0-4-5 0,0 0-7 15,4 0-10-15,4 0-12 0,1-4-3 0,3-3-99 16,2-4-96-16,0-7-235 0</inkml:trace>
  <inkml:trace contextRef="#ctx0" brushRef="#br1" timeOffset="-115619.56">21495 10135 435 0,'15'-5'93'0,"1"1"0"0,5 4-77 16,4 0-6-16,4 0 0 0,2 0 3 15,-4 0 2-15,4 5 1 0,-3 1 2 16,-5 1 2-16,-5 4 2 0,-5-1-1 0,-9 5-2 15,-8 4 0-15,-9 0-1 0,-10 6-2 16,-5 6-2-16,-7 3-4 0,-5 8-2 16,-6 4-3-16,-1 0-1 0,-5 2-2 15,6 0 0-15,4-8 0 0,2-3-1 16,6-3 0-16,10-3-1 0,8-6 0 16,10-4-1-16,6-1 0 0,8-2 0 15,10-4 0-15,5-7 0 0,7-3 0 16,3-4 2-16,2 0-1 0,-1-10 0 0,0-5 1 15,-2-3 1-15,-7-4-2 0,-5-2-2 16,-8-6-3-16,-9 0-4 0,-3-3-2 16,-14 0-3-16,-8-2-2 0,-8 0 2 15,-9 0 1-15,-4 1 3 0,-2 1 4 16,-2 5 4-16,3 3 4 0,9 4 5 0,3 5 2 16,7 4 2-16,10 2 1 0,9 1 0 15,6 0-1-15,19-2-2 0,7 0-3 16,9 0-3-16,15-3-1 0,4 2-1 15,1 1-4-15,4 1-8 0,1 3-12 16,-7-3-103-16,-4 4-103 0,-9 1-263 16</inkml:trace>
  <inkml:trace contextRef="#ctx0" brushRef="#br1" timeOffset="-114781.02">21990 10004 584 0,'10'-31'128'16,"4"3"1"-16,4 2-98 0,4 8-11 16,4 4-12-16,3 5-5 0,0 1-1 15,1 5-1-15,-3 3-1 0,-1 6 0 0,-4 8-1 16,-5 13 0-16,-5 10-1 0,-8 7 1 15,-4 10 1-15,-7 4 0 0,-3 5 1 16,-6 4 0-16,3 4 1 0,-4-3-1 16,4-2 1-16,1-3-1 0,1-3 0 15,2-6 1-15,1-8-1 0,1-10-1 16,0-7-3-16,2-3-4 0,0-7-6 16,5-3-4-16,-5-8-3 0,5-8-7 15,-9 0-3-15,9-13-1 0,-5-5 1 16,-1-7 5-16,-3-7 4 0,-2-5 4 15,0-6 13-15,-4-3 14 0,-3 0 9 16,-6 3 8-16,3 4 4 0,0 3 3 16,1 8-1-16,3 8-5 0,4 5-9 0,6 10-7 15,7 5-5-15,13 0-3 0,6 4-1 16,8 4-2-16,7 2 0 0,14 2 0 16,4 1-4-16,8 1-10 0,2 1-14 15,4 2-70-15,2-6-32 0,-2-1-90 16,-1-6-191-16</inkml:trace>
  <inkml:trace contextRef="#ctx0" brushRef="#br1" timeOffset="-114279.88">22644 9984 539 0,'0'-28'136'0,"4"-2"1"0,5 4-61 16,4 8-37-16,4 7-19 0,6 5-10 0,5 6-7 16,7-4-1-16,4 4-1 0,3 8 0 15,-1 2 0-15,-2 5-1 0,-2 8 0 16,-7 4 0-16,-7 7-1 0,-7 1 0 15,-9 7 1-15,-7 4-1 0,0 2 1 16,-4 0 0-16,-5 5 0 0,-1 5 1 16,-4 4-1-16,2-2 0 0,1-3 0 15,0 2-2-15,-1-7 0 0,1-6-1 16,2-7-2-16,2-9-1 0,-1-4-1 16,0-5 0-16,-2-7 0 0,0-4 2 0,-1-6 0 15,-2-4 0-15,1-7 2 0,-2-5 0 16,-1-5 0-16,1-4 0 0,1-3 1 15,-1-2 0-15,-1-2 4 0,0 3 5 16,-1 1 4-16,-1 3 5 0,4 3 3 16,0 3 1-16,2 3-1 0,5 3-3 15,6 3-5-15,6 6-3 0,9 0-3 16,7 5-3-16,11 0-1 0,14 1-1 0,6 1-6 16,6 1-9-16,8-4-11 0,-1 3-19 15,5-7-102-15,-5 9-114 0,-2-9-269 16</inkml:trace>
  <inkml:trace contextRef="#ctx0" brushRef="#br0" timeOffset="-106922.75">4253 12394 315 0,'-6'0'65'0,"2"-3"1"16,1 3-54-16,3 0 2 0,-5-5 6 15,5 5 4-15,-6-3 2 0,6 3 1 16,-3-5 2-16,3 5-2 0,0-4-8 15,-5 4-8-15,5 0-4 0,0 0-3 16,0 0-1-16,0 0-1 0,0 0 0 16,0 0-2-16,0 0 1 0,0 0 0 0,0 5 0 15,0-5 3-15,0 4 2 0,0-4 4 16,0 0 3-16,-2 3 4 0,2-3 2 16,0 0 0-16,0 0-2 0,0 0-2 15,0 0-3-15,0 0-4 0,0 0-3 16,0 0-3-16,0 0-1 0,0 0-1 15,0 4-1-15,0-4 1 0,0 7 0 16,0 0-1-16,-4 1 1 0,4 3 0 0,-3 4 1 16,3 2 0-16,-6 5 1 15,-1 3-1-15,0 3 1 0,-1 2 0 0,-1 4 0 16,1 0-1-16,0 4 0 0,0-4 0 16,4 0-1-16,-1-1 1 0,-2-2-1 15,7-4 1-15,-3-6-1 0,3-5 0 16,0-5 0-16,0-4 0 0,0-2 0 15,3-5 1-15,8 0 0 0,0 0-1 16,0-3 1-16,5 3 0 0,1 0 0 0,-1 4-1 16,4 5 0-16,-3 2 0 0,1 4 0 15,-3 4 0-15,4 3 0 0,-5 3-1 16,-2-2 1-16,-5 1 0 0,-7 0 1 16,0-3 0-16,-12-3 2 0,-3 0 2 15,-3-3 1-15,-2-1 1 0,-6-3 1 16,-2-2 0-16,-4-2 0 0,-1-3-2 15,-1-4 0-15,1 0-3 0,-1 0 0 0,3-4-1 16,4-1-1-16,8 5 0 0,5-5-1 16,7 5-1-16,1-5-3 0,6 1-4 15,0 0-4-15,7 0-7 0,3-4-8 16,4 1 1-16,2-4-103 0,8 0-95 16,3-3-237-16</inkml:trace>
  <inkml:trace contextRef="#ctx0" brushRef="#br0" timeOffset="-106707.88">4204 12578 542 0,'-10'-24'116'0,"4"-1"-1"0,6 4-91 15,0 4-19-15,11 1-3 0,-3 1-1 0,0 1 4 16,4 0 2-16,2 3 4 0,4-1 4 15,4-1 2-15,8 1 3 0,4 1-2 16,8 0-3-16,4 4-3 0,6 0-3 16,0 2-3-16,1 1-9 0,0 4-11 15,-2 0-15-15,-6 5-106 0,-8 1-108 16,-8-1-273-16</inkml:trace>
  <inkml:trace contextRef="#ctx0" brushRef="#br0" timeOffset="-106227.39">4858 12957 490 0,'-6'7'107'16,"3"-4"3"-16,-2-3-88 0,2 0-6 0,3 0-3 15,0-10-1-15,0-2-1 16,3 0-2-16,2-4 0 0,-5-1-2 0,7 0 1 16,-4 3 1-16,2 4 3 0,-5 3 1 15,0 2-1-15,0 5 1 0,0 0 0 16,-9 6 0-16,-2 0-2 0,2 1-2 15,-1 1-2-15,0 0-2 0,3-4-2 16,1 0-3-16,6-4-11 0,0 0-16 0,7-4-107 16,-1-4-109-16,4-4-276 0</inkml:trace>
  <inkml:trace contextRef="#ctx0" brushRef="#br0" timeOffset="-105200.49">5426 12393 471 0,'-5'0'98'0,"5"0"1"16,0 0-86-16,0 0-7 0,0 0-4 16,0 4 1-16,0-4 4 0,-2 6 4 15,2-6 4-15,0 0 5 0,-5 3 3 16,5-3 2-16,0 0-1 0,-2 0-4 16,2 0-4-16,0 0-4 0,0 0-4 0,0 0-4 15,0 0-2-15,0 0-1 0,0 0 1 16,-5 0-1-16,5 0 0 0,0 0 1 15,-3 0 2-15,3-3 1 0,-4 3 0 16,4 0 0-16,0-6 0 0,4 3 1 16,5-2-2-16,4 0-2 0,4-1 0 15,4 1-2-15,4 0 0 0,5 5 0 16,4 4 0-16,0 3 0 0,-2 4 0 16,-7 5-1-16,1 4 1 0,-6 2 0 15,-9 0 0-15,-5 0 1 0,-6 1 1 16,0 1 1-16,-7-2 1 0,-3 0 0 0,-9-3 0 15,0 1 0-15,-3-1 0 0,-2 2-2 16,3 0 0-16,4 2-2 0,5-1 0 16,12 4-1-16,0 2 0 0,16 1 0 15,3 2-1-15,1 0 1 0,1 0-1 0,0-1 1 16,-3-2 0-16,-1-5 0 0,-5-4 1 16,-5-4-1-16,-3-4 3 0,-4-4 0 15,0-1 1-15,-10-2 0 0,-5 1 0 16,-7-2 1-16,-7-3-1 0,-4 5-1 15,-3-5-1-15,-5 5-1 0,-4-1 1 16,4-4-1-16,1 6 1 0,1-6-1 16,1 7-2-16,5-3-3 0,5 1-6 15,5-5-10-15,8 5-11 0,13-5-12 0,6 0-94 16,8 0-101-16,9-7-235 0</inkml:trace>
  <inkml:trace contextRef="#ctx0" brushRef="#br0" timeOffset="-104702.69">6141 12403 638 0,'-9'-24'136'0,"-2"0"-1"0,11 10-116 16,-2 6-5-16,2 2-9 0,0 1-3 16,0 5-1-16,0 0 0 0,0 0-1 15,9 0 0-15,5 0 1 0,3 0 0 0,5 3 0 16,7 5 1-16,2 2 1 0,4 3-1 15,-6 5 0-15,-3 6 0 0,-4 6-1 16,-2 3 0-16,-9 3 0 0,-4 0-1 16,-7 2 1-16,-12-2 0 15,-2 1-1-15,-7-2 1 0,-4-4-1 0,-1-2-1 16,0 1-3-16,5-1-2 0,2 0-3 16,6-2 0-16,7 4-2 0,6 1-1 15,0 1 0-15,7 1 3 0,1-1 2 16,3 0 2-16,-2-6 1 0,0-4 2 15,-2-4 1-15,-5-3 5 0,-2-5 5 16,-3-3 3-16,-7-3 3 0,1-5 0 0,-11 3 1 16,-1-3-1-16,-2-4-9 0,2 4-15 15,0-7-16-15,1 2-16 0,-4 0-100 16,15 1-108-16,0 4-257 0</inkml:trace>
  <inkml:trace contextRef="#ctx0" brushRef="#br0" timeOffset="-104565.81">6563 13119 599 0,'14'-4'127'0,"-7"4"0"15,-1 4-109-15,-6 1-20 0,0 3-19 16,-11-3 9-16,0 1-115 0,-2-2-101 0,-4 0-253 16</inkml:trace>
  <inkml:trace contextRef="#ctx0" brushRef="#br0" timeOffset="-104189.13">7216 12437 612 0,'36'0'125'0,"-12"-8"0"0,-7 19-119 0,-4 13-2 15,-3 1-3-15,-10 3 1 0,-13 6-1 16,-5-1 0-16,-8 1 0 0,-8 2 1 15,-11-2 1-15,5 3 1 0,-2 2 0 16,-2 4 1-16,3 1-1 0,4 2 0 16,10 1-1-16,11-3-1 0,3-3-3 15,7-8-2-15,8-5-2 0,10-7-1 16,2-11 1-16,4-10-1 0,7 0 1 16,2-14 1-16,0-8 3 0,1-5 1 0,-7-6 1 15,4-8 0-15,-7-4 0 0,-14-5 0 16,-4-3 1-16,-11 1-1 0,-11 1 0 15,-1 2-1-15,-5 4 1 0,-2 4-1 16,3 7 1-16,7 3 0 0,2 6 2 16,10 4 0-16,8 4-1 0,0 2 1 15,13 1 0-15,8 2-1 0,11 4-3 0,7-1-10 16,7 2-16-16,1 0-102 0,7 3-104 16,4-4-266-16</inkml:trace>
  <inkml:trace contextRef="#ctx0" brushRef="#br0" timeOffset="-103726.59">7462 12335 517 0,'16'-12'115'0,"6"-4"3"0,6 2-93 16,2 8 0-16,7 2 0 0,-2 0 0 15,2 4-1-15,-2 0-3 0,-2 6 0 16,-1 7-2-16,-6 4-2 0,-6 5-3 0,-5 9 0 16,-8 5-3-16,-7 7-1 0,-9 3-2 15,-4 1-1-15,-5 2-2 0,-2 3-2 16,-6 1-1-16,3 0-1 0,-2 1 1 16,3 0-2-16,3 3 1 0,2-3 0 15,4-6-2-15,6-4-4 0,0-6-6 16,7-7-6-16,0-8-5 0,6-7-7 15,1-7-5-15,0-5-4 0,0-8-1 16,4-7-4-16,-5-6-9 0,-3-9 1 16,-3-10 12-16,-7-4 18 0,-3-2 17 15,-7 0 20-15,-5 0 19 0,-3 8 21 0,-2 6 11 16,0 7-1-16,1 6-9 0,6 6-12 16,5 2-12-16,9 3-11 0,10-1-7 15,9 0-5-15,13-2-5 0,14 2-3 16,6-4-1-16,12 3-7 0,3-1-11 0,3-3-13 15,-2 1-17-15,-2-1-104 0,-2 2-115 16,-3 2-272-16</inkml:trace>
  <inkml:trace contextRef="#ctx0" brushRef="#br0" timeOffset="-103291.8">8114 12282 606 0,'-4'-24'135'0,"4"3"1"0,0 7-103 16,5 6-11-16,5 2-8 0,8 2-5 16,4 4 0-16,12 0 1 0,7 0 1 15,3 0 1-15,7 5 0 0,-1 4-1 0,1 2-2 16,1 6-2-16,-7 6-2 0,-7 10-2 15,-1 8-1-15,-8 5 0 0,-10 4-1 16,-5 4 0-16,-14 2-1 0,-3-1 1 16,-14-3-1-16,-4 1 0 0,-6-3 0 15,-5 4 0-15,0 0 0 0,-2 1-2 16,1-5-3-16,0-1-6 0,0-7-7 16,0-5-7-16,4-9-6 0,2-7-6 0,4-9-5 15,5-3-2-15,5-9 4 0,4-3 8 16,6-8 8-16,3-6 14 0,7-7 18 15,3-5 17-15,3-4 15 0,2-2 9 16,2 0 3-16,3 2-1 0,0 1-6 16,3 4-12-16,3 5-10 0,4 3-11 15,3 4-7-15,6 0-10 0,2 7-15 16,1 0-13-16,1 4 33 0,-2 5-154 16,-4-3-123-16,-2 3-307 0</inkml:trace>
  <inkml:trace contextRef="#ctx0" brushRef="#br0" timeOffset="-101472.79">9686 12755 529 0,'0'-4'115'16,"-10"0"1"-16,-5 8-96 0,-5-4-4 0,-6 8-4 15,-2-2 0-15,-7 2-1 0,-7 3 1 16,-5-1 2-16,-1-1 3 0,-9-4 1 16,2-1-1-16,-5-4-2 0,1 0-1 15,1 0-4-15,10 0-1 0,3-7-7 16,9 4-10-16,7 3-13 0,12 0-15 15,6 0 6-15,8 0-108 0,6 0-104 0,11 0-242 16</inkml:trace>
  <inkml:trace contextRef="#ctx0" brushRef="#br0" timeOffset="-101273.85">9307 12535 446 0,'-16'7'105'16,"1"1"3"-16,2 2-40 0,2 7-48 16,2 6 1-16,4 2 1 0,0 5 2 15,5 3 1-15,-3-1-1 0,3 1-3 16,0-1-4-16,0 0-4 0,2 1-3 16,-2-3-3-16,6 1-7 0,-6-1-13 15,3 0-17-15,-3-4-103 0,0-3-109 0,0 0-271 16</inkml:trace>
  <inkml:trace contextRef="#ctx0" brushRef="#br0" timeOffset="-100844.18">9953 12815 586 0,'-7'4'125'0,"2"5"2"0,1 8-103 16,-6 9-10-16,3 4-2 0,0 6 0 16,-1 3-1-16,1-1-1 0,0-5-1 0,7-1-2 15,0-7 0-15,10-4-1 0,3-6-2 16,10-7 1-16,1-4-1 0,9-8 0 15,6-5-1-15,1-6 0 0,6-7 0 16,-1-10-1-16,2-6 0 0,-4-7-1 16,-8-4 0-16,-7-5-1 0,-7-5 1 15,-9 3 1-15,-12 7-1 0,-7 6 1 16,-6 10 0-16,-9 8 0 0,-8 15 0 16,-4 4 0-16,-6 12 2 0,-1 9 1 0,-3 8 3 15,-2 6-1-15,5 1 2 0,3 6-2 16,5 7 1-16,6 4-5 0,10 1-13 15,5 0-15-15,6-1-19 0,6 0-107 16,0-2-116-16,8-7-283 0</inkml:trace>
  <inkml:trace contextRef="#ctx0" brushRef="#br0" timeOffset="-100582.29">10536 13127 617 0,'-2'17'136'0,"-4"8"0"16,0 6-112-16,-4 6-7 0,-3 6-2 15,-5 0-5-15,-1 6-4 0,-1 0-3 16,-2-4-3-16,2 0-9 0,-4-2-12 0,3-5 22 16,0-4-139-16,1-3-115 0,2-9-291 15</inkml:trace>
  <inkml:trace contextRef="#ctx0" brushRef="#br0" timeOffset="-99706.77">10764 12651 453 0,'-6'0'117'16,"1"-4"6"-16,-1 4-63 0,-1-4-13 16,0 4-9-16,0-6-5 0,1 6-8 0,3-4-6 15,-1 4-6-15,4-5-2 0,-5 5-3 16,5-5-2-16,0 5-1 0,0-5 0 15,0 1 1-15,5 1 1 0,-5-2 0 16,7-1 1-16,-2-2 0 0,2 2-1 16,1-1-1-16,-1 0-2 0,5 0-1 15,0 2 0-15,0 0-2 0,2 5-1 16,0 0 1-16,2 0-1 0,3 5 0 16,1 0 0-16,0 4 0 0,-1 3 0 0,1 3 1 15,-1 2-1-15,-1 2 1 0,-3 8 0 16,-3 0 0-16,-4 2 0 0,-3 4 0 15,-5 4 0-15,-5 2 0 0,-3 4-1 16,-5 0 1-16,-6-1-1 0,-6 2 1 16,-4-3-1-16,-3-3 0 0,-6-3 1 15,2-2-1-15,-4-6 0 0,1-1 0 16,5-1 0-16,3-3 0 0,6-2 0 16,11-3 1-16,8 1-1 0,6-1 0 0,17-1 0 15,10-5 0-15,9-3 1 0,15-4-1 16,4-4 4-16,4-6 3 0,6-4 1 15,0-4 0-15,-5-1 0 0,-6 1 0 16,-1-1-1-16,-7 2-11 0,-8 3-15 16,-9 1-17-16,-10 4 30 0,-7-2-150 0,-12 7-124 15,-12 0-306-15</inkml:trace>
  <inkml:trace contextRef="#ctx0" brushRef="#br0" timeOffset="-99091.63">11512 12868 644 0,'-18'0'136'0,"1"0"1"15,1 5-118-15,7 6-15 0,-1 2-13 0,2-1-9 16,1 1-9-16,3-3-8 0,0-5-7 16,4-5-8-16,0 0-8 0,4-7-65 15,3-5-76-15,5-3-180 0</inkml:trace>
  <inkml:trace contextRef="#ctx0" brushRef="#br0" timeOffset="-98665.28">11804 12529 605 0,'9'-18'133'15,"1"0"0"-15,11-2-106 0,4 6-9 16,4 1-10-16,2 2-4 0,-1 6-1 16,0 5-3-16,-3 5 1 0,-5 7 0 15,-4 5-1-15,-5 4 2 0,-5 3 1 0,-4 3 1 16,-4 1 0-16,-4 2 1 16,-5-1-1-16,-1-2 1 0,-1 2-2 15,2-2-1-15,5-1-4 0,4-3-2 0,0 4-1 16,10-1 0-16,2 2-2 0,3 2 1 15,3 1 0-15,1 4 2 0,-2-1 1 16,-1-3 1-16,-5-5 3 0,-6-1 3 16,-5-4 4-16,-10-4 4 0,-7-1 2 15,-9-2 1-15,-1-1 0 0,-6-3-2 16,-5-3-4-16,2-2-10 0,1-5-11 16,2 0-13-16,1 0-13 0,5-4-12 0,4 1-97 15,7 3-104-15,5-4-237 0</inkml:trace>
  <inkml:trace contextRef="#ctx0" brushRef="#br0" timeOffset="-98208.26">12398 12503 544 0,'14'-30'120'0,"-1"5"2"15,0 3-96-15,-2 6 0 0,-1 3-3 16,-2 4-2-16,-6 3-1 0,3 2-3 16,-5 4-1-16,6 0-4 0,-4 4-3 15,5 0-5-15,2 7-3 0,0 4 0 16,4 5 0-16,-2 6 0 0,1 3 0 15,0 3 0-15,1 2 1 0,-1 2-1 16,-5-2 0-16,2 2 0 0,0-4 0 16,0-3-2-16,-2-2-5 0,5-4-4 0,1 0-5 15,0-2-4-15,1-1 0 0,-2-3-1 16,-4 0 3-16,-2-3 7 0,-6-1 10 16,-6-1 8-16,-7 0 8 0,-9-1 3 15,-9 4 2-15,-2 1 0 0,-6 6-3 16,-3-1-5-16,-3 0-4 0,2-1-4 15,0-3-3-15,1 0-6 0,5-6-5 16,4-6-5-16,6-5-8 0,8 5-10 0,12-5-14 16,7-9-95-16,9-4-100 0,6-5-237 15</inkml:trace>
  <inkml:trace contextRef="#ctx0" brushRef="#br0" timeOffset="-97448.46">12402 12591 369 0,'6'0'83'0,"1"0"0"16,-1 0-62-16,-2 0 2 0,-4 0 0 16,0-4 2-16,0 4 1 0,0-3 4 0,-9 3 3 15,4-5 1-15,0 1-4 0,1 0-4 16,0-3-3-16,4 0-4 0,-3-4-3 15,3-2-4-15,7 1-3 0,-1-2-1 16,2-2-2-16,5 1 0 0,-1 1-1 16,2 3 0-16,0 0-1 0,2 3 0 15,-1 3-1-15,-1 1 0 0,3 4 0 16,0 4-1-16,-2 2 0 0,0 5 0 0,-3 3 0 16,-2 3 0-16,-4 4 1 0,-1 2 2 15,-5-1 1-15,0 2 0 0,0-2 2 16,-6 0-1-16,1-3 0 0,-2-3-1 15,-2 1-1-15,-2-2-1 0,-2-2-1 16,0 1-1-16,-4-2 0 0,0-1-5 16,-2-4-7-16,-1-1-7 0,1-6-11 15,2 4-11-15,0-4-106 0,4-4-108 0,3 4-258 16</inkml:trace>
  <inkml:trace contextRef="#ctx0" brushRef="#br0" timeOffset="-97118.91">12969 13003 583 0,'-9'0'138'0,"1"0"4"0,0-3-92 0,0 3-5 16,1-9-5-16,-4 3-3 0,2-1-5 16,-1 0-7-16,3 0-4 0,1 0-5 15,3 4-8-15,-2 3-4 0,5 0-4 16,-2 0-3-16,2 10-6 0,0-2-8 15,0 2-9-15,2 3-9 0,3-3-15 0,2 1 71 16,0-2-181-16,0-5-117 0,1-4-308 16</inkml:trace>
  <inkml:trace contextRef="#ctx0" brushRef="#br0" timeOffset="-96614.64">13299 12351 522 0,'29'-14'123'0,"3"0"3"15,1 3-87-15,0 6-6 0,-1 10-7 16,-5 10-5-16,-6 4-1 0,-7 9-2 16,-1 8 0-16,-9 5 0 0,-4 5 0 15,-13-1 1-15,-5 3-1 0,-9 5-3 16,-10-3-3-16,-4 3-4 0,-4 4-2 16,2 2-3-16,-1-2-1 0,4 1-3 15,7-5-2-15,6-3-2 0,7-5-1 0,8-12 0 16,4-7-1-16,8-7 1 0,10-7 1 15,6-6 3-15,4-6 0 0,6-12 2 16,1-2 0-16,1-7 1 0,3-10-1 16,-6-14 0-16,-4-8 1 0,-6-7-1 15,-8-2 1-15,-7-4-1 0,-6 0 0 16,-4 7 1-16,-7 6-1 0,2 9 0 16,-3 5 0-16,4 5 0 0,5 5 0 0,-1 5 0 15,5 2 0-15,5 2-4 0,0 3-9 16,9 2-12-16,-1 5-16 0,3 1-106 15,1 2-113-15,-1 1-276 0</inkml:trace>
  <inkml:trace contextRef="#ctx0" brushRef="#br0" timeOffset="-96349.24">13570 12336 639 0,'-12'-11'138'0,"7"-3"-1"15,11 0-108-15,8 10-17 0,7 4-7 16,8 0-4-16,7-3 1 0,4 3-1 16,5 0 0-16,6 4 1 0,-1 4 3 15,-4 6 4-15,1 6 4 0,-2 5 2 0,-6 8 2 16,-11 5 0-16,-4 6 0 0,-11 3-3 16,-13 4-4-16,0 4-3 0,-18-2-3 15,-3 2-2-15,-6 0 0 0,-5 1-1 16,0-1-1-16,2-5 1 0,0-6-1 15,2-1 0-15,4-8-5 0,3-7-14 16,8-6-12-16,4-4-18 0,5-7-109 16,4-4-119-16,0-4-285 0</inkml:trace>
  <inkml:trace contextRef="#ctx0" brushRef="#br0" timeOffset="-96105.86">13762 12789 631 0,'-19'-24'144'0,"1"2"1"0,5 6-99 15,7 5-19-15,6 5-14 0,9 6-6 16,6 0-3-16,11 0-2 0,7 4 0 16,8 2 0-16,6-3-1 0,6-3 2 0,4 5-3 15,2-5-6-15,-4 6-10 0,-1-1-14 16,-3-1 48-16,-4 1-165 0,-6 0-122 16,-1 0-308-16</inkml:trace>
  <inkml:trace contextRef="#ctx0" brushRef="#br0" timeOffset="-95901.66">14300 12398 712 0,'-3'-42'152'0,"3"-3"-1"16,11 13-127-16,5 11-13 0,4 7-13 16,3 3-3-16,3 4-1 0,4 2-1 15,-1 5 2-15,2 0 1 0,2 11 5 16,1-2 4-16,-3 5 3 0,0 11 4 15,-5 7 3-15,-1 10 1 0,-8 7 0 0,-7 7 0 16,-7 6-4-16,-3 8-4 0,-9-2-3 16,-3 2-4-16,-2-1-4 0,1-2-1 15,-2-2-2-15,2-6-1 0,1-6-3 16,1-5-4-16,2-8-3 0,2-9-7 16,1-6-9-16,-1-6-14 0,1-5-22 15,-1-5-84-15,-1-9-102 0,-4 0-239 16</inkml:trace>
  <inkml:trace contextRef="#ctx0" brushRef="#br0" timeOffset="-95685.68">14341 12962 682 0,'-8'-27'173'0,"2"1"0"0,10 2-87 15,11 8-34-15,11 8-23 0,9 1-16 16,10 1-10-16,12 0-10 0,4 6-13 16,0 0-17-16,3 0-18 0,-2 0-119 15,-3 0-130-15,-4 4-310 0</inkml:trace>
  <inkml:trace contextRef="#ctx0" brushRef="#br0" timeOffset="-93992.05">15099 12093 459 0,'-5'-6'101'0,"5"6"1"0,-5-5-79 16,5 1-4-16,0 4-2 0,-3-4 1 15,3 4 0-15,-3-3 3 0,3 3 2 16,0 0 0-16,-6-5-2 0,6 5-1 16,0-2-4-16,0-3-3 0,8-2-4 15,1 1-3-15,7-1-3 0,1-2-1 0,8 3-2 16,1 6 1-16,1 0-1 0,-1 10 0 16,-3 0 0-16,-3 6 1 0,-2 1-1 15,-7 3 0-15,-7-2 0 0,-7 2 0 16,-7 1 0-16,-9 0 0 0,-5 2 1 15,-6-1-1-15,-3 2 1 0,0 2-1 16,0 3 0-16,3-1 1 0,3 0-1 16,4-1 0-16,5-2 0 0,7-2 0 15,3-5 0-15,8-6 1 0,0-1 3 0,15-2 3 16,4-6 1-16,7-3 1 0,3 0 0 16,6 4 1-16,3-4-2 0,1 0-2 15,-1 0-3-15,-1 0-2 0,-4 0-3 16,-3 0-6-16,-1-4-7 0,-2 4-8 15,-3 0-13-15,-2 0-40 0,-6 0-65 16,2 0-94-16,-3-3-214 0</inkml:trace>
  <inkml:trace contextRef="#ctx0" brushRef="#br0" timeOffset="-93294.52">16075 12819 373 0,'11'0'88'0,"-2"0"6"0,0 5-58 16,-2-5 0-16,-3 4 5 0,-4-4 5 15,0 4-2-15,0-4-1 0,-5 4-2 16,-4-4-5-16,-6 5-6 0,-3 1-8 16,-8 1-7-16,-1 1-4 0,-9 1-4 0,-1-2-3 15,-8 1-1-15,2-1-2 0,0-3 0 16,-1 0-1-16,5-4 1 0,3 0-1 15,6 4 0-15,6-4 1 0,4 0-1 16,5 3 0-16,3-3 0 0,6 0-4 16,6 0-8-16,-4 0-9 0,4 0-12 15,7-3 62-15,1-1-168 0,2 0-114 16,3-2-288-16</inkml:trace>
  <inkml:trace contextRef="#ctx0" brushRef="#br0" timeOffset="-93070.51">15836 12580 477 0,'10'-7'102'0,"-3"3"-1"0,2 4-85 16,-4 10 0-16,1 2 2 0,-6 4 1 15,0 5 3-15,-6 5 3 0,-1 4 1 16,0 2-1-16,-2 6-4 0,1 4-6 15,2 2-3-15,0 5-4 0,3 1-4 16,3-2-5-16,-4-1-3 0,4-4-5 16,0-6-5-16,0-4-8 0,0-6-11 15,0-4-97-15,0-2-96 0,0-4-242 0</inkml:trace>
  <inkml:trace contextRef="#ctx0" brushRef="#br0" timeOffset="-92669.33">16384 12805 503 0,'-5'0'129'0,"-1"6"1"15,0 6-14-15,3 10-96 0,3 7-12 16,-5 4-5-16,5 5-1 0,0 1-1 0,7-4 0 16,2-7 1-16,2-6-1 0,9-5 0 15,1-7 1-15,4-6 0 0,2-4 0 16,4-11 1-16,-3-7 0 0,1-5 1 16,-5-9 0-16,1-4 1 0,-8-5 0 15,-1-5 1-15,-8-2-1 0,-8 3 1 16,0 2-1-16,-13 4-1 0,-6 9-1 15,-2 7 0-15,-6 8-2 0,-5 9 0 16,-2 6 0-16,-5 9-1 0,-1 6 0 16,-1 7 0-16,2 4-1 0,3 1-5 15,7 5-8-15,8 2-14 0,9 5-10 16,12-2-102-16,6-6-109 0,13-6-257 0</inkml:trace>
  <inkml:trace contextRef="#ctx0" brushRef="#br0" timeOffset="-92382.79">16868 13051 578 0,'-6'10'123'0,"-7"4"0"0,-1 7-104 16,0 7-7-16,-2 5-5 0,0 4 0 15,1-2-3-15,-2 5 0 0,4-1-1 0,6 1-2 16,-1 2-6-16,6-2-12 0,2-2-11 15,0-4-98-15,0-6-101 0,5-3-251 16</inkml:trace>
  <inkml:trace contextRef="#ctx0" brushRef="#br0" timeOffset="-92009.74">17211 12653 567 0,'-12'6'132'0,"-3"10"1"0,-4 6-61 16,1 10-57-16,1 11-9 0,0 5-2 0,1 4-2 16,5-1 0-16,4-7 0 0,7-1-1 15,5-10-1-15,5-7 1 0,10-9 0 16,6-10-1-16,1-3 1 0,6-9 0 15,5-7-1-15,1-8 1 0,-1-8 0 16,-1-6 0-16,-4-8 0 0,-2-8 0 16,-10-4-1-16,-1 2 1 0,-12 2 0 15,-8 8 0-15,0 7 0 0,-9 8 1 16,-10 10 0-16,-7 11 0 0,-8 6 0 0,-6 16 0 16,-5 7 0-16,-2 6-1 0,2 12-1 15,3 5-5-15,8 6-10 0,4 7-17 16,15-3-106-16,3-3-110 0,17-3-276 15</inkml:trace>
  <inkml:trace contextRef="#ctx0" brushRef="#br0" timeOffset="-91094.58">17756 12732 477 0,'0'0'118'0,"-7"-4"1"0,0 4-71 16,-1 0-16-16,-4 4-7 0,-2 4-6 15,-1 2-5-15,-5 4-2 0,-3 6 0 16,3 7 1-16,4 4-1 0,-3 5-1 16,5 4-3-16,3 4 0 0,4-2-2 15,7-3-1-15,0-3-1 0,6-6-1 0,2-4 0 16,9-6 0-16,2-4-2 0,4-3 1 15,4-4-1-15,0-2 0 0,6-4 0 16,-1-3 0-16,0-3-1 0,-3-6 1 16,0-2-1-16,-7-5 0 0,-1-8 1 15,-3-9 3-15,-10-10 1 0,-8-6 2 16,0-2 0-16,-10-5 0 0,-7 1 0 16,-5 3-1-16,-4 8-3 0,1 10-1 15,-6 11-2-15,3 6 0 0,0 12 0 16,2 9 0-16,0 8-2 0,1 6-4 0,5 5-7 15,5 7-7-15,4 2-10 0,9 1-11 16,2-1-103-16,8-3-106 0,5-4-253 16</inkml:trace>
  <inkml:trace contextRef="#ctx0" brushRef="#br0" timeOffset="-90641.6">18124 12517 614 0,'0'-14'127'0,"7"-1"1"15,0 5-114-15,0 1-4 0,4-2 1 16,-2 0 2-16,1-1 2 0,1 2 2 15,2 1 1-15,4 2 1 0,-1 7-1 16,3 0-5-16,1 6-3 0,2 6-2 16,-4 7-2-16,-5 5 0 0,-5 4 0 0,-8 2-1 15,-6 0 0-15,-5-1-1 0,-11 1 0 16,-1-3-1-16,-3 1-1 0,0 0 0 16,2-7-1-16,2 2-1 0,8 2-2 15,6 0-3-15,8 2-3 0,9 4 0 16,8 2 0-16,6 9-2 0,10-1 2 15,5 2 1-15,2-3 4 0,0-2 1 16,-6-4 1-16,0-6 1 0,-10-8 1 16,-10-5 6-16,-14-1 4 0,-7-7 5 15,-17-2 2-15,-9-5 0 0,-8 0 1 16,-9 4-2-16,-2-4-8 0,-5 0-14 0,3 0-15 16,1 0-11-16,2 0-13 0,3 0-17 15,6 0-103-15,2 0-113 0,8 0-254 16</inkml:trace>
  <inkml:trace contextRef="#ctx0" brushRef="#br0" timeOffset="-90321.95">18871 12807 602 0,'0'-14'136'0,"-3"3"0"0,-3 4-99 0,-2 1-9 16,-4 2-4-16,2 0-2 0,-1 4-2 16,1-4-1-16,1 4-1 0,2 0-2 15,3 0-4-15,4-4-4 0,0 4-3 16,6 0-3-16,-1-3-1 0,-2 3 0 15,-3 0-1-15,4 4 1 0,-4 1-1 0,0 1 0 16,-4 1 0-16,1 3 0 0,-4-2 1 16,0-1-1-16,1-2 1 0,2 0-1 15,0 0 1-15,4-1-8 0,0 0-17 16,5 1-18-16,0-5-114 0,-1 5-123 16,3-5-304-16</inkml:trace>
  <inkml:trace contextRef="#ctx0" brushRef="#br0" timeOffset="-89507.76">19391 12561 302 0,'-7'-8'62'0,"-6"5"-3"16,3 3-47-16,-3-7-15 0,2 7 11 16,-2-10 13-16,0 2 11 0,0 0 10 15,2 0 10-15,2-1 7 0,0 1 2 16,2-1-8-16,0 6-13 0,3 3-9 0,0-5-7 16,4 5-6-16,-5 0-7 15,5 0-4-15,0 0-3 0,0 0-1 0,0 0-1 16,5 0 0-16,3 0 2 0,8 0 2 15,5 0 1-15,4 0 2 0,8 3 0 16,1 1 1-16,2 5 0 0,0 0-3 16,-6 2-1-16,-4 8-1 0,-8 2-2 15,-5 3 0-15,-8 2-2 0,-10 2 0 16,-5 0 0-16,-4 2 0 0,-9-2 0 0,3-4 0 16,-3-1 0-16,1-2-1 0,8-1 0 15,3-3-1-15,6-1 0 0,8 0 0 16,5 4 0-16,4 4 0 0,1 4 0 15,1 2 0-15,-1 1 1 0,0 1 0 16,-7 1 0-16,-2-4 1 0,-4-4-1 16,-10-1 0-16,-4-6 1 0,-3-2 0 15,-8-4 1-15,-2-2-1 0,-2-6 1 16,-1-4 0-16,0 0-3 0,2-6-8 0,0-2-11 16,4 0-12-16,1-2 4 0,0 2-114 15,5 3-109-15,7-1-257 0</inkml:trace>
  <inkml:trace contextRef="#ctx0" brushRef="#br0" timeOffset="-88792.56">19979 12582 384 0,'3'0'97'0,"1"-4"7"16,-4 4-55-16,5-4-2 0,-5 1-2 15,0 3-3-15,0-6-5 0,0 3-4 0,0-1-5 16,0-1-5-16,0 2-6 0,-5-1-4 16,5-1-3-16,0 1-2 0,-2 0-2 15,2 0 0-15,0 0-1 0,0 0 0 16,0 4-1-16,0-5 1 0,4 5-1 16,3 0 0-16,4-4-2 0,1 4 0 15,5 5 0-15,4-1-1 0,6 4 0 16,1 0 0-16,4 3 0 0,0 3-1 0,-3 2 1 15,0 0-1-15,-5 7 1 0,-11-3 1 16,-5 2 2-16,-11 4 2 0,-9-1 3 16,-9-2 0-16,-5-1 1 0,-7-2 0 15,0 3-1-15,-3 0-2 0,5-2-2 16,0-1-5-16,10 4-4 0,2 2-1 16,9 3-1-16,5 1-1 0,8 2 0 15,8-1 1-15,2 4 1 0,5-2 3 16,2-2 0-16,2-5 2 0,-3-2 0 15,-5-4 0-15,-3-4 0 0,-7 0 2 0,-4-3 3 16,-9-1 3-16,-9-3 2 0,-3-3 0 16,-11-3 1-16,-3-3-1 0,-4-6-5 15,-4-1-13-15,1-5-16 0,3 2-18 16,2-3-113-16,8 4-121 0,9 2-295 16</inkml:trace>
  <inkml:trace contextRef="#ctx0" brushRef="#br0" timeOffset="-88604.45">20158 13237 764 0,'-4'0'164'0,"4"-9"-4"15,0 6-140-15,4 3-29 0,2 0-25 16,-1-4-21-16,2 4-108 0,-1-7-121 0,3-4-279 16</inkml:trace>
  <inkml:trace contextRef="#ctx0" brushRef="#br0" timeOffset="-87952.57">20793 12596 590 0,'24'-4'131'0,"3"9"0"15,-5 1-101-15,2 8-9 0,-4 4-9 0,-5 4-5 16,-9 6-2-16,-11 2 0 0,-8 5-1 16,-4-1 1-16,-12 2 2 0,-1 2 0 15,-8 2 0-15,4 0-1 0,1 1-1 0,2-1 0 16,9-4-3-16,3 2-6 0,7-3-7 15,5-6-6-15,7-2-6 0,0-4-2 16,6-3-3-16,1-4 0 0,4-6 6 16,2-4 5-16,0-6 6 0,-3-8 5 15,3-4 4-15,-7-4 2 0,0-7 1 16,-6-5 2-16,-10-9 4 0,-5-9 5 16,0-10 4-16,-4-2 4 0,0-8 2 15,3 0 1-15,3 5-1 0,6 1-3 16,7 11-5-16,0 6-5 0,9 3-4 15,4 8-1-15,1 6-3 0,3 1 0 0,-1 5-1 16,2 4-1-16,1 5-5 0,0 6-4 16,1 5-7-16,2 6-11 0,0-1-13 15,3 2-97-15,5 0-102 0,-3-2-244 16</inkml:trace>
  <inkml:trace contextRef="#ctx0" brushRef="#br0" timeOffset="-87629.24">21171 12418 589 0,'6'-24'150'0,"4"-1"1"0,4-1-45 0,1 8-73 16,6 7-15-16,1 4-10 0,2 3-5 15,6 4-1-15,-1-5 1 0,3 5 0 16,1 0 0-16,-1 6 3 0,-3 6 1 16,-3 8 2-16,-7 8 1 0,-8 11 0 15,-11 8 0-15,-12 6-1 0,-8 6-2 16,-11 3-1-16,-2 4-2 0,-6 3-2 0,-1 2-1 16,6-3 0-16,2-2-1 0,5-7 0 15,8-3-1-15,8-10-5 0,5-9-11 16,6-9-12-16,0-7-13 0,7-4-17 15,3-5-105-15,1-6-119 0,0-6-267 16</inkml:trace>
  <inkml:trace contextRef="#ctx0" brushRef="#br0" timeOffset="-87370.24">21150 12905 605 0,'-26'-27'155'16,"6"3"3"-16,5 5-86 0,4 7-19 0,4 1-19 15,12 8-13-15,7 3-9 0,11-5-6 16,8 5-4-16,5 0-2 0,14 0-7 15,5 0-11-15,3 0-10 0,1 7-15 16,-4-4-14-16,-5 0-103 0,2-3-114 16,-8 0-257-16</inkml:trace>
  <inkml:trace contextRef="#ctx0" brushRef="#br0" timeOffset="-86935.52">21698 12299 681 0,'0'-12'149'16,"8"-1"1"-16,4 5-114 0,7 8-15 0,7-5-13 15,5 5-5-15,6 0-2 0,5 0 0 16,3 0 1-16,0 6-1 0,-4 4 0 16,-2 2 0-16,-7 8 0 0,-7 6 0 15,-11 6 0-15,-7 12 0 0,-7 6 0 16,-8 3 0-16,-7 4 0 0,-7-1 0 15,-4 5-1-15,-2 1 1 0,0 2 0 0,-1 0 0 16,4-2-1-16,2-2 1 16,2-6-1-16,8-6-1 0,1-7-1 0,5-10-4 15,3-5-5-15,4-8-5 0,0-4-7 16,5-5-4-16,0-3-6 0,-5-6-6 16,0-8-5-16,-6-3-3 0,-2-6 0 15,-6-5 6-15,-3-5 9 0,-3 1 16 16,-2-2 24-16,-2 0 18 0,3 3 16 15,-1 2 11-15,4 6 5 0,4 3-3 16,8 4-11-16,6 4-13 0,12 6-11 0,9 0-9 16,9 4-5-16,11 2-6 0,8-1-9 15,4 0-10-15,0 0-19 0,2-1-110 16,2-4-118-16,-5-6-290 0</inkml:trace>
  <inkml:trace contextRef="#ctx0" brushRef="#br0" timeOffset="-85166.32">22411 12029 512 0,'4'-12'113'16,"-4"2"1"-16,4-1-86 0,-4 2-10 15,6 4-8-15,-3-1-3 0,4 1 1 16,-4 0 1-16,-3 0 2 0,4 1 3 0,-4 4 1 15,3-7 2-15,-3 7-1 0,0-3-3 16,3 3-1-16,-3 0-4 0,7 0-1 16,-1 0-4-16,5 4-1 0,1 2-1 15,3-1 0-15,0 4-1 0,5 2 1 16,-4 1 0-16,1 5 0 0,-4 0 0 16,-2 1 1-16,-2 1 0 0,-3 1 0 0,-6 0 1 15,0-2 1-15,-6-1 1 0,-4-1 2 16,-4-1 1-16,-1-1 0 0,-5-3 0 15,0 1-1-15,0-1-1 0,1 0-2 16,3 1-2-16,2-1-2 0,2 1 1 16,3 0-1-16,4-2-1 0,5 2 0 15,0 1 0-15,12-1 0 0,4 0 0 16,5 2 1-16,5-2-1 0,1 4 1 16,4-3 0-16,-2 2 0 0,-4 0 1 15,-2 2-1-15,-5 2 0 0,-6 0 0 0,-6 2 0 16,-6-2 0-16,-6 2 0 0,-9-1 0 15,-6-3 0-15,-8-1 0 0,-5-4 0 16,-7-3 1-16,-4-3-1 0,-1-6 1 16,-4-5 0-16,1-1 0 0,6-4 1 15,3 1 0-15,4 0-1 0,6-2-7 0,7 6-9 16,3 3-14-16,9 2-13 16,5 0-104-16,10-7-111 0,6 1-264 0</inkml:trace>
  <inkml:trace contextRef="#ctx0" brushRef="#br0" timeOffset="-83340.88">22816 11772 460 0,'6'-20'101'16,"0"7"1"-16,4 6-81 0,-2 7-1 0,3 0-2 16,0 10 1-16,0 6 2 0,1 12 0 15,1 15 1-15,-3 12-1 0,0 12-2 16,-2 11-3-16,-2 20-2 0,-3 15-4 16,-3 7-3-16,0 3-2 0,-4 8-2 15,-9 3 0-15,-4-4 0 0,-3-10 0 0,-7-11 1 16,-4-5 1-16,-6-7 1 0,-2-13 1 15,-1-8 0-15,-3-7 0 0,2-9 0 16,0-6-2-16,0-10-6 0,8-11-12 16,6-9-18-16,4-5-106 0,7-8-112 15,4-11-277-15</inkml:trace>
  <inkml:trace contextRef="#ctx0" brushRef="#br0" timeOffset="-82229.54">4062 11857 422 0,'0'-9'92'0,"0"2"1"0,5-1-64 16,-1 1-19-16,0 4-8 0,3-2-1 15,-7 5 1-15,3 0 6 0,-3 7 7 0,-7 4 5 16,-3 8 5-16,-3 5 3 0,-6 13 3 16,-1 9-2-16,-6 8-3 0,-1 10-7 15,0 18-6-15,1 13-4 0,5 8-4 16,1 4-1-16,2 12-2 0,5 7-1 16,7 2 1-16,6-10-1 0,0-9 0 15,6-4 0-15,7-7 0 0,7-14 0 0,4-11 1 16,2-11-1-16,5-8-4 0,5-7-9 15,-1-7-13-15,4-7-103 0,-2-6-104 16,-3-5-264-16</inkml:trace>
  <inkml:trace contextRef="#ctx0" brushRef="#br0" timeOffset="-80361.56">23117 13010 357 0,'0'0'94'0,"0"0"3"16,0 4-43-16,0-4-17 15,0 0-9-15,3 0-5 0,-3-4-5 0,6 4-5 16,-2-6-4-16,2 2-2 0,1-1-2 15,-2-1-1-15,-5 0-1 0,4 0 3 16,-4 1 2-16,0 0 1 0,0 0 1 16,0 5 0-16,-6-5 0 0,2 5 0 15,-3 0-3-15,0 0-3 0,-1 4 0 16,1-4-1-16,0 5 2 0,1-2 0 16,2-3 0-16,1 6 0 0,3-6 1 0,-3 0-1 15,3 4-1-15,0-4-1 0,0 0-1 16,3 0 0-16,-3 4 0 0,6-4-1 15,-2 0 1-15,3 0-1 0,-3 0 1 16,-1 0-1-16,2 0 1 0,-5 0 2 16,3 0 2-16,-3 0 0 0,0-4 1 15,-5 4 0-15,2-4 0 0,-3 0 0 16,1 4-1-16,-1-5-3 0,1 5-1 16,-1-4 0-16,1 4-1 0,-3 4 0 0,2-1 0 15,2 4-1-15,-2-1 0 0,2 2 0 16,-1 0 0-16,5 1-1 0,-5-1 1 15,5-1-1-15,0 0 1 0,0-2 0 16,0-1 1-16,5 0 0 0,1-4 1 16,-1 0 0-16,-1 0 0 0,2-5 0 15,-1 0 1-15,2-1-2 0,-1 0 1 16,-3 0-1-16,-3 2 0 0,4 4-1 0,-4-3-1 16,0 3 1-16,-7 5 0 0,0 2 0 15,-4 3 0-15,-1 1 0 0,-4 1 1 16,3 0 0-16,0 1 1 0,2-4 0 0,4-2 1 15,3 0 0-15,4-7 1 16,0 4 0-16,10-4 0 0,2 0 0 0,0 0-1 16,4-3 0-16,1-1 0 0,-3 0-1 15,1-2-1-15,-5 1 2 16,-2 1 3-16,-5-2 2 0,-3 1-1 0,0 2 1 16,-7 3-1-16,0-5 1 0,0 5-3 15,-2 0-2-15,-2 0-3 0,2 0-7 16,3 0-8-16,-1 0-11 0,1 5-15 15,6-5-110-15,-2 5-117 0,2-5-277 16</inkml:trace>
  <inkml:trace contextRef="#ctx0" brushRef="#br0" timeOffset="-79397.47">23293 13307 530 0,'-5'0'116'16,"1"-7"0"-16,4-1-91 0,0-2-10 15,9-4-7-15,2-4-3 0,6-3-2 0,9-5 0 16,4-3 0-16,7-4-1 0,4-6 1 16,2-4-1-16,-2 0 0 0,-1 0 1 15,-6 2 0-15,-3 4 2 0,-9 6-1 16,-5 10 1-16,-3 8 0 0,-7 6-1 15,-7 7 1-15,0 9-1 0,-10 7 2 16,1 9 3-16,-5 9 4 0,-5 9 3 16,-3 4 3-16,-2 3 1 0,-4 3 0 15,-3 2-1-15,-2-1-3 0,-3-2-3 0,3-2-4 16,2 1-2-16,5-4-3 0,4-4-2 16,3-5-6-16,7-3-7 0,10-8-7 15,2-3-9-15,8-9-13 0,11-3-15 16,1-6-94-16,6-6-101 0,2-4-240 15</inkml:trace>
  <inkml:trace contextRef="#ctx0" brushRef="#br0" timeOffset="-78908.8">23843 13235 465 0,'-12'0'115'16,"-2"0"4"-16,1 9-70 0,1 0-7 15,0 3-7-15,1 1-3 0,1 4-4 16,1 3-5-16,2-1-4 0,2 2-2 16,5 1-4-16,0 1-2 0,0 1-4 15,7-1-1-15,-1-2-1 0,7 0-2 16,-3-2-1-16,5-4 0 0,-1-1 0 15,0-1-1-15,0-5 0 0,3-2 0 16,-1-6 0-16,2 5 1 0,-3-5-1 0,3-4 0 16,-3-2 1-16,5-2-1 0,-2-3 0 15,-3-1 1-15,0-5-1 0,-1-3 0 16,0-3 0-16,-4-4 0 0,1-2 0 16,-4 0 1-16,-1-3 1 0,-4-1 1 15,-2-1 1-15,0 0 0 0,-2 2 1 16,-4 4 0-16,-3-1-1 0,-2 2 0 15,-3 5-2-15,-4 3-1 0,-1 6-1 0,-7 3 0 16,-1 5 0-16,-1 5 0 0,-4 0 1 16,2 10 0-16,-1 5 0 0,0 4 1 15,4 6 0-15,4 3 0 0,3 5-3 16,4-1-4-16,7 3-9 0,4 0-7 16,8-4-10-16,7-4-10 0,5-5-9 15,9-2-50-15,3-5-50 0,1-5-89 0,6-7-199 16</inkml:trace>
  <inkml:trace contextRef="#ctx0" brushRef="#br0" timeOffset="-78545.13">24221 13330 552 0,'-6'-8'118'0,"6"0"2"0,-4 8-97 16,-2 6-2-16,-2 4-1 0,0 3 2 15,-2 6 2-15,-1 2 0 0,-2 5 0 16,5 4-3-16,1-1-4 0,0 1-3 16,3-2-5-16,4-2-3 0,0-1-1 15,4-4-2-15,3-5-1 0,5-4 0 0,4-3 0 16,4-5-1-16,0-4 1 16,6 0 0-16,0-12 0 0,0 1 0 0,0-8-1 15,-1-8 0-15,-2-8 0 0,-2-3-1 16,-2-6 0-16,-5 2 0 0,-3 0-1 15,-5 6 1-15,-6 7-1 0,-6 8 1 16,-6 8 0-16,-2 5 0 0,-7 8 1 16,-4 6-1-16,-3 4 1 0,-5 12-1 15,0 6 1-15,-1 6-4 0,-2 9-7 16,7 0-6-16,0 2-7 0,6-3-11 0,4-4-11 16,10-4 31-16,9-9-131 15,2-6-102-15,16-8-258 0</inkml:trace>
  <inkml:trace contextRef="#ctx0" brushRef="#br0" timeOffset="-78121.63">24597 13383 439 0,'0'-9'124'0,"5"-3"2"0,-5 3-7 0,7 9-85 16,-5 0-11-16,-2 8-7 15,0 5-2-15,0 9-2 0,-3 7 1 0,-6 4 1 16,2 4 3-16,-1 0-2 0,0 0 0 16,1-2-3-16,2-3-1 0,5-5-2 15,0-3-1-15,7-2-2 0,1-3-1 16,8-3 0-16,0-7-1 0,5-2-1 15,4-7 0-15,2-7-1 0,-1-5 1 16,4-3-1-16,-1-9 0 0,-3-1-1 16,-5-7 0-16,-7-8 0 0,-3-6-1 0,-11-4 0 15,-5-1 0-15,-8 5 1 0,-6 5 0 16,-4 9 1-16,-7 13 0 0,1 13 0 16,-4 17 0-16,-1 10 0 0,-4 12-3 15,3 7-8-15,2 7-12 0,3 5-15 16,7 2-91-16,3-1-26 0,3-4-104 15,11-7-210-15</inkml:trace>
  <inkml:trace contextRef="#ctx0" brushRef="#br0" timeOffset="-76632.95">24923 13034 377 0,'-14'0'100'16,"-1"0"9"-16,4-5-45 0,4-3-3 0,7-1-4 15,-3 2-2-15,3 0-3 0,0-2-7 16,0 4-8-16,0 1-9 0,0 4-9 16,3 0-6-16,4 0-5 0,5 0-1 15,7 0-1-15,8 0 1 0,5 0 0 16,4 0 0-16,9-5 0 0,1-3-1 16,2-1-1-16,2 1-3 0,-3-1 0 15,0 2-2-15,-2 2-7 0,-6 5-11 0,-10 0-10 16,-5 5-14-16,-16 6 16 0,-8 2-129 15,-14 2-113-15,-10-1-269 0</inkml:trace>
  <inkml:trace contextRef="#ctx0" brushRef="#br0" timeOffset="-76334.61">24841 13276 550 0,'7'0'128'15,"6"4"4"-15,6-4-85 0,4 7-9 16,7-7-4-16,4 5-4 0,1-5-4 16,3 0-3-16,-4 0-4 0,-1 4-6 15,0-4-5-15,-6 0-4 0,-1 0-7 0,-5 0-12 16,-3 0-14-16,-3 0 81 16,-5 4-203-16,-3 0-129 0,-7-4-346 0</inkml:trace>
  <inkml:trace contextRef="#ctx0" brushRef="#br0" timeOffset="-74825.38">2091 14686 243 0,'3'6'89'0,"-3"-2"4"16,0 0-8-16,-4-4-17 0,-2 4-15 15,3-4-15-15,-4 0-7 0,1 3-2 0,-1-3 1 16,-2 0 0-16,0 0 1 0,-3-3-2 16,0 3-5-16,-1-7-4 0,0 7-5 15,1-5-4-15,0 5-5 0,2 0-2 16,-1 0-2-16,2 8-2 0,2-4 0 15,0 1 0-15,0 1 0 0,2-1 1 16,5 0 1-16,-2 1 1 0,2-3 2 0,0 2 0 16,7 1 1-16,1-1 0 0,5 1 0 15,7-1-1-15,6 0 0 0,6 2-1 16,3-2-1-16,11 1 0 0,6-6 0 16,2 6-1-16,-1-2 1 0,4-4-1 15,-2 0 0-15,-1 0 0 0,-4-6 0 16,-7 2-1-16,-5-1 1 0,-5-1 0 15,-6 1-2-15,-8 5-5 0,-9-5-6 16,-6 5-8-16,-6 0-13 0,-9 3-15 16,-3-3-97-16,-8 7-107 0,-4-1-246 0</inkml:trace>
  <inkml:trace contextRef="#ctx0" brushRef="#br0" timeOffset="-74311.74">2220 15073 463 0,'-3'0'97'0,"-3"0"0"16,2 0-84-16,-1 6-7 0,-4-2-4 15,0 0-1-15,-1 0 0 0,-1 2 2 16,-2-3 3-16,1 1 5 0,-2 1 4 16,2-5 4-16,-2 4 4 0,4-4 1 15,0 0 1-15,0 0-1 0,1 0-1 16,3 0-4-16,1 0-2 0,2 0-3 16,-3 0-2-16,6 0-2 0,0 0-3 15,-2 0-4-15,2 0-1 0,0 0-1 16,2 0-1-16,-2 0 2 0,11 0 2 0,-3 0 3 15,6 0 2-15,6 0 1 0,7 0 0 16,8-4 0-16,4 4-1 0,8-7-3 16,3 3-2-16,9 0-1 0,0 0-2 15,1 4 1-15,-1-6-2 0,1 6 1 16,-6-6 0-16,-2 3 0 0,-12 3-1 16,-7-5 0-16,-7 5 0 0,-9-4 2 15,-13 4 0-15,-6 0-1 0,-16 0 1 16,-5 0 1-16,-14 0-1 0,-10-4 0 0,-7 4-1 15,-9 4 0-15,2-1-2 0,-5 4-1 16,0 0-3-16,5 1-5 0,5 6-6 16,7-1-6-16,2 0-15 0,8-1-37 15,7 2-72-15,12-2-99 0,9-4-231 16</inkml:trace>
  <inkml:trace contextRef="#ctx0" brushRef="#br0" timeOffset="-31987.21">3550 14820 394 0,'-9'0'84'0,"2"0"0"0,5 0-67 0,2 5-2 16,0-5 1-16,0-5 1 0,6 1 4 15,2-4 4-15,6-5 2 0,5-5 1 16,8-5-5-16,6-6-3 0,8-3-2 16,3-3-2-16,2-4-5 0,-1-4-3 15,-3 0-2-15,-1 1-1 0,-4 2-1 16,-9 1-2-16,-1 4 0 0,-8 6 2 0,-1 9 2 15,-9 6 0-15,-4 1 1 16,-5 7-1-16,-12 6 1 0,-4 11-2 0,-5 6 0 16,-1 10-3-16,-5 10 2 0,1 8 3 15,-2 7 1-15,1 5 2 0,-3 4 0 16,7 1 2-16,-1-2-2 0,4 0-2 16,9-1-2-16,7-2-1 0,4-5-2 0,9-7-1 15,6-3-1-15,2-6-1 0,1-9-3 16,-3-3-6-16,3-7-10 0,-4-2-14 15,-1-3-107-15,-1-2-111 0,3-4-271 16</inkml:trace>
  <inkml:trace contextRef="#ctx0" brushRef="#br0" timeOffset="-31186.47">4676 14440 337 0,'0'0'84'0,"-5"3"4"0,5-3-31 15,0 0-29-15,0 0-1 0,0 0 3 16,-4 0 1-16,-4 0 1 0,1 0 2 16,-5 0-2-16,-1 0-2 0,2-4-5 15,0 4-3-15,5-8-4 0,0 1-5 16,6 1-5-16,0-3-3 0,6 2-3 15,8-3-2-15,-1-1 1 0,5-1 0 0,2 1 1 16,1 4 0-16,3 4 2 0,-1 3 0 16,1 9 0-16,-4 6 0 0,-1 11 0 15,-3 8-1-15,-8 7 0 0,-8 6-1 16,-5 8 0-16,-11 1 0 0,-4 5-1 16,-3 1 1-16,-6-2-1 0,-3-3 0 15,2-3 1-15,0-5 0 0,5-5 1 16,-3-6 1-16,3-7-1 0,5-6 0 15,7-3 0-15,7-5-2 0,10-5 0 0,11-2-1 16,10-3 0-16,7-7 1 0,12 0 0 16,5-4 1-16,6-2 1 0,0-2-1 15,0-3 1-15,-3 0-2 0,2 0-7 16,-8 5-12-16,-6 1-18 0,-11 5-104 16,-9 13-113-16,-6-1-275 0</inkml:trace>
  <inkml:trace contextRef="#ctx0" brushRef="#br0" timeOffset="-25586.07">5566 14339 365 0,'-20'0'85'0,"6"0"4"0,-7 8-55 16,1 3-4-16,1 6-1 0,-3 6 0 15,-1 8 2-15,3 5 1 0,-4 7-3 16,1 5-3-16,4 6-5 0,-1 0-4 15,5 1-5-15,3-3-3 0,7 0-5 16,5-3-1-16,12-5-2 0,5-6 0 16,5-8 0-16,1-9 0 0,2-11-1 15,1-10 2-15,1-8 0 0,-1-10 1 0,-4-5 1 16,-4-7 1-16,-3-2-1 0,-4-4 0 16,-8-3 0-16,-3 1-1 0,-14 2 0 15,-2 4-1-15,-7 3 0 0,-6 9-1 16,-5 5 1-16,-3 10-1 0,-9 9 0 15,0 10 0-15,3 8 0 0,3 5-1 16,4 8 1-16,9 6-1 0,11 7-2 0,10 1-9 16,21-2-11-16,10-4 55 0,10-2-161 15,8-4-110-15,11-10-289 0</inkml:trace>
  <inkml:trace contextRef="#ctx0" brushRef="#br0" timeOffset="-24969.83">6300 14386 371 0,'-13'-29'102'0,"-2"-3"6"16,-3 1-22-16,2 3-35 0,-3 3-10 16,-6 5-7-16,5 2-4 0,0 7-6 15,-6 11-5-15,-3 6-6 0,-4 10-6 16,0 10-2-16,3 9-1 0,5 8-1 16,-1 8 1-16,10 0-1 0,10-2 0 0,6-4-1 15,5-8 0-15,9-10-1 0,9-8 1 16,6-15-1-16,5-4 1 0,5-11-1 15,2-7 0-15,-1-8 0 0,-1-4-2 16,-6 0 0-16,-4-2-1 0,-9 3 0 16,-5 5-2-16,-6 9-1 0,-4 10 1 15,-5 11 0-15,-12 12 1 0,3 11 0 16,-4 5 1-16,-4 9 1 0,2 6 3 16,-4 5 1-16,-6-3 2 0,3 2 2 0,-5-1 2 15,-4 0 2-15,-2-2 0 0,0-3 0 16,-1-7-1-16,7-2-1 0,-2-7-2 15,6-7-2-15,2-7-8 0,1-4-7 16,1-7-12-16,-1-6-15 0,1 0-104 16,-5-11-109-16,0-8-266 0</inkml:trace>
  <inkml:trace contextRef="#ctx0" brushRef="#br0" timeOffset="-22943.59">7458 14365 393 0,'0'-11'101'0,"0"-3"7"0,0 1-52 0,-3-8-7 16,-2-2-3-16,-1-3-3 0,-1-2-4 15,0 0-5-15,-1-4-7 0,1 0-6 16,-2 3-8-16,1 4-4 0,1 5-5 16,-2 5-3-16,-3 7-1 0,-4 12 0 15,-6 7 0-15,-1 9 0 0,-1 7 0 16,-4 7 0-16,1 5 0 0,-19 41 1 15,33-44-1-15,6-1 0 0,7-7 0 16,5-7-1-16,10-9 1 0,8-6 1 16,8-6-2-16,3-11-2 0,5-3-2 15,-5-3-1-15,3 2-1 0,-8 2-1 16,-4 4 0-16,-10 9 1 0,-5 7 1 16,-10 11 3-16,0 9 2 0,-10 10 0 15,-3 7 1-15,-7 4 1 0,-3 2 1 16,-7 2 1-16,-3-2 1 0,-1-4 1 0,-4-3 3 15,2-6 2-15,-2-3 2 0,4-4 2 16,2-7-2-16,10-6 1 0,-2-5-3 16,5-4-4-16,5-3-8 0,1-5-10 15,6 0-11-15,0-10-14 0,2-2-33 16,3-4-73-16,2-1-98 0,2-4-220 16</inkml:trace>
  <inkml:trace contextRef="#ctx0" brushRef="#br0" timeOffset="-22505.01">8107 14258 510 0,'25'-12'123'0,"1"2"2"0,-4 2-78 15,-3 8-13-15,-4 0-8 0,-5 9-6 16,-5 1-3-16,-5 6-1 0,-11 7 2 16,-4 4 0-16,-7 8 0 0,-8 7-1 0,-7 5-4 15,-3 7-2-15,-2 3-3 0,1-1-2 16,-3-2-3-16,9-3-1 0,4-2-2 16,6-3-1-16,12-5-3 0,5-4 0 15,8-5-1-15,8-7 0 0,5-6 0 16,7-11 0-16,3-8 2 0,-2-7 0 15,4-10 2-15,-3-9-1 0,2-4 0 16,-5-8 1-16,-5-6 0 0,-9-6 0 16,-8-4 0-16,-10-8 2 0,-4 1 1 15,-8-2 0-15,-4 4 0 0,0 9 0 16,3 8 1-16,9 6-2 0,6 12-1 0,11 8 0 16,8 5-2-16,10 3-4 0,11-3-8 15,10 5-16-15,7 6-113 0,2 0-115 16,4 5-290-16</inkml:trace>
  <inkml:trace contextRef="#ctx0" brushRef="#br0" timeOffset="-21066.87">8834 14205 375 0,'-6'0'97'0,"1"0"2"16,5 0-45-16,-5-4-20 0,5 4-13 16,0-5-6-16,0 1-7 0,4 1-3 15,0 0-1-15,-1-3-2 0,3 6 1 16,-6-4 2-16,5 4 1 0,-5-5 4 0,2 5 2 16,-2 0 2-16,0 0 0 0,-2 0 0 15,2 0-2-15,-6 0-2 0,6 0-3 16,-6 0-4-16,1 0 0 0,5 4-2 15,-2-4 0-15,2 4-1 0,0-4 1 16,0 5-1-16,0-5 0 0,0 0 1 16,4 0 0-16,-4 0 1 0,3 0 1 15,-3 0 2-15,4-4 0 0,-4 4 1 0,0-4 0 16,0 4 0-16,0 0-1 0,0 0-2 16,-7 4 0-16,-1 10-1 0,-1 6 0 15,-4 6 0-15,0 10-1 0,0 9 2 16,0 7-1-16,3 1 0 0,3-2 1 15,4-5-1-15,3-3 0 0,3-11 0 16,7-8 0-16,9-8 0 0,1-6 0 16,9-10 0-16,2 0 0 0,5-11-1 0,-2-7-1 15,1-7 0-15,-5-8 0 0,-3-5-1 16,-5-4 0-16,-4-3 0 0,-6 0 1 16,-2 5-1-16,-8 7 1 0,-2 9 0 15,0 8-1-15,-7 11 0 0,-4 10-1 16,-1 11 2-16,-2 12 0 0,-2 11 2 15,-1 9 1-15,1 8 1 0,-4 5 0 0,4 4 1 16,-1-2 0-16,4-3-1 0,0-4-3 16,5-3-7-16,3-3-11 0,5-4-18 15,6-7-98-15,6-2-106 0,3-9-261 16</inkml:trace>
  <inkml:trace contextRef="#ctx0" brushRef="#br0" timeOffset="-20872.19">9305 14888 545 0,'-7'21'116'0,"-7"4"0"0,-2 11-98 16,0 5-11-16,-3 3-3 0,1 2-9 0,2-2-19 15,1-1-92-15,2-6-94 0,5-5-241 16</inkml:trace>
  <inkml:trace contextRef="#ctx0" brushRef="#br0" timeOffset="-20516.45">9770 14189 505 0,'-15'16'121'16,"-6"5"3"-16,-5 19-84 0,-1 15-2 15,1 11-5-15,-1 2-5 0,1 1-6 16,9-6-6-16,7-8-4 0,10-11-2 16,7-19-3-16,13-11-3 0,8-10 0 0,11-10 0 15,8-9-3-15,4-6-4 0,2-9-1 16,-1-8-2-16,-6-9-1 0,-4-1-2 15,-9 0-1-15,-9 4 0 0,-8 7 2 16,-5 12 1-16,-9 14 0 0,-2 16 2 16,-8 15 0-16,-4 16 3 0,-4 9 1 15,-3 9 3-15,-6 6 1 0,-1 1 0 0,-1 4 1 16,-1 1 0-16,2 0-1 0,0-3-4 16,7-1-13-16,4-6-16 0,2-1-99 15,3-6-105-15,6-9-262 0</inkml:trace>
  <inkml:trace contextRef="#ctx0" brushRef="#br0" timeOffset="-19737.95">10926 13791 271 0,'0'0'76'16,"-8"-4"8"-16,0 4-35 0,-3 0 0 15,-2 0 1-15,-2 0 0 0,-3 4-2 16,2 2-7-16,-3 2-5 0,1 6-5 0,1 1-7 16,-1 9-4-16,0 5-5 0,5 8-4 15,0 5-2-15,4 1-3 0,-1 6-1 16,2 3 0-16,8 0-2 0,-2 4-1 16,2-5 0-16,9 2-1 0,1-3 0 15,4-4-1-15,6-6 1 0,3-5-1 0,8-10 1 16,1-5-1-16,2-8-1 0,0-5-5 15,4-7-9-15,1 0-11 0,-3 0-23 16,2-9-79-16,-4-1-95 0,-1-2-220 16</inkml:trace>
  <inkml:trace contextRef="#ctx0" brushRef="#br0" timeOffset="-19052.31">11203 14060 417 0,'0'-3'112'0,"6"-2"7"15,-6 5-55-15,0-5-13 0,0 5-8 16,-4-7-8-16,-2 3-8 0,-5 0-7 15,-5 4-4-15,-6 0-3 0,-6 5-2 16,-8 2-1-16,-5 2-1 0,-6 8-1 16,-7-1-2-16,0 1-1 0,-3-2-2 0,-2-1-2 15,5-1-6-15,3 0-6 0,10-1-7 16,8-2-11-16,12-1-11 0,9-1-13 16,12-3-84-16,14-5-93 0,9 4-217 15</inkml:trace>
  <inkml:trace contextRef="#ctx0" brushRef="#br0" timeOffset="-18732.32">11190 14180 429 0,'-7'6'105'0,"-12"8"6"0,-10 4-61 15,-10-3-5-15,-7 4-5 0,-7 2-7 16,-6 4-4-16,5-2-3 0,1-2-6 16,2-6-7-16,10 0-12 0,7-1-15 15,7-7-19-15,9-7-97 0,11 0-105 16,7-13-255-16</inkml:trace>
  <inkml:trace contextRef="#ctx0" brushRef="#br0" timeOffset="-17971.73">11207 14816 525 0,'0'-7'114'0,"0"3"3"0,-5 4-86 0,-1 0-6 15,-9 10-3-15,-9 1 6 0,-3 2 5 16,-13 6 2-16,-8 1 1 0,-15 6-2 16,-11-1-1-16,-4 1-4 0,-9 2-5 15,-5 0-5-15,-3-3-6 0,-1 1-10 16,13-7-12-16,5-2-16 0,12-4-14 15,18-4-18-15,16-9-105 0,19 0-119 0,13 0-267 16</inkml:trace>
  <inkml:trace contextRef="#ctx0" brushRef="#br0" timeOffset="-17529.59">10930 15407 492 0,'13'-8'113'0,"1"-4"5"16,-1-6-82-16,2 0-4 0,-2-6 1 15,1-3 1-15,-3-3-1 0,-4-2-2 16,-7 1 0-16,0-4 0 0,-7 1-1 16,-6 5-2-16,-7 6-6 0,-11 7-3 15,-4 12-4-15,-8 9-4 0,-5 14-4 0,-1 7-4 16,-3 12-2-16,0 2 0 15,5 9-1-15,9 5 0 0,8-1 0 0,11-3-1 16,12-2 0-16,15-10-2 0,11-6 0 16,14-12 0-16,15-14-1 0,10-14-3 15,4-12-3-15,3-8-1 0,0-6 0 16,-5-8 1-16,-7-7-1 0,-13 4 2 16,-12 3 5-16,-9 8 4 0,-8 5 3 15,-11 11 0-15,-17 10-1 0,-2 15 1 16,-8 11 1-16,-1 4-1 0,-5 14 1 15,1 10 2-15,3 4 3 0,5 3 2 0,4-2 2 16,13-3 1-16,7 2 0 0,12-9 0 16,7-9-3-16,10-10-1 0,10-12-3 15,10-10-12-15,2 0-21 0,5-13-24 16,-2-4-117-16,-3-10-132 0,-2-7-318 16</inkml:trace>
  <inkml:trace contextRef="#ctx0" brushRef="#br0" timeOffset="-12735.31">1654 16557 353 0,'-6'-5'82'0,"6"-4"7"0,-7-1-45 15,7 0-12-15,-4-3 1 0,1-3 3 16,-3-3 5-16,2 0 0 0,-2-6-5 16,0 0-3-16,1-2-4 0,-3-1-3 15,-2-3-3-15,0 3-3 0,-6 0-5 16,-4 5-2-16,-1 4-2 0,-5-1-3 16,-3 8-2-16,-1 5-1 0,-4 7-1 0,1 0-2 15,-4 8 0-15,-3 8-1 0,2 7 0 16,-1 7-1-16,4 7 1 0,6 7-1 15,5 3 0-15,8 2 1 0,12-4-2 16,8-2 1-16,7-11-1 0,8-3 0 16,10-13 0-16,7-4 1 0,5-12-1 15,1-8 0-15,5-10 1 0,5-6 1 16,-5-8-1-16,-4-1 1 0,-6-1-1 0,-5 2 1 16,-6 5 3-16,-11 5 1 0,-8 11 2 15,-7 11-1-15,-7 0 0 0,-3 13 1 16,-6 7-1-16,-1 7-3 0,1 5-1 15,1 3-2-15,2 1 0 0,4 2 1 16,4-3-1-16,10-3-1 0,4-4 0 16,7-3 0-16,5-8 0 0,8-6 0 15,8-11 0-15,9-9 0 0,1-6 0 0,2-8-1 16,-3-7 0-16,-2-4 0 0,-7-1 0 16,-8 2 1-16,-13 4 1 0,-3 3 3 15,-9 8 2-15,-4 5 1 0,0 10-1 16,-7 8 1-16,3 5 0 0,-2 5-2 15,6 3-2-15,0 6-2 0,0-1 1 16,7 3-2-16,2-3 1 0,2-3 0 0,8-4-1 16,1-4 0-16,5-6 0 0,3-6 1 15,2-4 0-15,0-8-1 0,2-4 1 16,-4-5 0-16,-2-3 1 0,-6-3-1 16,-7 1 0-16,-4 1 1 0,-5 3 0 15,-4 4 1-15,-6 5 0 0,4 6 0 16,-3 7-1-16,5 0 0 0,0 4-1 15,9 4 0-15,5 2-2 0,3 0 1 16,8-1 0-16,2-4 0 0,6-5 0 16,5-3 1-16,4-7-1 0,-2-5 1 0,3-3 0 15,-2-6 0-15,-5 1 0 0,-4 0 0 16,-6 2 0-16,-13 2 1 0,-3 1 1 16,-10 3 1-16,-15 8 0 0,-1 3 2 15,-14 4-1-15,0 4 1 0,-8 6 0 16,4 6 0-16,1 5-1 0,5 3-2 0,5 2 0 15,10 6 0-15,11 1-2 0,8 1 0 16,8-3 0-16,7-4-1 0,11-3 0 16,7-5 0-16,2-6 0 0,12-9 0 15,1-4 0-15,-1-11 0 0,-1-5 0 16,0-6 0-16,-7-5 1 0,-6-3-1 16,-10 1 1-16,-3 0 0 0,-6-1 0 15,-7 6 0-15,1 4 1 0,-7 4-1 16,3 5-1-16,0 2 1 0,1 5-1 15,2 4 0-15,3 0 1 0,7 6 0 16,-1 1 0-16,2 3 0 0,0 2 0 0,1 2 0 16,-5-2 2-16,-3 4 0 0,-8 1 3 15,-9-1 2-15,-5 3 1 0,-5 2 2 16,-10 3 1-16,-5 1-1 0,-1-2-2 16,0 0-3-16,5-1-2 0,2-4-3 15,7-3-2-15,12-3-3 0,10-6-1 16,10-1-1-16,13-5-1 0,9-5 0 0,10-5 0 15,7-3 3-15,6-9 0 0,2-1 2 16,0-3 2-16,-2-4 2 0,-4 0 2 16,-7-1 4-16,-8 0 3 0,-12 7 6 15,-12 0 7-15,-14 4 3 0,-19 6 1 16,-5 4-2-16,-12 10-3 0,-7 0-3 16,-7 10-6-16,-3 5-7 0,1 6-4 15,7 5-1-15,3-1-1 0,4 0 0 16,10 2-1-16,8-4-1 0,12-1-3 0,10-5-1 15,5-5 0-15,12-5-2 0,7-7 0 16,12-6-1-16,6-7 2 0,2-4 2 16,2-4 1-16,-8 2 1 0,-3 2 1 15,-12-1 2-15,-10 7 4 0,-11 6 0 16,-7 5 0-16,-10 5 1 0,-1 9 0 16,-7 4 0-16,3 6-1 0,-2 1-2 0,0 1-2 15,6 1 1-15,6-4-1 0,5-6 0 16,7-3 0-16,3-7 1 0,8-7-1 15,7 0-2-15,2-11-11 0,1 1-22 16,1 0-19-16,0-1 7 0,-1 1-134 16,-3-2-133-16,-1-4-306 0</inkml:trace>
  <inkml:trace contextRef="#ctx0" brushRef="#br0" timeOffset="-12055.37">4512 16323 623 0,'-22'-14'141'0,"-2"2"-1"15,3 12-98-15,0 14-15 0,-3 6-17 16,-3 11-9-16,-2 4-1 0,-1 5 0 16,7 3 0-16,2-4 0 0,7-6-1 15,10-6-2-15,8-9 0 0,12-8 0 16,6-10 0-16,2-8 0 0,4-5 0 15,-1-6 1-15,2-3 2 0,-6 3 0 16,-5 0 0-16,-3 10 0 0,-7 9 1 16,-3 16 1-16,-5 10-1 0,-5 13 1 0,-3 11 1 15,-1 8 0-15,-2 9-2 0,-1 5 1 16,0 1-2-16,-2 0 1 0,3-4-1 16,-5-5 0-16,2-3 3 0,-7-9 4 15,-4-7 5-15,-3-8 5 0,-1-7 3 16,2-9 2-16,0-8 1 0,4-10-2 15,1-6-5-15,9-17-6 0,9-10-10 16,6-12-11-16,11-14-10 0,14-14-3 16,12-11 0-16,14-10-1 0,17-3 1 0,8 0 6 15,10-2 11-15,6 2 10 0,1 9 3 16,-4 5 1-16,-3 15 1 0,-16 7 0 16,-12 13 3-16,-17 12 2 0,-14 7 2 15,-17 9 0-15,-12 10 0 0,-20 7 0 16,-7 15 0-16,-9 3-2 0,-6 12-4 15,-7 10-1-15,0 8 1 0,9 7 2 0,5-3 0 16,9-4-1-16,15-3 0 0,11-7-2 16,19-9-3-16,14-8-3 0,7-14-2 15,12-7-4-15,6 0-11 0,10-11-19 16,5-3-21-16,-3-7-117 0,-2-7-132 16,-8 2-315-16</inkml:trace>
  <inkml:trace contextRef="#ctx0" brushRef="#br0" timeOffset="-10806.15">3241 16913 488 0,'-6'-7'119'15,"4"-1"4"-15,-2 0-74 0,4 3-10 16,-6 0-10-16,6-1-6 0,-3 0-5 0,3-1-2 15,-5-2-1-15,5 0 0 0,0 0 0 16,0-5 0-16,0 0 1 0,0-1 1 16,0-3 1-16,0 1 0 0,-6 1-1 15,0-2-1-15,-3 5-3 0,-9 5-2 16,-2 8-4-16,-12 11-1 0,-5 10-3 16,-6 15 0-16,-4 15-2 0,-1 12-1 15,-5 10 1-15,0 11-1 0,7 1 1 16,8 6-1-16,6-3 0 0,14-6 0 15,14-3 1-15,12-8-1 0,17-8-1 0,7-10 1 16,10-13 0-16,9-12-1 0,4-10 1 16,5-10-2-16,4-8-3 0,2-11-7 15,0-1-6-15,-5-3-6 0,-4-3-11 16,-9 1-17-16,-9 2-106 0,-9 3-110 16,-11-3-269-16</inkml:trace>
  <inkml:trace contextRef="#ctx0" brushRef="#br0" timeOffset="-10106.02">3677 18080 358 0,'-7'12'96'0,"1"-5"5"0,-1-1-48 15,1-2-7-15,0-1-8 16,0-3-8-16,3 4-8 0,-1-4-5 0,4 0-5 15,0-5-4-15,0-1-2 0,-5-5-2 16,5-10-1-16,-2-7 0 0,2-9 0 16,-5-8 0-16,5-7 1 0,0-4 3 15,10 0 4-15,-1 6 5 0,5 7 2 16,6 6 1-16,6 13 2 0,5 8-1 0,1 11-4 16,-3 8-4-16,3 10-5 0,-6 6-2 15,-5 6-3-15,-8 8 1 16,-6 4-1-16,-7 3 0 0,0 1 1 0,-7 0-1 15,1-6 1-15,-1 1-1 0,2-6 0 16,5-6-1-16,0-9-1 0,12-7 0 16,6-3-2-16,3-5-2 0,6 6-1 15,4-1-2-15,-2 3 0 0,1 4 0 0,-7 6 0 16,-10 9 2-16,-13 5 2 0,-9 5 3 16,-15-3 7-16,-5 6 7 0,-8 3 9 15,-11 1 7-15,-5-6 6 0,1-7 1 16,0-9-1-16,6-2-5 0,4-14-9 15,2-14-19-15,10-13-22 0,15-8-20 16,6-10-17-16,9-5-14 0,9-1-101 16,5 7-115-16,7 3-246 0</inkml:trace>
  <inkml:trace contextRef="#ctx0" brushRef="#br0" timeOffset="-8438.75">6273 16438 401 0,'-13'0'115'0,"1"6"8"0,3-6-29 15,1 0-34-15,2 0-10 0,6 0-8 16,0-8-8-16,13-5-8 0,5-5-8 16,11-6-5-16,6-8-7 0,11-9-3 15,7-4 0-15,0-1-2 0,0-3 1 16,1 1-1-16,-3 0 0 0,-6 6 0 16,-11 7-1-16,-7 10 0 0,-6 5 1 15,-10 17 0-15,-11 17 1 0,-11 17 0 0,-9 11 1 16,-2 15 1-16,-6 11 1 15,-4 11 1-15,1 3 2 0,2-1 1 16,-1-4 0-16,8-4 1 0,2-6-1 0,5-11-1 16,3-12-1-16,1-8-5 0,6-10-12 15,5-8-13-15,9-9-15 0,0-9-117 16,6 0-123-16,4-6-298 0</inkml:trace>
  <inkml:trace contextRef="#ctx0" brushRef="#br0" timeOffset="-7721.73">7035 16178 526 0,'0'-3'118'0,"0"3"0"16,-3-6-87-16,3 6-11 0,0 0-10 15,0 0-6-15,0 0-3 0,0-3-1 16,-5 3 1-16,5 0 1 0,0 0 3 15,-2 0 3-15,2-4 2 0,-6 4 1 16,0 0 2-16,-1 0 0 0,-5 4 0 0,4-1-2 16,-4 3-3-16,-2-1-1 0,2 1-1 15,-1-2 1-15,6-4 0 0,0 3-1 16,2-3 0-16,5-9 0 0,7 1-1 16,5-5-2-16,7-2 0 0,1-4-2 15,1-3 1-15,5-1 1 0,1 1 2 16,-1 6 1-16,0 2 0 0,-2 7 1 15,-2 7-1-15,-1 4 1 0,-8 8-2 16,1 9-1-16,-6 3-1 0,-4 8 0 16,-4 9-1-16,-12 7 1 0,-3 5-1 0,-4 6 1 15,-7 3-2-15,-1 2 1 0,-6 0 0 16,0-5 1-16,1-5 3 0,4-4 2 16,2-9 1-16,6-7-1 0,6-8 1 15,8-5-1-15,6-4-1 0,12-9-5 16,8-4-1-16,8-4-3 0,6-4-2 15,10-6-6-15,8-4-7 0,4 0-9 16,4 0-8-16,-3-2-8 0,-1 3-13 0,-5 0-99 16,-3 8-105-16,-6 1-251 0</inkml:trace>
  <inkml:trace contextRef="#ctx0" brushRef="#br0" timeOffset="-7451.95">7564 16713 573 0,'0'4'128'0,"6"1"1"0,-2 2-90 16,3 4-19-16,2-3-12 0,3 0 0 16,5-4 2-16,2-4 3 0,8-12 2 15,10-8 1-15,4-7 0 0,4-7-1 16,2-10-3-16,-1-5-5 0,-5-6-2 16,-4 1-2-16,-14-3-2 0,-10 1 0 15,-13 4-1-15,-3 4-1 0,-14 11 0 0,-11 9-1 16,-10 9 0-16,-5 14 1 0,-8 11-1 15,2 13 2-15,-2 10-1 0,1 9 0 16,8 9-2-16,9 6-3 0,7 0-4 16,10 4-7-16,5-3-11 0,11 0-15 15,6-8-100-15,6-3-106 0,7-5-260 16</inkml:trace>
  <inkml:trace contextRef="#ctx0" brushRef="#br0" timeOffset="-6892.02">8051 15986 325 0,'0'-9'32'16,"0"2"-32"-16,0 0-115 0,0 3-127 15</inkml:trace>
  <inkml:trace contextRef="#ctx0" brushRef="#br0" timeOffset="-6557.2">8066 15937 261 0,'5'-4'154'16,"-5"0"-9"-16,0 1-62 0,0-1-16 0,0-1-12 15,-5 1-8-15,0 0-5 0,-1 0-4 16,-2-1-5-16,2 2-6 0,-2 3-5 16,0-6-3-16,0 6-4 0,-1 0-3 15,-3 0-4-15,0 0-1 0,-5 7 2 16,-3 4 3-16,-7 7 2 0,-6 9 2 15,-4 6-1-15,-3 10 0 0,-8 7-1 16,2 4-6-16,4 9-17 0,3 2-20 0,9 0-20 16,8 1-116-16,8-5-126 0,9-5-304 15</inkml:trace>
  <inkml:trace contextRef="#ctx0" brushRef="#br0" timeOffset="-6178.61">8704 15976 592 0,'0'-45'141'16,"-14"4"4"-16,0 5-93 0,-10 13-12 16,-5 11-8-16,-4 12-6 0,-4 15-4 15,-8 14-5-15,-1 8-1 0,-1 10-3 0,5 3-2 16,6 4-3-16,7-4-3 0,7-2-4 15,15-7-1-15,10-9-2 0,14-9-1 16,6-6 0-16,10-17 0 0,5-6-1 16,4-10 0-16,1-7 1 0,0-8 0 15,-7-4 0-15,-5-1 1 0,-6 2 1 16,-9 5 0-16,-4 6 1 0,-7 7 0 16,-5 8 0-16,0 14 0 0,-5 10-1 15,1 11 1-15,-3 8-1 0,3 10 1 16,-2 7 0-16,0 4 0 0,-1 3 0 15,-4 1 0-15,2-1 0 0,-4 2 0 0,-4-4 0 16,-3-3 0-16,-2-6 1 0,-4-7-1 16,-5-5 1-16,-2-9-3 0,-3-8-11 15,-1-6-14-15,1-6-15 0,-1-7-114 16,4-3-121-16,3-10-295 0</inkml:trace>
  <inkml:trace contextRef="#ctx0" brushRef="#br0" timeOffset="-4905.79">9864 16024 442 0,'9'-22'118'0,"-7"-3"5"0,-11 0-44 0,-3 2-31 16,-4 7-9-16,-7 1-6 15,-2 1-4-15,0 6-5 0,-3 1-4 0,0 7-2 16,2 0-4-16,1 15-2 0,1 6-2 15,3 8-3-15,3 7-1 0,0 5-2 16,5 2-1-16,7 0-1 0,6-6-1 16,0-5 0-16,6-8-1 0,7-10 0 15,6-7 0-15,1-7 0 0,7-9-1 16,5-3-1-16,0-5 0 0,0-2-1 16,-4-1 0-16,-1 4 0 0,-6 4-1 15,-5 8 1-15,-7 11 0 0,-9 11 1 16,-6 10 1-16,-3 8 0 0,-8 13 1 0,1 10 0 15,-4 5 0-15,0 1 0 0,-4 1 0 16,3-5 1-16,-5 1-1 0,5-9 0 16,-5-11 0-16,1-6 0 0,-1-8 1 15,5-7 0-15,-2-5 0 0,1-9-1 16,3-7-1-16,0 0-10 0,2-7-12 16,1-7-18-16,0-4-103 0,4-1-114 0,7 0-273 15</inkml:trace>
  <inkml:trace contextRef="#ctx0" brushRef="#br0" timeOffset="-3973.64">10447 15967 456 0,'0'-15'108'0,"0"1"4"0,8 1-66 15,-2 0-9-15,1 1-5 0,1 2-3 0,4 3-1 16,0 2-3-16,0 5-2 0,-2 3-5 16,1 7-2-16,-5 10-3 0,-4 7-1 15,-2 7 0-15,-12 7 0 0,-5 5-1 16,-13 6 1-16,-5-1-1 0,-9 4-2 16,-3 0-1-16,0-3-3 0,1-1 0 15,6-1-2-15,8-3-1 0,13-2-1 16,11-8-2-16,13-7-1 0,10-3-1 0,7-9-2 15,9-6-3-15,3-6-2 0,5-6-1 16,-5 0-1-16,-2-11 0 0,-5-1 2 16,-11-4 2-16,-8-6 3 0,-8-5 1 15,-13-5 4-15,-5-9 2 0,-8-4 4 16,-2-5 3-16,-3-3 4 0,2-1 2 16,3 2 1-16,4 2 1 0,9 2-2 15,9 3-4-15,9 7-3 0,10 2-3 16,6 4-3-16,11 5-7 0,2 5-9 0,6 6-11 15,3 4-15-15,-2 6 70 0,0 6-184 16,2 0-122-16,-7 0-314 0</inkml:trace>
  <inkml:trace contextRef="#ctx0" brushRef="#br0" timeOffset="-3609.32">10909 15955 576 0,'-4'-4'144'0,"-3"4"5"16,-1 0-83-16,-3 11-14 0,-2 4-15 15,4 3-10-15,-3 5-8 0,4 1-7 16,3 1-5-16,5-4-3 0,7 2-2 0,5-7-2 16,7-3 0-16,4-4-1 0,3-9-1 15,6 0 0-15,1-11-1 0,-1-7 0 16,-3-6-1-16,-3-7 1 0,-2-5 0 15,-4-2 1-15,-5-2 2 0,-8 5 4 16,-7 2 3-16,0 7 1 0,-6 10 1 16,-6 11-1-16,-3 12 0 0,-5 12 0 15,2 13-4-15,1 8-3 0,-2 8 0 0,3 6-1 16,0 4 1-16,4-3-1 0,5 0 0 16,-1-4-1-16,8-4-9 0,0 0-13 15,0-8-14-15,6-4-19 0,1-2-106 16,1-8-120-16,4-9-278 0</inkml:trace>
  <inkml:trace contextRef="#ctx0" brushRef="#br0" timeOffset="-3455.48">11313 16428 584 0,'-9'0'131'15,"-1"6"6"-15,1 5-96 0,0 7-6 0,2 6-4 16,0 4-3-16,-6 5-2 0,0 5-5 16,0-1-5-16,-5 3-11 0,0 1-19 15,-1 2-18-15,-1 0-120 0,3-4-123 16,3-5-307-16</inkml:trace>
  <inkml:trace contextRef="#ctx0" brushRef="#br0" timeOffset="-2011.6">11876 15816 412 0,'0'-8'112'0,"-3"-5"2"0,3-2-24 16,0-2-53-16,0-4-11 0,0 1-6 16,0-3-3-16,6 0-2 0,-1 2 0 15,1 0 1-15,2 2-1 0,0 3 1 16,-2 1 0-16,-2 8 0 0,-4 3 0 15,0 9 1-15,-9 10 2 0,-3 14 0 16,-7 9-1-16,-4 11-2 0,-3 12-2 16,-1 9-1-16,4-1-2 0,4-5-5 0,8-8-1 15,11-8-1-15,4-10-1 0,12-16 0 16,14-13-1-16,8-9 0 0,7-16 1 16,7-10-2-16,1-13 1 0,0-7-1 15,-3-5-1-15,-7-4 1 0,-7 0-1 16,-7 4 0-16,-9 9-1 0,-10 9 0 15,-6 8-1-15,-10 10-1 0,-1 9 0 16,-10 14-1-16,-5 12 1 0,-1 11 2 0,-1 13 1 16,-2 12 2-16,4 8 1 0,-2 6 1 15,6 0 0-15,3-1 0 0,4-3 0 16,2-5-3-16,5-6-6 0,4-6-14 16,4-8-11-16,2-6-14 0,3-3-9 15,2-7-107-15,-1-9-114 0,2-7-258 16</inkml:trace>
  <inkml:trace contextRef="#ctx0" brushRef="#br0" timeOffset="-1568.65">13078 14965 514 0,'-21'4'113'0,"-6"8"3"15,-6 12-89-15,-4 16 1 0,-4 13-2 16,0 8 0-16,1 9 2 0,1 7 3 0,6-1-1 16,10 2-3-16,6-4-2 0,10-2-6 15,7-6-4-15,10-7-4 0,7-7-4 16,10-4-4-16,10-3-7 0,3-8-7 15,7-6-8-15,0-6-7 0,6-8-11 16,-5-6-15-16,-5-7-97 0,-8-4-101 16,-2-8-248-16</inkml:trace>
  <inkml:trace contextRef="#ctx0" brushRef="#br0" timeOffset="-1254.7">13103 15434 529 0,'-13'-12'122'16,"0"2"4"-16,-8 6-83 0,-6 4-3 16,-11 8-5-16,-5 1-3 0,-7 2-1 15,-3-3-3-15,-1 3-3 0,2-1-4 0,2-1-7 16,11-1-8-16,9-1-15 0,9 0-12 16,10 1-12-16,11-4-15 0,18-4-21 15,9 6-83-15,13-2-99 0,9-4-218 16</inkml:trace>
  <inkml:trace contextRef="#ctx0" brushRef="#br0" timeOffset="-1152.92">13154 15547 429 0,'0'10'121'0,"-13"5"6"0,-14 3-49 15,-10 1-9-15,-14 4-11 0,-6-1-10 0,-3 0-10 16,1-3-9-16,2-4-7 0,3-2-6 16,6 0-10-16,10-5-10 0,11 0-11 15,6-5-12-15,7 3-13 0,10-2 11 16,4-4-121-16,13 4-108 0,1-4-260 15</inkml:trace>
  <inkml:trace contextRef="#ctx0" brushRef="#br0" timeOffset="-803.64">13558 16156 620 0,'2'-28'144'0,"4"-5"4"15,-6-3-98-15,0 1-13 0,-12 0-7 16,2 2-5-16,-8 5-4 0,-5 9-3 16,-5 8-4-16,-6 11-3 0,-4 15-3 15,-4 11-2-15,2 7-2 0,-5 7-2 0,7 6 0 16,5 2 0-16,9 0-1 15,9-7-1-15,12-9 0 0,8-3-1 0,12-8 1 16,13-11-1-16,13-10 0 0,6-12-1 16,5-8-1-16,-1-3 1 0,-2-5-1 15,-9-4 1-15,-5 3 0 0,-14 3 0 16,-10 6 2-16,-7 7 0 0,-9 8 1 16,-7 9-1-16,-6 9 1 0,-4 8 0 15,-4 6-1-15,-1 6 0 0,3 1 0 16,1 4 0-16,3 3 1 0,6-1-1 15,6 4 0-15,6 0 0 0,0-1 0 16,10-2-2-16,-2-3-7 0,6-5-8 0,-1-5-10 16,0-7-8-16,6-6-14 0,0-6 53 15,1-9-163-15,2 0-112 0,4-20-292 16</inkml:trace>
  <inkml:trace contextRef="#ctx0" brushRef="#br0" timeOffset="-161.12">13526 15524 482 0,'0'5'112'0,"-2"2"4"0,2 7-77 16,-6 4-6-16,-1 4-2 0,-4 4 1 15,-5 6 1-15,-10 3 0 0,-11 4 0 16,-5 9-1-16,-13 6-3 0,-6 9-4 16,-3 6-3-16,-5 5-6 0,2 0-4 0,-1 4-5 15,4 0-6-15,5-1-12 0,8-6-10 16,9-9-12-16,5-9-15 0,11-2 24 16,11-13-132-16,9-9-111 0,6-11-261 15</inkml:trace>
  <inkml:trace contextRef="#ctx0" brushRef="#br0" timeOffset="1109.55">13921 16883 497 0,'-16'0'119'0,"-5"0"2"0,-5 3-78 15,-1 4-8-15,-2-3-7 0,-4 3-2 16,-4 0-4-16,2 1-2 0,-4 1 0 15,-2 0 1-15,-2-3-1 0,-4 1 0 16,-1 1-2-16,-9-4-2 0,-4 0-3 16,-5-1-3-16,-7 1-3 0,-7 2-3 15,-12 3-1-15,-4-2-2 0,-10 2 0 0,-2 4 0 16,-12-1-1-16,-8-4 1 0,-6 2 0 16,-1-3 0-16,-5 1 1 0,-4-1 0 15,-5-2 0-15,-2 2 0 0,-1 2 0 16,-2-3 0-16,-4 0-1 0,-1 5 0 15,1-2-1-15,-3 0 1 0,-1-2-1 16,1 3 1-16,-3 0-1 0,-1-2 2 16,5 1 1-16,-4-3 2 0,1 1 1 15,5-2 1-15,1-5 0 0,1 4 0 16,3-4 0-16,1 0-2 0,2 0-2 0,2 0-1 16,0 0-1-16,-1 5 0 0,5-1-1 15,1-1 1-15,0 3 0 0,2-1 0 16,3 2 0-16,3 2 1 0,4-2 0 15,0-1 2-15,6-3 0 0,5 3 0 16,14-1 0-16,6-5 1 0,12 0-1 16,5-7 1-16,9 2-2 0,16 2-1 0,11-5 0 15,1-1 0-15,7 2 0 0,10 1-1 16,9 0 0-16,2 2-2 0,6-3 0 16,2 2-3-16,10 0-4 0,-5-1-8 15,5 2-14-15,0 4-13 0,14-6 38 16,-1 6-164-16,5 0-128 0,2-5-321 15</inkml:trace>
  <inkml:trace contextRef="#ctx0" brushRef="#br0" timeOffset="2643.31">8406 17500 472 0,'6'-30'113'0,"-6"3"5"0,-6 9-73 0,-4 7-7 15,-5 3-3-15,-4 0-1 0,-4 3-3 16,-3 5-3-16,-3 0-3 0,2 10-4 16,-3 2-2-16,3 10-4 0,1 9-2 15,-3 11-2-15,-1 8-1 0,1 2-2 16,4 10-1-16,3 7-1 0,5 5-1 0,8-5-2 15,9-4-2-15,9-8-1 0,8-3 0 16,6-13-1-16,7-13 0 0,5-15 0 16,1-6 1-16,3-7 0 0,-1-8 1 15,-3-3 0-15,-4-2 0 0,-12-2 1 16,-8-4 0-16,-11-1 0 0,-19-3 0 16,-6 0 0-16,-14 3 0 0,-7-1-1 15,-5 3 1-15,-2 7-1 0,5 8-3 0,4 3-7 16,8 0-8-16,10 6-9 0,13 1-9 15,13 1-12-15,9-3-6 0,13-5-98 16,11-4-99-16,8-6-234 0</inkml:trace>
  <inkml:trace contextRef="#ctx0" brushRef="#br0" timeOffset="2989.9">8653 17690 535 0,'0'0'119'0,"-6"13"3"0,2 0-89 16,-2 9-10-16,-1 6-6 0,1 3 1 15,1 3-1-15,5 0-3 0,0-2-3 0,0-2-3 16,8-6-1-16,3-8-2 0,7-5-1 16,0-11-1-16,3-8 0 0,3-7 0 15,2-9 1-15,-1-6-1 0,0-7-1 16,-2-7 0-16,-6 1-1 0,-5-4 0 15,-8 3 0-15,-11-1 1 0,-8 7 5 16,-6 5 2-16,-8 11 0 0,-2 11 1 16,-5 11 1-16,0 12-1 0,-2 12-2 15,3 12-8-15,3 2-10 0,11 7-9 16,2 3-15-16,12 0-13 0,11-3-101 0,12-2-107 16,9-13-254-16</inkml:trace>
  <inkml:trace contextRef="#ctx0" brushRef="#br0" timeOffset="3155.38">8959 18103 674 0,'-15'0'165'0,"-1"0"1"15,3 0-100-15,-1 3-22 0,5-3-15 16,1 4-15-16,-1-4-14 0,5 4-16 0,4-4-15 16,0 0-12-16,11 0 87 0,-1-11-211 15,6-10-134-15,3-7-343 0</inkml:trace>
  <inkml:trace contextRef="#ctx0" brushRef="#br0" timeOffset="3705.99">9496 17551 567 0,'-10'8'135'0,"-3"3"4"0,-4 11-85 0,-1 11-15 16,-2 10-11-16,-1 6-7 0,2 8-6 15,1 2-3-15,6 2-4 0,8-4-3 16,7-7-2-16,8-10-2 0,9-5 0 16,5-12-1-16,8-12 1 0,1-11-1 15,2-10 1-15,1-10-1 0,0-13 1 16,-4-6-1-16,-4-4 1 0,-3-7 0 0,-8-5 0 15,-10 0-1-15,-8 5 1 0,-6 4 1 16,-11 7-2-16,-6 6 1 0,-4 11 0 16,-4 13-1-16,-4 9 1 0,-1 18-1 15,0 7-1-15,2 5-4 0,2 11-8 16,10 7-10-16,5 7-13 0,10 3-15 16,14-3-97-16,12-5-109 0,12-2-249 15</inkml:trace>
  <inkml:trace contextRef="#ctx0" brushRef="#br0" timeOffset="3957.08">10078 17718 624 0,'-2'-17'152'0,"-9"17"1"0,-8 0-93 15,-2 22-19-15,-7 6-16 0,-4 7-12 16,-1 6-6-16,1 2-3 0,5 4-2 16,5 1 0-16,9-9-1 0,13-5-1 0,4-3 0 15,18-12 0-15,7-7 0 0,9-12 0 16,8-12 0-16,4-11-1 0,6-12-1 15,-3-5 0-15,-1-10-1 0,-6-5 0 16,-8-4 0-16,-13 1 1 0,-11 7 1 16,-14 4 0-16,-10 4 3 0,-16 13 0 15,-11 10 1-15,-9 20 1 0,-4 10-1 0,-6 15 1 16,-4 8 0-16,1 13-3 0,4 8-11 16,7 7-14-16,11 3-18 0,13-5-49 15,15 2-65-15,18 0-110 0,20-13-234 16</inkml:trace>
  <inkml:trace contextRef="#ctx0" brushRef="#br0" timeOffset="4250.42">10554 17759 605 0,'-19'0'139'0,"5"-5"1"15,1 5-97-15,5 0-12 0,1 15-9 16,2 7-6-16,-2 9-4 0,2 8-1 15,5 6-1-15,0 3-2 0,6-1-2 16,7-8-2-16,7-7-1 0,6-9-2 16,7-13 0-16,8-10 0 0,8-17 0 0,4-11 1 15,1-12-1-15,-5-8 1 0,-3-9 0 16,-7-3 0-16,-13-5 2 16,-15 6 4-16,-17 5 7 0,-13 11 3 0,-19 10 2 15,-9 13-1-15,-11 20 0 0,-5 16-1 16,-6 11-8-16,0 21-17 0,3 11-24 15,2 18-24-15,9 6-117 0,5 11-133 16,9-10-319-16</inkml:trace>
  <inkml:trace contextRef="#ctx0" brushRef="#br0" timeOffset="5627.38">11841 17355 580 0,'0'0'133'0,"-12"11"3"0,-3 18-93 16,-5 11-9-16,-1 12-11 0,-8 11-4 15,-4 10-3-15,0 8-2 0,0 6-2 0,1-2-3 16,4-3-3-16,2-5-2 0,9-4-2 16,7-9-1-16,5-14 0 0,12-16-1 15,10-9-1-15,11-13-7 0,8-12-7 16,14-6-10-16,8-9-12 0,4-2-15 15,-1-4-96-15,-3-3-104 0,-4 6-243 0</inkml:trace>
  <inkml:trace contextRef="#ctx0" brushRef="#br0" timeOffset="5788.92">11465 17985 616 0,'-23'-9'142'0,"14"-4"2"0,9 5-94 0,15 1-16 15,10-3-12-15,8 2-10 0,8-3-3 16,8 3-9-16,3 0-15 0,7 2-21 16,1-3-112-16,2 0-120 0,-1 0-294 15</inkml:trace>
  <inkml:trace contextRef="#ctx0" brushRef="#br0" timeOffset="6260">12570 17297 547 0,'4'-16'125'0,"4"-2"1"15,-2 4-89-15,0 2-4 0,-6 3-3 16,-4 3 2-16,-5 6 1 0,-8 6 3 16,-4 6 2-16,-8 6 0 0,-8 10-2 15,-5 11-5-15,-5 11-6 0,1 10-5 16,-3 10-4-16,5 7-6 0,5 5-2 0,9 5-4 16,14-3-2-16,9-8-1 15,16-9-1-15,15-11-1 0,19-9-1 0,10-14-1 16,10-15-5-16,9-12-7 0,7-6-14 15,1-7-15-15,-1-1-16 0,-5-1-114 16,-3-3-125-16,-13-7-294 0</inkml:trace>
  <inkml:trace contextRef="#ctx0" brushRef="#br0" timeOffset="6867.69">13104 17370 556 0,'-21'0'131'0,"4"10"3"16,1 7-84-16,-4 14-7 0,1 11-10 16,-5 12-4-16,-1 7-2 0,-3 12-4 15,4 7-4-15,4-2-4 0,7-4-5 16,8-13-5-16,11-8-1 0,11-8-1 0,7-18 2 15,8-18 0-15,7-21 1 0,4-19-1 16,5-7 0-16,1-20 0 0,3-9-1 16,-1-8-2-16,-9-5 0 0,-8-1-1 15,-14 4 0-15,-14 1 1 0,-17 8 0 16,-14 11 0-16,-14 12-1 0,-11 22 1 16,-4 23 0-16,-5 15-1 0,-2 25-1 15,1 14-3-15,5 10-6 0,8 6-10 16,10 3-9-16,12 1-10 0,19 2-15 15,18-2-109-15,15-5-114 0,16-6-271 16</inkml:trace>
  <inkml:trace contextRef="#ctx0" brushRef="#br0" timeOffset="7240.86">13650 17876 592 0,'-23'0'130'0,"3"0"2"15,4 0-99-15,3 3-6 0,0-3 2 16,-1 0 2-16,1 0 0 0,1 0 1 16,3 0-1-16,0 0-3 0,4 0-6 15,1-5-5-15,4 0-5 0,7-1-2 16,0 1-3-16,7 1-3 0,5 4 0 0,2 0 0 16,3 5-1-16,1 6 1 0,-2 13 0 15,-3 6 1-15,-3 4 0 0,-7 3 1 16,-10 3 1-16,-8 7 3 0,-7 7 1 15,-11-9 3-15,-7-7 2 0,-4 5-1 16,-5 1 0-16,2-3-3 0,6-7-2 16,5-11-3-16,10-1-4 0,10 1-2 15,13-13-2-15,12-10 0 0,10-3-1 0,8-6 0 16,10-4-2-16,5-5-1 0,3-5-8 16,1 2-11-16,-1 4-19 0,-5 2-17 15,-1 2-126-15,-12 5 0 0,-8 2-111 16,-9 6-203-16</inkml:trace>
  <inkml:trace contextRef="#ctx0" brushRef="#br0" timeOffset="8325.66">14676 16697 611 0,'0'0'138'0,"0"0"3"0,4 0-97 0,6 3-18 16,3 6-10-16,1 4-6 0,7 2-1 15,3 0-3-15,4 1-7 0,5-3-7 16,3 0-9-16,1-5-12 0,-2-1-15 16,-4-3-77-16,-4-4-24 0,-8 7-85 0,-8 0-176 15</inkml:trace>
  <inkml:trace contextRef="#ctx0" brushRef="#br0" timeOffset="8544.08">14590 17126 474 0,'-46'28'128'0,"7"-4"2"16,12-6-34-16,14-1-48 0,13-3-13 15,11-6-10-15,16-5-3 0,14-8-4 16,13-1-1-16,10-3-1 0,4-1-7 0,5 1-11 16,-2 2-13-16,-8 7-16 0,-7 0-115 15,-7 9-119-15,-6 3-294 0</inkml:trace>
  <inkml:trace contextRef="#ctx0" brushRef="#br0" timeOffset="9211.89">15970 16542 371 0,'-9'-8'104'0,"-2"1"8"15,0-1-40-15,-2-1-7 0,0 1-5 16,-1-1-4-16,2 0-4 0,2 2-5 16,-3 0-6-16,5 0-8 0,2 4-6 0,-1-1-5 15,-2 4-6-15,-1 0-3 0,0 0-4 16,-1 4-3-16,-2 1-1 0,-1-5-2 16,2 4-1-16,2-4-1 0,0 0 0 15,4 0 0-15,6 0-2 0,0 3 1 16,5 2 0-16,4 0-1 0,7 0 1 15,7-1 0-15,9 0 0 0,1 3 0 16,7-3 1-16,0 4-1 0,0 4 1 16,2 4-1-16,-5 6 1 0,-5 6-1 0,-9 6 0 15,-6 9 0-15,-13 1 1 0,-7 10-1 16,-17 6 1-16,-7 7 0 0,-16-1-1 16,-10 1 1-16,-7-2 1 0,-3 4-1 15,-5-6 2-15,5-1-1 0,4-4 1 16,16-1-1-16,10-5 0 0,10-7 0 15,16-7-1-15,14-7 0 0,11-7 0 16,10-10 0-16,11-5 0 0,8-6 0 0,9-3 0 16,1 0 0-16,2-6-2 0,-7-4-4 15,1-4-8-15,-3-6-12 0,-7-2-12 16,-5-3-15-16,-4 3 4 0,-4-3-115 16,0 5-111-16,-4 2-257 0</inkml:trace>
  <inkml:trace contextRef="#ctx0" brushRef="#br0" timeOffset="9923.84">16495 17266 715 0,'-11'-16'162'0,"11"-7"2"16,0-4-116-16,14-3-15 0,5-10-11 15,9-8-5-15,12-11-3 0,5-4-2 16,9-6-2-16,5-3-1 0,6-2-2 0,-2 7-1 16,-5 6 1-16,-9 11 1 15,-8 9-1-15,-14 13 1 0,-13 14 0 0,-14 21 1 16,-10 16-2-16,-14 15-1 0,-10 17-1 16,-10 8 0-16,-2 11 0 0,-1 5-1 15,-1-1 0-15,3-1-1 0,6-3-1 16,12-8-1-16,8-5-4 0,5-7-8 15,8-9-13-15,6-8-21 0,6-8-16 16,6-6-7-16,2-7-118 0,3-7-128 16,0-5-282-16</inkml:trace>
  <inkml:trace contextRef="#ctx0" brushRef="#br0" timeOffset="11958.79">17205 17292 468 0,'-6'0'105'0,"-1"0"2"16,1 5-77-16,3-2-11 0,-2 1-7 16,0 0-4-16,5-1-3 0,0 1 0 15,-2-4-1-15,2 5 2 0,0-5 1 16,0 0 2-16,2 0 1 0,-2 0 1 16,0 0 2-16,0 0-1 0,0 0 1 15,0 0-2-15,0 0-1 0,0 0-2 16,0 0-2-16,-2 0 0 0,2 7-2 15,-7-2 0-15,7 1-2 0,-4 1 1 0,4-1 1 16,0-2-1-16,0 0 0 0,0-4 2 16,0 0-1-16,0 0 2 0,5-7-2 15,-5 0 1-15,0 0 0 0,3 0-1 16,-3-2-1-16,0 2-1 0,0 1-1 16,0-1 1-16,0 4-1 0,0-1-1 0,0 4 1 15,0 0-1-15,0 0 0 0,0 0 0 16,0 0 0-16,0 4 0 0,0-4 0 15,0 0 0-15,0 5 1 0,0-5 0 16,0 0 0-16,-3 0 1 0,3 0 0 16,0 0 0-16,0 0 0 0,0 0-1 15,0 0 1-15,0-4-1 0,0 4-1 16,0 0 0-16,0 0 1 0,0 0 0 16,0 0 0-16,0 0 1 0,0 0 0 15,0 4 1-15,0-4 1 0,-5 0 2 16,5 4 0-16,0-4 1 0,0-4 1 0,5 0-1 15,-2-3-1-15,2-4-1 0,1-1-1 16,0-3-2-16,1 0-1 0,-1 0 0 16,-3 2 1-16,2 2 1 0,-5 3 1 15,4 5 2-15,-4-2-1 0,0 5 1 16,0 0 0-16,0 0-1 0,0 0-2 16,0 0-1-16,0 6-1 0,0-6 0 0,0 6-1 15,0-6 1-15,0 5-1 0,0-5 1 16,0 0-1-16,0 4 1 0,0-4 0 15,0 0 0-15,0 0 0 0,0 0 0 16,0-4 0-16,0 4 0 0,0 0 0 16,0-3 0-16,0 3 0 0,0 0 0 15,-4 0-1-15,4 0 1 0,0 0-1 16,0 0 1-16,0 0-1 0,0 0 0 16,0 0 1-16,0 0-1 0,0-4 0 15,4 4 0-15,-4 0 0 0,0-4 1 16,3 4-1-16,-3-5 1 0,0 5 0 0,0-5 0 15,-3 5 1-15,3 0 2 0,-5 0 0 16,5 0 1-16,-6 5 0 0,0 5 2 16,0 6 1-16,-1 8 0 0,-5 7-1 15,-2 8 0-15,-1 9 0 0,-4 4-2 0,-3 3-1 16,-2-1-6-16,-2-2-13 0,0-2-17 16,3-4-14-16,-2-11 8 0,5 1-130 15,1-7-123-15,6-5-287 0</inkml:trace>
  <inkml:trace contextRef="#ctx0" brushRef="#br0" timeOffset="12397.34">17508 16950 597 0,'-12'0'129'0,"12"-17"2"0,14-5-98 15,13-14-13-15,12-7-5 0,12-9 0 0,10-8 1 16,10-4 1-16,-2 2 1 0,-2 4 1 16,-8 14 1-16,-8 9 1 0,-16 16 1 15,-15 19 4-15,-20 25 0 0,-14 18-1 16,-19 16-3-16,-12 16-4 0,-9 12-4 16,-5 10-4-16,-4 1-5 0,0-2-3 15,10-5-1-15,13-8-1 0,8-10-6 16,12-11-7-16,13-13-11 0,11-14-13 15,9-16-14-15,9-12 26 0,11-14-149 16,1-10-122-16,10-9-300 0</inkml:trace>
  <inkml:trace contextRef="#ctx0" brushRef="#br0" timeOffset="12750.84">18086 16505 629 0,'-10'-14'154'0,"1"-4"2"0,9-1-78 15,12 2-34-15,9 0-17 0,10 1-9 16,8 0-6-16,9 2-2 0,5 5-2 16,5 5-2-16,0 8-3 0,-6 6 2 15,-7 9 3-15,-9 6 4 0,-12 11 4 16,-12 3 3-16,-15 8 1 0,-17 8 0 0,-15 7-1 16,-9 11-5-16,-7 0-4 0,-3 3-5 15,0 3-2-15,4-6-3 0,10-3-3 16,12-9-5-16,10-11-7 0,11-8-8 15,7-11-11-15,7-9-12 0,6-11-7 16,5-11-6-16,-3-8-2 0,-1-9 2 16,-2-7 9-16,-8-4 10 0,-4-3 14 15,-12-1 16-15,-6 1 17 0,-4 7 19 16,-5 4 17-16,-1 4 12 0,0 7 7 16,6 4 1-16,2 5-6 0,7 0-10 15,8 0-10-15,11 6-14 0,10-6-9 16,12 0-7-16,8 0-3 0,10 0 0 0,7-10-11 15,7 0-24-15,3-2-27 0,-3 1-122 16,0-4-141-16,-8-1-340 0</inkml:trace>
  <inkml:trace contextRef="#ctx0" brushRef="#br0" timeOffset="14040.55">19262 16127 185 0,'4'-16'27'16,"4"2"1"-16,2-4-37 0,4 1 9 15,3-2 14-15,3-1 16 0,3-2 15 0,-2-3 12 16,3 0 7-16,-3 2 6 0,-5 1-4 15,-2 3-8-15,-5 0-5 0,-5 5-4 16,-4-1-3-16,-5 4-4 0,-7 2-3 16,-4 4-3-16,-6 0-5 0,-3 5-6 15,-4 4-4-15,-4 7-4 0,0 5-3 16,2 9-2-16,2 10-1 0,3 13-1 16,2 6 1-16,1 12 0 0,9 4-1 0,1 4 0 15,7 4-1-15,6-6-2 0,6-5-3 16,8-6 0-16,9-11-2 0,4-7 0 15,9-12-1-15,4-10-2 0,3-9-7 16,6-8-11-16,-3-4-10 0,1-5-14 16,-1-6-16-16,-7-4-100 0,-8-3-112 15,-8-5-252-15</inkml:trace>
  <inkml:trace contextRef="#ctx0" brushRef="#br0" timeOffset="14364.22">19024 16156 567 0,'0'-16'125'16,"9"-2"2"-16,9 3-92 0,8 2-12 15,7-5-8-15,6 0 0 0,6 5-2 16,3 0-1-16,4 4-2 0,0 3-1 0,-1 6-4 16,-5 0-3-16,-6 10-5 0,-10-3-4 15,-10 5-6-15,-10 1-6 0,-14 2-7 16,-15 2-6-16,-11 3-3 0,-9 0 2 15,-12 3 3-15,-9 1 4 0,-3 0 7 16,-3 1 9-16,-3-1 11 0,0-3 12 0,5-2 10 16,6 3 6-16,9-4 3 0,11-2 1 15,9-1-1-15,16 1-5 0,13-1-6 16,20-2-8-16,12-4-3 0,8-1-3 16,7-2 0-16,10-2-1 0,5-4-1 15,1 0-3-15,3 0-10 0,0-4-9 16,-3 4-17-16,0-4-104 0,-1 4-111 15,-6-5-271-15</inkml:trace>
  <inkml:trace contextRef="#ctx0" brushRef="#br0" timeOffset="15240.46">20126 16252 521 0,'0'-14'126'0,"0"7"3"16,-6 7-80-16,-13 29-3 0,-17 20-9 16,-16 19-5-16,-15 23-5 0,-13 18-3 15,-11 16-1-15,-6 10-5 0,-2 0-3 16,3-5-3-16,9-3-2 0,8-12-2 16,11-14-2-16,8-18 0 0,14-12-3 0,10-16-6 15,9-13-14-15,7-15-16 0,10-12-104 16,10-5-20-16,6-5-106 0,7-12-219 15</inkml:trace>
  <inkml:trace contextRef="#ctx0" brushRef="#br0" timeOffset="15797.44">20092 17222 432 0,'6'-29'106'0,"-3"6"6"0,2 5-62 16,0 9-9-16,-5 9-5 0,-6 8-1 15,-6 14-2-15,-9 13-2 0,-6 18-2 16,-11 17-3-16,-4 13-1 0,-3 7 0 16,-3 11-3-16,3 9-1 0,6-6-3 15,8-4-3-15,5-10-2 0,9-5-4 16,11-10-2-16,9-15-3 0,11-15-2 0,8-10-1 15,11-11-1-15,10-17 0 0,7-7-3 16,2 0-4-16,-1-6-7 0,-1-9-7 16,2-5-6-16,-10-3-8 0,-5 3-9 15,-12-2-6-15,-4-4-6 0,-6 1-87 16,-9 6-91-16,-6 4-225 0</inkml:trace>
  <inkml:trace contextRef="#ctx0" brushRef="#br0" timeOffset="16231.54">19678 17640 576 0,'-17'-6'144'0,"4"1"2"16,7-1-60-16,9-2-39 0,9-1-10 15,7-2-8-15,10 2-5 0,7 0-3 0,11 4-1 16,8 5-5-16,4 0-11 0,1 5-16 15,2 4-17-15,-3 0-14 0,-4 4-18 16,-6-1-105-16,-11 5-119 0,-5 4-268 16</inkml:trace>
  <inkml:trace contextRef="#ctx0" brushRef="#br0" timeOffset="16862.62">21293 17138 509 0,'0'-24'124'0,"-10"0"5"0,2-1-78 15,-4 4-4-15,-2 4-7 0,-6 3-3 16,-2 7-3-16,-8 7-3 0,-2 11-3 16,-4 8-4-16,-9 10-2 0,-1 14-3 0,-1 12-2 15,0 13-3-15,2 11-2 0,10 9-1 16,7 4-3-16,11-2-2 0,14-4-3 16,13-4-2-16,15-10 0 0,10-11-1 15,11-15 0-15,8-10-1 0,9-11 1 16,-1-14 0-16,4-11 0 0,-3-13 0 15,-6-7 0-15,1-5-1 0,-5-2 1 16,-9-5-1-16,-9 3 1 0,-8 5-1 16,-14 1 2-16,-7 7 0 0,-15 5 2 0,-10 11 0 15,-8 20 0-15,-3 3 1 0,1 10-1 16,2 8 0-16,3 4-2 0,9-2-1 16,4-8 0-16,17-6 0 0,5-7 0 15,10-7-1-15,8-12 1 0,10-7-1 16,5-13 1-16,8-12 0 0,2-8 0 15,2-9 0-15,-1-8-1 0,-1-9 0 0,-7-1 0 16,-6-1-2-16,-8-4 1 0,-12-2-1 16,-9-3 0-16,-12 3 1 0,-15 3 0 15,-9 7 2-15,-7 14 1 0,-6 17 1 16,-8 18 0-16,-3 19-1 0,-7 18 1 16,-3 15 0-16,-2 18-1 0,-3 12 0 15,4 8-3-15,3 7-7 0,6 4-13 16,14 4-15-16,12-2-14 0,11-14-12 15,13-8-105-15,14-9-117 0,12-11-256 16</inkml:trace>
  <inkml:trace contextRef="#ctx0" brushRef="#br0" timeOffset="17460.66">22136 17954 499 0,'-14'4'114'16,"5"-4"3"-16,1 5-80 0,4-5-9 15,4 5-4-15,-5-5-2 0,5-8-3 16,5 0-2-16,1-4 0 0,2-2-1 0,5-1 1 16,1-4 0-16,5 3 3 15,0-1 0-15,3 5-1 0,0 5-3 0,-1 7-3 16,-1 3-3-16,-5 12-2 16,-7 13-2-16,-8 10-2 0,-5 5 0 0,-12 8 0 15,-8 4 1-15,-4 5 2 0,-6-7 2 16,-4-3 2-16,-1-3-1 0,5-3 1 15,6-8-2-15,7-2 0 0,10-11-4 16,12 3-1-16,12-12-4 0,11-6-1 16,7-8-6-16,8 0-6 0,9-12-9 15,4-4-8-15,3-9-9 0,4 1-13 16,-2 3 25-16,3-6-131 0,-6-1-108 0,-3 1-267 16</inkml:trace>
  <inkml:trace contextRef="#ctx0" brushRef="#br0" timeOffset="17733.59">22810 17643 609 0,'-14'4'134'0,"0"2"5"0,0 0-101 16,5 0-14-16,0 1-4 0,3-7-3 15,6 0-2-15,0 0-3 0,5-13-4 16,1 1-4-16,1-1-2 0,-1-2 0 15,-1 0-1-15,-5 4 0 0,0 4 0 16,0 7-8-16,-7 0-10 0,2 9-16 0,-1 5 58 16,3 4-172-16,3 6-122 0,0-2-310 15</inkml:trace>
  <inkml:trace contextRef="#ctx0" brushRef="#br0" timeOffset="18028.16">23346 17708 615 0,'8'-12'144'0,"-8"0"6"0,4 0-91 0,-4-1-15 16,0-1-5-16,-5-1-1 0,-1-2-1 15,-6 2-4-15,-2 3-4 0,-2 3-6 16,-7 9-6-16,-4 0-5 0,-4 14-4 16,-5 6-2-16,-3 7-3 0,-5 5-1 15,-1 10-1-15,1 2-1 0,5 3 0 16,9 1 0-16,12-3-2 0,13-4 0 15,16-2-1-15,15-16-1 0,13-16 0 0,12-14-3 16,9-13 0-16,8-11-1 0,1-11 2 16,0-4 0-16,-5-3 0 0,-9 7 2 15,-10 7 2-15,-13 9 3 0,-18 2 4 16,-14 12 2-16,-14 12 0 0,-14 8 0 16,-10 8 1-16,-2 14-1 0,-3 7-2 15,3 8-3-15,7 6-1 0,11 1 0 0,11-3-1 16,11-1 1-16,13-13-1 15,12-8 1-15,13-4-1 0,9-11 1 16,6-8-5-16,7-4-11 0,-2-12-23 0,1-3-25 16,-7-5-116-16,-4-9-136 0,-9-4-324 15</inkml:trace>
  <inkml:trace contextRef="#ctx0" brushRef="#br1" timeOffset="24709.53">18264 17831 487 0,'-4'0'109'0,"4"-5"1"0,0 1-77 0,6 4-15 0,-1 0-9 0,9 7-5 0,0-4-2 0,5 1 0 0,0 1 0 0,1-2 0 0,-1 1 0 0,0 0-1 0,-4-4 2 0,-3 3 2 16,-2-3 2-16,-3 0 2 0,-3 0 2 0,1 0 2 0,-5 0 0 15,3 0 1-15,-3 0-3 0,0 0 0 16,0 0-1-16,0 0-1 0,0 0 1 16,-3 0-1-16,-6-4-1 0,-7 4 1 15,-6 0 0-15,-14-4 1 0,-12 4-1 16,-9 0 0-16,-6 0 1 0,-15 0 2 15,-7 0-1-15,-8 0 1 0,-8 0-2 16,-9-6-1-16,-10 1-1 0,-9 5-2 16,-7 0-1-16,-5-5-2 0,-9 5 0 15,0 0-2-15,-4 0 1 0,-2 4 0 0,3-4 2 16,-1 0 0-16,5 0 1 0,7-5 0 16,5 5 1-16,9 0-1 0,8 0 1 15,8-6-2-15,10 6 1 0,10 0 0 16,14-8 1-16,11 0 2 0,12 1 1 15,11 0 1-15,11 1-1 0,13-3 1 0,7 2-2 16,6 3-2-16,7 1-1 16,0-1-5-16,7-1-7 0,4-1-8 0,6-1-11 15,6 1-9-15,6-1-5 0,12 1-7 16,3 2-6-16,11 4-6 0,5 4-95 16,9-4-97-16,4 6-246 0</inkml:trace>
</inkml:ink>
</file>

<file path=ppt/ink/ink2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20-02-03T11:47:55.535"/>
    </inkml:context>
    <inkml:brush xml:id="br0">
      <inkml:brushProperty name="width" value="0.05292" units="cm"/>
      <inkml:brushProperty name="height" value="0.05292" units="cm"/>
      <inkml:brushProperty name="color" value="#00B050"/>
    </inkml:brush>
  </inkml:definitions>
  <inkml:trace contextRef="#ctx0" brushRef="#br0">6999 13268 345 0,'7'-6'86'0,"0"-1"1"0,0 0-49 0,-2 0-10 0,1 1-12 0,-2 3-9 0,2 3-4 0,-2-4 1 0,-4 4 3 0,0 0 5 0,0 0 1 0,0 0 2 0,0 0 2 0,-6 0 0 0,2 6-2 0,0-1-4 0,0 3-3 0,-2-2-3 0,-1 5-1 16,1-3 0-16,-2 2 1 0,1 0-1 15,-1-2 1-15,2 0 0 0,6-2 0 16,-4 0 0-16,8 1-1 0,2-2-1 16,2-1-1-16,0 0 0 0,6-4 0 15,-1 0-1-15,4 0 1 0,-4-4 1 16,-3 0 4-16,1 4 4 0,-3-4 6 0,-4 4 3 15,-4-6 2-15,0 6 0 0,-7-4-2 16,-2 4-3-16,2-6-5 0,-6 6-6 16,5 0-3-16,-1 0-2 0,-2 0-1 15,4 0 1-15,1 0-1 0,0 0 0 16,6 0 0-16,-3 0 0 0,3 0 1 16,0 0-1-16,3-3 1 0,2 3 0 15,-3 0 1-15,3-4-1 0,-5 4 2 0,2 0 0 16,-2 0 0-16,0 0-1 0,-7 0 1 15,0 0 0-15,-2 5 1 0,-2-1 1 16,2 2 0-16,-3-3 0 0,4 2 0 16,2-3 0-16,6-2-1 0,-5 4-2 0,5-4-8 15,0 0-17-15,6 0-81 16,1 0-41-16,-3-4-103 0,2-3-233 16</inkml:trace>
  <inkml:trace contextRef="#ctx0" brushRef="#br0" timeOffset="1582.92">4840 13141 421 0,'-14'-5'99'0,"3"2"2"0,3-3-65 16,0-2-12-16,5 0-11 0,3-1-5 16,3-2-3-16,3-2-1 0,3-3 0 15,3 0 0-15,2-1 3 0,2 0 2 0,-1 2 1 16,1 0 1-16,-2 4 0 0,2 2 0 16,-3 4-1-16,-3 5-2 0,0 0-2 15,-3 7-2-15,-1 4 0 0,-3 4 0 16,-3 5 1-16,0 2 1 0,-8 3 1 15,0 3 1-15,-8 1 1 0,-3 0 0 16,-7 1-2-16,-5 0 0 0,-2 0-2 16,-2 3-1-16,-3 1-1 0,2 2-1 0,2 0-1 15,4-1 0-15,4 1-1 0,5-1 1 16,6-3-1-16,6-4 0 0,9-5 0 16,4-1 0-16,14-4 0 0,2-6 0 15,9-4 0-15,5-2 0 0,9-3 0 16,0-3-4-16,3 0-5 0,0 0-9 15,-3-7-11-15,0 3-53 0,-3-2-46 16,-8 0-87-16,-5-4-189 0</inkml:trace>
  <inkml:trace contextRef="#ctx0" brushRef="#br0" timeOffset="2023.01">5261 12862 415 0,'27'-14'99'0,"-8"5"2"0,-8 5-60 16,-3 8-6-16,-8 5-3 0,0 5-3 16,-8 4-3-16,-3 7-1 0,-2 5-1 15,-10 3-5-15,-4 3-4 0,-2 0-3 16,0 2-4-16,-9-2 0 0,0 4-3 15,4-5 0-15,4 1-1 0,3 3-2 0,2-1 0 16,8 0 0-16,9-1-2 0,8-2 1 16,4-2 0-16,13-5-1 0,6-7 0 15,7-5 0-15,4-6 0 0,8-10 1 16,1-5-1-16,-1-9 1 0,-6-3 0 16,-5-6 0-16,-4-8 1 0,-11-1-1 15,-12-4 0-15,-8-4 1 0,-13 0-1 0,-10-2-1 16,-6-1-2-16,-6 0 1 0,-3-2-1 15,-2 5 0-15,8 3 0 0,6 5-1 16,10 0 2-16,7 5 0 0,10 8 0 16,9 1 1-16,8 1-1 0,5 3 0 15,5 0 0-15,8 3-8 0,5 2-13 16,2 2-107-16,2 3-106 0,-5 4-274 16</inkml:trace>
  <inkml:trace contextRef="#ctx0" brushRef="#br0" timeOffset="2179.99">5459 13174 455 0,'-19'42'112'15,"-1"2"3"-15,0 6-71 0,1 6-8 0,4 5-11 16,2-3-10-16,2-1-5 0,3 2-6 16,2-6-7-16,6-7-4 0,0-5-6 15,0-4-10-15,6-2-17 0,2-5-78 16,0-5-85-16,1-7-206 0</inkml:trace>
  <inkml:trace contextRef="#ctx0" brushRef="#br0" timeOffset="2690.75">5774 12832 496 0,'16'-16'116'0,"3"3"2"0,1 3-80 15,1 0-8-15,-1 2-6 0,-1 0-6 16,0 1-4-16,-5 7-3 0,0 0-2 15,-2 4-2-15,-1 4 0 0,-3 9-1 16,-8 5 1-16,0 6 1 0,-8 10 0 16,-6 6 0-16,-9 3 0 0,-7 4-2 15,-7 0-1-15,-5 1-1 0,-1-1-2 16,-3-8-1-16,5-1 0 0,2-2 0 0,13-4-1 16,10-1 0-16,9-3 0 0,11-6 0 15,11-3-1-15,8-8 2 0,5-5-1 16,5-10 1-16,3-4 0 0,0-10 0 15,-1-9 0-15,-2-4 0 0,0-5-1 16,-3-7-2-16,-9-2 0 0,-7-6-2 16,-9-6 0-16,-5-1 0 0,-13-1 0 0,-6 1 0 15,-9 5 0-15,-9 4 1 0,0 5 1 16,0 8 1-16,4 9-1 0,0 7 1 16,8 1 0-16,10 5 0 0,9 2 1 15,6-1-1-15,14 1 1 0,11-4-2 16,8 2-3-16,4-2-8 0,6 1-11 15,0-3-16-15,10 2-91 0,-3 3-100 16,-5 2-241-16</inkml:trace>
  <inkml:trace contextRef="#ctx0" brushRef="#br0" timeOffset="3161.82">6394 12677 427 0,'12'-9'103'0,"5"3"4"0,-1-1-60 16,4 2-11-16,-1 1-2 0,0 4-5 15,-4 0-4-15,-2 8-2 0,-3 2-1 16,-7 3-3-16,-6 8-2 0,-7 2-3 0,-6 7 0 15,-8 6-1-15,-5 6-1 0,-11 7-3 16,-4 1-3-16,-9 1-2 0,1 2-1 16,-1 1-2-16,-4 0 1 0,4-5-2 15,9-1 1-15,6-5 0 0,12-2-1 16,8-4 0-16,14-5 0 0,13-10-1 16,11-4 2-16,6-5-1 0,12-10 0 15,2-6 1-15,7-7 0 0,-1-9 0 0,-6 0 1 16,-1-5 0-16,-5-11 1 0,-9-3 1 15,-10-3 1-15,-8-7-1 0,-7-3 0 16,-10-9 0-16,-8-4-1 0,-7 3-2 16,3 0-1-16,-3 3-1 0,5 6-1 15,1 9 0-15,8 7-3 0,6 7-4 16,5 7-5-16,3 5-9 0,9 2-14 16,3 4-105-16,4 6-109 0,7-1-267 15</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20-01-30T11:58:43.699"/>
    </inkml:context>
    <inkml:brush xml:id="br0">
      <inkml:brushProperty name="width" value="0.05292" units="cm"/>
      <inkml:brushProperty name="height" value="0.05292" units="cm"/>
      <inkml:brushProperty name="color" value="#00B050"/>
    </inkml:brush>
  </inkml:definitions>
  <inkml:trace contextRef="#ctx0" brushRef="#br0">14931 17170 398 0,'0'-3'94'15,"0"3"1"-15,0 0-60 0,-6 0-13 16,3 0-9-16,-1 0-5 0,-5-5-3 0,4 5-1 16,-1-6-1-16,0 4 1 0,0-4 1 15,1-2 0-15,0-1 1 0,3 0 1 16,2-2 3-16,-5 1 1 0,5-1 0 16,-6 2 1-16,0 2-1 0,2 1-1 15,-4 6-2-15,0-3-3 0,1 3-2 16,-1 3-2-16,0 4 0 0,-3 1 0 0,-2 2-1 15,2 3 1-15,0 4-1 0,-2 0 1 16,1 1 0-16,-1 3-1 0,6 0 1 16,1 2-1-16,0-3 1 0,4 2-1 15,2-1 1-15,0-2-1 0,2-1 0 16,3-5 0-16,0-1 0 0,-2-4 0 16,3-2 0-16,1-1 1 0,-2-5-1 15,2-6 0-15,1-4 1 0,3-5-1 16,-2-4 1-16,4-5-1 0,4-2 1 0,-3-1 0 15,0 2 0-15,-2 0 3 0,-2 3 2 16,0 5 3-16,-6 0 3 0,-4 3 2 16,0 0 2-16,-8 6-1 0,-5-2-2 15,0 7-2-15,-6 3-3 0,-2 3-3 16,1 2-2-16,-1 6-1 0,3 2-2 16,-1 4 0-16,5 1-4 0,2 0-10 0,8-1-12 15,4 2-61-15,0 2-44 0,6-6-94 16,0-2-206-16</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20-01-30T11:57:31.862"/>
    </inkml:context>
    <inkml:brush xml:id="br0">
      <inkml:brushProperty name="width" value="0.05292" units="cm"/>
      <inkml:brushProperty name="height" value="0.05292" units="cm"/>
      <inkml:brushProperty name="color" value="#00B050"/>
    </inkml:brush>
  </inkml:definitions>
  <inkml:trace contextRef="#ctx0" brushRef="#br0">2152 11295 286 0,'0'-3'69'0,"-2"3"0"16,2-5-43-16,0 5-10 0,0 0-7 16,0 0-6-16,0 0-2 0,0 0 0 15,0 0-1-15,2 0 2 0,-2 0 0 16,0 0 3-16,0 0 3 0,0 5 2 0,0-5 1 15,0 0-1-15,-2 0 0 0,-3 0 0 16,3 3-3-16,-3-3-4 0,-2 3-1 16,5 2-1-16,-3-5 1 0,5 4-1 15,-5-4 1-15,5 4 2 0,0-4 3 16,0 0 1-16,6 0 3 0,2 0 0 16,3-4 2-16,1 4-1 0,4-6-2 0,7 0 0 15,-1 3-3-15,4-2-1 16,1 0-1-16,5 1 0 0,2-2-2 0,-2 1 1 15,2 0-1-15,0-3-1 0,3 4 1 16,-1 4-2-16,3 0 1 0,-5 0 0 16,3 0-1-16,-2 8 0 0,4-2 0 15,-3 2 0-15,1-2 1 0,-3-2-1 16,8-1 0-16,1-3 1 0,1 0-1 16,3 4 1-16,1-4-1 0,5 0 0 15,0 0 1-15,-2 0-1 0,-3 0 0 0,0 4 0 16,1-4 0-16,-3 0 1 0,0-6 0 15,3 6 1-15,1-3 0 0,3 3 1 16,2 0-1-16,-1-5 0 0,2 5 0 16,0 0 0-16,4-4-1 0,3 4 0 15,5-3-1-15,-2 3 1 0,-1 0-1 16,1 0 0-16,-4 0-1 0,-2 7 1 0,4-2-1 16,-5-2 1-16,3 3-1 0,2-2 0 15,0 0 0-15,2 0 1 0,-1 0-1 16,-5 1 1-16,2-5-1 0,-1 4 0 15,5-4 1-15,3 3-1 0,-3-3 0 16,1 3 0-16,-2 1 0 0,1 0 0 16,-5 3 0-16,4-1 0 0,-3 2 1 15,3-1-1-15,7-1 0 0,-5 1 0 0,-1 1 0 16,6-2 0-16,-5 0 0 0,6 0 0 16,1 1 1-16,-1-1-1 0,0 1 0 15,2-1 0-15,-6 2 0 0,3-1 0 16,3 0 1-16,-5 2-1 0,2-1 0 15,-2-1 0-15,0 0 0 0,6 2 1 16,0-3-1-16,-3-1 0 0,5-2 0 0,1-3 0 16,2 0 0-16,4 0 0 0,1 0 0 15,-1-4 0-15,0 0 1 0,-5 4 0 16,1-4-1-16,3 4 1 0,-4 0 0 16,1 0 0-16,0 0 0 0,-6 0-1 15,-2 5 1-15,1-1 0 0,-4-1-1 16,1 2 0-16,-5-5 1 0,1 6-1 15,-3-6 0-15,1 0 0 0,-3 3 0 16,-2-3 1-16,-3 4-1 0,-3-4 0 16,0-4 0-16,-3 4 1 0,0 0-1 0,0 0 0 15,-1 0 0-15,-5 0 1 0,-1 4-1 16,-6-4 0-16,-4 0 0 0,-7-5 0 16,0-1 0-16,-8-1 1 0,0-1 0 15,-5-2 1-15,2-2 3 0,-5 1 0 16,3-2 2-16,-3 2 1 0,-1-3 0 15,0 4-1-15,-3-1 0 0,0 2-2 16,-2 1-2-16,-1 3-1 0,-4 1 0 0,5 0-1 16,-5 4-2-16,0 0-1 0,0 0-4 15,0 5-7-15,-5 6-10 0,2 5-96 16,3 4-97-16,0-2-240 0</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20-01-30T11:59:27.496"/>
    </inkml:context>
    <inkml:brush xml:id="br0">
      <inkml:brushProperty name="width" value="0.05292" units="cm"/>
      <inkml:brushProperty name="height" value="0.05292" units="cm"/>
      <inkml:brushProperty name="color" value="#002060"/>
    </inkml:brush>
  </inkml:definitions>
  <inkml:trace contextRef="#ctx0" brushRef="#br0">15581 6116 216 0,'-8'3'59'0,"3"0"2"0,0 2-17 0,1-5-24 16,1 4-7-16,3-4-3 0,-4 7-4 16,4-7-2-16,-6 5 1 0,6-1 1 15,-4-4 1-15,4 6-1 0,-3-6 2 16,3 3 1-16,0-3 3 0,0 0 1 15,7 0 0-15,0 0 0 0,6 0 1 16,4-8 0-16,8 3-2 0,5 2-3 16,4-1-3-16,8 4-1 0,4-4-1 0,1 4-1 15,2 0-1-15,-1 4 1 0,0-4-2 16,-1 0 0-16,-4-5 0 0,-1 5 0 16,-2-6 0-16,3 6-1 0,-1 0 1 15,-1 0-1-15,-4 0 1 0,2 9 0 16,-6-4-1-16,-2 0 1 0,-6-1 0 15,-2 1-1-15,-7-1 1 0,2-4-1 16,-5 4 1-16,0-4 2 0,-2 0 1 16,-2 0 1-16,-1 0 0 0,-2 0 1 0,0 0-1 15,-2 0 1-15,-4 0-2 0,0 0 0 16,0 0 1-16,-4 0-1 0,-4 0 1 16,-4 0-1-16,-3 0 0 0,-7 0-1 15,-5-5 0-15,-8 2-2 0,-2-2 1 16,-9 0-1-16,-3 1 0 0,-8 0-1 15,0 4 1-15,-5 0 0 0,0-4 0 0,-2 4-1 16,-1 0 1-16,-1-3-1 0,2 3 1 16,4-6 0-16,1 6 2 0,10-5 2 15,8 5 2-15,8 0 0 0,10-3 3 16,8-1 3-16,4 1 0 0,11-2-2 16,8-3-2-16,10 0 0 0,12 2-2 15,14-2-2-15,11 3-3 0,15-1-1 16,3 4-1-16,9-4 1 0,1 2-1 0,3 4 1 15,1 0-1-15,-3 0 0 0,-7 0 1 16,-1 0-1-16,-6 0 0 0,-7 0 0 16,-4-3 1-16,-11 3-1 0,-9-4 0 15,-7 4 0-15,-6 0 0 0,-8 0-1 16,-8 0-1-16,-10 0 0 0,-14 4 1 16,-6-4 0-16,-6 6 0 0,-7-6 0 15,-7 7 2-15,-6-7-1 0,-5 0 1 0,-4 2-1 16,-5-2 0-16,-3-4 0 0,-3 4 1 15,0 0-1-15,2-4 0 0,0 4 0 16,4 0 0-16,7 0 0 0,4 6 1 16,6-6-1-16,8 0 0 0,3 0 1 15,6 0-1-15,12 0 1 0,1-5 1 16,13 5 0-16,0 0-1 0,17-4 1 16,6 4 0-16,7 0 0 0,6 0-1 0,7 0 0 15,6-8-1-15,3 5 1 16,2-1-1-16,2 4 1 0,1 0-1 0,3-4 1 15,-2 4-1-15,-8 0 0 0,-3 0 0 16,-8 4 0-16,-8-4 1 0,-7-4-1 16,-10 4 0-16,-5 0-1 0,-4 0 1 15,-10 0 1-15,-4 0-1 0,-10 0 0 16,-11 0 1-16,-7-3-1 0,-14 3 2 16,-6 0-2-16,-6 3 0 0,-2 1 1 0,-2-1-1 15,0 1 0-15,-5 2 1 0,8-2 0 16,-1-1-1-16,5 1 1 0,4-4 0 15,12 5 0-15,9-2 0 0,14 2 0 16,11-1 0-16,14 1 0 0,16-1 0 16,14 0 0-16,12 4 0 0,12-2 0 15,3 0 0-15,10-2 0 0,2 0 0 16,1 1 0-16,1-2-1 0,-2-3 0 0,-3 6 1 16,-4-2-1-16,-10 2 0 15,-6 0 1-15,-11-2-1 0,-12-1-1 0,-11 2 0 16,-7-5 0-16,-15 2-1 0,-7-2 1 15,-14 0 0-15,-12-4-1 0,-17 0 2 16,-10 1 0-16,-7 3 0 0,-9-6 0 16,-11 6 0-16,-2-4 1 0,-1 4-1 15,6 3-1-15,5-3-4 0,5 4-7 16,8-4-12-16,11 6-94 0,11 2-95 0,14 0-239 16</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20-01-30T11:27:44.411"/>
    </inkml:context>
    <inkml:brush xml:id="br0">
      <inkml:brushProperty name="width" value="0.05292" units="cm"/>
      <inkml:brushProperty name="height" value="0.05292" units="cm"/>
      <inkml:brushProperty name="color" value="#002060"/>
    </inkml:brush>
  </inkml:definitions>
  <inkml:trace contextRef="#ctx0" brushRef="#br0">17369 10089 557 0,'0'7'5'0,"2"-4"7"0,-9 12-6 0,12-7-1 0,3-2-1 0,1-6-3 0,-3 0-1 0,0 3 2 0,-1-3 1 15,2 0 1-15,0-3 2 0,0-3 1 16,0 2 2-16,-1-2-1 0,2 0 0 16,-2-1-1-16,-1 1-2 0,0 2-1 15,-5 1-2-15,3 3-1 0,-3 0 0 16,0-4-1-16,0 4 1 0,0 0-1 15</inkml:trace>
  <inkml:trace contextRef="#ctx0" brushRef="#br0" timeOffset="185.23">17464 10082 658 0,'0'0'0'0,"0"0"0"0,0 0 1 0,0 0-1 0,0 0 0 0,0 4 1 0,0-4 0 0,-3 7-1 0,3-3 0 0,-5 2 0 0,5 0 1 0,-5-1-1 15,5 1 0-15,0-1 1 0,0 0-1 0,0-2 1 0,5 1 0 0,-3-4 1 0,-2 6-1 0,6-6 1 0,-6 3 0 0,5-3 0 0,-5 0 2 0,2 0-1 0,-2 0 0 0,0-3 1 0,6-3-1 0,-6 0 2 0,0 0-1 0,5-2 1 0,-5-2 0 0,0 3 0 0,2 1 0 0,-2 1 0 0,0 2-1 0,0 3-2 0,0-4-1 16,0 4-1-16,0 4 0 0,-6-1-1 16,4 2 1-16,-4 1-1 0,0 0 1 15,0 0 0-15,-1 2 0 0,1-2 0 16,-1 0 0-16,4 0 0 0,-1 0 0 15,4 0 0-15,0-3 0 0,4 1 0 16,-2 0-1-16,6-4-3 0,-2 4-11 0,1-4-89 16,-1 0-87-16,6 0-224 0</inkml:trace>
  <inkml:trace contextRef="#ctx0" brushRef="#br0" timeOffset="6191.07">17483 8894 257 0,'0'0'44'0,"2"-6"-19"15,-2 6-76-15,6-6-40 0,-6 6-93 16</inkml:trace>
  <inkml:trace contextRef="#ctx0" brushRef="#br0" timeOffset="6383.96">17484 8879 266 0,'0'5'64'0,"-3"-1"0"0,3 2-39 0,0 0-9 15,0 2-5-15,3 2-2 0,-3-2-3 16,5 0-2-16,-5 2-1 0,6-3-2 16,-6 2 0-16,2-1 0 0,-2 2 0 15,6 0-1-15,-6 1 0 0,5-1 0 16,-5 3 1-16,0 0-1 0,3 1 0 16,-3-1-1-16,0-1-4 0,0 2-7 0,0-2-14 15,0-1-37-15,-3 0-5 0,-4-1-42 16,1 1-78-16</inkml:trace>
  <inkml:trace contextRef="#ctx0" brushRef="#br0" timeOffset="6543.69">17478 9210 269 0,'0'5'62'0,"-2"-2"0"0,2 1-37 0,0 0-19 15,-6 2-3-15,6-1-1 0,0 0-3 16,7 2 1-16,-3-3-1 0,-1 0 0 15,3 1 1-15,0-5-4 0,-4 4-5 16,3-4-13-16,-5 8-29 0,7-4-11 16,-7 1-39-16,0 1-76 0</inkml:trace>
  <inkml:trace contextRef="#ctx0" brushRef="#br0" timeOffset="6667.17">17482 9432 232 0,'0'10'60'0,"7"-1"-1"0,-2 3-36 16,2-1-66-16,1 1-56 0,0 1-133 15</inkml:trace>
  <inkml:trace contextRef="#ctx0" brushRef="#br0" timeOffset="6767.14">17521 9632 314 0,'-5'5'61'0,"5"1"-20"16,0 0-98-16,0 1-56 0,11 1-133 15</inkml:trace>
  <inkml:trace contextRef="#ctx0" brushRef="#br0" timeOffset="6816.7">17563 9790 291 0,'-3'7'10'0,"3"-3"-10"15,0 4-100-15,3 0-101 0</inkml:trace>
  <inkml:trace contextRef="#ctx0" brushRef="#br0" timeOffset="6918.06">17547 10012 395 0,'0'10'75'16,"3"-4"-21"-16,2 3-128 0,0 3-71 16,5 1-160-16</inkml:trace>
  <inkml:trace contextRef="#ctx0" brushRef="#br0" timeOffset="7609.88">17424 8949 398 0,'6'-5'82'0,"0"5"0"0,0 0-76 16,2 0-11-16,0 5-13 0,-2-1-32 15,5-1-32-15,-4-3-59 0,0 0-131 0</inkml:trace>
  <inkml:trace contextRef="#ctx0" brushRef="#br0" timeOffset="7832.8">17631 8956 337 0,'0'0'71'0,"0"0"-1"16,5 0-60-16,-5 6-20 0,6-6-10 16,0 4-5-16,2-4 0 0,3 3-1 0,2-3 3 15,2 0 9-15,-2-6 18 0,1 3 13 16,-1 3 8-16,0 0 6 0,-2-4 1 15,-4 4 1-15,0 0-7 0,-2 4-13 16,0 1-24-16,1-5-62 0,4 4-67 16,-1-4-162-16</inkml:trace>
  <inkml:trace contextRef="#ctx0" brushRef="#br0" timeOffset="7883">17992 8993 447 0,'3'-4'98'0,"-3"0"-4"0,0 0-87 16,0 4-92-16,-4 4-87 0,-2-8-217 15</inkml:trace>
  <inkml:trace contextRef="#ctx0" brushRef="#br0" timeOffset="8948.94">18070 8047 289 0,'3'-19'82'15,"4"-2"0"-15,2 0 0 0,-1 7-65 16,-1-1-11-16,-2 8-14 0,-2 3-17 0,-3 4-9 16,0 0-2-16,0 0 3 0,0 3 14 15,0-3 10-15,0 4 12 0,0 0 16 16,0-4 12-16,0 6 3 0,0 0-1 16,0 3-10-16,0-1-4 0,6 5-4 15,-1-2-3-15,-2 3-3 0,1 0-1 16,-1-1 0-16,-3 5 0 0,0 1 0 0,0 0 0 15,-7 5 1-15,0 3-1 0,0 1-1 16,1 8-1-16,-1 5 0 0,-3 6-2 16,5 5-1-16,-1 2-1 0,1-1 0 15,3 0-1-15,2-6 0 0,-5-5-1 16,5-7 1-16,0-6 0 0,0-7-1 16,0-4 1-16,0-5 0 0,0 0-1 15,0-5 1-15,0-3 0 0,-4-5-2 16,4 5-1-16,-5-5-1 0,0 0-1 15,-1 0 0-15,0 0 0 0,-1 0 1 0,-2-8 1 16,-2-1 1-16,3-1 2 0,-4-4 1 16,4 1 0-16,0-3 0 0,-1 1 0 15,5-2 1-15,-1 2-2 0,5-2 0 16,-5 2 0-16,5-4 0 0,0 2-1 16,0 0 1-16,0 3-1 0,0 1 0 0,0 3 0 15,0 3-1-15,0 7 0 16,0 0 0-16,0 0 0 0,0 9 0 0,0 0 0 15,-3 3 1-15,3 2 0 0,0 3 2 16,3-3 0-16,2 5 1 0,0 0-1 16,3 5 1-16,-2 0 0 0,2 1 0 15,-2-3-2-15,3 1 1 0,-3 1-1 16,0-5-1-16,-1-5 1 0,-3-1 1 16,-2-3 6-16,6-5 4 0,-6-5 3 15,0 0 1-15,0-5 1 0,0-6 0 0,0-1-2 16,8-8-5-16,-2-4-5 0,5-5-3 15,4-2-5-15,3-3-9 0,4-5-9 16,9-5-13-16,2 7-83 0,2 0-90 16,2 0-215-16</inkml:trace>
  <inkml:trace contextRef="#ctx0" brushRef="#br0" timeOffset="26181.52">17715 9037 303 0,'-12'0'61'16,"4"0"-15"-16,-1 0-100 0,3 0-57 15,1 0-134-15</inkml:trace>
  <inkml:trace contextRef="#ctx0" brushRef="#br0" timeOffset="26265.96">17631 9022 270 0,'-4'0'53'16,"-1"0"-29"-16,-1 4-74 0,0-4-47 15,3 5-103-15</inkml:trace>
  <inkml:trace contextRef="#ctx0" brushRef="#br0" timeOffset="26363.62">17563 8991 349 0,'0'-9'76'0,"-3"3"0"0,3 1-63 16,-9 5-19-16,6 0-67 0,-4 5-64 15,-4 0-161-15</inkml:trace>
  <inkml:trace contextRef="#ctx0" brushRef="#br0" timeOffset="27451.31">17755 9020 383 0,'-13'-8'77'0,"1"-1"-3"0,4 5-74 0,0 4-3 16,1 0 0-16,1 0 1 0,0 0 6 15,1 0 6-15,2-5 7 0,3 5 3 16,-5 0 0-16,5 0 0 0,0 0-3 16,5 6-5-16,-2 0-9 0,3-2-10 15,0 3-18-15,1-3-52 0,0 1-16 16,3-5-65-16,-6 0-131 0</inkml:trace>
  <inkml:trace contextRef="#ctx0" brushRef="#br0" timeOffset="27548.81">17729 9012 355 0,'-6'0'136'16,"-5"0"-40"-16,-4 0-60 0,-1 0-13 0,-2 0-8 15,-2 7-7-15,0-4-8 0,4 4-15 16,-1-4-79-16,3-3-2 0,1 0-67 16,5 0-138-16</inkml:trace>
  <inkml:trace contextRef="#ctx0" brushRef="#br0" timeOffset="27716.53">17530 9018 380 0,'-3'0'95'0,"-2"-5"2"16,-1 1-43-16,-1 4-31 0,-1 0-6 15,1-3-8-15,-2 3-9 0,6 0-9 16,-2 0-11-16,5 0-9 0,0 0-1 15,0 0 1-15,0 0 3 0,7-7 9 16,0 7 12-16,-1 0 12 0,5-5 10 16,-5 5 2-16,1 5-1 0,0-1-2 15,2 0-9-15,2 2 8 0,1 0-99 16,8-1-77-16,1-5-203 0</inkml:trace>
  <inkml:trace contextRef="#ctx0" brushRef="#br0" timeOffset="29012.72">18092 8176 351 0,'6'-4'78'15,"0"0"1"-15,1-1-56 0,-1 0-12 16,2 1-5-16,-3-1-5 0,-2-3-1 16,1-1-1-16,-4-1-1 0,0-1 2 15,0-1 2-15,0-3 3 0,-4 2 3 16,4-2 2-16,-3 0 1 0,3 2 0 15,-5 2-1-15,5 3-3 0,0 2-2 0,-6 6-3 16,6 0-1-16,-5 0-1 0,5 0-1 16,-5 6 1-16,1-1 0 0,-1-1 2 15,3 0 1-15,-3-1 0 0,1 1 1 16,4 2 0-16,-3 0 0 0,3 3 0 16,0 1-1-16,0 4-1 0,0 0-1 15,0 4 0-15,0 2 0 0,0 3 0 16,0 2-1-16,0-2 1 0,-6 2-1 15,3 4 0-15,-2 1 1 0,0 5-1 0,2 0 0 16,-3 5 1-16,1 4 0 0,5 1 1 16,-3-3 0-16,3 3 1 0,-5 1-1 15,5-5 1-15,-5-3-1 0,5-1 0 16,-6 1-1-16,4-4 0 0,2-6 0 16,-6-6-1-16,6-2 1 0,0-6 1 15,-2-6 4-15,2-8 0 0,0 0 1 16,-5 0-1-16,5-9 0 0,-6-1-2 15,6-6-6-15,0 1-5 0,0-4-2 0,0-1-3 16,0-2 0-16,5-1 1 0,-3 2 1 16,3 1 3-16,-1 1 3 0,0-4 2 15,-4 4 3-15,5 0 0 0,-5 5 2 16,0-4 0-16,2 3 0 0,-2 0 1 16,0 5-1-16,0 1-1 0,0 3-2 0,0 6 0 15,5 0-1-15,-5 9 0 0,0 3 0 16,0 1 0-16,2 6 0 0,-2 5 1 15,0 2 2-15,0 2 2 0,0-4 0 16,0 3 2-16,0 2 1 0,-2-1 0 16,2-4 0-16,0 0-1 0,0-1-2 15,0 3 0-15,0-3-1 0,6-4-1 16,-6 1-1-16,5-6-1 0,-5-2 1 16,0-4-1-16,4-3 0 0,-4-5 0 0,-4-3 0 15,4-6 1-15,-6-2-1 0,0-4 1 16,0-3 0-16,-1 1 0 0,0-5-1 15,-3 0 0-15,3 1 0 0,1-1 1 16,-3 3-1-16,2 3 0 0,0 1 0 16,1 3 0-16,-2 2 0 0,2 1-1 15,0 1 1-15,0 2-1 0,0-1 1 0,-1 3 0 16,1 0-1-16,0-1 1 0,4 2 1 16,-3 3-1-16,5-5 0 0,-2 5 0 15,2-5 0-15,2 5 0 0,3 0 0 16,-3 4 0-16,5 4 0 0,3 1 0 15,-2 2 0-15,-1 4 0 0,-1 4 0 16,-1 2 0-16,-1-1 1 0,1 1-1 16,-1-4 0-16,-4 1 1 0,3-3 1 15,2-5 4-15,-3-4 3 0,4-6 3 16,2-4 0-16,1-5 2 0,1-5-1 0,4-4-1 16,5-6-4-16,4-4-3 0,0-2-4 15,1-1-4-15,0 1-7 0,0 6-10 16,-1 2-96-16,-3 7-94 0,-7 8-238 15</inkml:trace>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20-01-30T11:35:38.750"/>
    </inkml:context>
    <inkml:brush xml:id="br0">
      <inkml:brushProperty name="width" value="0.05292" units="cm"/>
      <inkml:brushProperty name="height" value="0.05292" units="cm"/>
      <inkml:brushProperty name="color" value="#002060"/>
    </inkml:brush>
    <inkml:brush xml:id="br1">
      <inkml:brushProperty name="width" value="0.05292" units="cm"/>
      <inkml:brushProperty name="height" value="0.05292" units="cm"/>
      <inkml:brushProperty name="color" value="#00B050"/>
    </inkml:brush>
  </inkml:definitions>
  <inkml:trace contextRef="#ctx0" brushRef="#br0">19080 5467 420 0,'0'-11'96'0,"0"0"-1"0,0 1-72 15,4 7-2-15,-1 3-7 0,-3 6-1 16,6 4-1-16,-2 5 1 0,-4 3 2 16,3 5 0-16,-3 5-1 0,0 7-3 0,0 8-1 15,-5 3-3-15,2 3-2 0,-2 2-1 16,2 4-2-16,3 0 0 0,0-4-1 15,0-7 0-15,0 0 0 0,8-7-1 16,-3-3-1-16,1-7-3 0,2-5-4 16,0-4-7-16,-1 0-11 0,-1-5-19 15,4-3-69-15,-2-4-81 0,0-6-192 0</inkml:trace>
  <inkml:trace contextRef="#ctx0" brushRef="#br0" timeOffset="298.38">18762 5432 515 0,'-16'-9'107'0,"-1"-1"1"0,1 4-99 15,5 6-3-15,2 0-3 0,4 6 0 16,10 1 0-16,5-3 0 0,10 1 2 16,12 0 0-16,8-1 2 0,13-4 0 0,6 0 1 15,7-4-1-15,6-2-2 0,2 0-1 16,2-5-1-16,-2 3 0 0,-2-1-1 16,-4 1-1-16,-7 3-6 0,-6 1-7 15,-8-1-16-15,-10 5-89 0,-10-5-92 16,-5 5-234-16</inkml:trace>
  <inkml:trace contextRef="#ctx0" brushRef="#br0" timeOffset="950.29">19828 5921 440 0,'19'-8'95'0,"-9"-2"3"15,0-1-79-15,-4 3 1 0,-6 1-1 16,4-3-1-16,-4 2-2 0,-11-2-2 16,-1-3-3-16,-3-1-4 0,-5-1-4 15,-6 0-1-15,0-1-1 0,-4 0-1 16,1 0 1-16,-1 1-1 0,0 2 1 15,1 0-1-15,-1-1 1 0,-1 2 2 0,-1 1 4 16,2 2 2-16,1 5 2 0,2 4 1 16,4 3 0-16,-1 11-1 0,5 4-1 15,3 5-3-15,5 8-3 0,1 5-2 16,10 3-1-16,0 0 0 0,17-3 0 16,0-3-1-16,9-5 0 0,3-11 0 15,5-8-2-15,2-13-3 0,3-10-2 16,2-9 0-16,1-12-1 0,2-9 1 0,-5-6 0 15,-5-3 2-15,-2 1 4 0,-10 2 5 16,-5 6 5-16,-10 7 3 0,-1 9 2 16,-6 5 3-16,-6 7 0 0,1 8-2 15,1 8-3-15,1 6-3 0,3 5-3 16,0 8-4-16,0 6-1 0,3 6 0 16,6 6-1-16,4 0 1 0,1 5-3 15,6 1-3-15,1-1-4 0,4-3-8 16,2-5-7-16,-1-6-6 0,1-4-5 0,-2-12-2 15,-1-12 2-15,-4-4 6 0,-3-10 9 16,-4-11 12-16,-1-3 13 0,-6-7 14 16,-4-3 10-16,-2 1 8 0,0 6 4 15,5 4-2-15,-5 9-4 0,4 4-8 16,7 10-6-16,2 11-7 0,7 8-6 16,7 7-5-16,2 9 0 0,12 8 0 0,0 10 0 15,6 2-3-15,-3 2-4 0,-2-2-4 16,-2 1-4-16,-2-6-7 0,-10-6-8 15,-2-7-10-15,-7-3-11 0,-4-5-86 16,-2-6-92-16,-2-7-223 0</inkml:trace>
  <inkml:trace contextRef="#ctx0" brushRef="#br0" timeOffset="1200.07">20653 5542 532 0,'-13'0'113'0,"1"0"3"16,-8 8-96-16,0 12-2 0,-4 10-4 16,-5 8-1-16,-8 9-1 0,-6 12-1 15,-3 4-1-15,-2 2-4 0,0-1-3 16,-1-3-3-16,7 1-6 0,7-10-10 15,6-10-11-15,7-4-18 0,4-4-80 16,6-4-92-16,9-10-215 0</inkml:trace>
  <inkml:trace contextRef="#ctx0" brushRef="#br0" timeOffset="4346.72">20823 5641 389 0,'-6'-14'89'16,"-1"-2"4"-16,1 6-68 0,6 4-1 15,0 0-4-15,3-1-4 0,9 7-1 0,9-4-5 16,6 4-3-16,9-5-3 15,4 1-2-15,2 1 0 0,5 3 0 0,-1-7-2 16,-7 7-2-16,-2-5-6 0,-8 5-6 16,-5-4-13-16,-8 4-34 0,-2 0-39 15,-8 0-69-15,-6 9-148 0</inkml:trace>
  <inkml:trace contextRef="#ctx0" brushRef="#br0" timeOffset="4565.64">20718 5879 441 0,'0'-12'100'0,"13"-5"3"16,3 3-75-16,11 0-2 0,11 1-7 0,7-4-5 15,7 6-4-15,2 0-1 0,1 4-2 16,-2-1-3-16,0 2-4 0,-7 6-7 15,-1 0-9-15,-4-5-21 0,-1 5-73 16,-7 0-83-16,-6 0-205 0</inkml:trace>
  <inkml:trace contextRef="#ctx0" brushRef="#br0" timeOffset="6098.8">21576 5098 348 0,'-3'-6'84'0,"-3"0"3"0,6 1-53 15,-3 5-9-15,3-4-9 0,0 4-5 16,0 4-4-16,0 5-2 0,-5 4-1 15,0 3-2-15,2 6 0 0,-5 3 1 16,-2 1 0-16,-2 2-1 0,-3 1 0 16,1 0 0-16,1-4-1 0,-1-1 0 15,2-6 0-15,1-2-2 0,7-1 0 0,4-7 0 16,7-3-1-16,7 0 0 0,6-1 1 16,2 1 1-16,4 5 2 0,7 4 1 15,-1 3 1-15,-1 4 1 0,-3 5 0 16,-6 1-1-16,-3 5 1 0,-3 3-1 15,-7 2-1-15,-9 0 0 0,-9 2-1 16,-4 4 1-16,-5-2-1 0,-2 0-1 16,-3-1 1-16,0-5-1 0,-1-3 0 0,2-6 0 15,1-4-1-15,3-8 1 0,-1-4 0 16,4-7-1-16,-2-3 1 0,3-7 0 16,2 1 0-16,2-2 1 0,-1-5 0 15,-2-1-1-15,5 2 1 0,-4-1-1 16,1-2 0-16,2 5-1 0,0-1 0 15,2 3-6-15,3 0-10 0,4 0-61 16,4 2-22-16,5 0-72 0,3 2-157 0</inkml:trace>
  <inkml:trace contextRef="#ctx0" brushRef="#br0" timeOffset="6631.92">21574 5111 314 0,'0'-2'78'0,"0"-3"2"16,0 2-46-16,0 3-8 0,0-5-9 16,-5 5-3-16,5-5-2 0,-4 5-1 15,4-3 0-15,-5 3-1 0,5 0 0 16,0-4-1-16,0 4-1 0,0 0-3 0,0 0-2 15,6 0-1-15,1 0 0 0,0 5-1 16,0-5 1-16,3 3 0 0,-1-3 0 16,-1 4 1-16,4-4 1 0,0 0 1 15,2 0 1-15,1 0 0 0,1 0 0 16,4 0 1-16,2-4-1 0,3 4 0 16,8-4-1-16,3 4 0 0,7-6 0 15,5 6 0-15,-1-3 1 0,4 3-1 16,-3-3-1-16,-2 3 1 0,-6-4-2 0,-5 4 0 15,-4 0-1-15,-4-5-1 0,-5 5 0 16,-7 0-1-16,-4 0-1 0,-4 0-2 16,-7 0-4-16,0 0-6 0,-9 0-16 15,0 0-79-15,0-4-84 0,-3 4-207 16</inkml:trace>
  <inkml:trace contextRef="#ctx0" brushRef="#br0" timeOffset="7631.28">22851 4759 343 0,'-20'0'77'0,"-1"0"2"0,2 0-59 15,-3 0-5-15,0 8-4 0,1 4-2 0,-2 1-4 16,6 2 0-16,-3 4 2 0,4 2 1 16,0 2 1-16,3 5 2 0,-2 2 1 15,3 3 0-15,-2 4 0 0,-3 6-3 16,-3 6-3-16,-2 3-2 0,0 7-1 16,-2 5-1-16,4 2-1 0,5 0 0 15,3-3 0-15,5-3-1 0,7-2 0 16,7-8 0-16,10-7-1 0,6-4 1 15,4-2-1-15,6-3 1 0,6-6 1 0,0-8-1 16,9-6-1-16,-3-3-6 0,-1-6-12 16,-1-5-64-16,2-10-12 0,-4-3-65 15,-5-3-136-15</inkml:trace>
  <inkml:trace contextRef="#ctx0" brushRef="#br0" timeOffset="7981.25">22839 5109 449 0,'-8'-11'101'15,"2"2"1"-15,-2 1-79 0,3 5-5 16,-5 3-7-16,-1 0-2 0,-4 11-4 16,-6 1-2-16,-5 4-1 0,-7 5-1 15,-9 1-1-15,-6 2 1 0,-7-2-1 16,-5 0-1-16,0-4 0 0,2-3 0 0,1-3 1 16,10-3-1-16,5-5 1 0,12 1 0 15,4-5 0-15,9 0-1 0,9 0-2 16,3-5-3-16,5 5-3 0,0-4-5 15,7 4-7-15,-1 0-20 0,6-4-61 16,-1 4-73-16,1 0-174 0</inkml:trace>
  <inkml:trace contextRef="#ctx0" brushRef="#br0" timeOffset="8230.98">22761 5236 288 0,'7'6'83'0,"-2"0"4"16,-5 0-11-16,0 1-40 0,0 4-5 16,-10 2-4-16,0 0-5 0,-5 5-4 15,-4 1-5-15,-5 3-4 0,-2 1-2 0,-7 0-3 16,-6-2-1-16,-4 0-2 0,-5 0 0 16,-4-5 0-16,-3-1 0 0,1-1 0 15,-1-2-1-15,8 1 1 0,1-3-1 16,10-3 0-16,4 0 1 0,6-1-1 15,5-6-2-15,7 0-5 0,2 0-9 16,6 0-19-16,6-6-67 0,6 2-78 16,6-2-189-16</inkml:trace>
  <inkml:trace contextRef="#ctx0" brushRef="#br0" timeOffset="8867.23">23505 4697 408 0,'-9'-15'86'0,"-3"5"1"0,0 4-74 16,0 6-5-16,-2 6-4 0,0 6-2 15,-4 1-1-15,-2 4 1 0,-3 7-1 16,-4 5 1-16,0 7 1 0,-2 4 0 16,1 6 1-16,-5 3 1 0,-3 5 3 15,-3 8 0-15,-5 6 1 0,-7 8 0 16,-2 6 0-16,-4 5 0 0,-3 9-1 0,0 10-2 15,5 4 0-15,2-3-2 0,3-3 0 16,2-3 0-16,5-4-1 0,5-7-1 16,3-13 0-16,3-10 0 0,5-8-1 15,5-9-5-15,5-9-10 0,5-9-21 16,5-8-68-16,-2-8-82 0,4-8-197 16</inkml:trace>
  <inkml:trace contextRef="#ctx0" brushRef="#br0" timeOffset="9214.79">23401 5660 460 0,'-10'-6'103'16,"-5"6"3"-16,1 0-76 0,-7 16-7 16,0 2-6-16,-4 11-1 0,-5 11-3 15,-3 12-2-15,-3 8-2 0,2 7-3 16,0 7-2-16,1 5-2 0,1 4 0 16,5-3-1-16,2-4 0 0,10 0 0 0,3-5 0 15,4-2-1-15,8-9 0 0,7-5 0 16,3-5 0-16,4-4 0 0,5-4 0 15,2-7-1-15,5-8 0 0,6-6-5 16,1-8-6-16,6-13-14 0,1 0-46 16,4-9-43-16,0-8-82 0,-5-3-179 15</inkml:trace>
  <inkml:trace contextRef="#ctx0" brushRef="#br0" timeOffset="9415.42">22803 6510 481 0,'-27'-21'107'0,"6"-1"4"15,8 2-88-15,13 8 2 0,11 5 0 0,18 1 0 16,14 0 0-16,14 1 0 0,11 5-4 16,12-2-1-16,4 4-3 0,8 3-7 15,-3 3-9-15,-4 7-13 0,-4-1-22 16,-7 0-98-16,-4 1-106 0,-10-8-262 15</inkml:trace>
  <inkml:trace contextRef="#ctx0" brushRef="#br0" timeOffset="10065.29">23963 5809 529 0,'0'-34'117'0,"-7"0"2"16,-1 3-92-16,-4 11-2 0,0 5-9 15,-1 6-4-15,-1 4-3 0,0 5-1 16,-7 14-2-16,-4 3-2 0,-1 11-3 15,-1 6 0-15,-2 11 0 0,-3 9 0 16,0 2 0-16,0 2-1 0,-1 7 1 0,-1-3 0 16,0 7-1-16,2-1 1 0,4-2 0 15,3-3-1-15,9-1 1 0,6-9-1 16,10 0 0-16,10-12-1 0,6-6 0 16,9-7 0-16,4-7 1 0,8-10 0 15,4-6 0-15,4-8 1 0,-1-9 0 16,6-1 0-16,0-5 0 0,-2 4 0 15,-1 1 2-15,-6 3 2 0,-8 8 2 16,-2 4 1-16,-10 8 1 0,-9 5 1 0,-3 8-2 16,-4 2-1-16,-1 4-1 0,0 5-2 15,2 0-2-15,4 1-1 0,3-7-1 16,3-3 0-16,9-6-1 0,4-6-3 16,4-9-3-16,7-12-2 0,0-5-1 15,9-10-2-15,-2-10-1 0,1-9-2 16,-7-3 1-16,-3-12 2 0,-10-8 2 0,-7-10 2 15,-15-8 1-15,-12 1 4 0,-8 0 6 16,-8 4 8-16,-11 6 5 0,-1 7 4 16,-6 12 4-16,2 12 1 0,0 12-1 15,-2 11-5-15,5 9-5 0,-2 15-4 16,2 15-4-16,-3 6-3 0,-2 18-1 16,-2 10-2-16,-4 12 1 0,4 6 0 15,4 2-3-15,6 1-3 0,9 0-5 16,11-6-7-16,12-4-10 0,16-8-14 0,5-3-9 15,5-7-92-15,1-5-99 0,3-11-232 16</inkml:trace>
  <inkml:trace contextRef="#ctx0" brushRef="#br0" timeOffset="10564.25">24327 6750 484 0,'-9'-8'111'0,"-4"0"1"15,8 1-82-15,5-1-8 0,12 2-9 16,7 0-4-16,13 2-4 0,5 4-2 16,10 0 0-16,4 3-2 0,-4 4 1 15,0 5 0-15,-8 5-1 0,-6 5 0 0,-7 0 1 16,-8 2-2-16,-5 2 1 0,-10 4 0 16,-3 2 0-16,-6 1 0 0,-10-3 0 15,-4 1 0-15,-10 1 0 0,-6-1 0 16,-8-2 0-16,-3 0 1 0,-1-1 3 15,-3 0 2-15,5-1 2 0,6-3 2 16,7-2 0-16,12 0 2 0,6-2-2 16,9-1-1-16,8-3 0 0,10 1-2 15,9 0-1-15,10-2-1 0,11-1-1 16,4-4 0-16,2-3-1 0,4-4-2 0,-1-3-1 16,-3 0-4-16,-3-8-7 0,-6 0-13 15,-1-2-20-15,-3 0-91 0,-2-2-104 16,-4-1-248-16</inkml:trace>
  <inkml:trace contextRef="#ctx0" brushRef="#br0" timeOffset="36461.93">7848 13305 259 0,'-5'0'65'0,"-1"-5"3"0,-3 1-33 16,2-1-9-16,-2-3-4 0,-2 1 0 16,0-3-2-16,1-1 1 0,-2-1 0 15,1-2 1-15,2 1-2 0,-4 0-1 16,5 1-3-16,-3 1-2 0,2 3-3 15,-3 0-4-15,0 2-4 0,-3-1-1 16,-3 3-1-16,-2 4 0 0,-2-3-1 16,-1 3 1-16,2 0 0 0,-2 0 1 0,-1 6 1 15,7-3 0-15,1 2 0 0,2-2 1 16,1 0-1-16,4 2 0 0,3 0-1 16,2 0-1-16,4 1 0 0,-5 2-1 15,5-1 0-15,0 1 1 0,5 0-1 16,-5 1 1-16,7-1-1 0,-2 0 1 15,2 0-1-15,1-2 1 0,4-6 2 16,0 0 1-16,3 0 2 0,-2-8 1 0,7 1 0 16,-1-3 1-16,1 1-1 0,0-1-1 15,-2 2-2-15,-2-1-1 0,2 0-2 16,-4 2 0-16,-3 0 0 0,-2 0 0 16,-3-2 0-16,-3 1 1 0,-3 1-1 15,0 0 1-15,-3 1 0 0,-2-2 1 16,-2 3-1-16,0-2 1 0,1 1-1 0,1-1 1 15,2 3-1-15,-2-5-1 0,-2 3 0 16,5-1-1-16,2 3 0 0,-5-2 1 16,5 6-2-16,-6 0 1 0,6 0 0 15,0 7 0-15,0 2 0 0,0 0 0 16,0 5 0-16,5 0 0 0,-2-1-1 16,2 2 1-16,2-2 0 0,3 1 0 15,-1-2 0-15,5-1 0 0,-1-4 0 16,5 2 0-16,-1-3 1 0,5-1 0 0,-5 1 0 15,5-2 0-15,-2-4 0 0,-4 3-1 16,2-3 1-16,-6 0 0 0,-2 0 2 16,-2-3 1-16,-3-1 0 0,-5-2 1 15,0-1-1-15,0 0 1 0,-5-2-1 16,-1-2-1-16,-3 1-2 0,-2-1 0 16,-4 2 0-16,0 0-1 0,-4 2 0 15,1 1 1-15,1 3-1 0,-1-2 0 16,-1 5 0-16,3 0 0 0,-2 0 0 0,4 0 1 15,-2 0-1-15,3 0 0 0,1 3-1 16,2 0 1-16,3 3 0 0,0 0 0 16,7 2 0-16,-3 2-1 0,3-2 1 15,3 3 0-15,4 1 0 0,-1-1 0 16,3-2-1-16,3 1 1 0,-1 0 1 0,2-3-2 16,0 0 1-16,-4-3 0 15,0-1 0-15,1-3 1 0,-3 5-1 0,-1-5 0 16,0 0 1-16,-1 0-1 0,2-6 1 15,-4 0 0-15,1 0-1 0,-4-3 1 16,2-1 0-16,-2 0-1 0,0 1 1 16,-6-1-1-16,4-2 0 0,-5 1 1 15,1 1-1-15,-2 1 0 0,-2 1 0 16,-1 1 0-16,1 3 1 0,-4-2-1 0,-4 6 0 16,1-3 0-16,-5 3 0 0,1 5 1 15,0 1-1-15,1 0 0 0,-1 4 0 16,1 0-1-16,3 0 1 0,3 2 0 15,6-1 0-15,1 0 0 0,3-2-1 16,4 1 1-16,7-1 0 0,5 0-1 16,7-5 1-16,2 2 0 0,4-3 0 15,3-3 0-15,3 0 0 0,-2 0 0 16,-1-4 1-16,-3-1-1 0,-3 3 1 0,-3-5-1 16,-1 1 1-16,-6 1 0 0,-2-1 0 15,-5-1 0-15,-5-1 0 0,-3 1 0 16,-6-2-1-16,-1 0 1 0,-3 0 0 15,-3 1-1-15,1 1 0 0,-1 2 0 16,-1 0 1-16,2 0-1 0,-1 5 0 16,0-3 0-16,2 3 0 0,0 3 0 0,2 1 0 15,-1 2 0-15,5 3 0 0,-1 0 0 16,5 1 0-16,4-1 0 0,0-1-1 16,0 1 1-16,7-1 0 0,1-2 0 15,5-2 0-15,0 1 0 0,3-1 0 16,1-4 0-16,3 5 0 0,-2-5 0 15,1 0 0-15,-3 0 0 0,1-6 0 16,-4 2 0-16,-1-2 0 0,-3 1 1 0,-3-1-1 16,-4-2 1-16,-2 1-1 0,-4-1 1 15,-3-2-1-15,-2 4 1 0,-5-2-1 16,-2 2 0-16,0 1 0 0,-1-1 1 16,-1 2-1-16,-2 1 0 0,2 3 0 15,-1 0 0-15,4 0 0 0,-3 0-1 16,5 5 1-16,3 0 0 0,4 2 0 15,1 0 0-15,5 1 0 0,-4 0 0 16,8 1 0-16,-1-2-1 0,5 0 1 0,2-1 0 16,2-1 0-16,2-1 0 0,1 0 0 15,1-4 0-15,-2 5 0 0,1-5 0 16,-2 0 0-16,-1 0 0 0,0-5 1 16,-4 1-1-16,-1-2 1 0,-1-1 0 15,-1-2-1-15,-5 1 1 0,0-2 0 16,-6 2-1-16,-1 0 1 0,1-1-1 15,-1 2 0-15,-4 1 1 0,4 2-1 0,0 1 0 16,-1-2 0-16,0 5 0 0,-2 0 0 16,3 0 0-16,-6 0 0 0,0 8 0 15,0 1 0-15,0 2 0 0,0 3 0 16,3-1 0-16,0-1 0 0,3-2 0 16,7-1 0-16,0-1 0 0,6-3 0 15,5-5-1-15,5 0 1 0,4 0 0 16,5-5 0-16,2-2 0 0,2 0 0 15,2-5 0-15,-4 2 0 0,-1 1 1 0,-4 0-1 16,-6 2 0-16,-3 2 1 0,-7 1-1 16,-6 4 1-16,-11 0-1 0,-2 0 1 15,-2 5-1-15,-9 2 0 0,-3 1 1 16,1 1-1-16,-1 0 0 0,1 0 0 16,5-2 0-16,2-1 0 0,5-3 0 15,6-3 0-15,8 6-5 0,4-6-11 16,9 0-17-16,8 0-90 0,2 0-98 0,6-4-242 15</inkml:trace>
  <inkml:trace contextRef="#ctx0" brushRef="#br0" timeOffset="37128.25">6875 12297 446 0,'0'-6'95'16,"0"6"0"-16,0 9-79 0,0 5-4 16,0 9-7-16,-7 6-1 0,-1 7 1 15,-4 2 0-15,-6 5 0 0,2-6 0 0,-4-4 0 16,-1-2 2-16,-3-7 2 0,5-10 1 16,4-2 0-16,4-6 0 0,8-6 0 15,6 0-2-15,13 0-2 0,6-5-3 16,6 5-1-16,8 0-1 0,0 0-1 15,4 8 1-15,-3 2-1 0,-8 3 0 16,-1 2 0-16,-3 3 1 0,-5 3-1 16,-7-1 1-16,-8 4 1 0,-5 2-1 15,0-1 1-15,-7 1-1 0,-6 2 1 0,-5-2-1 16,-2 1 1-16,-1-3 0 0,-5-2 1 16,-3-3 0-16,-4 0 2 0,-3-5 0 15,2-1 0-15,0-2 1 0,1 0-1 16,2-2-1-16,8-2-1 0,3 0 0 15,4-2 0-15,8-5-1 0,1 0-1 16,7-5-1-16,8-5-4 0,4-6-8 16,7-5-8-16,1-4-8 0,1-4-92 0,0-2-94 15,-3-1-226-15</inkml:trace>
  <inkml:trace contextRef="#ctx0" brushRef="#br0" timeOffset="37327.37">6730 12469 509 0,'0'-53'118'0,"5"-2"1"15,0 5-82-15,4 11-13 0,6 10-6 16,2 8-7-16,2 6-4 0,1 1-2 16,1 4 1-16,1-1 0 0,4 1-1 15,4-2 0-15,0 1 0 0,8-2-1 16,7 1-1-16,3 1 0 0,3 1-6 15,-2 1-6-15,6 3-12 0,-4 0-16 16,-6 6-90-16,1-6-98 0,-6 1-238 16</inkml:trace>
  <inkml:trace contextRef="#ctx0" brushRef="#br0" timeOffset="41244.91">4149 12111 379 0,'0'-6'83'0,"-2"1"1"15,2 5-66-15,-5 0-7 0,-3 0-6 16,1 0-1-16,-2 8 0 0,-2-1 2 16,-1 2 2-16,0 6 3 0,0 1 2 15,3 10 2-15,2 7-1 0,-1 11 0 16,1 12-3-16,1 5-1 0,0 7-3 0,-3 9-2 15,3-2 0-15,-2 2-2 0,4-5 0 16,-1-7-1-16,-1-3 0 0,6-7 0 16,-2-10 0-16,2-5-1 0,0-10-1 15,2-6-5-15,-2-8-8 0,0-6-19 16,6-10-71-16,-1 0-82 0,3-22-199 16</inkml:trace>
  <inkml:trace contextRef="#ctx0" brushRef="#br0" timeOffset="41544.51">4618 12116 476 0,'-15'-5'112'15,"-8"5"3"-15,-3-6-76 0,-3 6-10 16,-4 0-3-16,-4 0-5 0,-6 0-4 16,-3 0-5-16,-4 0-4 0,-7 0-1 15,-8 0-4-15,-3 0 0 0,0 3-2 16,0-3 1-16,2 0-1 0,-1 0-1 0,14 4 0 16,5-4-3-16,4-4-3 0,3-1-5 15,3 2-6-15,9 3-9 0,4-4-15 16,4 4-83-16,9-3-90 0,6 6-216 15</inkml:trace>
  <inkml:trace contextRef="#ctx0" brushRef="#br0" timeOffset="42659.9">4726 12783 424 0,'0'0'91'0,"0"-5"2"0,6 0-75 15,-6-2-4-15,3-1 0 0,-3-3 2 16,0-3 0-16,-3-3 1 0,-3 0 0 16,1-3 0-16,-4 0 0 0,-4 0-1 15,-1 0-2-15,-4-3-2 0,1 1-2 16,-6 1-3-16,-3 4-2 0,-1 2-3 15,0 6-2-15,-2 3-1 0,3 6 1 0,-1 9-1 16,1 4 0-16,6 3 0 0,0 4 1 16,2 2 1-16,4 3 1 0,0 0 0 15,9 5 0-15,1-1 0 0,4-2 0 16,7-2 0-16,4-1 0 0,2-2-1 16,9-1 1-16,1-10 0 0,8-2-1 15,0-6 1-15,2-3-1 0,2-4 1 16,-4-4-1-16,1-3 0 0,-7-7 1 15,-4-1-1-15,-7-4 1 0,-2 0 0 0,-5-5-1 16,-2 0 0-16,-5 0 1 16,0 3-2-16,0 5 1 0,-5 1 0 0,5 4-1 15,-4 4 1-15,4 4-1 0,0 1 0 16,-3 3-1-16,3 3-1 0,0 0 0 16,0 3 0-16,4 1 0 0,-1 4 0 15,4 0 1-15,-3 3 0 0,6 3 2 16,-1-1 0-16,4 0 0 0,0 1 0 0,4 0 1 15,-3-1-1-15,6-4 0 0,0-2 1 16,3-2-1-16,-1-5 0 0,1 0 0 16,1-5 0-16,-2-5 0 0,1-2 0 15,-4-5-1-15,-1-5 0 0,-1 0 0 16,-3-3 0-16,-2 0 0 0,-1 4 0 16,-5 2 0-16,0 7-1 0,-6 5 0 15,4 2-1-15,-4 5-1 0,0 0-1 16,-7 0 0-16,4 5 0 0,3-2 0 0,-4 3 1 15,-1-4 2-15,5 3 1 0,-4-2 1 16,4-3 2-16,0 4-1 0,-4-4 1 16,4 0 0-16,0 0 0 0,0 0-1 15,0 0 0-15,0 0 0 0,0 0-1 16,0 0 0-16,0 0 0 0,0 0-1 16,0 0 0-16,-3 0-1 0,3 0 1 15,0-4 1-15,-4 4 0 0,4 0 1 0,0 0 0 16,0 0 0-16,0 0 0 0,0 0 0 15,0 0 0-15,0 0 0 0,0-3-1 16,-5 3 0-16,5-5 0 0,-4 1-1 16,0 0 0-16,-1-2-1 0,0 1 0 15,-2 2 0-15,1-1 0 0,2 0 1 16,-2 4 0-16,0 0 2 0,2 0-1 16,0 0 1-16,4 0 0 0,-5 0-1 0,5 0 0 15,0 7 0-15,5 1-1 0,3 7 1 16,4 3 0-16,6 4 0 0,4 6 0 15,6 2 1-15,11 3 0 0,6 3 0 16,-2-3-1-16,2 2 1 0,-4 4-1 16,-3-3 0-16,2 0 0 0,-8-1-1 15,-5-4 1-15,-1-2-3 0,-5-3-2 16,1-8-5-16,-2-4-8 0,-7-2-13 16,-3-6-8-16,-4-6-90 0,0-6-95 0,-6-7-225 15</inkml:trace>
  <inkml:trace contextRef="#ctx0" brushRef="#br0" timeOffset="43027.91">5499 12521 439 0,'0'-5'97'0,"-5"-2"1"15,2 1-63-15,3 6-26 0,0 0-5 0,-5-6-1 16,5 6-2-16,0-4 1 0,-4 0 3 16,1 4 4-16,3-6 2 0,-6 6 2 15,6-6 0-15,0 6-1 0,-3 0-2 16,3 0-2-16,-4 9-3 0,-2 2-1 15,0 4 1-15,-1 6 3 0,-4 4 3 16,-5 4 1-16,0 5 1 0,-5 1-1 16,-5 0-1-16,-7 1-2 0,-4 3-2 0,-2 2-3 15,-1-1-2-15,-5 3-5 0,3-1-6 16,0-1-8-16,6 0-9 0,7-6-16 16,1-3-83-16,5 1-92 0,11-11-216 15</inkml:trace>
  <inkml:trace contextRef="#ctx0" brushRef="#br0" timeOffset="-193326.93">14022 13206 337 0,'-6'-11'75'0,"3"0"0"16,3-1-54-16,-5 2-9 0,5-1-7 15,0 0-3-15,0-1-1 0,0 0-1 16,-5-1 1-16,1 1-1 0,1-1 2 16,-4-1 2-16,2 1 3 0,1-1 2 15,-3 0 2-15,2 2-1 0,-3 1 1 16,2 2-1-16,-4 2-4 0,2 2-2 15,-5 2-2-15,-1 3-1 0,0 0-1 16,-3 0 1-16,1 0 2 0,-1 3 2 0,1 2 1 16,-1 4 1-16,6 0 1 0,-2 0 1 15,2 2-1-15,3 0-1 0,1-3-2 16,2 3-1-16,0-3-1 0,5-2 0 16,-3-1-2-16,3 1 1 0,0-3-1 15,0-3 0-15,0 0 1 0,0 0 1 16,3 0 1-16,3-8 0 0,1 0 1 15,-1-4 1-15,2-1 0 0,-1-4-1 0,2 2 0 16,-3-1-1-16,-3 3 0 0,-3 3 1 16,0 2-1-16,0 1 0 0,0 7-1 15,-9 0 0-15,-1 0 0 0,-3 8 0 16,0 2-1-16,-2-2-1 0,3 2 1 16,-1-2-1-16,3 2 0 0,3-2 0 15,2-3-1-15,5 0 1 0,0 3-1 16,7-1 1-16,4-4-1 0,5-3 1 15,5 0-1-15,3-4 1 0,3-5 0 16,1-2 0-16,-1-1 0 0,-1-1 1 0,-6 2 0 16,-3 0 2-16,-8 3 1 0,-2-1 1 15,-2 0 1-15,-5 2-1 0,-6 3 0 16,-6 4-1-16,-1-3-1 0,-3 3-2 16,-3 8-1-16,-5 4 0 0,3 1-1 15,0 3 0-15,1 2 0 0,2 1 0 0,5-1 1 16,5-1-1-16,0-4 0 0,3 1 0 15,5-4 0-15,6-3 0 0,2-3-1 16,5-4 1-16,5 0 0 0,3 0 0 16,5-7 1-16,1-1 0 0,1-4-1 15,1-3 1-15,-6-3 0 0,-4-1 0 16,-5 0 1-16,-3 5 0 0,-4 0 0 16,-5 4 0-16,-2 6 0 0,0 4-1 15,-7 0 0-15,-3 12-1 0,-7 2 1 16,-2 1-2-16,-7 2 2 0,0 0-1 0,-1 4 1 15,4-6-1-15,2-2 1 0,5-5-1 16,6 1 0-16,7-3-1 0,3-2 1 16,6-4 0-16,7 0 0 0,8-5 0 15,4-4 0-15,3-2 1 0,-2-4 0 16,0-3-1-16,0 0 1 0,-7-2 0 16,-7 3-1-16,-4 2 1 0,-8 4-1 0,0 3 1 15,-11 8-1-15,-4 0 0 0,-10 8 1 16,-2 2-1-16,-6 4 0 0,-2 1 1 15,-2 3-1-15,4-7 1 0,6 0 1 16,5-3-1-16,7-3 0 0,5-1-1 16,7-4-1-16,3 0 0 0,13 0-1 15,2 0-2-15,7-9-1 0,8 0-1 16,0-6-1-16,2 0-4 0,0-3-6 16,-4 2-12-16,-5 1-89 0,-7 3-92 15,-9 2-230-15</inkml:trace>
  <inkml:trace contextRef="#ctx0" brushRef="#br0" timeOffset="-188248.18">7901 13312 308 0,'0'-4'70'0,"0"-2"0"15,6 0-50-15,-6 1-3 0,6 5-2 0,-3-7 1 16,1 7 1-16,5-6 2 0,-2 3 0 16,2 3-1-16,4-6-3 0,1 6-2 15,3-4-3-15,2 4-4 0,5 0-3 16,1 8-18-16,2 0-75 0,1 0-77 16,3-1-197-16</inkml:trace>
  <inkml:trace contextRef="#ctx0" brushRef="#br0" timeOffset="-188112.34">8697 13239 406 0,'18'0'88'16,"-4"-5"0"-16,-1 5-71 0,-1 12-5 15,2-1-6-15,6 0-5 0,0-1-13 16,3 1-76-16,1-3-74 0,6-2-194 16</inkml:trace>
  <inkml:trace contextRef="#ctx0" brushRef="#br0" timeOffset="-188013.7">9215 13240 368 0,'28'-4'84'0,"-8"4"1"0,-5 4-54 0,-3 6-13 16,-5 1-10-16,1 3-11 0,4 0-27 16,-4 0-55-16,7-5-68 0,7-2-170 15</inkml:trace>
  <inkml:trace contextRef="#ctx0" brushRef="#br0" timeOffset="-187911.18">9726 13265 380 0,'34'0'86'0,"-1"0"1"0,-3 0-59 16,-1 11-10-16,-1 0-11 15,-1 1-9-15,0 0-26 0,5-3-59 0,1-4-70 16,7-2-175-16</inkml:trace>
  <inkml:trace contextRef="#ctx0" brushRef="#br0" timeOffset="-187810.81">10555 13271 415 0,'33'-10'93'0,"-1"10"1"0,-4-3-69 15,2 6-8-15,0 4-9 0,3 1-9 0,4-1-21 16,-2 1-71-16,5-5-77 0,0-3-196 15</inkml:trace>
  <inkml:trace contextRef="#ctx0" brushRef="#br0" timeOffset="-187711.46">11282 13241 405 0,'34'0'92'0,"-3"0"0"0,-5 8-63 16,0 0-14-16,-4 1-8 0,1 1-13 0,3 0-10 16,2-5-76-16,3-5-75 0,7 0-192 15</inkml:trace>
  <inkml:trace contextRef="#ctx0" brushRef="#br0" timeOffset="-187611.66">11972 13234 390 0,'35'-9'97'0,"-1"0"0"0,-4 1-45 16,0 5-26-16,0 3-11 0,3 4-11 15,5 1-16-15,1-1-85 0,2 4-83 16,2-2-212-16</inkml:trace>
  <inkml:trace contextRef="#ctx0" brushRef="#br0" timeOffset="-187513.34">12859 13178 394 0,'38'0'88'15,"-6"0"1"-15,-1 6-66 0,0 1-8 16,0 1-8-16,2-1-12 0,0-1-82 16,0-2-75-16,6 2-200 0</inkml:trace>
  <inkml:trace contextRef="#ctx0" brushRef="#br0" timeOffset="-187411.93">13525 13184 426 0,'26'-5'99'15,"-4"5"0"-15,5-5-66 0,0 5-14 16,3 5-5-16,-2 0-12 0,2 1-99 15,-6 1-87-15,1-1-227 0</inkml:trace>
  <inkml:trace contextRef="#ctx0" brushRef="#br0" timeOffset="-186612.27">13882 13115 358 0,'2'-3'79'15,"-2"3"3"-15,0 4-54 0,0 5-12 16,0 3-8-16,0 3 0 0,-3 2 0 16,3 3 0-16,-5 0-2 0,5 3-2 15,0-2-1-15,0-3-3 0,2 0-8 0,4 0-12 16,4-2-17-16,-1 2-9 0,3 2-3 15,0-1-5-15,2 9-1 0,-4 0 9 16,3 5 11-16,-4 0 17 0,-1 1 9 16,-8 1 2-16,0-2 6 0,-6 0 4 15,-2-1-1-15,-5-2 0 0,0-1 0 16,-4-2-34-16,4 1-29 0,-2-2-78 16</inkml:trace>
  <inkml:trace contextRef="#ctx0" brushRef="#br0" timeOffset="-186460.16">13917 14164 432 0,'-6'4'89'0,"4"0"1"15,2 4-84-15,0-2-12 0,7-1-17 16,0 1-32-16,-1-1-34 0,1 1-64 0,-2 0-138 16</inkml:trace>
  <inkml:trace contextRef="#ctx0" brushRef="#br0" timeOffset="-186262.36">13941 14300 311 0,'-5'15'72'15,"5"-2"0"-15,0 3-50 0,0 0-18 16,0 1-19-16,5-1-17 0,-2-1-6 16,3-2-3-16,0 3 0 0,2 1 13 15,-2 4 18-15,-1-1 18 0,-5 3 16 16,6 4 6-16,-6 0 4 0,0 1-1 0,0 2-8 16,0-2-12-16,0 0-8 0,-4 0-6 15,4-6-9-15,0-3-10 0,4-5-8 16,-1-3-9-16,7-5 1 0,-5-1 4 15,3-1 16-15,-2 0 21 0,-2 1 18 16,1 5 15-16,-5 3 12 0,0 6 1 16,0 1-4-16,-5 8-11 0,1 5-16 15,-2-1-23-15,-2 0-71 0,-1 1-69 0,2-2-175 16</inkml:trace>
  <inkml:trace contextRef="#ctx0" brushRef="#br0" timeOffset="-186159.85">13973 15265 433 0,'-4'22'94'0,"-1"2"0"16,5 2-77-16,-3 5-30 0,3-2-76 16,0-3-80-16,6-3-198 0</inkml:trace>
  <inkml:trace contextRef="#ctx0" brushRef="#br0" timeOffset="-186012.95">14047 15673 402 0,'-11'14'96'15,"-3"3"-1"-15,6 0-38 0,1 3-85 16,-1 0-66-16,4-2-76 0,-2 1-188 0</inkml:trace>
  <inkml:trace contextRef="#ctx0" brushRef="#br0" timeOffset="-185963.39">14030 15947 364 0,'5'5'79'0,"-5"-1"-27"15,6 0-112-15,-4-4-74 0,4 0-167 16</inkml:trace>
  <inkml:trace contextRef="#ctx0" brushRef="#br0" timeOffset="-185829.62">14079 16067 379 0,'0'0'28'0,"0"0"-28"0,3 0-128 16,3-5-151-16</inkml:trace>
  <inkml:trace contextRef="#ctx0" brushRef="#br0" timeOffset="-185727.52">14114 16139 354 0,'2'-13'0'15,"4"-2"-51"-15,0-1-252 0</inkml:trace>
  <inkml:trace contextRef="#ctx0" brushRef="#br0" timeOffset="-185448.19">14106 16052 426 0,'-7'9'101'16,"-2"1"2"-16,1-1-62 0,2 1-17 0,0 1-11 15,6-3-6-15,-2 1-3 0,2-3-3 16,0-1-1-16,0-5-1 0,7-6 0 16,-2-2-1-16,4-5 1 0,1-2-1 15,-3 1 4-15,2 0 2 0,-2 3 2 16,-2 6 3-16,-5 5 3 0,0 5 2 16,0 8-1-16,-11 3-1 0,4 5-2 15,-2 3-2-15,-3-1-3 0,0-1-2 16,4-3-2-16,1-6-1 0,2-6 0 0,5-7 0 15,12-10 1-15,0-7-1 0,4-6 1 16,2 0-1-16,3-2 1 0,-2 2 0 16,-5 3 0-16,-2 9 2 0,-9 6 3 15,-3 5 2-15,-9 13 2 0,-3 8-1 16,-4 2 1-16,-2 4-1 0,-2 1-1 16,1 1-4-16,5-1-2 0,2-9-2 15,5-4-2-15,7-15-6 0,5 0-18 0,4-19-101 16,8-4-103-16,-3-11-263 0</inkml:trace>
  <inkml:trace contextRef="#ctx0" brushRef="#br0" timeOffset="-162365.32">14227 16504 310 0,'0'-11'77'0,"0"-5"2"0,0 4-46 15,0-2-8-15,0 3-8 0,-5 0-4 16,5 3-5-16,0 0-2 0,0 4-2 15,0 1 0-15,0 3 0 0,0 0 1 16,6 0 0-16,0 0 1 0,-1 5 1 16,3-5 0-16,-1 6-1 0,-1 3 0 0,-1 2-1 15,3 4-1-15,-3 4-1 0,-2 1 0 16,-3 1-1-16,6 0 0 0,-6 0 0 16,0-3-1-16,4-2 0 0,-1 0 0 15,3-3 0-15,2-1 2 0,4 1 1 16,7 0 1-16,2-1 0 0,5 1 1 15,3 0 0-15,2-2-1 0,1-2 0 16,1-1-2-16,0-5-1 0,-1-3 0 16,-3 0 0-16,4 0-1 0,-1 0 1 0,2 0-1 15,-1 0 0-15,1 0 0 0,4 0 1 16,0 0 0-16,4-3 0 0,-3 3 1 16,5-4 1-16,-1 0 1 0,2-1 1 15,0-2 0-15,-1 1 0 0,5 1 0 16,1-2-1-16,4 3-1 0,2-1 0 15,-2 0-1-15,2 2-1 0,1-5 0 0,-1 1 0 16,-1 1-1-16,0-3 0 0,-2 2 0 16,6 0 0-16,-3 0 0 0,1 0 0 15,-1 1-1-15,1-3 1 0,-2 0-1 16,1-1 0-16,-2 0 0 0,5 0 1 16,0-3-1-16,0 2 0 0,-1-1 1 15,-2 3-1-15,3-4 1 0,-5-2-1 16,1 7 1-16,-5 1-1 0,3 1 0 15,0 2 1-15,-1 4-1 0,-5 0 0 0,0 7 0 16,-4 0 1-16,-2 4-1 0,-2 4 1 16,-3 1-1-16,-3 3 1 0,3 4 0 15,-7 0 0-15,5 1-1 0,-3-1 1 16,-3-1 0-16,-1 0 0 0,-2-1 0 16,-5-1 0-16,0-2 0 0,-6-1 0 15,0-1 0-15,-3-3 0 0,-2 0 0 16,-2-1 1-16,-1-1-1 0,1-2-1 0,3 3 1 15,-3 0-1-15,1 2 1 0,-1 0-1 16,4-1 0-16,-2-1 0 0,1-2 1 16,-1-2-1-16,-1-2 0 0,-1-2 0 15,-1-4 0-15,-1 0 1 0,1 0 0 16,-3-6 0-16,2-3 1 0,-1-4-1 16,-4-3 0-16,6-2 0 0,1-2 0 15,1-3-1-15,0-2 0 0,3 2 0 16,4 3 0-16,0 1-1 0,5-1 1 0,5 1 0 15,-5 6 0-15,7 1-1 0,-1 1 1 16,2 0 1-16,2 2-1 0,-1 2 0 16,3 0 0-16,1-3 0 0,0 3 1 15,0 0-1-15,0 2 0 0,1 2 1 16,2 3-1-16,1 0 0 0,1 0 0 16,2 8 0-16,3 0 0 0,1 3 0 0,7 1 0 15,-3 1 0-15,3 0 0 0,-3-5 0 16,4 1 0-16,2-2 0 0,-2 1-1 15,1-2 1-15,5-2 0 0,3-1 0 16,3 1 0-16,0 0 0 0,3-1 0 16,-1-3 1-16,0 6-1 0,0 1 0 15,0 5 0-15,-1 0 1 0,-1 0 0 16,-1 1 1-16,0 2 1 0,-1-4 1 16,-2-4 0-16,-1-1 0 0,1-6 0 0,5 0-1 15,-4 0 0-15,-2-6-1 0,3-6-1 16,-2-6 0-16,0-4 0 0,1-3 0 15,-6-5 0-15,5-6 0 0,-1-2-1 16,-6 1 1-16,-1 3-1 0,-6-2 0 16,-9 2 0-16,-7 5 1 0,-10 4-1 15,-2 7-7-15,-11 4-16 0,-7 3-98 16,-12 3-99-16,-14-3-256 0</inkml:trace>
  <inkml:trace contextRef="#ctx0" brushRef="#br0" timeOffset="-151369.48">14764 17337 348 0,'-12'0'81'0,"-2"0"2"0,0 0-50 15,3 8-9-15,-3 3-4 0,-1 3 0 16,1 4 1-16,-4 5-1 0,1 2-1 0,1 2-4 16,2 2-3-16,1-3-3 0,2 0-3 15,1-5-2-15,4 0-2 0,-1-5-4 16,6-4-7-16,1-2-16 0,0-4-77 16,0-6-84-16,7 0-207 0</inkml:trace>
  <inkml:trace contextRef="#ctx0" brushRef="#br0" timeOffset="-150840.72">14721 17127 342 0,'0'0'88'0,"-5"-3"5"15,5 3-48-15,-5 0-6 0,5 0-6 16,-6-4-4-16,6 4-3 0,-2 0-4 16,2 0-4-16,0 0-3 0,0-3-4 0,0 3-2 15,0-5-2-15,0 5-3 0,2-8-1 16,-2 2-2-16,6 0 1 0,-6 0 1 15,5 1 2-15,-5-1 0 0,0 1 1 16,0 5 0-16,0-3 0 0,3 3-1 16,-3 0-1-16,0 0-2 0,0 4-1 15,-3 1 0-15,3 0-1 0,0 0 0 16,-5-1 1-16,5 0-1 0,0-4 0 16,6 4-1-16,-6 2 1 0,6-4 0 0,-3 3 0 15,1-2 0-15,2-3 0 0,-4 6 0 16,-2-2 0-16,5-4 1 0,-5 0-1 15,0 0 1-15,0 0-1 0,-5-7 1 16,-1 7-1-16,2-6 1 0,-3 1-1 16,-3 3 1-16,2 2 0 0,-4-6 1 15,4 6 0-15,1 0 0 0,-1 6 0 16,3-6 0-16,0 0-1 0,5 0 0 16,0 0-1-16,0 0-3 0,0 0-5 0,8 0-9 15,-2 0-16-15,2 0-89 0,1 0-94 16,-1 5-234-16</inkml:trace>
  <inkml:trace contextRef="#ctx0" brushRef="#br0" timeOffset="-149200.09">15028 17399 283 0,'0'-7'72'16,"-4"7"4"-16,1-5-27 0,-1 5-22 15,0-3 1-15,-2 3-1 0,0 0 0 16,-1 3-4-16,0 2-2 0,-3 1-3 15,3 2-4-15,-3 4-3 0,-1 1-3 0,-1 4-1 16,-2-3-2-16,2 3 0 0,2-3-2 16,-1 2 0-16,5-2-1 0,0-6-1 15,6-2 0-15,0 0 0 0,0-6 0 16,12 0 0-16,0-10 0 0,4 0 0 16,3-5 0-16,2-4 0 0,2 0 0 15,1-2-1-15,-1 1 0 0,2-3 0 16,-3 3 1-16,-3 2-1 0,0 4 2 0,-5 3 0 15,1 1 2-15,-6 6 3 0,-5 4 2 16,-4 0 2-16,0 8-1 0,-9 3-1 16,1 2 0-16,-4 3-2 0,2 2-2 15,0-1-3-15,0 0-2 0,6-3 1 16,4-1-1-16,2-7-1 0,11-6 0 16,3-6 0-16,10-5-2 0,4-4 1 15,8-7-1-15,5-2 1 0,2-1 0 0,0 3 0 16,-5 5 2-16,-4 3 0 0,-9 8 1 15,-7 6 2-15,-11 12 1 0,-9 6 0 16,-9 6 1-16,-5 5-1 0,-2 2 0 16,-3 4-1-16,2 0-1 0,4-6-1 15,6-3-1-15,7-5 0 0,6-7 0 16,6-5 0-16,9-9 0 0,6-10 0 16,3-9 0-16,3-6 0 0,3-4 1 15,0-4-1-15,-2 0 0 0,-2 1 0 0,-2 7 1 16,-7 7-1-16,-3 6 0 0,-7 3 1 15,-7 9 3-15,-6 4 0 0,-5 8 1 16,-5 4 0-16,-4 9 1 0,-2 6-1 16,-4 11-1-16,0 4-1 0,-3 7-1 15,-1-2-1-15,2 6 0 0,2-1 0 16,-3 0-1-16,3-1 0 0,1-4 1 16,1-3-1-16,3-3 0 0,1-5 0 15,2-8 1-15,1-7-1 0,4-4 0 0,1-8 1 16,3-4-1-16,3-4 0 0,-4 0-1 15,4-5 0-15,6 0-1 0,-2-10 0 16,5-5-1-16,2-7-2 0,3-11-1 16,6-10-3-16,3-11-1 0,6-9-2 15,4-9-1-15,3-1 0 0,1-1 2 16,2 8 1-16,1 5 5 0,-3 10 2 16,-2 10 4-16,-5 13 3 0,-3 9 1 0,-4 6 0 15,-6 13 0-15,-5 0 0 0,1 10-1 16,-8 5 0-16,-2 2-1 0,3 2 0 15,1 1 0-15,2-2-1 0,5-6 0 16,6-9 0-16,6-6-2 0,5-9 1 16,8-11 0-16,6-6-1 0,2-7 1 15,6-6-1-15,3-2 0 0,0-5 0 0,0 4 0 16,-6-4 0-16,-9 2-1 0,-6 0 1 16,-9 5 1-16,-8 4 3 0,-12 6 4 15,-6 6 2-15,-6 4 1 0,-5 7 2 16,-6 6 0-16,-9 9-1 0,-6 4-3 15,-1 9-3-15,-6 7-2 0,3 6-1 16,-2 3-2-16,6 6 0 0,5 4 0 16,7 5-1-16,6 3 1 0,7 0 0 15,7 3-1-15,2 2 1 0,10-4-1 0,8-2 0 16,5-6 1-16,3-5-1 0,2-8 0 16,5-7 0-16,-1-5 0 0,0-15 0 15,-1 0 1-15,-1-13 0 0,-5-3-1 16,-1-2 1-16,-6-1 0 0,-6 0 2 15,-2 7 1-15,-2 6 4 0,-6 6 2 16,-4 12 1-16,0 7 0 0,-6 6-1 16,-3 6 0-16,-3 2-3 0,0 3-4 0,-2 1-3 15,0-4-4-15,1-5-6 0,3-5-8 16,2-5-13-16,8-4 38 0,0-8-148 16,16-6-111-16,1-6-284 0</inkml:trace>
  <inkml:trace contextRef="#ctx0" brushRef="#br0" timeOffset="-149007.48">16768 17364 551 0,'-14'11'118'16,"3"-1"0"-16,5-2-101 0,6-2-7 15,0-1-3-15,0-5-1 0,7 0-2 16,4-6-1-16,3-7-1 0,2-5 1 15,2-1 2-15,1-6 3 0,1 1 5 0,-7 1 5 16,-3 3 3-16,-10 4 0 0,-3 5 0 16,-10 6-2-16,-1 5-9 0,-7 0-16 15,-4 12-22-15,2-1-30 0,1 3-84 16,7 1-106-16,3-4-245 0</inkml:trace>
  <inkml:trace contextRef="#ctx0" brushRef="#br0" timeOffset="-148414.42">17292 17509 401 0,'0'-19'99'0,"4"5"6"15,-4-1-59-15,-6 2-4 0,-5 2-3 16,-2 4 0-16,-3 3-4 0,-3 4-5 15,-6 4-6-15,2 6-4 0,-2 6-7 16,5 7-3-16,1 3-4 0,6 0-2 16,6 4-1-16,7-3-2 0,9-3 0 15,9-7-3-15,8-5-1 0,8-5 0 16,11-3-1-16,3-4 0 0,5 0 0 16,0 0 1-16,-2 4 1 0,-6 2 2 0,-11 2 2 15,-7 5 0-15,-12 3 1 0,-9 2 1 16,-6-4 0-16,-3 10 0 0,-7-5-2 15,2 1-2-15,-4-5-6 0,10-6-7 16,2 0-13-16,2-9 10 0,11-14-115 16,7-5-103-16,7-6-254 0</inkml:trace>
  <inkml:trace contextRef="#ctx0" brushRef="#br0" timeOffset="-148206.72">17780 17318 504 0,'-21'0'117'0,"-2"9"1"15,2 1-76-15,2 1-17 0,5 3-11 16,2 0-6-16,6-3-4 0,6-3-1 16,12-8-2-16,5 0 0 0,3-11 0 15,8-5-1-15,2-1 0 0,0-5 0 0,3-1 1 16,-7 3 0-16,-7 1 2 0,-6 7 1 16,-7 4 0-16,-6 8-1 0,-10 0-3 15,-3 9-9-15,-3 3-12 0,-2 3-30 16,5 1-73-16,0 3-92 0,5 0-217 15</inkml:trace>
  <inkml:trace contextRef="#ctx0" brushRef="#br0" timeOffset="-147849.19">17947 17517 407 0,'31'-7'99'0,"1"-10"5"16,3-8-54-16,6-9-7 0,9-12-2 0,4-5-4 16,5-2-4-16,3-7-5 0,0-5-5 15,-1 2-7-15,-11-2-8 0,-6 8-4 16,-14 6 2-16,-8 8 5 0,-11 11 2 15,-11 15 0-15,-3 17 0 0,-11 17 0 0,-6 14 0 16,-9 14-4-16,-7 10-6 16,-6 14-2-16,-4 9 0 0,-4 5 0 0,3 3 0 15,5-2 0-15,3-5-1 0,6-6 1 16,7-9-1-16,6-10 0 0,6-11 0 16,3-15 1-16,4-6-1 0,1-9 0 15,6-5 1-15,-3-8 1 0,3 0-1 16,-5-4 1-16,0-9 1 0,-3-2 7 15,0 0 3-15,-2-3 4 0,1 0 2 16,2 3 1-16,1 6 0 0,6 1-2 0,0 8-5 16,8-3-6-16,10 3-2 0,8 0-3 15,5 0-2-15,7 0-5 0,7 0-15 16,7 0-17-16,1 0-21 0,-1 6-106 16,-6-1-124-16,-5 0-287 0</inkml:trace>
  <inkml:trace contextRef="#ctx0" brushRef="#br0" timeOffset="-146833.68">15140 17849 462 0,'-8'-22'103'0,"1"0"6"16,0 3-77-16,1 0-1 0,0 2 1 16,-4 0 1-16,0 6 1 0,-2 2-3 15,-2 2-4-15,-2 7-7 0,-4 5-5 0,-3 6-6 16,-3 10-2-16,2 13-3 0,-4 9-1 16,3 11 0-16,3 2 0 0,9 6-1 15,7 2 1-15,12 1-1 0,11-10 0 16,7-9-1-16,11-13 0 0,7-7 0 15,5-6 0-15,6-8-1 0,2-12 1 16,0 0-1-16,2 0 0 0,-3 0 0 16,-2 7 0-16,-9 2 0 0,-7 4 0 15,-5 5 1-15,-8 3-1 0,-8 2 1 0,-5 4 0 16,-5-7 0-16,-2-1-1 16,2-6 0-16,-1-6 1 0,3-7-1 0,2-4 0 15,2-9 0-15,5-12 0 0,3-1 0 16,5-15 0-16,2-6-1 0,0-7 0 15,-2-3 1-15,-4-5-2 0,-6 0 1 16,-6 0 1-16,-8 6 0 0,-11 12 0 16,-7 6 2-16,-6 10 1 0,-4 15 0 0,-4 13 0 15,-2 9 0-15,-2 12 0 0,-1 13 0 16,-2 3-2-16,4 8 1 0,3 2-3 16,8 4-4-16,4 1-7 0,11-7-13 15,9-9-17-15,13-2-101 0,13-10-109 16,7-7-263-16</inkml:trace>
  <inkml:trace contextRef="#ctx0" brushRef="#br0" timeOffset="-146467.16">15916 18134 477 0,'0'-3'106'16,"0"3"2"-16,9-8-77 0,5 3-9 15,8-1-2-15,2 0-1 0,3 2 2 16,2 4-1-16,-2-4 0 0,-1 4-2 16,-6 8 1-16,-5 6-1 0,-3 5-1 15,-12 6-1-15,0 6-2 0,-13-1-1 16,-4 7-2-16,-3 5-3 0,-4-1-4 0,-1 3-1 15,-2-2-2-15,2 0 0 0,7-1-1 16,4-5 0-16,5-7 0 0,9-7 0 16,12-6 0-16,5-9 0 0,8-1 0 15,8-6 1-15,6-6-2 0,0-1-7 16,2-2-12-16,-1 0-21 0,-2-3-100 16,-4-9-112-16,-7 0-271 0</inkml:trace>
  <inkml:trace contextRef="#ctx0" brushRef="#br0" timeOffset="-145300.22">16724 17919 528 0,'0'-7'114'16,"0"1"1"-16,11 4-91 0,3 2-5 15,7 5-10-15,4 3 0 0,2 4 1 16,5 4 0-16,0 1-1 0,2 5 0 16,-7 0 1-16,-2 1 2 0,-5-3 2 15,-11-1 3-15,-3 4 2 0,-12 1 0 16,-3 3 1-16,-9 6-3 0,-2 0-4 0,-2-4-4 16,-2 6-3-16,6-1-2 0,7-1-3 15,7-5 0-15,9-7-1 0,9-1 0 16,14-3 0-16,5-11 0 0,6-6 0 15,6-7 0-15,3-13 0 0,4 0 0 16,-1-8 0-16,-2-2-1 0,-2-6 1 16,-1 1 0-16,-12-1-1 0,-5 5 2 15,-13-1-1-15,-11 9 1 0,-13 5 3 0,-9 7 3 16,-10 4 3-16,-6 7 2 0,-5 9 0 16,2 6 2-16,2 6-2 0,2 4-1 15,9 6-4-15,8 0-4 0,13-5-1 16,10 2-2-16,13-3 1 0,16-4-2 15,12-7 1-15,14-7-2 0,5-1 1 16,10-1-2-16,3-11 0 0,6-2 0 16,3-2-1-16,-8 4 1 0,-3-8 1 0,-2-4-1 15,-11-1 2-15,-8 3 1 0,-14 0 0 16,-12-2 1-16,-11-1 0 0,-9 4 1 16,-12 5 0-16,-8 1-1 0,-10 5 1 15,-4 4-1-15,-6 0 0 0,-3 0 0 16,-6 6-1-16,-3 3 2 0,1 7-1 15,3 3 1-15,3 0 0 0,2 0-1 16,5-1 0-16,10 1 0 0,5 0-1 0,11-2 0 16,5-6-2-16,3 0-2 0,12 0-1 15,4-5-2-15,4-6-3 0,3-10-1 16,2 1-3-16,-3-8 0 0,6-7-1 16,-3-9 0-16,-3-5-1 0,0-3 1 15,-7-9 1-15,3-10 3 0,-6-2 2 16,-3 7 2-16,-7 7 2 0,-1 8 5 15,-3 8 2-15,-6 9 2 0,0 15 0 16,0 8-1-16,-4 13 1 0,-2 9-1 16,1 9-1-16,-2 10-1 0,1 8-1 0,-3 9 2 15,-2 9 0-15,4-4 0 0,1 1 0 16,6-5 0-16,0-2-1 0,8-3 1 16,6-13-2-16,5-10 0 0,10-8 0 15,3-11 1-15,4-12-1 0,8-9 0 16,-2-7-1-16,-1-9-1 0,2-6 1 15,-6 2-1-15,-4-2 0 0,-8 1 1 16,-6 3 0-16,-5 4 4 0,-3 6 3 0,-8 9 3 16,-3 4 0-16,-9 9-1 0,-1 4 1 15,-6 8 0-15,2 7-3 0,-6 6-4 16,3 4-1-16,3 0-1 0,3-1 1 16,3 3-1-16,8-5 0 0,6-5-1 15,5-7 1-15,5-4-1 0,8-6 0 16,5-5-1-16,7-4 1 0,6-13 0 15,6-6 0-15,11-6 0 0,1-3 0 0,-1 1 1 16,-3 0 3-16,-8 4 1 0,-6 6 2 16,-13 10 4-16,-14 7 1 0,-5 7 1 15,-10 7 0-15,0 4-2 0,-10 7-2 16,-1 0-2-16,-2 5-3 0,2-3-1 16,2-2-1-16,1-4-1 0,8-3 0 15,0-7 0-15,15-3 0 0,5-8 0 0,10 0 1 16,8-7-2-16,6-3-7 0,8-3-17 15,3-1-20-15,4-2-113 0,-7-5-123 16,-9-1-305-16</inkml:trace>
  <inkml:trace contextRef="#ctx0" brushRef="#br0" timeOffset="-144516.75">19725 18404 462 0,'-5'-12'114'16,"-1"-7"4"-16,-3 4-72 0,-1 2-4 16,0 2-3-16,-1 3-1 0,-1 0-5 15,-2 3-8-15,2 5-5 0,1 8-4 0,2 5-5 16,3 7-5-16,6 6-2 0,0 6-2 16,5 7 0-16,8 2 0 0,4-4-1 15,7-5 0-15,8-6-1 0,4-11 0 16,13-9-1-16,5-10-1 0,4-14-1 15,2-7 0-15,1-12-1 0,5-7-2 16,5-9-1-16,-3-7-1 0,-2-9 1 16,-2-6-1-16,-4-9 1 0,-5-3 0 15,-9 5 3-15,-6 4 1 0,-14 13 1 0,-6 6 2 16,-7 18 0-16,-1 15 1 0,-6 15 0 16,-4 11 1-16,-2 14 2 0,0 13 1 15,-6 16 0-15,4 14 1 0,-3 14 1 16,-2 14 1-16,1 2-2 0,-1 9-2 15,1-4-1-15,0-5 0 0,-2-7-1 16,-4-8-1-16,2-12 0 0,-2-7 0 16,0-9 1-16,-3-10 0 0,-3-9 1 0,-3-9 1 15,3-8 0-15,-2-8 0 0,-1-14-1 16,3-5 0-16,3-8-2 0,9-3-2 16,6-7-1-16,11 2 0 0,5-2-1 15,11 3 1-15,9 6-1 0,0 10 1 16,9 5 1-16,0 13 1 0,0 7 1 15,-2 10 0-15,-3 5 0 0,-4 3 0 16,-8 3 1-16,-6-3-1 0,-4-1-1 0,-9-2-3 16,-3-5-7-16,-2-4-10 0,-4-4-18 15,3-5-103-15,3-8-111 0,0-13-271 16</inkml:trace>
  <inkml:trace contextRef="#ctx0" brushRef="#br0" timeOffset="-144283.9">20998 18195 642 0,'-27'-4'143'16,"-2"4"1"-16,4 4-99 0,6 0-22 15,5 3-10-15,6-4-4 0,3-3-1 16,5-3-2-16,5-7 0 0,4-3-2 16,5-3-1-16,4-3-1 0,3-2 0 15,-1-1 3-15,-2 3 2 0,-4 3 2 16,-6 4 0-16,-8 2 1 0,0 10-2 0,-8 0-7 15,-4 7-12-15,-2 4-14 0,-5 4-11 16,5 2-14-16,-1 5-20 0,2-3-88 16,1 7-101-16,4-2-231 0</inkml:trace>
  <inkml:trace contextRef="#ctx0" brushRef="#br0" timeOffset="-143468.09">21201 18350 530 0,'-12'0'120'16,"1"10"1"-16,7 3-88 0,-2 6-12 15,6 1-5-15,0 1-5 0,6 2-4 16,3 0-2-16,4-4-2 0,6-8-1 16,2-4-1-16,3-7 0 0,3-11 0 15,1-8 0-15,-1-5 0 0,3-7 0 16,-6 1 0-16,-1 0 1 0,-8-4-1 0,-8-1 1 16,-7 2 2-16,-14 3 4 15,-8 6 5-15,-8 4 6 0,-5 4 4 0,-5 12 1 16,-1 12 0-16,-1 8-2 0,6 8-4 15,3-1-5-15,7 3-7 0,8 1-3 16,11-2-3-16,7-1 0 0,20-5 0 16,7-6-1-16,10-2 1 0,11-11-1 15,12-7 0-15,7-4 1 0,2-6-1 0,-1-8 1 16,-1-2 0-16,-1-3 0 0,-8 4 0 16,-14 7 0-16,-8-4 0 0,-9 5 7 15,-9 9 6-15,-10 9 2 0,-8 0 1 16,-12 8-1-16,-1 11 2 0,-7-1-2 15,-2 3-6-15,-2 4-5 0,1 4-3 16,3 1-1-16,4 1 1 0,2-3-1 16,8 1-1-16,6 2 1 0,9-5 0 15,2-2-1-15,7-8 0 0,5-6 0 0,7-10 0 16,4-13 0-16,7-10 1 0,2-3-1 16,-1-7 1-16,-3 1 0 0,-1 3 0 15,-9 6 1-15,-10 7 1 0,-5 11 0 16,-6 5 1-16,-8 16 0 0,2 2 0 15,-2 4 0-15,0 2-1 0,6 3 0 16,-3-2-2-16,6-4 1 0,4-3-1 16,-2-7 0-16,9-1-1 0,2-10-3 0,1-5-13 15,3-7-21-15,4-4-22 0,-3-5-109 16,2-10-127-16,-5 4-301 0</inkml:trace>
  <inkml:trace contextRef="#ctx0" brushRef="#br0" timeOffset="-86075.43">11446 7832 335 0,'-10'-13'73'0,"7"-5"-1"15,-2 2-65-15,5 11 0 0,6 5-3 0,1 0-3 0,4 0-1 0,3 0 0 0,9 5 1 0,10-2 2 0,5 3 0 0,15 0 1 0,6 0 1 0,9-1 1 0,9 2 1 0,9-3 2 0,7-1 1 0,5-3 0 0,-4-4 0 0,0-3 0 0,-1-1-1 0,-4-1-1 0,-5 0-1 0,-12 2-2 0,-1 3 0 0,-7-4-2 16,-4 8 0-16,-7-8-1 0,-11 8-1 15,-7-5 1-15,-5 2 0 0,-10 3 0 16,-6-4 1-16,-6 4 1 0,-5-5 0 16,-3 5 1-16,-9 0-1 0,-6-4-1 15,-6 4 0-15,-10-7 0 0,-3 3-2 16,-5-1 0-16,-3-2 1 0,-2-1-1 0,-1-1 0 16,0 2 0-16,8 0 0 0,-1-1 0 15,4-2 0-15,2-1 0 0,6 3 0 16,6-5 1-16,4-2-1 0,2-1 0 15,4 0 0-15,3 1 1 0,-1 2-2 16,2 2 1-16,1 1-1 0,5 4-1 16,-4 6 0-16,4-4-1 0,0 4-1 15,0 0-1-15,0 5 1 0,0-2-1 0,3 1 0 16,1 1 2-16,2-1 0 0,5 0 1 16,1-1 1-16,6-3 0 0,3 6 0 15,6-1 0-15,3 1 1 0,0 1-1 16,3 5 0-16,-4 2 0 0,0 2 0 15,-4 3 0-15,-3 3-1 0,-9 1 1 16,1 0 1-16,-7-1 0 0,-4 2 0 16,-3 4 1-16,-9-3 0 0,0 1 1 15,-3 1-1-15,-8 1 1 0,1 1-2 0,-7 0-4 16,-1 1-9-16,0 0 18 0,-3-1-101 16,0 0-81-16,4-3-208 0</inkml:trace>
  <inkml:trace contextRef="#ctx0" brushRef="#br0" timeOffset="-65079.28">12566 5528 326 0,'0'-5'77'0,"12"2"3"0,-6-2-55 16,2 1-1-16,0 4-2 0,-1-4-3 16,3 4-5-16,-1 0-1 0,-2 7-4 15,0 2-2-15,0 2-1 0,-4 3-2 16,-3 7-1-16,0 7 0 0,-3 6 1 15,-3 3 0-15,-1 6 2 0,0 3 1 0,1 4 1 16,2-1 1-16,1-2 0 0,-1-3-1 16,4 1-1-16,-5-2-2 0,5-3-2 15,0 1-2-15,0-3-4 0,0-2-1 16,0 1-3-16,6-1-3 0,0-2-3 16,1-2-4-16,2-2-10 0,1-3-71 15,-1 0-72-15,-1-4-184 0</inkml:trace>
  <inkml:trace contextRef="#ctx0" brushRef="#br0" timeOffset="-64843.98">12844 7021 362 0,'0'10'84'16,"0"-3"0"-16,0 0-32 0,0 3-49 15,0 1-2-15,2 1 0 0,4 2 0 16,1 3 0-16,2 0-1 0,1 6 1 16,4-3 2-16,-1 3 1 0,1 1 2 15,3-5 0-15,-2-1 0 0,1 1 1 16,1-3-1-16,-4-1-1 0,1-1-2 16,-3 0-3-16,-3-1-4 0,-1 1-10 15,0 2-29-15,0-2-48 0,-1 0-70 16,-1 1-162-16</inkml:trace>
  <inkml:trace contextRef="#ctx0" brushRef="#br0" timeOffset="-64625.67">13225 7918 422 0,'4'29'100'0,"-4"0"3"0,7 2-70 15,-1 0-7-15,0-3-5 0,7-2-6 16,-1-3-5-16,2-6-4 0,0 2-3 16,3-2-3-16,0-4 0 0,-1 0-3 15,0 0-2-15,-2-3-6 0,0-1-10 16,4 1-18-16,-5 1-66 0,-1-4-79 0,-2-2-187 16</inkml:trace>
  <inkml:trace contextRef="#ctx0" brushRef="#br0" timeOffset="-64444.01">13567 8560 440 0,'4'24'102'0,"-2"2"2"0,4 2-75 0,1 3-8 16,6-3-3-16,1-1-5 0,6 0-5 16,-1 3-3-16,6-2-3 0,0-5-1 15,3-2-4-15,-2 1-5 0,1-3-8 16,0-3-21-16,-1-2-70 0,0-1-81 15,-3 0-196-15</inkml:trace>
  <inkml:trace contextRef="#ctx0" brushRef="#br0" timeOffset="-64267.38">14293 9320 510 0,'6'37'114'16,"-3"0"0"-16,3 1-87 0,0 1-10 15,0-4-4-15,1-3-8 0,5-1-7 16,-4-4-4-16,5-3-5 0,0 1-3 16,0 1-3-16,2-2-5 0,2-3-5 0,-2-2-12 15,0 1-68-15,0 0-77 0,-2-1-187 16</inkml:trace>
  <inkml:trace contextRef="#ctx0" brushRef="#br0" timeOffset="-64088.01">14710 10218 503 0,'0'33'111'0,"0"4"1"15,-5 0-87-15,5 0-13 0,6 1-2 16,0-1 0-16,3-5-4 0,2-4-5 16,2-1-3-16,1-5-3 0,4 0-5 15,1-7-9-15,-4 1-19 0,5-2-76 16,-3 3-84-16,-2 0-206 0</inkml:trace>
  <inkml:trace contextRef="#ctx0" brushRef="#br0" timeOffset="-63909.46">15226 11019 527 0,'12'34'115'0,"-4"2"1"0,4-5-81 16,0 5-26-16,1-3-4 0,5-5-1 0,5-2-2 15,3 0-4-15,2-1-4 0,1-1-6 16,3-3-5-16,-1-2-10 0,1 1-21 16,-2-1-68-16,1-1-81 0,-2-3-191 15</inkml:trace>
  <inkml:trace contextRef="#ctx0" brushRef="#br0" timeOffset="-63742.64">16069 11946 517 0,'13'30'110'16,"1"-2"1"-16,1 1-96 0,2-3-8 15,1 2-4-15,3-4-8 0,0 0-10 16,4-1-13-16,2 0-17 0,2-4-65 16,1 1-81-16,3-4-178 0</inkml:trace>
  <inkml:trace contextRef="#ctx0" brushRef="#br0" timeOffset="-63585.57">16868 12681 492 0,'21'22'104'0,"-4"6"0"16,0-2-90-16,1 1-7 0,3 1-4 0,-1-4-5 15,-1-2-13-15,5-1-19 0,-1-2-71 16,-2-1-81-16,3-2-196 0</inkml:trace>
  <inkml:trace contextRef="#ctx0" brushRef="#br0" timeOffset="-63446.23">17497 13137 421 0,'26'21'99'0,"-2"3"0"0,-1 0-67 0,2-2-14 16,2 0-12-16,0-6-14 0,5 1-87 15,1-3-85-15,0-3-212 0</inkml:trace>
  <inkml:trace contextRef="#ctx0" brushRef="#br0" timeOffset="-63342.78">18262 13659 444 0,'13'31'90'0,"0"-5"-5"0,3-2-84 16,4-4-49-16,10-6-47 0,0-5-68 15,9-3-151-15</inkml:trace>
  <inkml:trace contextRef="#ctx0" brushRef="#br0" timeOffset="-63247.06">18845 13955 404 0,'26'28'93'0,"0"1"2"0,-3-1-64 0,1-2-17 15,3-1-13-15,0-2-22 0,2-7-70 16,4-5-78-16,2 1-188 0</inkml:trace>
  <inkml:trace contextRef="#ctx0" brushRef="#br0" timeOffset="-63144.52">19548 14315 433 0,'25'25'91'16,"3"-1"0"-16,1-5-85 0,6-1-12 16,5-4-83-16,9-9-76 0,4-9-196 0</inkml:trace>
  <inkml:trace contextRef="#ctx0" brushRef="#br0" timeOffset="-63042.24">20493 14558 485 0,'19'33'104'0,"-3"-3"1"15,1-4-84-15,2-1-14 0,5-6-4 16,8-5-8-16,7-7-15 0,6-7-84 16,10-4-86-16,5-2-216 0</inkml:trace>
  <inkml:trace contextRef="#ctx0" brushRef="#br1" timeOffset="-39505.94">14201 13066 374 0,'15'-7'82'0,"4"-5"1"15,7 4-63-15,0 0-10 0,1 8-4 16,2 6-1-16,-1-2-2 0,-2 7-1 16,-4 1 0-16,3-1 0 0,-3 1 0 15,2-1-1-15,-2 0-4 0,-2-2-11 16,6-2-71-16,-1-2-70 0,0 2-180 16</inkml:trace>
  <inkml:trace contextRef="#ctx0" brushRef="#br1" timeOffset="-39266.73">14894 13168 278 0,'-6'-4'67'0,"6"-1"2"15,0 5-43-15,0-3-2 0,6 3-4 16,0-4-3-16,3 4-2 0,3 0-2 15,0 0-2-15,1 0-3 0,2 4-2 16,1-1-2-16,2 2-1 0,2-1-2 16,3-4 1-16,0 4-3 0,9-4-9 15,0 0-28-15,2 0-43 0,0 0-62 0,5 0-148 16</inkml:trace>
  <inkml:trace contextRef="#ctx0" brushRef="#br1" timeOffset="-38967.74">15659 13202 366 0,'12'-7'85'0,"1"2"1"15,1 1-57-15,-1 4-12 0,4-3-7 16,-2 3-5-16,-1 0-2 0,0 0-2 16,5 0 0-16,-2 0 0 0,3 0-6 15,2 0-17-15,-2 0-65 0,1 6-69 16,-1-4-178-16</inkml:trace>
  <inkml:trace contextRef="#ctx0" brushRef="#br1" timeOffset="-38803.82">16252 13185 426 0,'8'-6'92'0,"1"1"0"0,1 5-75 16,-2 0-5-16,4 0-8 0,-2 0-5 15,1 0-8-15,0 0-11 0,0 4-17 16,0-4-56-16,0 0-69 0,5 0-159 0</inkml:trace>
  <inkml:trace contextRef="#ctx0" brushRef="#br1" timeOffset="-38662.36">16664 13146 398 0,'13'-9'92'0,"0"4"0"0,5 0-62 15,2 5-11-15,7 0-10 0,5-5-5 16,1 5-8-16,1 0-16 0,1 6-71 16,-2-6-77-16,-1 4-193 0</inkml:trace>
  <inkml:trace contextRef="#ctx0" brushRef="#br1" timeOffset="-37299.27">17317 13216 329 0,'-5'0'74'0,"-2"0"0"16,1 0-52-16,4 0-10 0,-2 0-6 15,4 0-3-15,-7 6 0 0,7-6 4 0,0 0 6 16,0 4 4-16,0-4 0 0,7-5 2 16,3-1 0-16,-1-1-1 0,3-4-4 15,1 0-7-15,1-3-3 0,-1 1-1 16,-1 0 0-16,-3 0 2 0,-2-1 1 15,-2 2 0-15,-5-1 1 0,0 2 0 16,-7 0 0-16,-5 3-1 0,0 2-3 16,-2 2-1-16,-5 4 0 0,2-5-1 0,-2 5-1 15,-1 0 1-15,2 5-1 0,-2 0 1 16,7 1-1-16,3-1 1 0,1 5-1 16,9 0 0-16,0-2 0 0,9-1 0 15,1 3 0-15,7-1 0 0,4-3 0 16,0 1 0-16,5 0 1 0,0-3-1 15,-1 3 1-15,-2-7 0 0,0 6 0 16,-6-6 0-16,-5 5 1 0,-1-5 0 0,-8 0 2 16,-3 0-1-16,0 0 1 0,-9 0-1 15,-4-7 0-15,-5 3 0 0,-2 0-1 16,-6 0-2-16,-1 0 1 0,-2 0-1 16,-2 4 0-16,3 0 0 0,1 0 0 15,4 0 1-15,6 0-1 0,1 9 0 16,6-2 0-16,5 0 1 0,5 2 0 15,6-2 1-15,7 0 1 0,2 1 0 0,11-2 0 16,5-2 1-16,3 1-1 0,1-5 0 16,2 0-1-16,-3 0 0 0,-6 0-1 15,-3-8 1-15,-6 1-1 0,-6-3 1 16,-5-1 0-16,-8 1 0 0,0-1 0 16,-12-1-1-16,-3 1 1 0,-7 2-1 15,-7 2 0-15,-3-3-1 0,-2 4 1 16,-2 1-1-16,-1 5 1 0,4 0-1 15,5 0 0-15,3 7 0 0,6 0 0 0,6 0 0 16,5 0 0-16,8-1 0 0,6-1 0 16,5 0 0-16,6-5 0 0,2 8 1 15,12-8-1-15,-2 4 1 0,4-4 0 16,0 0-1-16,0 0 1 0,-7-3-1 16,-5-1 1-16,-8 4 1 0,-2-5 0 0,-11 5 0 15,-6 0 0-15,-7 0 0 16,-8 0 1-16,-4 8-2 0,-8-1 0 0,-3 5-2 15,-1 4-8-15,-1 6-14 0,4-1-94 16,8 2-96-16,10-2-242 0</inkml:trace>
  <inkml:trace contextRef="#ctx0" brushRef="#br1" timeOffset="-36408.59">17429 13209 366 0,'-5'0'80'0,"-1"0"0"16,-1 7-61-16,0 3-9 0,1 4-4 15,-1 1-1-15,1 3-1 0,-1 6-1 16,0 1 1-16,6 1 0 0,-4 0 0 15,5 0-1-15,0 4 1 0,0 2-1 0,0 0 1 16,-2 0-2-16,2 2-7 0,-4 2-26 16,1-4-55-16,-2 4-69 0,-2-4-169 15</inkml:trace>
  <inkml:trace contextRef="#ctx0" brushRef="#br1" timeOffset="-36063.58">17359 14528 448 0,'0'7'93'0,"-3"1"0"0,3 1-83 16,0 5-6-16,0-1-3 0,0 4-2 15,0-3-2-15,0 2-4 0,0-2-2 0,0 0-1 16,0 2-4-16,0-1-7 0,3-1-19 15,-3 1-49-15,6-2-63 0,-6 3-151 16</inkml:trace>
  <inkml:trace contextRef="#ctx0" brushRef="#br1" timeOffset="-35940.89">17385 15087 444 0,'-14'18'95'16,"0"-1"0"-16,-4 1-85 0,5 2-19 15,-1 3-83-15,2 1-79 0,3-2-201 16</inkml:trace>
  <inkml:trace contextRef="#ctx0" brushRef="#br1" timeOffset="-35830.54">17265 15441 293 0,'0'19'61'15,"0"4"-20"-15,0 2-93 0,5 3-54 16,-5-3-131-16</inkml:trace>
  <inkml:trace contextRef="#ctx0" brushRef="#br1" timeOffset="-35732.04">17326 15705 334 0,'7'10'68'0,"-1"2"-68"16,0 2-114-16,0 1-174 0</inkml:trace>
  <inkml:trace contextRef="#ctx0" brushRef="#br1" timeOffset="-35631.14">17418 15977 476 0,'0'10'97'0,"0"-3"-10"15,0 3-112-15,0-2-70 0,0 0-80 16,0-4-190-16</inkml:trace>
  <inkml:trace contextRef="#ctx0" brushRef="#br1" timeOffset="-34964.77">17623 16124 401 0,'0'0'82'0,"0"0"-7"0,0-5-85 16,0-1-30-16,0-3-12 0,0-2 8 0,0-3 20 16,0 0 17-16,0 0 19 0,0 1 23 15,0 4 26-15,0 1 17 0,-3 4-5 16,3 4-20-16,-5 0-15 0,0 4-11 16,5 6-9-16,-3 5-8 0,-2 3-6 15,-1 5-5-15,0 1-1 0,2 0-2 16,1-3 0-16,-3-1-1 0,6-7-1 15,0-2 0-15,0-5 0 0,0-2 1 0,6-4 1 16,0-6 1-16,1-1 1 0,4-3 1 16,-2 2 1-16,1-4 2 0,-1 1 0 15,-3 4 2-15,-1 1 4 0,-5 3 2 16,0 3 0-16,0 0 0 0,-6 3-1 16,-4 4-1-16,0 3-1 0,-3 1-4 15,-4 1-2-15,2 2-1 0,-3-2 0 16,5-3 1-16,3-1-2 0,3-3-2 15,2-5-2-15,5 0-4 0,5-11-1 0,4-4 1 16,3-1-1-16,0-5 2 0,3-1 3 16,-2 0 7-16,0 3 5 0,-5 6 4 15,-2 2 3-15,-6 4 0 0,0 7 1 16,-6 3-3-16,-7 8-2 0,0 3-3 16,-7 3-4-16,-1 4-3 0,-4 1 0 0,4-1 1 15,1-3-1-15,2-4 0 0,8-5-1 16,4-3 1-16,6-6-1 0,15-7 1 15,4-10-1-15,2-2 0 0,6-7 0 16,3-2 0-16,-2 0 1 0,-7 0 1 16,-3 7 1-16,-5 7 1 0,-7 7 0 15,-6 7 1-15,0 14 0 0,-10 8-1 16,-3 5-4-16,-1 5-3 0,-1 5-4 16,-4-2-3-16,0 0-5 0,5-10-6 15,1-4-13-15,6-8-87 0,2-13-89 0,9-5-225 16</inkml:trace>
  <inkml:trace contextRef="#ctx0" brushRef="#br1" timeOffset="-34527.17">17316 13607 417 0,'13'-23'95'15,"1"1"2"-15,2 3-70 0,-4 3-6 16,-1 3-4-16,-3 1-5 0,-3 7-3 15,-5 5-1-15,-4 13-1 0,-2 2-1 16,-2 3-2-16,2 4-4 0,0 4-5 16,-1 3-8-16,1-2-20 0,3-2-70 15,3-3-82-15,-4 0-196 0</inkml:trace>
  <inkml:trace contextRef="#ctx0" brushRef="#br1" timeOffset="-34418.02">17382 14030 373 0,'-11'40'89'0,"2"0"2"0,-8 4-60 15,2 1-98-15,1 4-86 0,3-2-211 16</inkml:trace>
  <inkml:trace contextRef="#ctx0" brushRef="#br1" timeOffset="-34314.82">17557 14704 442 0,'0'23'92'0,"-6"-2"-2"0,3 6-97 16,-3 6-80-16,0-1-78 0,-3-4-200 15</inkml:trace>
  <inkml:trace contextRef="#ctx0" brushRef="#br1" timeOffset="-34217.89">17544 15095 371 0,'0'26'75'0,"-3"-3"-75"0,-4 5-128 16,1 1-190-16</inkml:trace>
  <inkml:trace contextRef="#ctx0" brushRef="#br1" timeOffset="-34115.22">17511 15546 407 0,'0'33'81'15,"-6"-6"-22"-15,3 4-136 0,-2 2-72 16,2-1-172-16</inkml:trace>
  <inkml:trace contextRef="#ctx0" brushRef="#br1" timeOffset="-33915.49">17594 16140 446 0,'-5'20'93'0,"-2"0"-6"0,-1 6-98 15,-3-1-79-15,3-1-77 0,-3-5-191 16</inkml:trace>
  <inkml:trace contextRef="#ctx0" brushRef="#br1" timeOffset="-33298.76">17712 16233 431 0,'-10'0'100'16,"-2"-6"4"-16,1 6-70 0,-4 0-4 15,0 0-1-15,2 0-1 0,-1 9-3 16,1-2-4-16,0 4-6 0,5-3-3 16,1 0-5-16,2-2-2 0,5-1-3 15,-5-1 0-15,5-4-1 0,9-6 0 16,-1-5 1-16,2 1-1 0,4-5 0 16,1-4 0-16,1-1 0 0,-3-3 0 0,0 7 2 15,-2 3 2-15,-5 1 3 0,-2 5 1 16,-4 3 1-16,0 4-1 0,0 11 1 15,-8 3-2-15,2-1-3 0,-1 6-3 16,0 0-1-16,-1 0 0 0,3-1-1 16,5-6-1-16,0-10 1 0,4-2-1 15,6-9 1-15,6-7-1 0,1-5 0 0,2-2 1 16,1-1 0-16,-2 1 1 0,-8 2-1 16,0 4 1-16,-8 7 1 0,-2-2-1 15,-4 5 0-15,-4 7 1 0,-2 4-1 16,-7 4-1-16,0 5 0 0,-1 5 0 15,-3 5 0-15,2-1 1 0,0-3-1 16,4-3 1-16,3-6 0 0,5-5-1 16,7-5 0-16,0-10-2 0,6-4 0 15,0-5-1-15,0-3-1 0,-2-2 0 0,1 0 1 16,-5 3 0-16,-6 8-1 0,-3 7 1 16,-1 10 0-16,-4 7-4 0,1 9-6 15,0 4-10-15,0 4-12 0,0 1-94 16,3 1-98-16,3-7-241 0</inkml:trace>
  <inkml:trace contextRef="#ctx0" brushRef="#br1" timeOffset="-15968.03">20654 16074 370 0,'-6'6'84'16,"3"0"2"-16,3-2-60 0,0-4-7 16,0 0-1-16,5 0-2 0,-5-6 1 15,4-1 1-15,-4-1 0 0,0 1-1 16,0-4-2-16,0 0-2 0,0 0-4 0,0 0-1 15,-6 1-3-15,2-1-2 0,-1 0-1 16,-1 2-1-16,-1 0 0 0,0-1 0 16,-4 0 1-16,3-1 1 0,-4 3 4 15,-1-1 2-15,0-1 2 0,-1 0 0 16,1-3 1-16,-2-1-1 0,-2-1-3 16,1-2-2-16,-2-6-4 0,3-2-2 15,1 0-1-15,-4-2 1 0,3 1-1 0,-3-2 0 16,0 2 0-16,2 5 1 15,-3-3 1-15,2 4 2 0,-6 1-1 0,7 0 1 16,-1 2 1-16,-2 0-1 0,5-3-1 16,-3 4 1-16,4-2-2 0,0 0-1 15,2-4 1-15,-2-3-1 0,1 3 0 16,0-6 0-16,1-1 0 0,-1-1 0 16,-3-1-1-16,-1 3 1 0,-3 3 0 0,-1-1 0 15,-1 3 0-15,0 7 0 0,-1 3 0 16,0 2 0-16,3 1 0 0,0 2 1 15,3 0 0-15,2-2 0 0,1 0 2 16,-1-1 0-16,2-3 1 0,0-1 0 16,4-3-1-16,1-3 1 0,0-2-2 15,0 0-1-15,1-2 0 0,-1-2-1 16,-4 6 0-16,-2 1 0 0,0 2-1 0,-2 6 1 16,-3-1 0-16,2 5 0 0,-2 5 1 15,1 3-1-15,4-3 1 0,0 3 0 16,3 0 1-16,4-5-1 0,-2 5-1 15,2-7 1-15,2-1-1 0,0-2 1 16,-1 0-1-16,-2 0 0 0,-3-1 0 16,0 2 0-16,-2-1 0 0,0 3 0 15,-1 1 0-15,-3 2 0 0,3 0 0 16,0 0 0-16,-1 0 0 0,1 1 1 0,-3-1-1 16,0-1 0-16,3 1 0 0,0-2 0 15,1-1 0-15,3-2 0 0,2-2 1 16,1 0-1-16,-1-4 0 0,3-1 0 15,-1 3 0-15,0 1 0 0,-4 0 0 16,-2 2 0-16,-1 2 0 0,-2-2 0 16,1 1 0-16,-7-1-1 0,4 3 1 15,-1 1 0-15,-1-3 0 0,1 2 0 0,1 1 0 16,1-3 1-16,3-1-1 0,-2-2 1 16,3-3-1-16,-1-2 0 0,2-1 1 15,0-3-1-15,-3 2 0 0,2 3 0 16,-3-3 0-16,-1 4 0 0,-3 2 0 15,-3 3 0-15,-2 0 0 0,-2 0 0 16,-1 0 0-16,1 3 0 0,-2-2 0 16,0-1 0-16,1-1 0 0,2 1 0 0,0-1 0 15,1-3 0-15,-2 2 0 0,2 1 0 16,0-2 0-16,1 2 0 0,-2 1 0 16,3 2 0-16,0 0 0 0,-3 1 0 15,0-3 0-15,1 2 0 0,-1-1 0 16,-2-1 0-16,-3-1 1 0,1 1-1 15,-3 0 1-15,2-1 0 0,0-3 0 16,-1-1 0-16,3 0 1 0,2-1-1 16,1-3 0-16,1 2 0 0,3-4-1 0,-1 0 0 15,4 0 0-15,1-2 0 0,1-2 0 16,-1-3 0-16,2-1 0 0,-1 0-4 16,0 2-8-16,-3-4-13 0,-3 1-103 15,-6 1-104-15,-6 0-263 0</inkml:trace>
  <inkml:trace contextRef="#ctx0" brushRef="#br1" timeOffset="947.81">17739 16148 396 0,'0'-8'91'16,"-9"-1"1"-16,7 5-63 0,-3-2-8 15,5 1-8-15,-4 0-4 0,4-2 0 16,0-4-3-16,0-3 1 0,4-3 0 16,0-5 1-16,2-6 2 0,1 3 1 15,1-3 2-15,6-2-1 0,-1 1 1 16,6 3-2-16,1 4-2 0,0 1-2 15,4-1-2-15,-1 3-2 0,0 3-1 0,0 1 0 16,1 0-2-16,-1 4 1 0,1 1-1 16,-3 5 0-16,0 5 0 0,1 5 0 15,0 5 0-15,0 4 0 0,3 3 0 16,1 6 1-16,3 2-1 0,3 3 1 16,2-2 0-16,5-3-1 0,5-1 2 15,2-4 0-15,0-4 2 0,2-5 2 16,-1-9 0-16,1 0 1 0,1-8 0 0,-1-3 0 15,3-4-2-15,3-5-1 0,-1-2-2 16,3-2 0-16,-5-1-1 0,-3-3 0 16,-4 0 0-16,-5-3-1 0,-7 2 1 15,-4-2 0-15,-5 0-1 0,-4 5 1 16,-6 2-1-16,-2 4 1 0,-1 3 0 16,-7 6 0-16,-3 3 0 0,0 2 0 15,0 3-1-15,0 3 1 0,0 0-1 16,-6 0 1-16,6 0-1 0,-4 0 0 0,4 0 0 15,-6 0 1-15,6 0 0 0,0-4-1 16,-3 4 1-16,3 0 0 0,0-3 0 16,0-1-1-16,5 0 1 0,-5 0 1 15,0 1 0-15,4-1 3 0,-4 4 0 16,0-6 2-16,0 6-1 0,0 0-1 16,-4 0 1-16,1 0-2 0,-1 0-2 15,1 0-1-15,-2 0 0 0,-2 5 0 0,3-5-1 16,0 5 1-16,-2-5 0 0,2 6-1 15,1-2 0-15,3 1 1 0,-6 3-1 16,0 3 0-16,6 4 0 0,-5 1 1 16,5 3-1-16,-3 1 1 0,3 3-1 15,0-1 1-15,5 0 0 0,4-1-1 16,0-2 1-16,4-4-1 0,4-1 0 16,4-4 1-16,5 0-1 0,6-5 1 0,8-5-1 15,4-5 1-15,8-5 0 0,5-3 0 16,3-5-1-16,3-3 1 0,0-2-1 15,1 2 1-15,-3-2-1 0,-1 3 0 16,0-1 1-16,-2 5-1 0,-8 2 1 16,0-1-1-16,-5 4 0 0,-5 2 1 15,-3 4-1-15,-2 5 0 0,-4 0 0 16,4 11 0-16,-4 4 0 0,-2 6 2 0,-1 2 0 16,-1 8 1-16,-8 4 1 0,1-1 0 15,-2 0 0-15,-7 2 0 0,-2 1-2 16,-4 2-11-16,-5 3-19 0,-10-3-108 15,-4-3-113-15,-7-8-282 0</inkml:trace>
  <inkml:trace contextRef="#ctx0" brushRef="#br1" timeOffset="129814.93">19003 12408 547 0,'-10'-15'120'141,"-3"-6"0"-141,-4-5-94 0,1 2-9 0,4-4-9 0,-1-1-6 0,-2-2-1 0,1 3-1 0,-5-1 0 15,-3 1 0-15,-2 1 1 0,-2 2 0 0,-7 9 1 0,-3 3 1 0,-1 9-1 0,-4 8 1 0,-2 10 0 0,-5 12 0 0,-5 10-1 0,0 10 0 0,3 8-1 0,1 5 1 0,8 4-1 0,8 0 0 0,14-1 0 0,9-7 0 0,10-7-1 0,14-9 0 0,11-10-1 0,9-10 1 0,10-11 1 0,5-13-1 0,7-13 1 16,2-11 0-16,-3-10 0 0,-3-7 1 16,-3-3 0-16,-6-1 0 0,-6 3 0 15,-7 7 0-15,-7 11 0 0,-4 7-1 16,-6 11 1-16,-2 11 1 0,-11 18 0 15,0 11 1-15,0 6 1 0,-6 8-1 16,-2 4 1-16,-1 5 1 0,0-3-1 16,6-4-1-16,3-2 0 0,0-9-1 15,12-5 0-15,9-4 0 0,8-6-1 0,10-10-1 16,7-13-1-16,10-13 0 0,7-4-1 16,8-10-1-16,-2-6 1 0,3-9-1 15,-6 2 0-15,-9 3 0 0,-8 5 2 16,-9 7 0-16,-13 4 1 0,-7 7 0 15,-12 9 0-15,-8 9 1 0,-3 9 0 16,-10 11 0-16,-4 4 0 0,-6 7 0 0,-4 5 1 16,-5 5-1-16,2-1 1 0,1 1 0 15,2-7 0-15,8-4 0 0,4-6-1 16,9-5 0-16,6-7-1 0,7-5 0 16,13-7 0-16,7-10 0 0,8-7 0 15,2-4 0-15,7-7 0 0,-2-3-1 16,3-5 1-16,-4 2 0 0,-4 4-1 15,-2 3 1-15,-7 9-1 0,-5 6 1 16,-4 4-1-16,-2 8 0 0,-10 6 1 16,-1 6-1-16,-6 5 1 0,-4 1-1 0,-4 1 1 15,-1 8 0-15,-4-1-1 0,0 1 1 16,0-1-1-16,3-3 0 0,7-3 0 16,3-4 0-16,7-7 0 0,7-5 0 15,8-8-1-15,8-7 0 0,7-4 0 0,6-3-1 16,2 0 1-16,-1-2-1 0,-1 2 1 15,-4 3 0-15,-5 4 0 0,-8 4 0 16,-6 3 1-16,-4 4-1 0,-7 5 1 16,-3 7 0-16,-6 4 0 0,0 7 0 15,-6 1 1-15,1 1-1 0,5 1 0 16,0-2 1-16,5-1-1 0,3-4-1 16,6-10 1-16,5-6 0 0,7-3 0 15,6-3 0-15,2-6 0 0,6-4 0 16,3-2 0-16,-2 4 0 0,-2 5 1 15,-2 1-1-15,-6 5 0 0,-4 0 0 0,-6 14 0 16,-1 3 0-16,-3 4 0 0,-1 3 1 16,0 2-1-16,1 0 0 0,7-2 1 15,2-4-1-15,7-7 0 0,8-9 0 16,7-8 0-16,2-6 0 0,3-7 0 16,0-8 0-16,-4-4-1 0,-2-9 0 15,-5 3-1-15,-9-3 1 0,-6 3 0 0,-7 1 1 16,-10 6-1-16,-5 4 2 0,-12 11 0 15,-12 7-1-15,-7 6 1 0,-10 0-1 16,-9 6 1-16,-7 0-1 0,-3 6 0 16,2-5 0-16,2 5 1 0,5-1 0 15,7 2 0-15,13 2-1 0,12 2 1 16,8-3 0-16,12 5 0 0,13-1-1 16,8-2 0-16,12-1 0 0,7-3 0 15,3-3-1-15,3-3 0 0,1-6-1 0,-2 0 1 16,-6-8-1-16,-2-1 1 0,-4-4 0 15,0-4 0-15,1-3 1 0,-2 0 0 16,-2-1 0-16,2 3 0 0,-5 2 1 16,-5 4 1-16,-3 3 0 0,-8 5 1 15,-7 4 1-15,-10 6 2 0,0 2 2 16,-16 6-1-16,-2 5 1 0,-6 2-1 0,-3 2-1 16,0 3-1-16,3 0-1 0,8-3-3 15,7-5 0-15,13-5 0 0,15-5-1 16,14-8 0-16,10-10 0 0,11-6 1 15,6-8-1-15,2-3 1 0,4-2-1 16,-7 0 0-16,-5 1 1 0,-3 6-1 16,-12 4 0-16,-7 8 0 0,-8 2-1 15,-14 8 1-15,-3 0 0 0,-14 11 0 16,-1 1 0-16,-4 6 0 0,-6 3 1 16,1 1-1-16,1 1 1 0,8 1-1 0,8 0 0 15,0-4 0-15,11-3 0 0,10-8 0 16,8-2 0-16,10-7 0 0,5-5 0 15,3-6 0-15,6-4-1 0,-3 0 0 16,3 0 0-16,-3 2-1 0,-6 4 1 16,-6 6 0-16,-8 3 1 0,-8 6 0 15,-8 6 0-15,-14 9 1 0,-14 4 0 0,-4 2 0 16,-6 4 0-16,-5 5 0 0,2-3 0 16,0-2 0-16,4-6 0 0,7-6 0 15,7-5 1-15,9-5-1 0,5-9 1 16,11-7-1-16,11-9 0 0,10-2-1 15,10-5 0-15,4-1-1 0,3 1 0 16,-2 4-1-16,-5 4 0 0,-7 10-1 16,-10 5 1-16,-11 10 1 0,-6 6 1 15,-10 5 0-15,-6 5 2 0,-7 1 4 0,-4-1 1 16,-1-2 2-16,0-7 1 0,7-4 0 16,5-5-2-16,9-12 0 0,10-11-6 15,13-9-6-15,9-10-9 0,15-10-7 16,12-15-6-16,8-10-3 0,6-14-2 15,3-16 1-15,6-8 5 0,1-4 8 16,-5-2 10-16,-5 6 8 0,-9 11 6 16,-9 17 2-16,-12 24 2 0,-16 20 2 0,-13 16 6 15,-13 19 3-15,-10 22 2 0,-14 14 2 16,-8 13 0-16,-12 19-1 0,-7 20-2 16,-7 6-7-16,-2 6-8 0,2 2-7 15,5-2-5-15,9-5 0 0,8-8-1 16,8-16-1-16,8-10 1 0,3-12 1 15,1-10 3-15,-1-12 0 0,-3-9 2 16,-5-13-1-16,-7-11 0 0,-6-12 0 0,-6-8 4 16,-11-5 8-16,1-5 11 0,-3-1 9 15,1 3 6-15,5 8 4 0,9 8-1 16,9 6-5-16,13 7-10 0,13 5-11 16,15 5-9-16,25 1-10 0,7 0-16 15,15 0-14-15,12 0-21 0,5-6-18 16,4 3-122-16,-4-3-141 0,-10 0-318 15</inkml:trace>
  <inkml:trace contextRef="#ctx0" brushRef="#br1" timeOffset="130396.32">21115 13264 567 0,'-26'-25'122'15,"7"2"1"-15,7 4-101 0,12 7-8 0,0 4-7 16,17 0-4-16,4 3 0 0,5 5 0 15,2-3 2-15,3 3 1 0,-2 5 1 16,-2 4 2-16,-1 5 1 0,-7 5 1 16,-5 3-1-16,-3 1 0 0,-9 2-2 15,-2 4-1-15,-2-3-2 0,-3 0-1 16,0-2-2-16,5-4-1 0,0 4-2 16,17-7 0-16,4-6 0 0,11-5-2 15,6-2 1-15,5-4-1 0,2 0 1 0,3-9 1 16,-3 5 1-16,-4 4 3 0,-3 4 2 15,-6 4 0-15,-4 4 0 0,-7 5 1 16,-1 2-1-16,-8 5-1 0,-4 1-2 16,-3 0-3-16,-5 0-2 0,0-5-4 15,-5-2-5-15,5-3-7 0,0-7-13 16,5-8-18-16,2 0-88 0,2-11-102 0,2-5-238 16</inkml:trace>
  <inkml:trace contextRef="#ctx0" brushRef="#br1" timeOffset="131130.01">21965 13419 551 0,'0'-7'136'16,"-11"0"2"-16,1 0-83 0,0 3-15 16,0-1-13-16,3 1-8 0,1 4-11 15,1-4-12-15,5 4-7 0,0 0-8 16,7 4-7-16,2 1-8 0,0 5-6 0,6 4 0 16,2 4 4-16,2 2 6 0,2 4 6 15,-1 0 10-15,2-1 10 0,-2 0 11 16,-2-7 6-16,2-1 4 0,-2-6 1 15,5-4-1-15,0 0-1 0,5-5-3 16,3 0-4-16,6-5-5 0,2 5-2 16,2 0-2-16,-1 0 5 0,1 9 5 15,-4 5 5-15,-6 5 2 0,-5 7 1 0,-9 6 2 16,-5 7-1-16,-12 4-3 0,0 3-6 16,-16-1-4-16,-5-4-3 0,-8-3 0 15,-5-3-1-15,-2-13 0 0,-2-6 2 16,-2-8 1-16,3-8 0 0,4 0-1 15,5-13 0-15,5-2 0 0,6-2-2 16,9-3-1-16,8-3-1 0,10-4 0 16,14 1 0-16,12-4-1 0,17-2 1 0,15 0-1 15,9-7 1-15,13 0 0 0,15-6 1 16,4-7 1-16,1-8-1 0,-5-3 1 16,-4-4 1-16,-7-2-1 0,-8 3 0 15,-20 4 0-15,-13 12-1 0,-14 9 2 16,-13 12-2-16,-15 9 1 0,-18 13-1 15,-10 7 0-15,-14 14 0 0,-7 8 0 16,-6 13-2-16,-7 9 1 0,1 10 0 0,1 9 1 16,3 6 3-16,1 2 1 0,4-3 1 15,7-5 0-15,4-5 0 0,4-3 0 16,5-7-1-16,5-3-2 0,2-8-2 16,2-4 0-16,3-6 0 0,0-5-1 15,1-8 2-15,1-9 0 0,3-8-1 16,1-9 1-16,3-7-1 0,8-6 0 15,11-7-1-15,7-5-4 0,10 0-3 16,7 3 0-16,5 2-1 0,6 2 0 0,-3 5 0 16,2 8 2-16,-7 5 2 0,0 3 3 15,-9 3 0-15,-7 6 1 0,-11 0 0 16,-12 0 0-16,-18 7 0 0,-10 3 0 16,-17 3 1-16,-11 3 3 0,-7 5 5 15,-5 0 6-15,-1 5 5 0,5 2 3 16,9-3 2-16,8 2 1 0,18 2-1 15,14-2-4-15,18-2-5 0,19 0-5 16,11-4-3-16,16-6-3 0,10-5-5 0,10-7-15 16,8-3-24-16,2-9-19 0,0-1-116 15,-4-9-134-15,-6-3-313 0</inkml:trace>
</inkml:ink>
</file>

<file path=ppt/ink/ink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20-01-30T11:46:04.667"/>
    </inkml:context>
    <inkml:brush xml:id="br0">
      <inkml:brushProperty name="width" value="0.05292" units="cm"/>
      <inkml:brushProperty name="height" value="0.05292" units="cm"/>
      <inkml:brushProperty name="color" value="#002060"/>
    </inkml:brush>
    <inkml:brush xml:id="br1">
      <inkml:brushProperty name="width" value="0.05292" units="cm"/>
      <inkml:brushProperty name="height" value="0.05292" units="cm"/>
      <inkml:brushProperty name="color" value="#00B050"/>
    </inkml:brush>
  </inkml:definitions>
  <inkml:trace contextRef="#ctx0" brushRef="#br0">14732 16236 328 0,'0'0'72'0,"-4"0"1"0,4-5-50 15,-5 5-16-15,5-4 0 0,-4 4 3 16,4 0 4-16,0 0 2 0,0-4 3 15,-3 4 3-15,3-3 0 0,0 3-1 16,0-5-3-16,0 1-3 0,0 1-3 16,0-1-3-16,0-2-2 0,0 0-3 15,0 0-1-15,0-1 0 0,0 1 3 0,0-1 0 16,-5 0 2-16,5 0 1 0,-6-2 2 16,4 3 1-16,-4-1 0 0,4 1-2 15,-2-1 0-15,1 1 0 0,-1-1-2 16,0-1-1-16,1 2-1 0,3 0-2 15,-5-1-1-15,5 4-2 0,0 0 0 16,0 3 0-16,-4-6 1 0,4 6 0 16,0 0 0-16,0 0 0 0,-4 0 0 15,4 7 0-15,-6 0 0 0,4 4-1 16,-3 1 0-16,-1 4 0 0,3 3 0 16,-4-2-1-16,2 2 1 0,0-5-1 0,5 3 1 15,-2-3-1-15,2-2-1 0,2-5 1 16,3 2 0-16,0-6 0 0,3-3 1 15,0 0-1-15,3 0 1 0,-1-6 0 16,2 0 1-16,0 0-1 0,0-2 1 16,-3 2-1-16,2-3 0 0,-3-1 0 0,-3-1 0 15,-3 1 1-15,4-1 0 0,-6 1 2 16,0 2 0-16,0 2 0 0,0 1 0 16,-8-1 1-16,-1 4-1 0,-1 2-2 15,-2 0 0-15,-3 2-2 0,-2 4 0 16,1 3 1-16,-1 4-1 0,-1 1 0 15,3-1 1-15,3 0-1 0,3-2 0 16,2 0 0-16,1-2 0 0,6-3 0 16,0-1 0-16,8-5 0 0,3 3 0 15,0-3 1-15,3-7 1 0,-1 3-1 0,1-3 1 16,-1-1 0-16,0-1 1 0,-4 0 0 16,-2 2 2-16,-1 0 1 0,1 0 0 15,-7 4 1-15,4 3-1 0,-4 0-1 16,-4 0-1-16,-3 3-2 0,3 4 0 15,-4 0-2-15,3 1 0 0,0 1 0 16,-2 1 0-16,2-3 0 0,5-1 0 0,-5-2-1 16,5-4 1-16,0 0 0 0,8 0 0 15,-2-4 0-15,2-5 1 0,1-2 0 16,-1-2 0-16,4 0 1 0,-5-3-1 16,-2-1 0-16,-5 0 1 0,0 1-1 15,0 3 0-15,-4 3 0 0,-3 0-1 16,-2 10 1-16,-1 0-1 0,-3 8 0 15,-1 4 0-15,-1 3-1 0,-3 4 2 16,3-1-1-16,-1 1 0 0,2-1 0 0,4-2 0 16,3-2 0-16,3-4-1 0,4-4 0 15,0-2 0-15,6-4 0 0,4-5 0 16,3-4 1-16,3-1 0 0,-1-7 1 16,5 0-1-16,-1-3 1 0,-3 1-1 15,-1-1 1-15,-5 8-1 0,1 2 1 0,-6 0-1 16,-5 5 0-16,0 5 0 0,0 11 0 15,-10 3 0-15,0 2 0 0,-6 5 0 16,3 5 1-16,-3 4-1 0,-2-4 1 16,5-3-1-16,5-3 0 0,1-7 0 15,7-2 0-15,0-6-1 0,6-5 0 16,3-4-1-16,9-5-3 0,-3-6 0 16,7-1-1-16,-1-2-2 0,-1-3-5 15,0 3-9-15,-4 2-9 0,2 5-13 16,-5 9-89-16,-4 2-99 0,1 8-231 15</inkml:trace>
  <inkml:trace contextRef="#ctx0" brushRef="#br0" timeOffset="1951.87">14691 13786 360 0,'0'0'85'0,"0"0"0"15,5 0-47-15,-5 0-22 0,0 0-8 16,3 0-5-16,-3 0 1 0,0 0 2 16,5 0 0-16,-5 0 1 0,0-6 1 0,4 3 1 15,-4-1 1-15,0 0 1 0,3-1 1 16,-3-1 2-16,0 1 1 0,0 5 0 16,-3 0-1-16,3 0-2 0,-9 0-3 15,5 9-2-15,-2-2-4 0,1 2-1 16,-1 2 0-16,0 2 0 0,2 0 1 15,4 2-1-15,-5 1 1 0,5 2-1 16,0-2 1-16,0 1-2 0,3 0 1 0,1-3-2 16,-4 2-3-16,6-2-1 0,-6 0-4 15,0 3-4-15,0-4-8 0,0 3-13 16,-4-1-78-16,0-1-82 0,0 4-202 16</inkml:trace>
  <inkml:trace contextRef="#ctx0" brushRef="#br0" timeOffset="2085.07">14664 14266 450 0,'0'13'98'0,"-6"-3"1"0,6 3-76 16,-3 1-11-16,3 1-7 0,0-2-6 15,0 3-12-15,0 1-32 0,5-3-54 16,-1-4-75-16,4-2-181 0</inkml:trace>
  <inkml:trace contextRef="#ctx0" brushRef="#br0" timeOffset="2180.3">14715 14524 421 0,'-4'16'95'0,"-2"0"0"0,0 0-68 0,2 1-12 16,-1-2-7-16,0-1-4 0,5-1-6 16,0-1-9-16,0-1-32 0,6-3-52 15,-1-2-74-15,3-2-176 0</inkml:trace>
  <inkml:trace contextRef="#ctx0" brushRef="#br0" timeOffset="2583.73">14748 14746 385 0,'0'13'97'0,"0"-1"1"16,-6-1-57-16,1-2-10 0,-2 2-12 15,5-2-5-15,-2-1-7 0,4 2-5 0,0-1-2 16,0 3-1-16,4 0 0 0,-2-1-1 16,6-1 1-16,-3-2 0 0,1 1 0 15,0 2 1-15,0-1 1 0,1 2-1 16,-1 3 1-16,-3-1 0 0,1 4 0 16,-2 0 0-16,-2-1-4 0,6 2-3 15,-6-4-7-15,0 1-10 0,3-2-9 16,-3-4-10-16,5-2-3 0,-5 1 2 0,4-2 3 15,-4 0 8-15,0-1 16 0,0 1 19 16,0-1 14-16,0 4 6 0,0 1 5 16,-4 3 0-16,-1 3 0 0,0 1-7 15,-1 4-7-15,0-1-6 0,0-1-3 16,1 1-2-16,0 1-1 0,2-2-5 16,3-1-5-16,0-4-7 0,0-1-11 15,0 0-8-15,0-6-3 0,0-2 1 0,0 1 13 16,0-2 17-16,0 1 17 0,0-1 17 15,-6 4 13-15,2 2 7 0,0-1 0 16,-1 1-9-16,-2 2-15 0,3 3-8 16,0 2-9-16,4-2-12 0,-6 2-14 15,6 1-40-15,-5-1-35 0,5-5-68 16,0 2-150-16</inkml:trace>
  <inkml:trace contextRef="#ctx0" brushRef="#br0" timeOffset="2728.14">14678 15756 432 0,'-6'25'92'0,"0"2"1"0,3 2-76 16,3 2-11-16,0-4-1 0,0-1-4 16,3-1-2-16,3-4 0 0,0-7-4 15,0-1-1-15,1-5 1 0,-1-1 0 16,2-2 2-16,0 5 1 0,-2 0 1 0,-1 2 3 16,1 3 1-16,0 3-11 0,-4 1-80 15,-2 7-76-15,5-5-198 0</inkml:trace>
  <inkml:trace contextRef="#ctx0" brushRef="#br0" timeOffset="5251.63">12931 16875 489 0,'-2'-14'107'15,"-3"1"-1"-15,-1 10-83 0,0 3-8 16,3 14-9-16,-3 6-3 0,-2 9 0 16,-3 8 2-16,5 7 2 0,-2 7 1 0,-1 2 1 15,-1 5 1-15,4-4-1 0,2-4-2 16,1-6-1-16,3-5-2 0,-6-10-1 16,6-6-1-16,0-9-2 0,-3-10 0 15,3-10-2-15,0-10-3 0,0-12 0 16,0-12-1-16,0-5 1 0,0-12 0 15,4-7 0-15,4-1 2 0,2-1 2 16,4 6 1-16,2 8 2 0,6 7 0 0,0 8 1 16,3 14 1-16,-4 5 1 0,1 12 1 15,-4 6 2-15,-1 0 1 0,-3 7 0 16,-5 8 0-16,-1 6 0 0,-4 4-1 16,-4 6-2-16,0 2-1 0,0 3-2 15,-6-3-2-15,-1-2 0 0,-3-3 0 16,-2-6 0-16,-4-4-1 0,0-6-1 15,-4-3 1-15,0-4 0 0,0 1-1 16,1-6 0-16,0 5 0 0,4 0 0 0,4 2 0 16,7 4 2-16,4 4-1 0,10 3 0 15,4 4 1-15,4 2 0 0,8-1 0 16,2 0 0-16,3-7-1 0,0-2 0 16,5-5 0-16,-3-9 0 0,1 0 0 15,3-6 1-15,-2-5 0 0,-3-3 0 16,-3-3 0-16,-7 0 1 0,-4-3 1 15,-6-1 1-15,-8 2 2 0,-4-1 2 0,-9 6 0 16,1 2 1-16,-5 3-2 0,-2 9 0 16,0 0-2-16,-1 5-2 0,3 4-1 15,2 8-2-15,2 0 1 0,3 3-1 16,6 5 0-16,0-2 0 0,12 2-1 16,6-3-1-16,4-5 1 0,12-4-1 15,5-10 1-15,3-3 0 0,7-15 1 16,-1-1 0-16,4-6 0 0,-4-2 1 15,-2 1 0-15,0 3 0 0,-7-1 0 0,-5 4 0 16,-2 4 0-16,-10 5 0 0,-5 2 0 16,-4 0 1-16,-11 2-1 0,-2 4 0 15,-6 0 0-15,-4 0-1 0,-4 0 1 16,-3 0 0-16,-2 6 1 0,-1-1 0 16,-2 1 1-16,-1 3 0 0,2 1 1 15,0 1 0-15,1 4 0 0,1 3-1 16,4 0 0-16,3 2-1 0,5 2 0 0,2 0 0 15,5 3-1-15,6-3-1 0,4-1-2 16,6-4-1-16,4-6 0 0,5-4 0 16,3-7-2-16,5-13 0 0,6-3-1 15,1-9 0-15,0-7 0 0,-1-4 0 16,0-3 1-16,-7-5-2 0,-6-4-1 16,-6-1-1-16,-11 3-1 0,-1 1-1 0,-8 2 1 15,-7 4 1-15,0 7 1 0,-3 10 4 16,-2 9 5-16,-5 8 4 0,2 10 2 15,-3 5 2-15,-2 9 2 0,5 9 1 16,0 4 1-16,2 8-2 0,2 1 0 16,4 3-3-16,2 2-1 0,5 1-2 15,0-7-2-15,10-4-1 0,0-5-2 16,6-6-1-16,0-6 0 0,3-8 1 16,2-7 0-16,4-4 0 0,0-15 0 0,-4-4 0 15,4-2-1-15,-2-5 0 0,2-3-1 16,-4-2-1-16,-1 2 1 0,0 4 0 15,-3 5 0-15,-2 5 1 0,-4 5 2 16,-3 10-1-16,-2 4 1 0,-6 7 1 16,-5 7 0-16,-2 5-1 0,-5 6 1 15,2 3 0-15,-3-1 0 0,-3-1 1 16,8-3-1-16,2-4 0 0,3-3-1 16,3-8 0-16,4-6 0 0,8-6 0 0,5-6-1 15,6-5-1-15,4-8 1 0,6-5 1 16,1-2 0-16,4-1-1 0,-4 2 2 15,-2 2 2-15,-5 4 2 0,-3 7 1 16,-9 5 0-16,-1 7 1 0,-9 0 1 16,-5 13-2-16,-8 1-2 0,-4 7-2 0,-2 2 0 15,-4 3-1-15,4-1-1 0,0-2 0 16,3-4-1-16,5-4-2 0,6-5 1 16,10-6 0-16,7-4-3 0,7-8-7 15,3-2-8-15,6-5-10 0,8-4-12 16,2 0 13-16,-1-1-119 0,4 4-105 15,-2 5-253-15</inkml:trace>
  <inkml:trace contextRef="#ctx0" brushRef="#br0" timeOffset="5865.05">14928 17166 522 0,'13'-12'119'15,"-5"1"3"-15,-3 2-91 0,1 1-6 16,-4-1-4-16,-2 4-3 0,-6-2-3 16,-1 4-3-16,-7 3 0 0,-1 0 2 15,-5 0-1-15,-4 4 1 0,2 7-1 16,-2 5-2-16,-2 3-1 0,4 2-2 15,1 4-2-15,3 1-3 0,5-1-2 16,6-1-2-16,7-4-1 0,3-4-1 0,12-5 0 16,6-11 0-16,9 0 0 0,10-16 1 15,4-5 0-15,7-7 2 0,3-8 0 16,0-8 0-16,0-6 0 0,-5-1-2 16,-5-5-3-16,-2 3-3 0,-4 1-1 15,-6 4 0-15,-7 8-1 0,-4 9 1 16,-4 8 0-16,-9 10 3 0,-4 6 4 0,-4 7 4 15,-8 14 3-15,-1 7 3 0,-3 7 1 16,-1 10 2-16,-3 9 0 0,2 5 0 16,-4-1-3-16,1 7-2 0,-3-1-3 15,-2-4 0-15,4-4-2 0,-2-6-1 16,-2-6 1-16,4-5-1 0,-2-8 0 16,5-6 0-16,0-8-1 0,3-10-2 15,1 0-2-15,3-11-2 0,4-5 1 0,4-3-1 16,6-4 0-16,6 0 1 15,5-1 3-15,7 5 2 0,5 4 0 0,2 6 1 16,5 5 0-16,0 10 0 0,-3 2 0 16,0 6 1-16,-6 3-1 0,-1-1-1 15,-8 1-6-15,-6 0-8 0,-4-1-13 16,1-4-20-16,-3-4-86 0,-3-8-100 16,0 0-234-16</inkml:trace>
  <inkml:trace contextRef="#ctx0" brushRef="#br0" timeOffset="6433.11">15520 17040 538 0,'-7'-6'119'0,"-4"3"0"16,-1 3-81-16,2 9-26 0,-2 0-8 15,1 1-5-15,1-1-6 0,6 2-7 16,4-3-6-16,4-1-7 0,9-2-7 16,7-5-4-16,6 5 1 0,7-5 5 0,3-6 7 15,1-1 8-15,2 7 10 0,2-5 11 16,-2 5 5-16,-4 0 3 0,-4 4 0 15,-5 0 2-15,-5 3 0 0,-6-4-1 16,-7 1-1-16,-2 0-2 0,-6 1 1 16,0-2 0-16,-4-3 2 0,-1 5-1 15,1-5 0-15,0 0 1 0,-1 0 3 16,1-6 2-16,0-1 2 0,-3-1 3 16,1-3 5-16,-1 1 2 0,-2 2 2 0,-2 1-2 15,-2 7-3-15,-1-6-4 0,-2 11-4 16,-4 4-7-16,-1 6-6 0,-1 6-4 15,-3 2-1-15,4 0-1 0,2 5-1 16,3-3-3-16,9-5 0 0,7-6 0 16,10-9-1-16,12-5 0 0,8-7-1 15,10-6-3-15,10-5-1 0,6-4-1 16,1-2 1-16,-1-4 0 0,-1 2 1 0,-6 1 2 16,-8 3 4-16,-11 4 4 0,-7 4 2 15,-10 8-1-15,-7 6 1 0,-6 10 0 16,-10 5 0-16,-5 4-2 0,-6 3 1 15,-3 4-1-15,-5 1 0 0,2-3 1 16,0 4 1-16,2-6 0 0,5 0 1 16,6-3-2-16,5-4 1 0,9-4-1 15,11-4-1-15,8-7-1 0,7-8-2 0,6-4 1 16,2-1 0-16,7-1 0 0,-2-2 0 16,0 5 1-16,-5 7 2 0,1 4 1 15,-5 7 1-15,-3 6 0 0,-7 2 1 16,-2 5-1-16,-6 1 0 0,-2 1-1 15,-4-2-2-15,-1 0 0 0,4-6 0 16,2-1-3-16,4-4-3 0,4-6-3 16,2-3-7-16,2 0-9 0,0-5-14 0,-1-4-104 15,-3-3-108-15,0-1-264 0</inkml:trace>
  <inkml:trace contextRef="#ctx0" brushRef="#br0" timeOffset="8849.44">13163 18076 636 0,'-7'0'131'16,"7"-10"-3"-16,7-8-119 0,11-7-11 16,4-6-9-16,10-5-1 0,2-8 3 15,3-6-1-15,-2 1 2 0,4 5 5 16,-5 5 7-16,-3 5 3 0,-7 5 2 15,0 10 1-15,-5 7 1 0,-6 12 1 0,-4 0 0 16,-9 18-3-16,0 2-2 0,-7 10-2 16,-2 8 0-16,-6 7-2 0,-2 9-2 15,-3 3-2-15,0-1-1 0,0-4-1 16,0-3-1-16,2-9-1 0,4-8 2 16,1-10-2-16,3-10-1 0,5-12 0 15,5-7-2-15,0-10-1 0,5-10 0 0,-1-9 0 16,2-4 2-16,-1-2 1 0,-3-1 3 15,-2 6 3-15,0 6 2 0,0 10 1 16,0 8-1-16,0 7 0 0,0 6 1 16,6 3 0-16,2 7-1 0,4 3 0 15,1 1 1-15,7 4 0 0,4 0 0 16,0-4 0-16,7-6 0 0,2-2-1 16,1-6 0-16,4-8-1 0,0-2 0 0,3 0 1 15,0-3-2-15,3-2 1 16,-2 2 0-16,-3 2-1 0,-1 0 0 0,-8 2 0 15,0 3 1-15,-8 3 0 0,-8 3 1 16,-1 3 1-16,-3 3 1 0,-6 5 0 16,1 3 0-16,0 2-1 0,-5 2-1 15,3 0-2-15,-3-2-1 0,0 2-1 16,0-5 0-16,0-2 0 0,0-2 1 0,0-3 0 16,0-1 2-16,-8-1-1 0,6-4 1 15,-3 5-1-15,0-1 0 0,-2 0-1 16,1-4-1-16,-2 6 0 0,0-6-1 15,0 0-1-15,-1 0 0 0,1-5 0 16,-1-1 0-16,0-2 1 0,1-1 0 16,-1 0 1-16,4 2 1 0,-1-2 0 15,1 3 0-15,5 3 0 0,-2 3 0 16,2 0 0-16,-6 0-1 0,3 6 1 0,-2 1 0 16,-2 2 0-16,-4 3 1 0,-2-1 1 15,3 3 3-15,-3-1 2 0,0-3 0 16,2 2 1-16,1-5-1 0,0-2 0 15,4 1-1-15,4-2-2 0,2 0-3 16,0-1 0-16,0 0-1 0,8 2-1 16,-1-2 1-16,6 1-1 0,0 1 2 15,6-1-1-15,0 0 1 0,2 1 0 0,0 1 0 16,-1 1 1-16,3-3-1 0,-3 0 0 16,-4-4-1-16,4 4 2 0,-1-4-1 15,2-4-1-15,4 0 1 0,3-1 0 16,3-4 0-16,0 0-3 0,5 0 0 15,1-2-1-15,-3-3 0 0,1 0 0 16,-4 1 0-16,-4 2 1 0,-5 1 2 16,-4 0 1-16,-9 3 1 0,-3 3 1 0,-6 4-2 15,-9 0-1-15,-5 5-1 0,-4 0-2 16,-6 1-1-16,0 0-1 0,-6 3 1 16,3-1 1-16,-5-4 2 0,3-4 2 15,-2 0 2-15,2-9 1 0,-1-3 2 16,7-4 1-16,-1 1 0 0,5-1 0 15,5 1-1-15,0 3-1 0,5 4-1 0,-1 8-1 16,1 0-1-16,-2 8-2 16,1 3 1-16,-2 1-1 0,0 4 1 0,0 2 1 15,2-1 1-15,-1 1 0 0,4-3 0 16,2 1 0-16,5-4-1 0,4-3 0 16,5-3-1-16,3-2-1 0,6-4-1 15,3 0-1-15,1-6-1 0,4-3 1 16,1-2 0-16,-1-3 0 0,1-1 0 15,0 2 4-15,-1 0 1 0,-6 2 3 16,0 4 2-16,-3 7 2 0,-3 0 0 16,-6 12 1-16,-2-1-1 0,-6 4-2 0,0 0-2 15,0 5-2-15,-6 1-1 0,0-3-1 16,3-4-2-16,-2 0 0 0,5-4-1 16,0-4 1-16,8-6 0 0,8-9 0 15,5-2 0-15,7-3 0 0,5-2 1 16,6-7 0-16,0-3 0 0,-5 0 1 15,-1-2-1-15,-6 0 2 0,-7 0 0 0,-2 3 2 16,-9 6 0-16,-1 7 0 0,-2 3 1 16,-6 3-1-16,5 6-1 0,-5-4-2 15,0 4 0-15,0 0-3 0,0 0 0 16,0 0-1-16,6 0 0 0,5 0 1 16,5-3 0-16,5-1 0 0,4 1 3 15,2 3 1-15,6 0 2 0,-4 0 0 16,1 3 2-16,-4 2 0 0,-4 5 0 0,-5 1 0 15,-4 1-1-15,-7 4 0 0,-6 2-1 16,0 4-3-16,-5 3-1 0,-2-2-1 16,0-1-2-16,2-2-2 0,5-3-1 15,0-3-1-15,7-6 0 0,10-3 1 16,5-5 1-16,5 4 2 0,5-4 0 16,3-13 2-16,6-2 1 0,0-6 0 15,0-4 1-15,-4-3 1 0,-4-1 0 0,-7 0 3 16,-3 4 2-16,-10 4 3 0,-7 5 1 15,-10 5 1-15,-7 6-1 0,-11 5 0 16,-3 0-3-16,-7 13-2 0,-2 3-3 16,-1 4-2-16,2 0 0 0,3 3-1 15,7-1-3-15,6-4-3 0,8-2-1 16,9-5 0-16,16-11 0 0,7 0 0 16,9-11 0-16,7-5 2 0,3-2 4 15,4-4 2-15,-1 5 1 0,-3 1 2 16,-1 7-1-16,-5 9 2 0,-8 6 0 0,-8 11 0 15,-7 7 0-15,-8 4-3 0,-5 4 0 16,-13 4-1-16,-4 7 0 0,-4 5-1 16,-4-7 0-16,-3 3 0 0,0 4 0 15,1 2 1-15,0-1 0 0,2-6 0 16,4-5 0-16,-1 3 0 0,0-7 0 0,7-7 1 16,-3-4-1-16,7-7 1 0,-4-4 0 15,6-6 0-15,0-6-1 0,1-3 1 16,6-12-2-16,2-6 0 0,2-5-2 15,9-8 0-15,2-10 0 0,10 0 0 16,6-3 0-16,8-3 0 0,7 0 1 16,5 6-2-16,6 5-2 0,2 6 0 15,-6-1-1-15,-2 3 1 0,-6 4 0 0,-7 3-1 16,-7 1 4-16,-11-1 3 0,-8 1 2 16,-10 1 2-16,0 6 2 0,-10 6 1 15,-4 4 2-15,-6 6-1 0,-7 0 0 16,-2 7-2-16,-3 6-2 0,1 6-1 15,1 2-2-15,4 1 0 0,4-1-1 16,8 0-1-16,8-1-1 0,6-6 0 16,15-3 0-16,9-5 0 0,9-6 0 15,9-5 1-15,3-14 0 0,13-8 0 0,2-10 1 16,5-7 0-16,2-9-1 0,-1-5 0 16,1 0-6-16,-7-3-6 0,-8-2-4 15,-6-1-1-15,-12 0 0 0,-8 6 0 16,-8 6 3-16,-7 10 8 0,-6 12 6 15,-5 16 6-15,0 14 3 0,-7 10 4 16,-2 16 2-16,-3 7 0 0,-1 12-1 16,0 8-2-16,0 2-1 0,-1 9-3 15,2 1-3-15,-1-2-3 0,6-3-1 0,2 0 0 16,2-8-1-16,3-4 0 0,0-7 0 16,4-8-2-16,-4-5-1 0,4-8-2 15,-4-5 0-15,-4-5-1 0,-7-2-1 16,-9-8 0-16,-8 0 1 0,-6-8 3 15,-2 1 7-15,-7 0 5 0,3-2 9 16,3 3 5-16,5 2 2 0,9 4 1 16,12-4-2-16,11 4-5 0,10 0-5 0,14-2-13 15,19 2-14-15,13 0-21 0,11 0-17 16,11-6-123-16,1 6-134 0,2-4-323 16</inkml:trace>
  <inkml:trace contextRef="#ctx0" brushRef="#br0" timeOffset="12365.7">14672 14014 324 0,'0'-11'67'0,"8"2"0"0,-4-1-62 16,1 4-2-16,-3 0 3 0,3 0 6 16,-5 4 4-16,5 2 4 0,-5-6 2 15,0 6 1-15,0 0 1 0,0 6-3 16,-4 1-3-16,0 5-2 0,0 4-3 15,-1 3-2-15,-1 4 0 0,-2 4-2 16,2 1-2-16,0-1-2 0,4-2-2 0,-3-1-1 16,5 0-1-16,0-4 0 0,0-1 0 15,0-5-2-15,6 1-4 0,-6-5-9 16,6 0-87-16,-3-4-84 0,3-1-217 16</inkml:trace>
  <inkml:trace contextRef="#ctx0" brushRef="#br0" timeOffset="12501.15">14655 14529 500 0,'-5'12'107'0,"5"-1"0"15,0-3-87-15,0 4-11 0,0 3-10 16,2-2-3-16,-2 2-5 0,6 0-3 16,-6-2-5-16,4 2-3 0,-4-2 1 15,4 1 1-15,0-1 0 0,1 1-4 16,-2 1-14-16,2 1-54 0,-3-4-67 15,3 2-163-15</inkml:trace>
  <inkml:trace contextRef="#ctx0" brushRef="#br0" timeOffset="12602.27">14741 15027 451 0,'2'18'106'0,"3"-7"-1"0,-5-1-61 16,0 6-39-16,2-1-23 0,-2 3-84 15,0 0-87-15,-4-1-213 0</inkml:trace>
  <inkml:trace contextRef="#ctx0" brushRef="#br0" timeOffset="12747.58">14777 15265 503 0,'-8'15'104'0,"-4"4"-1"0,5 1-101 16,-2 4-22-16,3-2-83 0,-3-1-85 16,4-3-213-16</inkml:trace>
  <inkml:trace contextRef="#ctx0" brushRef="#br0" timeOffset="12897.12">14722 15568 479 0,'0'9'106'0,"0"-1"0"0,0 3-77 16,0 1-22-16,0 3-10 0,0-1-14 15,0 3-15-15,0-3-19 0,0 5-6 16,2-2 4-16,3 2 16 0,-2-2 19 16,3 1 17-16,2-2 20 0,1 1 23 15,0-2 8-15,2 0-4 0,-3 0-12 0,4 1-17 16,-4 0-11-16,-2 2-98 0,-1-2-87 15,-5-6-222-15</inkml:trace>
  <inkml:trace contextRef="#ctx0" brushRef="#br0" timeOffset="13279.78">14584 15122 506 0,'-3'4'119'0,"-1"1"0"16,4 1-69-16,-5 6-28 0,5 0-12 16,0 1-7-16,0 0-8 0,0-3-11 0,0 2-8 15,0-5-8-15,0-3-1 0,0-4-1 16,6 0 4-16,0 0 9 0,-1-8 13 16,-2 4 13-16,3 0 12 0,-1-1 5 15,-5 5 3-15,2 0 2 0,-2 0-3 16,-3 13-5-16,-2 2-10 0,-1 1-17 15,-1 3-100-15,1 1-98 0,6-4-246 16</inkml:trace>
  <inkml:trace contextRef="#ctx0" brushRef="#br0" timeOffset="13430.43">14719 15161 502 0,'-11'0'103'0,"-4"11"1"0,2 0-96 16,-3 2-8-16,7-1-7 0,-1-2-7 15,3-5-18-15,7-5-59 0,0 0-13 16,6-12-65-16,2-3-131 0</inkml:trace>
  <inkml:trace contextRef="#ctx0" brushRef="#br0" timeOffset="13865.04">14705 15108 303 0,'6'-13'172'0,"-2"5"-22"0,-4 5-98 16,0 3-20-16,-5 7-12 0,-1 4-8 16,-5 2-4-16,1 5-5 0,-1-2-2 15,1 1 0-15,-1-3-1 0,5-3-1 16,6-3-1-16,0-3-3 0,0-5-1 15,7-5-1-15,1 0 0 0,1-1 3 16,-1 1 2-16,-3 2 5 0,-2 3 4 0,-3 4 4 16,0 9 1-16,-3 6 0 0,-3 3-1 15,-4 9-2-15,0 4-5 0,-1 4-3 16,-1 1-5-16,2 0-3 0,-1-6-3 16,1-1-4-16,0-9-3 0,7-4-1 15,-2-8 1-15,5-6 1 0,-6-6 4 16,6 0 5-16,-3 0 4 0,3 0 4 0,0 0 3 15,0 6 2-15,3 5 0 0,-3 6 0 16,6 3-3-16,-6 7 0 0,0 2-3 16,0 2-1-16,-7-1-1 0,2-5-1 15,-2-1-1-15,5-9-2 0,-3-1-1 16,5-10-3-16,0-4-7 0,0-6 0 16,0 0 7-16,0-2 11 0,0 2 10 15,0-1 8-15,0 3 4 0,0 4 8 16,0 0 2-16,0 9-6 0,0 4-12 0,0 5-8 15,0 4-11-15,0 3-5 0,0 0-7 16,5 0-4-16,-5-1-6 0,2-6-6 16,3-6-8-16,-3-6-17 0,4-6 1 15,0 0 16-15,-1-6 25 0,-2 1 16 16,1 0 14-16,-4 5 17 0,2 3 23 16,-2 10 6-16,0 5-10 0,5 7-20 15,-5 5-14-15,0 9-20 0,-6 0-99 0,1-1-94 16,3-3-235-16</inkml:trace>
  <inkml:trace contextRef="#ctx0" brushRef="#br0" timeOffset="19982.34">14532 13851 69 0,'7'6'16'16,"-2"1"0"-16,1 0-12 0,-3 0-1 15,2 0-1-15,2-2-1 0,-1-1 0 16,1 0-1-16,1-4 0 0,2 4 0 16,-1-4-1-16,0 0 1 0,1 0 0 0,-1 0 3 15,1 0 16-15,-2-5 10 0,3 5 7 16,-1-4 4-16,0 4 2 0,-3 0 1 15,0 0-4-15,1 0-14 0,-3 0-10 16,-3 4-7-16,-2-4-4 0,0 5-1 16,5-5 1-16,-5 0 4 0,0 3 6 15,0-3 2-15,-5 0 2 0,2-3 1 16,-6 3 0-16,1-8 0 0,-5 5-5 0,-1-2-6 16,-1 2-2-16,-4-3-2 0,-1 6-2 15,2-6 0-15,-2 6-1 0,0-3 1 16,0 3 0-16,-2 0 0 0,-1 3 0 15,0-3 0-15,-3 7 1 0,0-2-1 16,-1 1 1-16,0-2-1 0,2 1-1 16,0-1-1-16,-1-4 1 0,5 0-1 15,2-6-1-15,3 1 1 0,3-3 0 16,2 2 0-16,4-1 0 0,5 2 1 0,2 1-5 16,0 4-4-16,0 0-9 0,0 0-67 15,6 0-70-15,-3 10-172 0</inkml:trace>
  <inkml:trace contextRef="#ctx0" brushRef="#br0" timeOffset="20447.86">13719 13966 267 0,'-10'-7'69'0,"-1"3"2"0,-2-2-24 16,0 2-25-16,0 4-4 0,-2 0-3 15,-3 0-2-15,-1-4-3 0,2 4-2 16,-2 0-1-16,-2 6-2 0,1-1-1 16,-2 1-1-16,1 0-1 0,-1 2 1 15,-2-1-1-15,-3 0 0 0,1 0 0 16,-6-1 0-16,4 0 0 0,-4-2-1 15,4-4 0-15,1 0 0 0,1-3 0 16,2-1 0-16,3 1 0 0,1-1-1 16,3-1 1-16,0 5-1 0,-2 0-2 0,5 0-6 15,0 0-11-15,0 0-64 0,2 0-67 16,-1 0-169-16</inkml:trace>
  <inkml:trace contextRef="#ctx0" brushRef="#br0" timeOffset="20847.96">12436 13880 304 0,'-8'-9'80'0,"-4"-1"2"0,3 2-28 16,-2 1-28-16,0 1-10 0,-1 2-6 0,1 4-4 15,-3-3-2-15,-2 3-2 0,0 0 0 16,-1 3 0-16,1 1-1 0,-2-1 0 15,1 1 1-15,-1-4-1 0,2 5 0 16,-2-5 1-16,-1 0-1 0,0 5 1 16,1-5-1-16,-3 3 0 0,2 1-2 15,0 0-4-15,2 0-7 0,-3 2-17 16,4-1-57-16,-1 2-68 0,2 0-160 16</inkml:trace>
  <inkml:trace contextRef="#ctx0" brushRef="#br0" timeOffset="21048.85">11633 13933 344 0,'-15'-6'80'0,"-1"1"2"0,0-1-55 0,3 6-8 15,-2-2-7-15,-1 2-4 0,1 2-2 16,0 4-2-16,-3 0-1 0,3 3-1 15,-3 0 0-15,3 1-1 0,-3-2-1 16,-1 0-3-16,0-2-5 0,-3 0-8 16,1-1-25-16,-2-5-44 0,0 0-62 15,-2 0-143-15</inkml:trace>
  <inkml:trace contextRef="#ctx0" brushRef="#br0" timeOffset="21267.03">10773 13927 315 0,'-20'-6'80'16,"1"-1"1"-16,-1 0-42 0,3 2-14 0,-5 1-10 16,1 4-5-16,0 0-5 0,-3 0-2 15,2 0-1-15,-3 9-2 0,4-4-3 16,-1 1-4-16,3-2-4 0,-1 1-10 15,2 0-22-15,2-5-39 0,-1 0-58 16,-2 0-128-16</inkml:trace>
  <inkml:trace contextRef="#ctx0" brushRef="#br0" timeOffset="21476.48">9880 13870 386 0,'-26'-12'86'0,"-1"-3"0"0,1 5-59 0,0 4-15 16,4 6-5-16,-4 0-3 0,0 4-1 15,-1 2-2-15,1 1-1 0,-1 1-3 16,0-1-4-16,0-1-5 0,1 0-4 16,2 0-8-16,3 0-15 0,4-6-47 15,0 3-59-15,3-3-135 0</inkml:trace>
  <inkml:trace contextRef="#ctx0" brushRef="#br0" timeOffset="21644.9">9095 13857 376 0,'-22'-11'90'0,"2"1"-1"0,0 2-53 15,1 3-17-15,-1 2-7 0,3 3-4 16,-5 7-4-16,2 0-3 0,0 2-5 0,0 1-12 15,0 1-21-15,0-3-54 0,-1-2-70 16,-1-1-165-16</inkml:trace>
  <inkml:trace contextRef="#ctx0" brushRef="#br0" timeOffset="21814.36">8401 13875 351 0,'-20'-7'85'0,"5"-3"2"16,-3 1-43-16,0 3-23 0,0 6-10 16,1 0-7-16,1 0-8 0,-1 6-16 15,1 0-67-15,-1 0-69 0,2 1-180 16</inkml:trace>
  <inkml:trace contextRef="#ctx0" brushRef="#br0" timeOffset="21948.62">8018 13851 350 0,'-14'-10'87'0,"-4"3"1"0,5 0-47 16,-1 2-15-16,-1 5-10 0,1 0-7 15,0 9-6-15,-1 0-9 0,0 3-22 16,1 0-61-16,1-2-71 0,1 1-177 16</inkml:trace>
  <inkml:trace contextRef="#ctx0" brushRef="#br0" timeOffset="22112.82">7807 13859 336 0,'-12'-10'83'16,"-1"1"0"-16,-1-1-48 0,1 3-11 16,-3 3-9-16,-1 4-6 0,2 0-4 15,1 0-2-15,0 5-4 0,0-1-2 16,4 1-5-16,-2-2-8 0,4 1-22 16,1-4-48-16,0 0-62 0,1 0-145 0</inkml:trace>
  <inkml:trace contextRef="#ctx0" brushRef="#br0" timeOffset="22697.44">7691 13783 393 0,'-6'-12'97'0,"-3"-1"2"0,6 4-55 0,-1-1-15 16,0 3-10-16,4 2-6 0,0 0-5 15,0 5-3-15,0 0-3 0,9-4-2 16,0 4-1-16,3-6-1 0,2 6-1 15,4-7 0-15,3 1 0 0,-3 2 1 16,-2-2 0-16,2 0 1 0,-3 0 1 16,-4 1 0-16,-2-1 1 0,-4 4-2 15,-5 2 1-15,0 0 0 0,-10 0 0 0,0 5-1 16,-4 0 1-16,-5 3-1 0,-1 0 2 16,-1 1-1-16,-3 3 1 0,4-1-1 15,1 0 1-15,1 1-1 0,1 1 0 16,3-5 0-16,2 4 0 0,0-3 1 15,3-2-1-15,2 1-1 0,0-2 1 16,3-2 0-16,4 0 0 0,0-4 0 16,0 4 0-16,7-4 1 0,0 0-1 15,4 0 1-15,0-5 0 0,4 0 0 16,-1 0 0-16,1-1-1 0,4-3 1 0,-3-1-1 16,2-1 0-16,-1 0 1 0,-1 0-1 15,-3 3 1-15,0-1 0 0,-6 3-1 16,-1 6 0-16,-1 0 1 0,-5 0-1 15,-6 9 1-15,-4 1-1 0,-5 3 0 16,-4 2 1-16,-2 3 0 0,-5 2 0 16,-2 1 0-16,1-2 0 0,1 0 0 0,1-2 0 15,7-1 1-15,2-6-2 0,6-2 1 16,7-8 0-16,6 0-1 0,7-4 0 16,6-7 0-16,6-3-1 0,0-5 1 15,8 0 0-15,-2 0 2 0,0-3 3 16,-2 4 4-16,-5 2 4 0,-3 3 1 15,-4 2 1-15,-7 4-1 0,-2 4-1 0,-10 3-3 16,-8 9-3-16,-8 1-4 16,-9 11-9-16,-11 4-10 0,-6 13-13 0,-7 6-88 15,-6-1-94-15,3-4-229 0</inkml:trace>
  <inkml:trace contextRef="#ctx0" brushRef="#br0" timeOffset="24045.97">3342 13341 386 0,'-9'7'104'15,"3"-7"0"-15,0-8-10 0,6 1-72 16,0 1-9-16,5-2-5 0,2-4-2 0,2-6-3 16,2-1-1-16,3-2 0 0,1 0-1 15,3-4 0-15,2 5 1 0,-1 1 1 16,-4 1 2-16,3 5 0 0,-4 2 3 16,-1 3 0-16,-5 1 0 0,-2 3-1 15,-2 4-1-15,-4 4 2 0,0 4-1 16,0 9 1-16,-10 9-1 0,4 5 0 15,0 14 0-15,2 8 0 0,0 10-3 16,4 1-1-16,0 5-2 0,0-5-1 0,0 3 0 16,0-9 0-16,-7-2 0 0,0-5-1 15,-6-3 1-15,0-4 0 0,-1-1 0 16,-6-11 1-16,-6-3 0 0,-5-10 0 16,-3-10 0-16,-5-9 0 0,-4-13-1 15,-2-8 1-15,-6-5 1 0,5-5 1 16,9 0 0-16,3 3-1 0,5 3 1 15,10 7-3-15,11 7-4 0,8 3-10 16,0 6-12-16,13 2 16 0,1-6-116 0,9 6-99 16,0 0-245-16</inkml:trace>
  <inkml:trace contextRef="#ctx0" brushRef="#br0" timeOffset="25096.47">3697 13537 620 0,'0'6'128'16,"0"3"1"-16,0 9-114 0,0 6-8 16,0 6-5-16,-6 1 1 0,0 0-1 15,-1-1 0-15,-5-3 0 0,5-6-1 16,-1-7 0-16,0-2-1 0,4-5 0 16,4-7 0-16,6-6-1 0,4-5-1 0,6-3 1 15,5 0-1-15,5-4 1 0,7 0 0 16,0 0 1-16,-2 4 0 0,-2 4 0 15,-2 2-1-15,-2 4 1 0,-10 4 1 16,-2-4 0-16,-4 4 0 0,-5 0 2 16,-4 6-1-16,0 1 1 0,0 2 1 15,0 6-1-15,-6-1 0 0,6 3 0 16,-3-2-1-16,3 0-1 0,0-5 0 16,9-5 0-16,2-10 0 0,5-3 0 0,10-3 0 15,3-3-1-15,7-4 1 0,0-2 0 16,1 0-1-16,-3 3 0 0,-1 0 0 15,-3 4 0-15,-7 1 0 0,-3 4 0 16,-5 3 0-16,-2 5-2 0,-4 0 0 16,-5 8 0-16,-4 3 1 0,0 3 0 15,-9 3 1-15,2 5 1 0,-5 0 1 16,5 0 0-16,0-2 1 0,3-3-2 0,4-7 1 16,0 1-1-16,11-11 0 0,1 0 0 15,7-12 0-15,3-4-1 0,4-4 1 16,8-1 0-16,4-4 0 0,-1-3 0 15,2 3-1-15,-2 6 0 0,-1 2 0 16,-5 3 1-16,-3 3-1 0,-10 3-1 16,-2 5 0-16,-4 3 0 0,-6 0-2 15,-1 0 0-15,-5 4 1 0,0 3 0 0,-5 2 1 16,-1 4 2-16,0 7 1 0,-1 2 3 16,-2 7 0-16,-2 7 0 0,-1 10 0 15,-4 10 0-15,2 8-1 0,-10 5-1 16,-2 4-1-16,-1 1-2 0,0 1 0 15,1-5-1-15,3-6 1 0,0-7-1 16,5-10 1-16,7-5 0 0,-1-9 0 16,4-8 1-16,1-9 0 0,0-7-1 0,1-9 0 15,6-9-3-15,0-10-2 16,5-13-6-16,4-14-6 0,9-12-10 0,3-10-3 16,8-12 1-16,6-8 2 0,3-1 6 15,0 5 6-15,3 7 12 0,-7 9 13 16,-2 12 6-16,-3 15 3 0,-7 15-1 15,0 11 0-15,-6 11-3 0,1 4-2 16,-4 7-2-16,1 8-4 0,-2 3-1 0,-2 3 0 16,1-1-2-16,0-4 0 0,1-5-1 15,4 0-1-15,2-11 0 0,6-9-1 16,1-7 0-16,8-6-2 0,2-2-1 16,-1-8 0-16,-1-9-1 0,-2-9 0 15,1-5 0-15,-7-7 1 0,-4-2 1 16,-3-7 1-16,-3-1 0 0,-1-1 1 15,-8 8 1-15,0 4 1 0,-6 10 0 0,0 10 2 16,0 10 1-16,0 8 0 0,-11 7-1 16,-3 11 0-16,0 5-1 0,-3 8 1 15,-2 3 0-15,-5 8-1 0,-2 8 0 16,2 5 1-16,5 6-1 0,2 5 0 16,4 4-1-16,3 1-2 0,18-2 0 15,5 2-1-15,10-4 0 0,15-5 0 16,5-5-1-16,7-10-1 0,4-3 1 15,-6-7-1-15,3-5 1 0,-6-2 1 0,-10-1 0 16,-3 2 1-16,-11 1 2 0,-1 2 0 16,-7 2 0-16,-1 0 0 0,-8 3-4 15,-4 0-6-15,0 1-9 0,0-1-14 16,0-2-15-16,-5-3-100 0,-1-4-108 16,3-2-255-16</inkml:trace>
  <inkml:trace contextRef="#ctx0" brushRef="#br0" timeOffset="25245.62">5491 13180 707 0,'-5'-18'153'0,"5"2"-4"15,0 5-128-15,0 8-21 0,5 3-23 16,3-4-17-16,-1 4-15 0,2 0-22 16,7 6-71-16,-2-1-92 0,9 6-207 15</inkml:trace>
  <inkml:trace contextRef="#ctx0" brushRef="#br0" timeOffset="25498.89">5877 13304 521 0,'7'-7'127'0,"-2"-1"2"0,2-3-80 15,-5 1-14-15,3-1-11 0,-5 1-9 16,3 2-6-16,-3 1-4 0,0 7 0 16,0 0 0-16,0 8 2 0,0 4 1 15,-4 4 0-15,-1 3-1 0,-2 5 1 0,3 4-1 16,4-3-2-16,-4 1-2 0,4-2-2 15,4-4 0-15,7-4-2 0,6-8-3 16,10-8-1-16,2-3-3 0,8-6 1 16,6-8-1-16,6-6 1 0,-1-2 1 15,-1 3 2-15,-6 2 3 0,-2 2 1 16,-2 4 0-16,-11 7 1 0,-5 7-1 16,-8 0-1-16,-6 8-2 0,-7 3-5 0,0 3-5 15,-8 4-8-15,-2-1-10 0,0-2-12 16,4 0-88-16,-1-5-95 0,3-10-226 15</inkml:trace>
  <inkml:trace contextRef="#ctx0" brushRef="#br0" timeOffset="25896.77">6313 13156 544 0,'-9'-19'131'0,"-3"4"0"16,1 2-81-16,6 6-17 0,1 3-17 16,4 4-11-16,4-4-6 0,6 4-4 15,4-3-1-15,5-1-1 0,8-5 0 16,5-5 2-16,3-9 0 0,11-3 2 15,0-5 2-15,7-6 0 0,0-2 1 16,-3-5 1-16,-2-5-1 0,-8 0 1 16,-3-2 2-16,-9-5 3 0,-12 3 5 15,-4 1 5-15,-4 10 2 0,-4 8 3 16,-4 9-1-16,0 11-2 0,-6 14-4 0,0 7-3 16,-6 13-5-16,3 10-3 0,-4 8-1 15,0 14 1-15,-2 9-1 0,-2 8 1 16,3 9 0-16,6-1-1 0,1-2 0 15,1-2 0-15,6-9-1 0,-5-6 0 16,5-10 0-16,0-12 0 0,0-8 0 16,0-8 2-16,-13-4 2 0,0-8 1 15,-7-8 3-15,-2 0 2 0,-5-11 2 0,-4 0 4 16,3-3 3-16,4 0-1 0,2-1-1 16,4 2-3-16,12 0-1 0,6 2-4 15,13-1-7-15,7 1-11 0,13-2-13 16,13 0-16-16,6 1-14 0,5 0 8 15,6 2-130-15,1 1-121 0,-4-5-284 16</inkml:trace>
  <inkml:trace contextRef="#ctx0" brushRef="#br0" timeOffset="26629.27">3636 14094 596 0,'-18'-35'146'0,"-3"0"0"15,-3 8-92-15,3 12-16 0,0 15-15 16,-5 9-10-16,1 19-7 0,-2 13-4 16,-1 10 0-16,-2 15-1 0,4 9 1 15,5 4 0-15,7-1-1 0,8-1 0 16,6-5-1-16,14-6 0 0,4-13 0 16,10-16 0-16,6-14 2 0,11-11 1 15,6-12 1-15,8-10 0 0,7-11 1 16,1-6 0-16,0 0 0 0,0 2-1 0,-4 1-2 15,-7 8-1-15,-9 8 0 0,-7 8-1 16,-8 14 1-16,-12 7 0 0,-6 7 0 16,-6 3-1-16,-4-1 1 0,-4-2 0 15,0-5-1-15,0-6 0 0,7-11 0 16,5-12 1-16,2-12-1 0,9-12 0 16,5-8 0-16,3-16 1 0,2-12-1 0,-2-6 1 15,1-6-1-15,-6-3 0 0,-12-6 0 16,-9 2 0-16,-5 7 0 0,-11 9 0 15,-9 11-1-15,-8 17 0 0,-6 18 0 16,-3 23 0-16,-3 16 0 0,-8 18 0 16,-2 14 0-16,2 11 1 0,5 6 0 15,6 9 0-15,5 1 1 0,12 1-8 16,10-6-9-16,10-6-10 0,11-7-12 16,9-4-16-16,6-16-99 0,10-6-111 0,1-12-249 15</inkml:trace>
  <inkml:trace contextRef="#ctx0" brushRef="#br0" timeOffset="26932.34">4703 14573 511 0,'-4'-12'113'0,"1"3"2"0,3 0-89 15,0 1-8-15,0 1-7 0,0 0 0 16,4 0 0-16,6-1 1 0,3 0 5 16,6 3 4-16,4 5 2 0,0 0-1 15,-1 5-2-15,4 5-2 0,-4 6-5 16,-6 5-4-16,-6 3-4 0,-10 4-2 0,0 4-1 16,-14-1 0-16,-7 3-1 0,-7-3 4 15,-1 0 2-15,-1-1 4 0,0-1 2 16,1-3 1-16,11-4 0 0,6-1-1 15,12-1-1-15,0-6-5 0,16-5-2 16,10-9-4-16,8 0-7 0,7-9-7 16,3-5-9-16,6-4-10 0,7-3-19 15,-4-4-105-15,3 1-114 0,0-2-266 0</inkml:trace>
  <inkml:trace contextRef="#ctx0" brushRef="#br0" timeOffset="27563.22">5611 14136 429 0,'-26'-22'106'0,"0"10"1"0,0 12-43 0,2 9-43 16,1 20-3-16,4 8-2 0,-2 18-1 15,4 12 2-15,1 11 2 0,2 4 2 16,3 6 1-16,3 1 0 0,5 2-1 16,0-4-4-16,3-12-2 0,0-3-3 15,0-11-4-15,0-6-2 0,0-12-3 16,0-11-2-16,0-12 0 0,4-6 0 0,-4-14 0 15,5-6 0-15,-5-13-1 0,5-15-3 16,0-16-3-16,-5-12-4 0,4-15-4 16,-4-12-4-16,6-12-2 0,-6-6 0 15,9 5 3-15,-1 6 6 0,6 13 6 16,5 13 5-16,1 15 3 0,4 21 3 16,4 17 0-16,-1 11 1 0,-1 15-2 15,-2 7-2-15,-7 6 1 0,-2 9 0 16,-11 6 1-16,-4 3 2 0,-12 1 0 15,-3 1 2-15,-4 0-1 0,-1-5 0 0,0-6-3 16,1-5-7-16,4-6-16 0,3-8 0 16,5-7-116-16,0-5-108 0,7-20-271 15</inkml:trace>
  <inkml:trace contextRef="#ctx0" brushRef="#br0" timeOffset="27961.86">5785 14181 602 0,'-15'-19'130'16,"-4"-2"1"-16,1 2-106 0,3 1-10 15,1-2-6-15,6 2-5 0,3-1-1 16,5 2-1-16,0 2 0 0,7 0 2 16,6 1 2-16,7 6 3 0,6 1 3 0,2 7 2 15,4 0 1-15,1 6 1 0,0 7 0 16,-1 3-2-16,-5 2 0 0,-6 5-3 15,-2 1-2-15,-6 2 0 0,-7 0-1 16,-6 3-1-16,0 3-1 0,-9-2-2 16,-1 0-2-16,0 0 0 0,2-2-1 15,5-4 0-15,3-7-2 0,2-6-1 0,16-6-2 16,4-5-4-16,13-13-3 0,7-9-3 16,6-3 2-16,10-5 0 0,-1 0 1 15,-7 0 3-15,-3 5 6 0,-8 3 5 16,-7 7 2-16,-11 4 1 0,-8 8 0 15,-6 3 1-15,-7 10-1 0,-6 6-2 16,-1 5-2-16,-1 4-1 0,-4-5 1 16,1 4-1-16,2-7-2 0,2-3-4 15,0-5-7-15,7-5-10 0,0-4-14 16,8 0-17-16,3-15-99 0,-2 1-111 0,5-4-254 16</inkml:trace>
  <inkml:trace contextRef="#ctx0" brushRef="#br0" timeOffset="28161.69">6484 13787 558 0,'-15'-11'150'16,"2"1"5"-16,-1 8-56 0,4 2-46 15,4 0-15-15,-1 0-11 0,4 7-11 0,3-4-8 16,0 2-3-16,0-1-2 0,0-4-1 16,8 0-2-16,-2 0 1 0,1 0-3 15,1-6-5-15,0-2-8 0,2 0-10 16,-2 2-9-16,-1-3-16 0,-1 6-20 15,-1 3-88-15,-2 3-102 0,3 3-234 16</inkml:trace>
  <inkml:trace contextRef="#ctx0" brushRef="#br0" timeOffset="28515.81">6880 13899 482 0,'13'-12'117'0,"-6"2"5"0,-5-1-80 15,-2 4-4-15,-2 1-2 0,-8 6-2 16,0 0-4-16,-8 0-4 0,-4 11-4 0,-3 0 0 16,-1 5-2-16,-5 7-3 0,3 3-2 15,2 2-2-15,5 1-3 0,3 2-3 16,7-2-3-16,5-3-1 0,8-6-2 16,11-3 0-16,7-6-1 0,11-8 1 15,4-3 0-15,11-7-1 0,1-9 0 16,4-6 0-16,-1-8 0 0,2-5-1 15,0-4 0-15,-5-3 1 0,-3-3 0 16,-8 2 0-16,-4 3 1 0,-12 8 0 0,-9 1-1 16,-11 11 0-16,-5 9 0 0,-10 11 0 15,-9 6-1-15,-8 13 1 0,-1 9 1 16,-2 9 4-16,3 6 3 0,3 5 3 16,5-4 2-16,10 1 0 0,9-6 1 15,10-5-1-15,9-9-2 0,13-3-3 16,11-6-7-16,9-9-14 0,11-1-20 0,3-6-20 15,5-7-114-15,7-7-128 0,-12-12-305 16</inkml:trace>
  <inkml:trace contextRef="#ctx0" brushRef="#br1" timeOffset="59041.93">11727 5549 325 0,'0'-7'78'15,"0"3"2"-15,3 0-52 0,-3 4-6 16,0-6-5-16,0 6-4 0,0-3-1 0,0 3-1 16,0 0 2-16,0 0 1 0,0-3 0 15,0 3 0-15,0 0-2 0,0 0-1 16,4 0-1-16,-4 4-2 0,6-1-1 15,1 4 0-15,2 2-2 0,-1 0 0 16,1 4 1-16,2 2-2 0,-2 1-1 16,-2 3-1-16,-1 2 0 0,1 1-1 15,-2 0 0-15,-1 1 0 0,-4 0-1 0,4 5 0 16,-4 0 0-16,0 2 0 0,-4-1 0 16,0 5 2-16,4-1 0 0,-4-2 1 15,4-1 0-15,0-4 0 0,0-2 0 16,0-3-1-16,4 0 1 0,-4 0-2 15,6-1 0-15,-3 3 1 0,-3 3-1 16,0-2-1-16,0 2 1 0,0 2 0 16,-3 1-1-16,3 2 0 0,-4-4-1 15,4-1-1-15,0 0-1 0,0 0-3 0,6-5 0 16,-3-6-2-16,3 0 0 0,2-2 1 16,0-1 1-16,0-2 2 0,3 0 0 15,-2-2-2-15,0 3-6 0,-1 1-13 16,-1 0-75-16,-7 3-79 0,0 2-198 15</inkml:trace>
  <inkml:trace contextRef="#ctx0" brushRef="#br1" timeOffset="60225.28">11536 6016 369 0,'-9'4'86'0,"1"-4"3"0,3 0-64 16,1 3-5-16,4-3 0 0,0 5-2 16,4-5-2-16,2 4-3 0,1 0-1 0,8 1 0 15,0 1 1-15,4 0-1 0,3 2-2 16,-1 3-2-16,4 3-1 0,-1 7-2 16,-3 3-2-16,1 5-1 0,-2 5 0 15,-3 6-1-15,-2 2 0 0,0 2 0 16,-3 2 0-16,-2-3 0 0,1 1-1 15,-2-3 1-15,0-3 0 0,-2-3-1 16,1-4 0-16,-4 1 1 0,3-2-1 0,-3 1 0 16,0-3 0-16,-1 3 1 0,-3 1-1 15,7-1 0-15,-7 0-1 0,6 0-3 16,-6 0-6-16,3-1-9 0,-3-3-42 16,0-2-46-16,0 0-79 0,0 0-177 15</inkml:trace>
  <inkml:trace contextRef="#ctx0" brushRef="#br1" timeOffset="60624.21">12031 7603 477 0,'5'0'108'0,"1"0"2"16,0 0-76-16,2 0-14 0,1 7-4 15,0 1-3-15,2 5-2 0,1 5-3 16,1 5-2-16,-1 1-1 0,1 5-1 0,2 3-1 15,-2 1-2-15,1 4 1 0,-1-1 0 16,0-4-1-16,1 1-1 0,-1-4-3 16,4-1 0-16,-1-4-2 0,-2-4-2 15,2-2-2-15,0-4-3 0,-3 1-2 16,1 2-5-16,-1-3-9 0,1 1-16 16,-1-2-66-16,0 1-80 0,4-2-187 15</inkml:trace>
  <inkml:trace contextRef="#ctx0" brushRef="#br1" timeOffset="60824.11">12600 8469 501 0,'7'24'118'0,"4"-1"4"0,0 2-79 16,3 1-11-16,2 2-6 0,1 1-7 16,3 0-5-16,3 0-4 0,-2 1-4 15,0-1-2-15,3 1-2 0,1 0-3 0,-3-2-3 16,1-1-4-16,-1 1-7 0,-1 0-8 15,-1-1-8-15,-2-3-10 0,-3 2-15 16,-2-3-68-16,-2-5-80 0,-2-1-186 16</inkml:trace>
  <inkml:trace contextRef="#ctx0" brushRef="#br1" timeOffset="60976.42">12975 9242 474 0,'0'21'120'15,"-4"2"4"-15,4-2-68 0,4 4-14 16,2-1-6-16,2 4-8 0,5 0-8 15,2-2-6-15,3-1-4 0,3-1-4 16,5-2-5-16,0-2-6 0,1 0-4 16,-1-1-4-16,2-1-6 0,-2 2-3 15,-1-2-4-15,-5 1-1 0,-5 2 0 16,-2 0-1-16,-6 2 0 0,-7 0-1 0,0-1-10 16,-11 3-68-16,2 1-76 0,-3-4-186 15</inkml:trace>
  <inkml:trace contextRef="#ctx0" brushRef="#br1" timeOffset="61175.25">13280 10057 429 0,'11'17'107'0,"-6"0"5"0,1 2-62 15,-6 3-9-15,4 2-4 0,-4 2-4 16,0 0-5-16,0 3-6 0,3 2-5 0,2 0-6 16,2-1-4-16,4 1-3 0,-1-1-2 15,9-1-3-15,1-2-2 0,0-5-3 16,4-3-4-16,-2-1-3 0,0-1-2 15,1-2-5-15,-3-1-2 0,-1 0-5 16,0 0-5-16,-3 3-16 0,-2-3-68 16,3 1-81-16,-2-2-193 0</inkml:trace>
  <inkml:trace contextRef="#ctx0" brushRef="#br1" timeOffset="61375.75">13845 10894 480 0,'12'23'116'0,"2"-3"4"15,-1 0-74-15,3 5-11 0,-1 1-6 16,-1-2-4-16,1 1-7 0,-2 2-5 16,3-1-4-16,-1 0-2 0,0 0-4 0,-2 3-1 15,5-3-3-15,-3 0-3 0,3 0-3 16,-3 1-1-16,3 1-4 0,-3-1-5 16,-1 0-4-16,2 2-4 0,-5 1-6 15,1-3-14-15,1-2-76 0,-5-2-83 16,3-2-203-16</inkml:trace>
  <inkml:trace contextRef="#ctx0" brushRef="#br1" timeOffset="61524.56">14415 11730 504 0,'23'17'125'0,"-3"1"3"0,-5 6-74 16,2 2-13-16,-4 3-9 0,-2 3-8 16,1 6-7-16,1 1-6 0,1-1-4 15,2 1-7-15,-1-5-6 0,-1-1-6 16,4-3-9-16,-3-4-12 0,4-4-14 15,-1-3-21-15,-2-1-64 0,3-3-85 0,2-1-190 16</inkml:trace>
  <inkml:trace contextRef="#ctx0" brushRef="#br1" timeOffset="61674.48">14934 12389 379 0,'15'22'115'0,"-3"1"7"16,-3 1 1-16,1 1-70 0,-2 3-7 15,1 1-8-15,2-1-8 0,4 0-9 16,0 0-6-16,6-4-8 0,3 0-8 15,5-3-9-15,2 0-11 0,6-2-14 0,2-3-21 16,2-4-81-16,1-1-97 0,-3 0-221 16</inkml:trace>
  <inkml:trace contextRef="#ctx0" brushRef="#br1" timeOffset="62175.55">15555 13010 527 0,'3'29'128'15,"5"-4"2"-15,-1 1-75 0,5-1-19 0,2-1-13 16,6-2-8-16,9-1-5 15,4 0-5-15,5 1-6 0,7-4-4 0,4 0-2 16,-2 2-2-16,0 3-1 0,-4 0 0 16,-1 0 1-16,-2-2 3 0,-7 2 2 15,-4 1 2-15,-3 2 2 0,-5-4 0 16,0 1 2-16,-1 0 0 0,-2 2 1 16,-3 2-1-16,1-1 1 0,1-1-1 15,2-1-2-15,3-2 1 0,2-1-1 0,3-1-1 16,4 0 1-16,-2-5 0 0,2 0 0 15,-3 2 1-15,-2 5 0 0,0 2 1 16,0-2 1-16,-2 0 0 0,0 4-1 16,3 0 1-16,0-2-1 0,2 2 0 15,-1-2-1-15,3-1-1 0,-2-1-1 16,2 0 0-16,0-3-1 0,2-1 0 16,-2-5 0-16,2-1 0 0,-1 1 0 0,0 0 1 15,-4 0 1-15,-2-1 1 0,-6 0 0 16,5 2 0-16,-6 3 1 0,1-3 0 15,-4 4-1-15,4-2 0 0,-1 0 0 16,1 1-1-16,0 2 0 0,5-3 0 16,-2-1-1-16,3-2-2 0,5 0-1 15,0-1 0-15,-2-2-1 0,2-3 1 16,-3 0 0-16,-2-1 1 0,-4 2 3 0,-3 2 2 16,-4 2 1-16,1 3 0 0,-6-1 0 15,2 4 1-15,0 0-1 0,0 1-1 16,-2-1-1-16,3-4-1 0,1 1-1 15,3-3-2-15,-2-1-3 0,4-2-8 16,-1-2-9-16,-1-3-14 0,3 3-90 16,-4-4-97-16,0 3-231 0</inkml:trace>
  <inkml:trace contextRef="#ctx0" brushRef="#br1" timeOffset="62273.21">17826 14758 356 0,'6'14'75'0,"2"-4"-13"0,4-2-116 16,2-3-81-16,6-5-169 0</inkml:trace>
  <inkml:trace contextRef="#ctx0" brushRef="#br1" timeOffset="63225.02">18079 14987 502 0,'0'12'109'0,"4"-3"1"0,2-5-86 15,4-1-15-15,3-3-5 0,5 6-3 16,1-6-6-16,3 0-5 0,-1 3-1 15,4-3 0-15,-6 10 0 0,-3-1 1 16,1 0 4-16,-2 2 3 0,-3-1 3 16,1 1 2-16,-1 0-1 0,1-4 1 15,2-1 0-15,4-2-1 0,0-4-3 0,2 4-6 16,5-4-10-16,-2 0-15 0,2 0-13 16,-1 0-3-16,1 0 4 0,-5 0 8 15,-3 5 16-15,-3 0 20 0,-4 2 24 16,-3 0 21-16,-1 3 9 0,-2 1 3 15,-3 0-5-15,-2 1-9 0,8 0-8 16,-2-3-10-16,5 1-8 0,1-2-7 0,3-2-5 16,7-1-6-16,0-1-8 0,5-1-6 15,1 2-5-15,2 0-3 0,1-1-2 16,1 3 1-16,-3 3 5 0,-2-5 6 16,-2 3 9-16,-5 0 9 0,0 1 6 15,-4 2 4-15,-3 3 2 0,-2-1 0 16,1 5-1-16,0-2-2 0,1 0-3 15,3-1-4-15,3-2-3 0,5-7-4 16,5-1-3-16,0-5-5 0,2 4-5 0,2-4-1 16,0 4 0-16,-4 2 0 0,-2 3 2 15,-4 1 4-15,-7 5 7 0,-1-1 7 16,-3-1 5-16,-3 4 2 0,-1-3 2 16,-2 0 1-16,1 2-1 0,3-4-3 15,1-3-2-15,2 1-4 0,5-2-3 16,-4-4-5-16,9 0-6 0,-2-4-3 0,1 0-3 15,2 0 0-15,-1 0 0 0,-2-4 3 16,-2 4 6-16,-1 0 6 0,-5 8 9 16,-5 0 6-16,-1 1 2 0,-1 4 3 15,-3-1-1-15,1 1-2 0,3 0-2 16,3 0-5-16,2-1-3 0,3 0-3 16,4 0-2-16,4-1-5 0,3-1-5 15,1-3-4-15,0-2-3 0,3 1 1 16,-1-3-1-16,-3-3 2 0,-3 6 3 0,-3-2 7 15,-3 1 6-15,-7 1 4 0,0 4 3 16,-1 0 2-16,-2 5 0 0,0-1 1 16,-1 3-1-16,1-2-2 0,2 1-2 15,0-3-2-15,3-2-2 0,1-2 0 16,6-2-2-16,0-3-1 0,-4 2-1 16,5-6-1-16,-1 6 0 0,0-1 0 15,-4-1 0-15,-2 1 0 0,0 6 0 0,-1 3 2 16,-4 0-1-16,-2-1 2 0,6 1 0 15,-4-1 1-15,4-1 1 0,2-5 0 16,0-3 1-16,7 0-1 0,0-4-1 16,4 0 0-16,1 0-1 0,1 0-1 15,-1-5-1-15,1 5 0 0,-6-5 1 16,-2 5-1-16,0 0 0 0,-6 0 0 16,-1 8 0-16,-3-2 2 0,1 1 0 15,-4 0 0-15,0 2 2 0,0-1-1 0,-1-1 0 16,1-1 0-16,-1-1-1 0,3-1-2 15,3-4-2-15,-4 3-5 0,1-3-4 16,4 0-3-16,-4 0-5 0,-1 0-3 16,-1-3-9-16,0 3-85 0,-4 0 2 15,3 3-71-15,-3 2-143 0</inkml:trace>
  <inkml:trace contextRef="#ctx0" brushRef="#br1" timeOffset="65357.9">10892 5717 452 0,'-15'-19'105'0,"4"-1"5"0,5 2-80 15,6 6 1-15,0 4-5 0,8 3-5 16,3 5-3-16,8-4-4 0,6 4-1 15,8 0-3-15,9 0-2 0,15 5 0 16,4 2-2-16,6 4-1 0,4 2-1 16,-1 1-2-16,1-1-1 0,-1 0 0 0,-8 2 0 15,4-1 0-15,-8-5-1 0,-4 0 0 16,-3 0 0-16,-7-2 1 0,-7 1-1 16,-5-8 0-16,-9 3 0 0,-6-3 0 15,-4 0 1-15,-6 0 0 0,0 0-1 16,-7-6 1-16,0 3 0 0,-10-3 0 15,1 1 0-15,-4-2-1 0,-5-2 1 0,-4-1-1 16,-1 3 0-16,-2-5 0 0,-4-1 0 16,2-1 0-16,-2 0 1 0,-1 2-2 15,0-1 0-15,-2 1 0 0,4 1-1 16,-2-2 0-16,4 2 0 0,-2-3 0 16,7-2 0-16,-4 3 0 0,4-1 2 15,0-3 0-15,-3 3 0 0,3-2 0 16,2 3 0-16,3 2 1 0,1 0 1 0,5 3-1 15,2 4 1-15,3 4-1 0,5 0 0 16,0 0-1-16,0 8 1 0,0-1-1 16,6 4 0-16,0-1-1 0,2 2 2 15,4 1-1-15,2 0 0 0,1-1 0 16,6 2 0-16,2-2 0 0,4 2 1 16,1-2-1-16,5 1 0 0,0-2 0 15,6 2 0-15,-1 0 0 0,0 4 0 0,-1 1 0 16,-2-1 1-16,-8 2-1 0,-4 4 0 15,-7-1 0-15,-6 3 0 0,-10 0 0 16,-10 3 1-16,-10 4-1 0,-8 2 0 16,-12 2 1-16,-4 2-1 0,-6 2 1 15,-2-2-1-15,-1-1-2 0,0 2-3 16,6-3-4-16,4-3-5 0,6-2-8 16,4-2-14-16,7-2-89 0,9-11-92 0,11-10-228 15</inkml:trace>
  <inkml:trace contextRef="#ctx0" brushRef="#br1" timeOffset="88837.43">14660 12303 379 0,'-4'-3'87'0,"4"-3"0"0,0 3-58 16,0 3-15-16,0-4-8 0,0 4-5 16,-5 0-2-16,5 4 0 0,-6-1 0 15,-1 3 2-15,2 1 2 0,-1 4 3 16,1 3 0-16,-3 1 1 0,4 4 0 15,-2 4 0-15,2 0-2 0,4 4-1 16,0-1-1-16,0 0-2 0,0 1-1 0,0-4-2 16,0 1-6-16,5-3-8 0,-5-1-33 15,0-4-45-15,0 2-68 0,0 0-157 16</inkml:trace>
  <inkml:trace contextRef="#ctx0" brushRef="#br1" timeOffset="88980">14602 13003 289 0,'0'8'76'0,"0"0"2"15,0-4-31-15,0 3-19 0,0-3-9 16,0-4-7-16,0 6-3 0,3-6-4 16,-3 4-4-16,7-4-7 0,-3 3-16 15,-1 2-58-15,2-2-67 0,-2 1-162 16</inkml:trace>
  <inkml:trace contextRef="#ctx0" brushRef="#br1" timeOffset="89105.5">14651 13168 351 0,'0'9'79'0,"0"0"2"15,4 2-58-15,-4 4-11 0,5 2-22 16,-5 1-67-16,8 0-67 0,-4 0-171 16</inkml:trace>
  <inkml:trace contextRef="#ctx0" brushRef="#br1" timeOffset="89174.95">14728 13603 359 0,'-5'12'61'16,"5"1"-61"-16,-6 2-130 0,6 4-160 15</inkml:trace>
  <inkml:trace contextRef="#ctx0" brushRef="#br1" timeOffset="89272.61">14746 13915 401 0,'0'15'90'0,"0"2"-1"0,4 2-79 15,-4 6-88-15,0 3-79 0,0 5-198 16</inkml:trace>
  <inkml:trace contextRef="#ctx0" brushRef="#br1" timeOffset="91488.33">14598 12322 229 0,'5'0'57'0,"-5"6"3"0,2-6-29 15,-2 0-2-15,0 0-3 0,-5-6-3 16,-3 6-3-16,0-4-2 0,-4 4-4 0,-2-6-7 15,-2 6-4-15,0-4-1 0,-1 4-1 16,-1-5 0-16,-3 5 0 0,-3-5 0 16,-3 1-1-16,0 1 0 0,-5 3 1 15,-3-8-2-15,-3 5-3 0,-1 0-13 16,-3 3-35-16,-2 0-23 0,-2 0-53 16,4-5-119-16</inkml:trace>
  <inkml:trace contextRef="#ctx0" brushRef="#br1" timeOffset="91689.08">13393 12291 385 0,'-18'-6'88'0,"4"-4"1"0,1 1-67 0,-1 2-5 16,2 1-6-16,2 0-4 0,0 3-4 15,-3 3-4-15,-1 0-6 0,2 0-11 16,0 3-20-16,-1-3-52 0,2 0-66 16,-1 5-156-16</inkml:trace>
  <inkml:trace contextRef="#ctx0" brushRef="#br1" timeOffset="91819.19">12940 12251 380 0,'-35'-4'83'16,"4"-2"0"-16,-4 4-64 0,-1 2-6 16,0 0-9-16,2 0-7 0,-1 4-11 15,2 2-69-15,-2-2-69 0,2 2-178 0</inkml:trace>
  <inkml:trace contextRef="#ctx0" brushRef="#br1" timeOffset="91971.46">12192 12219 337 0,'-35'-7'86'0,"-3"3"0"0,0-1-32 16,-2 5-31-16,0 0-11 0,-2 0-9 15,2 0-14-15,-2 5-75 0,-2-5-72 0,1 4-188 16</inkml:trace>
  <inkml:trace contextRef="#ctx0" brushRef="#br1" timeOffset="92070.35">11331 12166 397 0,'-29'-6'86'0,"0"-1"1"16,-2 0-70-16,-1 4-9 0,4 3-17 15,-2 0-23-15,2 0-54 0,4 0-67 16,1 4-162-16</inkml:trace>
  <inkml:trace contextRef="#ctx0" brushRef="#br1" timeOffset="92172.78">10881 12137 312 0,'-23'0'68'0,"-3"-5"-12"16,-5 5-108-16,2 0-63 0,-2 0-154 16</inkml:trace>
  <inkml:trace contextRef="#ctx0" brushRef="#br1" timeOffset="92320.01">10296 12141 409 0,'-38'-6'90'0,"-2"0"1"0,0 6-67 15,0 0-14-15,4 0-12 0,-1 5-23 0,4 0-64 16,0 1-74-16,1 4-182 0</inkml:trace>
  <inkml:trace contextRef="#ctx0" brushRef="#br1" timeOffset="92374.07">9602 12164 329 0,'-33'0'67'16,"1"0"-67"-16,1 4-112 0,2 3-172 15</inkml:trace>
  <inkml:trace contextRef="#ctx0" brushRef="#br1" timeOffset="92474.83">9124 12219 333 0,'-35'3'83'0,"4"1"1"0,-2-4-40 16,1 8-26-16,5 1-31 0,1-5-65 15,3 2-71-15,0-1-173 0</inkml:trace>
  <inkml:trace contextRef="#ctx0" brushRef="#br1" timeOffset="92619.9">8763 12233 425 0,'-21'-8'98'0,"-3"1"0"0,1 1-68 16,2 6-13-16,-3-4-7 0,0 4-8 16,1 0-13-16,0 4-18 0,0-4-69 15,2 4-77-15,0 0-192 0</inkml:trace>
  <inkml:trace contextRef="#ctx0" brushRef="#br1" timeOffset="92721.27">8269 12236 331 0,'-37'-3'77'16,"-2"3"-2"-16,-2 0-71 0,6 0-65 15,-1 3-69-15,3 1-166 0</inkml:trace>
  <inkml:trace contextRef="#ctx0" brushRef="#br1" timeOffset="92819.67">7809 12264 411 0,'-23'-5'97'0,"-2"0"0"15,-1 5-62-15,5 0-14 0,2 0-13 16,3 5-17-16,0 0-56 0,3 0-32 16,-1 0-71-16,7-5-162 0</inkml:trace>
  <inkml:trace contextRef="#ctx0" brushRef="#br1" timeOffset="93405.43">7616 12241 431 0,'-8'-7'99'0,"-3"1"1"0,-1 0-69 16,1 6-12-16,-2-3-7 0,1 3-7 15,0 0-6-15,5 0-8 0,0 4-7 16,1-4-5-16,6 4-4 0,-3-4 0 16,3 0 1-16,0 4 5 0,0-4 9 15,3 0 10-15,2-5 9 0,1 1 6 16,-1 1 3-16,3-2 1 0,1 0 0 0,5-1-3 16,2 2-4-16,2-1-3 0,6 1-3 15,0 1-3-15,-1-1-2 0,2-1-1 16,-3 0 0-16,1 0 0 0,-3 1 0 15,-5 0 1-15,-3-1 2 0,-3 5 1 16,-3-5 0-16,-1 5 0 0,-5 0 0 16,-7 5 1-16,-2 2-2 0,-2 0-1 15,-6 3 0-15,-4 1-1 0,-4 1 1 16,-3 0-2-16,-4 1 1 0,3 1-2 0,-3-3 1 16,1 1-1-16,4-2 0 0,4-1-1 15,6-1 2-15,4-5-1 0,5-3 0 16,8 0 1-16,0 0 0 0,8-5 0 15,6-3 2-15,4-4 0 0,3 0 1 16,5-2 3-16,0 2 3 0,0 0 0 16,2 0 2-16,-2 1-1 0,-1 1 0 15,-3 1-2-15,-3 1-1 0,0 1-2 0,-7 3-2 16,-3-1-1-16,-5 5 0 0,-4 0 0 16,-11 5-1-16,2 1-1 0,-7-1 1 15,-3 3-1-15,-3 1 0 0,-1-2 0 16,0-1 0-16,-1-2-1 0,2 2 0 15,6-3 1-15,2-3-2 0,6 0 0 16,8 0-1-16,5 0 0 0,8 0-1 16,6-6 1-16,4-3-1 0,3 1 1 0,-1 0 2 15,1-4 1-15,-2 1 2 0,-2-1 3 16,-4 3 1-16,-4-1 2 0,-4 1 0 16,0 3 0-16,-10 2 0 0,0 4-2 15,-15 6-5-15,-3 2-12 0,-7 9 20 16,-10 2-127-16,-8 7-100 0,-4 0-265 15</inkml:trace>
  <inkml:trace contextRef="#ctx0" brushRef="#br1" timeOffset="97880.29">14717 12260 343 0,'4'-3'79'0,"-4"3"4"0,0-4-59 0,0 4-1 0,0-4 0 0,-5 4 0 0,0-5-1 16,2 5-1-16,-2-3 0 0,-1 3-2 15,6 0-3-15,-6 0-4 0,3 6-2 16,3 1-3-16,-5 3-3 0,5-2-2 16,-5 3-1-16,5 0 0 0,-2 1 0 15,2-4 0-15,0 0 0 0,0-2 0 0,0-1 1 16,0-5-1-16,0 0 1 0,0 0 0 16,0-6 0-16,0 1 0 0,0-2 0 15,2 3 0-15,-2-1 0 0,0 5 1 16,5-4 2-16,-5 4-1 0,0 0 0 15,-6 4 0-15,1 4 0 0,-1 0-1 16,0 3-1-16,2-1-1 0,-1-2 1 16,3-1-1-16,2-3 0 0,0-8 0 15,2-6 0-15,3-1 0 0,-1-4-1 0,0 0 1 16,1-3 1-16,-5 0 3 0,0 5 2 16,0 1 1-16,-5 5 0 0,-1 2 0 15,-2 5 0-15,-4 9-2 0,3 2-5 16,-2 6-11-16,3 5-13 0,0 1-99 15,8-2-98-15,0-8-251 0</inkml:trace>
  <inkml:trace contextRef="#ctx0" brushRef="#br1" timeOffset="107619.11">7958 12447 393 0,'4'0'97'0,"-4"-3"2"0,4-1-61 0,-4 1-6 0,6-2-5 16,-6-2-6-16,6-2-5 0,-2 1-3 15,0-2-1-15,3 1-2 0,-2-2-1 16,-1 1-1-16,2 0 0 0,-1 2 0 16,2 3 0-16,-1 1-1 0,-1 4 1 15,-3 11 1-15,-2 5 2 0,0 9 0 0,0 9 2 16,-7 9 1-16,-4 8-1 0,0 8-1 15,-4 2-4-15,1 4-1 0,1 2-2 16,2 1-3-16,4-3 0 0,2-5-1 16,5-1 0-16,0-6-1 0,0-4 1 15,0-5-1-15,0-7 1 0,5-5-1 16,-2-4-1-16,-3-7-1 0,5-2-2 16,-5-5-4-16,3-3-2 0,-3-5-5 0,0-2-8 15,0-4-13-15,-6 0-93 0,1-7-99 16,-3-6-241-16</inkml:trace>
  <inkml:trace contextRef="#ctx0" brushRef="#br1" timeOffset="108153.24">7895 12444 463 0,'-3'-10'102'0,"3"1"0"0,0 0-82 16,0 1-6-16,0 3-6 0,3 0-5 16,-3 5-1-16,5 0 0 0,-5 7 3 0,0 4 2 15,-5 9 3-15,5 2 4 0,-8 4 1 16,2 4 2-16,1 0-2 0,-3 3-1 15,-1-2-3-15,0-2-3 0,-1 0-3 16,-2 2-2-16,-1-6-1 0,-1-1-1 16,3-5 0-16,1-1 0 0,0-7 0 15,2-3-1-15,3-3 0 0,2-1 0 0,3-4 1 16,0 0 0-16,7 0 0 0,0-4 1 16,6-2 0-16,0-6 1 0,5-5-1 15,0-3 0-15,0-4 0 0,2-1-1 16,-2-2-1-16,-3-2 1 0,0 4 0 15,-2-2-1-15,-2 1 0 0,-2 0 0 16,2 3 1-16,-3 0-1 0,3 4 1 16,-1 3 1-16,-1 4 0 0,3 2 1 15,-2 6 1-15,1 4 1 0,-1 0 1 0,6 8 3 16,-2 5 0-16,1 5 3 0,0 4 0 16,2 9 1-16,-3 2-1 0,1 1-2 15,-2 2-1-15,1-2-3 0,-5-2-1 16,2-2-2-16,0-7-2 0,-2-2-4 15,0-3-8-15,-3-5-13 0,-2-3-16 16,3-4-102-16,-1-6-110 0,-2 0-266 0</inkml:trace>
  <inkml:trace contextRef="#ctx0" brushRef="#br1" timeOffset="110385.97">4844 10996 357 0,'-8'-12'80'0,"3"-2"0"0,-1 1-62 15,0 5-1-15,2 2-3 0,-1-3 1 16,0 3 0-16,2 0 2 0,-1 1 2 16,-2 0 0-16,3 0-1 0,-2 5-3 0,5 0-4 15,-5 0-2-15,5 13-3 0,-5 6 0 16,1 6-1-16,-1 6 2 0,-3 11 0 15,-1 7 0-15,0 8 1 0,-1 6 0 16,3 7-2-16,0 3-2 0,2-1-1 16,-2-6 0-16,3-6-2 0,-1-10 0 15,0-13 1-15,-1-14 6 0,-1-11 2 16,1-12 1-16,2-7-1 0,4-12 1 16,-6-12 0-16,6-12-1 0,7-9-6 0,-1-6-3 15,3-4 0-15,-1-3 0 0,1 5-1 16,1 7 1-16,-1 7-1 0,2 10 0 15,-3 6 0-15,3 10 0 0,0 5-1 16,0 5 0-16,-1 10 1 0,2 0-1 16,-3 11 0-16,-3 9 1 0,-6 10-1 15,3 6 1-15,-3 6 0 0,-6 7 1 16,0-3-1-16,1-2 0 0,2-6 1 0,3-10-1 16,0-6 0-16,0-7 0 0,0-9 3 15,0-6 1-15,5 0 2 0,-2-10 0 16,3-7 1-16,0-5 1 0,3-5 0 15,3-9-2-15,2-7-2 0,5-5-1 16,1-5-1-16,0-9 0 0,6-3-2 16,1-5 0-16,3 2 1 0,0 4-1 15,-1 5 0-15,-2 9 0 0,-3 13-1 0,-2 10-4 16,-3 12-3-16,-9 10-7 0,-4 10-7 16,-6 10-10-16,0 9-16 0,0 12-82 15,-8 9-89-15,0 9-215 0</inkml:trace>
  <inkml:trace contextRef="#ctx0" brushRef="#br1" timeOffset="111284.9">4891 11157 408 0,'-7'-20'99'0,"0"-5"3"0,0 2-63 16,7-5-8-16,-5 4-8 0,5-1-5 16,0 7-5-16,0 2-4 0,0 5-1 15,0 8-3-15,-4 7-2 0,4 8-1 16,-3 8-1-16,3 4 1 0,0 8 2 15,0 9 0-15,-4 5 1 0,4 4 0 0,5 7 0 16,0 4 0-16,2 0-1 0,3-2-1 16,0-7-1-16,2-7-1 0,5-11-1 15,-1-11 1-15,1-11 1 0,3-12 0 16,2-7 3-16,4-11 1 0,0-4 0 16,-1-9 0-16,0-5 1 0,4-7-2 15,-1-3 0-15,-7-3-2 0,2 2-2 16,-3 2 0-16,-3 6 0 0,0 3-1 0,-8 7 0 15,-3 6 0-15,-6 9 0 0,0 7 0 16,-5 7-1-16,-3 4 1 0,-6 8 0 16,-4 6-1-16,0 5 1 0,0 4 1 15,0 4-1-15,4 5 1 0,2 0-1 16,9-4 0-16,9 1 1 0,8-7-1 16,7-6 1-16,7-5-1 0,5-10 1 15,7-8 0-15,6-10 0 0,1-8 0 16,2-9 0-16,1-4-1 0,4-4 1 0,-3-3 0 15,-1 1-1-15,-4 2 0 0,-2 1 0 16,-5 7 0-16,-6 3 1 0,-7 7-2 16,-4 6 1-16,-4 6 0 0,-6 8-1 15,-7 3 1-15,-5 7 0 0,0 1-1 16,-8 4 1-16,0-1 0 0,0 4 0 16,-4 3 0-16,1 1 1 0,2 3-1 15,2 0 0-15,2 3 0 0,5 2 1 0,5 4-1 16,5-1 1-16,6-5-1 0,-1-3 0 15,5-4 0-15,4-7 0 0,-3-10-1 16,6-4 1-16,4-14-1 0,-3-6 1 16,2-5-1-16,0-4 1 0,3 0 0 15,0-2 1-15,-7 0-1 0,-5 7 0 16,-2 4 0-16,-5 5-1 0,-2 7 1 16,-12 8-1-16,5 0 1 0,-5 11-1 0,0 4 1 15,-5 6 0-15,5-1 0 16,0 3 0-16,0 1 1 0,0-2-1 0,6-4 1 15,7-10-1-15,1-8 1 0,6 0-1 16,5-7 0-16,0-9 1 0,2-8-1 16,-1-4 0-16,-2-5 0 0,-1-5 1 15,-9-8-1-15,-6-4 1 0,-1 1 0 16,-7 4 1-16,0 2 0 0,-2 6 1 0,-3 8 0 16,5 10 0-16,0 8 0 0,0 6 0 15,6 5-1-15,2 0 0 0,8 3-1 16,6-3-1-16,6 8 1 0,11-3-1 15,7-2-1-15,1 1-8 0,4-1-15 16,-2 1-103-16,-9 2-104 0,-2-2-266 16</inkml:trace>
  <inkml:trace contextRef="#ctx0" brushRef="#br1" timeOffset="112302.23">5281 11861 522 0,'-10'-33'121'0,"0"-4"1"15,0 4-87-15,0 6-6 0,0 8-12 16,-2 0-9-16,-2 6-4 0,-1 6-4 16,-1 7-1-16,-4 0 0 0,-5 10 0 15,-4 4-1-15,2 10 1 0,3 9 0 16,-2 9 1-16,0 7 1 0,6 7-1 16,6 3 1-16,2 0 1 0,5 1-1 15,3-4 0-15,4-7 1 0,10-3-1 16,1-6 0-16,12-7 0 0,7-6-1 15,8-9 1-15,10-8 0 0,1-10 0 0,4-6 1 16,3-9-1-16,-6-8 0 0,2-4 0 16,-2-2 0-16,-11-2 0 0,-2 3 0 15,-1 2 0-15,-5 6-1 0,-5 6 0 16,-6 6 0-16,-5 8-1 0,-4 6 1 16,-11 7 0-16,-10 5 0 0,-3 5 1 15,-2 2 0-15,0 2 0 0,1 1 1 16,1-2-1-16,4-1 0 0,9-6 1 0,0-5-1 15,15-8 1-15,5-6-1 0,1-10 1 16,11-7-1-16,5-9 0 0,5-5 1 16,-1-7-1-16,-1-5-1 0,-8-12 1 15,-2-4-1-15,-6-9 1 0,-12-3-1 16,-12 0-1-16,-6 2 1 0,-13 7 0 16,-8 14-1-16,-3 15 0 0,-10 15 0 15,-9 18 0-15,-4 7 0 0,0 16 0 0,1 9 1 16,5 11 0-16,1 11 0 0,11 7-4 15,10 8-8-15,6 4-14 0,12 0-5 16,7 2-96-16,19-8-98 0,1-11-238 16</inkml:trace>
  <inkml:trace contextRef="#ctx0" brushRef="#br1" timeOffset="112635.6">6002 12116 458 0,'-34'3'99'0,"1"2"0"0,2 0-82 15,10 1-5-15,3-1-4 0,3-5-3 16,5 5 0-16,5-5-1 0,5 0 3 16,3-4 3-16,9 0 3 0,3-4 4 0,8 0 2 15,3-4-1-15,5 4 0 0,2 3-3 16,-2 5-2-16,-4 0-3 0,-1 15-4 15,-7 2-2-15,-9 11-1 0,-10 6-1 16,-4 9 1-16,-9 2-1 0,-5 4 0 16,0-2-1-16,0 0 2 0,-5-7 3 0,6-4 1 15,4-10 1-15,3-5 0 0,5-6 0 16,5-5 0-16,12-7-2 0,11-3-7 16,-1-6-8-16,16 1-11 0,2-4-13 15,2-4-11-15,8-4-89 0,-8-1-98 16,-2-2-222-16</inkml:trace>
  <inkml:trace contextRef="#ctx0" brushRef="#br1" timeOffset="113667.55">6551 11858 530 0,'-20'0'115'0,"7"17"0"16,4 16-92-16,4 13-8 0,0 14-7 15,3 4-2-15,2 10-3 0,-5 2 0 16,5 0-1-16,-6-3-1 0,6-7-1 16,0-7 1-16,0-9-1 0,-2-13 0 15,2-11 1-15,0-9 3 0,0-10 1 16,0-7 1-16,-6-15-1 0,6-9 1 0,0-12-1 15,-2-16-2-15,2-10-9 0,0-7-8 16,0-10-7-16,2-7-2 0,4 1-1 16,6 1 0-16,1 10 3 0,4 9 6 15,3 7 10-15,4 11 7 0,1 16 4 16,2 13 2-16,-1 14 2 0,-5 4 2 16,-1 15 1-16,-5 10 0 0,-3 9-1 0,-5 8 0 15,-1 1-1-15,-1-1-2 16,-2 0-3-16,3-7-1 0,1-7-1 0,6-12-1 15,4-7 0-15,3-9-1 0,0-15 1 16,-1-3-1-16,-1-8 0 0,0-6-1 16,0-11 0-16,-6 1 0 0,-2-8 0 15,-4 1-1-15,-6 2 0 0,0 3 0 16,0 5 1-16,-6 7-1 0,0 6 1 0,2 8 0 16,0 5 0-16,-1 2 0 0,5 4 0 15,5 0 0-15,2 1-1 0,7-2 1 16,3-1-1-16,5-2 0 0,9-2 0 15,5 4 1-15,10-1 3 0,-1 4 2 16,2 3 2-16,-1 3 1 0,1 6 1 16,-9 5 0-16,-10 3-1 0,-8 5-2 15,-8 3-1-15,-7 4-2 0,-10 1-1 16,-2 4-1-16,-9 2 0 0,-1-2 0 0,-3-1 0 16,1 2-1-16,6-3-2 0,1-2-5 15,9-5-4-15,3-4-3 0,9-4-2 16,4-4 1-16,2-5 0 0,3-5 2 15,2 0 4-15,0-5 4 0,-3 2-9 16,-3 3-19-16,-5 0-89 0,-2 0-96 16,-1 0-243-16</inkml:trace>
  <inkml:trace contextRef="#ctx0" brushRef="#br1" timeOffset="113869.36">7458 11478 648 0,'-2'-31'153'16,"-3"-4"1"-16,5 5-82 0,0 16-53 0,5 6-22 16,0 8-17-16,1 0-12 0,-2 5-11 15,2 2-11-15,-1 3-12 16,-1 1-13-16,4-1-58 0,1-1-79 0,-1 1-180 16</inkml:trace>
  <inkml:trace contextRef="#ctx0" brushRef="#br1" timeOffset="114702.07">7698 11522 447 0,'0'0'115'0,"-7"-4"1"0,3 4-49 16,-2 0-34-16,0 0-15 0,0 4-13 15,4 2-12-15,-4 3-9 0,-1-2-8 16,0 0-4-16,0 1-2 0,-1 1 2 16,3-3 4-16,-1-1 8 0,1 1 11 15,5-1 11-15,-6-5 10 0,6 6 5 16,0-6 3-16,-2 4 1 0,2-4-2 15,0 0-4-15,0 0-4 0,0 0-5 16,6 0-4-16,1 0-3 0,0-4 0 0,0 4-1 16,1-6 1-16,-1 1 4 0,-1 2 5 15,-2-4 4-15,-4 0 3 0,-5-2 2 16,-3 0 2-16,-4 3-2 0,-2 1-4 16,-4 1-5-16,-2 4-3 0,1 0-4 15,1 10-3-15,2 0-1 0,1-1 0 0,3 1-1 16,-1 0 1-16,6 0-1 0,0-1 0 15,2 2 0-15,5-2 0 0,-6 4 0 16,6-2 0-16,0 4-1 0,8 1 2 16,0 3-1-16,1 1 0 0,5 0 0 15,1-4 1-15,5 3-1 0,3-4 0 16,0-4 1-16,6-3-1 0,0-8 1 16,7 0 0-16,3-8-1 0,2-6 1 15,1-6 0-15,5-7 0 0,0-3-1 16,-2-2 0-16,-5-6-2 0,-2-4-2 0,-4 2 1 15,-5-1-1-15,-9 3 0 0,-3 5 0 16,-7 2 1-16,-6 6 4 0,-4 6 1 16,-9 9 0-16,-5 5 1 0,-3 5 0 15,-4 0 0-15,-3 11 0 0,-1 0-1 16,1 0 1-16,3 0 1 0,-1 1 1 16,5-1 1-16,1-1 1 0,5 0-1 0,1-1 1 15,1 4-1-15,4 1-2 0,5 3 0 16,0 4-1-16,5 2-1 0,3 4 0 15,3-2 0-15,3-2 0 0,6-3 0 16,2-3-1-16,7-6 1 0,3-3-1 16,1-5 1-16,3-3-1 0,-1-6 1 15,-2-2 0-15,1-2-1 0,-6-3 1 16,2 1-1-16,-3-2 0 0,-2-1 0 16,-2-2-1-16,-4 2 1 0,2-1-2 15,-1-1-4-15,-4 3-3 0,1 1-4 0,-6 1-3 16,1 1-2-16,-1 1 0 0,-2-2 1 15,-3 0 4-15,-3-1 3 0,-3 0 3 16,0-4 4-16,-5-1 3 0,0 3 3 16,-4 0 2-16,-5 1 1 0,1 4 1 15,-1 3 0-15,-5 7 0 0,0 7 0 16,-1 6-2-16,-2 1-1 0,1 6-1 0,5 1 1 16,5 5-1-16,4 0-1 0,7-3 1 15,0-1-5-15,13-2-4 0,2-2-6 16,1-5-4-16,3-5-4 0,1-3-3 15,-1-5-4-15,-1 0-5 0,-3-5-4 16,2 2-10-16,-3 3-85 0,2-5-92 16,-2 5-228-16</inkml:trace>
  <inkml:trace contextRef="#ctx0" brushRef="#br1" timeOffset="115026.05">8524 11589 527 0,'-20'0'120'0,"3"0"-9"0,-1 5-139 0,-3 7-84 16,-1 0-93-16,-1-4-208 0</inkml:trace>
  <inkml:trace contextRef="#ctx0" brushRef="#br1" timeOffset="126766.52">1467 9774 345 0,'-4'-9'87'0,"1"1"1"0,3 5-48 0,-5 3-14 0,5 0-9 0,-5 8-5 0,2-1-1 0,-1 9 1 0,-2 3 2 0,0 3 2 0,0 8 2 0,3 7 0 0,-2 8 0 0,2 9-4 0,-1 4-3 0,1 12-1 16,3 11-3-16,-6 4-1 0,1-1-2 15,2 2-2-15,-1-5-1 0,4-6 0 16,-5-11 0-16,5-12 0 0,-6-9 1 15,6-11 2-15,-5-4 3 0,5-10 4 0,-5-8 3 16,0-7 1-16,1-8-1 0,-1-12-2 16,-1-11-3-16,-1-10-5 0,-4-10-8 15,5-15-5-15,-1-14-1 0,2-9-2 16,5-3 0-16,0 2 2 0,8-3 2 16,2 0 2-16,7 9 2 0,7 10 1 15,8 5 2-15,8 8 0 0,2 5 0 16,3 9 0-16,1 10 1 0,0 7 0 15,-4 10 1-15,-9 8 0 0,-4 9 0 16,-8 9 2-16,-7 3 1 0,-1 7 2 0,-8 7 1 16,-5 6 1-16,-11 4 2 0,-3 0 0 15,-3 3 1-15,-5 0-1 0,-3 0 0 16,-4-6-2-16,-3-5 0 0,-2-3-2 16,0-1-1-16,-2-5-2 0,-1-2-3 15,2-3-7-15,7-2-12 0,3-4-14 16,7-2-97-16,9-6-101 0,4 0-251 15</inkml:trace>
  <inkml:trace contextRef="#ctx0" brushRef="#br1" timeOffset="127266.59">1929 9603 417 0,'0'-10'107'0,"-3"2"6"0,3-1-60 15,-8 2-7-15,8 0-6 0,-5 2-8 16,5 5-6-16,0-7-7 0,0 7-6 16,0 0-5-16,6 0-4 0,7 0-2 0,8-3-1 15,10 3 0-15,9-4-1 0,4 0 1 16,6 1 0-16,4-2-1 0,-2-1 1 15,-1-1-1-15,-9-1 1 0,-3 1-1 16,-7 1-1-16,-9 2 1 0,-3 4 0 16,-4 6-1-16,-10 1 2 0,-6 9 0 15,-6 6 0-15,-6 4 0 0,-1 5 1 16,-7 5 0-16,0 1 0 0,3 4-1 16,0-1 0-16,5-2 0 0,4-2-1 0,3-8 0 15,5-4 1-15,9-5-1 0,8-11 1 16,6-8 0-16,8-5-1 0,7-5-1 15,4-7 0-15,3-3-1 0,1-3 0 16,-6 2 0-16,-6 1 0 0,-3 3 1 16,-10 4 0-16,-8 2 1 0,-2 9 0 15,-9 2 0-15,-2 4 0 0,0 5 0 16,-2 5 0-16,-3 3-1 0,0 3-5 16,5 2-7-16,-3-1-7 0,3-1-13 0,0-3-94 15,2-7-98-15,3-6-238 0</inkml:trace>
  <inkml:trace contextRef="#ctx0" brushRef="#br1" timeOffset="127487.65">2975 9297 498 0,'-10'-4'104'16,"3"4"1"-16,-1 6-92 0,-3 7-3 15,3 1-6-15,-1 1-1 0,-1-2 1 16,1-2-2-16,1-4 1 0,-2-7 0 16,4-4 1-16,-3-2 4 0,2-5 5 0,-4 0 1 15,2-1 1-15,-2 1 0 0,-1 1 0 16,2 6-1-16,-1 0-6 0,-1 4-5 16,3 8-8-16,1 0-9 0,1 5-12 15,3 2-21-15,-1-2-76 0,5 3-92 16,6-4-213-16</inkml:trace>
  <inkml:trace contextRef="#ctx0" brushRef="#br1" timeOffset="128066.73">3267 9468 498 0,'-11'0'106'16,"-5"6"0"-16,5 4-91 0,-3 5-5 15,1 4-4-15,-2 0-2 0,-3 3-1 0,-2 2 1 16,0 0 0-16,-2 1 2 0,-1 4 1 16,9-3 2-16,5-2 1 0,2-3 1 15,10 1 0-15,11-4 0 0,10-7-2 16,5-5-2-16,10-2-1 0,4-4-1 16,5 0-2-16,-1-8-3 0,5-5-1 15,-5-2-1-15,1 0 0 0,-2-1-1 16,-7 0 0-16,-2 2 3 0,-10 3 4 15,-7 4 1-15,-7 3 0 0,-7 4 2 16,-6 5 0-16,-10 1-1 0,-4 5-2 0,1 3-1 16,-3 0-1-16,-1 2-1 0,-2 0 0 15,5 0 0-15,8-2-1 0,-1-1 1 16,7-5-1-16,7 0 0 0,-1-3 1 16,11-5 0-16,0 0 0 0,8-7 0 15,1-3 1-15,0-5 1 0,2-5-1 16,-1 1 1-16,-1-6 0 0,-6 0 0 0,-2 0 0 15,-7 2 0-15,-6 2 0 16,-5 5 0-16,-5 2-1 0,-6 4 0 0,-7 2-1 16,-4 5 0-16,-3 3-1 0,-4 0-1 15,-3 3 1-15,-1 5 0 0,0 3-1 16,2 5 1-16,3 4 0 0,0 1 0 16,4 6 0-16,6 1 1 0,4 3 1 15,6 1 0-15,3 2 1 0,5-1 1 16,12-1 1-16,7-3 2 0,6-1 0 15,11-4 3-15,8-8-1 0,5-6 0 16,8-5 0-16,-1-5-2 0,2-9-8 0,0-3-12 16,-3-3-21-16,-2-2-109 0,0-2-117 15,-7-3-287-15</inkml:trace>
  <inkml:trace contextRef="#ctx0" brushRef="#br1" timeOffset="130812.68">2786 9385 446 0,'-8'0'91'0,"2"0"1"16,1 6-86-16,5-2-3 0,0 1-1 15,0-5 1-15,5 0 2 0,-5 0 3 16,4 0 3-16,-4-6 1 0,3 0 1 0,-3-2 1 16,0 2-2-16,5-1-1 0,-5 2-2 15,0 0-3-15,0 5-2 0,-8 0 1 16,2 7 1-16,-4-1 2 0,0 3 1 15,-1 2 1-15,1 0 1 0,0-1 1 16,2-2-1-16,2-1-2 0,6-1-1 16,0-6-2-16,6 0-2 0,3 0-9 0,8-8-17 15,4 3-99-15,0-4-100 16,5-4-257-16</inkml:trace>
  <inkml:trace contextRef="#ctx0" brushRef="#br1" timeOffset="145781.34">4373 9535 290 0,'-11'-9'96'0,"-2"4"4"0,6-4-8 0,7 1-31 0,0-6-19 0,6-1-9 0,8-3-6 0,8-2-6 0,14-5-4 0,6 0-5 0,10 0-1 0,1 1-2 0,3 5-2 0,0 3-1 0,-3 4-3 0,-9 4-2 0,-5 8 0 0,-10 0-1 0,-3 13 0 0,-8 5 0 0,-9 6 0 0,-5 12 0 0,-8 5 0 0,-6 7-1 0,-7 1 0 16,-4 1 1-16,-5 2-1 0,1-4 0 0,3-6 1 16,5-6-1-16,1-2 1 0,9-7 1 15,7-4-1-15,5-11 1 0,9-4 0 16,6-8-1-16,9-9-2 0,8-8 0 15,9-8-1-15,4-3 0 0,3-3 0 16,3 1 1-16,-2 2 4 0,-5 5 4 16,-5 7 2-16,-8 7 1 0,-7 2 1 15,-5 7-1-15,-8 7-1 0,-6 2-3 0,-4 3-2 16,1 6-2-16,-7 0-6 0,0 2-5 16,0-1-7-16,0-1-6 0,0 0-7 15,-7-2-12-15,7-5-82 0,-6-2-85 16,6-5-204-16</inkml:trace>
  <inkml:trace contextRef="#ctx0" brushRef="#br1" timeOffset="145986.2">5394 9301 573 0,'-11'-15'124'16,"5"-1"1"-16,2 9-102 0,4 7-8 15,-6 0-9-15,6 0-6 0,0 6-5 16,7-3-1-16,-7-3-1 0,0 6 1 0,3-6 0 16,-3 0 4-16,0 5 3 0,-6-5 5 15,2 0 2-15,-3-5 1 0,1 5 0 16,-3-3 0-16,-2 3-2 0,4 0-3 16,-2 0-5-16,2 0-8 0,0 6-12 15,7-1-14-15,-3 2-93 0,3 0-99 16,6 0-239-16</inkml:trace>
  <inkml:trace contextRef="#ctx0" brushRef="#br1" timeOffset="146663.66">5602 9488 476 0,'36'-13'109'15,"3"1"1"-15,2 6-86 0,-2 6-3 16,-5 0-3-16,-8 6-4 0,0 7-5 0,-5 3-3 15,-9 4-1-15,-5 1-1 0,-7 3 0 16,0-2-1-16,-6 0-1 0,-1-2-1 16,-7-1 0-16,-4-2-1 0,-5-2 0 15,-2-2-1-15,0-2 1 0,4-1 1 16,1-3 1-16,3-2 2 0,8-5 0 16,9 0 0-16,0-5 0 0,13-3-1 15,7-2-3-15,9-4-4 0,4-4-3 16,4-2-1-16,3-4-1 0,6-7 1 15,0-6 0-15,-6-5 3 0,7-4 2 0,-2-4 2 16,-4-3 3-16,4 0 2 0,-8 3 1 16,-3 6 2-16,-5 3 2 0,-9 7 0 15,-3 2 0-15,-3 9 0 0,-6 7-2 16,-8 6-2-16,-6 4-2 0,-8 6-1 16,-4 12-1-16,-4 3 0 0,-11 4-1 15,-6 9 1-15,-7 7 0 0,4 10 1 0,-2 4-1 16,4 6 0-16,6 1 1 0,8 3-1 15,5-8 1-15,10-5-1 0,5-10 1 16,6-6-1-16,0-10 1 0,5-7-1 16,2-7 1-16,7-6-1 0,10 0 1 15,-2-9-1-15,13-2 0 0,4-2-1 16,4-5-1-16,3-4 0 0,-3-2 0 16,0-1 0-16,-3 0 0 0,-11 1 0 15,-4 1 1-15,-6 6 2 0,-10 5-2 0,-9 5 1 16,-2 7-1-16,-11 0 1 0,-10 4-1 15,-2 6 0-15,-12 4-1 0,-2 0 3 16,3 4 1-16,-2 2 2 0,10 4 1 16,4 0 0-16,3-2 1 0,13 0 1 15,4 0-1-15,4-1-1 0,17-4 1 0,5-2 0 16,14-4 0-16,7-2-1 0,10-5 0 16,7-4 0-16,3-4-1 0,-2-3-2 15,0 1-10-15,-3-3-14 0,-5 3 50 16,-8 2-168-16,-16 4-118 0,-9-7-315 15</inkml:trace>
  <inkml:trace contextRef="#ctx0" brushRef="#br1" timeOffset="201642.56">10052 5836 472 0,'13'10'99'0,"-6"-2"0"16,-2 4-87-16,-5 7-6 0,6 6-2 16,-6 3 1-16,0 1-2 0,0 1 1 15,0 2-2-15,3-2 0 0,3-3 0 16,4 3-1-16,-1-2-2 0,10 1-4 15,0-1-14-15,2-2-83 0,0-3-83 16,-1-2-214-16</inkml:trace>
  <inkml:trace contextRef="#ctx0" brushRef="#br1" timeOffset="201805.53">10218 6773 584 0,'6'13'124'0,"-6"-5"2"16,6 4-103-16,1 4-15 0,-1 3-1 15,0 3-6-15,1 3-12 0,-1 4-16 16,1 1-18-16,-4 2-81 0,2 0-95 0,-5 6-222 16</inkml:trace>
  <inkml:trace contextRef="#ctx0" brushRef="#br1" timeOffset="201904.48">10250 7397 486 0,'4'12'113'0,"-1"-2"2"15,4 1-78-15,5 1-12 0,0 3-11 16,4 0-12-16,1 1-16 0,3 3-19 15,1-2-82-15,-2 3-89 0,0 2-222 16</inkml:trace>
  <inkml:trace contextRef="#ctx0" brushRef="#br1" timeOffset="202005.9">10387 7918 454 0,'-17'38'100'0,"2"-8"-1"0,3 2-76 16,6-3-22-16,6-4-31 0,11-5-68 15,4-2-80-15,5-4-193 0</inkml:trace>
  <inkml:trace contextRef="#ctx0" brushRef="#br1" timeOffset="202105.37">10702 8199 472 0,'37'18'113'0,"-11"1"4"0,-7 7-76 16,-5 2-8-16,-7 6-7 0,-5 4-5 15,-2 3-6-15,6 0-10 0,0 2-13 16,1-4-17-16,1-1-92 0,4-3-5 16,2-2-82-16,4-4-163 0</inkml:trace>
  <inkml:trace contextRef="#ctx0" brushRef="#br1" timeOffset="202206.05">10992 9071 455 0,'-9'46'98'0,"-4"-7"1"0,2 4-81 16,4 4-17-16,3-4-22 0,8-1-76 15,6-4-80-15,7-4-199 0</inkml:trace>
  <inkml:trace contextRef="#ctx0" brushRef="#br1" timeOffset="202307.73">11269 9638 408 0,'20'34'103'0,"-2"0"4"0,-12 6-57 16,-6 6-13-16,0 3-8 0,0 1-8 15,0-1-6-15,0 0-14 0,0-4-16 16,14-3-52-16,1-8-45 0,5-7-83 16,11-2-187-16</inkml:trace>
  <inkml:trace contextRef="#ctx0" brushRef="#br1" timeOffset="202407.5">11674 10359 434 0,'20'41'106'0,"-7"2"6"0,-5 1-66 0,-4 3-12 15,-4-2-8-15,8 2-6 0,-1-4-8 16,7-3-14-16,9-2-19 0,8-1-93 15,11-7-94-15,9-5-237 0</inkml:trace>
  <inkml:trace contextRef="#ctx0" brushRef="#br1" timeOffset="202607.22">12455 11209 471 0,'-4'47'106'16,"-3"2"1"-16,-2 1-79 0,2 1-11 0,1-6-6 15,6 2-5-15,10-6-4 0,6-6-6 16,10-6-5-16,4-6-4 0,7 0-1 15,6 1-1-15,2 2 0 0,0 0 1 16,3 5 5-16,-4 3 4 0,1 5 6 16,-8 4 2-16,-1-3 3 0,-6 2 1 15,-1 1 1-15,-5-3-1 0,0-5-3 0,1-4-7 16,2-3-16-16,5-6-79 0,3-6-83 16,9-2-204-16</inkml:trace>
  <inkml:trace contextRef="#ctx0" brushRef="#br1" timeOffset="202706.64">13480 12344 479 0,'7'45'115'0,"-2"-2"2"0,-5 9-77 16,-5 3-12-16,3-5-7 0,2 0-8 16,0-7-8-16,9-4-10 0,9-4-12 15,4-2-16-15,10-7-85 0,5-1-93 0,5-7-223 16</inkml:trace>
  <inkml:trace contextRef="#ctx0" brushRef="#br1" timeOffset="202805.72">13964 13153 465 0,'0'44'105'0,"0"5"2"0,-3-2-76 15,3 1-12-15,6 0-6 0,7-5-6 16,8-7-8-16,8-2-12 0,11-8-92 16,5-4-2-16,6-2-75 0,-1-3-157 15</inkml:trace>
  <inkml:trace contextRef="#ctx0" brushRef="#br1" timeOffset="202874.9">14511 13861 420 0,'21'44'92'15,"5"-3"-1"-15,7-2-76 0,7-2-97 16,7-7-83-16,5-1-206 0</inkml:trace>
</inkml:ink>
</file>

<file path=ppt/ink/ink9.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185.06323" units="1/cm"/>
          <inkml:channelProperty channel="Y" name="resolution" value="2107.20264" units="1/cm"/>
          <inkml:channelProperty channel="T" name="resolution" value="1" units="1/dev"/>
        </inkml:channelProperties>
      </inkml:inkSource>
      <inkml:timestamp xml:id="ts0" timeString="2019-11-28T11:13:17.345"/>
    </inkml:context>
    <inkml:brush xml:id="br0">
      <inkml:brushProperty name="width" value="0.05292" units="cm"/>
      <inkml:brushProperty name="height" value="0.05292" units="cm"/>
      <inkml:brushProperty name="color" value="#002060"/>
    </inkml:brush>
  </inkml:definitions>
  <inkml:trace contextRef="#ctx0" brushRef="#br0">3100 13761 0,'0'0'0,"0"0"0,0 0 0,0 0 0</inkml:trace>
  <inkml:trace contextRef="#ctx0" brushRef="#br0" timeOffset="1099.08">5213 15366 0,'0'0'0,"0"0"0,0 0 16,0 0 15,0 0-31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1" y="2"/>
            <a:ext cx="3076363" cy="511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47" tIns="47374" rIns="94747" bIns="47374" numCol="1" anchor="t" anchorCtr="0" compatLnSpc="1">
            <a:prstTxWarp prst="textNoShape">
              <a:avLst/>
            </a:prstTxWarp>
          </a:bodyPr>
          <a:lstStyle>
            <a:lvl1pPr algn="l">
              <a:defRPr/>
            </a:lvl1pPr>
          </a:lstStyle>
          <a:p>
            <a:endParaRPr lang="de-DE"/>
          </a:p>
        </p:txBody>
      </p:sp>
      <p:sp>
        <p:nvSpPr>
          <p:cNvPr id="9219" name="Rectangle 3"/>
          <p:cNvSpPr>
            <a:spLocks noGrp="1" noChangeArrowheads="1"/>
          </p:cNvSpPr>
          <p:nvPr>
            <p:ph type="dt" idx="1"/>
          </p:nvPr>
        </p:nvSpPr>
        <p:spPr bwMode="auto">
          <a:xfrm>
            <a:off x="4021295" y="2"/>
            <a:ext cx="3076363" cy="511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47" tIns="47374" rIns="94747" bIns="47374" numCol="1" anchor="t" anchorCtr="0" compatLnSpc="1">
            <a:prstTxWarp prst="textNoShape">
              <a:avLst/>
            </a:prstTxWarp>
          </a:bodyPr>
          <a:lstStyle>
            <a:lvl1pPr algn="r">
              <a:defRPr/>
            </a:lvl1pPr>
          </a:lstStyle>
          <a:p>
            <a:endParaRPr lang="de-DE"/>
          </a:p>
        </p:txBody>
      </p:sp>
      <p:sp>
        <p:nvSpPr>
          <p:cNvPr id="9220" name="Rectangle 4"/>
          <p:cNvSpPr>
            <a:spLocks noGrp="1" noRot="1" noChangeAspect="1" noChangeArrowheads="1" noTextEdit="1"/>
          </p:cNvSpPr>
          <p:nvPr>
            <p:ph type="sldImg" idx="2"/>
          </p:nvPr>
        </p:nvSpPr>
        <p:spPr bwMode="auto">
          <a:xfrm>
            <a:off x="992188" y="766763"/>
            <a:ext cx="5114925" cy="38369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709931" y="4861442"/>
            <a:ext cx="5679440" cy="4605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47" tIns="47374" rIns="94747" bIns="47374"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9222" name="Rectangle 6"/>
          <p:cNvSpPr>
            <a:spLocks noGrp="1" noChangeArrowheads="1"/>
          </p:cNvSpPr>
          <p:nvPr>
            <p:ph type="ftr" sz="quarter" idx="4"/>
          </p:nvPr>
        </p:nvSpPr>
        <p:spPr bwMode="auto">
          <a:xfrm>
            <a:off x="1" y="9721108"/>
            <a:ext cx="3076363" cy="511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47" tIns="47374" rIns="94747" bIns="47374" numCol="1" anchor="b" anchorCtr="0" compatLnSpc="1">
            <a:prstTxWarp prst="textNoShape">
              <a:avLst/>
            </a:prstTxWarp>
          </a:bodyPr>
          <a:lstStyle>
            <a:lvl1pPr algn="l">
              <a:defRPr/>
            </a:lvl1pPr>
          </a:lstStyle>
          <a:p>
            <a:endParaRPr lang="de-DE"/>
          </a:p>
        </p:txBody>
      </p:sp>
      <p:sp>
        <p:nvSpPr>
          <p:cNvPr id="9223" name="Rectangle 7"/>
          <p:cNvSpPr>
            <a:spLocks noGrp="1" noChangeArrowheads="1"/>
          </p:cNvSpPr>
          <p:nvPr>
            <p:ph type="sldNum" sz="quarter" idx="5"/>
          </p:nvPr>
        </p:nvSpPr>
        <p:spPr bwMode="auto">
          <a:xfrm>
            <a:off x="4021295" y="9721108"/>
            <a:ext cx="3076363" cy="511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47" tIns="47374" rIns="94747" bIns="47374" numCol="1" anchor="b" anchorCtr="0" compatLnSpc="1">
            <a:prstTxWarp prst="textNoShape">
              <a:avLst/>
            </a:prstTxWarp>
          </a:bodyPr>
          <a:lstStyle>
            <a:lvl1pPr algn="r">
              <a:defRPr/>
            </a:lvl1pPr>
          </a:lstStyle>
          <a:p>
            <a:fld id="{7CDB261C-854E-4DE0-8EF9-C88376CD1D71}" type="slidenum">
              <a:rPr lang="de-DE"/>
              <a:pPr/>
              <a:t>‹#›</a:t>
            </a:fld>
            <a:endParaRPr lang="de-DE"/>
          </a:p>
        </p:txBody>
      </p:sp>
    </p:spTree>
    <p:extLst>
      <p:ext uri="{BB962C8B-B14F-4D97-AF65-F5344CB8AC3E}">
        <p14:creationId xmlns:p14="http://schemas.microsoft.com/office/powerpoint/2010/main" val="166981768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8">
            <a:extLst>
              <a:ext uri="{FF2B5EF4-FFF2-40B4-BE49-F238E27FC236}">
                <a16:creationId xmlns:a16="http://schemas.microsoft.com/office/drawing/2014/main" id="{18EE43BF-208F-414E-927A-4192604E7DB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03288">
              <a:defRPr sz="2400" i="1">
                <a:solidFill>
                  <a:schemeClr val="tx1"/>
                </a:solidFill>
                <a:latin typeface="Times New Roman" panose="02020603050405020304" pitchFamily="18" charset="0"/>
              </a:defRPr>
            </a:lvl1pPr>
            <a:lvl2pPr marL="742950" indent="-285750" defTabSz="903288">
              <a:defRPr sz="2400" i="1">
                <a:solidFill>
                  <a:schemeClr val="tx1"/>
                </a:solidFill>
                <a:latin typeface="Times New Roman" panose="02020603050405020304" pitchFamily="18" charset="0"/>
              </a:defRPr>
            </a:lvl2pPr>
            <a:lvl3pPr marL="1143000" indent="-228600" defTabSz="903288">
              <a:defRPr sz="2400" i="1">
                <a:solidFill>
                  <a:schemeClr val="tx1"/>
                </a:solidFill>
                <a:latin typeface="Times New Roman" panose="02020603050405020304" pitchFamily="18" charset="0"/>
              </a:defRPr>
            </a:lvl3pPr>
            <a:lvl4pPr marL="1600200" indent="-228600" defTabSz="903288">
              <a:defRPr sz="2400" i="1">
                <a:solidFill>
                  <a:schemeClr val="tx1"/>
                </a:solidFill>
                <a:latin typeface="Times New Roman" panose="02020603050405020304" pitchFamily="18" charset="0"/>
              </a:defRPr>
            </a:lvl4pPr>
            <a:lvl5pPr marL="2057400" indent="-228600" defTabSz="903288">
              <a:defRPr sz="2400" i="1">
                <a:solidFill>
                  <a:schemeClr val="tx1"/>
                </a:solidFill>
                <a:latin typeface="Times New Roman" panose="02020603050405020304" pitchFamily="18" charset="0"/>
              </a:defRPr>
            </a:lvl5pPr>
            <a:lvl6pPr marL="2514600" indent="-228600" defTabSz="903288"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903288"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903288"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903288" eaLnBrk="0" fontAlgn="base" hangingPunct="0">
              <a:spcBef>
                <a:spcPct val="0"/>
              </a:spcBef>
              <a:spcAft>
                <a:spcPct val="0"/>
              </a:spcAft>
              <a:defRPr sz="2400" i="1">
                <a:solidFill>
                  <a:schemeClr val="tx1"/>
                </a:solidFill>
                <a:latin typeface="Times New Roman" panose="02020603050405020304" pitchFamily="18" charset="0"/>
              </a:defRPr>
            </a:lvl9pPr>
          </a:lstStyle>
          <a:p>
            <a:fld id="{F70B2E17-E472-4623-B7EF-5FB32298F4ED}" type="slidenum">
              <a:rPr lang="de-DE" altLang="en-US" sz="1200" i="0">
                <a:cs typeface="Arial" panose="020B0604020202020204" pitchFamily="34" charset="0"/>
              </a:rPr>
              <a:pPr/>
              <a:t>8</a:t>
            </a:fld>
            <a:endParaRPr lang="de-DE" altLang="en-US" sz="1200" i="0">
              <a:cs typeface="Arial" panose="020B0604020202020204" pitchFamily="34" charset="0"/>
            </a:endParaRPr>
          </a:p>
        </p:txBody>
      </p:sp>
      <p:sp>
        <p:nvSpPr>
          <p:cNvPr id="48131" name="Text Box 1">
            <a:extLst>
              <a:ext uri="{FF2B5EF4-FFF2-40B4-BE49-F238E27FC236}">
                <a16:creationId xmlns:a16="http://schemas.microsoft.com/office/drawing/2014/main" id="{616BE17E-8E80-4259-B9B0-F4F90E4E582E}"/>
              </a:ext>
            </a:extLst>
          </p:cNvPr>
          <p:cNvSpPr txBox="1">
            <a:spLocks noChangeArrowheads="1"/>
          </p:cNvSpPr>
          <p:nvPr/>
        </p:nvSpPr>
        <p:spPr bwMode="auto">
          <a:xfrm>
            <a:off x="211138" y="298450"/>
            <a:ext cx="6176962" cy="4638675"/>
          </a:xfrm>
          <a:prstGeom prst="rect">
            <a:avLst/>
          </a:prstGeom>
          <a:solidFill>
            <a:srgbClr val="FFFFFF"/>
          </a:solidFill>
          <a:ln w="9525">
            <a:solidFill>
              <a:srgbClr val="000000"/>
            </a:solidFill>
            <a:miter lim="800000"/>
            <a:headEnd/>
            <a:tailEnd/>
          </a:ln>
        </p:spPr>
        <p:txBody>
          <a:bodyPr wrap="none" lIns="85990" tIns="42995" rIns="85990" bIns="42995"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48132" name="Rectangle 2">
            <a:extLst>
              <a:ext uri="{FF2B5EF4-FFF2-40B4-BE49-F238E27FC236}">
                <a16:creationId xmlns:a16="http://schemas.microsoft.com/office/drawing/2014/main" id="{12E2162F-EF97-4AC4-9E93-F702EBCB2DAF}"/>
              </a:ext>
            </a:extLst>
          </p:cNvPr>
          <p:cNvSpPr>
            <a:spLocks noGrp="1" noChangeArrowheads="1"/>
          </p:cNvSpPr>
          <p:nvPr>
            <p:ph type="body"/>
          </p:nvPr>
        </p:nvSpPr>
        <p:spPr>
          <a:xfrm>
            <a:off x="382588" y="5237163"/>
            <a:ext cx="5603875" cy="3759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8">
            <a:extLst>
              <a:ext uri="{FF2B5EF4-FFF2-40B4-BE49-F238E27FC236}">
                <a16:creationId xmlns:a16="http://schemas.microsoft.com/office/drawing/2014/main" id="{EF866A1B-291F-40CD-A40D-52AD93291E4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03288">
              <a:defRPr sz="2400" i="1">
                <a:solidFill>
                  <a:schemeClr val="tx1"/>
                </a:solidFill>
                <a:latin typeface="Times New Roman" panose="02020603050405020304" pitchFamily="18" charset="0"/>
              </a:defRPr>
            </a:lvl1pPr>
            <a:lvl2pPr marL="742950" indent="-285750" defTabSz="903288">
              <a:defRPr sz="2400" i="1">
                <a:solidFill>
                  <a:schemeClr val="tx1"/>
                </a:solidFill>
                <a:latin typeface="Times New Roman" panose="02020603050405020304" pitchFamily="18" charset="0"/>
              </a:defRPr>
            </a:lvl2pPr>
            <a:lvl3pPr marL="1143000" indent="-228600" defTabSz="903288">
              <a:defRPr sz="2400" i="1">
                <a:solidFill>
                  <a:schemeClr val="tx1"/>
                </a:solidFill>
                <a:latin typeface="Times New Roman" panose="02020603050405020304" pitchFamily="18" charset="0"/>
              </a:defRPr>
            </a:lvl3pPr>
            <a:lvl4pPr marL="1600200" indent="-228600" defTabSz="903288">
              <a:defRPr sz="2400" i="1">
                <a:solidFill>
                  <a:schemeClr val="tx1"/>
                </a:solidFill>
                <a:latin typeface="Times New Roman" panose="02020603050405020304" pitchFamily="18" charset="0"/>
              </a:defRPr>
            </a:lvl4pPr>
            <a:lvl5pPr marL="2057400" indent="-228600" defTabSz="903288">
              <a:defRPr sz="2400" i="1">
                <a:solidFill>
                  <a:schemeClr val="tx1"/>
                </a:solidFill>
                <a:latin typeface="Times New Roman" panose="02020603050405020304" pitchFamily="18" charset="0"/>
              </a:defRPr>
            </a:lvl5pPr>
            <a:lvl6pPr marL="2514600" indent="-228600" defTabSz="903288"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903288"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903288"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903288" eaLnBrk="0" fontAlgn="base" hangingPunct="0">
              <a:spcBef>
                <a:spcPct val="0"/>
              </a:spcBef>
              <a:spcAft>
                <a:spcPct val="0"/>
              </a:spcAft>
              <a:defRPr sz="2400" i="1">
                <a:solidFill>
                  <a:schemeClr val="tx1"/>
                </a:solidFill>
                <a:latin typeface="Times New Roman" panose="02020603050405020304" pitchFamily="18" charset="0"/>
              </a:defRPr>
            </a:lvl9pPr>
          </a:lstStyle>
          <a:p>
            <a:fld id="{B7D52708-874F-4EBC-A8A1-7E69A2DFB728}" type="slidenum">
              <a:rPr lang="de-DE" altLang="en-US" sz="1200" i="0">
                <a:cs typeface="Arial" panose="020B0604020202020204" pitchFamily="34" charset="0"/>
              </a:rPr>
              <a:pPr/>
              <a:t>21</a:t>
            </a:fld>
            <a:endParaRPr lang="de-DE" altLang="en-US" sz="1200" i="0">
              <a:cs typeface="Arial" panose="020B0604020202020204" pitchFamily="34" charset="0"/>
            </a:endParaRPr>
          </a:p>
        </p:txBody>
      </p:sp>
      <p:sp>
        <p:nvSpPr>
          <p:cNvPr id="55299" name="Text Box 1">
            <a:extLst>
              <a:ext uri="{FF2B5EF4-FFF2-40B4-BE49-F238E27FC236}">
                <a16:creationId xmlns:a16="http://schemas.microsoft.com/office/drawing/2014/main" id="{63F19314-F274-477C-A0C0-2D9DB87F8A29}"/>
              </a:ext>
            </a:extLst>
          </p:cNvPr>
          <p:cNvSpPr txBox="1">
            <a:spLocks noChangeArrowheads="1"/>
          </p:cNvSpPr>
          <p:nvPr/>
        </p:nvSpPr>
        <p:spPr bwMode="auto">
          <a:xfrm>
            <a:off x="211138" y="298450"/>
            <a:ext cx="6176962" cy="4638675"/>
          </a:xfrm>
          <a:prstGeom prst="rect">
            <a:avLst/>
          </a:prstGeom>
          <a:solidFill>
            <a:srgbClr val="FFFFFF"/>
          </a:solidFill>
          <a:ln w="9525">
            <a:solidFill>
              <a:srgbClr val="000000"/>
            </a:solidFill>
            <a:miter lim="800000"/>
            <a:headEnd/>
            <a:tailEnd/>
          </a:ln>
        </p:spPr>
        <p:txBody>
          <a:bodyPr wrap="none" lIns="85990" tIns="42995" rIns="85990" bIns="42995"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55300" name="Rectangle 2">
            <a:extLst>
              <a:ext uri="{FF2B5EF4-FFF2-40B4-BE49-F238E27FC236}">
                <a16:creationId xmlns:a16="http://schemas.microsoft.com/office/drawing/2014/main" id="{9FCFFB89-71B2-4EB5-AFB0-E44B63C6EEEB}"/>
              </a:ext>
            </a:extLst>
          </p:cNvPr>
          <p:cNvSpPr>
            <a:spLocks noGrp="1" noChangeArrowheads="1"/>
          </p:cNvSpPr>
          <p:nvPr>
            <p:ph type="body"/>
          </p:nvPr>
        </p:nvSpPr>
        <p:spPr>
          <a:xfrm>
            <a:off x="382588" y="5237163"/>
            <a:ext cx="5603875" cy="3759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8">
            <a:extLst>
              <a:ext uri="{FF2B5EF4-FFF2-40B4-BE49-F238E27FC236}">
                <a16:creationId xmlns:a16="http://schemas.microsoft.com/office/drawing/2014/main" id="{743645E5-1DC8-4B59-A2D0-8AFE12AA91C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03288">
              <a:defRPr sz="2400" i="1">
                <a:solidFill>
                  <a:schemeClr val="tx1"/>
                </a:solidFill>
                <a:latin typeface="Times New Roman" panose="02020603050405020304" pitchFamily="18" charset="0"/>
              </a:defRPr>
            </a:lvl1pPr>
            <a:lvl2pPr marL="742950" indent="-285750" defTabSz="903288">
              <a:defRPr sz="2400" i="1">
                <a:solidFill>
                  <a:schemeClr val="tx1"/>
                </a:solidFill>
                <a:latin typeface="Times New Roman" panose="02020603050405020304" pitchFamily="18" charset="0"/>
              </a:defRPr>
            </a:lvl2pPr>
            <a:lvl3pPr marL="1143000" indent="-228600" defTabSz="903288">
              <a:defRPr sz="2400" i="1">
                <a:solidFill>
                  <a:schemeClr val="tx1"/>
                </a:solidFill>
                <a:latin typeface="Times New Roman" panose="02020603050405020304" pitchFamily="18" charset="0"/>
              </a:defRPr>
            </a:lvl3pPr>
            <a:lvl4pPr marL="1600200" indent="-228600" defTabSz="903288">
              <a:defRPr sz="2400" i="1">
                <a:solidFill>
                  <a:schemeClr val="tx1"/>
                </a:solidFill>
                <a:latin typeface="Times New Roman" panose="02020603050405020304" pitchFamily="18" charset="0"/>
              </a:defRPr>
            </a:lvl4pPr>
            <a:lvl5pPr marL="2057400" indent="-228600" defTabSz="903288">
              <a:defRPr sz="2400" i="1">
                <a:solidFill>
                  <a:schemeClr val="tx1"/>
                </a:solidFill>
                <a:latin typeface="Times New Roman" panose="02020603050405020304" pitchFamily="18" charset="0"/>
              </a:defRPr>
            </a:lvl5pPr>
            <a:lvl6pPr marL="2514600" indent="-228600" defTabSz="903288"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903288"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903288"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903288" eaLnBrk="0" fontAlgn="base" hangingPunct="0">
              <a:spcBef>
                <a:spcPct val="0"/>
              </a:spcBef>
              <a:spcAft>
                <a:spcPct val="0"/>
              </a:spcAft>
              <a:defRPr sz="2400" i="1">
                <a:solidFill>
                  <a:schemeClr val="tx1"/>
                </a:solidFill>
                <a:latin typeface="Times New Roman" panose="02020603050405020304" pitchFamily="18" charset="0"/>
              </a:defRPr>
            </a:lvl9pPr>
          </a:lstStyle>
          <a:p>
            <a:fld id="{A66EAFF8-7A1F-4729-A0FC-4E6DEF98722A}" type="slidenum">
              <a:rPr lang="de-DE" altLang="en-US" sz="1200" i="0">
                <a:cs typeface="Arial" panose="020B0604020202020204" pitchFamily="34" charset="0"/>
              </a:rPr>
              <a:pPr/>
              <a:t>23</a:t>
            </a:fld>
            <a:endParaRPr lang="de-DE" altLang="en-US" sz="1200" i="0">
              <a:cs typeface="Arial" panose="020B0604020202020204" pitchFamily="34" charset="0"/>
            </a:endParaRPr>
          </a:p>
        </p:txBody>
      </p:sp>
      <p:sp>
        <p:nvSpPr>
          <p:cNvPr id="56323" name="Text Box 1">
            <a:extLst>
              <a:ext uri="{FF2B5EF4-FFF2-40B4-BE49-F238E27FC236}">
                <a16:creationId xmlns:a16="http://schemas.microsoft.com/office/drawing/2014/main" id="{F3170FB1-349C-4EB0-9596-363E3D7E658A}"/>
              </a:ext>
            </a:extLst>
          </p:cNvPr>
          <p:cNvSpPr txBox="1">
            <a:spLocks noChangeArrowheads="1"/>
          </p:cNvSpPr>
          <p:nvPr/>
        </p:nvSpPr>
        <p:spPr bwMode="auto">
          <a:xfrm>
            <a:off x="211138" y="298450"/>
            <a:ext cx="6176962" cy="4638675"/>
          </a:xfrm>
          <a:prstGeom prst="rect">
            <a:avLst/>
          </a:prstGeom>
          <a:solidFill>
            <a:srgbClr val="FFFFFF"/>
          </a:solidFill>
          <a:ln w="9525">
            <a:solidFill>
              <a:srgbClr val="000000"/>
            </a:solidFill>
            <a:miter lim="800000"/>
            <a:headEnd/>
            <a:tailEnd/>
          </a:ln>
        </p:spPr>
        <p:txBody>
          <a:bodyPr wrap="none" lIns="85990" tIns="42995" rIns="85990" bIns="42995"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56324" name="Rectangle 2">
            <a:extLst>
              <a:ext uri="{FF2B5EF4-FFF2-40B4-BE49-F238E27FC236}">
                <a16:creationId xmlns:a16="http://schemas.microsoft.com/office/drawing/2014/main" id="{FD9786C0-6324-4246-A8E2-6A8034341058}"/>
              </a:ext>
            </a:extLst>
          </p:cNvPr>
          <p:cNvSpPr>
            <a:spLocks noGrp="1" noChangeArrowheads="1"/>
          </p:cNvSpPr>
          <p:nvPr>
            <p:ph type="body"/>
          </p:nvPr>
        </p:nvSpPr>
        <p:spPr>
          <a:xfrm>
            <a:off x="382588" y="5237163"/>
            <a:ext cx="5603875" cy="3759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8">
            <a:extLst>
              <a:ext uri="{FF2B5EF4-FFF2-40B4-BE49-F238E27FC236}">
                <a16:creationId xmlns:a16="http://schemas.microsoft.com/office/drawing/2014/main" id="{F008E9BC-34F8-4148-A5AC-453CEE3CA6C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03288">
              <a:defRPr sz="2400" i="1">
                <a:solidFill>
                  <a:schemeClr val="tx1"/>
                </a:solidFill>
                <a:latin typeface="Times New Roman" panose="02020603050405020304" pitchFamily="18" charset="0"/>
              </a:defRPr>
            </a:lvl1pPr>
            <a:lvl2pPr marL="742950" indent="-285750" defTabSz="903288">
              <a:defRPr sz="2400" i="1">
                <a:solidFill>
                  <a:schemeClr val="tx1"/>
                </a:solidFill>
                <a:latin typeface="Times New Roman" panose="02020603050405020304" pitchFamily="18" charset="0"/>
              </a:defRPr>
            </a:lvl2pPr>
            <a:lvl3pPr marL="1143000" indent="-228600" defTabSz="903288">
              <a:defRPr sz="2400" i="1">
                <a:solidFill>
                  <a:schemeClr val="tx1"/>
                </a:solidFill>
                <a:latin typeface="Times New Roman" panose="02020603050405020304" pitchFamily="18" charset="0"/>
              </a:defRPr>
            </a:lvl3pPr>
            <a:lvl4pPr marL="1600200" indent="-228600" defTabSz="903288">
              <a:defRPr sz="2400" i="1">
                <a:solidFill>
                  <a:schemeClr val="tx1"/>
                </a:solidFill>
                <a:latin typeface="Times New Roman" panose="02020603050405020304" pitchFamily="18" charset="0"/>
              </a:defRPr>
            </a:lvl4pPr>
            <a:lvl5pPr marL="2057400" indent="-228600" defTabSz="903288">
              <a:defRPr sz="2400" i="1">
                <a:solidFill>
                  <a:schemeClr val="tx1"/>
                </a:solidFill>
                <a:latin typeface="Times New Roman" panose="02020603050405020304" pitchFamily="18" charset="0"/>
              </a:defRPr>
            </a:lvl5pPr>
            <a:lvl6pPr marL="2514600" indent="-228600" defTabSz="903288"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903288"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903288"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903288" eaLnBrk="0" fontAlgn="base" hangingPunct="0">
              <a:spcBef>
                <a:spcPct val="0"/>
              </a:spcBef>
              <a:spcAft>
                <a:spcPct val="0"/>
              </a:spcAft>
              <a:defRPr sz="2400" i="1">
                <a:solidFill>
                  <a:schemeClr val="tx1"/>
                </a:solidFill>
                <a:latin typeface="Times New Roman" panose="02020603050405020304" pitchFamily="18" charset="0"/>
              </a:defRPr>
            </a:lvl9pPr>
          </a:lstStyle>
          <a:p>
            <a:fld id="{19AF99CF-4B67-4FAE-8022-641D4111A113}" type="slidenum">
              <a:rPr lang="de-DE" altLang="en-US" sz="1200" i="0">
                <a:cs typeface="Arial" panose="020B0604020202020204" pitchFamily="34" charset="0"/>
              </a:rPr>
              <a:pPr/>
              <a:t>24</a:t>
            </a:fld>
            <a:endParaRPr lang="de-DE" altLang="en-US" sz="1200" i="0">
              <a:cs typeface="Arial" panose="020B0604020202020204" pitchFamily="34" charset="0"/>
            </a:endParaRPr>
          </a:p>
        </p:txBody>
      </p:sp>
      <p:sp>
        <p:nvSpPr>
          <p:cNvPr id="57347" name="Text Box 1">
            <a:extLst>
              <a:ext uri="{FF2B5EF4-FFF2-40B4-BE49-F238E27FC236}">
                <a16:creationId xmlns:a16="http://schemas.microsoft.com/office/drawing/2014/main" id="{D7FBCE6E-D6F6-430E-82F8-4B82234F93CD}"/>
              </a:ext>
            </a:extLst>
          </p:cNvPr>
          <p:cNvSpPr txBox="1">
            <a:spLocks noChangeArrowheads="1"/>
          </p:cNvSpPr>
          <p:nvPr/>
        </p:nvSpPr>
        <p:spPr bwMode="auto">
          <a:xfrm>
            <a:off x="211138" y="298450"/>
            <a:ext cx="6176962" cy="4638675"/>
          </a:xfrm>
          <a:prstGeom prst="rect">
            <a:avLst/>
          </a:prstGeom>
          <a:solidFill>
            <a:srgbClr val="FFFFFF"/>
          </a:solidFill>
          <a:ln w="9525">
            <a:solidFill>
              <a:srgbClr val="000000"/>
            </a:solidFill>
            <a:miter lim="800000"/>
            <a:headEnd/>
            <a:tailEnd/>
          </a:ln>
        </p:spPr>
        <p:txBody>
          <a:bodyPr wrap="none" lIns="85990" tIns="42995" rIns="85990" bIns="42995"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57348" name="Rectangle 2">
            <a:extLst>
              <a:ext uri="{FF2B5EF4-FFF2-40B4-BE49-F238E27FC236}">
                <a16:creationId xmlns:a16="http://schemas.microsoft.com/office/drawing/2014/main" id="{A8ADE925-52C5-484B-A134-7494D49C2EF0}"/>
              </a:ext>
            </a:extLst>
          </p:cNvPr>
          <p:cNvSpPr>
            <a:spLocks noGrp="1" noChangeArrowheads="1"/>
          </p:cNvSpPr>
          <p:nvPr>
            <p:ph type="body"/>
          </p:nvPr>
        </p:nvSpPr>
        <p:spPr>
          <a:xfrm>
            <a:off x="382588" y="5237163"/>
            <a:ext cx="5603875" cy="3759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8">
            <a:extLst>
              <a:ext uri="{FF2B5EF4-FFF2-40B4-BE49-F238E27FC236}">
                <a16:creationId xmlns:a16="http://schemas.microsoft.com/office/drawing/2014/main" id="{A58B909F-D75D-4DBF-B435-907AE832334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03288">
              <a:defRPr sz="2400" i="1">
                <a:solidFill>
                  <a:schemeClr val="tx1"/>
                </a:solidFill>
                <a:latin typeface="Times New Roman" panose="02020603050405020304" pitchFamily="18" charset="0"/>
              </a:defRPr>
            </a:lvl1pPr>
            <a:lvl2pPr marL="742950" indent="-285750" defTabSz="903288">
              <a:defRPr sz="2400" i="1">
                <a:solidFill>
                  <a:schemeClr val="tx1"/>
                </a:solidFill>
                <a:latin typeface="Times New Roman" panose="02020603050405020304" pitchFamily="18" charset="0"/>
              </a:defRPr>
            </a:lvl2pPr>
            <a:lvl3pPr marL="1143000" indent="-228600" defTabSz="903288">
              <a:defRPr sz="2400" i="1">
                <a:solidFill>
                  <a:schemeClr val="tx1"/>
                </a:solidFill>
                <a:latin typeface="Times New Roman" panose="02020603050405020304" pitchFamily="18" charset="0"/>
              </a:defRPr>
            </a:lvl3pPr>
            <a:lvl4pPr marL="1600200" indent="-228600" defTabSz="903288">
              <a:defRPr sz="2400" i="1">
                <a:solidFill>
                  <a:schemeClr val="tx1"/>
                </a:solidFill>
                <a:latin typeface="Times New Roman" panose="02020603050405020304" pitchFamily="18" charset="0"/>
              </a:defRPr>
            </a:lvl4pPr>
            <a:lvl5pPr marL="2057400" indent="-228600" defTabSz="903288">
              <a:defRPr sz="2400" i="1">
                <a:solidFill>
                  <a:schemeClr val="tx1"/>
                </a:solidFill>
                <a:latin typeface="Times New Roman" panose="02020603050405020304" pitchFamily="18" charset="0"/>
              </a:defRPr>
            </a:lvl5pPr>
            <a:lvl6pPr marL="2514600" indent="-228600" defTabSz="903288"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903288"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903288"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903288" eaLnBrk="0" fontAlgn="base" hangingPunct="0">
              <a:spcBef>
                <a:spcPct val="0"/>
              </a:spcBef>
              <a:spcAft>
                <a:spcPct val="0"/>
              </a:spcAft>
              <a:defRPr sz="2400" i="1">
                <a:solidFill>
                  <a:schemeClr val="tx1"/>
                </a:solidFill>
                <a:latin typeface="Times New Roman" panose="02020603050405020304" pitchFamily="18" charset="0"/>
              </a:defRPr>
            </a:lvl9pPr>
          </a:lstStyle>
          <a:p>
            <a:pPr>
              <a:buFont typeface="Times New Roman" panose="02020603050405020304" pitchFamily="18" charset="0"/>
              <a:buNone/>
            </a:pPr>
            <a:fld id="{89FAD11F-FC73-4482-847C-16597B347CB7}" type="slidenum">
              <a:rPr lang="de-DE" altLang="en-US" sz="1200" i="0">
                <a:cs typeface="Lucida Sans Unicode" panose="020B0602030504020204" pitchFamily="34" charset="0"/>
              </a:rPr>
              <a:pPr>
                <a:buFont typeface="Times New Roman" panose="02020603050405020304" pitchFamily="18" charset="0"/>
                <a:buNone/>
              </a:pPr>
              <a:t>29</a:t>
            </a:fld>
            <a:endParaRPr lang="de-DE" altLang="en-US" sz="1200" i="0">
              <a:cs typeface="Lucida Sans Unicode" panose="020B0602030504020204" pitchFamily="34" charset="0"/>
            </a:endParaRPr>
          </a:p>
        </p:txBody>
      </p:sp>
      <p:sp>
        <p:nvSpPr>
          <p:cNvPr id="58371" name="Text Box 1">
            <a:extLst>
              <a:ext uri="{FF2B5EF4-FFF2-40B4-BE49-F238E27FC236}">
                <a16:creationId xmlns:a16="http://schemas.microsoft.com/office/drawing/2014/main" id="{64295F32-4FB3-4272-8D49-A1A0E7FD1B8D}"/>
              </a:ext>
            </a:extLst>
          </p:cNvPr>
          <p:cNvSpPr txBox="1">
            <a:spLocks noChangeArrowheads="1"/>
          </p:cNvSpPr>
          <p:nvPr/>
        </p:nvSpPr>
        <p:spPr bwMode="auto">
          <a:xfrm>
            <a:off x="211138" y="298450"/>
            <a:ext cx="6176962" cy="4638675"/>
          </a:xfrm>
          <a:prstGeom prst="rect">
            <a:avLst/>
          </a:prstGeom>
          <a:solidFill>
            <a:srgbClr val="FFFFFF"/>
          </a:solidFill>
          <a:ln w="9525">
            <a:solidFill>
              <a:srgbClr val="000000"/>
            </a:solidFill>
            <a:miter lim="800000"/>
            <a:headEnd/>
            <a:tailEnd/>
          </a:ln>
        </p:spPr>
        <p:txBody>
          <a:bodyPr wrap="none" lIns="85990" tIns="42995" rIns="85990" bIns="42995"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58372" name="Rectangle 2">
            <a:extLst>
              <a:ext uri="{FF2B5EF4-FFF2-40B4-BE49-F238E27FC236}">
                <a16:creationId xmlns:a16="http://schemas.microsoft.com/office/drawing/2014/main" id="{2CD7FF5A-E9D8-4DB0-8EE4-8220085226B3}"/>
              </a:ext>
            </a:extLst>
          </p:cNvPr>
          <p:cNvSpPr>
            <a:spLocks noGrp="1" noChangeArrowheads="1"/>
          </p:cNvSpPr>
          <p:nvPr>
            <p:ph type="body"/>
          </p:nvPr>
        </p:nvSpPr>
        <p:spPr>
          <a:xfrm>
            <a:off x="382588" y="5237163"/>
            <a:ext cx="5603875" cy="3757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Countries </a:t>
            </a:r>
            <a:r>
              <a:rPr lang="de-DE" dirty="0" err="1"/>
              <a:t>have</a:t>
            </a:r>
            <a:r>
              <a:rPr lang="de-DE" dirty="0"/>
              <a:t> </a:t>
            </a:r>
            <a:r>
              <a:rPr lang="de-DE" dirty="0" err="1"/>
              <a:t>common</a:t>
            </a:r>
            <a:r>
              <a:rPr lang="de-DE" dirty="0"/>
              <a:t> but </a:t>
            </a:r>
            <a:r>
              <a:rPr lang="de-DE" dirty="0" err="1"/>
              <a:t>differetiated</a:t>
            </a:r>
            <a:r>
              <a:rPr lang="de-DE" dirty="0"/>
              <a:t> </a:t>
            </a:r>
            <a:r>
              <a:rPr lang="de-DE" dirty="0" err="1"/>
              <a:t>responsibilities</a:t>
            </a:r>
            <a:r>
              <a:rPr lang="de-DE" dirty="0"/>
              <a:t>.</a:t>
            </a:r>
          </a:p>
        </p:txBody>
      </p:sp>
      <p:sp>
        <p:nvSpPr>
          <p:cNvPr id="4" name="Foliennummernplatzhalter 3"/>
          <p:cNvSpPr>
            <a:spLocks noGrp="1"/>
          </p:cNvSpPr>
          <p:nvPr>
            <p:ph type="sldNum" sz="quarter" idx="5"/>
          </p:nvPr>
        </p:nvSpPr>
        <p:spPr/>
        <p:txBody>
          <a:bodyPr/>
          <a:lstStyle/>
          <a:p>
            <a:fld id="{7CDB261C-854E-4DE0-8EF9-C88376CD1D71}" type="slidenum">
              <a:rPr lang="de-DE" smtClean="0"/>
              <a:pPr/>
              <a:t>33</a:t>
            </a:fld>
            <a:endParaRPr lang="de-DE"/>
          </a:p>
        </p:txBody>
      </p:sp>
    </p:spTree>
    <p:extLst>
      <p:ext uri="{BB962C8B-B14F-4D97-AF65-F5344CB8AC3E}">
        <p14:creationId xmlns:p14="http://schemas.microsoft.com/office/powerpoint/2010/main" val="3390668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8">
            <a:extLst>
              <a:ext uri="{FF2B5EF4-FFF2-40B4-BE49-F238E27FC236}">
                <a16:creationId xmlns:a16="http://schemas.microsoft.com/office/drawing/2014/main" id="{18EE43BF-208F-414E-927A-4192604E7DB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03288">
              <a:defRPr sz="2400" i="1">
                <a:solidFill>
                  <a:schemeClr val="tx1"/>
                </a:solidFill>
                <a:latin typeface="Times New Roman" panose="02020603050405020304" pitchFamily="18" charset="0"/>
              </a:defRPr>
            </a:lvl1pPr>
            <a:lvl2pPr marL="742950" indent="-285750" defTabSz="903288">
              <a:defRPr sz="2400" i="1">
                <a:solidFill>
                  <a:schemeClr val="tx1"/>
                </a:solidFill>
                <a:latin typeface="Times New Roman" panose="02020603050405020304" pitchFamily="18" charset="0"/>
              </a:defRPr>
            </a:lvl2pPr>
            <a:lvl3pPr marL="1143000" indent="-228600" defTabSz="903288">
              <a:defRPr sz="2400" i="1">
                <a:solidFill>
                  <a:schemeClr val="tx1"/>
                </a:solidFill>
                <a:latin typeface="Times New Roman" panose="02020603050405020304" pitchFamily="18" charset="0"/>
              </a:defRPr>
            </a:lvl3pPr>
            <a:lvl4pPr marL="1600200" indent="-228600" defTabSz="903288">
              <a:defRPr sz="2400" i="1">
                <a:solidFill>
                  <a:schemeClr val="tx1"/>
                </a:solidFill>
                <a:latin typeface="Times New Roman" panose="02020603050405020304" pitchFamily="18" charset="0"/>
              </a:defRPr>
            </a:lvl4pPr>
            <a:lvl5pPr marL="2057400" indent="-228600" defTabSz="903288">
              <a:defRPr sz="2400" i="1">
                <a:solidFill>
                  <a:schemeClr val="tx1"/>
                </a:solidFill>
                <a:latin typeface="Times New Roman" panose="02020603050405020304" pitchFamily="18" charset="0"/>
              </a:defRPr>
            </a:lvl5pPr>
            <a:lvl6pPr marL="2514600" indent="-228600" defTabSz="903288"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903288"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903288"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903288" eaLnBrk="0" fontAlgn="base" hangingPunct="0">
              <a:spcBef>
                <a:spcPct val="0"/>
              </a:spcBef>
              <a:spcAft>
                <a:spcPct val="0"/>
              </a:spcAft>
              <a:defRPr sz="2400" i="1">
                <a:solidFill>
                  <a:schemeClr val="tx1"/>
                </a:solidFill>
                <a:latin typeface="Times New Roman" panose="02020603050405020304" pitchFamily="18" charset="0"/>
              </a:defRPr>
            </a:lvl9pPr>
          </a:lstStyle>
          <a:p>
            <a:fld id="{F70B2E17-E472-4623-B7EF-5FB32298F4ED}" type="slidenum">
              <a:rPr lang="de-DE" altLang="en-US" sz="1200" i="0">
                <a:cs typeface="Arial" panose="020B0604020202020204" pitchFamily="34" charset="0"/>
              </a:rPr>
              <a:pPr/>
              <a:t>43</a:t>
            </a:fld>
            <a:endParaRPr lang="de-DE" altLang="en-US" sz="1200" i="0">
              <a:cs typeface="Arial" panose="020B0604020202020204" pitchFamily="34" charset="0"/>
            </a:endParaRPr>
          </a:p>
        </p:txBody>
      </p:sp>
      <p:sp>
        <p:nvSpPr>
          <p:cNvPr id="48131" name="Text Box 1">
            <a:extLst>
              <a:ext uri="{FF2B5EF4-FFF2-40B4-BE49-F238E27FC236}">
                <a16:creationId xmlns:a16="http://schemas.microsoft.com/office/drawing/2014/main" id="{616BE17E-8E80-4259-B9B0-F4F90E4E582E}"/>
              </a:ext>
            </a:extLst>
          </p:cNvPr>
          <p:cNvSpPr txBox="1">
            <a:spLocks noChangeArrowheads="1"/>
          </p:cNvSpPr>
          <p:nvPr/>
        </p:nvSpPr>
        <p:spPr bwMode="auto">
          <a:xfrm>
            <a:off x="211138" y="298450"/>
            <a:ext cx="6176962" cy="4638675"/>
          </a:xfrm>
          <a:prstGeom prst="rect">
            <a:avLst/>
          </a:prstGeom>
          <a:solidFill>
            <a:srgbClr val="FFFFFF"/>
          </a:solidFill>
          <a:ln w="9525">
            <a:solidFill>
              <a:srgbClr val="000000"/>
            </a:solidFill>
            <a:miter lim="800000"/>
            <a:headEnd/>
            <a:tailEnd/>
          </a:ln>
        </p:spPr>
        <p:txBody>
          <a:bodyPr wrap="none" lIns="85990" tIns="42995" rIns="85990" bIns="42995"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48132" name="Rectangle 2">
            <a:extLst>
              <a:ext uri="{FF2B5EF4-FFF2-40B4-BE49-F238E27FC236}">
                <a16:creationId xmlns:a16="http://schemas.microsoft.com/office/drawing/2014/main" id="{12E2162F-EF97-4AC4-9E93-F702EBCB2DAF}"/>
              </a:ext>
            </a:extLst>
          </p:cNvPr>
          <p:cNvSpPr>
            <a:spLocks noGrp="1" noChangeArrowheads="1"/>
          </p:cNvSpPr>
          <p:nvPr>
            <p:ph type="body"/>
          </p:nvPr>
        </p:nvSpPr>
        <p:spPr>
          <a:xfrm>
            <a:off x="382588" y="5237163"/>
            <a:ext cx="5603875" cy="3759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lstStyle/>
          <a:p>
            <a:endParaRPr lang="en-US" altLang="en-US"/>
          </a:p>
        </p:txBody>
      </p:sp>
    </p:spTree>
    <p:extLst>
      <p:ext uri="{BB962C8B-B14F-4D97-AF65-F5344CB8AC3E}">
        <p14:creationId xmlns:p14="http://schemas.microsoft.com/office/powerpoint/2010/main" val="15698322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8">
            <a:extLst>
              <a:ext uri="{FF2B5EF4-FFF2-40B4-BE49-F238E27FC236}">
                <a16:creationId xmlns:a16="http://schemas.microsoft.com/office/drawing/2014/main" id="{7E4E0D17-E838-49C2-98B3-AB8CCDB3C20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03288">
              <a:defRPr sz="2400" i="1">
                <a:solidFill>
                  <a:schemeClr val="tx1"/>
                </a:solidFill>
                <a:latin typeface="Times New Roman" panose="02020603050405020304" pitchFamily="18" charset="0"/>
              </a:defRPr>
            </a:lvl1pPr>
            <a:lvl2pPr marL="742950" indent="-285750" defTabSz="903288">
              <a:defRPr sz="2400" i="1">
                <a:solidFill>
                  <a:schemeClr val="tx1"/>
                </a:solidFill>
                <a:latin typeface="Times New Roman" panose="02020603050405020304" pitchFamily="18" charset="0"/>
              </a:defRPr>
            </a:lvl2pPr>
            <a:lvl3pPr marL="1143000" indent="-228600" defTabSz="903288">
              <a:defRPr sz="2400" i="1">
                <a:solidFill>
                  <a:schemeClr val="tx1"/>
                </a:solidFill>
                <a:latin typeface="Times New Roman" panose="02020603050405020304" pitchFamily="18" charset="0"/>
              </a:defRPr>
            </a:lvl3pPr>
            <a:lvl4pPr marL="1600200" indent="-228600" defTabSz="903288">
              <a:defRPr sz="2400" i="1">
                <a:solidFill>
                  <a:schemeClr val="tx1"/>
                </a:solidFill>
                <a:latin typeface="Times New Roman" panose="02020603050405020304" pitchFamily="18" charset="0"/>
              </a:defRPr>
            </a:lvl4pPr>
            <a:lvl5pPr marL="2057400" indent="-228600" defTabSz="903288">
              <a:defRPr sz="2400" i="1">
                <a:solidFill>
                  <a:schemeClr val="tx1"/>
                </a:solidFill>
                <a:latin typeface="Times New Roman" panose="02020603050405020304" pitchFamily="18" charset="0"/>
              </a:defRPr>
            </a:lvl5pPr>
            <a:lvl6pPr marL="2514600" indent="-228600" defTabSz="903288"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903288"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903288"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903288" eaLnBrk="0" fontAlgn="base" hangingPunct="0">
              <a:spcBef>
                <a:spcPct val="0"/>
              </a:spcBef>
              <a:spcAft>
                <a:spcPct val="0"/>
              </a:spcAft>
              <a:defRPr sz="2400" i="1">
                <a:solidFill>
                  <a:schemeClr val="tx1"/>
                </a:solidFill>
                <a:latin typeface="Times New Roman" panose="02020603050405020304" pitchFamily="18" charset="0"/>
              </a:defRPr>
            </a:lvl9pPr>
          </a:lstStyle>
          <a:p>
            <a:fld id="{AA2B5642-2ACB-42E1-B900-C210E39811D1}" type="slidenum">
              <a:rPr lang="de-DE" altLang="en-US" sz="1200" i="0">
                <a:cs typeface="Arial" panose="020B0604020202020204" pitchFamily="34" charset="0"/>
              </a:rPr>
              <a:pPr/>
              <a:t>44</a:t>
            </a:fld>
            <a:endParaRPr lang="de-DE" altLang="en-US" sz="1200" i="0">
              <a:cs typeface="Arial" panose="020B0604020202020204" pitchFamily="34" charset="0"/>
            </a:endParaRPr>
          </a:p>
        </p:txBody>
      </p:sp>
      <p:sp>
        <p:nvSpPr>
          <p:cNvPr id="49155" name="Text Box 1">
            <a:extLst>
              <a:ext uri="{FF2B5EF4-FFF2-40B4-BE49-F238E27FC236}">
                <a16:creationId xmlns:a16="http://schemas.microsoft.com/office/drawing/2014/main" id="{A15425A8-88B2-455F-B79D-8927FA09D567}"/>
              </a:ext>
            </a:extLst>
          </p:cNvPr>
          <p:cNvSpPr txBox="1">
            <a:spLocks noChangeArrowheads="1"/>
          </p:cNvSpPr>
          <p:nvPr/>
        </p:nvSpPr>
        <p:spPr bwMode="auto">
          <a:xfrm>
            <a:off x="211138" y="298450"/>
            <a:ext cx="6176962" cy="4638675"/>
          </a:xfrm>
          <a:prstGeom prst="rect">
            <a:avLst/>
          </a:prstGeom>
          <a:solidFill>
            <a:srgbClr val="FFFFFF"/>
          </a:solidFill>
          <a:ln w="9525">
            <a:solidFill>
              <a:srgbClr val="000000"/>
            </a:solidFill>
            <a:miter lim="800000"/>
            <a:headEnd/>
            <a:tailEnd/>
          </a:ln>
        </p:spPr>
        <p:txBody>
          <a:bodyPr wrap="none" lIns="85990" tIns="42995" rIns="85990" bIns="42995"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49156" name="Rectangle 2">
            <a:extLst>
              <a:ext uri="{FF2B5EF4-FFF2-40B4-BE49-F238E27FC236}">
                <a16:creationId xmlns:a16="http://schemas.microsoft.com/office/drawing/2014/main" id="{1F861F8E-BDBB-4ED1-989D-9906F70A8A25}"/>
              </a:ext>
            </a:extLst>
          </p:cNvPr>
          <p:cNvSpPr>
            <a:spLocks noGrp="1" noChangeArrowheads="1"/>
          </p:cNvSpPr>
          <p:nvPr>
            <p:ph type="body"/>
          </p:nvPr>
        </p:nvSpPr>
        <p:spPr>
          <a:xfrm>
            <a:off x="382588" y="5237163"/>
            <a:ext cx="5603875" cy="3759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lstStyle/>
          <a:p>
            <a:endParaRPr lang="en-US" altLang="en-US"/>
          </a:p>
        </p:txBody>
      </p:sp>
    </p:spTree>
    <p:extLst>
      <p:ext uri="{BB962C8B-B14F-4D97-AF65-F5344CB8AC3E}">
        <p14:creationId xmlns:p14="http://schemas.microsoft.com/office/powerpoint/2010/main" val="40662095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8">
            <a:extLst>
              <a:ext uri="{FF2B5EF4-FFF2-40B4-BE49-F238E27FC236}">
                <a16:creationId xmlns:a16="http://schemas.microsoft.com/office/drawing/2014/main" id="{B0E91AA4-436A-48C2-8DC2-240CCDA9F16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03288">
              <a:defRPr sz="2400" i="1">
                <a:solidFill>
                  <a:schemeClr val="tx1"/>
                </a:solidFill>
                <a:latin typeface="Times New Roman" panose="02020603050405020304" pitchFamily="18" charset="0"/>
              </a:defRPr>
            </a:lvl1pPr>
            <a:lvl2pPr marL="742950" indent="-285750" defTabSz="903288">
              <a:defRPr sz="2400" i="1">
                <a:solidFill>
                  <a:schemeClr val="tx1"/>
                </a:solidFill>
                <a:latin typeface="Times New Roman" panose="02020603050405020304" pitchFamily="18" charset="0"/>
              </a:defRPr>
            </a:lvl2pPr>
            <a:lvl3pPr marL="1143000" indent="-228600" defTabSz="903288">
              <a:defRPr sz="2400" i="1">
                <a:solidFill>
                  <a:schemeClr val="tx1"/>
                </a:solidFill>
                <a:latin typeface="Times New Roman" panose="02020603050405020304" pitchFamily="18" charset="0"/>
              </a:defRPr>
            </a:lvl3pPr>
            <a:lvl4pPr marL="1600200" indent="-228600" defTabSz="903288">
              <a:defRPr sz="2400" i="1">
                <a:solidFill>
                  <a:schemeClr val="tx1"/>
                </a:solidFill>
                <a:latin typeface="Times New Roman" panose="02020603050405020304" pitchFamily="18" charset="0"/>
              </a:defRPr>
            </a:lvl4pPr>
            <a:lvl5pPr marL="2057400" indent="-228600" defTabSz="903288">
              <a:defRPr sz="2400" i="1">
                <a:solidFill>
                  <a:schemeClr val="tx1"/>
                </a:solidFill>
                <a:latin typeface="Times New Roman" panose="02020603050405020304" pitchFamily="18" charset="0"/>
              </a:defRPr>
            </a:lvl5pPr>
            <a:lvl6pPr marL="2514600" indent="-228600" defTabSz="903288"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903288"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903288"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903288" eaLnBrk="0" fontAlgn="base" hangingPunct="0">
              <a:spcBef>
                <a:spcPct val="0"/>
              </a:spcBef>
              <a:spcAft>
                <a:spcPct val="0"/>
              </a:spcAft>
              <a:defRPr sz="2400" i="1">
                <a:solidFill>
                  <a:schemeClr val="tx1"/>
                </a:solidFill>
                <a:latin typeface="Times New Roman" panose="02020603050405020304" pitchFamily="18" charset="0"/>
              </a:defRPr>
            </a:lvl9pPr>
          </a:lstStyle>
          <a:p>
            <a:fld id="{256B8E5F-0F8A-4B30-B2C2-FB804E45C662}" type="slidenum">
              <a:rPr lang="de-DE" altLang="en-US" sz="1200" i="0">
                <a:cs typeface="Arial" panose="020B0604020202020204" pitchFamily="34" charset="0"/>
              </a:rPr>
              <a:pPr/>
              <a:t>46</a:t>
            </a:fld>
            <a:endParaRPr lang="de-DE" altLang="en-US" sz="1200" i="0">
              <a:cs typeface="Arial" panose="020B0604020202020204" pitchFamily="34" charset="0"/>
            </a:endParaRPr>
          </a:p>
        </p:txBody>
      </p:sp>
      <p:sp>
        <p:nvSpPr>
          <p:cNvPr id="51203" name="Text Box 1">
            <a:extLst>
              <a:ext uri="{FF2B5EF4-FFF2-40B4-BE49-F238E27FC236}">
                <a16:creationId xmlns:a16="http://schemas.microsoft.com/office/drawing/2014/main" id="{F67FF7AA-3E91-4BDB-8B76-09F7BBF12D6B}"/>
              </a:ext>
            </a:extLst>
          </p:cNvPr>
          <p:cNvSpPr txBox="1">
            <a:spLocks noChangeArrowheads="1"/>
          </p:cNvSpPr>
          <p:nvPr/>
        </p:nvSpPr>
        <p:spPr bwMode="auto">
          <a:xfrm>
            <a:off x="211138" y="298450"/>
            <a:ext cx="6176962" cy="4638675"/>
          </a:xfrm>
          <a:prstGeom prst="rect">
            <a:avLst/>
          </a:prstGeom>
          <a:solidFill>
            <a:srgbClr val="FFFFFF"/>
          </a:solidFill>
          <a:ln w="9525">
            <a:solidFill>
              <a:srgbClr val="000000"/>
            </a:solidFill>
            <a:miter lim="800000"/>
            <a:headEnd/>
            <a:tailEnd/>
          </a:ln>
        </p:spPr>
        <p:txBody>
          <a:bodyPr wrap="none" lIns="85990" tIns="42995" rIns="85990" bIns="42995"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51204" name="Rectangle 2">
            <a:extLst>
              <a:ext uri="{FF2B5EF4-FFF2-40B4-BE49-F238E27FC236}">
                <a16:creationId xmlns:a16="http://schemas.microsoft.com/office/drawing/2014/main" id="{D7E5343F-8023-4184-8C4D-B949B5C98EDF}"/>
              </a:ext>
            </a:extLst>
          </p:cNvPr>
          <p:cNvSpPr>
            <a:spLocks noGrp="1" noChangeArrowheads="1"/>
          </p:cNvSpPr>
          <p:nvPr>
            <p:ph type="body"/>
          </p:nvPr>
        </p:nvSpPr>
        <p:spPr>
          <a:xfrm>
            <a:off x="382588" y="5237163"/>
            <a:ext cx="5603875" cy="3759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lstStyle/>
          <a:p>
            <a:endParaRPr lang="en-US" altLang="en-US"/>
          </a:p>
        </p:txBody>
      </p:sp>
    </p:spTree>
    <p:extLst>
      <p:ext uri="{BB962C8B-B14F-4D97-AF65-F5344CB8AC3E}">
        <p14:creationId xmlns:p14="http://schemas.microsoft.com/office/powerpoint/2010/main" val="33169289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8">
            <a:extLst>
              <a:ext uri="{FF2B5EF4-FFF2-40B4-BE49-F238E27FC236}">
                <a16:creationId xmlns:a16="http://schemas.microsoft.com/office/drawing/2014/main" id="{B0E91AA4-436A-48C2-8DC2-240CCDA9F16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03288">
              <a:defRPr sz="2400" i="1">
                <a:solidFill>
                  <a:schemeClr val="tx1"/>
                </a:solidFill>
                <a:latin typeface="Times New Roman" panose="02020603050405020304" pitchFamily="18" charset="0"/>
              </a:defRPr>
            </a:lvl1pPr>
            <a:lvl2pPr marL="742950" indent="-285750" defTabSz="903288">
              <a:defRPr sz="2400" i="1">
                <a:solidFill>
                  <a:schemeClr val="tx1"/>
                </a:solidFill>
                <a:latin typeface="Times New Roman" panose="02020603050405020304" pitchFamily="18" charset="0"/>
              </a:defRPr>
            </a:lvl2pPr>
            <a:lvl3pPr marL="1143000" indent="-228600" defTabSz="903288">
              <a:defRPr sz="2400" i="1">
                <a:solidFill>
                  <a:schemeClr val="tx1"/>
                </a:solidFill>
                <a:latin typeface="Times New Roman" panose="02020603050405020304" pitchFamily="18" charset="0"/>
              </a:defRPr>
            </a:lvl3pPr>
            <a:lvl4pPr marL="1600200" indent="-228600" defTabSz="903288">
              <a:defRPr sz="2400" i="1">
                <a:solidFill>
                  <a:schemeClr val="tx1"/>
                </a:solidFill>
                <a:latin typeface="Times New Roman" panose="02020603050405020304" pitchFamily="18" charset="0"/>
              </a:defRPr>
            </a:lvl4pPr>
            <a:lvl5pPr marL="2057400" indent="-228600" defTabSz="903288">
              <a:defRPr sz="2400" i="1">
                <a:solidFill>
                  <a:schemeClr val="tx1"/>
                </a:solidFill>
                <a:latin typeface="Times New Roman" panose="02020603050405020304" pitchFamily="18" charset="0"/>
              </a:defRPr>
            </a:lvl5pPr>
            <a:lvl6pPr marL="2514600" indent="-228600" defTabSz="903288"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903288"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903288"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903288" eaLnBrk="0" fontAlgn="base" hangingPunct="0">
              <a:spcBef>
                <a:spcPct val="0"/>
              </a:spcBef>
              <a:spcAft>
                <a:spcPct val="0"/>
              </a:spcAft>
              <a:defRPr sz="2400" i="1">
                <a:solidFill>
                  <a:schemeClr val="tx1"/>
                </a:solidFill>
                <a:latin typeface="Times New Roman" panose="02020603050405020304" pitchFamily="18" charset="0"/>
              </a:defRPr>
            </a:lvl9pPr>
          </a:lstStyle>
          <a:p>
            <a:fld id="{256B8E5F-0F8A-4B30-B2C2-FB804E45C662}" type="slidenum">
              <a:rPr lang="de-DE" altLang="en-US" sz="1200" i="0">
                <a:cs typeface="Arial" panose="020B0604020202020204" pitchFamily="34" charset="0"/>
              </a:rPr>
              <a:pPr/>
              <a:t>47</a:t>
            </a:fld>
            <a:endParaRPr lang="de-DE" altLang="en-US" sz="1200" i="0">
              <a:cs typeface="Arial" panose="020B0604020202020204" pitchFamily="34" charset="0"/>
            </a:endParaRPr>
          </a:p>
        </p:txBody>
      </p:sp>
      <p:sp>
        <p:nvSpPr>
          <p:cNvPr id="51203" name="Text Box 1">
            <a:extLst>
              <a:ext uri="{FF2B5EF4-FFF2-40B4-BE49-F238E27FC236}">
                <a16:creationId xmlns:a16="http://schemas.microsoft.com/office/drawing/2014/main" id="{F67FF7AA-3E91-4BDB-8B76-09F7BBF12D6B}"/>
              </a:ext>
            </a:extLst>
          </p:cNvPr>
          <p:cNvSpPr txBox="1">
            <a:spLocks noChangeArrowheads="1"/>
          </p:cNvSpPr>
          <p:nvPr/>
        </p:nvSpPr>
        <p:spPr bwMode="auto">
          <a:xfrm>
            <a:off x="211138" y="298450"/>
            <a:ext cx="6176962" cy="4638675"/>
          </a:xfrm>
          <a:prstGeom prst="rect">
            <a:avLst/>
          </a:prstGeom>
          <a:solidFill>
            <a:srgbClr val="FFFFFF"/>
          </a:solidFill>
          <a:ln w="9525">
            <a:solidFill>
              <a:srgbClr val="000000"/>
            </a:solidFill>
            <a:miter lim="800000"/>
            <a:headEnd/>
            <a:tailEnd/>
          </a:ln>
        </p:spPr>
        <p:txBody>
          <a:bodyPr wrap="none" lIns="85990" tIns="42995" rIns="85990" bIns="42995"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51204" name="Rectangle 2">
            <a:extLst>
              <a:ext uri="{FF2B5EF4-FFF2-40B4-BE49-F238E27FC236}">
                <a16:creationId xmlns:a16="http://schemas.microsoft.com/office/drawing/2014/main" id="{D7E5343F-8023-4184-8C4D-B949B5C98EDF}"/>
              </a:ext>
            </a:extLst>
          </p:cNvPr>
          <p:cNvSpPr>
            <a:spLocks noGrp="1" noChangeArrowheads="1"/>
          </p:cNvSpPr>
          <p:nvPr>
            <p:ph type="body"/>
          </p:nvPr>
        </p:nvSpPr>
        <p:spPr>
          <a:xfrm>
            <a:off x="382588" y="5237163"/>
            <a:ext cx="5603875" cy="3759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lstStyle/>
          <a:p>
            <a:endParaRPr lang="en-US" altLang="en-US"/>
          </a:p>
        </p:txBody>
      </p:sp>
    </p:spTree>
    <p:extLst>
      <p:ext uri="{BB962C8B-B14F-4D97-AF65-F5344CB8AC3E}">
        <p14:creationId xmlns:p14="http://schemas.microsoft.com/office/powerpoint/2010/main" val="12073428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54</a:t>
            </a:fld>
            <a:endParaRPr lang="de-DE" altLang="de-DE"/>
          </a:p>
        </p:txBody>
      </p:sp>
    </p:spTree>
    <p:extLst>
      <p:ext uri="{BB962C8B-B14F-4D97-AF65-F5344CB8AC3E}">
        <p14:creationId xmlns:p14="http://schemas.microsoft.com/office/powerpoint/2010/main" val="451574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8">
            <a:extLst>
              <a:ext uri="{FF2B5EF4-FFF2-40B4-BE49-F238E27FC236}">
                <a16:creationId xmlns:a16="http://schemas.microsoft.com/office/drawing/2014/main" id="{7E4E0D17-E838-49C2-98B3-AB8CCDB3C20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03288">
              <a:defRPr sz="2400" i="1">
                <a:solidFill>
                  <a:schemeClr val="tx1"/>
                </a:solidFill>
                <a:latin typeface="Times New Roman" panose="02020603050405020304" pitchFamily="18" charset="0"/>
              </a:defRPr>
            </a:lvl1pPr>
            <a:lvl2pPr marL="742950" indent="-285750" defTabSz="903288">
              <a:defRPr sz="2400" i="1">
                <a:solidFill>
                  <a:schemeClr val="tx1"/>
                </a:solidFill>
                <a:latin typeface="Times New Roman" panose="02020603050405020304" pitchFamily="18" charset="0"/>
              </a:defRPr>
            </a:lvl2pPr>
            <a:lvl3pPr marL="1143000" indent="-228600" defTabSz="903288">
              <a:defRPr sz="2400" i="1">
                <a:solidFill>
                  <a:schemeClr val="tx1"/>
                </a:solidFill>
                <a:latin typeface="Times New Roman" panose="02020603050405020304" pitchFamily="18" charset="0"/>
              </a:defRPr>
            </a:lvl3pPr>
            <a:lvl4pPr marL="1600200" indent="-228600" defTabSz="903288">
              <a:defRPr sz="2400" i="1">
                <a:solidFill>
                  <a:schemeClr val="tx1"/>
                </a:solidFill>
                <a:latin typeface="Times New Roman" panose="02020603050405020304" pitchFamily="18" charset="0"/>
              </a:defRPr>
            </a:lvl4pPr>
            <a:lvl5pPr marL="2057400" indent="-228600" defTabSz="903288">
              <a:defRPr sz="2400" i="1">
                <a:solidFill>
                  <a:schemeClr val="tx1"/>
                </a:solidFill>
                <a:latin typeface="Times New Roman" panose="02020603050405020304" pitchFamily="18" charset="0"/>
              </a:defRPr>
            </a:lvl5pPr>
            <a:lvl6pPr marL="2514600" indent="-228600" defTabSz="903288"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903288"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903288"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903288" eaLnBrk="0" fontAlgn="base" hangingPunct="0">
              <a:spcBef>
                <a:spcPct val="0"/>
              </a:spcBef>
              <a:spcAft>
                <a:spcPct val="0"/>
              </a:spcAft>
              <a:defRPr sz="2400" i="1">
                <a:solidFill>
                  <a:schemeClr val="tx1"/>
                </a:solidFill>
                <a:latin typeface="Times New Roman" panose="02020603050405020304" pitchFamily="18" charset="0"/>
              </a:defRPr>
            </a:lvl9pPr>
          </a:lstStyle>
          <a:p>
            <a:fld id="{AA2B5642-2ACB-42E1-B900-C210E39811D1}" type="slidenum">
              <a:rPr lang="de-DE" altLang="en-US" sz="1200" i="0">
                <a:cs typeface="Arial" panose="020B0604020202020204" pitchFamily="34" charset="0"/>
              </a:rPr>
              <a:pPr/>
              <a:t>9</a:t>
            </a:fld>
            <a:endParaRPr lang="de-DE" altLang="en-US" sz="1200" i="0">
              <a:cs typeface="Arial" panose="020B0604020202020204" pitchFamily="34" charset="0"/>
            </a:endParaRPr>
          </a:p>
        </p:txBody>
      </p:sp>
      <p:sp>
        <p:nvSpPr>
          <p:cNvPr id="49155" name="Text Box 1">
            <a:extLst>
              <a:ext uri="{FF2B5EF4-FFF2-40B4-BE49-F238E27FC236}">
                <a16:creationId xmlns:a16="http://schemas.microsoft.com/office/drawing/2014/main" id="{A15425A8-88B2-455F-B79D-8927FA09D567}"/>
              </a:ext>
            </a:extLst>
          </p:cNvPr>
          <p:cNvSpPr txBox="1">
            <a:spLocks noChangeArrowheads="1"/>
          </p:cNvSpPr>
          <p:nvPr/>
        </p:nvSpPr>
        <p:spPr bwMode="auto">
          <a:xfrm>
            <a:off x="211138" y="298450"/>
            <a:ext cx="6176962" cy="4638675"/>
          </a:xfrm>
          <a:prstGeom prst="rect">
            <a:avLst/>
          </a:prstGeom>
          <a:solidFill>
            <a:srgbClr val="FFFFFF"/>
          </a:solidFill>
          <a:ln w="9525">
            <a:solidFill>
              <a:srgbClr val="000000"/>
            </a:solidFill>
            <a:miter lim="800000"/>
            <a:headEnd/>
            <a:tailEnd/>
          </a:ln>
        </p:spPr>
        <p:txBody>
          <a:bodyPr wrap="none" lIns="85990" tIns="42995" rIns="85990" bIns="42995"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49156" name="Rectangle 2">
            <a:extLst>
              <a:ext uri="{FF2B5EF4-FFF2-40B4-BE49-F238E27FC236}">
                <a16:creationId xmlns:a16="http://schemas.microsoft.com/office/drawing/2014/main" id="{1F861F8E-BDBB-4ED1-989D-9906F70A8A25}"/>
              </a:ext>
            </a:extLst>
          </p:cNvPr>
          <p:cNvSpPr>
            <a:spLocks noGrp="1" noChangeArrowheads="1"/>
          </p:cNvSpPr>
          <p:nvPr>
            <p:ph type="body"/>
          </p:nvPr>
        </p:nvSpPr>
        <p:spPr>
          <a:xfrm>
            <a:off x="382588" y="5237163"/>
            <a:ext cx="5603875" cy="3759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55</a:t>
            </a:fld>
            <a:endParaRPr lang="de-DE" altLang="de-DE"/>
          </a:p>
        </p:txBody>
      </p:sp>
    </p:spTree>
    <p:extLst>
      <p:ext uri="{BB962C8B-B14F-4D97-AF65-F5344CB8AC3E}">
        <p14:creationId xmlns:p14="http://schemas.microsoft.com/office/powerpoint/2010/main" val="29280470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56</a:t>
            </a:fld>
            <a:endParaRPr lang="de-DE" altLang="de-DE"/>
          </a:p>
        </p:txBody>
      </p:sp>
    </p:spTree>
    <p:extLst>
      <p:ext uri="{BB962C8B-B14F-4D97-AF65-F5344CB8AC3E}">
        <p14:creationId xmlns:p14="http://schemas.microsoft.com/office/powerpoint/2010/main" val="25139024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57</a:t>
            </a:fld>
            <a:endParaRPr lang="de-DE" altLang="de-DE"/>
          </a:p>
        </p:txBody>
      </p:sp>
    </p:spTree>
    <p:extLst>
      <p:ext uri="{BB962C8B-B14F-4D97-AF65-F5344CB8AC3E}">
        <p14:creationId xmlns:p14="http://schemas.microsoft.com/office/powerpoint/2010/main" val="27919655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58</a:t>
            </a:fld>
            <a:endParaRPr lang="de-DE" altLang="de-DE"/>
          </a:p>
        </p:txBody>
      </p:sp>
    </p:spTree>
    <p:extLst>
      <p:ext uri="{BB962C8B-B14F-4D97-AF65-F5344CB8AC3E}">
        <p14:creationId xmlns:p14="http://schemas.microsoft.com/office/powerpoint/2010/main" val="32177289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59</a:t>
            </a:fld>
            <a:endParaRPr lang="de-DE" altLang="de-DE"/>
          </a:p>
        </p:txBody>
      </p:sp>
    </p:spTree>
    <p:extLst>
      <p:ext uri="{BB962C8B-B14F-4D97-AF65-F5344CB8AC3E}">
        <p14:creationId xmlns:p14="http://schemas.microsoft.com/office/powerpoint/2010/main" val="18256560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60</a:t>
            </a:fld>
            <a:endParaRPr lang="de-DE" altLang="de-DE"/>
          </a:p>
        </p:txBody>
      </p:sp>
    </p:spTree>
    <p:extLst>
      <p:ext uri="{BB962C8B-B14F-4D97-AF65-F5344CB8AC3E}">
        <p14:creationId xmlns:p14="http://schemas.microsoft.com/office/powerpoint/2010/main" val="3042698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61</a:t>
            </a:fld>
            <a:endParaRPr lang="de-DE" altLang="de-DE"/>
          </a:p>
        </p:txBody>
      </p:sp>
    </p:spTree>
    <p:extLst>
      <p:ext uri="{BB962C8B-B14F-4D97-AF65-F5344CB8AC3E}">
        <p14:creationId xmlns:p14="http://schemas.microsoft.com/office/powerpoint/2010/main" val="8575681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62</a:t>
            </a:fld>
            <a:endParaRPr lang="de-DE" altLang="de-DE"/>
          </a:p>
        </p:txBody>
      </p:sp>
    </p:spTree>
    <p:extLst>
      <p:ext uri="{BB962C8B-B14F-4D97-AF65-F5344CB8AC3E}">
        <p14:creationId xmlns:p14="http://schemas.microsoft.com/office/powerpoint/2010/main" val="18902780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63</a:t>
            </a:fld>
            <a:endParaRPr lang="de-DE" altLang="de-DE"/>
          </a:p>
        </p:txBody>
      </p:sp>
    </p:spTree>
    <p:extLst>
      <p:ext uri="{BB962C8B-B14F-4D97-AF65-F5344CB8AC3E}">
        <p14:creationId xmlns:p14="http://schemas.microsoft.com/office/powerpoint/2010/main" val="17091839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64</a:t>
            </a:fld>
            <a:endParaRPr lang="de-DE" altLang="de-DE"/>
          </a:p>
        </p:txBody>
      </p:sp>
    </p:spTree>
    <p:extLst>
      <p:ext uri="{BB962C8B-B14F-4D97-AF65-F5344CB8AC3E}">
        <p14:creationId xmlns:p14="http://schemas.microsoft.com/office/powerpoint/2010/main" val="1530964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8">
            <a:extLst>
              <a:ext uri="{FF2B5EF4-FFF2-40B4-BE49-F238E27FC236}">
                <a16:creationId xmlns:a16="http://schemas.microsoft.com/office/drawing/2014/main" id="{45E4A78E-C727-4C3F-9045-6579C074114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03288">
              <a:defRPr sz="2400" i="1">
                <a:solidFill>
                  <a:schemeClr val="tx1"/>
                </a:solidFill>
                <a:latin typeface="Times New Roman" panose="02020603050405020304" pitchFamily="18" charset="0"/>
              </a:defRPr>
            </a:lvl1pPr>
            <a:lvl2pPr marL="742950" indent="-285750" defTabSz="903288">
              <a:defRPr sz="2400" i="1">
                <a:solidFill>
                  <a:schemeClr val="tx1"/>
                </a:solidFill>
                <a:latin typeface="Times New Roman" panose="02020603050405020304" pitchFamily="18" charset="0"/>
              </a:defRPr>
            </a:lvl2pPr>
            <a:lvl3pPr marL="1143000" indent="-228600" defTabSz="903288">
              <a:defRPr sz="2400" i="1">
                <a:solidFill>
                  <a:schemeClr val="tx1"/>
                </a:solidFill>
                <a:latin typeface="Times New Roman" panose="02020603050405020304" pitchFamily="18" charset="0"/>
              </a:defRPr>
            </a:lvl3pPr>
            <a:lvl4pPr marL="1600200" indent="-228600" defTabSz="903288">
              <a:defRPr sz="2400" i="1">
                <a:solidFill>
                  <a:schemeClr val="tx1"/>
                </a:solidFill>
                <a:latin typeface="Times New Roman" panose="02020603050405020304" pitchFamily="18" charset="0"/>
              </a:defRPr>
            </a:lvl4pPr>
            <a:lvl5pPr marL="2057400" indent="-228600" defTabSz="903288">
              <a:defRPr sz="2400" i="1">
                <a:solidFill>
                  <a:schemeClr val="tx1"/>
                </a:solidFill>
                <a:latin typeface="Times New Roman" panose="02020603050405020304" pitchFamily="18" charset="0"/>
              </a:defRPr>
            </a:lvl5pPr>
            <a:lvl6pPr marL="2514600" indent="-228600" defTabSz="903288"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903288"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903288"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903288" eaLnBrk="0" fontAlgn="base" hangingPunct="0">
              <a:spcBef>
                <a:spcPct val="0"/>
              </a:spcBef>
              <a:spcAft>
                <a:spcPct val="0"/>
              </a:spcAft>
              <a:defRPr sz="2400" i="1">
                <a:solidFill>
                  <a:schemeClr val="tx1"/>
                </a:solidFill>
                <a:latin typeface="Times New Roman" panose="02020603050405020304" pitchFamily="18" charset="0"/>
              </a:defRPr>
            </a:lvl9pPr>
          </a:lstStyle>
          <a:p>
            <a:fld id="{C178F950-72FF-413C-80B3-4620B1A21A0F}" type="slidenum">
              <a:rPr lang="de-DE" altLang="en-US" sz="1200" i="0">
                <a:cs typeface="Arial" panose="020B0604020202020204" pitchFamily="34" charset="0"/>
              </a:rPr>
              <a:pPr/>
              <a:t>11</a:t>
            </a:fld>
            <a:endParaRPr lang="de-DE" altLang="en-US" sz="1200" i="0">
              <a:cs typeface="Arial" panose="020B0604020202020204" pitchFamily="34" charset="0"/>
            </a:endParaRPr>
          </a:p>
        </p:txBody>
      </p:sp>
      <p:sp>
        <p:nvSpPr>
          <p:cNvPr id="47107" name="Text Box 1">
            <a:extLst>
              <a:ext uri="{FF2B5EF4-FFF2-40B4-BE49-F238E27FC236}">
                <a16:creationId xmlns:a16="http://schemas.microsoft.com/office/drawing/2014/main" id="{F718B16E-3590-40F9-BDE0-D08B0976BC0F}"/>
              </a:ext>
            </a:extLst>
          </p:cNvPr>
          <p:cNvSpPr txBox="1">
            <a:spLocks noChangeArrowheads="1"/>
          </p:cNvSpPr>
          <p:nvPr/>
        </p:nvSpPr>
        <p:spPr bwMode="auto">
          <a:xfrm>
            <a:off x="211138" y="298450"/>
            <a:ext cx="6176962" cy="4638675"/>
          </a:xfrm>
          <a:prstGeom prst="rect">
            <a:avLst/>
          </a:prstGeom>
          <a:solidFill>
            <a:srgbClr val="FFFFFF"/>
          </a:solidFill>
          <a:ln w="9525">
            <a:solidFill>
              <a:srgbClr val="000000"/>
            </a:solidFill>
            <a:miter lim="800000"/>
            <a:headEnd/>
            <a:tailEnd/>
          </a:ln>
        </p:spPr>
        <p:txBody>
          <a:bodyPr wrap="none" lIns="85990" tIns="42995" rIns="85990" bIns="42995"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47108" name="Rectangle 2">
            <a:extLst>
              <a:ext uri="{FF2B5EF4-FFF2-40B4-BE49-F238E27FC236}">
                <a16:creationId xmlns:a16="http://schemas.microsoft.com/office/drawing/2014/main" id="{FD2A102E-E56E-45A3-9D83-A78709C76919}"/>
              </a:ext>
            </a:extLst>
          </p:cNvPr>
          <p:cNvSpPr>
            <a:spLocks noGrp="1" noChangeArrowheads="1"/>
          </p:cNvSpPr>
          <p:nvPr>
            <p:ph type="body"/>
          </p:nvPr>
        </p:nvSpPr>
        <p:spPr>
          <a:xfrm>
            <a:off x="382588" y="5237163"/>
            <a:ext cx="5603875" cy="3759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lstStyle/>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de-DE" sz="1200" b="0" kern="1200" dirty="0">
                <a:solidFill>
                  <a:schemeClr val="tx1"/>
                </a:solidFill>
                <a:latin typeface="Arial" panose="020B0604020202020204" pitchFamily="34" charset="0"/>
                <a:ea typeface="+mn-ea"/>
                <a:cs typeface="+mn-cs"/>
              </a:rPr>
              <a:t>Industrie A vermeidet zusätzlich 26.123 t CO</a:t>
            </a:r>
            <a:r>
              <a:rPr lang="de-DE" sz="1200" b="0" kern="1200" baseline="-25000" dirty="0">
                <a:solidFill>
                  <a:schemeClr val="tx1"/>
                </a:solidFill>
                <a:latin typeface="Arial" panose="020B0604020202020204" pitchFamily="34" charset="0"/>
                <a:ea typeface="+mn-ea"/>
                <a:cs typeface="+mn-cs"/>
              </a:rPr>
              <a:t>2</a:t>
            </a:r>
            <a:r>
              <a:rPr lang="de-DE" sz="1200" b="0" kern="1200" dirty="0">
                <a:solidFill>
                  <a:schemeClr val="tx1"/>
                </a:solidFill>
                <a:latin typeface="Arial" panose="020B0604020202020204" pitchFamily="34" charset="0"/>
                <a:ea typeface="+mn-ea"/>
                <a:cs typeface="+mn-cs"/>
              </a:rPr>
              <a:t> und würde die dadurch nicht benötigten Zertifikate an Industrie B zu einem Preis von 28,88 Euro/t verkaufen</a:t>
            </a:r>
            <a:endParaRPr kumimoji="0" lang="de-DE" sz="1200" b="0" i="0" u="none" strike="noStrike" kern="1200" cap="none" normalizeH="0" baseline="0" dirty="0">
              <a:ln>
                <a:noFill/>
              </a:ln>
              <a:solidFill>
                <a:schemeClr val="tx1"/>
              </a:solidFill>
              <a:effectLst/>
              <a:latin typeface="Arial" panose="020B0604020202020204" pitchFamily="34" charset="0"/>
              <a:ea typeface="+mn-ea"/>
              <a:cs typeface="+mn-cs"/>
            </a:endParaRPr>
          </a:p>
          <a:p>
            <a:endParaRPr lang="de-DE" dirty="0"/>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65</a:t>
            </a:fld>
            <a:endParaRPr lang="de-DE" altLang="de-DE"/>
          </a:p>
        </p:txBody>
      </p:sp>
    </p:spTree>
    <p:extLst>
      <p:ext uri="{BB962C8B-B14F-4D97-AF65-F5344CB8AC3E}">
        <p14:creationId xmlns:p14="http://schemas.microsoft.com/office/powerpoint/2010/main" val="193971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8">
            <a:extLst>
              <a:ext uri="{FF2B5EF4-FFF2-40B4-BE49-F238E27FC236}">
                <a16:creationId xmlns:a16="http://schemas.microsoft.com/office/drawing/2014/main" id="{5F3844BB-3E07-466F-87E0-4FC73FD84F3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03288">
              <a:defRPr sz="2400" i="1">
                <a:solidFill>
                  <a:schemeClr val="tx1"/>
                </a:solidFill>
                <a:latin typeface="Times New Roman" panose="02020603050405020304" pitchFamily="18" charset="0"/>
              </a:defRPr>
            </a:lvl1pPr>
            <a:lvl2pPr marL="742950" indent="-285750" defTabSz="903288">
              <a:defRPr sz="2400" i="1">
                <a:solidFill>
                  <a:schemeClr val="tx1"/>
                </a:solidFill>
                <a:latin typeface="Times New Roman" panose="02020603050405020304" pitchFamily="18" charset="0"/>
              </a:defRPr>
            </a:lvl2pPr>
            <a:lvl3pPr marL="1143000" indent="-228600" defTabSz="903288">
              <a:defRPr sz="2400" i="1">
                <a:solidFill>
                  <a:schemeClr val="tx1"/>
                </a:solidFill>
                <a:latin typeface="Times New Roman" panose="02020603050405020304" pitchFamily="18" charset="0"/>
              </a:defRPr>
            </a:lvl3pPr>
            <a:lvl4pPr marL="1600200" indent="-228600" defTabSz="903288">
              <a:defRPr sz="2400" i="1">
                <a:solidFill>
                  <a:schemeClr val="tx1"/>
                </a:solidFill>
                <a:latin typeface="Times New Roman" panose="02020603050405020304" pitchFamily="18" charset="0"/>
              </a:defRPr>
            </a:lvl4pPr>
            <a:lvl5pPr marL="2057400" indent="-228600" defTabSz="903288">
              <a:defRPr sz="2400" i="1">
                <a:solidFill>
                  <a:schemeClr val="tx1"/>
                </a:solidFill>
                <a:latin typeface="Times New Roman" panose="02020603050405020304" pitchFamily="18" charset="0"/>
              </a:defRPr>
            </a:lvl5pPr>
            <a:lvl6pPr marL="2514600" indent="-228600" defTabSz="903288"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903288"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903288"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903288" eaLnBrk="0" fontAlgn="base" hangingPunct="0">
              <a:spcBef>
                <a:spcPct val="0"/>
              </a:spcBef>
              <a:spcAft>
                <a:spcPct val="0"/>
              </a:spcAft>
              <a:defRPr sz="2400" i="1">
                <a:solidFill>
                  <a:schemeClr val="tx1"/>
                </a:solidFill>
                <a:latin typeface="Times New Roman" panose="02020603050405020304" pitchFamily="18" charset="0"/>
              </a:defRPr>
            </a:lvl9pPr>
          </a:lstStyle>
          <a:p>
            <a:fld id="{6354330B-D47A-4CDC-B6A1-882D3AB7BDF0}" type="slidenum">
              <a:rPr lang="de-DE" altLang="en-US" sz="1200" i="0">
                <a:cs typeface="Arial" panose="020B0604020202020204" pitchFamily="34" charset="0"/>
              </a:rPr>
              <a:pPr/>
              <a:t>12</a:t>
            </a:fld>
            <a:endParaRPr lang="de-DE" altLang="en-US" sz="1200" i="0">
              <a:cs typeface="Arial" panose="020B0604020202020204" pitchFamily="34" charset="0"/>
            </a:endParaRPr>
          </a:p>
        </p:txBody>
      </p:sp>
      <p:sp>
        <p:nvSpPr>
          <p:cNvPr id="54275" name="Text Box 1">
            <a:extLst>
              <a:ext uri="{FF2B5EF4-FFF2-40B4-BE49-F238E27FC236}">
                <a16:creationId xmlns:a16="http://schemas.microsoft.com/office/drawing/2014/main" id="{CB62036F-D301-4744-803D-97D0BA93D375}"/>
              </a:ext>
            </a:extLst>
          </p:cNvPr>
          <p:cNvSpPr txBox="1">
            <a:spLocks noChangeArrowheads="1"/>
          </p:cNvSpPr>
          <p:nvPr/>
        </p:nvSpPr>
        <p:spPr bwMode="auto">
          <a:xfrm>
            <a:off x="211138" y="298450"/>
            <a:ext cx="6176962" cy="4638675"/>
          </a:xfrm>
          <a:prstGeom prst="rect">
            <a:avLst/>
          </a:prstGeom>
          <a:solidFill>
            <a:srgbClr val="FFFFFF"/>
          </a:solidFill>
          <a:ln w="9525">
            <a:solidFill>
              <a:srgbClr val="000000"/>
            </a:solidFill>
            <a:miter lim="800000"/>
            <a:headEnd/>
            <a:tailEnd/>
          </a:ln>
        </p:spPr>
        <p:txBody>
          <a:bodyPr wrap="none" lIns="85990" tIns="42995" rIns="85990" bIns="42995"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54276" name="Rectangle 2">
            <a:extLst>
              <a:ext uri="{FF2B5EF4-FFF2-40B4-BE49-F238E27FC236}">
                <a16:creationId xmlns:a16="http://schemas.microsoft.com/office/drawing/2014/main" id="{050243D0-7887-4435-857D-53872A502813}"/>
              </a:ext>
            </a:extLst>
          </p:cNvPr>
          <p:cNvSpPr>
            <a:spLocks noGrp="1" noChangeArrowheads="1"/>
          </p:cNvSpPr>
          <p:nvPr>
            <p:ph type="body"/>
          </p:nvPr>
        </p:nvSpPr>
        <p:spPr>
          <a:xfrm>
            <a:off x="382588" y="5237163"/>
            <a:ext cx="5603875" cy="3759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8">
            <a:extLst>
              <a:ext uri="{FF2B5EF4-FFF2-40B4-BE49-F238E27FC236}">
                <a16:creationId xmlns:a16="http://schemas.microsoft.com/office/drawing/2014/main" id="{44697331-197D-4616-8DB1-31A3251A565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03288">
              <a:defRPr sz="2400" i="1">
                <a:solidFill>
                  <a:schemeClr val="tx1"/>
                </a:solidFill>
                <a:latin typeface="Times New Roman" panose="02020603050405020304" pitchFamily="18" charset="0"/>
              </a:defRPr>
            </a:lvl1pPr>
            <a:lvl2pPr marL="742950" indent="-285750" defTabSz="903288">
              <a:defRPr sz="2400" i="1">
                <a:solidFill>
                  <a:schemeClr val="tx1"/>
                </a:solidFill>
                <a:latin typeface="Times New Roman" panose="02020603050405020304" pitchFamily="18" charset="0"/>
              </a:defRPr>
            </a:lvl2pPr>
            <a:lvl3pPr marL="1143000" indent="-228600" defTabSz="903288">
              <a:defRPr sz="2400" i="1">
                <a:solidFill>
                  <a:schemeClr val="tx1"/>
                </a:solidFill>
                <a:latin typeface="Times New Roman" panose="02020603050405020304" pitchFamily="18" charset="0"/>
              </a:defRPr>
            </a:lvl3pPr>
            <a:lvl4pPr marL="1600200" indent="-228600" defTabSz="903288">
              <a:defRPr sz="2400" i="1">
                <a:solidFill>
                  <a:schemeClr val="tx1"/>
                </a:solidFill>
                <a:latin typeface="Times New Roman" panose="02020603050405020304" pitchFamily="18" charset="0"/>
              </a:defRPr>
            </a:lvl4pPr>
            <a:lvl5pPr marL="2057400" indent="-228600" defTabSz="903288">
              <a:defRPr sz="2400" i="1">
                <a:solidFill>
                  <a:schemeClr val="tx1"/>
                </a:solidFill>
                <a:latin typeface="Times New Roman" panose="02020603050405020304" pitchFamily="18" charset="0"/>
              </a:defRPr>
            </a:lvl5pPr>
            <a:lvl6pPr marL="2514600" indent="-228600" defTabSz="903288"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903288"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903288"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903288" eaLnBrk="0" fontAlgn="base" hangingPunct="0">
              <a:spcBef>
                <a:spcPct val="0"/>
              </a:spcBef>
              <a:spcAft>
                <a:spcPct val="0"/>
              </a:spcAft>
              <a:defRPr sz="2400" i="1">
                <a:solidFill>
                  <a:schemeClr val="tx1"/>
                </a:solidFill>
                <a:latin typeface="Times New Roman" panose="02020603050405020304" pitchFamily="18" charset="0"/>
              </a:defRPr>
            </a:lvl9pPr>
          </a:lstStyle>
          <a:p>
            <a:fld id="{08365600-C620-4DB8-8E19-FAB9117A5F9A}" type="slidenum">
              <a:rPr lang="de-DE" altLang="en-US" sz="1200" i="0">
                <a:cs typeface="Arial" panose="020B0604020202020204" pitchFamily="34" charset="0"/>
              </a:rPr>
              <a:pPr/>
              <a:t>13</a:t>
            </a:fld>
            <a:endParaRPr lang="de-DE" altLang="en-US" sz="1200" i="0">
              <a:cs typeface="Arial" panose="020B0604020202020204" pitchFamily="34" charset="0"/>
            </a:endParaRPr>
          </a:p>
        </p:txBody>
      </p:sp>
      <p:sp>
        <p:nvSpPr>
          <p:cNvPr id="50179" name="Text Box 1">
            <a:extLst>
              <a:ext uri="{FF2B5EF4-FFF2-40B4-BE49-F238E27FC236}">
                <a16:creationId xmlns:a16="http://schemas.microsoft.com/office/drawing/2014/main" id="{F574EAFF-13B2-429A-9852-4672E1546BAC}"/>
              </a:ext>
            </a:extLst>
          </p:cNvPr>
          <p:cNvSpPr txBox="1">
            <a:spLocks noChangeArrowheads="1"/>
          </p:cNvSpPr>
          <p:nvPr/>
        </p:nvSpPr>
        <p:spPr bwMode="auto">
          <a:xfrm>
            <a:off x="211138" y="298450"/>
            <a:ext cx="6176962" cy="4638675"/>
          </a:xfrm>
          <a:prstGeom prst="rect">
            <a:avLst/>
          </a:prstGeom>
          <a:solidFill>
            <a:srgbClr val="FFFFFF"/>
          </a:solidFill>
          <a:ln w="9525">
            <a:solidFill>
              <a:srgbClr val="000000"/>
            </a:solidFill>
            <a:miter lim="800000"/>
            <a:headEnd/>
            <a:tailEnd/>
          </a:ln>
        </p:spPr>
        <p:txBody>
          <a:bodyPr wrap="none" lIns="85990" tIns="42995" rIns="85990" bIns="42995"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50180" name="Rectangle 2">
            <a:extLst>
              <a:ext uri="{FF2B5EF4-FFF2-40B4-BE49-F238E27FC236}">
                <a16:creationId xmlns:a16="http://schemas.microsoft.com/office/drawing/2014/main" id="{FF903C72-64B9-4D03-84D4-EA5EBC9F1E43}"/>
              </a:ext>
            </a:extLst>
          </p:cNvPr>
          <p:cNvSpPr>
            <a:spLocks noGrp="1" noChangeArrowheads="1"/>
          </p:cNvSpPr>
          <p:nvPr>
            <p:ph type="body"/>
          </p:nvPr>
        </p:nvSpPr>
        <p:spPr>
          <a:xfrm>
            <a:off x="382588" y="5237163"/>
            <a:ext cx="5603875" cy="3759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lstStyle/>
          <a:p>
            <a:endParaRPr lang="en-US" altLang="en-US"/>
          </a:p>
        </p:txBody>
      </p:sp>
    </p:spTree>
    <p:extLst>
      <p:ext uri="{BB962C8B-B14F-4D97-AF65-F5344CB8AC3E}">
        <p14:creationId xmlns:p14="http://schemas.microsoft.com/office/powerpoint/2010/main" val="1880684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8">
            <a:extLst>
              <a:ext uri="{FF2B5EF4-FFF2-40B4-BE49-F238E27FC236}">
                <a16:creationId xmlns:a16="http://schemas.microsoft.com/office/drawing/2014/main" id="{B0E91AA4-436A-48C2-8DC2-240CCDA9F16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03288">
              <a:defRPr sz="2400" i="1">
                <a:solidFill>
                  <a:schemeClr val="tx1"/>
                </a:solidFill>
                <a:latin typeface="Times New Roman" panose="02020603050405020304" pitchFamily="18" charset="0"/>
              </a:defRPr>
            </a:lvl1pPr>
            <a:lvl2pPr marL="742950" indent="-285750" defTabSz="903288">
              <a:defRPr sz="2400" i="1">
                <a:solidFill>
                  <a:schemeClr val="tx1"/>
                </a:solidFill>
                <a:latin typeface="Times New Roman" panose="02020603050405020304" pitchFamily="18" charset="0"/>
              </a:defRPr>
            </a:lvl2pPr>
            <a:lvl3pPr marL="1143000" indent="-228600" defTabSz="903288">
              <a:defRPr sz="2400" i="1">
                <a:solidFill>
                  <a:schemeClr val="tx1"/>
                </a:solidFill>
                <a:latin typeface="Times New Roman" panose="02020603050405020304" pitchFamily="18" charset="0"/>
              </a:defRPr>
            </a:lvl3pPr>
            <a:lvl4pPr marL="1600200" indent="-228600" defTabSz="903288">
              <a:defRPr sz="2400" i="1">
                <a:solidFill>
                  <a:schemeClr val="tx1"/>
                </a:solidFill>
                <a:latin typeface="Times New Roman" panose="02020603050405020304" pitchFamily="18" charset="0"/>
              </a:defRPr>
            </a:lvl4pPr>
            <a:lvl5pPr marL="2057400" indent="-228600" defTabSz="903288">
              <a:defRPr sz="2400" i="1">
                <a:solidFill>
                  <a:schemeClr val="tx1"/>
                </a:solidFill>
                <a:latin typeface="Times New Roman" panose="02020603050405020304" pitchFamily="18" charset="0"/>
              </a:defRPr>
            </a:lvl5pPr>
            <a:lvl6pPr marL="2514600" indent="-228600" defTabSz="903288"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903288"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903288"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903288" eaLnBrk="0" fontAlgn="base" hangingPunct="0">
              <a:spcBef>
                <a:spcPct val="0"/>
              </a:spcBef>
              <a:spcAft>
                <a:spcPct val="0"/>
              </a:spcAft>
              <a:defRPr sz="2400" i="1">
                <a:solidFill>
                  <a:schemeClr val="tx1"/>
                </a:solidFill>
                <a:latin typeface="Times New Roman" panose="02020603050405020304" pitchFamily="18" charset="0"/>
              </a:defRPr>
            </a:lvl9pPr>
          </a:lstStyle>
          <a:p>
            <a:fld id="{256B8E5F-0F8A-4B30-B2C2-FB804E45C662}" type="slidenum">
              <a:rPr lang="de-DE" altLang="en-US" sz="1200" i="0">
                <a:cs typeface="Arial" panose="020B0604020202020204" pitchFamily="34" charset="0"/>
              </a:rPr>
              <a:pPr/>
              <a:t>15</a:t>
            </a:fld>
            <a:endParaRPr lang="de-DE" altLang="en-US" sz="1200" i="0">
              <a:cs typeface="Arial" panose="020B0604020202020204" pitchFamily="34" charset="0"/>
            </a:endParaRPr>
          </a:p>
        </p:txBody>
      </p:sp>
      <p:sp>
        <p:nvSpPr>
          <p:cNvPr id="51203" name="Text Box 1">
            <a:extLst>
              <a:ext uri="{FF2B5EF4-FFF2-40B4-BE49-F238E27FC236}">
                <a16:creationId xmlns:a16="http://schemas.microsoft.com/office/drawing/2014/main" id="{F67FF7AA-3E91-4BDB-8B76-09F7BBF12D6B}"/>
              </a:ext>
            </a:extLst>
          </p:cNvPr>
          <p:cNvSpPr txBox="1">
            <a:spLocks noChangeArrowheads="1"/>
          </p:cNvSpPr>
          <p:nvPr/>
        </p:nvSpPr>
        <p:spPr bwMode="auto">
          <a:xfrm>
            <a:off x="211138" y="298450"/>
            <a:ext cx="6176962" cy="4638675"/>
          </a:xfrm>
          <a:prstGeom prst="rect">
            <a:avLst/>
          </a:prstGeom>
          <a:solidFill>
            <a:srgbClr val="FFFFFF"/>
          </a:solidFill>
          <a:ln w="9525">
            <a:solidFill>
              <a:srgbClr val="000000"/>
            </a:solidFill>
            <a:miter lim="800000"/>
            <a:headEnd/>
            <a:tailEnd/>
          </a:ln>
        </p:spPr>
        <p:txBody>
          <a:bodyPr wrap="none" lIns="85990" tIns="42995" rIns="85990" bIns="42995"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51204" name="Rectangle 2">
            <a:extLst>
              <a:ext uri="{FF2B5EF4-FFF2-40B4-BE49-F238E27FC236}">
                <a16:creationId xmlns:a16="http://schemas.microsoft.com/office/drawing/2014/main" id="{D7E5343F-8023-4184-8C4D-B949B5C98EDF}"/>
              </a:ext>
            </a:extLst>
          </p:cNvPr>
          <p:cNvSpPr>
            <a:spLocks noGrp="1" noChangeArrowheads="1"/>
          </p:cNvSpPr>
          <p:nvPr>
            <p:ph type="body"/>
          </p:nvPr>
        </p:nvSpPr>
        <p:spPr>
          <a:xfrm>
            <a:off x="382588" y="5237163"/>
            <a:ext cx="5603875" cy="3759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8">
            <a:extLst>
              <a:ext uri="{FF2B5EF4-FFF2-40B4-BE49-F238E27FC236}">
                <a16:creationId xmlns:a16="http://schemas.microsoft.com/office/drawing/2014/main" id="{4486CF3E-002E-4E6D-B0AA-E93E17EAD3D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03288">
              <a:defRPr sz="2400" i="1">
                <a:solidFill>
                  <a:schemeClr val="tx1"/>
                </a:solidFill>
                <a:latin typeface="Times New Roman" panose="02020603050405020304" pitchFamily="18" charset="0"/>
              </a:defRPr>
            </a:lvl1pPr>
            <a:lvl2pPr marL="742950" indent="-285750" defTabSz="903288">
              <a:defRPr sz="2400" i="1">
                <a:solidFill>
                  <a:schemeClr val="tx1"/>
                </a:solidFill>
                <a:latin typeface="Times New Roman" panose="02020603050405020304" pitchFamily="18" charset="0"/>
              </a:defRPr>
            </a:lvl2pPr>
            <a:lvl3pPr marL="1143000" indent="-228600" defTabSz="903288">
              <a:defRPr sz="2400" i="1">
                <a:solidFill>
                  <a:schemeClr val="tx1"/>
                </a:solidFill>
                <a:latin typeface="Times New Roman" panose="02020603050405020304" pitchFamily="18" charset="0"/>
              </a:defRPr>
            </a:lvl3pPr>
            <a:lvl4pPr marL="1600200" indent="-228600" defTabSz="903288">
              <a:defRPr sz="2400" i="1">
                <a:solidFill>
                  <a:schemeClr val="tx1"/>
                </a:solidFill>
                <a:latin typeface="Times New Roman" panose="02020603050405020304" pitchFamily="18" charset="0"/>
              </a:defRPr>
            </a:lvl4pPr>
            <a:lvl5pPr marL="2057400" indent="-228600" defTabSz="903288">
              <a:defRPr sz="2400" i="1">
                <a:solidFill>
                  <a:schemeClr val="tx1"/>
                </a:solidFill>
                <a:latin typeface="Times New Roman" panose="02020603050405020304" pitchFamily="18" charset="0"/>
              </a:defRPr>
            </a:lvl5pPr>
            <a:lvl6pPr marL="2514600" indent="-228600" defTabSz="903288"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903288"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903288"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903288" eaLnBrk="0" fontAlgn="base" hangingPunct="0">
              <a:spcBef>
                <a:spcPct val="0"/>
              </a:spcBef>
              <a:spcAft>
                <a:spcPct val="0"/>
              </a:spcAft>
              <a:defRPr sz="2400" i="1">
                <a:solidFill>
                  <a:schemeClr val="tx1"/>
                </a:solidFill>
                <a:latin typeface="Times New Roman" panose="02020603050405020304" pitchFamily="18" charset="0"/>
              </a:defRPr>
            </a:lvl9pPr>
          </a:lstStyle>
          <a:p>
            <a:fld id="{12AE5531-8C8C-47D0-A00E-D669DDC2FA1F}" type="slidenum">
              <a:rPr lang="de-DE" altLang="en-US" sz="1200" i="0">
                <a:cs typeface="Arial" panose="020B0604020202020204" pitchFamily="34" charset="0"/>
              </a:rPr>
              <a:pPr/>
              <a:t>16</a:t>
            </a:fld>
            <a:endParaRPr lang="de-DE" altLang="en-US" sz="1200" i="0">
              <a:cs typeface="Arial" panose="020B0604020202020204" pitchFamily="34" charset="0"/>
            </a:endParaRPr>
          </a:p>
        </p:txBody>
      </p:sp>
      <p:sp>
        <p:nvSpPr>
          <p:cNvPr id="52227" name="Text Box 1">
            <a:extLst>
              <a:ext uri="{FF2B5EF4-FFF2-40B4-BE49-F238E27FC236}">
                <a16:creationId xmlns:a16="http://schemas.microsoft.com/office/drawing/2014/main" id="{F9D4918F-5197-4BDF-876B-8476C4F3DC4E}"/>
              </a:ext>
            </a:extLst>
          </p:cNvPr>
          <p:cNvSpPr txBox="1">
            <a:spLocks noChangeArrowheads="1"/>
          </p:cNvSpPr>
          <p:nvPr/>
        </p:nvSpPr>
        <p:spPr bwMode="auto">
          <a:xfrm>
            <a:off x="211138" y="298450"/>
            <a:ext cx="6176962" cy="4638675"/>
          </a:xfrm>
          <a:prstGeom prst="rect">
            <a:avLst/>
          </a:prstGeom>
          <a:solidFill>
            <a:srgbClr val="FFFFFF"/>
          </a:solidFill>
          <a:ln w="9525">
            <a:solidFill>
              <a:srgbClr val="000000"/>
            </a:solidFill>
            <a:miter lim="800000"/>
            <a:headEnd/>
            <a:tailEnd/>
          </a:ln>
        </p:spPr>
        <p:txBody>
          <a:bodyPr wrap="none" lIns="85990" tIns="42995" rIns="85990" bIns="42995"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52228" name="Rectangle 2">
            <a:extLst>
              <a:ext uri="{FF2B5EF4-FFF2-40B4-BE49-F238E27FC236}">
                <a16:creationId xmlns:a16="http://schemas.microsoft.com/office/drawing/2014/main" id="{DE10EFDB-F548-493C-8CF7-D6C1716FC500}"/>
              </a:ext>
            </a:extLst>
          </p:cNvPr>
          <p:cNvSpPr>
            <a:spLocks noGrp="1" noChangeArrowheads="1"/>
          </p:cNvSpPr>
          <p:nvPr>
            <p:ph type="body"/>
          </p:nvPr>
        </p:nvSpPr>
        <p:spPr>
          <a:xfrm>
            <a:off x="382588" y="5237163"/>
            <a:ext cx="5603875" cy="3759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8">
            <a:extLst>
              <a:ext uri="{FF2B5EF4-FFF2-40B4-BE49-F238E27FC236}">
                <a16:creationId xmlns:a16="http://schemas.microsoft.com/office/drawing/2014/main" id="{A8371107-EFCA-46F8-8616-4DE32C96E01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03288">
              <a:defRPr sz="2400" i="1">
                <a:solidFill>
                  <a:schemeClr val="tx1"/>
                </a:solidFill>
                <a:latin typeface="Times New Roman" panose="02020603050405020304" pitchFamily="18" charset="0"/>
              </a:defRPr>
            </a:lvl1pPr>
            <a:lvl2pPr marL="742950" indent="-285750" defTabSz="903288">
              <a:defRPr sz="2400" i="1">
                <a:solidFill>
                  <a:schemeClr val="tx1"/>
                </a:solidFill>
                <a:latin typeface="Times New Roman" panose="02020603050405020304" pitchFamily="18" charset="0"/>
              </a:defRPr>
            </a:lvl2pPr>
            <a:lvl3pPr marL="1143000" indent="-228600" defTabSz="903288">
              <a:defRPr sz="2400" i="1">
                <a:solidFill>
                  <a:schemeClr val="tx1"/>
                </a:solidFill>
                <a:latin typeface="Times New Roman" panose="02020603050405020304" pitchFamily="18" charset="0"/>
              </a:defRPr>
            </a:lvl3pPr>
            <a:lvl4pPr marL="1600200" indent="-228600" defTabSz="903288">
              <a:defRPr sz="2400" i="1">
                <a:solidFill>
                  <a:schemeClr val="tx1"/>
                </a:solidFill>
                <a:latin typeface="Times New Roman" panose="02020603050405020304" pitchFamily="18" charset="0"/>
              </a:defRPr>
            </a:lvl4pPr>
            <a:lvl5pPr marL="2057400" indent="-228600" defTabSz="903288">
              <a:defRPr sz="2400" i="1">
                <a:solidFill>
                  <a:schemeClr val="tx1"/>
                </a:solidFill>
                <a:latin typeface="Times New Roman" panose="02020603050405020304" pitchFamily="18" charset="0"/>
              </a:defRPr>
            </a:lvl5pPr>
            <a:lvl6pPr marL="2514600" indent="-228600" defTabSz="903288"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903288"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903288"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903288" eaLnBrk="0" fontAlgn="base" hangingPunct="0">
              <a:spcBef>
                <a:spcPct val="0"/>
              </a:spcBef>
              <a:spcAft>
                <a:spcPct val="0"/>
              </a:spcAft>
              <a:defRPr sz="2400" i="1">
                <a:solidFill>
                  <a:schemeClr val="tx1"/>
                </a:solidFill>
                <a:latin typeface="Times New Roman" panose="02020603050405020304" pitchFamily="18" charset="0"/>
              </a:defRPr>
            </a:lvl9pPr>
          </a:lstStyle>
          <a:p>
            <a:fld id="{B8F835CD-E763-4666-93FE-BA542536FEF9}" type="slidenum">
              <a:rPr lang="de-DE" altLang="en-US" sz="1200" i="0">
                <a:cs typeface="Arial" panose="020B0604020202020204" pitchFamily="34" charset="0"/>
              </a:rPr>
              <a:pPr/>
              <a:t>17</a:t>
            </a:fld>
            <a:endParaRPr lang="de-DE" altLang="en-US" sz="1200" i="0">
              <a:cs typeface="Arial" panose="020B0604020202020204" pitchFamily="34" charset="0"/>
            </a:endParaRPr>
          </a:p>
        </p:txBody>
      </p:sp>
      <p:sp>
        <p:nvSpPr>
          <p:cNvPr id="53251" name="Text Box 1">
            <a:extLst>
              <a:ext uri="{FF2B5EF4-FFF2-40B4-BE49-F238E27FC236}">
                <a16:creationId xmlns:a16="http://schemas.microsoft.com/office/drawing/2014/main" id="{DEC5344F-E308-4614-949E-4972B6141B45}"/>
              </a:ext>
            </a:extLst>
          </p:cNvPr>
          <p:cNvSpPr txBox="1">
            <a:spLocks noChangeArrowheads="1"/>
          </p:cNvSpPr>
          <p:nvPr/>
        </p:nvSpPr>
        <p:spPr bwMode="auto">
          <a:xfrm>
            <a:off x="211138" y="298450"/>
            <a:ext cx="6176962" cy="4638675"/>
          </a:xfrm>
          <a:prstGeom prst="rect">
            <a:avLst/>
          </a:prstGeom>
          <a:solidFill>
            <a:srgbClr val="FFFFFF"/>
          </a:solidFill>
          <a:ln w="9525">
            <a:solidFill>
              <a:srgbClr val="000000"/>
            </a:solidFill>
            <a:miter lim="800000"/>
            <a:headEnd/>
            <a:tailEnd/>
          </a:ln>
        </p:spPr>
        <p:txBody>
          <a:bodyPr wrap="none" lIns="85990" tIns="42995" rIns="85990" bIns="42995"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53252" name="Rectangle 2">
            <a:extLst>
              <a:ext uri="{FF2B5EF4-FFF2-40B4-BE49-F238E27FC236}">
                <a16:creationId xmlns:a16="http://schemas.microsoft.com/office/drawing/2014/main" id="{6C02ADC4-1829-42A0-B7E9-65F6DB2B2FDD}"/>
              </a:ext>
            </a:extLst>
          </p:cNvPr>
          <p:cNvSpPr>
            <a:spLocks noGrp="1" noChangeArrowheads="1"/>
          </p:cNvSpPr>
          <p:nvPr>
            <p:ph type="body"/>
          </p:nvPr>
        </p:nvSpPr>
        <p:spPr>
          <a:xfrm>
            <a:off x="382588" y="5237163"/>
            <a:ext cx="5603875" cy="3759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19</a:t>
            </a:fld>
            <a:endParaRPr lang="de-DE" altLang="de-DE"/>
          </a:p>
        </p:txBody>
      </p:sp>
    </p:spTree>
    <p:extLst>
      <p:ext uri="{BB962C8B-B14F-4D97-AF65-F5344CB8AC3E}">
        <p14:creationId xmlns:p14="http://schemas.microsoft.com/office/powerpoint/2010/main" val="17585427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539750" y="4910138"/>
            <a:ext cx="8061325" cy="381000"/>
          </a:xfrm>
        </p:spPr>
        <p:txBody>
          <a:bodyPr/>
          <a:lstStyle>
            <a:lvl1pPr>
              <a:defRPr/>
            </a:lvl1pPr>
          </a:lstStyle>
          <a:p>
            <a:pPr lvl="0"/>
            <a:r>
              <a:rPr lang="de-DE" noProof="0"/>
              <a:t>Titelmasterformat durch Klicken bearbeiten</a:t>
            </a:r>
          </a:p>
        </p:txBody>
      </p:sp>
      <p:sp>
        <p:nvSpPr>
          <p:cNvPr id="4099" name="Rectangle 3"/>
          <p:cNvSpPr>
            <a:spLocks noGrp="1" noChangeArrowheads="1"/>
          </p:cNvSpPr>
          <p:nvPr>
            <p:ph type="subTitle" idx="1"/>
          </p:nvPr>
        </p:nvSpPr>
        <p:spPr>
          <a:xfrm>
            <a:off x="539750" y="5659438"/>
            <a:ext cx="8061325" cy="279400"/>
          </a:xfrm>
        </p:spPr>
        <p:txBody>
          <a:bodyPr anchor="b">
            <a:spAutoFit/>
          </a:bodyPr>
          <a:lstStyle>
            <a:lvl1pPr marL="0" indent="0">
              <a:defRPr>
                <a:solidFill>
                  <a:schemeClr val="accent1"/>
                </a:solidFill>
              </a:defRPr>
            </a:lvl1pPr>
          </a:lstStyle>
          <a:p>
            <a:pPr lvl="0"/>
            <a:r>
              <a:rPr lang="de-DE" noProof="0"/>
              <a:t>Formatvorlage des Untertitelmasters durch Klicken bearbeiten</a:t>
            </a:r>
          </a:p>
        </p:txBody>
      </p:sp>
      <p:pic>
        <p:nvPicPr>
          <p:cNvPr id="4105" name="Picture 9" descr="TU_Logo_lang_RGB_rot_PPT-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0488" y="539750"/>
            <a:ext cx="2160587" cy="1206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Fußzeilenplatzhalter 3"/>
          <p:cNvSpPr>
            <a:spLocks noGrp="1"/>
          </p:cNvSpPr>
          <p:nvPr>
            <p:ph type="ftr" sz="quarter" idx="10"/>
          </p:nvPr>
        </p:nvSpPr>
        <p:spPr/>
        <p:txBody>
          <a:bodyPr/>
          <a:lstStyle>
            <a:lvl1pPr>
              <a:defRPr/>
            </a:lvl1pPr>
          </a:lstStyle>
          <a:p>
            <a:r>
              <a:rPr lang="de-DE"/>
              <a:t>Präsentationstitel Blindtext Lorem ipsum dolores </a:t>
            </a:r>
            <a:r>
              <a:rPr lang="de-DE" b="0"/>
              <a:t>|</a:t>
            </a:r>
            <a:r>
              <a:rPr lang="de-DE"/>
              <a:t> </a:t>
            </a:r>
            <a:r>
              <a:rPr lang="de-DE" b="0"/>
              <a:t>M. Mustermann | Anlass der Präsentation</a:t>
            </a:r>
          </a:p>
        </p:txBody>
      </p:sp>
      <p:sp>
        <p:nvSpPr>
          <p:cNvPr id="5" name="Foliennummernplatzhalter 4"/>
          <p:cNvSpPr>
            <a:spLocks noGrp="1"/>
          </p:cNvSpPr>
          <p:nvPr>
            <p:ph type="sldNum" sz="quarter" idx="11"/>
          </p:nvPr>
        </p:nvSpPr>
        <p:spPr/>
        <p:txBody>
          <a:bodyPr/>
          <a:lstStyle>
            <a:lvl1pPr>
              <a:defRPr/>
            </a:lvl1pPr>
          </a:lstStyle>
          <a:p>
            <a:r>
              <a:rPr lang="de-DE"/>
              <a:t>Seite </a:t>
            </a:r>
            <a:fld id="{D13EBFF1-42FF-4AC1-B19B-C9E8D436070B}" type="slidenum">
              <a:rPr lang="de-DE"/>
              <a:pPr/>
              <a:t>‹#›</a:t>
            </a:fld>
            <a:endParaRPr lang="de-DE"/>
          </a:p>
        </p:txBody>
      </p:sp>
    </p:spTree>
    <p:extLst>
      <p:ext uri="{BB962C8B-B14F-4D97-AF65-F5344CB8AC3E}">
        <p14:creationId xmlns:p14="http://schemas.microsoft.com/office/powerpoint/2010/main" val="1510810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86538" y="1357313"/>
            <a:ext cx="2014537" cy="4633912"/>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539750" y="1357313"/>
            <a:ext cx="5894388" cy="4633912"/>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Fußzeilenplatzhalter 3"/>
          <p:cNvSpPr>
            <a:spLocks noGrp="1"/>
          </p:cNvSpPr>
          <p:nvPr>
            <p:ph type="ftr" sz="quarter" idx="10"/>
          </p:nvPr>
        </p:nvSpPr>
        <p:spPr/>
        <p:txBody>
          <a:bodyPr/>
          <a:lstStyle>
            <a:lvl1pPr>
              <a:defRPr/>
            </a:lvl1pPr>
          </a:lstStyle>
          <a:p>
            <a:r>
              <a:rPr lang="de-DE"/>
              <a:t>Präsentationstitel Blindtext Lorem ipsum dolores </a:t>
            </a:r>
            <a:r>
              <a:rPr lang="de-DE" b="0"/>
              <a:t>|</a:t>
            </a:r>
            <a:r>
              <a:rPr lang="de-DE"/>
              <a:t> </a:t>
            </a:r>
            <a:r>
              <a:rPr lang="de-DE" b="0"/>
              <a:t>M. Mustermann | Anlass der Präsentation</a:t>
            </a:r>
          </a:p>
        </p:txBody>
      </p:sp>
      <p:sp>
        <p:nvSpPr>
          <p:cNvPr id="5" name="Foliennummernplatzhalter 4"/>
          <p:cNvSpPr>
            <a:spLocks noGrp="1"/>
          </p:cNvSpPr>
          <p:nvPr>
            <p:ph type="sldNum" sz="quarter" idx="11"/>
          </p:nvPr>
        </p:nvSpPr>
        <p:spPr/>
        <p:txBody>
          <a:bodyPr/>
          <a:lstStyle>
            <a:lvl1pPr>
              <a:defRPr/>
            </a:lvl1pPr>
          </a:lstStyle>
          <a:p>
            <a:r>
              <a:rPr lang="de-DE"/>
              <a:t>Seite </a:t>
            </a:r>
            <a:fld id="{F0534A37-F467-4360-8F69-0FF6DFA7E7BE}" type="slidenum">
              <a:rPr lang="de-DE"/>
              <a:pPr/>
              <a:t>‹#›</a:t>
            </a:fld>
            <a:endParaRPr lang="de-DE"/>
          </a:p>
        </p:txBody>
      </p:sp>
    </p:spTree>
    <p:extLst>
      <p:ext uri="{BB962C8B-B14F-4D97-AF65-F5344CB8AC3E}">
        <p14:creationId xmlns:p14="http://schemas.microsoft.com/office/powerpoint/2010/main" val="26093312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Tree>
    <p:extLst>
      <p:ext uri="{BB962C8B-B14F-4D97-AF65-F5344CB8AC3E}">
        <p14:creationId xmlns:p14="http://schemas.microsoft.com/office/powerpoint/2010/main" val="3711008502"/>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1692275" y="381000"/>
            <a:ext cx="6981825" cy="957263"/>
          </a:xfrm>
        </p:spPr>
        <p:txBody>
          <a:bodyPr/>
          <a:lstStyle/>
          <a:p>
            <a:r>
              <a:rPr lang="de-DE"/>
              <a:t>Titelmasterformat durch Klicken bearbeiten</a:t>
            </a:r>
            <a:endParaRPr lang="en-US"/>
          </a:p>
        </p:txBody>
      </p:sp>
      <p:sp>
        <p:nvSpPr>
          <p:cNvPr id="3" name="Textplatzhalter 2"/>
          <p:cNvSpPr>
            <a:spLocks noGrp="1"/>
          </p:cNvSpPr>
          <p:nvPr>
            <p:ph type="body" sz="half" idx="1"/>
          </p:nvPr>
        </p:nvSpPr>
        <p:spPr>
          <a:xfrm>
            <a:off x="1692275" y="1628775"/>
            <a:ext cx="3449638" cy="446405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Inhaltsplatzhalter 3"/>
          <p:cNvSpPr>
            <a:spLocks noGrp="1"/>
          </p:cNvSpPr>
          <p:nvPr>
            <p:ph sz="quarter" idx="2"/>
          </p:nvPr>
        </p:nvSpPr>
        <p:spPr>
          <a:xfrm>
            <a:off x="5294313" y="1628775"/>
            <a:ext cx="3451225" cy="2155825"/>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Inhaltsplatzhalter 4"/>
          <p:cNvSpPr>
            <a:spLocks noGrp="1"/>
          </p:cNvSpPr>
          <p:nvPr>
            <p:ph sz="quarter" idx="3"/>
          </p:nvPr>
        </p:nvSpPr>
        <p:spPr>
          <a:xfrm>
            <a:off x="5294313" y="3937000"/>
            <a:ext cx="3451225" cy="2155825"/>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Tree>
    <p:extLst>
      <p:ext uri="{BB962C8B-B14F-4D97-AF65-F5344CB8AC3E}">
        <p14:creationId xmlns:p14="http://schemas.microsoft.com/office/powerpoint/2010/main" val="1837479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3" name="Inhaltsplatzhalter 2"/>
          <p:cNvSpPr>
            <a:spLocks noGrp="1"/>
          </p:cNvSpPr>
          <p:nvPr>
            <p:ph idx="1"/>
          </p:nvPr>
        </p:nvSpPr>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Fußzeilenplatzhalter 3"/>
          <p:cNvSpPr>
            <a:spLocks noGrp="1"/>
          </p:cNvSpPr>
          <p:nvPr>
            <p:ph type="ftr" sz="quarter" idx="10"/>
          </p:nvPr>
        </p:nvSpPr>
        <p:spPr/>
        <p:txBody>
          <a:bodyPr/>
          <a:lstStyle>
            <a:lvl1pPr>
              <a:defRPr/>
            </a:lvl1pPr>
          </a:lstStyle>
          <a:p>
            <a:r>
              <a:rPr lang="de-DE" dirty="0"/>
              <a:t>Energiesysteme – 2. Übung: Lineare Programmierung </a:t>
            </a:r>
            <a:r>
              <a:rPr lang="de-DE" b="0" dirty="0"/>
              <a:t>| 03.05.2017 | D. Schröder</a:t>
            </a:r>
          </a:p>
        </p:txBody>
      </p:sp>
      <p:sp>
        <p:nvSpPr>
          <p:cNvPr id="5" name="Foliennummernplatzhalter 4"/>
          <p:cNvSpPr>
            <a:spLocks noGrp="1"/>
          </p:cNvSpPr>
          <p:nvPr>
            <p:ph type="sldNum" sz="quarter" idx="11"/>
          </p:nvPr>
        </p:nvSpPr>
        <p:spPr/>
        <p:txBody>
          <a:bodyPr/>
          <a:lstStyle>
            <a:lvl1pPr>
              <a:defRPr/>
            </a:lvl1pPr>
          </a:lstStyle>
          <a:p>
            <a:r>
              <a:rPr lang="de-DE"/>
              <a:t>Seite </a:t>
            </a:r>
            <a:fld id="{E66A7B7C-08CC-4993-82C8-3B54832252F2}" type="slidenum">
              <a:rPr lang="de-DE"/>
              <a:pPr/>
              <a:t>‹#›</a:t>
            </a:fld>
            <a:endParaRPr lang="de-DE"/>
          </a:p>
        </p:txBody>
      </p:sp>
      <p:sp>
        <p:nvSpPr>
          <p:cNvPr id="9" name="Textplatzhalter 8"/>
          <p:cNvSpPr>
            <a:spLocks noGrp="1"/>
          </p:cNvSpPr>
          <p:nvPr>
            <p:ph type="body" sz="quarter" idx="12" hasCustomPrompt="1"/>
          </p:nvPr>
        </p:nvSpPr>
        <p:spPr>
          <a:xfrm>
            <a:off x="539750" y="519113"/>
            <a:ext cx="3168650" cy="431800"/>
          </a:xfrm>
        </p:spPr>
        <p:txBody>
          <a:bodyPr/>
          <a:lstStyle>
            <a:lvl1pPr>
              <a:defRPr lang="de-DE" sz="1400" kern="1200" dirty="0">
                <a:solidFill>
                  <a:schemeClr val="tx2"/>
                </a:solidFill>
                <a:latin typeface="+mj-lt"/>
                <a:ea typeface="+mj-ea"/>
                <a:cs typeface="+mj-cs"/>
              </a:defRPr>
            </a:lvl1pPr>
            <a:lvl5pPr marL="1828800" indent="0">
              <a:buNone/>
              <a:defRPr/>
            </a:lvl5pPr>
          </a:lstStyle>
          <a:p>
            <a:pPr lvl="0"/>
            <a:r>
              <a:rPr lang="de-DE" dirty="0"/>
              <a:t>Gliederungspunkt</a:t>
            </a:r>
          </a:p>
        </p:txBody>
      </p:sp>
    </p:spTree>
    <p:extLst>
      <p:ext uri="{BB962C8B-B14F-4D97-AF65-F5344CB8AC3E}">
        <p14:creationId xmlns:p14="http://schemas.microsoft.com/office/powerpoint/2010/main" val="3219032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lstStyle>
            <a:lvl1pPr>
              <a:defRPr sz="6000"/>
            </a:lvl1pPr>
          </a:lstStyle>
          <a:p>
            <a:r>
              <a:rPr lang="de-DE"/>
              <a:t>Titelmasterformat durch Klicken bearbeiten</a:t>
            </a:r>
          </a:p>
        </p:txBody>
      </p:sp>
      <p:sp>
        <p:nvSpPr>
          <p:cNvPr id="3" name="Textplatzhalt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Textmasterformat bearbeiten</a:t>
            </a:r>
          </a:p>
        </p:txBody>
      </p:sp>
      <p:sp>
        <p:nvSpPr>
          <p:cNvPr id="4" name="Fußzeilenplatzhalter 3"/>
          <p:cNvSpPr>
            <a:spLocks noGrp="1"/>
          </p:cNvSpPr>
          <p:nvPr>
            <p:ph type="ftr" sz="quarter" idx="10"/>
          </p:nvPr>
        </p:nvSpPr>
        <p:spPr/>
        <p:txBody>
          <a:bodyPr/>
          <a:lstStyle>
            <a:lvl1pPr>
              <a:defRPr/>
            </a:lvl1pPr>
          </a:lstStyle>
          <a:p>
            <a:r>
              <a:rPr lang="de-DE"/>
              <a:t>Präsentationstitel Blindtext Lorem ipsum dolores </a:t>
            </a:r>
            <a:r>
              <a:rPr lang="de-DE" b="0"/>
              <a:t>|</a:t>
            </a:r>
            <a:r>
              <a:rPr lang="de-DE"/>
              <a:t> </a:t>
            </a:r>
            <a:r>
              <a:rPr lang="de-DE" b="0"/>
              <a:t>M. Mustermann | Anlass der Präsentation</a:t>
            </a:r>
          </a:p>
        </p:txBody>
      </p:sp>
      <p:sp>
        <p:nvSpPr>
          <p:cNvPr id="5" name="Foliennummernplatzhalter 4"/>
          <p:cNvSpPr>
            <a:spLocks noGrp="1"/>
          </p:cNvSpPr>
          <p:nvPr>
            <p:ph type="sldNum" sz="quarter" idx="11"/>
          </p:nvPr>
        </p:nvSpPr>
        <p:spPr/>
        <p:txBody>
          <a:bodyPr/>
          <a:lstStyle>
            <a:lvl1pPr>
              <a:defRPr/>
            </a:lvl1pPr>
          </a:lstStyle>
          <a:p>
            <a:r>
              <a:rPr lang="de-DE"/>
              <a:t>Seite </a:t>
            </a:r>
            <a:fld id="{1C699646-8D76-45C1-A4D1-ADB95AEFC490}" type="slidenum">
              <a:rPr lang="de-DE"/>
              <a:pPr/>
              <a:t>‹#›</a:t>
            </a:fld>
            <a:endParaRPr lang="de-DE"/>
          </a:p>
        </p:txBody>
      </p:sp>
    </p:spTree>
    <p:extLst>
      <p:ext uri="{BB962C8B-B14F-4D97-AF65-F5344CB8AC3E}">
        <p14:creationId xmlns:p14="http://schemas.microsoft.com/office/powerpoint/2010/main" val="1310383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539750" y="1924050"/>
            <a:ext cx="3954463" cy="406717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6613" y="1924050"/>
            <a:ext cx="3954462" cy="406717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p:cNvSpPr>
            <a:spLocks noGrp="1"/>
          </p:cNvSpPr>
          <p:nvPr>
            <p:ph type="ftr" sz="quarter" idx="10"/>
          </p:nvPr>
        </p:nvSpPr>
        <p:spPr/>
        <p:txBody>
          <a:bodyPr/>
          <a:lstStyle>
            <a:lvl1pPr>
              <a:defRPr/>
            </a:lvl1pPr>
          </a:lstStyle>
          <a:p>
            <a:r>
              <a:rPr lang="de-DE"/>
              <a:t>Präsentationstitel Blindtext Lorem ipsum dolores </a:t>
            </a:r>
            <a:r>
              <a:rPr lang="de-DE" b="0"/>
              <a:t>|</a:t>
            </a:r>
            <a:r>
              <a:rPr lang="de-DE"/>
              <a:t> </a:t>
            </a:r>
            <a:r>
              <a:rPr lang="de-DE" b="0"/>
              <a:t>M. Mustermann | Anlass der Präsentation</a:t>
            </a:r>
          </a:p>
        </p:txBody>
      </p:sp>
      <p:sp>
        <p:nvSpPr>
          <p:cNvPr id="6" name="Foliennummernplatzhalter 5"/>
          <p:cNvSpPr>
            <a:spLocks noGrp="1"/>
          </p:cNvSpPr>
          <p:nvPr>
            <p:ph type="sldNum" sz="quarter" idx="11"/>
          </p:nvPr>
        </p:nvSpPr>
        <p:spPr/>
        <p:txBody>
          <a:bodyPr/>
          <a:lstStyle>
            <a:lvl1pPr>
              <a:defRPr/>
            </a:lvl1pPr>
          </a:lstStyle>
          <a:p>
            <a:r>
              <a:rPr lang="de-DE"/>
              <a:t>Seite </a:t>
            </a:r>
            <a:fld id="{D0B24EB3-407C-4619-928C-4FFE767EED30}" type="slidenum">
              <a:rPr lang="de-DE"/>
              <a:pPr/>
              <a:t>‹#›</a:t>
            </a:fld>
            <a:endParaRPr lang="de-DE"/>
          </a:p>
        </p:txBody>
      </p:sp>
    </p:spTree>
    <p:extLst>
      <p:ext uri="{BB962C8B-B14F-4D97-AF65-F5344CB8AC3E}">
        <p14:creationId xmlns:p14="http://schemas.microsoft.com/office/powerpoint/2010/main" val="2088520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a:t>Titelmasterformat durch Klicken bearbeiten</a:t>
            </a:r>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30238" y="2505075"/>
            <a:ext cx="386873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Fußzeilenplatzhalter 6"/>
          <p:cNvSpPr>
            <a:spLocks noGrp="1"/>
          </p:cNvSpPr>
          <p:nvPr>
            <p:ph type="ftr" sz="quarter" idx="10"/>
          </p:nvPr>
        </p:nvSpPr>
        <p:spPr/>
        <p:txBody>
          <a:bodyPr/>
          <a:lstStyle>
            <a:lvl1pPr>
              <a:defRPr/>
            </a:lvl1pPr>
          </a:lstStyle>
          <a:p>
            <a:r>
              <a:rPr lang="de-DE"/>
              <a:t>Präsentationstitel Blindtext Lorem ipsum dolores </a:t>
            </a:r>
            <a:r>
              <a:rPr lang="de-DE" b="0"/>
              <a:t>|</a:t>
            </a:r>
            <a:r>
              <a:rPr lang="de-DE"/>
              <a:t> </a:t>
            </a:r>
            <a:r>
              <a:rPr lang="de-DE" b="0"/>
              <a:t>M. Mustermann | Anlass der Präsentation</a:t>
            </a:r>
          </a:p>
        </p:txBody>
      </p:sp>
      <p:sp>
        <p:nvSpPr>
          <p:cNvPr id="8" name="Foliennummernplatzhalter 7"/>
          <p:cNvSpPr>
            <a:spLocks noGrp="1"/>
          </p:cNvSpPr>
          <p:nvPr>
            <p:ph type="sldNum" sz="quarter" idx="11"/>
          </p:nvPr>
        </p:nvSpPr>
        <p:spPr/>
        <p:txBody>
          <a:bodyPr/>
          <a:lstStyle>
            <a:lvl1pPr>
              <a:defRPr/>
            </a:lvl1pPr>
          </a:lstStyle>
          <a:p>
            <a:r>
              <a:rPr lang="de-DE"/>
              <a:t>Seite </a:t>
            </a:r>
            <a:fld id="{8032089C-48BA-4FFA-B15F-550F5F96E85E}" type="slidenum">
              <a:rPr lang="de-DE"/>
              <a:pPr/>
              <a:t>‹#›</a:t>
            </a:fld>
            <a:endParaRPr lang="de-DE"/>
          </a:p>
        </p:txBody>
      </p:sp>
    </p:spTree>
    <p:extLst>
      <p:ext uri="{BB962C8B-B14F-4D97-AF65-F5344CB8AC3E}">
        <p14:creationId xmlns:p14="http://schemas.microsoft.com/office/powerpoint/2010/main" val="4034350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Fußzeilenplatzhalter 2"/>
          <p:cNvSpPr>
            <a:spLocks noGrp="1"/>
          </p:cNvSpPr>
          <p:nvPr>
            <p:ph type="ftr" sz="quarter" idx="10"/>
          </p:nvPr>
        </p:nvSpPr>
        <p:spPr/>
        <p:txBody>
          <a:bodyPr/>
          <a:lstStyle>
            <a:lvl1pPr>
              <a:defRPr/>
            </a:lvl1pPr>
          </a:lstStyle>
          <a:p>
            <a:r>
              <a:rPr lang="de-DE"/>
              <a:t>Präsentationstitel Blindtext Lorem ipsum dolores </a:t>
            </a:r>
            <a:r>
              <a:rPr lang="de-DE" b="0"/>
              <a:t>|</a:t>
            </a:r>
            <a:r>
              <a:rPr lang="de-DE"/>
              <a:t> </a:t>
            </a:r>
            <a:r>
              <a:rPr lang="de-DE" b="0"/>
              <a:t>M. Mustermann | Anlass der Präsentation</a:t>
            </a:r>
          </a:p>
        </p:txBody>
      </p:sp>
      <p:sp>
        <p:nvSpPr>
          <p:cNvPr id="4" name="Foliennummernplatzhalter 3"/>
          <p:cNvSpPr>
            <a:spLocks noGrp="1"/>
          </p:cNvSpPr>
          <p:nvPr>
            <p:ph type="sldNum" sz="quarter" idx="11"/>
          </p:nvPr>
        </p:nvSpPr>
        <p:spPr/>
        <p:txBody>
          <a:bodyPr/>
          <a:lstStyle>
            <a:lvl1pPr>
              <a:defRPr/>
            </a:lvl1pPr>
          </a:lstStyle>
          <a:p>
            <a:r>
              <a:rPr lang="de-DE"/>
              <a:t>Seite </a:t>
            </a:r>
            <a:fld id="{256C82CA-C742-4A77-A832-FD3195E2DA93}" type="slidenum">
              <a:rPr lang="de-DE"/>
              <a:pPr/>
              <a:t>‹#›</a:t>
            </a:fld>
            <a:endParaRPr lang="de-DE"/>
          </a:p>
        </p:txBody>
      </p:sp>
    </p:spTree>
    <p:extLst>
      <p:ext uri="{BB962C8B-B14F-4D97-AF65-F5344CB8AC3E}">
        <p14:creationId xmlns:p14="http://schemas.microsoft.com/office/powerpoint/2010/main" val="3651868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lvl1pPr>
              <a:defRPr/>
            </a:lvl1pPr>
          </a:lstStyle>
          <a:p>
            <a:r>
              <a:rPr lang="de-DE"/>
              <a:t>Präsentationstitel Blindtext Lorem ipsum dolores </a:t>
            </a:r>
            <a:r>
              <a:rPr lang="de-DE" b="0"/>
              <a:t>|</a:t>
            </a:r>
            <a:r>
              <a:rPr lang="de-DE"/>
              <a:t> </a:t>
            </a:r>
            <a:r>
              <a:rPr lang="de-DE" b="0"/>
              <a:t>M. Mustermann | Anlass der Präsentation</a:t>
            </a:r>
          </a:p>
        </p:txBody>
      </p:sp>
      <p:sp>
        <p:nvSpPr>
          <p:cNvPr id="3" name="Foliennummernplatzhalter 2"/>
          <p:cNvSpPr>
            <a:spLocks noGrp="1"/>
          </p:cNvSpPr>
          <p:nvPr>
            <p:ph type="sldNum" sz="quarter" idx="11"/>
          </p:nvPr>
        </p:nvSpPr>
        <p:spPr/>
        <p:txBody>
          <a:bodyPr/>
          <a:lstStyle>
            <a:lvl1pPr>
              <a:defRPr/>
            </a:lvl1pPr>
          </a:lstStyle>
          <a:p>
            <a:r>
              <a:rPr lang="de-DE"/>
              <a:t>Seite </a:t>
            </a:r>
            <a:fld id="{FE3C5A61-BD4D-4A2F-9BDC-17F2388A4C3D}" type="slidenum">
              <a:rPr lang="de-DE"/>
              <a:pPr/>
              <a:t>‹#›</a:t>
            </a:fld>
            <a:endParaRPr lang="de-DE"/>
          </a:p>
        </p:txBody>
      </p:sp>
    </p:spTree>
    <p:extLst>
      <p:ext uri="{BB962C8B-B14F-4D97-AF65-F5344CB8AC3E}">
        <p14:creationId xmlns:p14="http://schemas.microsoft.com/office/powerpoint/2010/main" val="2101830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lstStyle>
            <a:lvl1pPr>
              <a:defRPr sz="3200"/>
            </a:lvl1pPr>
          </a:lstStyle>
          <a:p>
            <a:r>
              <a:rPr lang="de-DE"/>
              <a:t>Titelmasterformat durch Klicken bearbeiten</a:t>
            </a:r>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Fußzeilenplatzhalter 4"/>
          <p:cNvSpPr>
            <a:spLocks noGrp="1"/>
          </p:cNvSpPr>
          <p:nvPr>
            <p:ph type="ftr" sz="quarter" idx="10"/>
          </p:nvPr>
        </p:nvSpPr>
        <p:spPr/>
        <p:txBody>
          <a:bodyPr/>
          <a:lstStyle>
            <a:lvl1pPr>
              <a:defRPr/>
            </a:lvl1pPr>
          </a:lstStyle>
          <a:p>
            <a:r>
              <a:rPr lang="de-DE"/>
              <a:t>Präsentationstitel Blindtext Lorem ipsum dolores </a:t>
            </a:r>
            <a:r>
              <a:rPr lang="de-DE" b="0"/>
              <a:t>|</a:t>
            </a:r>
            <a:r>
              <a:rPr lang="de-DE"/>
              <a:t> </a:t>
            </a:r>
            <a:r>
              <a:rPr lang="de-DE" b="0"/>
              <a:t>M. Mustermann | Anlass der Präsentation</a:t>
            </a:r>
          </a:p>
        </p:txBody>
      </p:sp>
      <p:sp>
        <p:nvSpPr>
          <p:cNvPr id="6" name="Foliennummernplatzhalter 5"/>
          <p:cNvSpPr>
            <a:spLocks noGrp="1"/>
          </p:cNvSpPr>
          <p:nvPr>
            <p:ph type="sldNum" sz="quarter" idx="11"/>
          </p:nvPr>
        </p:nvSpPr>
        <p:spPr/>
        <p:txBody>
          <a:bodyPr/>
          <a:lstStyle>
            <a:lvl1pPr>
              <a:defRPr/>
            </a:lvl1pPr>
          </a:lstStyle>
          <a:p>
            <a:r>
              <a:rPr lang="de-DE"/>
              <a:t>Seite </a:t>
            </a:r>
            <a:fld id="{FD75F7A0-C4E5-4479-8E46-3C0827B297DA}" type="slidenum">
              <a:rPr lang="de-DE"/>
              <a:pPr/>
              <a:t>‹#›</a:t>
            </a:fld>
            <a:endParaRPr lang="de-DE"/>
          </a:p>
        </p:txBody>
      </p:sp>
    </p:spTree>
    <p:extLst>
      <p:ext uri="{BB962C8B-B14F-4D97-AF65-F5344CB8AC3E}">
        <p14:creationId xmlns:p14="http://schemas.microsoft.com/office/powerpoint/2010/main" val="3201139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lstStyle>
            <a:lvl1pPr>
              <a:defRPr sz="3200"/>
            </a:lvl1pPr>
          </a:lstStyle>
          <a:p>
            <a:r>
              <a:rPr lang="de-DE"/>
              <a:t>Titelmasterformat durch Klicken bearbeiten</a:t>
            </a:r>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Fußzeilenplatzhalter 4"/>
          <p:cNvSpPr>
            <a:spLocks noGrp="1"/>
          </p:cNvSpPr>
          <p:nvPr>
            <p:ph type="ftr" sz="quarter" idx="10"/>
          </p:nvPr>
        </p:nvSpPr>
        <p:spPr/>
        <p:txBody>
          <a:bodyPr/>
          <a:lstStyle>
            <a:lvl1pPr>
              <a:defRPr/>
            </a:lvl1pPr>
          </a:lstStyle>
          <a:p>
            <a:r>
              <a:rPr lang="de-DE"/>
              <a:t>Präsentationstitel Blindtext Lorem ipsum dolores </a:t>
            </a:r>
            <a:r>
              <a:rPr lang="de-DE" b="0"/>
              <a:t>|</a:t>
            </a:r>
            <a:r>
              <a:rPr lang="de-DE"/>
              <a:t> </a:t>
            </a:r>
            <a:r>
              <a:rPr lang="de-DE" b="0"/>
              <a:t>M. Mustermann | Anlass der Präsentation</a:t>
            </a:r>
          </a:p>
        </p:txBody>
      </p:sp>
      <p:sp>
        <p:nvSpPr>
          <p:cNvPr id="6" name="Foliennummernplatzhalter 5"/>
          <p:cNvSpPr>
            <a:spLocks noGrp="1"/>
          </p:cNvSpPr>
          <p:nvPr>
            <p:ph type="sldNum" sz="quarter" idx="11"/>
          </p:nvPr>
        </p:nvSpPr>
        <p:spPr/>
        <p:txBody>
          <a:bodyPr/>
          <a:lstStyle>
            <a:lvl1pPr>
              <a:defRPr/>
            </a:lvl1pPr>
          </a:lstStyle>
          <a:p>
            <a:r>
              <a:rPr lang="de-DE"/>
              <a:t>Seite </a:t>
            </a:r>
            <a:fld id="{29529DC1-5053-40CB-8504-2F4D3AFC8F70}" type="slidenum">
              <a:rPr lang="de-DE"/>
              <a:pPr/>
              <a:t>‹#›</a:t>
            </a:fld>
            <a:endParaRPr lang="de-DE"/>
          </a:p>
        </p:txBody>
      </p:sp>
    </p:spTree>
    <p:extLst>
      <p:ext uri="{BB962C8B-B14F-4D97-AF65-F5344CB8AC3E}">
        <p14:creationId xmlns:p14="http://schemas.microsoft.com/office/powerpoint/2010/main" val="1984570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9750" y="1357313"/>
            <a:ext cx="806132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de-DE" dirty="0"/>
              <a:t>Titel durch Klicken hinzufügen</a:t>
            </a:r>
          </a:p>
        </p:txBody>
      </p:sp>
      <p:sp>
        <p:nvSpPr>
          <p:cNvPr id="1027" name="Rectangle 3"/>
          <p:cNvSpPr>
            <a:spLocks noGrp="1" noChangeArrowheads="1"/>
          </p:cNvSpPr>
          <p:nvPr>
            <p:ph type="body" idx="1"/>
          </p:nvPr>
        </p:nvSpPr>
        <p:spPr bwMode="auto">
          <a:xfrm>
            <a:off x="1115617" y="1924050"/>
            <a:ext cx="6768752" cy="406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dirty="0"/>
              <a:t>Text durch Klicken hinzufügen</a:t>
            </a:r>
          </a:p>
          <a:p>
            <a:pPr lvl="1"/>
            <a:r>
              <a:rPr lang="de-DE" dirty="0" err="1"/>
              <a:t>Xxx</a:t>
            </a:r>
            <a:endParaRPr lang="de-DE" dirty="0"/>
          </a:p>
        </p:txBody>
      </p:sp>
      <p:pic>
        <p:nvPicPr>
          <p:cNvPr id="1031" name="Picture 7" descr="TU_Logo_lang_RGB_rot_PPT-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232650" y="539750"/>
            <a:ext cx="1368425" cy="76200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9"/>
          <p:cNvSpPr>
            <a:spLocks noGrp="1" noChangeArrowheads="1"/>
          </p:cNvSpPr>
          <p:nvPr>
            <p:ph type="ftr" sz="quarter" idx="3"/>
          </p:nvPr>
        </p:nvSpPr>
        <p:spPr bwMode="auto">
          <a:xfrm>
            <a:off x="539750" y="6372225"/>
            <a:ext cx="6624638"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defRPr sz="1000" b="1">
                <a:solidFill>
                  <a:schemeClr val="accent1"/>
                </a:solidFill>
              </a:defRPr>
            </a:lvl1pPr>
          </a:lstStyle>
          <a:p>
            <a:r>
              <a:rPr lang="de-DE" dirty="0"/>
              <a:t>Energiesysteme – 2. Übung: Lineare Programmierung </a:t>
            </a:r>
            <a:r>
              <a:rPr lang="de-DE" b="0" dirty="0"/>
              <a:t>| 21.05.2014 | L. Koch</a:t>
            </a:r>
          </a:p>
        </p:txBody>
      </p:sp>
      <p:sp>
        <p:nvSpPr>
          <p:cNvPr id="1034" name="Rectangle 10"/>
          <p:cNvSpPr>
            <a:spLocks noGrp="1" noChangeArrowheads="1"/>
          </p:cNvSpPr>
          <p:nvPr>
            <p:ph type="sldNum" sz="quarter" idx="4"/>
          </p:nvPr>
        </p:nvSpPr>
        <p:spPr bwMode="auto">
          <a:xfrm>
            <a:off x="539750" y="6557963"/>
            <a:ext cx="6624638"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defRPr sz="1000">
                <a:solidFill>
                  <a:schemeClr val="accent1"/>
                </a:solidFill>
              </a:defRPr>
            </a:lvl1pPr>
          </a:lstStyle>
          <a:p>
            <a:r>
              <a:rPr lang="de-DE" dirty="0"/>
              <a:t>Seite </a:t>
            </a:r>
            <a:fld id="{383A9892-AD99-4BCA-8A0E-FE41FC512E8C}" type="slidenum">
              <a:rPr lang="de-DE"/>
              <a:pPr/>
              <a:t>‹#›</a:t>
            </a:fld>
            <a:endParaRPr lang="de-DE"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dt="0"/>
  <p:txStyles>
    <p:titleStyle>
      <a:lvl1pPr algn="l" rtl="0" eaLnBrk="1" fontAlgn="base" hangingPunct="1">
        <a:lnSpc>
          <a:spcPts val="3000"/>
        </a:lnSpc>
        <a:spcBef>
          <a:spcPct val="0"/>
        </a:spcBef>
        <a:spcAft>
          <a:spcPct val="0"/>
        </a:spcAft>
        <a:defRPr sz="2400" kern="1200">
          <a:solidFill>
            <a:schemeClr val="tx2"/>
          </a:solidFill>
          <a:latin typeface="+mj-lt"/>
          <a:ea typeface="+mj-ea"/>
          <a:cs typeface="+mj-cs"/>
        </a:defRPr>
      </a:lvl1pPr>
      <a:lvl2pPr algn="l" rtl="0" eaLnBrk="1" fontAlgn="base" hangingPunct="1">
        <a:lnSpc>
          <a:spcPts val="3000"/>
        </a:lnSpc>
        <a:spcBef>
          <a:spcPct val="0"/>
        </a:spcBef>
        <a:spcAft>
          <a:spcPct val="0"/>
        </a:spcAft>
        <a:defRPr sz="2400">
          <a:solidFill>
            <a:schemeClr val="tx2"/>
          </a:solidFill>
          <a:latin typeface="Arial" panose="020B0604020202020204" pitchFamily="34" charset="0"/>
        </a:defRPr>
      </a:lvl2pPr>
      <a:lvl3pPr algn="l" rtl="0" eaLnBrk="1" fontAlgn="base" hangingPunct="1">
        <a:lnSpc>
          <a:spcPts val="3000"/>
        </a:lnSpc>
        <a:spcBef>
          <a:spcPct val="0"/>
        </a:spcBef>
        <a:spcAft>
          <a:spcPct val="0"/>
        </a:spcAft>
        <a:defRPr sz="2400">
          <a:solidFill>
            <a:schemeClr val="tx2"/>
          </a:solidFill>
          <a:latin typeface="Arial" panose="020B0604020202020204" pitchFamily="34" charset="0"/>
        </a:defRPr>
      </a:lvl3pPr>
      <a:lvl4pPr algn="l" rtl="0" eaLnBrk="1" fontAlgn="base" hangingPunct="1">
        <a:lnSpc>
          <a:spcPts val="3000"/>
        </a:lnSpc>
        <a:spcBef>
          <a:spcPct val="0"/>
        </a:spcBef>
        <a:spcAft>
          <a:spcPct val="0"/>
        </a:spcAft>
        <a:defRPr sz="2400">
          <a:solidFill>
            <a:schemeClr val="tx2"/>
          </a:solidFill>
          <a:latin typeface="Arial" panose="020B0604020202020204" pitchFamily="34" charset="0"/>
        </a:defRPr>
      </a:lvl4pPr>
      <a:lvl5pPr algn="l" rtl="0" eaLnBrk="1" fontAlgn="base" hangingPunct="1">
        <a:lnSpc>
          <a:spcPts val="3000"/>
        </a:lnSpc>
        <a:spcBef>
          <a:spcPct val="0"/>
        </a:spcBef>
        <a:spcAft>
          <a:spcPct val="0"/>
        </a:spcAft>
        <a:defRPr sz="2400">
          <a:solidFill>
            <a:schemeClr val="tx2"/>
          </a:solidFill>
          <a:latin typeface="Arial" panose="020B0604020202020204" pitchFamily="34" charset="0"/>
        </a:defRPr>
      </a:lvl5pPr>
      <a:lvl6pPr marL="457200" algn="l" rtl="0" eaLnBrk="1" fontAlgn="base" hangingPunct="1">
        <a:lnSpc>
          <a:spcPts val="3000"/>
        </a:lnSpc>
        <a:spcBef>
          <a:spcPct val="0"/>
        </a:spcBef>
        <a:spcAft>
          <a:spcPct val="0"/>
        </a:spcAft>
        <a:defRPr sz="2400">
          <a:solidFill>
            <a:schemeClr val="tx2"/>
          </a:solidFill>
          <a:latin typeface="Arial" panose="020B0604020202020204" pitchFamily="34" charset="0"/>
        </a:defRPr>
      </a:lvl6pPr>
      <a:lvl7pPr marL="914400" algn="l" rtl="0" eaLnBrk="1" fontAlgn="base" hangingPunct="1">
        <a:lnSpc>
          <a:spcPts val="3000"/>
        </a:lnSpc>
        <a:spcBef>
          <a:spcPct val="0"/>
        </a:spcBef>
        <a:spcAft>
          <a:spcPct val="0"/>
        </a:spcAft>
        <a:defRPr sz="2400">
          <a:solidFill>
            <a:schemeClr val="tx2"/>
          </a:solidFill>
          <a:latin typeface="Arial" panose="020B0604020202020204" pitchFamily="34" charset="0"/>
        </a:defRPr>
      </a:lvl7pPr>
      <a:lvl8pPr marL="1371600" algn="l" rtl="0" eaLnBrk="1" fontAlgn="base" hangingPunct="1">
        <a:lnSpc>
          <a:spcPts val="3000"/>
        </a:lnSpc>
        <a:spcBef>
          <a:spcPct val="0"/>
        </a:spcBef>
        <a:spcAft>
          <a:spcPct val="0"/>
        </a:spcAft>
        <a:defRPr sz="2400">
          <a:solidFill>
            <a:schemeClr val="tx2"/>
          </a:solidFill>
          <a:latin typeface="Arial" panose="020B0604020202020204" pitchFamily="34" charset="0"/>
        </a:defRPr>
      </a:lvl8pPr>
      <a:lvl9pPr marL="1828800" algn="l" rtl="0" eaLnBrk="1" fontAlgn="base" hangingPunct="1">
        <a:lnSpc>
          <a:spcPts val="3000"/>
        </a:lnSpc>
        <a:spcBef>
          <a:spcPct val="0"/>
        </a:spcBef>
        <a:spcAft>
          <a:spcPct val="0"/>
        </a:spcAft>
        <a:defRPr sz="2400">
          <a:solidFill>
            <a:schemeClr val="tx2"/>
          </a:solidFill>
          <a:latin typeface="Arial" panose="020B0604020202020204" pitchFamily="34" charset="0"/>
        </a:defRPr>
      </a:lvl9pPr>
    </p:titleStyle>
    <p:bodyStyle>
      <a:lvl1pPr marL="342900" indent="-342900" algn="l" rtl="0" eaLnBrk="1" fontAlgn="base" hangingPunct="1">
        <a:lnSpc>
          <a:spcPts val="2200"/>
        </a:lnSpc>
        <a:spcBef>
          <a:spcPts val="500"/>
        </a:spcBef>
        <a:spcAft>
          <a:spcPct val="0"/>
        </a:spcAft>
        <a:defRPr sz="1800" kern="1200">
          <a:solidFill>
            <a:srgbClr val="000000"/>
          </a:solidFill>
          <a:latin typeface="+mn-lt"/>
          <a:ea typeface="+mn-ea"/>
          <a:cs typeface="+mn-cs"/>
        </a:defRPr>
      </a:lvl1pPr>
      <a:lvl2pPr marL="784225" indent="-244475" algn="l" rtl="0" eaLnBrk="1" fontAlgn="base" hangingPunct="1">
        <a:spcBef>
          <a:spcPct val="20000"/>
        </a:spcBef>
        <a:spcAft>
          <a:spcPct val="0"/>
        </a:spcAft>
        <a:buFont typeface="Arial" panose="020B0604020202020204" pitchFamily="34" charset="0"/>
        <a:buChar char="–"/>
        <a:defRPr sz="1800" kern="1200">
          <a:solidFill>
            <a:srgbClr val="000000"/>
          </a:solidFill>
          <a:latin typeface="+mn-lt"/>
          <a:ea typeface="+mn-ea"/>
          <a:cs typeface="+mn-cs"/>
        </a:defRPr>
      </a:lvl2pPr>
      <a:lvl3pPr marL="1192213" indent="-228600" algn="l" rtl="0" eaLnBrk="1" fontAlgn="base" hangingPunct="1">
        <a:spcBef>
          <a:spcPct val="20000"/>
        </a:spcBef>
        <a:spcAft>
          <a:spcPct val="0"/>
        </a:spcAft>
        <a:buChar char="•"/>
        <a:defRPr sz="1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14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ustomXml" Target="../ink/ink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ustomXml" Target="../ink/ink2.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15.emf"/><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customXml" Target="../ink/ink4.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16.emf"/><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170.png"/><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customXml" Target="../ink/ink6.xml"/><Relationship Id="rId5" Type="http://schemas.openxmlformats.org/officeDocument/2006/relationships/image" Target="../media/image10.wmf"/><Relationship Id="rId4" Type="http://schemas.openxmlformats.org/officeDocument/2006/relationships/oleObject" Target="../embeddings/oleObject1.bin"/></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16.xml"/><Relationship Id="rId7" Type="http://schemas.openxmlformats.org/officeDocument/2006/relationships/image" Target="../media/image12.wmf"/><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oleObject" Target="../embeddings/oleObject3.bin"/><Relationship Id="rId5" Type="http://schemas.openxmlformats.org/officeDocument/2006/relationships/image" Target="../media/image11.wmf"/><Relationship Id="rId4" Type="http://schemas.openxmlformats.org/officeDocument/2006/relationships/oleObject" Target="../embeddings/oleObject2.bin"/><Relationship Id="rId9" Type="http://schemas.openxmlformats.org/officeDocument/2006/relationships/image" Target="../media/image13.w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47.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ustomXml" Target="../ink/ink9.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56.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140.pn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customXml" Target="../ink/ink11.xml"/><Relationship Id="rId5" Type="http://schemas.openxmlformats.org/officeDocument/2006/relationships/image" Target="../media/image310.png"/><Relationship Id="rId4" Type="http://schemas.openxmlformats.org/officeDocument/2006/relationships/customXml" Target="../ink/ink10.xml"/></Relationships>
</file>

<file path=ppt/slides/_rels/slide5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180.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customXml" Target="../ink/ink13.xml"/><Relationship Id="rId5" Type="http://schemas.openxmlformats.org/officeDocument/2006/relationships/image" Target="../media/image33.png"/><Relationship Id="rId4" Type="http://schemas.openxmlformats.org/officeDocument/2006/relationships/customXml" Target="../ink/ink12.xml"/></Relationships>
</file>

<file path=ppt/slides/_rels/slide58.xml.rels><?xml version="1.0" encoding="UTF-8" standalone="yes"?>
<Relationships xmlns="http://schemas.openxmlformats.org/package/2006/relationships"><Relationship Id="rId3" Type="http://schemas.openxmlformats.org/officeDocument/2006/relationships/customXml" Target="../ink/ink14.xml"/><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200.png"/><Relationship Id="rId5" Type="http://schemas.openxmlformats.org/officeDocument/2006/relationships/customXml" Target="../ink/ink15.xml"/><Relationship Id="rId4" Type="http://schemas.openxmlformats.org/officeDocument/2006/relationships/image" Target="../media/image190.png"/></Relationships>
</file>

<file path=ppt/slides/_rels/slide59.xml.rels><?xml version="1.0" encoding="UTF-8" standalone="yes"?>
<Relationships xmlns="http://schemas.openxmlformats.org/package/2006/relationships"><Relationship Id="rId3" Type="http://schemas.openxmlformats.org/officeDocument/2006/relationships/customXml" Target="../ink/ink16.xml"/><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6.xml"/><Relationship Id="rId1" Type="http://schemas.openxmlformats.org/officeDocument/2006/relationships/slideLayout" Target="../slideLayouts/slideLayout12.xml"/><Relationship Id="rId5" Type="http://schemas.openxmlformats.org/officeDocument/2006/relationships/image" Target="../media/image36.png"/><Relationship Id="rId4" Type="http://schemas.openxmlformats.org/officeDocument/2006/relationships/customXml" Target="../ink/ink17.xml"/></Relationships>
</file>

<file path=ppt/slides/_rels/slide62.xml.rels><?xml version="1.0" encoding="UTF-8" standalone="yes"?>
<Relationships xmlns="http://schemas.openxmlformats.org/package/2006/relationships"><Relationship Id="rId3" Type="http://schemas.openxmlformats.org/officeDocument/2006/relationships/chart" Target="../charts/chart3.xml"/><Relationship Id="rId7"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customXml" Target="../ink/ink19.xml"/><Relationship Id="rId5" Type="http://schemas.openxmlformats.org/officeDocument/2006/relationships/image" Target="../media/image360.png"/><Relationship Id="rId4" Type="http://schemas.openxmlformats.org/officeDocument/2006/relationships/customXml" Target="../ink/ink18.xml"/></Relationships>
</file>

<file path=ppt/slides/_rels/slide63.xml.rels><?xml version="1.0" encoding="UTF-8" standalone="yes"?>
<Relationships xmlns="http://schemas.openxmlformats.org/package/2006/relationships"><Relationship Id="rId3" Type="http://schemas.openxmlformats.org/officeDocument/2006/relationships/customXml" Target="../ink/ink20.xml"/><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64.xml.rels><?xml version="1.0" encoding="UTF-8" standalone="yes"?>
<Relationships xmlns="http://schemas.openxmlformats.org/package/2006/relationships"><Relationship Id="rId3" Type="http://schemas.openxmlformats.org/officeDocument/2006/relationships/customXml" Target="../ink/ink21.xml"/><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39.png"/></Relationships>
</file>

<file path=ppt/slides/_rels/slide6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0.xml"/><Relationship Id="rId1" Type="http://schemas.openxmlformats.org/officeDocument/2006/relationships/slideLayout" Target="../slideLayouts/slideLayout12.xml"/><Relationship Id="rId5" Type="http://schemas.openxmlformats.org/officeDocument/2006/relationships/image" Target="../media/image40.png"/><Relationship Id="rId4" Type="http://schemas.openxmlformats.org/officeDocument/2006/relationships/customXml" Target="../ink/ink2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10.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2.xml"/><Relationship Id="rId7" Type="http://schemas.openxmlformats.org/officeDocument/2006/relationships/image" Target="../media/image12.wmf"/><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1.wmf"/><Relationship Id="rId4" Type="http://schemas.openxmlformats.org/officeDocument/2006/relationships/oleObject" Target="../embeddings/oleObject2.bin"/><Relationship Id="rId9" Type="http://schemas.openxmlformats.org/officeDocument/2006/relationships/image" Target="../media/image1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tertitel 4"/>
          <p:cNvSpPr>
            <a:spLocks noGrp="1"/>
          </p:cNvSpPr>
          <p:nvPr>
            <p:ph type="subTitle" idx="1"/>
          </p:nvPr>
        </p:nvSpPr>
        <p:spPr>
          <a:xfrm>
            <a:off x="539750" y="4982166"/>
            <a:ext cx="8061325" cy="956672"/>
          </a:xfrm>
        </p:spPr>
        <p:txBody>
          <a:bodyPr/>
          <a:lstStyle/>
          <a:p>
            <a:r>
              <a:rPr lang="de-DE" dirty="0"/>
              <a:t>Chair </a:t>
            </a:r>
            <a:r>
              <a:rPr lang="de-DE" dirty="0" err="1"/>
              <a:t>of</a:t>
            </a:r>
            <a:r>
              <a:rPr lang="de-DE" dirty="0"/>
              <a:t> Energy Systems</a:t>
            </a:r>
          </a:p>
          <a:p>
            <a:r>
              <a:rPr lang="de-DE" dirty="0"/>
              <a:t>Prof. Dr. Boris Heinz | Dr. Elena </a:t>
            </a:r>
            <a:r>
              <a:rPr lang="de-DE" dirty="0" err="1"/>
              <a:t>Timofeeva</a:t>
            </a:r>
            <a:endParaRPr lang="de-DE" dirty="0"/>
          </a:p>
          <a:p>
            <a:r>
              <a:rPr lang="de-DE" dirty="0"/>
              <a:t>elena.timofeeva@tu-berlin.de</a:t>
            </a:r>
          </a:p>
        </p:txBody>
      </p:sp>
      <p:sp>
        <p:nvSpPr>
          <p:cNvPr id="7" name="Rectangle 2">
            <a:extLst>
              <a:ext uri="{FF2B5EF4-FFF2-40B4-BE49-F238E27FC236}">
                <a16:creationId xmlns:a16="http://schemas.microsoft.com/office/drawing/2014/main" id="{9772B61D-E828-A84A-8A11-1AEBDBE77B98}"/>
              </a:ext>
            </a:extLst>
          </p:cNvPr>
          <p:cNvSpPr>
            <a:spLocks noGrp="1" noChangeArrowheads="1"/>
          </p:cNvSpPr>
          <p:nvPr>
            <p:ph type="ctrTitle"/>
          </p:nvPr>
        </p:nvSpPr>
        <p:spPr>
          <a:xfrm>
            <a:off x="529084" y="3861048"/>
            <a:ext cx="8061325" cy="743280"/>
          </a:xfrm>
        </p:spPr>
        <p:txBody>
          <a:bodyPr/>
          <a:lstStyle/>
          <a:p>
            <a:r>
              <a:rPr lang="de-DE" altLang="de-DE" b="1" dirty="0"/>
              <a:t>Integrated course „Energy Economics“</a:t>
            </a:r>
            <a:br>
              <a:rPr lang="de-DE" altLang="de-DE" b="1" dirty="0"/>
            </a:br>
            <a:r>
              <a:rPr lang="de-DE" altLang="de-DE" b="1" dirty="0"/>
              <a:t>- </a:t>
            </a:r>
            <a:r>
              <a:rPr lang="de-DE" altLang="de-DE" b="1" dirty="0" err="1"/>
              <a:t>Markets</a:t>
            </a:r>
            <a:r>
              <a:rPr lang="de-DE" altLang="de-DE" b="1" dirty="0"/>
              <a:t> </a:t>
            </a:r>
            <a:r>
              <a:rPr lang="de-DE" altLang="de-DE" b="1" dirty="0" err="1"/>
              <a:t>for</a:t>
            </a:r>
            <a:r>
              <a:rPr lang="de-DE" altLang="de-DE" b="1" dirty="0"/>
              <a:t> CO</a:t>
            </a:r>
            <a:r>
              <a:rPr lang="de-DE" altLang="de-DE" b="1" baseline="-25000" dirty="0"/>
              <a:t>2</a:t>
            </a:r>
            <a:r>
              <a:rPr lang="de-DE" altLang="de-DE" b="1" dirty="0"/>
              <a:t> Emission </a:t>
            </a:r>
            <a:r>
              <a:rPr lang="de-DE" altLang="de-DE" b="1" dirty="0" err="1"/>
              <a:t>Allowances</a:t>
            </a:r>
            <a:endParaRPr lang="de-DE" altLang="de-DE" b="1" dirty="0"/>
          </a:p>
        </p:txBody>
      </p:sp>
      <mc:AlternateContent xmlns:mc="http://schemas.openxmlformats.org/markup-compatibility/2006" xmlns:p14="http://schemas.microsoft.com/office/powerpoint/2010/main">
        <mc:Choice Requires="p14">
          <p:contentPart p14:bwMode="auto" r:id="rId2">
            <p14:nvContentPartPr>
              <p14:cNvPr id="2" name="Freihand 1">
                <a:extLst>
                  <a:ext uri="{FF2B5EF4-FFF2-40B4-BE49-F238E27FC236}">
                    <a16:creationId xmlns:a16="http://schemas.microsoft.com/office/drawing/2014/main" id="{4C0B6B03-73C0-4A75-8B2E-574BB6C7C4BC}"/>
                  </a:ext>
                </a:extLst>
              </p14:cNvPr>
              <p14:cNvContentPartPr/>
              <p14:nvPr/>
            </p14:nvContentPartPr>
            <p14:xfrm>
              <a:off x="1116000" y="4953960"/>
              <a:ext cx="761040" cy="578160"/>
            </p14:xfrm>
          </p:contentPart>
        </mc:Choice>
        <mc:Fallback xmlns="">
          <p:pic>
            <p:nvPicPr>
              <p:cNvPr id="2" name="Freihand 1">
                <a:extLst>
                  <a:ext uri="{FF2B5EF4-FFF2-40B4-BE49-F238E27FC236}">
                    <a16:creationId xmlns:a16="http://schemas.microsoft.com/office/drawing/2014/main" id="{4C0B6B03-73C0-4A75-8B2E-574BB6C7C4BC}"/>
                  </a:ext>
                </a:extLst>
              </p:cNvPr>
              <p:cNvPicPr/>
              <p:nvPr/>
            </p:nvPicPr>
            <p:blipFill>
              <a:blip r:embed="rId3"/>
              <a:stretch>
                <a:fillRect/>
              </a:stretch>
            </p:blipFill>
            <p:spPr>
              <a:xfrm>
                <a:off x="1106640" y="4944600"/>
                <a:ext cx="779760" cy="596880"/>
              </a:xfrm>
              <a:prstGeom prst="rect">
                <a:avLst/>
              </a:prstGeom>
            </p:spPr>
          </p:pic>
        </mc:Fallback>
      </mc:AlternateContent>
    </p:spTree>
    <p:extLst>
      <p:ext uri="{BB962C8B-B14F-4D97-AF65-F5344CB8AC3E}">
        <p14:creationId xmlns:p14="http://schemas.microsoft.com/office/powerpoint/2010/main" val="41132055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a:buFont typeface="Arial" panose="020B0604020202020204" pitchFamily="34" charset="0"/>
              <a:buChar char="•"/>
            </a:pPr>
            <a:r>
              <a:rPr lang="de-DE" dirty="0"/>
              <a:t>Property </a:t>
            </a:r>
            <a:r>
              <a:rPr lang="de-DE" dirty="0" err="1"/>
              <a:t>rights</a:t>
            </a:r>
            <a:r>
              <a:rPr lang="de-DE" dirty="0"/>
              <a:t> </a:t>
            </a:r>
            <a:r>
              <a:rPr lang="de-DE" dirty="0" err="1"/>
              <a:t>are</a:t>
            </a:r>
            <a:r>
              <a:rPr lang="de-DE" dirty="0"/>
              <a:t> </a:t>
            </a:r>
            <a:r>
              <a:rPr lang="de-DE" dirty="0" err="1"/>
              <a:t>clearly</a:t>
            </a:r>
            <a:r>
              <a:rPr lang="de-DE" dirty="0"/>
              <a:t> </a:t>
            </a:r>
            <a:r>
              <a:rPr lang="de-DE" dirty="0" err="1"/>
              <a:t>allocated</a:t>
            </a:r>
            <a:r>
              <a:rPr lang="de-DE" dirty="0"/>
              <a:t> and </a:t>
            </a:r>
            <a:r>
              <a:rPr lang="de-DE" dirty="0" err="1"/>
              <a:t>enforceable</a:t>
            </a:r>
            <a:r>
              <a:rPr lang="de-DE" dirty="0"/>
              <a:t>.</a:t>
            </a:r>
          </a:p>
          <a:p>
            <a:pPr>
              <a:buFont typeface="Symbol" panose="05050102010706020507" pitchFamily="18" charset="2"/>
              <a:buChar char="-"/>
            </a:pPr>
            <a:r>
              <a:rPr lang="de-DE" dirty="0"/>
              <a:t>Areas </a:t>
            </a:r>
            <a:r>
              <a:rPr lang="de-DE" dirty="0" err="1"/>
              <a:t>with</a:t>
            </a:r>
            <a:r>
              <a:rPr lang="de-DE" dirty="0"/>
              <a:t> </a:t>
            </a:r>
            <a:r>
              <a:rPr lang="de-DE" dirty="0" err="1"/>
              <a:t>no</a:t>
            </a:r>
            <a:r>
              <a:rPr lang="de-DE" dirty="0"/>
              <a:t> </a:t>
            </a:r>
            <a:r>
              <a:rPr lang="de-DE" dirty="0" err="1"/>
              <a:t>property</a:t>
            </a:r>
            <a:r>
              <a:rPr lang="de-DE" dirty="0"/>
              <a:t> </a:t>
            </a:r>
            <a:r>
              <a:rPr lang="de-DE" dirty="0" err="1"/>
              <a:t>rights</a:t>
            </a:r>
            <a:r>
              <a:rPr lang="en-GB" dirty="0"/>
              <a:t> – e.g. oceans.</a:t>
            </a:r>
          </a:p>
          <a:p>
            <a:pPr>
              <a:buFont typeface="Symbol" panose="05050102010706020507" pitchFamily="18" charset="2"/>
              <a:buChar char="-"/>
            </a:pPr>
            <a:r>
              <a:rPr lang="de-DE" dirty="0"/>
              <a:t>Monitoring </a:t>
            </a:r>
            <a:r>
              <a:rPr lang="de-DE" dirty="0" err="1"/>
              <a:t>is</a:t>
            </a:r>
            <a:r>
              <a:rPr lang="de-DE" dirty="0"/>
              <a:t> not </a:t>
            </a:r>
            <a:r>
              <a:rPr lang="de-DE" dirty="0" err="1"/>
              <a:t>always</a:t>
            </a:r>
            <a:r>
              <a:rPr lang="de-DE" dirty="0"/>
              <a:t> possible.</a:t>
            </a:r>
          </a:p>
          <a:p>
            <a:pPr marL="0" indent="0"/>
            <a:endParaRPr lang="en-GB" dirty="0"/>
          </a:p>
          <a:p>
            <a:pPr marL="285750" indent="-285750">
              <a:buFont typeface="Arial" panose="020B0604020202020204" pitchFamily="34" charset="0"/>
              <a:buChar char="•"/>
            </a:pPr>
            <a:r>
              <a:rPr lang="en-GB" dirty="0"/>
              <a:t>No transaction costs</a:t>
            </a:r>
          </a:p>
          <a:p>
            <a:pPr marL="0" indent="0"/>
            <a:endParaRPr lang="en-GB" dirty="0"/>
          </a:p>
          <a:p>
            <a:pPr marL="285750" indent="-285750">
              <a:buFont typeface="Arial" panose="020B0604020202020204" pitchFamily="34" charset="0"/>
              <a:buChar char="•"/>
            </a:pPr>
            <a:r>
              <a:rPr lang="en-GB" dirty="0"/>
              <a:t>Small number of parties affected</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Equal bargaining power</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Cost for future generations</a:t>
            </a:r>
            <a:endParaRPr lang="de-DE" dirty="0"/>
          </a:p>
          <a:p>
            <a:pPr marL="285750" indent="-285750">
              <a:buFont typeface="Arial" panose="020B0604020202020204" pitchFamily="34" charset="0"/>
              <a:buChar char="•"/>
            </a:pPr>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10</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Assumptions and Limitations</a:t>
            </a:r>
          </a:p>
        </p:txBody>
      </p:sp>
    </p:spTree>
    <p:extLst>
      <p:ext uri="{BB962C8B-B14F-4D97-AF65-F5344CB8AC3E}">
        <p14:creationId xmlns:p14="http://schemas.microsoft.com/office/powerpoint/2010/main" val="3897589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a:extLst>
              <a:ext uri="{FF2B5EF4-FFF2-40B4-BE49-F238E27FC236}">
                <a16:creationId xmlns:a16="http://schemas.microsoft.com/office/drawing/2014/main" id="{F79B568E-C7A2-4B95-A5D1-804D949BAE41}"/>
              </a:ext>
            </a:extLst>
          </p:cNvPr>
          <p:cNvSpPr>
            <a:spLocks noGrp="1" noChangeArrowheads="1"/>
          </p:cNvSpPr>
          <p:nvPr>
            <p:ph type="title" idx="4294967295"/>
          </p:nvPr>
        </p:nvSpPr>
        <p:spPr>
          <a:xfrm>
            <a:off x="1692275" y="381000"/>
            <a:ext cx="6840538" cy="960438"/>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DE" altLang="en-US"/>
              <a:t>External Costs and Market Failure</a:t>
            </a:r>
          </a:p>
        </p:txBody>
      </p:sp>
      <p:sp>
        <p:nvSpPr>
          <p:cNvPr id="8195" name="Text Box 2">
            <a:extLst>
              <a:ext uri="{FF2B5EF4-FFF2-40B4-BE49-F238E27FC236}">
                <a16:creationId xmlns:a16="http://schemas.microsoft.com/office/drawing/2014/main" id="{12D109F3-28C7-4AC2-8249-906FE3FEC4AB}"/>
              </a:ext>
            </a:extLst>
          </p:cNvPr>
          <p:cNvSpPr txBox="1">
            <a:spLocks noChangeArrowheads="1"/>
          </p:cNvSpPr>
          <p:nvPr/>
        </p:nvSpPr>
        <p:spPr bwMode="auto">
          <a:xfrm>
            <a:off x="1692275" y="1420813"/>
            <a:ext cx="7131050" cy="484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9pPr>
          </a:lstStyle>
          <a:p>
            <a:pPr algn="l" eaLnBrk="1">
              <a:spcBef>
                <a:spcPts val="1125"/>
              </a:spcBef>
            </a:pPr>
            <a:r>
              <a:rPr lang="en-US" altLang="en-US" sz="1800" i="0" dirty="0">
                <a:solidFill>
                  <a:srgbClr val="000000"/>
                </a:solidFill>
                <a:latin typeface="Arial" panose="020B0604020202020204" pitchFamily="34" charset="0"/>
              </a:rPr>
              <a:t>Individuals may suffer economic losses from emissions associated with energy activities that are not included in energy prices and thus are not compensated by the polluter</a:t>
            </a:r>
            <a:br>
              <a:rPr lang="en-US" altLang="en-US" sz="1800" i="0" dirty="0">
                <a:solidFill>
                  <a:srgbClr val="000000"/>
                </a:solidFill>
                <a:latin typeface="Arial" panose="020B0604020202020204" pitchFamily="34" charset="0"/>
              </a:rPr>
            </a:br>
            <a:endParaRPr lang="en-US" altLang="en-US" sz="1800" i="0" dirty="0">
              <a:solidFill>
                <a:srgbClr val="000000"/>
              </a:solidFill>
              <a:latin typeface="Arial" panose="020B0604020202020204" pitchFamily="34" charset="0"/>
            </a:endParaRPr>
          </a:p>
          <a:p>
            <a:pPr algn="l">
              <a:spcBef>
                <a:spcPts val="1125"/>
              </a:spcBef>
            </a:pPr>
            <a:r>
              <a:rPr lang="en-US" altLang="en-US" sz="1800" i="0" u="sng" dirty="0">
                <a:solidFill>
                  <a:srgbClr val="000000"/>
                </a:solidFill>
                <a:latin typeface="Arial" panose="020B0604020202020204" pitchFamily="34" charset="0"/>
              </a:rPr>
              <a:t>No Pareto-Optimum</a:t>
            </a:r>
            <a:r>
              <a:rPr lang="en-US" altLang="en-US" sz="1800" i="0" dirty="0">
                <a:solidFill>
                  <a:srgbClr val="000000"/>
                </a:solidFill>
                <a:latin typeface="Arial" panose="020B0604020202020204" pitchFamily="34" charset="0"/>
              </a:rPr>
              <a:t> (some individuals can be better off without negatively affecting the situation of any other individual) </a:t>
            </a:r>
            <a:br>
              <a:rPr lang="en-US" altLang="en-US" sz="1800" i="0" dirty="0">
                <a:solidFill>
                  <a:srgbClr val="000000"/>
                </a:solidFill>
                <a:latin typeface="Arial" panose="020B0604020202020204" pitchFamily="34" charset="0"/>
              </a:rPr>
            </a:br>
            <a:endParaRPr lang="en-US" altLang="en-US" sz="1800" i="0" dirty="0">
              <a:solidFill>
                <a:srgbClr val="000000"/>
              </a:solidFill>
              <a:latin typeface="Arial" panose="020B0604020202020204" pitchFamily="34" charset="0"/>
            </a:endParaRPr>
          </a:p>
          <a:p>
            <a:pPr algn="l" eaLnBrk="1">
              <a:spcBef>
                <a:spcPts val="1125"/>
              </a:spcBef>
            </a:pPr>
            <a:r>
              <a:rPr lang="en-US" altLang="en-US" sz="1800" i="0" u="sng" dirty="0">
                <a:solidFill>
                  <a:srgbClr val="000000"/>
                </a:solidFill>
                <a:latin typeface="Arial" panose="020B0604020202020204" pitchFamily="34" charset="0"/>
              </a:rPr>
              <a:t>Coase-Theorem</a:t>
            </a:r>
            <a:r>
              <a:rPr lang="en-US" altLang="en-US" sz="1800" i="0" dirty="0">
                <a:solidFill>
                  <a:srgbClr val="000000"/>
                </a:solidFill>
                <a:latin typeface="Arial" panose="020B0604020202020204" pitchFamily="34" charset="0"/>
              </a:rPr>
              <a:t>: Negotiations between polluters and affected parties could produce the Pareto-optimal condition, but negotiations may not be possible or successful due to</a:t>
            </a:r>
          </a:p>
          <a:p>
            <a:pPr algn="l">
              <a:spcBef>
                <a:spcPts val="1800"/>
              </a:spcBef>
              <a:buFontTx/>
              <a:buChar char="•"/>
            </a:pPr>
            <a:r>
              <a:rPr lang="en-US" altLang="en-US" sz="1800" i="0" dirty="0">
                <a:solidFill>
                  <a:srgbClr val="000000"/>
                </a:solidFill>
                <a:latin typeface="Arial" panose="020B0604020202020204" pitchFamily="34" charset="0"/>
              </a:rPr>
              <a:t>   many perpetrators and victims</a:t>
            </a:r>
          </a:p>
          <a:p>
            <a:pPr algn="l">
              <a:buFontTx/>
              <a:buChar char="•"/>
            </a:pPr>
            <a:r>
              <a:rPr lang="en-US" altLang="en-US" sz="1800" i="0" dirty="0">
                <a:solidFill>
                  <a:srgbClr val="000000"/>
                </a:solidFill>
                <a:latin typeface="Arial" panose="020B0604020202020204" pitchFamily="34" charset="0"/>
              </a:rPr>
              <a:t>   unclear cause-effect  relationships</a:t>
            </a:r>
          </a:p>
          <a:p>
            <a:pPr algn="l">
              <a:buFontTx/>
              <a:buChar char="•"/>
            </a:pPr>
            <a:r>
              <a:rPr lang="en-US" altLang="en-US" sz="1800" i="0" dirty="0">
                <a:solidFill>
                  <a:srgbClr val="000000"/>
                </a:solidFill>
                <a:latin typeface="Arial" panose="020B0604020202020204" pitchFamily="34" charset="0"/>
              </a:rPr>
              <a:t>   high transaction costs</a:t>
            </a:r>
          </a:p>
          <a:p>
            <a:pPr algn="l">
              <a:spcBef>
                <a:spcPts val="1125"/>
              </a:spcBef>
            </a:pPr>
            <a:br>
              <a:rPr lang="en-US" altLang="en-US" sz="1400" i="0" dirty="0">
                <a:solidFill>
                  <a:srgbClr val="000000"/>
                </a:solidFill>
                <a:latin typeface="Arial" panose="020B0604020202020204" pitchFamily="34" charset="0"/>
              </a:rPr>
            </a:br>
            <a:r>
              <a:rPr lang="en-US" altLang="en-US" sz="1800" i="0" dirty="0">
                <a:solidFill>
                  <a:srgbClr val="000000"/>
                </a:solidFill>
                <a:latin typeface="Symbol" panose="05050102010706020507" pitchFamily="18" charset="2"/>
              </a:rPr>
              <a:t></a:t>
            </a:r>
            <a:r>
              <a:rPr lang="en-US" altLang="en-US" sz="1800" i="0" dirty="0">
                <a:solidFill>
                  <a:srgbClr val="000000"/>
                </a:solidFill>
                <a:latin typeface="Arial" panose="020B0604020202020204" pitchFamily="34" charset="0"/>
              </a:rPr>
              <a:t>  </a:t>
            </a:r>
            <a:r>
              <a:rPr lang="en-US" altLang="en-US" sz="1800" i="0" u="sng" dirty="0">
                <a:solidFill>
                  <a:srgbClr val="000000"/>
                </a:solidFill>
                <a:latin typeface="Arial" panose="020B0604020202020204" pitchFamily="34" charset="0"/>
              </a:rPr>
              <a:t>Market Failure</a:t>
            </a:r>
          </a:p>
        </p:txBody>
      </p:sp>
    </p:spTree>
  </p:cSld>
  <p:clrMapOvr>
    <a:masterClrMapping/>
  </p:clrMapOvr>
  <p:transition>
    <p:random/>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a:extLst>
              <a:ext uri="{FF2B5EF4-FFF2-40B4-BE49-F238E27FC236}">
                <a16:creationId xmlns:a16="http://schemas.microsoft.com/office/drawing/2014/main" id="{5284E498-6984-4B3A-9642-745B609DEAA9}"/>
              </a:ext>
            </a:extLst>
          </p:cNvPr>
          <p:cNvSpPr>
            <a:spLocks noGrp="1" noChangeArrowheads="1"/>
          </p:cNvSpPr>
          <p:nvPr>
            <p:ph type="title"/>
          </p:nvPr>
        </p:nvSpPr>
        <p:spPr>
          <a:xfrm>
            <a:off x="1246981" y="1295144"/>
            <a:ext cx="6650038" cy="358560"/>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a:t>Strategies to Correct Market Failure</a:t>
            </a:r>
          </a:p>
        </p:txBody>
      </p:sp>
      <p:sp>
        <p:nvSpPr>
          <p:cNvPr id="2" name="Text Box 2">
            <a:extLst>
              <a:ext uri="{FF2B5EF4-FFF2-40B4-BE49-F238E27FC236}">
                <a16:creationId xmlns:a16="http://schemas.microsoft.com/office/drawing/2014/main" id="{3C70A384-4C66-4816-9C0C-62B1B1A0B167}"/>
              </a:ext>
            </a:extLst>
          </p:cNvPr>
          <p:cNvSpPr txBox="1">
            <a:spLocks noChangeArrowheads="1"/>
          </p:cNvSpPr>
          <p:nvPr/>
        </p:nvSpPr>
        <p:spPr bwMode="auto">
          <a:xfrm>
            <a:off x="1281230" y="2132856"/>
            <a:ext cx="6329362" cy="3203057"/>
          </a:xfrm>
          <a:prstGeom prst="rect">
            <a:avLst/>
          </a:prstGeom>
          <a:noFill/>
          <a:ln w="9525">
            <a:noFill/>
            <a:round/>
            <a:headEnd/>
            <a:tailEnd/>
          </a:ln>
          <a:effectLst/>
        </p:spPr>
        <p:txBody>
          <a:bodyPr lIns="90000" tIns="46800" rIns="90000" bIns="46800">
            <a:spAutoFit/>
          </a:bodyPr>
          <a:lstStyle/>
          <a:p>
            <a:pPr marL="288925" indent="-288925" algn="l">
              <a:lnSpc>
                <a:spcPct val="90000"/>
              </a:lnSpc>
              <a:spcBef>
                <a:spcPts val="2400"/>
              </a:spcBef>
              <a:buClr>
                <a:srgbClr val="CC3300"/>
              </a:buClr>
              <a:buFont typeface="Arial" charset="0"/>
              <a:buChar char="•"/>
              <a:tabLst>
                <a:tab pos="288925" algn="l"/>
                <a:tab pos="746125" algn="l"/>
                <a:tab pos="1203325" algn="l"/>
                <a:tab pos="1660525" algn="l"/>
                <a:tab pos="2117725" algn="l"/>
                <a:tab pos="2574925" algn="l"/>
                <a:tab pos="3032125" algn="l"/>
                <a:tab pos="3489325" algn="l"/>
                <a:tab pos="3946525" algn="l"/>
                <a:tab pos="4403725" algn="l"/>
                <a:tab pos="4860925" algn="l"/>
                <a:tab pos="5318125" algn="l"/>
                <a:tab pos="5775325" algn="l"/>
                <a:tab pos="6232525" algn="l"/>
                <a:tab pos="6689725" algn="l"/>
                <a:tab pos="7146925" algn="l"/>
                <a:tab pos="7604125" algn="l"/>
                <a:tab pos="8061325" algn="l"/>
                <a:tab pos="8518525" algn="l"/>
                <a:tab pos="8975725" algn="l"/>
                <a:tab pos="9432925" algn="l"/>
              </a:tabLst>
              <a:defRPr/>
            </a:pPr>
            <a:r>
              <a:rPr lang="en-US" sz="1800" i="0" dirty="0">
                <a:latin typeface="Arial" pitchFamily="34" charset="0"/>
                <a:cs typeface="Arial" pitchFamily="34" charset="0"/>
              </a:rPr>
              <a:t>Voluntary agreement with sanctions (</a:t>
            </a:r>
            <a:r>
              <a:rPr lang="en-US" sz="1800" i="0" cap="small" dirty="0" err="1">
                <a:latin typeface="Arial" pitchFamily="34" charset="0"/>
                <a:cs typeface="Arial" pitchFamily="34" charset="0"/>
              </a:rPr>
              <a:t>Klemmer</a:t>
            </a:r>
            <a:r>
              <a:rPr lang="en-US" sz="1800" i="0" dirty="0">
                <a:latin typeface="Arial" pitchFamily="34" charset="0"/>
                <a:cs typeface="Arial" pitchFamily="34" charset="0"/>
              </a:rPr>
              <a:t> et al. 1999): Polluters voluntarily agree to reduce emissions; the government threatens to apply other instruments if the agreement fails to be honored</a:t>
            </a:r>
          </a:p>
          <a:p>
            <a:pPr marL="288925" indent="-288925" algn="l">
              <a:lnSpc>
                <a:spcPct val="90000"/>
              </a:lnSpc>
              <a:spcBef>
                <a:spcPts val="2400"/>
              </a:spcBef>
              <a:buClr>
                <a:srgbClr val="CC3300"/>
              </a:buClr>
              <a:buFont typeface="Arial" charset="0"/>
              <a:buChar char="•"/>
              <a:tabLst>
                <a:tab pos="288925" algn="l"/>
                <a:tab pos="746125" algn="l"/>
                <a:tab pos="1203325" algn="l"/>
                <a:tab pos="1660525" algn="l"/>
                <a:tab pos="2117725" algn="l"/>
                <a:tab pos="2574925" algn="l"/>
                <a:tab pos="3032125" algn="l"/>
                <a:tab pos="3489325" algn="l"/>
                <a:tab pos="3946525" algn="l"/>
                <a:tab pos="4403725" algn="l"/>
                <a:tab pos="4860925" algn="l"/>
                <a:tab pos="5318125" algn="l"/>
                <a:tab pos="5775325" algn="l"/>
                <a:tab pos="6232525" algn="l"/>
                <a:tab pos="6689725" algn="l"/>
                <a:tab pos="7146925" algn="l"/>
                <a:tab pos="7604125" algn="l"/>
                <a:tab pos="8061325" algn="l"/>
                <a:tab pos="8518525" algn="l"/>
                <a:tab pos="8975725" algn="l"/>
                <a:tab pos="9432925" algn="l"/>
              </a:tabLst>
              <a:defRPr/>
            </a:pPr>
            <a:r>
              <a:rPr lang="en-US" sz="1800" dirty="0">
                <a:cs typeface="Arial" pitchFamily="34" charset="0"/>
              </a:rPr>
              <a:t>Environmental Liability </a:t>
            </a:r>
          </a:p>
          <a:p>
            <a:pPr marL="746125" lvl="1" indent="-288925" algn="l">
              <a:lnSpc>
                <a:spcPct val="90000"/>
              </a:lnSpc>
              <a:spcBef>
                <a:spcPts val="1200"/>
              </a:spcBef>
              <a:buClr>
                <a:srgbClr val="CC3300"/>
              </a:buClr>
              <a:buFont typeface="Arial" charset="0"/>
              <a:buChar char="•"/>
              <a:tabLst>
                <a:tab pos="288925" algn="l"/>
                <a:tab pos="746125" algn="l"/>
                <a:tab pos="1203325" algn="l"/>
                <a:tab pos="1660525" algn="l"/>
                <a:tab pos="2117725" algn="l"/>
                <a:tab pos="2574925" algn="l"/>
                <a:tab pos="3032125" algn="l"/>
                <a:tab pos="3489325" algn="l"/>
                <a:tab pos="3946525" algn="l"/>
                <a:tab pos="4403725" algn="l"/>
                <a:tab pos="4860925" algn="l"/>
                <a:tab pos="5318125" algn="l"/>
                <a:tab pos="5775325" algn="l"/>
                <a:tab pos="6232525" algn="l"/>
                <a:tab pos="6689725" algn="l"/>
                <a:tab pos="7146925" algn="l"/>
                <a:tab pos="7604125" algn="l"/>
                <a:tab pos="8061325" algn="l"/>
                <a:tab pos="8518525" algn="l"/>
                <a:tab pos="8975725" algn="l"/>
                <a:tab pos="9432925" algn="l"/>
              </a:tabLst>
              <a:defRPr/>
            </a:pPr>
            <a:r>
              <a:rPr lang="en-US" sz="1800" dirty="0">
                <a:cs typeface="Arial" pitchFamily="34" charset="0"/>
              </a:rPr>
              <a:t>with mandatory insurance; insurance premiums  provide the internalization of external cost</a:t>
            </a:r>
          </a:p>
          <a:p>
            <a:pPr marL="746125" lvl="1" indent="-288925" algn="l">
              <a:lnSpc>
                <a:spcPct val="90000"/>
              </a:lnSpc>
              <a:spcBef>
                <a:spcPts val="1200"/>
              </a:spcBef>
              <a:buClr>
                <a:srgbClr val="CC3300"/>
              </a:buClr>
              <a:buFont typeface="Arial" charset="0"/>
              <a:buChar char="•"/>
              <a:tabLst>
                <a:tab pos="288925" algn="l"/>
                <a:tab pos="746125" algn="l"/>
                <a:tab pos="1203325" algn="l"/>
                <a:tab pos="1660525" algn="l"/>
                <a:tab pos="2117725" algn="l"/>
                <a:tab pos="2574925" algn="l"/>
                <a:tab pos="3032125" algn="l"/>
                <a:tab pos="3489325" algn="l"/>
                <a:tab pos="3946525" algn="l"/>
                <a:tab pos="4403725" algn="l"/>
                <a:tab pos="4860925" algn="l"/>
                <a:tab pos="5318125" algn="l"/>
                <a:tab pos="5775325" algn="l"/>
                <a:tab pos="6232525" algn="l"/>
                <a:tab pos="6689725" algn="l"/>
                <a:tab pos="7146925" algn="l"/>
                <a:tab pos="7604125" algn="l"/>
                <a:tab pos="8061325" algn="l"/>
                <a:tab pos="8518525" algn="l"/>
                <a:tab pos="8975725" algn="l"/>
                <a:tab pos="9432925" algn="l"/>
              </a:tabLst>
              <a:defRPr/>
            </a:pPr>
            <a:r>
              <a:rPr lang="en-US" sz="1800" dirty="0">
                <a:cs typeface="Arial" pitchFamily="34" charset="0"/>
              </a:rPr>
              <a:t>Lawmakers and courts determine the admissible amount of external effects beyond which the injurer must come up with a compensation</a:t>
            </a:r>
            <a:endParaRPr lang="en-US" sz="1800" i="0" dirty="0">
              <a:latin typeface="Arial" pitchFamily="34" charset="0"/>
              <a:ea typeface="Lucida Sans Unicode" charset="0"/>
              <a:cs typeface="Arial"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a:extLst>
              <a:ext uri="{FF2B5EF4-FFF2-40B4-BE49-F238E27FC236}">
                <a16:creationId xmlns:a16="http://schemas.microsoft.com/office/drawing/2014/main" id="{24362BFE-35A8-4567-9B63-EDDC0B355449}"/>
              </a:ext>
            </a:extLst>
          </p:cNvPr>
          <p:cNvSpPr>
            <a:spLocks noGrp="1" noChangeArrowheads="1"/>
          </p:cNvSpPr>
          <p:nvPr>
            <p:ph type="title"/>
          </p:nvPr>
        </p:nvSpPr>
        <p:spPr>
          <a:xfrm>
            <a:off x="1335087" y="1367152"/>
            <a:ext cx="6473825" cy="358560"/>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a:t>Strategies to Correct Market Failure (Cont.)</a:t>
            </a:r>
          </a:p>
        </p:txBody>
      </p:sp>
      <p:sp>
        <p:nvSpPr>
          <p:cNvPr id="2" name="Text Box 2">
            <a:extLst>
              <a:ext uri="{FF2B5EF4-FFF2-40B4-BE49-F238E27FC236}">
                <a16:creationId xmlns:a16="http://schemas.microsoft.com/office/drawing/2014/main" id="{B54BF2BF-E7DF-4C57-9ED5-0E951DC1FAF7}"/>
              </a:ext>
            </a:extLst>
          </p:cNvPr>
          <p:cNvSpPr txBox="1">
            <a:spLocks noChangeArrowheads="1"/>
          </p:cNvSpPr>
          <p:nvPr/>
        </p:nvSpPr>
        <p:spPr bwMode="auto">
          <a:xfrm>
            <a:off x="1259632" y="1916832"/>
            <a:ext cx="6265862" cy="3373438"/>
          </a:xfrm>
          <a:prstGeom prst="rect">
            <a:avLst/>
          </a:prstGeom>
          <a:noFill/>
          <a:ln w="9525">
            <a:noFill/>
            <a:round/>
            <a:headEnd/>
            <a:tailEnd/>
          </a:ln>
          <a:effectLst/>
        </p:spPr>
        <p:txBody>
          <a:bodyPr lIns="90000" tIns="46800" rIns="90000" bIns="46800">
            <a:spAutoFit/>
          </a:bodyPr>
          <a:lstStyle/>
          <a:p>
            <a:pPr marL="288925" indent="-288925" algn="l">
              <a:lnSpc>
                <a:spcPct val="90000"/>
              </a:lnSpc>
              <a:spcBef>
                <a:spcPts val="2400"/>
              </a:spcBef>
              <a:buClr>
                <a:srgbClr val="CC3300"/>
              </a:buClr>
              <a:buFont typeface="Arial" charset="0"/>
              <a:buChar char="•"/>
              <a:tabLst>
                <a:tab pos="288925" algn="l"/>
                <a:tab pos="746125" algn="l"/>
                <a:tab pos="1203325" algn="l"/>
                <a:tab pos="1660525" algn="l"/>
                <a:tab pos="2117725" algn="l"/>
                <a:tab pos="2574925" algn="l"/>
                <a:tab pos="3032125" algn="l"/>
                <a:tab pos="3489325" algn="l"/>
                <a:tab pos="3946525" algn="l"/>
                <a:tab pos="4403725" algn="l"/>
                <a:tab pos="4860925" algn="l"/>
                <a:tab pos="5318125" algn="l"/>
                <a:tab pos="5775325" algn="l"/>
                <a:tab pos="6232525" algn="l"/>
                <a:tab pos="6689725" algn="l"/>
                <a:tab pos="7146925" algn="l"/>
                <a:tab pos="7604125" algn="l"/>
                <a:tab pos="8061325" algn="l"/>
                <a:tab pos="8518525" algn="l"/>
                <a:tab pos="8975725" algn="l"/>
                <a:tab pos="9432925" algn="l"/>
              </a:tabLst>
              <a:defRPr/>
            </a:pPr>
            <a:r>
              <a:rPr lang="en-US" sz="1800" i="0" dirty="0">
                <a:latin typeface="Arial" pitchFamily="34" charset="0"/>
                <a:cs typeface="Arial" pitchFamily="34" charset="0"/>
              </a:rPr>
              <a:t>Emission standards and norms</a:t>
            </a:r>
            <a:r>
              <a:rPr lang="en-US" sz="1800" i="0" dirty="0">
                <a:solidFill>
                  <a:srgbClr val="000000"/>
                </a:solidFill>
                <a:latin typeface="Arial" pitchFamily="34" charset="0"/>
                <a:ea typeface="Lucida Sans Unicode" charset="0"/>
                <a:cs typeface="Arial" pitchFamily="34" charset="0"/>
              </a:rPr>
              <a:t> (e.g. mandatory emission controls)</a:t>
            </a:r>
          </a:p>
          <a:p>
            <a:pPr marL="288925" indent="-288925" algn="l">
              <a:lnSpc>
                <a:spcPct val="90000"/>
              </a:lnSpc>
              <a:spcBef>
                <a:spcPts val="2400"/>
              </a:spcBef>
              <a:buClr>
                <a:srgbClr val="CC3300"/>
              </a:buClr>
              <a:buFont typeface="Arial" charset="0"/>
              <a:buChar char="•"/>
              <a:tabLst>
                <a:tab pos="288925" algn="l"/>
                <a:tab pos="746125" algn="l"/>
                <a:tab pos="1203325" algn="l"/>
                <a:tab pos="1660525" algn="l"/>
                <a:tab pos="2117725" algn="l"/>
                <a:tab pos="2574925" algn="l"/>
                <a:tab pos="3032125" algn="l"/>
                <a:tab pos="3489325" algn="l"/>
                <a:tab pos="3946525" algn="l"/>
                <a:tab pos="4403725" algn="l"/>
                <a:tab pos="4860925" algn="l"/>
                <a:tab pos="5318125" algn="l"/>
                <a:tab pos="5775325" algn="l"/>
                <a:tab pos="6232525" algn="l"/>
                <a:tab pos="6689725" algn="l"/>
                <a:tab pos="7146925" algn="l"/>
                <a:tab pos="7604125" algn="l"/>
                <a:tab pos="8061325" algn="l"/>
                <a:tab pos="8518525" algn="l"/>
                <a:tab pos="8975725" algn="l"/>
                <a:tab pos="9432925" algn="l"/>
              </a:tabLst>
              <a:defRPr/>
            </a:pPr>
            <a:r>
              <a:rPr lang="en-US" sz="1800" i="0" dirty="0">
                <a:solidFill>
                  <a:srgbClr val="000000"/>
                </a:solidFill>
                <a:latin typeface="Arial" pitchFamily="34" charset="0"/>
                <a:ea typeface="Lucida Sans Unicode" charset="0"/>
                <a:cs typeface="Arial" pitchFamily="34" charset="0"/>
              </a:rPr>
              <a:t>Emission taxes (</a:t>
            </a:r>
            <a:r>
              <a:rPr lang="en-US" sz="1800" i="0" dirty="0" err="1">
                <a:solidFill>
                  <a:srgbClr val="000000"/>
                </a:solidFill>
                <a:latin typeface="Arial" pitchFamily="34" charset="0"/>
                <a:ea typeface="Lucida Sans Unicode" charset="0"/>
                <a:cs typeface="Arial" pitchFamily="34" charset="0"/>
              </a:rPr>
              <a:t>Pigou</a:t>
            </a:r>
            <a:r>
              <a:rPr lang="en-US" sz="1800" i="0" dirty="0">
                <a:solidFill>
                  <a:srgbClr val="000000"/>
                </a:solidFill>
                <a:latin typeface="Arial" pitchFamily="34" charset="0"/>
                <a:ea typeface="Lucida Sans Unicode" charset="0"/>
                <a:cs typeface="Arial" pitchFamily="34" charset="0"/>
              </a:rPr>
              <a:t>-Tax).</a:t>
            </a:r>
            <a:r>
              <a:rPr lang="en-US" sz="1800" i="0" dirty="0">
                <a:latin typeface="Arial" pitchFamily="34" charset="0"/>
                <a:cs typeface="Arial" pitchFamily="34" charset="0"/>
              </a:rPr>
              <a:t> By taxing emissions, the government puts a price on them</a:t>
            </a:r>
            <a:endParaRPr lang="en-US" sz="1800" i="0" dirty="0">
              <a:latin typeface="Arial" pitchFamily="34" charset="0"/>
              <a:ea typeface="Lucida Sans Unicode" charset="0"/>
              <a:cs typeface="Arial" pitchFamily="34" charset="0"/>
            </a:endParaRPr>
          </a:p>
          <a:p>
            <a:pPr marL="288925" indent="-288925" algn="l">
              <a:lnSpc>
                <a:spcPct val="90000"/>
              </a:lnSpc>
              <a:spcBef>
                <a:spcPts val="2400"/>
              </a:spcBef>
              <a:buClr>
                <a:srgbClr val="CC3300"/>
              </a:buClr>
              <a:buFont typeface="Arial" charset="0"/>
              <a:buChar char="•"/>
              <a:tabLst>
                <a:tab pos="288925" algn="l"/>
                <a:tab pos="746125" algn="l"/>
                <a:tab pos="1203325" algn="l"/>
                <a:tab pos="1660525" algn="l"/>
                <a:tab pos="2117725" algn="l"/>
                <a:tab pos="2574925" algn="l"/>
                <a:tab pos="3032125" algn="l"/>
                <a:tab pos="3489325" algn="l"/>
                <a:tab pos="3946525" algn="l"/>
                <a:tab pos="4403725" algn="l"/>
                <a:tab pos="4860925" algn="l"/>
                <a:tab pos="5318125" algn="l"/>
                <a:tab pos="5775325" algn="l"/>
                <a:tab pos="6232525" algn="l"/>
                <a:tab pos="6689725" algn="l"/>
                <a:tab pos="7146925" algn="l"/>
                <a:tab pos="7604125" algn="l"/>
                <a:tab pos="8061325" algn="l"/>
                <a:tab pos="8518525" algn="l"/>
                <a:tab pos="8975725" algn="l"/>
                <a:tab pos="9432925" algn="l"/>
              </a:tabLst>
              <a:defRPr/>
            </a:pPr>
            <a:r>
              <a:rPr lang="en-US" sz="1800" i="0" dirty="0">
                <a:latin typeface="Arial" pitchFamily="34" charset="0"/>
                <a:ea typeface="Lucida Sans Unicode" charset="0"/>
                <a:cs typeface="Arial" pitchFamily="34" charset="0"/>
              </a:rPr>
              <a:t>Standard Price Approach </a:t>
            </a:r>
            <a:r>
              <a:rPr lang="en-US" sz="1800" i="0" dirty="0">
                <a:latin typeface="Arial" pitchFamily="34" charset="0"/>
                <a:cs typeface="Arial" pitchFamily="34" charset="0"/>
              </a:rPr>
              <a:t>(</a:t>
            </a:r>
            <a:r>
              <a:rPr lang="en-US" sz="1800" i="0" cap="small" dirty="0" err="1">
                <a:latin typeface="Arial" pitchFamily="34" charset="0"/>
                <a:cs typeface="Arial" pitchFamily="34" charset="0"/>
              </a:rPr>
              <a:t>Baumol</a:t>
            </a:r>
            <a:r>
              <a:rPr lang="en-US" sz="1800" i="0" dirty="0">
                <a:latin typeface="Arial" pitchFamily="34" charset="0"/>
                <a:cs typeface="Arial" pitchFamily="34" charset="0"/>
              </a:rPr>
              <a:t>, </a:t>
            </a:r>
            <a:r>
              <a:rPr lang="en-US" sz="1800" i="0" cap="small" dirty="0">
                <a:latin typeface="Arial" pitchFamily="34" charset="0"/>
                <a:cs typeface="Arial" pitchFamily="34" charset="0"/>
              </a:rPr>
              <a:t>Oates</a:t>
            </a:r>
            <a:r>
              <a:rPr lang="en-US" sz="1800" i="0" dirty="0">
                <a:latin typeface="Arial" pitchFamily="34" charset="0"/>
                <a:cs typeface="Arial" pitchFamily="34" charset="0"/>
              </a:rPr>
              <a:t> 1988)</a:t>
            </a:r>
          </a:p>
          <a:p>
            <a:pPr marL="901700" lvl="1" indent="-276225" algn="l">
              <a:spcBef>
                <a:spcPts val="1200"/>
              </a:spcBef>
              <a:buClr>
                <a:srgbClr val="CC3300"/>
              </a:buClr>
              <a:buFont typeface="Arial" charset="0"/>
              <a:buChar char="•"/>
              <a:tabLst>
                <a:tab pos="288925" algn="l"/>
                <a:tab pos="746125" algn="l"/>
                <a:tab pos="1203325" algn="l"/>
                <a:tab pos="1660525" algn="l"/>
                <a:tab pos="2117725" algn="l"/>
                <a:tab pos="2574925" algn="l"/>
                <a:tab pos="3032125" algn="l"/>
                <a:tab pos="3489325" algn="l"/>
                <a:tab pos="3946525" algn="l"/>
                <a:tab pos="4403725" algn="l"/>
                <a:tab pos="4860925" algn="l"/>
                <a:tab pos="5318125" algn="l"/>
                <a:tab pos="5775325" algn="l"/>
                <a:tab pos="6232525" algn="l"/>
                <a:tab pos="6689725" algn="l"/>
                <a:tab pos="7146925" algn="l"/>
                <a:tab pos="7604125" algn="l"/>
                <a:tab pos="8061325" algn="l"/>
                <a:tab pos="8518525" algn="l"/>
                <a:tab pos="8975725" algn="l"/>
                <a:tab pos="9432925" algn="l"/>
              </a:tabLst>
              <a:defRPr/>
            </a:pPr>
            <a:r>
              <a:rPr lang="en-US" sz="1800" i="0" dirty="0">
                <a:solidFill>
                  <a:srgbClr val="000000"/>
                </a:solidFill>
                <a:latin typeface="Arial" pitchFamily="34" charset="0"/>
                <a:ea typeface="Lucida Sans Unicode" charset="0"/>
                <a:cs typeface="Arial" pitchFamily="34" charset="0"/>
              </a:rPr>
              <a:t>Government auctions tradable allowances (fiscal instrument)</a:t>
            </a:r>
          </a:p>
          <a:p>
            <a:pPr marL="901700" lvl="1" indent="-276225" algn="l">
              <a:spcBef>
                <a:spcPts val="1200"/>
              </a:spcBef>
              <a:buClr>
                <a:srgbClr val="CC3300"/>
              </a:buClr>
              <a:buFont typeface="Arial" charset="0"/>
              <a:buChar char="•"/>
              <a:tabLst>
                <a:tab pos="288925" algn="l"/>
                <a:tab pos="746125" algn="l"/>
                <a:tab pos="1203325" algn="l"/>
                <a:tab pos="1660525" algn="l"/>
                <a:tab pos="2117725" algn="l"/>
                <a:tab pos="2574925" algn="l"/>
                <a:tab pos="3032125" algn="l"/>
                <a:tab pos="3489325" algn="l"/>
                <a:tab pos="3946525" algn="l"/>
                <a:tab pos="4403725" algn="l"/>
                <a:tab pos="4860925" algn="l"/>
                <a:tab pos="5318125" algn="l"/>
                <a:tab pos="5775325" algn="l"/>
                <a:tab pos="6232525" algn="l"/>
                <a:tab pos="6689725" algn="l"/>
                <a:tab pos="7146925" algn="l"/>
                <a:tab pos="7604125" algn="l"/>
                <a:tab pos="8061325" algn="l"/>
                <a:tab pos="8518525" algn="l"/>
                <a:tab pos="8975725" algn="l"/>
                <a:tab pos="9432925" algn="l"/>
              </a:tabLst>
              <a:defRPr/>
            </a:pPr>
            <a:r>
              <a:rPr lang="en-US" sz="1800" i="0" dirty="0">
                <a:solidFill>
                  <a:srgbClr val="000000"/>
                </a:solidFill>
                <a:latin typeface="Arial" pitchFamily="34" charset="0"/>
                <a:ea typeface="Lucida Sans Unicode" charset="0"/>
                <a:cs typeface="Arial" pitchFamily="34" charset="0"/>
              </a:rPr>
              <a:t>Free allocation of tradable allowances by government (Grandfathering, Benchmarking)</a:t>
            </a:r>
            <a:endParaRPr lang="en-US" sz="1800" i="0" dirty="0">
              <a:latin typeface="Arial" pitchFamily="34" charset="0"/>
              <a:ea typeface="Lucida Sans Unicode" charset="0"/>
              <a:cs typeface="Arial" pitchFamily="34" charset="0"/>
            </a:endParaRPr>
          </a:p>
        </p:txBody>
      </p:sp>
    </p:spTree>
    <p:extLst>
      <p:ext uri="{BB962C8B-B14F-4D97-AF65-F5344CB8AC3E}">
        <p14:creationId xmlns:p14="http://schemas.microsoft.com/office/powerpoint/2010/main" val="3126202850"/>
      </p:ext>
    </p:extLst>
  </p:cSld>
  <p:clrMapOvr>
    <a:masterClrMapping/>
  </p:clrMapOvr>
  <p:transition>
    <p:random/>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ADD0CEDC-DBB2-403E-8D8B-7E7A9D8B362E}"/>
              </a:ext>
            </a:extLst>
          </p:cNvPr>
          <p:cNvSpPr>
            <a:spLocks noGrp="1" noChangeArrowheads="1"/>
          </p:cNvSpPr>
          <p:nvPr>
            <p:ph type="title"/>
          </p:nvPr>
        </p:nvSpPr>
        <p:spPr>
          <a:xfrm>
            <a:off x="1682750" y="304800"/>
            <a:ext cx="6919913" cy="889000"/>
          </a:xfrm>
        </p:spPr>
        <p:txBody>
          <a:bodyPr/>
          <a:lstStyle/>
          <a:p>
            <a:r>
              <a:rPr lang="en-US" altLang="en-US"/>
              <a:t>Emission Taxes versus Standard Price</a:t>
            </a:r>
          </a:p>
        </p:txBody>
      </p:sp>
      <p:sp>
        <p:nvSpPr>
          <p:cNvPr id="10243" name="Line 7">
            <a:extLst>
              <a:ext uri="{FF2B5EF4-FFF2-40B4-BE49-F238E27FC236}">
                <a16:creationId xmlns:a16="http://schemas.microsoft.com/office/drawing/2014/main" id="{ACEF5244-5473-421C-ADF9-BD2E26CAF1BC}"/>
              </a:ext>
            </a:extLst>
          </p:cNvPr>
          <p:cNvSpPr>
            <a:spLocks noChangeShapeType="1"/>
          </p:cNvSpPr>
          <p:nvPr/>
        </p:nvSpPr>
        <p:spPr bwMode="auto">
          <a:xfrm>
            <a:off x="1187450" y="5881688"/>
            <a:ext cx="3289300" cy="1587"/>
          </a:xfrm>
          <a:prstGeom prst="line">
            <a:avLst/>
          </a:prstGeom>
          <a:noFill/>
          <a:ln w="25400">
            <a:solidFill>
              <a:srgbClr val="000000"/>
            </a:solidFill>
            <a:round/>
            <a:headEnd/>
            <a:tailEnd type="triangle" w="med" len="lg"/>
          </a:ln>
          <a:extLst>
            <a:ext uri="{909E8E84-426E-40DD-AFC4-6F175D3DCCD1}">
              <a14:hiddenFill xmlns:a14="http://schemas.microsoft.com/office/drawing/2010/main">
                <a:noFill/>
              </a14:hiddenFill>
            </a:ext>
          </a:extLst>
        </p:spPr>
        <p:txBody>
          <a:bodyPr/>
          <a:lstStyle/>
          <a:p>
            <a:endParaRPr lang="de-DE"/>
          </a:p>
        </p:txBody>
      </p:sp>
      <p:sp>
        <p:nvSpPr>
          <p:cNvPr id="10244" name="Line 8">
            <a:extLst>
              <a:ext uri="{FF2B5EF4-FFF2-40B4-BE49-F238E27FC236}">
                <a16:creationId xmlns:a16="http://schemas.microsoft.com/office/drawing/2014/main" id="{DFF52941-6F58-4A25-BF04-5EE871246A47}"/>
              </a:ext>
            </a:extLst>
          </p:cNvPr>
          <p:cNvSpPr>
            <a:spLocks noChangeShapeType="1"/>
          </p:cNvSpPr>
          <p:nvPr/>
        </p:nvSpPr>
        <p:spPr bwMode="auto">
          <a:xfrm flipV="1">
            <a:off x="1187450" y="2111375"/>
            <a:ext cx="1588" cy="3783013"/>
          </a:xfrm>
          <a:prstGeom prst="line">
            <a:avLst/>
          </a:prstGeom>
          <a:noFill/>
          <a:ln w="25400">
            <a:solidFill>
              <a:srgbClr val="000000"/>
            </a:solidFill>
            <a:round/>
            <a:headEnd/>
            <a:tailEnd type="triangle" w="med" len="lg"/>
          </a:ln>
          <a:extLst>
            <a:ext uri="{909E8E84-426E-40DD-AFC4-6F175D3DCCD1}">
              <a14:hiddenFill xmlns:a14="http://schemas.microsoft.com/office/drawing/2010/main">
                <a:noFill/>
              </a14:hiddenFill>
            </a:ext>
          </a:extLst>
        </p:spPr>
        <p:txBody>
          <a:bodyPr/>
          <a:lstStyle/>
          <a:p>
            <a:endParaRPr lang="de-DE"/>
          </a:p>
        </p:txBody>
      </p:sp>
      <p:sp>
        <p:nvSpPr>
          <p:cNvPr id="10245" name="Rectangle 9">
            <a:extLst>
              <a:ext uri="{FF2B5EF4-FFF2-40B4-BE49-F238E27FC236}">
                <a16:creationId xmlns:a16="http://schemas.microsoft.com/office/drawing/2014/main" id="{7F7F6DB2-740C-4DBC-A9F2-56D86C4EF1F4}"/>
              </a:ext>
            </a:extLst>
          </p:cNvPr>
          <p:cNvSpPr>
            <a:spLocks noChangeArrowheads="1"/>
          </p:cNvSpPr>
          <p:nvPr/>
        </p:nvSpPr>
        <p:spPr bwMode="auto">
          <a:xfrm>
            <a:off x="898525" y="1720850"/>
            <a:ext cx="1289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r>
              <a:rPr lang="en-US" altLang="en-US" sz="2000" i="0">
                <a:solidFill>
                  <a:srgbClr val="000000"/>
                </a:solidFill>
                <a:latin typeface="Calibri" panose="020F0502020204030204" pitchFamily="34" charset="0"/>
                <a:cs typeface="Arial" panose="020B0604020202020204" pitchFamily="34" charset="0"/>
              </a:rPr>
              <a:t>Energy price</a:t>
            </a:r>
            <a:endParaRPr lang="en-US" altLang="en-US" sz="2000" b="1" i="0">
              <a:latin typeface="Calibri" panose="020F0502020204030204" pitchFamily="34" charset="0"/>
              <a:cs typeface="Arial" panose="020B0604020202020204" pitchFamily="34" charset="0"/>
            </a:endParaRPr>
          </a:p>
        </p:txBody>
      </p:sp>
      <p:sp>
        <p:nvSpPr>
          <p:cNvPr id="10246" name="Rectangle 14">
            <a:extLst>
              <a:ext uri="{FF2B5EF4-FFF2-40B4-BE49-F238E27FC236}">
                <a16:creationId xmlns:a16="http://schemas.microsoft.com/office/drawing/2014/main" id="{3F1A7AA4-D856-4EEE-8C5D-2AEFFF5371F3}"/>
              </a:ext>
            </a:extLst>
          </p:cNvPr>
          <p:cNvSpPr>
            <a:spLocks noChangeArrowheads="1"/>
          </p:cNvSpPr>
          <p:nvPr/>
        </p:nvSpPr>
        <p:spPr bwMode="auto">
          <a:xfrm>
            <a:off x="3663950" y="5961063"/>
            <a:ext cx="5175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r>
              <a:rPr lang="en-US" altLang="en-US" sz="2000" i="0">
                <a:solidFill>
                  <a:srgbClr val="000000"/>
                </a:solidFill>
                <a:latin typeface="Calibri" panose="020F0502020204030204" pitchFamily="34" charset="0"/>
                <a:cs typeface="Arial" panose="020B0604020202020204" pitchFamily="34" charset="0"/>
              </a:rPr>
              <a:t>Time</a:t>
            </a:r>
            <a:endParaRPr lang="en-US" altLang="en-US" sz="2000" b="1" i="0">
              <a:latin typeface="Calibri" panose="020F0502020204030204" pitchFamily="34" charset="0"/>
              <a:cs typeface="Arial" panose="020B0604020202020204" pitchFamily="34" charset="0"/>
            </a:endParaRPr>
          </a:p>
        </p:txBody>
      </p:sp>
      <p:sp>
        <p:nvSpPr>
          <p:cNvPr id="10247" name="Freeform 22">
            <a:extLst>
              <a:ext uri="{FF2B5EF4-FFF2-40B4-BE49-F238E27FC236}">
                <a16:creationId xmlns:a16="http://schemas.microsoft.com/office/drawing/2014/main" id="{1B95A455-79C6-4BF3-9362-E743042980B4}"/>
              </a:ext>
            </a:extLst>
          </p:cNvPr>
          <p:cNvSpPr>
            <a:spLocks/>
          </p:cNvSpPr>
          <p:nvPr/>
        </p:nvSpPr>
        <p:spPr bwMode="auto">
          <a:xfrm>
            <a:off x="1236663" y="3192463"/>
            <a:ext cx="2757487" cy="1458912"/>
          </a:xfrm>
          <a:custGeom>
            <a:avLst/>
            <a:gdLst>
              <a:gd name="T0" fmla="*/ 0 w 3472"/>
              <a:gd name="T1" fmla="*/ 2147483647 h 1838"/>
              <a:gd name="T2" fmla="*/ 2147483647 w 3472"/>
              <a:gd name="T3" fmla="*/ 2147483647 h 1838"/>
              <a:gd name="T4" fmla="*/ 2147483647 w 3472"/>
              <a:gd name="T5" fmla="*/ 2147483647 h 1838"/>
              <a:gd name="T6" fmla="*/ 2147483647 w 3472"/>
              <a:gd name="T7" fmla="*/ 2147483647 h 1838"/>
              <a:gd name="T8" fmla="*/ 2147483647 w 3472"/>
              <a:gd name="T9" fmla="*/ 2147483647 h 1838"/>
              <a:gd name="T10" fmla="*/ 2147483647 w 3472"/>
              <a:gd name="T11" fmla="*/ 2147483647 h 1838"/>
              <a:gd name="T12" fmla="*/ 2147483647 w 3472"/>
              <a:gd name="T13" fmla="*/ 2147483647 h 1838"/>
              <a:gd name="T14" fmla="*/ 2147483647 w 3472"/>
              <a:gd name="T15" fmla="*/ 2147483647 h 1838"/>
              <a:gd name="T16" fmla="*/ 2147483647 w 3472"/>
              <a:gd name="T17" fmla="*/ 2147483647 h 1838"/>
              <a:gd name="T18" fmla="*/ 2147483647 w 3472"/>
              <a:gd name="T19" fmla="*/ 2147483647 h 1838"/>
              <a:gd name="T20" fmla="*/ 2147483647 w 3472"/>
              <a:gd name="T21" fmla="*/ 2147483647 h 1838"/>
              <a:gd name="T22" fmla="*/ 2147483647 w 3472"/>
              <a:gd name="T23" fmla="*/ 2147483647 h 1838"/>
              <a:gd name="T24" fmla="*/ 2147483647 w 3472"/>
              <a:gd name="T25" fmla="*/ 2147483647 h 1838"/>
              <a:gd name="T26" fmla="*/ 2147483647 w 3472"/>
              <a:gd name="T27" fmla="*/ 2147483647 h 1838"/>
              <a:gd name="T28" fmla="*/ 2147483647 w 3472"/>
              <a:gd name="T29" fmla="*/ 2147483647 h 1838"/>
              <a:gd name="T30" fmla="*/ 2147483647 w 3472"/>
              <a:gd name="T31" fmla="*/ 2147483647 h 1838"/>
              <a:gd name="T32" fmla="*/ 2147483647 w 3472"/>
              <a:gd name="T33" fmla="*/ 2147483647 h 1838"/>
              <a:gd name="T34" fmla="*/ 2147483647 w 3472"/>
              <a:gd name="T35" fmla="*/ 2147483647 h 1838"/>
              <a:gd name="T36" fmla="*/ 2147483647 w 3472"/>
              <a:gd name="T37" fmla="*/ 2147483647 h 1838"/>
              <a:gd name="T38" fmla="*/ 2147483647 w 3472"/>
              <a:gd name="T39" fmla="*/ 2147483647 h 1838"/>
              <a:gd name="T40" fmla="*/ 2147483647 w 3472"/>
              <a:gd name="T41" fmla="*/ 2147483647 h 1838"/>
              <a:gd name="T42" fmla="*/ 2147483647 w 3472"/>
              <a:gd name="T43" fmla="*/ 2147483647 h 1838"/>
              <a:gd name="T44" fmla="*/ 2147483647 w 3472"/>
              <a:gd name="T45" fmla="*/ 0 h 1838"/>
              <a:gd name="T46" fmla="*/ 2147483647 w 3472"/>
              <a:gd name="T47" fmla="*/ 2147483647 h 1838"/>
              <a:gd name="T48" fmla="*/ 2147483647 w 3472"/>
              <a:gd name="T49" fmla="*/ 0 h 18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472"/>
              <a:gd name="T76" fmla="*/ 0 h 1838"/>
              <a:gd name="T77" fmla="*/ 3472 w 3472"/>
              <a:gd name="T78" fmla="*/ 1838 h 183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472" h="1838">
                <a:moveTo>
                  <a:pt x="0" y="1633"/>
                </a:moveTo>
                <a:lnTo>
                  <a:pt x="116" y="1428"/>
                </a:lnTo>
                <a:lnTo>
                  <a:pt x="231" y="1428"/>
                </a:lnTo>
                <a:lnTo>
                  <a:pt x="347" y="1633"/>
                </a:lnTo>
                <a:lnTo>
                  <a:pt x="463" y="1428"/>
                </a:lnTo>
                <a:lnTo>
                  <a:pt x="579" y="1226"/>
                </a:lnTo>
                <a:lnTo>
                  <a:pt x="694" y="816"/>
                </a:lnTo>
                <a:lnTo>
                  <a:pt x="810" y="1326"/>
                </a:lnTo>
                <a:lnTo>
                  <a:pt x="1042" y="1735"/>
                </a:lnTo>
                <a:lnTo>
                  <a:pt x="1157" y="1838"/>
                </a:lnTo>
                <a:lnTo>
                  <a:pt x="1273" y="1428"/>
                </a:lnTo>
                <a:lnTo>
                  <a:pt x="1389" y="1838"/>
                </a:lnTo>
                <a:lnTo>
                  <a:pt x="1505" y="1633"/>
                </a:lnTo>
                <a:lnTo>
                  <a:pt x="1620" y="1326"/>
                </a:lnTo>
                <a:lnTo>
                  <a:pt x="1736" y="714"/>
                </a:lnTo>
                <a:lnTo>
                  <a:pt x="1968" y="612"/>
                </a:lnTo>
                <a:lnTo>
                  <a:pt x="2083" y="919"/>
                </a:lnTo>
                <a:lnTo>
                  <a:pt x="2315" y="1226"/>
                </a:lnTo>
                <a:lnTo>
                  <a:pt x="2546" y="1326"/>
                </a:lnTo>
                <a:lnTo>
                  <a:pt x="2662" y="1021"/>
                </a:lnTo>
                <a:lnTo>
                  <a:pt x="2894" y="509"/>
                </a:lnTo>
                <a:lnTo>
                  <a:pt x="3009" y="102"/>
                </a:lnTo>
                <a:lnTo>
                  <a:pt x="3125" y="0"/>
                </a:lnTo>
                <a:lnTo>
                  <a:pt x="3357" y="102"/>
                </a:lnTo>
                <a:lnTo>
                  <a:pt x="3472" y="0"/>
                </a:lnTo>
              </a:path>
            </a:pathLst>
          </a:custGeom>
          <a:noFill/>
          <a:ln w="2540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grpSp>
        <p:nvGrpSpPr>
          <p:cNvPr id="2" name="Gruppieren 37">
            <a:extLst>
              <a:ext uri="{FF2B5EF4-FFF2-40B4-BE49-F238E27FC236}">
                <a16:creationId xmlns:a16="http://schemas.microsoft.com/office/drawing/2014/main" id="{5D807332-3937-43BB-8D67-3E71275874FF}"/>
              </a:ext>
            </a:extLst>
          </p:cNvPr>
          <p:cNvGrpSpPr>
            <a:grpSpLocks/>
          </p:cNvGrpSpPr>
          <p:nvPr/>
        </p:nvGrpSpPr>
        <p:grpSpPr bwMode="auto">
          <a:xfrm>
            <a:off x="1236663" y="2119313"/>
            <a:ext cx="3556000" cy="2484437"/>
            <a:chOff x="1236663" y="2119313"/>
            <a:chExt cx="3556954" cy="2484437"/>
          </a:xfrm>
        </p:grpSpPr>
        <p:sp>
          <p:nvSpPr>
            <p:cNvPr id="10265" name="Line 54">
              <a:extLst>
                <a:ext uri="{FF2B5EF4-FFF2-40B4-BE49-F238E27FC236}">
                  <a16:creationId xmlns:a16="http://schemas.microsoft.com/office/drawing/2014/main" id="{B1F13991-5C19-4ACB-BD7A-41A71A1FF6E1}"/>
                </a:ext>
              </a:extLst>
            </p:cNvPr>
            <p:cNvSpPr>
              <a:spLocks noChangeShapeType="1"/>
            </p:cNvSpPr>
            <p:nvPr/>
          </p:nvSpPr>
          <p:spPr bwMode="auto">
            <a:xfrm>
              <a:off x="3233738" y="3173413"/>
              <a:ext cx="1587" cy="1047750"/>
            </a:xfrm>
            <a:prstGeom prst="line">
              <a:avLst/>
            </a:prstGeom>
            <a:noFill/>
            <a:ln w="17526">
              <a:solidFill>
                <a:srgbClr val="000000"/>
              </a:solidFill>
              <a:round/>
              <a:headEnd type="triangle" w="med" len="lg"/>
              <a:tailEnd type="triangle" w="med" len="lg"/>
            </a:ln>
            <a:extLst>
              <a:ext uri="{909E8E84-426E-40DD-AFC4-6F175D3DCCD1}">
                <a14:hiddenFill xmlns:a14="http://schemas.microsoft.com/office/drawing/2010/main">
                  <a:noFill/>
                </a14:hiddenFill>
              </a:ext>
            </a:extLst>
          </p:spPr>
          <p:txBody>
            <a:bodyPr/>
            <a:lstStyle/>
            <a:p>
              <a:endParaRPr lang="de-DE"/>
            </a:p>
          </p:txBody>
        </p:sp>
        <p:sp>
          <p:nvSpPr>
            <p:cNvPr id="10266" name="Freeform 23">
              <a:extLst>
                <a:ext uri="{FF2B5EF4-FFF2-40B4-BE49-F238E27FC236}">
                  <a16:creationId xmlns:a16="http://schemas.microsoft.com/office/drawing/2014/main" id="{DD208F30-60A3-412E-8839-32C8F114BD5C}"/>
                </a:ext>
              </a:extLst>
            </p:cNvPr>
            <p:cNvSpPr>
              <a:spLocks/>
            </p:cNvSpPr>
            <p:nvPr/>
          </p:nvSpPr>
          <p:spPr bwMode="auto">
            <a:xfrm>
              <a:off x="1236663" y="2119313"/>
              <a:ext cx="2757488" cy="1458912"/>
            </a:xfrm>
            <a:custGeom>
              <a:avLst/>
              <a:gdLst>
                <a:gd name="T0" fmla="*/ 0 w 3472"/>
                <a:gd name="T1" fmla="*/ 2147483647 h 1839"/>
                <a:gd name="T2" fmla="*/ 2147483647 w 3472"/>
                <a:gd name="T3" fmla="*/ 2147483647 h 1839"/>
                <a:gd name="T4" fmla="*/ 2147483647 w 3472"/>
                <a:gd name="T5" fmla="*/ 2147483647 h 1839"/>
                <a:gd name="T6" fmla="*/ 2147483647 w 3472"/>
                <a:gd name="T7" fmla="*/ 2147483647 h 1839"/>
                <a:gd name="T8" fmla="*/ 2147483647 w 3472"/>
                <a:gd name="T9" fmla="*/ 2147483647 h 1839"/>
                <a:gd name="T10" fmla="*/ 2147483647 w 3472"/>
                <a:gd name="T11" fmla="*/ 2147483647 h 1839"/>
                <a:gd name="T12" fmla="*/ 2147483647 w 3472"/>
                <a:gd name="T13" fmla="*/ 2147483647 h 1839"/>
                <a:gd name="T14" fmla="*/ 2147483647 w 3472"/>
                <a:gd name="T15" fmla="*/ 2147483647 h 1839"/>
                <a:gd name="T16" fmla="*/ 2147483647 w 3472"/>
                <a:gd name="T17" fmla="*/ 2147483647 h 1839"/>
                <a:gd name="T18" fmla="*/ 2147483647 w 3472"/>
                <a:gd name="T19" fmla="*/ 2147483647 h 1839"/>
                <a:gd name="T20" fmla="*/ 2147483647 w 3472"/>
                <a:gd name="T21" fmla="*/ 2147483647 h 1839"/>
                <a:gd name="T22" fmla="*/ 2147483647 w 3472"/>
                <a:gd name="T23" fmla="*/ 2147483647 h 1839"/>
                <a:gd name="T24" fmla="*/ 2147483647 w 3472"/>
                <a:gd name="T25" fmla="*/ 2147483647 h 1839"/>
                <a:gd name="T26" fmla="*/ 2147483647 w 3472"/>
                <a:gd name="T27" fmla="*/ 2147483647 h 1839"/>
                <a:gd name="T28" fmla="*/ 2147483647 w 3472"/>
                <a:gd name="T29" fmla="*/ 2147483647 h 1839"/>
                <a:gd name="T30" fmla="*/ 2147483647 w 3472"/>
                <a:gd name="T31" fmla="*/ 2147483647 h 1839"/>
                <a:gd name="T32" fmla="*/ 2147483647 w 3472"/>
                <a:gd name="T33" fmla="*/ 2147483647 h 1839"/>
                <a:gd name="T34" fmla="*/ 2147483647 w 3472"/>
                <a:gd name="T35" fmla="*/ 2147483647 h 1839"/>
                <a:gd name="T36" fmla="*/ 2147483647 w 3472"/>
                <a:gd name="T37" fmla="*/ 2147483647 h 1839"/>
                <a:gd name="T38" fmla="*/ 2147483647 w 3472"/>
                <a:gd name="T39" fmla="*/ 2147483647 h 1839"/>
                <a:gd name="T40" fmla="*/ 2147483647 w 3472"/>
                <a:gd name="T41" fmla="*/ 2147483647 h 1839"/>
                <a:gd name="T42" fmla="*/ 2147483647 w 3472"/>
                <a:gd name="T43" fmla="*/ 2147483647 h 1839"/>
                <a:gd name="T44" fmla="*/ 2147483647 w 3472"/>
                <a:gd name="T45" fmla="*/ 0 h 1839"/>
                <a:gd name="T46" fmla="*/ 2147483647 w 3472"/>
                <a:gd name="T47" fmla="*/ 2147483647 h 1839"/>
                <a:gd name="T48" fmla="*/ 2147483647 w 3472"/>
                <a:gd name="T49" fmla="*/ 0 h 183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472"/>
                <a:gd name="T76" fmla="*/ 0 h 1839"/>
                <a:gd name="T77" fmla="*/ 3472 w 3472"/>
                <a:gd name="T78" fmla="*/ 1839 h 183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472" h="1839">
                  <a:moveTo>
                    <a:pt x="0" y="1634"/>
                  </a:moveTo>
                  <a:lnTo>
                    <a:pt x="116" y="1429"/>
                  </a:lnTo>
                  <a:lnTo>
                    <a:pt x="231" y="1429"/>
                  </a:lnTo>
                  <a:lnTo>
                    <a:pt x="347" y="1634"/>
                  </a:lnTo>
                  <a:lnTo>
                    <a:pt x="463" y="1429"/>
                  </a:lnTo>
                  <a:lnTo>
                    <a:pt x="579" y="1226"/>
                  </a:lnTo>
                  <a:lnTo>
                    <a:pt x="694" y="817"/>
                  </a:lnTo>
                  <a:lnTo>
                    <a:pt x="810" y="1329"/>
                  </a:lnTo>
                  <a:lnTo>
                    <a:pt x="1042" y="1736"/>
                  </a:lnTo>
                  <a:lnTo>
                    <a:pt x="1157" y="1839"/>
                  </a:lnTo>
                  <a:lnTo>
                    <a:pt x="1273" y="1429"/>
                  </a:lnTo>
                  <a:lnTo>
                    <a:pt x="1389" y="1839"/>
                  </a:lnTo>
                  <a:lnTo>
                    <a:pt x="1505" y="1634"/>
                  </a:lnTo>
                  <a:lnTo>
                    <a:pt x="1620" y="1329"/>
                  </a:lnTo>
                  <a:lnTo>
                    <a:pt x="1736" y="715"/>
                  </a:lnTo>
                  <a:lnTo>
                    <a:pt x="1968" y="612"/>
                  </a:lnTo>
                  <a:lnTo>
                    <a:pt x="2083" y="919"/>
                  </a:lnTo>
                  <a:lnTo>
                    <a:pt x="2315" y="1226"/>
                  </a:lnTo>
                  <a:lnTo>
                    <a:pt x="2546" y="1329"/>
                  </a:lnTo>
                  <a:lnTo>
                    <a:pt x="2662" y="1022"/>
                  </a:lnTo>
                  <a:lnTo>
                    <a:pt x="2894" y="510"/>
                  </a:lnTo>
                  <a:lnTo>
                    <a:pt x="3009" y="103"/>
                  </a:lnTo>
                  <a:lnTo>
                    <a:pt x="3125" y="0"/>
                  </a:lnTo>
                  <a:lnTo>
                    <a:pt x="3357" y="103"/>
                  </a:lnTo>
                  <a:lnTo>
                    <a:pt x="3472" y="0"/>
                  </a:lnTo>
                </a:path>
              </a:pathLst>
            </a:custGeom>
            <a:noFill/>
            <a:ln w="25400">
              <a:solidFill>
                <a:srgbClr val="8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0267" name="Line 24">
              <a:extLst>
                <a:ext uri="{FF2B5EF4-FFF2-40B4-BE49-F238E27FC236}">
                  <a16:creationId xmlns:a16="http://schemas.microsoft.com/office/drawing/2014/main" id="{F7BE5C52-3BC5-46CE-B2B3-4D000489000A}"/>
                </a:ext>
              </a:extLst>
            </p:cNvPr>
            <p:cNvSpPr>
              <a:spLocks noChangeShapeType="1"/>
            </p:cNvSpPr>
            <p:nvPr/>
          </p:nvSpPr>
          <p:spPr bwMode="auto">
            <a:xfrm>
              <a:off x="2995613" y="3008313"/>
              <a:ext cx="1588" cy="1023937"/>
            </a:xfrm>
            <a:prstGeom prst="line">
              <a:avLst/>
            </a:prstGeom>
            <a:noFill/>
            <a:ln w="17526">
              <a:solidFill>
                <a:srgbClr val="000000"/>
              </a:solidFill>
              <a:round/>
              <a:headEnd type="triangle" w="med" len="lg"/>
              <a:tailEnd type="triangle" w="med" len="lg"/>
            </a:ln>
            <a:extLst>
              <a:ext uri="{909E8E84-426E-40DD-AFC4-6F175D3DCCD1}">
                <a14:hiddenFill xmlns:a14="http://schemas.microsoft.com/office/drawing/2010/main">
                  <a:noFill/>
                </a14:hiddenFill>
              </a:ext>
            </a:extLst>
          </p:spPr>
          <p:txBody>
            <a:bodyPr/>
            <a:lstStyle/>
            <a:p>
              <a:endParaRPr lang="de-DE"/>
            </a:p>
          </p:txBody>
        </p:sp>
        <p:sp>
          <p:nvSpPr>
            <p:cNvPr id="10268" name="Line 29">
              <a:extLst>
                <a:ext uri="{FF2B5EF4-FFF2-40B4-BE49-F238E27FC236}">
                  <a16:creationId xmlns:a16="http://schemas.microsoft.com/office/drawing/2014/main" id="{BA73ECD9-D140-4684-B25C-D7E7D247C5BF}"/>
                </a:ext>
              </a:extLst>
            </p:cNvPr>
            <p:cNvSpPr>
              <a:spLocks noChangeShapeType="1"/>
            </p:cNvSpPr>
            <p:nvPr/>
          </p:nvSpPr>
          <p:spPr bwMode="auto">
            <a:xfrm>
              <a:off x="1604963" y="3295650"/>
              <a:ext cx="1588" cy="1020762"/>
            </a:xfrm>
            <a:prstGeom prst="line">
              <a:avLst/>
            </a:prstGeom>
            <a:noFill/>
            <a:ln w="17526">
              <a:solidFill>
                <a:srgbClr val="000000"/>
              </a:solidFill>
              <a:round/>
              <a:headEnd type="triangle" w="med" len="lg"/>
              <a:tailEnd type="triangle" w="med" len="lg"/>
            </a:ln>
            <a:extLst>
              <a:ext uri="{909E8E84-426E-40DD-AFC4-6F175D3DCCD1}">
                <a14:hiddenFill xmlns:a14="http://schemas.microsoft.com/office/drawing/2010/main">
                  <a:noFill/>
                </a14:hiddenFill>
              </a:ext>
            </a:extLst>
          </p:spPr>
          <p:txBody>
            <a:bodyPr/>
            <a:lstStyle/>
            <a:p>
              <a:endParaRPr lang="de-DE"/>
            </a:p>
          </p:txBody>
        </p:sp>
        <p:sp>
          <p:nvSpPr>
            <p:cNvPr id="10269" name="Line 34">
              <a:extLst>
                <a:ext uri="{FF2B5EF4-FFF2-40B4-BE49-F238E27FC236}">
                  <a16:creationId xmlns:a16="http://schemas.microsoft.com/office/drawing/2014/main" id="{49616E2A-BD28-4EB2-B1EA-C61A4E6990C2}"/>
                </a:ext>
              </a:extLst>
            </p:cNvPr>
            <p:cNvSpPr>
              <a:spLocks noChangeShapeType="1"/>
            </p:cNvSpPr>
            <p:nvPr/>
          </p:nvSpPr>
          <p:spPr bwMode="auto">
            <a:xfrm>
              <a:off x="1901826" y="3248025"/>
              <a:ext cx="1588" cy="1006475"/>
            </a:xfrm>
            <a:prstGeom prst="line">
              <a:avLst/>
            </a:prstGeom>
            <a:noFill/>
            <a:ln w="17526">
              <a:solidFill>
                <a:srgbClr val="000000"/>
              </a:solidFill>
              <a:round/>
              <a:headEnd type="triangle" w="med" len="lg"/>
              <a:tailEnd type="triangle" w="med" len="lg"/>
            </a:ln>
            <a:extLst>
              <a:ext uri="{909E8E84-426E-40DD-AFC4-6F175D3DCCD1}">
                <a14:hiddenFill xmlns:a14="http://schemas.microsoft.com/office/drawing/2010/main">
                  <a:noFill/>
                </a14:hiddenFill>
              </a:ext>
            </a:extLst>
          </p:spPr>
          <p:txBody>
            <a:bodyPr/>
            <a:lstStyle/>
            <a:p>
              <a:endParaRPr lang="de-DE"/>
            </a:p>
          </p:txBody>
        </p:sp>
        <p:sp>
          <p:nvSpPr>
            <p:cNvPr id="10270" name="Line 39">
              <a:extLst>
                <a:ext uri="{FF2B5EF4-FFF2-40B4-BE49-F238E27FC236}">
                  <a16:creationId xmlns:a16="http://schemas.microsoft.com/office/drawing/2014/main" id="{B2FBEADE-3D6D-4DEE-83BD-88EDC8FB667C}"/>
                </a:ext>
              </a:extLst>
            </p:cNvPr>
            <p:cNvSpPr>
              <a:spLocks noChangeShapeType="1"/>
            </p:cNvSpPr>
            <p:nvPr/>
          </p:nvSpPr>
          <p:spPr bwMode="auto">
            <a:xfrm>
              <a:off x="2127251" y="3568700"/>
              <a:ext cx="1588" cy="1035050"/>
            </a:xfrm>
            <a:prstGeom prst="line">
              <a:avLst/>
            </a:prstGeom>
            <a:noFill/>
            <a:ln w="17526">
              <a:solidFill>
                <a:srgbClr val="000000"/>
              </a:solidFill>
              <a:round/>
              <a:headEnd type="triangle" w="med" len="lg"/>
              <a:tailEnd type="triangle" w="med" len="lg"/>
            </a:ln>
            <a:extLst>
              <a:ext uri="{909E8E84-426E-40DD-AFC4-6F175D3DCCD1}">
                <a14:hiddenFill xmlns:a14="http://schemas.microsoft.com/office/drawing/2010/main">
                  <a:noFill/>
                </a14:hiddenFill>
              </a:ext>
            </a:extLst>
          </p:spPr>
          <p:txBody>
            <a:bodyPr/>
            <a:lstStyle/>
            <a:p>
              <a:endParaRPr lang="de-DE"/>
            </a:p>
          </p:txBody>
        </p:sp>
        <p:sp>
          <p:nvSpPr>
            <p:cNvPr id="10271" name="Line 44">
              <a:extLst>
                <a:ext uri="{FF2B5EF4-FFF2-40B4-BE49-F238E27FC236}">
                  <a16:creationId xmlns:a16="http://schemas.microsoft.com/office/drawing/2014/main" id="{6F142B44-6128-4596-9D06-C7489686E64A}"/>
                </a:ext>
              </a:extLst>
            </p:cNvPr>
            <p:cNvSpPr>
              <a:spLocks noChangeShapeType="1"/>
            </p:cNvSpPr>
            <p:nvPr/>
          </p:nvSpPr>
          <p:spPr bwMode="auto">
            <a:xfrm>
              <a:off x="2474913" y="3349625"/>
              <a:ext cx="6350" cy="968375"/>
            </a:xfrm>
            <a:prstGeom prst="line">
              <a:avLst/>
            </a:prstGeom>
            <a:noFill/>
            <a:ln w="17526">
              <a:solidFill>
                <a:srgbClr val="000000"/>
              </a:solidFill>
              <a:round/>
              <a:headEnd type="triangle" w="med" len="lg"/>
              <a:tailEnd type="triangle" w="med" len="lg"/>
            </a:ln>
            <a:extLst>
              <a:ext uri="{909E8E84-426E-40DD-AFC4-6F175D3DCCD1}">
                <a14:hiddenFill xmlns:a14="http://schemas.microsoft.com/office/drawing/2010/main">
                  <a:noFill/>
                </a14:hiddenFill>
              </a:ext>
            </a:extLst>
          </p:spPr>
          <p:txBody>
            <a:bodyPr/>
            <a:lstStyle/>
            <a:p>
              <a:endParaRPr lang="de-DE"/>
            </a:p>
          </p:txBody>
        </p:sp>
        <p:sp>
          <p:nvSpPr>
            <p:cNvPr id="10272" name="Line 49">
              <a:extLst>
                <a:ext uri="{FF2B5EF4-FFF2-40B4-BE49-F238E27FC236}">
                  <a16:creationId xmlns:a16="http://schemas.microsoft.com/office/drawing/2014/main" id="{F9CBC795-7EE7-466C-ABCC-E4C5389E77B2}"/>
                </a:ext>
              </a:extLst>
            </p:cNvPr>
            <p:cNvSpPr>
              <a:spLocks noChangeShapeType="1"/>
            </p:cNvSpPr>
            <p:nvPr/>
          </p:nvSpPr>
          <p:spPr bwMode="auto">
            <a:xfrm>
              <a:off x="2713038" y="2651125"/>
              <a:ext cx="1588" cy="1065212"/>
            </a:xfrm>
            <a:prstGeom prst="line">
              <a:avLst/>
            </a:prstGeom>
            <a:noFill/>
            <a:ln w="17526">
              <a:solidFill>
                <a:srgbClr val="000000"/>
              </a:solidFill>
              <a:round/>
              <a:headEnd type="triangle" w="med" len="lg"/>
              <a:tailEnd type="triangle" w="med" len="lg"/>
            </a:ln>
            <a:extLst>
              <a:ext uri="{909E8E84-426E-40DD-AFC4-6F175D3DCCD1}">
                <a14:hiddenFill xmlns:a14="http://schemas.microsoft.com/office/drawing/2010/main">
                  <a:noFill/>
                </a14:hiddenFill>
              </a:ext>
            </a:extLst>
          </p:spPr>
          <p:txBody>
            <a:bodyPr/>
            <a:lstStyle/>
            <a:p>
              <a:endParaRPr lang="de-DE"/>
            </a:p>
          </p:txBody>
        </p:sp>
        <p:sp>
          <p:nvSpPr>
            <p:cNvPr id="10273" name="Line 59">
              <a:extLst>
                <a:ext uri="{FF2B5EF4-FFF2-40B4-BE49-F238E27FC236}">
                  <a16:creationId xmlns:a16="http://schemas.microsoft.com/office/drawing/2014/main" id="{35A86592-0CFF-427A-8996-E5C583832554}"/>
                </a:ext>
              </a:extLst>
            </p:cNvPr>
            <p:cNvSpPr>
              <a:spLocks noChangeShapeType="1"/>
            </p:cNvSpPr>
            <p:nvPr/>
          </p:nvSpPr>
          <p:spPr bwMode="auto">
            <a:xfrm>
              <a:off x="3454401" y="2754313"/>
              <a:ext cx="1588" cy="1017587"/>
            </a:xfrm>
            <a:prstGeom prst="line">
              <a:avLst/>
            </a:prstGeom>
            <a:noFill/>
            <a:ln w="17526">
              <a:solidFill>
                <a:srgbClr val="000000"/>
              </a:solidFill>
              <a:round/>
              <a:headEnd type="triangle" w="med" len="lg"/>
              <a:tailEnd type="triangle" w="med" len="lg"/>
            </a:ln>
            <a:extLst>
              <a:ext uri="{909E8E84-426E-40DD-AFC4-6F175D3DCCD1}">
                <a14:hiddenFill xmlns:a14="http://schemas.microsoft.com/office/drawing/2010/main">
                  <a:noFill/>
                </a14:hiddenFill>
              </a:ext>
            </a:extLst>
          </p:spPr>
          <p:txBody>
            <a:bodyPr/>
            <a:lstStyle/>
            <a:p>
              <a:endParaRPr lang="de-DE"/>
            </a:p>
          </p:txBody>
        </p:sp>
        <p:sp>
          <p:nvSpPr>
            <p:cNvPr id="10274" name="Line 64">
              <a:extLst>
                <a:ext uri="{FF2B5EF4-FFF2-40B4-BE49-F238E27FC236}">
                  <a16:creationId xmlns:a16="http://schemas.microsoft.com/office/drawing/2014/main" id="{BFCDE1D3-6D3D-4A20-B8CD-D7BBDF1AFF83}"/>
                </a:ext>
              </a:extLst>
            </p:cNvPr>
            <p:cNvSpPr>
              <a:spLocks noChangeShapeType="1"/>
            </p:cNvSpPr>
            <p:nvPr/>
          </p:nvSpPr>
          <p:spPr bwMode="auto">
            <a:xfrm>
              <a:off x="3717926" y="2119313"/>
              <a:ext cx="1588" cy="1073150"/>
            </a:xfrm>
            <a:prstGeom prst="line">
              <a:avLst/>
            </a:prstGeom>
            <a:noFill/>
            <a:ln w="17526">
              <a:solidFill>
                <a:srgbClr val="000000"/>
              </a:solidFill>
              <a:round/>
              <a:headEnd type="triangle" w="med" len="lg"/>
              <a:tailEnd type="triangle" w="med" len="lg"/>
            </a:ln>
            <a:extLst>
              <a:ext uri="{909E8E84-426E-40DD-AFC4-6F175D3DCCD1}">
                <a14:hiddenFill xmlns:a14="http://schemas.microsoft.com/office/drawing/2010/main">
                  <a:noFill/>
                </a14:hiddenFill>
              </a:ext>
            </a:extLst>
          </p:spPr>
          <p:txBody>
            <a:bodyPr/>
            <a:lstStyle/>
            <a:p>
              <a:endParaRPr lang="de-DE"/>
            </a:p>
          </p:txBody>
        </p:sp>
        <p:sp>
          <p:nvSpPr>
            <p:cNvPr id="10275" name="Rectangle 101">
              <a:extLst>
                <a:ext uri="{FF2B5EF4-FFF2-40B4-BE49-F238E27FC236}">
                  <a16:creationId xmlns:a16="http://schemas.microsoft.com/office/drawing/2014/main" id="{561213C6-4E62-49D5-A997-F2B7EC86EEB1}"/>
                </a:ext>
              </a:extLst>
            </p:cNvPr>
            <p:cNvSpPr>
              <a:spLocks noChangeArrowheads="1"/>
            </p:cNvSpPr>
            <p:nvPr/>
          </p:nvSpPr>
          <p:spPr bwMode="auto">
            <a:xfrm>
              <a:off x="3916363" y="2270125"/>
              <a:ext cx="87725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r>
                <a:rPr lang="en-US" altLang="en-US" sz="2000" i="0">
                  <a:solidFill>
                    <a:srgbClr val="000000"/>
                  </a:solidFill>
                  <a:latin typeface="Calibri" panose="020F0502020204030204" pitchFamily="34" charset="0"/>
                  <a:cs typeface="Arial" panose="020B0604020202020204" pitchFamily="34" charset="0"/>
                </a:rPr>
                <a:t>Pigovian</a:t>
              </a:r>
            </a:p>
            <a:p>
              <a:r>
                <a:rPr lang="en-US" altLang="en-US" sz="2000" i="0">
                  <a:solidFill>
                    <a:srgbClr val="000000"/>
                  </a:solidFill>
                  <a:latin typeface="Calibri" panose="020F0502020204030204" pitchFamily="34" charset="0"/>
                  <a:cs typeface="Arial" panose="020B0604020202020204" pitchFamily="34" charset="0"/>
                </a:rPr>
                <a:t>Tax</a:t>
              </a:r>
              <a:endParaRPr lang="en-US" altLang="en-US" sz="2000" b="1" i="0">
                <a:latin typeface="Calibri" panose="020F0502020204030204" pitchFamily="34" charset="0"/>
                <a:cs typeface="Arial" panose="020B0604020202020204" pitchFamily="34" charset="0"/>
              </a:endParaRPr>
            </a:p>
          </p:txBody>
        </p:sp>
      </p:grpSp>
      <p:sp>
        <p:nvSpPr>
          <p:cNvPr id="10249" name="Line 6">
            <a:extLst>
              <a:ext uri="{FF2B5EF4-FFF2-40B4-BE49-F238E27FC236}">
                <a16:creationId xmlns:a16="http://schemas.microsoft.com/office/drawing/2014/main" id="{306EE55D-A8CA-41EA-AAB0-CAF5E06E9ACA}"/>
              </a:ext>
            </a:extLst>
          </p:cNvPr>
          <p:cNvSpPr>
            <a:spLocks noChangeShapeType="1"/>
          </p:cNvSpPr>
          <p:nvPr/>
        </p:nvSpPr>
        <p:spPr bwMode="auto">
          <a:xfrm>
            <a:off x="5289550" y="5881688"/>
            <a:ext cx="3289300" cy="1587"/>
          </a:xfrm>
          <a:prstGeom prst="line">
            <a:avLst/>
          </a:prstGeom>
          <a:noFill/>
          <a:ln w="25400">
            <a:solidFill>
              <a:srgbClr val="000000"/>
            </a:solidFill>
            <a:round/>
            <a:headEnd/>
            <a:tailEnd type="triangle" w="med" len="lg"/>
          </a:ln>
          <a:extLst>
            <a:ext uri="{909E8E84-426E-40DD-AFC4-6F175D3DCCD1}">
              <a14:hiddenFill xmlns:a14="http://schemas.microsoft.com/office/drawing/2010/main">
                <a:noFill/>
              </a14:hiddenFill>
            </a:ext>
          </a:extLst>
        </p:spPr>
        <p:txBody>
          <a:bodyPr/>
          <a:lstStyle/>
          <a:p>
            <a:endParaRPr lang="de-DE"/>
          </a:p>
        </p:txBody>
      </p:sp>
      <p:sp>
        <p:nvSpPr>
          <p:cNvPr id="10250" name="Line 15">
            <a:extLst>
              <a:ext uri="{FF2B5EF4-FFF2-40B4-BE49-F238E27FC236}">
                <a16:creationId xmlns:a16="http://schemas.microsoft.com/office/drawing/2014/main" id="{4B8FE41C-02B7-4935-9551-F9638F939A69}"/>
              </a:ext>
            </a:extLst>
          </p:cNvPr>
          <p:cNvSpPr>
            <a:spLocks noChangeShapeType="1"/>
          </p:cNvSpPr>
          <p:nvPr/>
        </p:nvSpPr>
        <p:spPr bwMode="auto">
          <a:xfrm flipV="1">
            <a:off x="5289550" y="2111375"/>
            <a:ext cx="1588" cy="3783013"/>
          </a:xfrm>
          <a:prstGeom prst="line">
            <a:avLst/>
          </a:prstGeom>
          <a:noFill/>
          <a:ln w="25400">
            <a:solidFill>
              <a:srgbClr val="000000"/>
            </a:solidFill>
            <a:round/>
            <a:headEnd/>
            <a:tailEnd type="triangle" w="med" len="lg"/>
          </a:ln>
          <a:extLst>
            <a:ext uri="{909E8E84-426E-40DD-AFC4-6F175D3DCCD1}">
              <a14:hiddenFill xmlns:a14="http://schemas.microsoft.com/office/drawing/2010/main">
                <a:noFill/>
              </a14:hiddenFill>
            </a:ext>
          </a:extLst>
        </p:spPr>
        <p:txBody>
          <a:bodyPr/>
          <a:lstStyle/>
          <a:p>
            <a:endParaRPr lang="de-DE"/>
          </a:p>
        </p:txBody>
      </p:sp>
      <p:sp>
        <p:nvSpPr>
          <p:cNvPr id="10251" name="Rectangle 16">
            <a:extLst>
              <a:ext uri="{FF2B5EF4-FFF2-40B4-BE49-F238E27FC236}">
                <a16:creationId xmlns:a16="http://schemas.microsoft.com/office/drawing/2014/main" id="{2A168922-3ECD-41C9-969B-2072655E7D0B}"/>
              </a:ext>
            </a:extLst>
          </p:cNvPr>
          <p:cNvSpPr>
            <a:spLocks noChangeArrowheads="1"/>
          </p:cNvSpPr>
          <p:nvPr/>
        </p:nvSpPr>
        <p:spPr bwMode="auto">
          <a:xfrm>
            <a:off x="4999038" y="1720850"/>
            <a:ext cx="1289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r>
              <a:rPr lang="en-US" altLang="en-US" sz="2000" i="0">
                <a:solidFill>
                  <a:srgbClr val="000000"/>
                </a:solidFill>
                <a:latin typeface="Calibri" panose="020F0502020204030204" pitchFamily="34" charset="0"/>
                <a:cs typeface="Arial" panose="020B0604020202020204" pitchFamily="34" charset="0"/>
              </a:rPr>
              <a:t>Energy price</a:t>
            </a:r>
            <a:endParaRPr lang="en-US" altLang="en-US" sz="2000" b="1" i="0">
              <a:latin typeface="Calibri" panose="020F0502020204030204" pitchFamily="34" charset="0"/>
              <a:cs typeface="Arial" panose="020B0604020202020204" pitchFamily="34" charset="0"/>
            </a:endParaRPr>
          </a:p>
        </p:txBody>
      </p:sp>
      <p:sp>
        <p:nvSpPr>
          <p:cNvPr id="10252" name="Rectangle 21">
            <a:extLst>
              <a:ext uri="{FF2B5EF4-FFF2-40B4-BE49-F238E27FC236}">
                <a16:creationId xmlns:a16="http://schemas.microsoft.com/office/drawing/2014/main" id="{7776CBBC-84E9-4325-BBDD-031DCDEEEB46}"/>
              </a:ext>
            </a:extLst>
          </p:cNvPr>
          <p:cNvSpPr>
            <a:spLocks noChangeArrowheads="1"/>
          </p:cNvSpPr>
          <p:nvPr/>
        </p:nvSpPr>
        <p:spPr bwMode="auto">
          <a:xfrm>
            <a:off x="7764463" y="5961063"/>
            <a:ext cx="5175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r>
              <a:rPr lang="en-US" altLang="en-US" sz="2000" i="0">
                <a:solidFill>
                  <a:srgbClr val="000000"/>
                </a:solidFill>
                <a:latin typeface="Calibri" panose="020F0502020204030204" pitchFamily="34" charset="0"/>
                <a:cs typeface="Arial" panose="020B0604020202020204" pitchFamily="34" charset="0"/>
              </a:rPr>
              <a:t>Time</a:t>
            </a:r>
            <a:endParaRPr lang="en-US" altLang="en-US" sz="2000" b="1" i="0">
              <a:latin typeface="Calibri" panose="020F0502020204030204" pitchFamily="34" charset="0"/>
              <a:cs typeface="Arial" panose="020B0604020202020204" pitchFamily="34" charset="0"/>
            </a:endParaRPr>
          </a:p>
        </p:txBody>
      </p:sp>
      <p:sp>
        <p:nvSpPr>
          <p:cNvPr id="10253" name="Freeform 69">
            <a:extLst>
              <a:ext uri="{FF2B5EF4-FFF2-40B4-BE49-F238E27FC236}">
                <a16:creationId xmlns:a16="http://schemas.microsoft.com/office/drawing/2014/main" id="{55B98D1E-9120-46BE-B9EC-1B0B5A96B61D}"/>
              </a:ext>
            </a:extLst>
          </p:cNvPr>
          <p:cNvSpPr>
            <a:spLocks/>
          </p:cNvSpPr>
          <p:nvPr/>
        </p:nvSpPr>
        <p:spPr bwMode="auto">
          <a:xfrm>
            <a:off x="5345113" y="3154363"/>
            <a:ext cx="2755900" cy="1458912"/>
          </a:xfrm>
          <a:custGeom>
            <a:avLst/>
            <a:gdLst>
              <a:gd name="T0" fmla="*/ 0 w 3473"/>
              <a:gd name="T1" fmla="*/ 2147483647 h 1838"/>
              <a:gd name="T2" fmla="*/ 2147483647 w 3473"/>
              <a:gd name="T3" fmla="*/ 2147483647 h 1838"/>
              <a:gd name="T4" fmla="*/ 2147483647 w 3473"/>
              <a:gd name="T5" fmla="*/ 2147483647 h 1838"/>
              <a:gd name="T6" fmla="*/ 2147483647 w 3473"/>
              <a:gd name="T7" fmla="*/ 2147483647 h 1838"/>
              <a:gd name="T8" fmla="*/ 2147483647 w 3473"/>
              <a:gd name="T9" fmla="*/ 2147483647 h 1838"/>
              <a:gd name="T10" fmla="*/ 2147483647 w 3473"/>
              <a:gd name="T11" fmla="*/ 2147483647 h 1838"/>
              <a:gd name="T12" fmla="*/ 2147483647 w 3473"/>
              <a:gd name="T13" fmla="*/ 2147483647 h 1838"/>
              <a:gd name="T14" fmla="*/ 2147483647 w 3473"/>
              <a:gd name="T15" fmla="*/ 2147483647 h 1838"/>
              <a:gd name="T16" fmla="*/ 2147483647 w 3473"/>
              <a:gd name="T17" fmla="*/ 2147483647 h 1838"/>
              <a:gd name="T18" fmla="*/ 2147483647 w 3473"/>
              <a:gd name="T19" fmla="*/ 2147483647 h 1838"/>
              <a:gd name="T20" fmla="*/ 2147483647 w 3473"/>
              <a:gd name="T21" fmla="*/ 2147483647 h 1838"/>
              <a:gd name="T22" fmla="*/ 2147483647 w 3473"/>
              <a:gd name="T23" fmla="*/ 2147483647 h 1838"/>
              <a:gd name="T24" fmla="*/ 2147483647 w 3473"/>
              <a:gd name="T25" fmla="*/ 2147483647 h 1838"/>
              <a:gd name="T26" fmla="*/ 2147483647 w 3473"/>
              <a:gd name="T27" fmla="*/ 2147483647 h 1838"/>
              <a:gd name="T28" fmla="*/ 2147483647 w 3473"/>
              <a:gd name="T29" fmla="*/ 2147483647 h 1838"/>
              <a:gd name="T30" fmla="*/ 2147483647 w 3473"/>
              <a:gd name="T31" fmla="*/ 2147483647 h 1838"/>
              <a:gd name="T32" fmla="*/ 2147483647 w 3473"/>
              <a:gd name="T33" fmla="*/ 2147483647 h 1838"/>
              <a:gd name="T34" fmla="*/ 2147483647 w 3473"/>
              <a:gd name="T35" fmla="*/ 2147483647 h 1838"/>
              <a:gd name="T36" fmla="*/ 2147483647 w 3473"/>
              <a:gd name="T37" fmla="*/ 2147483647 h 1838"/>
              <a:gd name="T38" fmla="*/ 2147483647 w 3473"/>
              <a:gd name="T39" fmla="*/ 2147483647 h 1838"/>
              <a:gd name="T40" fmla="*/ 2147483647 w 3473"/>
              <a:gd name="T41" fmla="*/ 2147483647 h 1838"/>
              <a:gd name="T42" fmla="*/ 2147483647 w 3473"/>
              <a:gd name="T43" fmla="*/ 2147483647 h 1838"/>
              <a:gd name="T44" fmla="*/ 2147483647 w 3473"/>
              <a:gd name="T45" fmla="*/ 0 h 1838"/>
              <a:gd name="T46" fmla="*/ 2147483647 w 3473"/>
              <a:gd name="T47" fmla="*/ 2147483647 h 1838"/>
              <a:gd name="T48" fmla="*/ 2147483647 w 3473"/>
              <a:gd name="T49" fmla="*/ 0 h 18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473"/>
              <a:gd name="T76" fmla="*/ 0 h 1838"/>
              <a:gd name="T77" fmla="*/ 3473 w 3473"/>
              <a:gd name="T78" fmla="*/ 1838 h 183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473" h="1838">
                <a:moveTo>
                  <a:pt x="0" y="1634"/>
                </a:moveTo>
                <a:lnTo>
                  <a:pt x="116" y="1431"/>
                </a:lnTo>
                <a:lnTo>
                  <a:pt x="232" y="1431"/>
                </a:lnTo>
                <a:lnTo>
                  <a:pt x="347" y="1634"/>
                </a:lnTo>
                <a:lnTo>
                  <a:pt x="463" y="1431"/>
                </a:lnTo>
                <a:lnTo>
                  <a:pt x="579" y="1226"/>
                </a:lnTo>
                <a:lnTo>
                  <a:pt x="695" y="817"/>
                </a:lnTo>
                <a:lnTo>
                  <a:pt x="810" y="1329"/>
                </a:lnTo>
                <a:lnTo>
                  <a:pt x="1042" y="1736"/>
                </a:lnTo>
                <a:lnTo>
                  <a:pt x="1158" y="1838"/>
                </a:lnTo>
                <a:lnTo>
                  <a:pt x="1273" y="1431"/>
                </a:lnTo>
                <a:lnTo>
                  <a:pt x="1389" y="1838"/>
                </a:lnTo>
                <a:lnTo>
                  <a:pt x="1505" y="1634"/>
                </a:lnTo>
                <a:lnTo>
                  <a:pt x="1621" y="1329"/>
                </a:lnTo>
                <a:lnTo>
                  <a:pt x="1736" y="715"/>
                </a:lnTo>
                <a:lnTo>
                  <a:pt x="1968" y="614"/>
                </a:lnTo>
                <a:lnTo>
                  <a:pt x="2084" y="919"/>
                </a:lnTo>
                <a:lnTo>
                  <a:pt x="2315" y="1226"/>
                </a:lnTo>
                <a:lnTo>
                  <a:pt x="2547" y="1329"/>
                </a:lnTo>
                <a:lnTo>
                  <a:pt x="2662" y="1022"/>
                </a:lnTo>
                <a:lnTo>
                  <a:pt x="2894" y="512"/>
                </a:lnTo>
                <a:lnTo>
                  <a:pt x="3010" y="103"/>
                </a:lnTo>
                <a:lnTo>
                  <a:pt x="3125" y="0"/>
                </a:lnTo>
                <a:lnTo>
                  <a:pt x="3357" y="103"/>
                </a:lnTo>
                <a:lnTo>
                  <a:pt x="3473" y="0"/>
                </a:lnTo>
              </a:path>
            </a:pathLst>
          </a:custGeom>
          <a:noFill/>
          <a:ln w="2540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grpSp>
        <p:nvGrpSpPr>
          <p:cNvPr id="3" name="Group 114">
            <a:extLst>
              <a:ext uri="{FF2B5EF4-FFF2-40B4-BE49-F238E27FC236}">
                <a16:creationId xmlns:a16="http://schemas.microsoft.com/office/drawing/2014/main" id="{5CA96F4F-D236-40EE-90D4-119A928B9F45}"/>
              </a:ext>
            </a:extLst>
          </p:cNvPr>
          <p:cNvGrpSpPr>
            <a:grpSpLocks/>
          </p:cNvGrpSpPr>
          <p:nvPr/>
        </p:nvGrpSpPr>
        <p:grpSpPr bwMode="auto">
          <a:xfrm>
            <a:off x="5262563" y="2254250"/>
            <a:ext cx="2959100" cy="2301875"/>
            <a:chOff x="3315" y="1420"/>
            <a:chExt cx="1864" cy="1450"/>
          </a:xfrm>
        </p:grpSpPr>
        <p:sp>
          <p:nvSpPr>
            <p:cNvPr id="10255" name="Line 70">
              <a:extLst>
                <a:ext uri="{FF2B5EF4-FFF2-40B4-BE49-F238E27FC236}">
                  <a16:creationId xmlns:a16="http://schemas.microsoft.com/office/drawing/2014/main" id="{F67FD5EE-AC58-42ED-A0A2-AB893086CF14}"/>
                </a:ext>
              </a:extLst>
            </p:cNvPr>
            <p:cNvSpPr>
              <a:spLocks noChangeShapeType="1"/>
            </p:cNvSpPr>
            <p:nvPr/>
          </p:nvSpPr>
          <p:spPr bwMode="auto">
            <a:xfrm flipH="1">
              <a:off x="4514" y="2155"/>
              <a:ext cx="1" cy="421"/>
            </a:xfrm>
            <a:prstGeom prst="line">
              <a:avLst/>
            </a:prstGeom>
            <a:noFill/>
            <a:ln w="17526">
              <a:solidFill>
                <a:srgbClr val="000000"/>
              </a:solidFill>
              <a:round/>
              <a:headEnd type="triangle" w="med" len="lg"/>
              <a:tailEnd type="triangle" w="med" len="lg"/>
            </a:ln>
            <a:extLst>
              <a:ext uri="{909E8E84-426E-40DD-AFC4-6F175D3DCCD1}">
                <a14:hiddenFill xmlns:a14="http://schemas.microsoft.com/office/drawing/2010/main">
                  <a:noFill/>
                </a14:hiddenFill>
              </a:ext>
            </a:extLst>
          </p:spPr>
          <p:txBody>
            <a:bodyPr/>
            <a:lstStyle/>
            <a:p>
              <a:endParaRPr lang="de-DE"/>
            </a:p>
          </p:txBody>
        </p:sp>
        <p:sp>
          <p:nvSpPr>
            <p:cNvPr id="10256" name="Line 75">
              <a:extLst>
                <a:ext uri="{FF2B5EF4-FFF2-40B4-BE49-F238E27FC236}">
                  <a16:creationId xmlns:a16="http://schemas.microsoft.com/office/drawing/2014/main" id="{BDAFF8FC-2F7F-44B7-88FD-0F86FE25421A}"/>
                </a:ext>
              </a:extLst>
            </p:cNvPr>
            <p:cNvSpPr>
              <a:spLocks noChangeShapeType="1"/>
            </p:cNvSpPr>
            <p:nvPr/>
          </p:nvSpPr>
          <p:spPr bwMode="auto">
            <a:xfrm>
              <a:off x="3586" y="2149"/>
              <a:ext cx="7" cy="544"/>
            </a:xfrm>
            <a:prstGeom prst="line">
              <a:avLst/>
            </a:prstGeom>
            <a:noFill/>
            <a:ln w="17526">
              <a:solidFill>
                <a:srgbClr val="000000"/>
              </a:solidFill>
              <a:round/>
              <a:headEnd type="triangle" w="med" len="lg"/>
              <a:tailEnd type="triangle" w="med" len="lg"/>
            </a:ln>
            <a:extLst>
              <a:ext uri="{909E8E84-426E-40DD-AFC4-6F175D3DCCD1}">
                <a14:hiddenFill xmlns:a14="http://schemas.microsoft.com/office/drawing/2010/main">
                  <a:noFill/>
                </a14:hiddenFill>
              </a:ext>
            </a:extLst>
          </p:spPr>
          <p:txBody>
            <a:bodyPr/>
            <a:lstStyle/>
            <a:p>
              <a:endParaRPr lang="de-DE"/>
            </a:p>
          </p:txBody>
        </p:sp>
        <p:sp>
          <p:nvSpPr>
            <p:cNvPr id="10257" name="Line 80">
              <a:extLst>
                <a:ext uri="{FF2B5EF4-FFF2-40B4-BE49-F238E27FC236}">
                  <a16:creationId xmlns:a16="http://schemas.microsoft.com/office/drawing/2014/main" id="{CC2434D0-D71D-4D8F-8F7F-D0A8236DB8D8}"/>
                </a:ext>
              </a:extLst>
            </p:cNvPr>
            <p:cNvSpPr>
              <a:spLocks noChangeShapeType="1"/>
            </p:cNvSpPr>
            <p:nvPr/>
          </p:nvSpPr>
          <p:spPr bwMode="auto">
            <a:xfrm>
              <a:off x="3764" y="2161"/>
              <a:ext cx="1" cy="418"/>
            </a:xfrm>
            <a:prstGeom prst="line">
              <a:avLst/>
            </a:prstGeom>
            <a:noFill/>
            <a:ln w="17526">
              <a:solidFill>
                <a:srgbClr val="000000"/>
              </a:solidFill>
              <a:round/>
              <a:headEnd type="triangle" w="med" len="lg"/>
              <a:tailEnd type="triangle" w="med" len="lg"/>
            </a:ln>
            <a:extLst>
              <a:ext uri="{909E8E84-426E-40DD-AFC4-6F175D3DCCD1}">
                <a14:hiddenFill xmlns:a14="http://schemas.microsoft.com/office/drawing/2010/main">
                  <a:noFill/>
                </a14:hiddenFill>
              </a:ext>
            </a:extLst>
          </p:spPr>
          <p:txBody>
            <a:bodyPr/>
            <a:lstStyle/>
            <a:p>
              <a:endParaRPr lang="de-DE"/>
            </a:p>
          </p:txBody>
        </p:sp>
        <p:sp>
          <p:nvSpPr>
            <p:cNvPr id="10258" name="Line 85">
              <a:extLst>
                <a:ext uri="{FF2B5EF4-FFF2-40B4-BE49-F238E27FC236}">
                  <a16:creationId xmlns:a16="http://schemas.microsoft.com/office/drawing/2014/main" id="{9389127C-0067-4540-825A-17E266D354DE}"/>
                </a:ext>
              </a:extLst>
            </p:cNvPr>
            <p:cNvSpPr>
              <a:spLocks noChangeShapeType="1"/>
            </p:cNvSpPr>
            <p:nvPr/>
          </p:nvSpPr>
          <p:spPr bwMode="auto">
            <a:xfrm>
              <a:off x="3924" y="2161"/>
              <a:ext cx="1" cy="709"/>
            </a:xfrm>
            <a:prstGeom prst="line">
              <a:avLst/>
            </a:prstGeom>
            <a:noFill/>
            <a:ln w="17526">
              <a:solidFill>
                <a:srgbClr val="000000"/>
              </a:solidFill>
              <a:round/>
              <a:headEnd type="triangle" w="med" len="lg"/>
              <a:tailEnd type="triangle" w="med" len="lg"/>
            </a:ln>
            <a:extLst>
              <a:ext uri="{909E8E84-426E-40DD-AFC4-6F175D3DCCD1}">
                <a14:hiddenFill xmlns:a14="http://schemas.microsoft.com/office/drawing/2010/main">
                  <a:noFill/>
                </a14:hiddenFill>
              </a:ext>
            </a:extLst>
          </p:spPr>
          <p:txBody>
            <a:bodyPr/>
            <a:lstStyle/>
            <a:p>
              <a:endParaRPr lang="de-DE"/>
            </a:p>
          </p:txBody>
        </p:sp>
        <p:sp>
          <p:nvSpPr>
            <p:cNvPr id="10259" name="Line 90">
              <a:extLst>
                <a:ext uri="{FF2B5EF4-FFF2-40B4-BE49-F238E27FC236}">
                  <a16:creationId xmlns:a16="http://schemas.microsoft.com/office/drawing/2014/main" id="{F3D0D349-7F7E-4F35-9305-125175CD025B}"/>
                </a:ext>
              </a:extLst>
            </p:cNvPr>
            <p:cNvSpPr>
              <a:spLocks noChangeShapeType="1"/>
            </p:cNvSpPr>
            <p:nvPr/>
          </p:nvSpPr>
          <p:spPr bwMode="auto">
            <a:xfrm>
              <a:off x="4082" y="2158"/>
              <a:ext cx="1" cy="697"/>
            </a:xfrm>
            <a:prstGeom prst="line">
              <a:avLst/>
            </a:prstGeom>
            <a:noFill/>
            <a:ln w="17526">
              <a:solidFill>
                <a:srgbClr val="000000"/>
              </a:solidFill>
              <a:round/>
              <a:headEnd type="triangle" w="med" len="lg"/>
              <a:tailEnd type="triangle" w="med" len="lg"/>
            </a:ln>
            <a:extLst>
              <a:ext uri="{909E8E84-426E-40DD-AFC4-6F175D3DCCD1}">
                <a14:hiddenFill xmlns:a14="http://schemas.microsoft.com/office/drawing/2010/main">
                  <a:noFill/>
                </a14:hiddenFill>
              </a:ext>
            </a:extLst>
          </p:spPr>
          <p:txBody>
            <a:bodyPr/>
            <a:lstStyle/>
            <a:p>
              <a:endParaRPr lang="de-DE"/>
            </a:p>
          </p:txBody>
        </p:sp>
        <p:sp>
          <p:nvSpPr>
            <p:cNvPr id="10260" name="Line 95">
              <a:extLst>
                <a:ext uri="{FF2B5EF4-FFF2-40B4-BE49-F238E27FC236}">
                  <a16:creationId xmlns:a16="http://schemas.microsoft.com/office/drawing/2014/main" id="{73C0DEB1-4CDE-4C12-B2F7-1988507E9B1C}"/>
                </a:ext>
              </a:extLst>
            </p:cNvPr>
            <p:cNvSpPr>
              <a:spLocks noChangeShapeType="1"/>
            </p:cNvSpPr>
            <p:nvPr/>
          </p:nvSpPr>
          <p:spPr bwMode="auto">
            <a:xfrm flipH="1">
              <a:off x="4632" y="2163"/>
              <a:ext cx="17" cy="469"/>
            </a:xfrm>
            <a:prstGeom prst="line">
              <a:avLst/>
            </a:prstGeom>
            <a:noFill/>
            <a:ln w="17526">
              <a:solidFill>
                <a:srgbClr val="000000"/>
              </a:solidFill>
              <a:round/>
              <a:headEnd type="triangle" w="med" len="lg"/>
              <a:tailEnd type="triangle" w="med" len="lg"/>
            </a:ln>
            <a:extLst>
              <a:ext uri="{909E8E84-426E-40DD-AFC4-6F175D3DCCD1}">
                <a14:hiddenFill xmlns:a14="http://schemas.microsoft.com/office/drawing/2010/main">
                  <a:noFill/>
                </a14:hiddenFill>
              </a:ext>
            </a:extLst>
          </p:spPr>
          <p:txBody>
            <a:bodyPr/>
            <a:lstStyle/>
            <a:p>
              <a:endParaRPr lang="de-DE"/>
            </a:p>
          </p:txBody>
        </p:sp>
        <p:sp>
          <p:nvSpPr>
            <p:cNvPr id="10261" name="Line 100">
              <a:extLst>
                <a:ext uri="{FF2B5EF4-FFF2-40B4-BE49-F238E27FC236}">
                  <a16:creationId xmlns:a16="http://schemas.microsoft.com/office/drawing/2014/main" id="{B28CEA26-7C7C-40A0-A46D-F3F5DF0D5846}"/>
                </a:ext>
              </a:extLst>
            </p:cNvPr>
            <p:cNvSpPr>
              <a:spLocks noChangeShapeType="1"/>
            </p:cNvSpPr>
            <p:nvPr/>
          </p:nvSpPr>
          <p:spPr bwMode="auto">
            <a:xfrm>
              <a:off x="3315" y="2158"/>
              <a:ext cx="1864" cy="1"/>
            </a:xfrm>
            <a:prstGeom prst="line">
              <a:avLst/>
            </a:prstGeom>
            <a:noFill/>
            <a:ln w="25400">
              <a:solidFill>
                <a:srgbClr val="8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0262" name="Rectangle 104">
              <a:extLst>
                <a:ext uri="{FF2B5EF4-FFF2-40B4-BE49-F238E27FC236}">
                  <a16:creationId xmlns:a16="http://schemas.microsoft.com/office/drawing/2014/main" id="{4556BEA1-0182-4299-84E2-03E198B47A75}"/>
                </a:ext>
              </a:extLst>
            </p:cNvPr>
            <p:cNvSpPr>
              <a:spLocks noChangeArrowheads="1"/>
            </p:cNvSpPr>
            <p:nvPr/>
          </p:nvSpPr>
          <p:spPr bwMode="auto">
            <a:xfrm>
              <a:off x="3371" y="1420"/>
              <a:ext cx="1397"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r>
                <a:rPr lang="en-US" altLang="en-US" sz="2000" i="0">
                  <a:solidFill>
                    <a:srgbClr val="000000"/>
                  </a:solidFill>
                  <a:latin typeface="Calibri" panose="020F0502020204030204" pitchFamily="34" charset="0"/>
                  <a:cs typeface="Arial" panose="020B0604020202020204" pitchFamily="34" charset="0"/>
                </a:rPr>
                <a:t>Price in a </a:t>
              </a:r>
              <a:br>
                <a:rPr lang="en-US" altLang="en-US" sz="2000" i="0">
                  <a:solidFill>
                    <a:srgbClr val="000000"/>
                  </a:solidFill>
                  <a:latin typeface="Calibri" panose="020F0502020204030204" pitchFamily="34" charset="0"/>
                  <a:cs typeface="Arial" panose="020B0604020202020204" pitchFamily="34" charset="0"/>
                </a:rPr>
              </a:br>
              <a:r>
                <a:rPr lang="en-US" altLang="en-US" sz="2000" i="0">
                  <a:solidFill>
                    <a:srgbClr val="000000"/>
                  </a:solidFill>
                  <a:latin typeface="Calibri" panose="020F0502020204030204" pitchFamily="34" charset="0"/>
                  <a:cs typeface="Arial" panose="020B0604020202020204" pitchFamily="34" charset="0"/>
                </a:rPr>
                <a:t>standard price model</a:t>
              </a:r>
            </a:p>
          </p:txBody>
        </p:sp>
        <p:sp>
          <p:nvSpPr>
            <p:cNvPr id="10263" name="Line 105">
              <a:extLst>
                <a:ext uri="{FF2B5EF4-FFF2-40B4-BE49-F238E27FC236}">
                  <a16:creationId xmlns:a16="http://schemas.microsoft.com/office/drawing/2014/main" id="{DEE3B54F-3DB9-4F9A-9741-B8C9DB8C4B37}"/>
                </a:ext>
              </a:extLst>
            </p:cNvPr>
            <p:cNvSpPr>
              <a:spLocks noChangeShapeType="1"/>
            </p:cNvSpPr>
            <p:nvPr/>
          </p:nvSpPr>
          <p:spPr bwMode="auto">
            <a:xfrm>
              <a:off x="3429" y="2147"/>
              <a:ext cx="6" cy="545"/>
            </a:xfrm>
            <a:prstGeom prst="line">
              <a:avLst/>
            </a:prstGeom>
            <a:noFill/>
            <a:ln w="17526">
              <a:solidFill>
                <a:srgbClr val="000000"/>
              </a:solidFill>
              <a:round/>
              <a:headEnd type="triangle" w="med" len="lg"/>
              <a:tailEnd type="triangle" w="med" len="lg"/>
            </a:ln>
            <a:extLst>
              <a:ext uri="{909E8E84-426E-40DD-AFC4-6F175D3DCCD1}">
                <a14:hiddenFill xmlns:a14="http://schemas.microsoft.com/office/drawing/2010/main">
                  <a:noFill/>
                </a14:hiddenFill>
              </a:ext>
            </a:extLst>
          </p:spPr>
          <p:txBody>
            <a:bodyPr/>
            <a:lstStyle/>
            <a:p>
              <a:endParaRPr lang="de-DE"/>
            </a:p>
          </p:txBody>
        </p:sp>
        <p:sp>
          <p:nvSpPr>
            <p:cNvPr id="10264" name="Line 112">
              <a:extLst>
                <a:ext uri="{FF2B5EF4-FFF2-40B4-BE49-F238E27FC236}">
                  <a16:creationId xmlns:a16="http://schemas.microsoft.com/office/drawing/2014/main" id="{255034A0-CC5F-4853-BEB3-36FFF9977EBE}"/>
                </a:ext>
              </a:extLst>
            </p:cNvPr>
            <p:cNvSpPr>
              <a:spLocks noChangeShapeType="1"/>
            </p:cNvSpPr>
            <p:nvPr/>
          </p:nvSpPr>
          <p:spPr bwMode="auto">
            <a:xfrm flipH="1">
              <a:off x="4183" y="2162"/>
              <a:ext cx="5" cy="379"/>
            </a:xfrm>
            <a:prstGeom prst="line">
              <a:avLst/>
            </a:prstGeom>
            <a:noFill/>
            <a:ln w="17526">
              <a:solidFill>
                <a:srgbClr val="000000"/>
              </a:solidFill>
              <a:round/>
              <a:headEnd type="triangle" w="med" len="lg"/>
              <a:tailEnd type="triangle" w="med" len="lg"/>
            </a:ln>
            <a:extLst>
              <a:ext uri="{909E8E84-426E-40DD-AFC4-6F175D3DCCD1}">
                <a14:hiddenFill xmlns:a14="http://schemas.microsoft.com/office/drawing/2010/main">
                  <a:noFill/>
                </a14:hiddenFill>
              </a:ext>
            </a:extLst>
          </p:spPr>
          <p:txBody>
            <a:bodyPr/>
            <a:lstStyle/>
            <a:p>
              <a:endParaRPr lang="de-DE"/>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Line 1">
            <a:extLst>
              <a:ext uri="{FF2B5EF4-FFF2-40B4-BE49-F238E27FC236}">
                <a16:creationId xmlns:a16="http://schemas.microsoft.com/office/drawing/2014/main" id="{0CE66F63-1F5F-4AA0-BEEA-F9C4575885A7}"/>
              </a:ext>
            </a:extLst>
          </p:cNvPr>
          <p:cNvSpPr>
            <a:spLocks noChangeShapeType="1"/>
          </p:cNvSpPr>
          <p:nvPr/>
        </p:nvSpPr>
        <p:spPr bwMode="auto">
          <a:xfrm>
            <a:off x="5360988" y="4953000"/>
            <a:ext cx="1587" cy="914400"/>
          </a:xfrm>
          <a:prstGeom prst="line">
            <a:avLst/>
          </a:prstGeom>
          <a:noFill/>
          <a:ln w="9360">
            <a:solidFill>
              <a:srgbClr val="000000"/>
            </a:solidFill>
            <a:prstDash val="sysDot"/>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10242" name="Text Box 2">
            <a:extLst>
              <a:ext uri="{FF2B5EF4-FFF2-40B4-BE49-F238E27FC236}">
                <a16:creationId xmlns:a16="http://schemas.microsoft.com/office/drawing/2014/main" id="{99621C6E-0AD1-4163-BB6B-5D1C06EAD190}"/>
              </a:ext>
            </a:extLst>
          </p:cNvPr>
          <p:cNvSpPr txBox="1">
            <a:spLocks noChangeArrowheads="1"/>
          </p:cNvSpPr>
          <p:nvPr/>
        </p:nvSpPr>
        <p:spPr bwMode="auto">
          <a:xfrm>
            <a:off x="4465638" y="5822950"/>
            <a:ext cx="1768475" cy="593725"/>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9pPr>
          </a:lstStyle>
          <a:p>
            <a:pPr algn="ctr">
              <a:lnSpc>
                <a:spcPct val="90000"/>
              </a:lnSpc>
              <a:spcBef>
                <a:spcPts val="1125"/>
              </a:spcBef>
            </a:pPr>
            <a:r>
              <a:rPr lang="de-DE" altLang="en-US" sz="1800" i="0">
                <a:solidFill>
                  <a:srgbClr val="000000"/>
                </a:solidFill>
                <a:latin typeface="Arial" panose="020B0604020202020204" pitchFamily="34" charset="0"/>
              </a:rPr>
              <a:t>Implicit CO</a:t>
            </a:r>
            <a:r>
              <a:rPr lang="de-DE" altLang="en-US" sz="1800" i="0" baseline="-25000">
                <a:solidFill>
                  <a:srgbClr val="000000"/>
                </a:solidFill>
                <a:latin typeface="Arial" panose="020B0604020202020204" pitchFamily="34" charset="0"/>
              </a:rPr>
              <a:t>2</a:t>
            </a:r>
            <a:r>
              <a:rPr lang="de-DE" altLang="en-US" sz="1800" i="0">
                <a:solidFill>
                  <a:srgbClr val="000000"/>
                </a:solidFill>
                <a:latin typeface="Arial" panose="020B0604020202020204" pitchFamily="34" charset="0"/>
              </a:rPr>
              <a:t> emissions</a:t>
            </a:r>
          </a:p>
        </p:txBody>
      </p:sp>
      <p:sp>
        <p:nvSpPr>
          <p:cNvPr id="11268" name="Line 3">
            <a:extLst>
              <a:ext uri="{FF2B5EF4-FFF2-40B4-BE49-F238E27FC236}">
                <a16:creationId xmlns:a16="http://schemas.microsoft.com/office/drawing/2014/main" id="{37A08B35-EDB1-40FF-B8CB-0500EFC4EF29}"/>
              </a:ext>
            </a:extLst>
          </p:cNvPr>
          <p:cNvSpPr>
            <a:spLocks noChangeShapeType="1"/>
          </p:cNvSpPr>
          <p:nvPr/>
        </p:nvSpPr>
        <p:spPr bwMode="auto">
          <a:xfrm flipH="1">
            <a:off x="2636838" y="4976813"/>
            <a:ext cx="3362325" cy="1587"/>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11269" name="Rectangle 4">
            <a:extLst>
              <a:ext uri="{FF2B5EF4-FFF2-40B4-BE49-F238E27FC236}">
                <a16:creationId xmlns:a16="http://schemas.microsoft.com/office/drawing/2014/main" id="{00474D7D-9D87-4EA1-BEC8-C0D135DCEC6B}"/>
              </a:ext>
            </a:extLst>
          </p:cNvPr>
          <p:cNvSpPr>
            <a:spLocks noGrp="1" noChangeArrowheads="1"/>
          </p:cNvSpPr>
          <p:nvPr>
            <p:ph type="title" idx="4294967295"/>
          </p:nvPr>
        </p:nvSpPr>
        <p:spPr>
          <a:xfrm>
            <a:off x="1144587" y="849312"/>
            <a:ext cx="6778625" cy="885825"/>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a:t>GHG Abatement Costs and a Pigou Tax</a:t>
            </a:r>
          </a:p>
        </p:txBody>
      </p:sp>
      <p:sp>
        <p:nvSpPr>
          <p:cNvPr id="11270" name="Line 5">
            <a:extLst>
              <a:ext uri="{FF2B5EF4-FFF2-40B4-BE49-F238E27FC236}">
                <a16:creationId xmlns:a16="http://schemas.microsoft.com/office/drawing/2014/main" id="{5CB74740-2F4D-4F18-9D73-CC74BB4CCC58}"/>
              </a:ext>
            </a:extLst>
          </p:cNvPr>
          <p:cNvSpPr>
            <a:spLocks noChangeShapeType="1"/>
          </p:cNvSpPr>
          <p:nvPr/>
        </p:nvSpPr>
        <p:spPr bwMode="auto">
          <a:xfrm>
            <a:off x="2762250" y="5821363"/>
            <a:ext cx="5046663" cy="1587"/>
          </a:xfrm>
          <a:prstGeom prst="line">
            <a:avLst/>
          </a:prstGeom>
          <a:noFill/>
          <a:ln w="255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11271" name="Freeform 6">
            <a:extLst>
              <a:ext uri="{FF2B5EF4-FFF2-40B4-BE49-F238E27FC236}">
                <a16:creationId xmlns:a16="http://schemas.microsoft.com/office/drawing/2014/main" id="{D1050A09-B01E-4F20-BA19-066EC835F38F}"/>
              </a:ext>
            </a:extLst>
          </p:cNvPr>
          <p:cNvSpPr>
            <a:spLocks noChangeArrowheads="1"/>
          </p:cNvSpPr>
          <p:nvPr/>
        </p:nvSpPr>
        <p:spPr bwMode="auto">
          <a:xfrm>
            <a:off x="3870325" y="2095500"/>
            <a:ext cx="3535363" cy="3703638"/>
          </a:xfrm>
          <a:custGeom>
            <a:avLst/>
            <a:gdLst>
              <a:gd name="T0" fmla="*/ 0 w 2190"/>
              <a:gd name="T1" fmla="*/ 0 h 2333"/>
              <a:gd name="T2" fmla="*/ 2147483647 w 2190"/>
              <a:gd name="T3" fmla="*/ 2147483647 h 2333"/>
              <a:gd name="T4" fmla="*/ 2147483647 w 2190"/>
              <a:gd name="T5" fmla="*/ 2147483647 h 2333"/>
              <a:gd name="T6" fmla="*/ 2147483647 w 2190"/>
              <a:gd name="T7" fmla="*/ 2147483647 h 2333"/>
              <a:gd name="T8" fmla="*/ 0 60000 65536"/>
              <a:gd name="T9" fmla="*/ 0 60000 65536"/>
              <a:gd name="T10" fmla="*/ 0 60000 65536"/>
              <a:gd name="T11" fmla="*/ 0 60000 65536"/>
              <a:gd name="T12" fmla="*/ 0 w 2190"/>
              <a:gd name="T13" fmla="*/ 0 h 2333"/>
              <a:gd name="T14" fmla="*/ 2190 w 2190"/>
              <a:gd name="T15" fmla="*/ 2333 h 2333"/>
            </a:gdLst>
            <a:ahLst/>
            <a:cxnLst>
              <a:cxn ang="T8">
                <a:pos x="T0" y="T1"/>
              </a:cxn>
              <a:cxn ang="T9">
                <a:pos x="T2" y="T3"/>
              </a:cxn>
              <a:cxn ang="T10">
                <a:pos x="T4" y="T5"/>
              </a:cxn>
              <a:cxn ang="T11">
                <a:pos x="T6" y="T7"/>
              </a:cxn>
            </a:cxnLst>
            <a:rect l="T12" t="T13" r="T14" b="T15"/>
            <a:pathLst>
              <a:path w="2190" h="2333">
                <a:moveTo>
                  <a:pt x="0" y="0"/>
                </a:moveTo>
                <a:cubicBezTo>
                  <a:pt x="55" y="184"/>
                  <a:pt x="153" y="789"/>
                  <a:pt x="330" y="1110"/>
                </a:cubicBezTo>
                <a:cubicBezTo>
                  <a:pt x="507" y="1431"/>
                  <a:pt x="755" y="1724"/>
                  <a:pt x="1065" y="1928"/>
                </a:cubicBezTo>
                <a:cubicBezTo>
                  <a:pt x="1375" y="2132"/>
                  <a:pt x="1956" y="2249"/>
                  <a:pt x="2190" y="2333"/>
                </a:cubicBezTo>
              </a:path>
            </a:pathLst>
          </a:custGeom>
          <a:noFill/>
          <a:ln w="4428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11272" name="Line 7">
            <a:extLst>
              <a:ext uri="{FF2B5EF4-FFF2-40B4-BE49-F238E27FC236}">
                <a16:creationId xmlns:a16="http://schemas.microsoft.com/office/drawing/2014/main" id="{6CDD16C7-E57E-4495-B7EE-57FDAAE266F0}"/>
              </a:ext>
            </a:extLst>
          </p:cNvPr>
          <p:cNvSpPr>
            <a:spLocks noChangeShapeType="1"/>
          </p:cNvSpPr>
          <p:nvPr/>
        </p:nvSpPr>
        <p:spPr bwMode="auto">
          <a:xfrm flipV="1">
            <a:off x="2762250" y="2027238"/>
            <a:ext cx="1588" cy="3797300"/>
          </a:xfrm>
          <a:prstGeom prst="line">
            <a:avLst/>
          </a:prstGeom>
          <a:noFill/>
          <a:ln w="255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11273" name="Text Box 8">
            <a:extLst>
              <a:ext uri="{FF2B5EF4-FFF2-40B4-BE49-F238E27FC236}">
                <a16:creationId xmlns:a16="http://schemas.microsoft.com/office/drawing/2014/main" id="{CAE3F5D3-45FF-4E82-9422-7E56E2BD4B32}"/>
              </a:ext>
            </a:extLst>
          </p:cNvPr>
          <p:cNvSpPr txBox="1">
            <a:spLocks noChangeArrowheads="1"/>
          </p:cNvSpPr>
          <p:nvPr/>
        </p:nvSpPr>
        <p:spPr bwMode="auto">
          <a:xfrm>
            <a:off x="2895600" y="2057400"/>
            <a:ext cx="2209800" cy="344488"/>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9pPr>
          </a:lstStyle>
          <a:p>
            <a:pPr>
              <a:lnSpc>
                <a:spcPct val="90000"/>
              </a:lnSpc>
              <a:spcBef>
                <a:spcPts val="1125"/>
              </a:spcBef>
            </a:pPr>
            <a:r>
              <a:rPr lang="de-DE" altLang="en-US" sz="1800" i="0">
                <a:solidFill>
                  <a:srgbClr val="000000"/>
                </a:solidFill>
                <a:latin typeface="Arial" panose="020B0604020202020204" pitchFamily="34" charset="0"/>
              </a:rPr>
              <a:t>Euro/t CO</a:t>
            </a:r>
            <a:r>
              <a:rPr lang="de-DE" altLang="en-US" sz="1800" i="0" baseline="-25000">
                <a:solidFill>
                  <a:srgbClr val="000000"/>
                </a:solidFill>
                <a:latin typeface="Arial" panose="020B0604020202020204" pitchFamily="34" charset="0"/>
              </a:rPr>
              <a:t>2</a:t>
            </a:r>
          </a:p>
        </p:txBody>
      </p:sp>
      <p:sp>
        <p:nvSpPr>
          <p:cNvPr id="11274" name="Text Box 9">
            <a:extLst>
              <a:ext uri="{FF2B5EF4-FFF2-40B4-BE49-F238E27FC236}">
                <a16:creationId xmlns:a16="http://schemas.microsoft.com/office/drawing/2014/main" id="{876FB9CC-6263-452C-B0E3-2BA6DA97A536}"/>
              </a:ext>
            </a:extLst>
          </p:cNvPr>
          <p:cNvSpPr txBox="1">
            <a:spLocks noChangeArrowheads="1"/>
          </p:cNvSpPr>
          <p:nvPr/>
        </p:nvSpPr>
        <p:spPr bwMode="auto">
          <a:xfrm>
            <a:off x="6248400" y="5867400"/>
            <a:ext cx="2590800"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9pPr>
          </a:lstStyle>
          <a:p>
            <a:pPr>
              <a:lnSpc>
                <a:spcPct val="110000"/>
              </a:lnSpc>
              <a:spcBef>
                <a:spcPts val="1125"/>
              </a:spcBef>
            </a:pPr>
            <a:r>
              <a:rPr lang="de-DE" altLang="en-US" sz="1800" i="0">
                <a:solidFill>
                  <a:srgbClr val="000000"/>
                </a:solidFill>
                <a:latin typeface="Arial" panose="020B0604020202020204" pitchFamily="34" charset="0"/>
              </a:rPr>
              <a:t>CO</a:t>
            </a:r>
            <a:r>
              <a:rPr lang="de-DE" altLang="en-US" sz="1800" i="0" baseline="-25000">
                <a:solidFill>
                  <a:srgbClr val="000000"/>
                </a:solidFill>
                <a:latin typeface="Arial" panose="020B0604020202020204" pitchFamily="34" charset="0"/>
              </a:rPr>
              <a:t>2</a:t>
            </a:r>
            <a:r>
              <a:rPr lang="de-DE" altLang="en-US" sz="1800" i="0">
                <a:solidFill>
                  <a:srgbClr val="000000"/>
                </a:solidFill>
                <a:latin typeface="Arial" panose="020B0604020202020204" pitchFamily="34" charset="0"/>
              </a:rPr>
              <a:t> emissions</a:t>
            </a:r>
          </a:p>
        </p:txBody>
      </p:sp>
      <p:sp>
        <p:nvSpPr>
          <p:cNvPr id="11275" name="Oval 10">
            <a:extLst>
              <a:ext uri="{FF2B5EF4-FFF2-40B4-BE49-F238E27FC236}">
                <a16:creationId xmlns:a16="http://schemas.microsoft.com/office/drawing/2014/main" id="{BFE767FF-30B2-4BBB-BA0B-8444FBC2D035}"/>
              </a:ext>
            </a:extLst>
          </p:cNvPr>
          <p:cNvSpPr>
            <a:spLocks noChangeArrowheads="1"/>
          </p:cNvSpPr>
          <p:nvPr/>
        </p:nvSpPr>
        <p:spPr bwMode="auto">
          <a:xfrm>
            <a:off x="7391400" y="5791200"/>
            <a:ext cx="76200" cy="76200"/>
          </a:xfrm>
          <a:prstGeom prst="ellipse">
            <a:avLst/>
          </a:prstGeom>
          <a:solidFill>
            <a:srgbClr val="FF0000"/>
          </a:solidFill>
          <a:ln w="9360">
            <a:solidFill>
              <a:srgbClr val="000000"/>
            </a:solidFill>
            <a:miter lim="800000"/>
            <a:headEnd/>
            <a:tailEnd/>
          </a:ln>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11276" name="AutoShape 11">
            <a:extLst>
              <a:ext uri="{FF2B5EF4-FFF2-40B4-BE49-F238E27FC236}">
                <a16:creationId xmlns:a16="http://schemas.microsoft.com/office/drawing/2014/main" id="{996D7F93-F129-4011-83DD-285108CA3987}"/>
              </a:ext>
            </a:extLst>
          </p:cNvPr>
          <p:cNvSpPr>
            <a:spLocks noChangeArrowheads="1"/>
          </p:cNvSpPr>
          <p:nvPr/>
        </p:nvSpPr>
        <p:spPr bwMode="auto">
          <a:xfrm>
            <a:off x="6629400" y="4953000"/>
            <a:ext cx="1600200" cy="762000"/>
          </a:xfrm>
          <a:prstGeom prst="downArrowCallout">
            <a:avLst>
              <a:gd name="adj1" fmla="val 14992"/>
              <a:gd name="adj2" fmla="val 18122"/>
              <a:gd name="adj3" fmla="val 17778"/>
              <a:gd name="adj4" fmla="val 70032"/>
            </a:avLst>
          </a:prstGeom>
          <a:solidFill>
            <a:srgbClr val="FFFFB3"/>
          </a:solidFill>
          <a:ln w="9360">
            <a:solidFill>
              <a:srgbClr val="000000"/>
            </a:solidFill>
            <a:miter lim="800000"/>
            <a:headEnd/>
            <a:tailEnd/>
          </a:ln>
        </p:spPr>
        <p:txBody>
          <a:bodyPr wrap="none"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9pPr>
          </a:lstStyle>
          <a:p>
            <a:pPr algn="ctr">
              <a:lnSpc>
                <a:spcPct val="90000"/>
              </a:lnSpc>
            </a:pPr>
            <a:r>
              <a:rPr lang="de-DE" altLang="en-US" sz="1600" i="0">
                <a:solidFill>
                  <a:srgbClr val="000000"/>
                </a:solidFill>
                <a:latin typeface="Arial" panose="020B0604020202020204" pitchFamily="34" charset="0"/>
              </a:rPr>
              <a:t>Starting point</a:t>
            </a:r>
          </a:p>
        </p:txBody>
      </p:sp>
      <p:sp>
        <p:nvSpPr>
          <p:cNvPr id="11277" name="Text Box 12">
            <a:extLst>
              <a:ext uri="{FF2B5EF4-FFF2-40B4-BE49-F238E27FC236}">
                <a16:creationId xmlns:a16="http://schemas.microsoft.com/office/drawing/2014/main" id="{C252E573-32AA-4826-AABF-C403F3801436}"/>
              </a:ext>
            </a:extLst>
          </p:cNvPr>
          <p:cNvSpPr txBox="1">
            <a:spLocks noChangeArrowheads="1"/>
          </p:cNvSpPr>
          <p:nvPr/>
        </p:nvSpPr>
        <p:spPr bwMode="auto">
          <a:xfrm>
            <a:off x="3124200" y="5821363"/>
            <a:ext cx="28194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11278" name="Oval 13">
            <a:extLst>
              <a:ext uri="{FF2B5EF4-FFF2-40B4-BE49-F238E27FC236}">
                <a16:creationId xmlns:a16="http://schemas.microsoft.com/office/drawing/2014/main" id="{7CA4BF8A-3675-45F4-8F90-8521E5E2FE74}"/>
              </a:ext>
            </a:extLst>
          </p:cNvPr>
          <p:cNvSpPr>
            <a:spLocks noChangeArrowheads="1"/>
          </p:cNvSpPr>
          <p:nvPr/>
        </p:nvSpPr>
        <p:spPr bwMode="auto">
          <a:xfrm>
            <a:off x="5324475" y="4933950"/>
            <a:ext cx="76200" cy="76200"/>
          </a:xfrm>
          <a:prstGeom prst="ellipse">
            <a:avLst/>
          </a:prstGeom>
          <a:solidFill>
            <a:srgbClr val="FF0000"/>
          </a:solidFill>
          <a:ln w="9360">
            <a:solidFill>
              <a:srgbClr val="000000"/>
            </a:solidFill>
            <a:miter lim="800000"/>
            <a:headEnd/>
            <a:tailEnd/>
          </a:ln>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11279" name="Text Box 14">
            <a:extLst>
              <a:ext uri="{FF2B5EF4-FFF2-40B4-BE49-F238E27FC236}">
                <a16:creationId xmlns:a16="http://schemas.microsoft.com/office/drawing/2014/main" id="{D5A22273-0419-49BC-BEB0-020D9F98F0D5}"/>
              </a:ext>
            </a:extLst>
          </p:cNvPr>
          <p:cNvSpPr txBox="1">
            <a:spLocks noChangeArrowheads="1"/>
          </p:cNvSpPr>
          <p:nvPr/>
        </p:nvSpPr>
        <p:spPr bwMode="auto">
          <a:xfrm>
            <a:off x="722313" y="4824413"/>
            <a:ext cx="1933575" cy="344487"/>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9pPr>
          </a:lstStyle>
          <a:p>
            <a:pPr algn="r">
              <a:lnSpc>
                <a:spcPct val="90000"/>
              </a:lnSpc>
              <a:spcBef>
                <a:spcPts val="1125"/>
              </a:spcBef>
            </a:pPr>
            <a:r>
              <a:rPr lang="de-DE" altLang="en-US" sz="1800" i="0">
                <a:solidFill>
                  <a:srgbClr val="000000"/>
                </a:solidFill>
                <a:latin typeface="Arial" panose="020B0604020202020204" pitchFamily="34" charset="0"/>
              </a:rPr>
              <a:t>CO</a:t>
            </a:r>
            <a:r>
              <a:rPr lang="de-DE" altLang="en-US" sz="1800" i="0" baseline="-25000">
                <a:solidFill>
                  <a:srgbClr val="000000"/>
                </a:solidFill>
                <a:latin typeface="Arial" panose="020B0604020202020204" pitchFamily="34" charset="0"/>
              </a:rPr>
              <a:t>2</a:t>
            </a:r>
            <a:r>
              <a:rPr lang="de-DE" altLang="en-US" sz="1800" i="0">
                <a:solidFill>
                  <a:srgbClr val="000000"/>
                </a:solidFill>
                <a:latin typeface="Arial" panose="020B0604020202020204" pitchFamily="34" charset="0"/>
              </a:rPr>
              <a:t> tax rate</a:t>
            </a:r>
          </a:p>
        </p:txBody>
      </p:sp>
      <p:sp>
        <p:nvSpPr>
          <p:cNvPr id="4" name="Oval 15">
            <a:extLst>
              <a:ext uri="{FF2B5EF4-FFF2-40B4-BE49-F238E27FC236}">
                <a16:creationId xmlns:a16="http://schemas.microsoft.com/office/drawing/2014/main" id="{9D4EDB01-1E5E-40F9-B2A5-6819050D6199}"/>
              </a:ext>
            </a:extLst>
          </p:cNvPr>
          <p:cNvSpPr>
            <a:spLocks noChangeArrowheads="1"/>
          </p:cNvSpPr>
          <p:nvPr/>
        </p:nvSpPr>
        <p:spPr bwMode="auto">
          <a:xfrm>
            <a:off x="5327650" y="5781675"/>
            <a:ext cx="76200" cy="76200"/>
          </a:xfrm>
          <a:prstGeom prst="ellipse">
            <a:avLst/>
          </a:prstGeom>
          <a:solidFill>
            <a:srgbClr val="FF0000"/>
          </a:solidFill>
          <a:ln w="9360">
            <a:solidFill>
              <a:srgbClr val="000000"/>
            </a:solidFill>
            <a:miter lim="800000"/>
            <a:headEnd/>
            <a:tailEnd/>
          </a:ln>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11281" name="Oval 16">
            <a:extLst>
              <a:ext uri="{FF2B5EF4-FFF2-40B4-BE49-F238E27FC236}">
                <a16:creationId xmlns:a16="http://schemas.microsoft.com/office/drawing/2014/main" id="{0BE5F9E1-BD95-4565-BF36-627FABA75D72}"/>
              </a:ext>
            </a:extLst>
          </p:cNvPr>
          <p:cNvSpPr>
            <a:spLocks noChangeArrowheads="1"/>
          </p:cNvSpPr>
          <p:nvPr/>
        </p:nvSpPr>
        <p:spPr bwMode="auto">
          <a:xfrm>
            <a:off x="2725738" y="4941888"/>
            <a:ext cx="76200" cy="76200"/>
          </a:xfrm>
          <a:prstGeom prst="ellipse">
            <a:avLst/>
          </a:prstGeom>
          <a:solidFill>
            <a:srgbClr val="FF0000"/>
          </a:solidFill>
          <a:ln w="9360">
            <a:solidFill>
              <a:srgbClr val="000000"/>
            </a:solidFill>
            <a:miter lim="800000"/>
            <a:headEnd/>
            <a:tailEnd/>
          </a:ln>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grpSp>
        <p:nvGrpSpPr>
          <p:cNvPr id="2" name="Group 17">
            <a:extLst>
              <a:ext uri="{FF2B5EF4-FFF2-40B4-BE49-F238E27FC236}">
                <a16:creationId xmlns:a16="http://schemas.microsoft.com/office/drawing/2014/main" id="{CBCA25B0-4F5B-4DB6-9355-9DFD606AB3C2}"/>
              </a:ext>
            </a:extLst>
          </p:cNvPr>
          <p:cNvGrpSpPr>
            <a:grpSpLocks/>
          </p:cNvGrpSpPr>
          <p:nvPr/>
        </p:nvGrpSpPr>
        <p:grpSpPr bwMode="auto">
          <a:xfrm>
            <a:off x="5319713" y="4933950"/>
            <a:ext cx="76200" cy="917575"/>
            <a:chOff x="3351" y="3108"/>
            <a:chExt cx="48" cy="578"/>
          </a:xfrm>
        </p:grpSpPr>
        <p:sp>
          <p:nvSpPr>
            <p:cNvPr id="11283" name="Line 18">
              <a:extLst>
                <a:ext uri="{FF2B5EF4-FFF2-40B4-BE49-F238E27FC236}">
                  <a16:creationId xmlns:a16="http://schemas.microsoft.com/office/drawing/2014/main" id="{2F1F5463-6FEF-4B65-8541-DBE9B76DC7B8}"/>
                </a:ext>
              </a:extLst>
            </p:cNvPr>
            <p:cNvSpPr>
              <a:spLocks noChangeShapeType="1"/>
            </p:cNvSpPr>
            <p:nvPr/>
          </p:nvSpPr>
          <p:spPr bwMode="auto">
            <a:xfrm>
              <a:off x="3378" y="3108"/>
              <a:ext cx="1" cy="576"/>
            </a:xfrm>
            <a:prstGeom prst="line">
              <a:avLst/>
            </a:prstGeom>
            <a:noFill/>
            <a:ln w="9360">
              <a:solidFill>
                <a:srgbClr val="000000"/>
              </a:solidFill>
              <a:prstDash val="sysDot"/>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11284" name="Oval 19">
              <a:extLst>
                <a:ext uri="{FF2B5EF4-FFF2-40B4-BE49-F238E27FC236}">
                  <a16:creationId xmlns:a16="http://schemas.microsoft.com/office/drawing/2014/main" id="{915A2D21-F690-41DD-A6DD-6A1BA2027B9B}"/>
                </a:ext>
              </a:extLst>
            </p:cNvPr>
            <p:cNvSpPr>
              <a:spLocks noChangeArrowheads="1"/>
            </p:cNvSpPr>
            <p:nvPr/>
          </p:nvSpPr>
          <p:spPr bwMode="auto">
            <a:xfrm>
              <a:off x="3352" y="3108"/>
              <a:ext cx="48" cy="48"/>
            </a:xfrm>
            <a:prstGeom prst="ellipse">
              <a:avLst/>
            </a:prstGeom>
            <a:solidFill>
              <a:srgbClr val="FF0000"/>
            </a:solidFill>
            <a:ln w="9360">
              <a:solidFill>
                <a:srgbClr val="000000"/>
              </a:solidFill>
              <a:miter lim="800000"/>
              <a:headEnd/>
              <a:tailEnd/>
            </a:ln>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11285" name="Oval 20">
              <a:extLst>
                <a:ext uri="{FF2B5EF4-FFF2-40B4-BE49-F238E27FC236}">
                  <a16:creationId xmlns:a16="http://schemas.microsoft.com/office/drawing/2014/main" id="{F58E7D0A-F00C-4770-BDC9-F62C78460B6F}"/>
                </a:ext>
              </a:extLst>
            </p:cNvPr>
            <p:cNvSpPr>
              <a:spLocks noChangeArrowheads="1"/>
            </p:cNvSpPr>
            <p:nvPr/>
          </p:nvSpPr>
          <p:spPr bwMode="auto">
            <a:xfrm>
              <a:off x="3351" y="3639"/>
              <a:ext cx="48" cy="48"/>
            </a:xfrm>
            <a:prstGeom prst="ellipse">
              <a:avLst/>
            </a:prstGeom>
            <a:solidFill>
              <a:srgbClr val="FF0000"/>
            </a:solidFill>
            <a:ln w="9360">
              <a:solidFill>
                <a:srgbClr val="000000"/>
              </a:solidFill>
              <a:miter lim="800000"/>
              <a:headEnd/>
              <a:tailEnd/>
            </a:ln>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additive="repl">
                                        <p:cTn id="6" dur="1" fill="hold">
                                          <p:stCondLst>
                                            <p:cond delay="0"/>
                                          </p:stCondLst>
                                        </p:cTn>
                                        <p:tgtEl>
                                          <p:spTgt spid="4"/>
                                        </p:tgtEl>
                                        <p:attrNameLst>
                                          <p:attrName>style.visibility</p:attrName>
                                        </p:attrNameLst>
                                      </p:cBhvr>
                                      <p:to>
                                        <p:strVal val="visible"/>
                                      </p:to>
                                    </p:set>
                                    <p:animEffect transition="in" filter="blinds(horizontal)">
                                      <p:cBhvr additive="repl">
                                        <p:cTn id="7" dur="500"/>
                                        <p:tgtEl>
                                          <p:spTgt spid="4"/>
                                        </p:tgtEl>
                                      </p:cBhvr>
                                    </p:animEffect>
                                  </p:childTnLst>
                                </p:cTn>
                              </p:par>
                              <p:par>
                                <p:cTn id="8" presetID="3" presetClass="entr" presetSubtype="10" fill="hold" nodeType="withEffect">
                                  <p:stCondLst>
                                    <p:cond delay="0"/>
                                  </p:stCondLst>
                                  <p:childTnLst>
                                    <p:set>
                                      <p:cBhvr additive="repl">
                                        <p:cTn id="9" dur="1" fill="hold">
                                          <p:stCondLst>
                                            <p:cond delay="0"/>
                                          </p:stCondLst>
                                        </p:cTn>
                                        <p:tgtEl>
                                          <p:spTgt spid="10241"/>
                                        </p:tgtEl>
                                        <p:attrNameLst>
                                          <p:attrName>style.visibility</p:attrName>
                                        </p:attrNameLst>
                                      </p:cBhvr>
                                      <p:to>
                                        <p:strVal val="visible"/>
                                      </p:to>
                                    </p:set>
                                    <p:animEffect transition="in" filter="blinds(horizontal)">
                                      <p:cBhvr additive="repl">
                                        <p:cTn id="10" dur="500"/>
                                        <p:tgtEl>
                                          <p:spTgt spid="10241"/>
                                        </p:tgtEl>
                                      </p:cBhvr>
                                    </p:animEffect>
                                  </p:childTnLst>
                                </p:cTn>
                              </p:par>
                              <p:par>
                                <p:cTn id="11" presetID="3" presetClass="entr" presetSubtype="10" fill="hold" nodeType="withEffect">
                                  <p:stCondLst>
                                    <p:cond delay="0"/>
                                  </p:stCondLst>
                                  <p:childTnLst>
                                    <p:set>
                                      <p:cBhvr additive="repl">
                                        <p:cTn id="12" dur="1" fill="hold">
                                          <p:stCondLst>
                                            <p:cond delay="0"/>
                                          </p:stCondLst>
                                        </p:cTn>
                                        <p:tgtEl>
                                          <p:spTgt spid="10242"/>
                                        </p:tgtEl>
                                        <p:attrNameLst>
                                          <p:attrName>style.visibility</p:attrName>
                                        </p:attrNameLst>
                                      </p:cBhvr>
                                      <p:to>
                                        <p:strVal val="visible"/>
                                      </p:to>
                                    </p:set>
                                    <p:animEffect transition="in" filter="blinds(horizontal)">
                                      <p:cBhvr additive="repl">
                                        <p:cTn id="13" dur="500"/>
                                        <p:tgtEl>
                                          <p:spTgt spid="10242"/>
                                        </p:tgtEl>
                                      </p:cBhvr>
                                    </p:animEffect>
                                  </p:childTnLst>
                                </p:cTn>
                              </p:par>
                              <p:par>
                                <p:cTn id="14" presetID="3" presetClass="entr" presetSubtype="10" fill="hold" nodeType="withEffect">
                                  <p:stCondLst>
                                    <p:cond delay="0"/>
                                  </p:stCondLst>
                                  <p:childTnLst>
                                    <p:set>
                                      <p:cBhvr additive="repl">
                                        <p:cTn id="15" dur="1" fill="hold">
                                          <p:stCondLst>
                                            <p:cond delay="0"/>
                                          </p:stCondLst>
                                        </p:cTn>
                                        <p:tgtEl>
                                          <p:spTgt spid="2"/>
                                        </p:tgtEl>
                                        <p:attrNameLst>
                                          <p:attrName>style.visibility</p:attrName>
                                        </p:attrNameLst>
                                      </p:cBhvr>
                                      <p:to>
                                        <p:strVal val="visible"/>
                                      </p:to>
                                    </p:set>
                                    <p:animEffect transition="in" filter="blinds(horizontal)">
                                      <p:cBhvr additive="repl">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Freeform 1">
            <a:extLst>
              <a:ext uri="{FF2B5EF4-FFF2-40B4-BE49-F238E27FC236}">
                <a16:creationId xmlns:a16="http://schemas.microsoft.com/office/drawing/2014/main" id="{BC7AD5A1-2EE5-48C6-9444-A3DEA392E4C7}"/>
              </a:ext>
            </a:extLst>
          </p:cNvPr>
          <p:cNvSpPr>
            <a:spLocks noChangeArrowheads="1"/>
          </p:cNvSpPr>
          <p:nvPr/>
        </p:nvSpPr>
        <p:spPr bwMode="auto">
          <a:xfrm>
            <a:off x="3870325" y="2095500"/>
            <a:ext cx="3535363" cy="3703638"/>
          </a:xfrm>
          <a:custGeom>
            <a:avLst/>
            <a:gdLst>
              <a:gd name="T0" fmla="*/ 0 w 2190"/>
              <a:gd name="T1" fmla="*/ 0 h 2333"/>
              <a:gd name="T2" fmla="*/ 2147483647 w 2190"/>
              <a:gd name="T3" fmla="*/ 2147483647 h 2333"/>
              <a:gd name="T4" fmla="*/ 2147483647 w 2190"/>
              <a:gd name="T5" fmla="*/ 2147483647 h 2333"/>
              <a:gd name="T6" fmla="*/ 2147483647 w 2190"/>
              <a:gd name="T7" fmla="*/ 2147483647 h 2333"/>
              <a:gd name="T8" fmla="*/ 0 60000 65536"/>
              <a:gd name="T9" fmla="*/ 0 60000 65536"/>
              <a:gd name="T10" fmla="*/ 0 60000 65536"/>
              <a:gd name="T11" fmla="*/ 0 60000 65536"/>
              <a:gd name="T12" fmla="*/ 0 w 2190"/>
              <a:gd name="T13" fmla="*/ 0 h 2333"/>
              <a:gd name="T14" fmla="*/ 2190 w 2190"/>
              <a:gd name="T15" fmla="*/ 2333 h 2333"/>
            </a:gdLst>
            <a:ahLst/>
            <a:cxnLst>
              <a:cxn ang="T8">
                <a:pos x="T0" y="T1"/>
              </a:cxn>
              <a:cxn ang="T9">
                <a:pos x="T2" y="T3"/>
              </a:cxn>
              <a:cxn ang="T10">
                <a:pos x="T4" y="T5"/>
              </a:cxn>
              <a:cxn ang="T11">
                <a:pos x="T6" y="T7"/>
              </a:cxn>
            </a:cxnLst>
            <a:rect l="T12" t="T13" r="T14" b="T15"/>
            <a:pathLst>
              <a:path w="2190" h="2333">
                <a:moveTo>
                  <a:pt x="0" y="0"/>
                </a:moveTo>
                <a:cubicBezTo>
                  <a:pt x="55" y="184"/>
                  <a:pt x="153" y="789"/>
                  <a:pt x="330" y="1110"/>
                </a:cubicBezTo>
                <a:cubicBezTo>
                  <a:pt x="507" y="1431"/>
                  <a:pt x="755" y="1724"/>
                  <a:pt x="1065" y="1928"/>
                </a:cubicBezTo>
                <a:cubicBezTo>
                  <a:pt x="1375" y="2132"/>
                  <a:pt x="1956" y="2249"/>
                  <a:pt x="2190" y="2333"/>
                </a:cubicBezTo>
              </a:path>
            </a:pathLst>
          </a:custGeom>
          <a:noFill/>
          <a:ln w="4428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12291" name="Line 2">
            <a:extLst>
              <a:ext uri="{FF2B5EF4-FFF2-40B4-BE49-F238E27FC236}">
                <a16:creationId xmlns:a16="http://schemas.microsoft.com/office/drawing/2014/main" id="{92B039E9-D025-4E09-A379-7C65D2239BF9}"/>
              </a:ext>
            </a:extLst>
          </p:cNvPr>
          <p:cNvSpPr>
            <a:spLocks noChangeShapeType="1"/>
          </p:cNvSpPr>
          <p:nvPr/>
        </p:nvSpPr>
        <p:spPr bwMode="auto">
          <a:xfrm>
            <a:off x="5365750" y="2698750"/>
            <a:ext cx="1588" cy="3132138"/>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12292" name="Rectangle 3">
            <a:extLst>
              <a:ext uri="{FF2B5EF4-FFF2-40B4-BE49-F238E27FC236}">
                <a16:creationId xmlns:a16="http://schemas.microsoft.com/office/drawing/2014/main" id="{25D78E64-E93E-4AF1-8341-559E6232E521}"/>
              </a:ext>
            </a:extLst>
          </p:cNvPr>
          <p:cNvSpPr>
            <a:spLocks noGrp="1" noChangeArrowheads="1"/>
          </p:cNvSpPr>
          <p:nvPr>
            <p:ph type="title" idx="4294967295"/>
          </p:nvPr>
        </p:nvSpPr>
        <p:spPr>
          <a:xfrm>
            <a:off x="757164" y="1581744"/>
            <a:ext cx="7629672" cy="358560"/>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DE" altLang="en-US" dirty="0" err="1"/>
              <a:t>Uncertain</a:t>
            </a:r>
            <a:r>
              <a:rPr lang="de-DE" altLang="en-US" dirty="0"/>
              <a:t> GHG </a:t>
            </a:r>
            <a:r>
              <a:rPr lang="de-DE" altLang="en-US" dirty="0" err="1"/>
              <a:t>Abatement</a:t>
            </a:r>
            <a:r>
              <a:rPr lang="de-DE" altLang="en-US" dirty="0"/>
              <a:t> Costs </a:t>
            </a:r>
            <a:r>
              <a:rPr lang="de-DE" altLang="en-US" dirty="0" err="1"/>
              <a:t>Under</a:t>
            </a:r>
            <a:r>
              <a:rPr lang="de-DE" altLang="en-US" dirty="0"/>
              <a:t> Cap and Trade</a:t>
            </a:r>
          </a:p>
        </p:txBody>
      </p:sp>
      <p:sp>
        <p:nvSpPr>
          <p:cNvPr id="12293" name="Line 4">
            <a:extLst>
              <a:ext uri="{FF2B5EF4-FFF2-40B4-BE49-F238E27FC236}">
                <a16:creationId xmlns:a16="http://schemas.microsoft.com/office/drawing/2014/main" id="{326EC2E0-2134-430A-82B3-82F89F21E9FA}"/>
              </a:ext>
            </a:extLst>
          </p:cNvPr>
          <p:cNvSpPr>
            <a:spLocks noChangeShapeType="1"/>
          </p:cNvSpPr>
          <p:nvPr/>
        </p:nvSpPr>
        <p:spPr bwMode="auto">
          <a:xfrm>
            <a:off x="2762250" y="5821363"/>
            <a:ext cx="5046663" cy="1587"/>
          </a:xfrm>
          <a:prstGeom prst="line">
            <a:avLst/>
          </a:prstGeom>
          <a:noFill/>
          <a:ln w="255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12294" name="Line 5">
            <a:extLst>
              <a:ext uri="{FF2B5EF4-FFF2-40B4-BE49-F238E27FC236}">
                <a16:creationId xmlns:a16="http://schemas.microsoft.com/office/drawing/2014/main" id="{B0636813-6061-459D-A767-2FB718F6015C}"/>
              </a:ext>
            </a:extLst>
          </p:cNvPr>
          <p:cNvSpPr>
            <a:spLocks noChangeShapeType="1"/>
          </p:cNvSpPr>
          <p:nvPr/>
        </p:nvSpPr>
        <p:spPr bwMode="auto">
          <a:xfrm flipV="1">
            <a:off x="2762250" y="2027238"/>
            <a:ext cx="1588" cy="3797300"/>
          </a:xfrm>
          <a:prstGeom prst="line">
            <a:avLst/>
          </a:prstGeom>
          <a:noFill/>
          <a:ln w="255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12295" name="Text Box 6">
            <a:extLst>
              <a:ext uri="{FF2B5EF4-FFF2-40B4-BE49-F238E27FC236}">
                <a16:creationId xmlns:a16="http://schemas.microsoft.com/office/drawing/2014/main" id="{A621984C-BEC7-4197-9E73-28001046A364}"/>
              </a:ext>
            </a:extLst>
          </p:cNvPr>
          <p:cNvSpPr txBox="1">
            <a:spLocks noChangeArrowheads="1"/>
          </p:cNvSpPr>
          <p:nvPr/>
        </p:nvSpPr>
        <p:spPr bwMode="auto">
          <a:xfrm>
            <a:off x="2895600" y="2057400"/>
            <a:ext cx="2209800" cy="344488"/>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9pPr>
          </a:lstStyle>
          <a:p>
            <a:pPr>
              <a:lnSpc>
                <a:spcPct val="90000"/>
              </a:lnSpc>
              <a:spcBef>
                <a:spcPts val="1125"/>
              </a:spcBef>
            </a:pPr>
            <a:r>
              <a:rPr lang="de-DE" altLang="en-US" sz="1800" i="0" dirty="0">
                <a:solidFill>
                  <a:srgbClr val="000000"/>
                </a:solidFill>
                <a:latin typeface="Arial" panose="020B0604020202020204" pitchFamily="34" charset="0"/>
              </a:rPr>
              <a:t>Euro/t CO</a:t>
            </a:r>
            <a:r>
              <a:rPr lang="de-DE" altLang="en-US" sz="1800" i="0" baseline="-25000" dirty="0">
                <a:solidFill>
                  <a:srgbClr val="000000"/>
                </a:solidFill>
                <a:latin typeface="Arial" panose="020B0604020202020204" pitchFamily="34" charset="0"/>
              </a:rPr>
              <a:t>2</a:t>
            </a:r>
          </a:p>
        </p:txBody>
      </p:sp>
      <p:sp>
        <p:nvSpPr>
          <p:cNvPr id="12296" name="Text Box 7">
            <a:extLst>
              <a:ext uri="{FF2B5EF4-FFF2-40B4-BE49-F238E27FC236}">
                <a16:creationId xmlns:a16="http://schemas.microsoft.com/office/drawing/2014/main" id="{64FD805D-34D6-4563-BBC0-0793BFF34421}"/>
              </a:ext>
            </a:extLst>
          </p:cNvPr>
          <p:cNvSpPr txBox="1">
            <a:spLocks noChangeArrowheads="1"/>
          </p:cNvSpPr>
          <p:nvPr/>
        </p:nvSpPr>
        <p:spPr bwMode="auto">
          <a:xfrm>
            <a:off x="6248400" y="5867400"/>
            <a:ext cx="2590800"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9pPr>
          </a:lstStyle>
          <a:p>
            <a:pPr>
              <a:lnSpc>
                <a:spcPct val="110000"/>
              </a:lnSpc>
              <a:spcBef>
                <a:spcPts val="1125"/>
              </a:spcBef>
            </a:pPr>
            <a:r>
              <a:rPr lang="de-DE" altLang="en-US" sz="1800">
                <a:solidFill>
                  <a:srgbClr val="000000"/>
                </a:solidFill>
                <a:latin typeface="Arial" panose="020B0604020202020204" pitchFamily="34" charset="0"/>
              </a:rPr>
              <a:t>CO</a:t>
            </a:r>
            <a:r>
              <a:rPr lang="de-DE" altLang="en-US" sz="1800" baseline="-25000">
                <a:solidFill>
                  <a:srgbClr val="000000"/>
                </a:solidFill>
                <a:latin typeface="Arial" panose="020B0604020202020204" pitchFamily="34" charset="0"/>
              </a:rPr>
              <a:t>2</a:t>
            </a:r>
            <a:r>
              <a:rPr lang="de-DE" altLang="en-US" sz="1800">
                <a:solidFill>
                  <a:srgbClr val="000000"/>
                </a:solidFill>
                <a:latin typeface="Arial" panose="020B0604020202020204" pitchFamily="34" charset="0"/>
              </a:rPr>
              <a:t> emissions</a:t>
            </a:r>
          </a:p>
        </p:txBody>
      </p:sp>
      <p:sp>
        <p:nvSpPr>
          <p:cNvPr id="11273" name="Oval 8">
            <a:extLst>
              <a:ext uri="{FF2B5EF4-FFF2-40B4-BE49-F238E27FC236}">
                <a16:creationId xmlns:a16="http://schemas.microsoft.com/office/drawing/2014/main" id="{4D2581A6-E449-4D20-A40E-53C366EEEA7E}"/>
              </a:ext>
            </a:extLst>
          </p:cNvPr>
          <p:cNvSpPr>
            <a:spLocks noChangeArrowheads="1"/>
          </p:cNvSpPr>
          <p:nvPr/>
        </p:nvSpPr>
        <p:spPr bwMode="auto">
          <a:xfrm>
            <a:off x="7391400" y="5791200"/>
            <a:ext cx="76200" cy="76200"/>
          </a:xfrm>
          <a:prstGeom prst="ellipse">
            <a:avLst/>
          </a:prstGeom>
          <a:solidFill>
            <a:srgbClr val="FF0000"/>
          </a:solidFill>
          <a:ln w="9360">
            <a:solidFill>
              <a:srgbClr val="000000"/>
            </a:solidFill>
            <a:miter lim="800000"/>
            <a:headEnd/>
            <a:tailEnd/>
          </a:ln>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12298" name="AutoShape 11">
            <a:extLst>
              <a:ext uri="{FF2B5EF4-FFF2-40B4-BE49-F238E27FC236}">
                <a16:creationId xmlns:a16="http://schemas.microsoft.com/office/drawing/2014/main" id="{D9B3050E-60B8-41EF-9E81-6C1A4F73BE9A}"/>
              </a:ext>
            </a:extLst>
          </p:cNvPr>
          <p:cNvSpPr>
            <a:spLocks/>
          </p:cNvSpPr>
          <p:nvPr/>
        </p:nvSpPr>
        <p:spPr bwMode="auto">
          <a:xfrm rot="5400000">
            <a:off x="6289675" y="3698875"/>
            <a:ext cx="304800" cy="2057400"/>
          </a:xfrm>
          <a:prstGeom prst="leftBrace">
            <a:avLst>
              <a:gd name="adj1" fmla="val 56250"/>
              <a:gd name="adj2" fmla="val 48875"/>
            </a:avLst>
          </a:prstGeom>
          <a:noFill/>
          <a:ln w="2556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12299" name="Text Box 12">
            <a:extLst>
              <a:ext uri="{FF2B5EF4-FFF2-40B4-BE49-F238E27FC236}">
                <a16:creationId xmlns:a16="http://schemas.microsoft.com/office/drawing/2014/main" id="{5B3E3A54-8E23-48DF-A7A5-BCD3E2717F6C}"/>
              </a:ext>
            </a:extLst>
          </p:cNvPr>
          <p:cNvSpPr txBox="1">
            <a:spLocks noChangeArrowheads="1"/>
          </p:cNvSpPr>
          <p:nvPr/>
        </p:nvSpPr>
        <p:spPr bwMode="auto">
          <a:xfrm>
            <a:off x="5494338" y="3886200"/>
            <a:ext cx="1933575" cy="587375"/>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9pPr>
          </a:lstStyle>
          <a:p>
            <a:pPr algn="ctr">
              <a:lnSpc>
                <a:spcPct val="90000"/>
              </a:lnSpc>
              <a:spcBef>
                <a:spcPts val="1125"/>
              </a:spcBef>
            </a:pPr>
            <a:r>
              <a:rPr lang="de-DE" altLang="en-US" sz="1800">
                <a:solidFill>
                  <a:srgbClr val="000000"/>
                </a:solidFill>
                <a:latin typeface="Arial" panose="020B0604020202020204" pitchFamily="34" charset="0"/>
              </a:rPr>
              <a:t>Required GHG</a:t>
            </a:r>
            <a:br>
              <a:rPr lang="de-DE" altLang="en-US" sz="1800">
                <a:solidFill>
                  <a:srgbClr val="000000"/>
                </a:solidFill>
                <a:latin typeface="Arial" panose="020B0604020202020204" pitchFamily="34" charset="0"/>
              </a:rPr>
            </a:br>
            <a:r>
              <a:rPr lang="de-DE" altLang="en-US" sz="1800">
                <a:solidFill>
                  <a:srgbClr val="000000"/>
                </a:solidFill>
                <a:latin typeface="Arial" panose="020B0604020202020204" pitchFamily="34" charset="0"/>
              </a:rPr>
              <a:t>reductions</a:t>
            </a:r>
          </a:p>
        </p:txBody>
      </p:sp>
      <p:sp>
        <p:nvSpPr>
          <p:cNvPr id="12300" name="Text Box 13">
            <a:extLst>
              <a:ext uri="{FF2B5EF4-FFF2-40B4-BE49-F238E27FC236}">
                <a16:creationId xmlns:a16="http://schemas.microsoft.com/office/drawing/2014/main" id="{D12866EC-0280-4321-820A-A5D5F8D6E4D8}"/>
              </a:ext>
            </a:extLst>
          </p:cNvPr>
          <p:cNvSpPr txBox="1">
            <a:spLocks noChangeArrowheads="1"/>
          </p:cNvSpPr>
          <p:nvPr/>
        </p:nvSpPr>
        <p:spPr bwMode="auto">
          <a:xfrm>
            <a:off x="722313" y="4422775"/>
            <a:ext cx="1933575" cy="1092200"/>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9pPr>
          </a:lstStyle>
          <a:p>
            <a:pPr algn="r">
              <a:lnSpc>
                <a:spcPct val="90000"/>
              </a:lnSpc>
              <a:spcBef>
                <a:spcPts val="1125"/>
              </a:spcBef>
            </a:pPr>
            <a:r>
              <a:rPr lang="de-DE" altLang="en-US" sz="1800" i="0">
                <a:solidFill>
                  <a:srgbClr val="000000"/>
                </a:solidFill>
                <a:latin typeface="Arial" panose="020B0604020202020204" pitchFamily="34" charset="0"/>
              </a:rPr>
              <a:t>Implicit price </a:t>
            </a:r>
            <a:br>
              <a:rPr lang="de-DE" altLang="en-US" sz="1800" i="0">
                <a:solidFill>
                  <a:srgbClr val="000000"/>
                </a:solidFill>
                <a:latin typeface="Arial" panose="020B0604020202020204" pitchFamily="34" charset="0"/>
              </a:rPr>
            </a:br>
            <a:r>
              <a:rPr lang="de-DE" altLang="en-US" sz="1800" i="0">
                <a:solidFill>
                  <a:srgbClr val="000000"/>
                </a:solidFill>
                <a:latin typeface="Arial" panose="020B0604020202020204" pitchFamily="34" charset="0"/>
              </a:rPr>
              <a:t>of the</a:t>
            </a:r>
            <a:br>
              <a:rPr lang="de-DE" altLang="en-US" sz="1800" i="0">
                <a:solidFill>
                  <a:srgbClr val="000000"/>
                </a:solidFill>
                <a:latin typeface="Arial" panose="020B0604020202020204" pitchFamily="34" charset="0"/>
              </a:rPr>
            </a:br>
            <a:r>
              <a:rPr lang="de-DE" altLang="en-US" sz="1800" i="0">
                <a:solidFill>
                  <a:srgbClr val="000000"/>
                </a:solidFill>
                <a:latin typeface="Arial" panose="020B0604020202020204" pitchFamily="34" charset="0"/>
              </a:rPr>
              <a:t>emission allowance</a:t>
            </a:r>
          </a:p>
        </p:txBody>
      </p:sp>
      <p:sp>
        <p:nvSpPr>
          <p:cNvPr id="12301" name="Text Box 14">
            <a:extLst>
              <a:ext uri="{FF2B5EF4-FFF2-40B4-BE49-F238E27FC236}">
                <a16:creationId xmlns:a16="http://schemas.microsoft.com/office/drawing/2014/main" id="{BBE40FB1-3FB4-4C92-8FA2-545A31AA16E8}"/>
              </a:ext>
            </a:extLst>
          </p:cNvPr>
          <p:cNvSpPr txBox="1">
            <a:spLocks noChangeArrowheads="1"/>
          </p:cNvSpPr>
          <p:nvPr/>
        </p:nvSpPr>
        <p:spPr bwMode="auto">
          <a:xfrm>
            <a:off x="4465638" y="5897563"/>
            <a:ext cx="1768475" cy="374650"/>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9pPr>
          </a:lstStyle>
          <a:p>
            <a:pPr algn="ctr">
              <a:lnSpc>
                <a:spcPct val="90000"/>
              </a:lnSpc>
              <a:spcBef>
                <a:spcPts val="1125"/>
              </a:spcBef>
            </a:pPr>
            <a:r>
              <a:rPr lang="de-DE" altLang="en-US" sz="1800">
                <a:solidFill>
                  <a:srgbClr val="000000"/>
                </a:solidFill>
                <a:latin typeface="Arial" panose="020B0604020202020204" pitchFamily="34" charset="0"/>
              </a:rPr>
              <a:t>CO</a:t>
            </a:r>
            <a:r>
              <a:rPr lang="de-DE" altLang="en-US" sz="1800" baseline="-25000">
                <a:solidFill>
                  <a:srgbClr val="000000"/>
                </a:solidFill>
                <a:latin typeface="Arial" panose="020B0604020202020204" pitchFamily="34" charset="0"/>
              </a:rPr>
              <a:t>2</a:t>
            </a:r>
            <a:r>
              <a:rPr lang="de-DE" altLang="en-US" sz="1800">
                <a:solidFill>
                  <a:srgbClr val="000000"/>
                </a:solidFill>
                <a:latin typeface="Arial" panose="020B0604020202020204" pitchFamily="34" charset="0"/>
              </a:rPr>
              <a:t> cap</a:t>
            </a:r>
          </a:p>
        </p:txBody>
      </p:sp>
      <p:sp>
        <p:nvSpPr>
          <p:cNvPr id="12302" name="Oval 15">
            <a:extLst>
              <a:ext uri="{FF2B5EF4-FFF2-40B4-BE49-F238E27FC236}">
                <a16:creationId xmlns:a16="http://schemas.microsoft.com/office/drawing/2014/main" id="{59D3447B-1A3D-467C-A585-53420F13FCEA}"/>
              </a:ext>
            </a:extLst>
          </p:cNvPr>
          <p:cNvSpPr>
            <a:spLocks noChangeArrowheads="1"/>
          </p:cNvSpPr>
          <p:nvPr/>
        </p:nvSpPr>
        <p:spPr bwMode="auto">
          <a:xfrm>
            <a:off x="5327650" y="5781675"/>
            <a:ext cx="76200" cy="76200"/>
          </a:xfrm>
          <a:prstGeom prst="ellipse">
            <a:avLst/>
          </a:prstGeom>
          <a:solidFill>
            <a:srgbClr val="FF0000"/>
          </a:solidFill>
          <a:ln w="9360">
            <a:solidFill>
              <a:srgbClr val="000000"/>
            </a:solidFill>
            <a:miter lim="800000"/>
            <a:headEnd/>
            <a:tailEnd/>
          </a:ln>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grpSp>
        <p:nvGrpSpPr>
          <p:cNvPr id="2" name="Group 17">
            <a:extLst>
              <a:ext uri="{FF2B5EF4-FFF2-40B4-BE49-F238E27FC236}">
                <a16:creationId xmlns:a16="http://schemas.microsoft.com/office/drawing/2014/main" id="{4A17B351-BC0A-4298-9503-759D6D773BBB}"/>
              </a:ext>
            </a:extLst>
          </p:cNvPr>
          <p:cNvGrpSpPr>
            <a:grpSpLocks/>
          </p:cNvGrpSpPr>
          <p:nvPr/>
        </p:nvGrpSpPr>
        <p:grpSpPr bwMode="auto">
          <a:xfrm>
            <a:off x="2660650" y="4929188"/>
            <a:ext cx="2738438" cy="85725"/>
            <a:chOff x="1676" y="3105"/>
            <a:chExt cx="1725" cy="54"/>
          </a:xfrm>
        </p:grpSpPr>
        <p:sp>
          <p:nvSpPr>
            <p:cNvPr id="12306" name="Line 18">
              <a:extLst>
                <a:ext uri="{FF2B5EF4-FFF2-40B4-BE49-F238E27FC236}">
                  <a16:creationId xmlns:a16="http://schemas.microsoft.com/office/drawing/2014/main" id="{17FFA8C9-DF95-4D81-A931-50622DB1D2F8}"/>
                </a:ext>
              </a:extLst>
            </p:cNvPr>
            <p:cNvSpPr>
              <a:spLocks noChangeShapeType="1"/>
            </p:cNvSpPr>
            <p:nvPr/>
          </p:nvSpPr>
          <p:spPr bwMode="auto">
            <a:xfrm flipH="1">
              <a:off x="1675" y="3135"/>
              <a:ext cx="1670" cy="1"/>
            </a:xfrm>
            <a:prstGeom prst="line">
              <a:avLst/>
            </a:prstGeom>
            <a:noFill/>
            <a:ln w="9360">
              <a:solidFill>
                <a:srgbClr val="000000"/>
              </a:solidFill>
              <a:prstDash val="sysDot"/>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12307" name="Oval 19">
              <a:extLst>
                <a:ext uri="{FF2B5EF4-FFF2-40B4-BE49-F238E27FC236}">
                  <a16:creationId xmlns:a16="http://schemas.microsoft.com/office/drawing/2014/main" id="{9462507C-03B5-4037-81BF-D86ECE586CB2}"/>
                </a:ext>
              </a:extLst>
            </p:cNvPr>
            <p:cNvSpPr>
              <a:spLocks noChangeArrowheads="1"/>
            </p:cNvSpPr>
            <p:nvPr/>
          </p:nvSpPr>
          <p:spPr bwMode="auto">
            <a:xfrm>
              <a:off x="3354" y="3112"/>
              <a:ext cx="48" cy="48"/>
            </a:xfrm>
            <a:prstGeom prst="ellipse">
              <a:avLst/>
            </a:prstGeom>
            <a:solidFill>
              <a:srgbClr val="FF0000"/>
            </a:solidFill>
            <a:ln w="9360">
              <a:solidFill>
                <a:srgbClr val="000000"/>
              </a:solidFill>
              <a:miter lim="800000"/>
              <a:headEnd/>
              <a:tailEnd/>
            </a:ln>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12308" name="Oval 20">
              <a:extLst>
                <a:ext uri="{FF2B5EF4-FFF2-40B4-BE49-F238E27FC236}">
                  <a16:creationId xmlns:a16="http://schemas.microsoft.com/office/drawing/2014/main" id="{95A44AFA-8ED6-489E-9E68-FDF02E883576}"/>
                </a:ext>
              </a:extLst>
            </p:cNvPr>
            <p:cNvSpPr>
              <a:spLocks noChangeArrowheads="1"/>
            </p:cNvSpPr>
            <p:nvPr/>
          </p:nvSpPr>
          <p:spPr bwMode="auto">
            <a:xfrm>
              <a:off x="1711" y="3105"/>
              <a:ext cx="48" cy="48"/>
            </a:xfrm>
            <a:prstGeom prst="ellipse">
              <a:avLst/>
            </a:prstGeom>
            <a:solidFill>
              <a:srgbClr val="FF0000"/>
            </a:solidFill>
            <a:ln w="9360">
              <a:solidFill>
                <a:srgbClr val="000000"/>
              </a:solidFill>
              <a:miter lim="800000"/>
              <a:headEnd/>
              <a:tailEnd/>
            </a:ln>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grpSp>
      <p:sp>
        <p:nvSpPr>
          <p:cNvPr id="12305" name="Oval 16">
            <a:extLst>
              <a:ext uri="{FF2B5EF4-FFF2-40B4-BE49-F238E27FC236}">
                <a16:creationId xmlns:a16="http://schemas.microsoft.com/office/drawing/2014/main" id="{E5E0D5A0-FB45-43A9-9880-F71E4A080CC0}"/>
              </a:ext>
            </a:extLst>
          </p:cNvPr>
          <p:cNvSpPr>
            <a:spLocks noChangeArrowheads="1"/>
          </p:cNvSpPr>
          <p:nvPr/>
        </p:nvSpPr>
        <p:spPr bwMode="auto">
          <a:xfrm>
            <a:off x="2725738" y="4941888"/>
            <a:ext cx="76200" cy="76200"/>
          </a:xfrm>
          <a:prstGeom prst="ellipse">
            <a:avLst/>
          </a:prstGeom>
          <a:solidFill>
            <a:srgbClr val="FF0000"/>
          </a:solidFill>
          <a:ln w="9360">
            <a:solidFill>
              <a:srgbClr val="000000"/>
            </a:solidFill>
            <a:miter lim="800000"/>
            <a:headEnd/>
            <a:tailEnd/>
          </a:ln>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grpId="0" nodeType="clickEffect">
                                  <p:stCondLst>
                                    <p:cond delay="0"/>
                                  </p:stCondLst>
                                  <p:childTnLst>
                                    <p:animEffect transition="out" filter="blinds(horizontal)">
                                      <p:cBhvr>
                                        <p:cTn id="6" dur="500"/>
                                        <p:tgtEl>
                                          <p:spTgt spid="11273"/>
                                        </p:tgtEl>
                                      </p:cBhvr>
                                    </p:animEffect>
                                    <p:set>
                                      <p:cBhvr>
                                        <p:cTn id="7" dur="1" fill="hold">
                                          <p:stCondLst>
                                            <p:cond delay="499"/>
                                          </p:stCondLst>
                                        </p:cTn>
                                        <p:tgtEl>
                                          <p:spTgt spid="11273"/>
                                        </p:tgtEl>
                                        <p:attrNameLst>
                                          <p:attrName>style.visibility</p:attrName>
                                        </p:attrNameLst>
                                      </p:cBhvr>
                                      <p:to>
                                        <p:strVal val="hidden"/>
                                      </p:to>
                                    </p:set>
                                  </p:childTnLst>
                                </p:cTn>
                              </p:par>
                              <p:par>
                                <p:cTn id="8" presetID="35" presetClass="path" presetSubtype="0" accel="50000" decel="50000" fill="hold" nodeType="withEffect">
                                  <p:stCondLst>
                                    <p:cond delay="0"/>
                                  </p:stCondLst>
                                  <p:childTnLst>
                                    <p:animMotion origin="layout" path="M -3.05556E-6 -2.96296E-6 L -0.05642 -2.96296E-6 " pathEditMode="relative" rAng="0" ptsTypes="AA">
                                      <p:cBhvr>
                                        <p:cTn id="9" dur="2000" fill="hold"/>
                                        <p:tgtEl>
                                          <p:spTgt spid="11265"/>
                                        </p:tgtEl>
                                        <p:attrNameLst>
                                          <p:attrName>ppt_x</p:attrName>
                                          <p:attrName>ppt_y</p:attrName>
                                        </p:attrNameLst>
                                      </p:cBhvr>
                                      <p:rCtr x="-2830" y="0"/>
                                    </p:animMotion>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path" presetSubtype="0" accel="50000" decel="50000" fill="hold" nodeType="clickEffect">
                                  <p:stCondLst>
                                    <p:cond delay="0"/>
                                  </p:stCondLst>
                                  <p:childTnLst>
                                    <p:animMotion origin="layout" path="M 5E-6 1.11022E-16 L 5E-6 0.04676 " pathEditMode="relative" rAng="0" ptsTypes="AA">
                                      <p:cBhvr>
                                        <p:cTn id="13" dur="2000" fill="hold"/>
                                        <p:tgtEl>
                                          <p:spTgt spid="2"/>
                                        </p:tgtEl>
                                        <p:attrNameLst>
                                          <p:attrName>ppt_x</p:attrName>
                                          <p:attrName>ppt_y</p:attrName>
                                        </p:attrNameLst>
                                      </p:cBhvr>
                                      <p:rCtr x="0" y="233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Line 1">
            <a:extLst>
              <a:ext uri="{FF2B5EF4-FFF2-40B4-BE49-F238E27FC236}">
                <a16:creationId xmlns:a16="http://schemas.microsoft.com/office/drawing/2014/main" id="{725BCABA-9F74-4BAA-86D0-C84FC6116F53}"/>
              </a:ext>
            </a:extLst>
          </p:cNvPr>
          <p:cNvSpPr>
            <a:spLocks noChangeShapeType="1"/>
          </p:cNvSpPr>
          <p:nvPr/>
        </p:nvSpPr>
        <p:spPr bwMode="auto">
          <a:xfrm>
            <a:off x="5360988" y="4953000"/>
            <a:ext cx="1587" cy="914400"/>
          </a:xfrm>
          <a:prstGeom prst="line">
            <a:avLst/>
          </a:prstGeom>
          <a:noFill/>
          <a:ln w="9360">
            <a:solidFill>
              <a:srgbClr val="000000"/>
            </a:solidFill>
            <a:prstDash val="sysDot"/>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10242" name="Text Box 2">
            <a:extLst>
              <a:ext uri="{FF2B5EF4-FFF2-40B4-BE49-F238E27FC236}">
                <a16:creationId xmlns:a16="http://schemas.microsoft.com/office/drawing/2014/main" id="{FA4FF8B1-BEFC-4A4C-B0E2-A76F64887594}"/>
              </a:ext>
            </a:extLst>
          </p:cNvPr>
          <p:cNvSpPr txBox="1">
            <a:spLocks noChangeArrowheads="1"/>
          </p:cNvSpPr>
          <p:nvPr/>
        </p:nvSpPr>
        <p:spPr bwMode="auto">
          <a:xfrm>
            <a:off x="4465638" y="5822950"/>
            <a:ext cx="1768475" cy="593725"/>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9pPr>
          </a:lstStyle>
          <a:p>
            <a:pPr algn="ctr">
              <a:lnSpc>
                <a:spcPct val="90000"/>
              </a:lnSpc>
              <a:spcBef>
                <a:spcPts val="1125"/>
              </a:spcBef>
            </a:pPr>
            <a:r>
              <a:rPr lang="de-DE" altLang="en-US" sz="1800" i="0">
                <a:solidFill>
                  <a:srgbClr val="000000"/>
                </a:solidFill>
                <a:latin typeface="Arial" panose="020B0604020202020204" pitchFamily="34" charset="0"/>
              </a:rPr>
              <a:t>Implicit CO</a:t>
            </a:r>
            <a:r>
              <a:rPr lang="de-DE" altLang="en-US" sz="1800" i="0" baseline="-25000">
                <a:solidFill>
                  <a:srgbClr val="000000"/>
                </a:solidFill>
                <a:latin typeface="Arial" panose="020B0604020202020204" pitchFamily="34" charset="0"/>
              </a:rPr>
              <a:t>2</a:t>
            </a:r>
            <a:r>
              <a:rPr lang="de-DE" altLang="en-US" sz="1800" i="0">
                <a:solidFill>
                  <a:srgbClr val="000000"/>
                </a:solidFill>
                <a:latin typeface="Arial" panose="020B0604020202020204" pitchFamily="34" charset="0"/>
              </a:rPr>
              <a:t> emissions</a:t>
            </a:r>
          </a:p>
        </p:txBody>
      </p:sp>
      <p:sp>
        <p:nvSpPr>
          <p:cNvPr id="13316" name="Line 3">
            <a:extLst>
              <a:ext uri="{FF2B5EF4-FFF2-40B4-BE49-F238E27FC236}">
                <a16:creationId xmlns:a16="http://schemas.microsoft.com/office/drawing/2014/main" id="{6B0E0A13-2A00-4E9B-A300-8B3716EB14DA}"/>
              </a:ext>
            </a:extLst>
          </p:cNvPr>
          <p:cNvSpPr>
            <a:spLocks noChangeShapeType="1"/>
          </p:cNvSpPr>
          <p:nvPr/>
        </p:nvSpPr>
        <p:spPr bwMode="auto">
          <a:xfrm flipH="1">
            <a:off x="2636838" y="4976813"/>
            <a:ext cx="3362325" cy="1587"/>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13317" name="Rectangle 4">
            <a:extLst>
              <a:ext uri="{FF2B5EF4-FFF2-40B4-BE49-F238E27FC236}">
                <a16:creationId xmlns:a16="http://schemas.microsoft.com/office/drawing/2014/main" id="{0175D934-216E-427D-BDC9-4CF424CB95A2}"/>
              </a:ext>
            </a:extLst>
          </p:cNvPr>
          <p:cNvSpPr>
            <a:spLocks noGrp="1" noChangeArrowheads="1"/>
          </p:cNvSpPr>
          <p:nvPr>
            <p:ph type="title" idx="4294967295"/>
          </p:nvPr>
        </p:nvSpPr>
        <p:spPr>
          <a:xfrm>
            <a:off x="971550" y="881062"/>
            <a:ext cx="7258050" cy="885825"/>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a:t>Unknown GHG Abatement Costs and Pigou Tax</a:t>
            </a:r>
          </a:p>
        </p:txBody>
      </p:sp>
      <p:sp>
        <p:nvSpPr>
          <p:cNvPr id="13318" name="Line 5">
            <a:extLst>
              <a:ext uri="{FF2B5EF4-FFF2-40B4-BE49-F238E27FC236}">
                <a16:creationId xmlns:a16="http://schemas.microsoft.com/office/drawing/2014/main" id="{19969BB9-83AF-4B71-B758-D01E8C91C0BD}"/>
              </a:ext>
            </a:extLst>
          </p:cNvPr>
          <p:cNvSpPr>
            <a:spLocks noChangeShapeType="1"/>
          </p:cNvSpPr>
          <p:nvPr/>
        </p:nvSpPr>
        <p:spPr bwMode="auto">
          <a:xfrm>
            <a:off x="2762250" y="5821363"/>
            <a:ext cx="5046663" cy="1587"/>
          </a:xfrm>
          <a:prstGeom prst="line">
            <a:avLst/>
          </a:prstGeom>
          <a:noFill/>
          <a:ln w="255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3" name="Freeform 6">
            <a:extLst>
              <a:ext uri="{FF2B5EF4-FFF2-40B4-BE49-F238E27FC236}">
                <a16:creationId xmlns:a16="http://schemas.microsoft.com/office/drawing/2014/main" id="{F9F28A57-52FD-4FC1-A477-43CF9CD877D7}"/>
              </a:ext>
            </a:extLst>
          </p:cNvPr>
          <p:cNvSpPr>
            <a:spLocks noChangeArrowheads="1"/>
          </p:cNvSpPr>
          <p:nvPr/>
        </p:nvSpPr>
        <p:spPr bwMode="auto">
          <a:xfrm>
            <a:off x="3870325" y="2095500"/>
            <a:ext cx="3535363" cy="3703638"/>
          </a:xfrm>
          <a:custGeom>
            <a:avLst/>
            <a:gdLst>
              <a:gd name="T0" fmla="*/ 0 w 2190"/>
              <a:gd name="T1" fmla="*/ 0 h 2333"/>
              <a:gd name="T2" fmla="*/ 2147483647 w 2190"/>
              <a:gd name="T3" fmla="*/ 2147483647 h 2333"/>
              <a:gd name="T4" fmla="*/ 2147483647 w 2190"/>
              <a:gd name="T5" fmla="*/ 2147483647 h 2333"/>
              <a:gd name="T6" fmla="*/ 2147483647 w 2190"/>
              <a:gd name="T7" fmla="*/ 2147483647 h 2333"/>
              <a:gd name="T8" fmla="*/ 0 60000 65536"/>
              <a:gd name="T9" fmla="*/ 0 60000 65536"/>
              <a:gd name="T10" fmla="*/ 0 60000 65536"/>
              <a:gd name="T11" fmla="*/ 0 60000 65536"/>
              <a:gd name="T12" fmla="*/ 0 w 2190"/>
              <a:gd name="T13" fmla="*/ 0 h 2333"/>
              <a:gd name="T14" fmla="*/ 2190 w 2190"/>
              <a:gd name="T15" fmla="*/ 2333 h 2333"/>
            </a:gdLst>
            <a:ahLst/>
            <a:cxnLst>
              <a:cxn ang="T8">
                <a:pos x="T0" y="T1"/>
              </a:cxn>
              <a:cxn ang="T9">
                <a:pos x="T2" y="T3"/>
              </a:cxn>
              <a:cxn ang="T10">
                <a:pos x="T4" y="T5"/>
              </a:cxn>
              <a:cxn ang="T11">
                <a:pos x="T6" y="T7"/>
              </a:cxn>
            </a:cxnLst>
            <a:rect l="T12" t="T13" r="T14" b="T15"/>
            <a:pathLst>
              <a:path w="2190" h="2333">
                <a:moveTo>
                  <a:pt x="0" y="0"/>
                </a:moveTo>
                <a:cubicBezTo>
                  <a:pt x="55" y="184"/>
                  <a:pt x="153" y="789"/>
                  <a:pt x="330" y="1110"/>
                </a:cubicBezTo>
                <a:cubicBezTo>
                  <a:pt x="507" y="1431"/>
                  <a:pt x="755" y="1724"/>
                  <a:pt x="1065" y="1928"/>
                </a:cubicBezTo>
                <a:cubicBezTo>
                  <a:pt x="1375" y="2132"/>
                  <a:pt x="1956" y="2249"/>
                  <a:pt x="2190" y="2333"/>
                </a:cubicBezTo>
              </a:path>
            </a:pathLst>
          </a:custGeom>
          <a:noFill/>
          <a:ln w="4428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13320" name="Line 7">
            <a:extLst>
              <a:ext uri="{FF2B5EF4-FFF2-40B4-BE49-F238E27FC236}">
                <a16:creationId xmlns:a16="http://schemas.microsoft.com/office/drawing/2014/main" id="{1A0A1AEE-DD1E-43B7-B6F4-0F8B175A9614}"/>
              </a:ext>
            </a:extLst>
          </p:cNvPr>
          <p:cNvSpPr>
            <a:spLocks noChangeShapeType="1"/>
          </p:cNvSpPr>
          <p:nvPr/>
        </p:nvSpPr>
        <p:spPr bwMode="auto">
          <a:xfrm flipV="1">
            <a:off x="2762250" y="2027238"/>
            <a:ext cx="1588" cy="3797300"/>
          </a:xfrm>
          <a:prstGeom prst="line">
            <a:avLst/>
          </a:prstGeom>
          <a:noFill/>
          <a:ln w="255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13321" name="Text Box 8">
            <a:extLst>
              <a:ext uri="{FF2B5EF4-FFF2-40B4-BE49-F238E27FC236}">
                <a16:creationId xmlns:a16="http://schemas.microsoft.com/office/drawing/2014/main" id="{4679168A-1284-4AC5-B2D3-F78C65365174}"/>
              </a:ext>
            </a:extLst>
          </p:cNvPr>
          <p:cNvSpPr txBox="1">
            <a:spLocks noChangeArrowheads="1"/>
          </p:cNvSpPr>
          <p:nvPr/>
        </p:nvSpPr>
        <p:spPr bwMode="auto">
          <a:xfrm>
            <a:off x="2895600" y="2057400"/>
            <a:ext cx="2209800" cy="344488"/>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9pPr>
          </a:lstStyle>
          <a:p>
            <a:pPr>
              <a:lnSpc>
                <a:spcPct val="90000"/>
              </a:lnSpc>
              <a:spcBef>
                <a:spcPts val="1125"/>
              </a:spcBef>
            </a:pPr>
            <a:r>
              <a:rPr lang="de-DE" altLang="en-US" sz="1800" i="0">
                <a:solidFill>
                  <a:srgbClr val="000000"/>
                </a:solidFill>
                <a:latin typeface="Arial" panose="020B0604020202020204" pitchFamily="34" charset="0"/>
              </a:rPr>
              <a:t>Euro/t CO</a:t>
            </a:r>
            <a:r>
              <a:rPr lang="de-DE" altLang="en-US" sz="1800" i="0" baseline="-25000">
                <a:solidFill>
                  <a:srgbClr val="000000"/>
                </a:solidFill>
                <a:latin typeface="Arial" panose="020B0604020202020204" pitchFamily="34" charset="0"/>
              </a:rPr>
              <a:t>2</a:t>
            </a:r>
          </a:p>
        </p:txBody>
      </p:sp>
      <p:sp>
        <p:nvSpPr>
          <p:cNvPr id="13322" name="Text Box 9">
            <a:extLst>
              <a:ext uri="{FF2B5EF4-FFF2-40B4-BE49-F238E27FC236}">
                <a16:creationId xmlns:a16="http://schemas.microsoft.com/office/drawing/2014/main" id="{C3D8C55F-5037-4DE7-84EA-6A751874F9B2}"/>
              </a:ext>
            </a:extLst>
          </p:cNvPr>
          <p:cNvSpPr txBox="1">
            <a:spLocks noChangeArrowheads="1"/>
          </p:cNvSpPr>
          <p:nvPr/>
        </p:nvSpPr>
        <p:spPr bwMode="auto">
          <a:xfrm>
            <a:off x="6248400" y="5867400"/>
            <a:ext cx="2590800"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9pPr>
          </a:lstStyle>
          <a:p>
            <a:pPr>
              <a:lnSpc>
                <a:spcPct val="110000"/>
              </a:lnSpc>
              <a:spcBef>
                <a:spcPts val="1125"/>
              </a:spcBef>
            </a:pPr>
            <a:r>
              <a:rPr lang="de-DE" altLang="en-US" sz="1800" i="0">
                <a:solidFill>
                  <a:srgbClr val="000000"/>
                </a:solidFill>
                <a:latin typeface="Arial" panose="020B0604020202020204" pitchFamily="34" charset="0"/>
              </a:rPr>
              <a:t>CO</a:t>
            </a:r>
            <a:r>
              <a:rPr lang="de-DE" altLang="en-US" sz="1800" i="0" baseline="-25000">
                <a:solidFill>
                  <a:srgbClr val="000000"/>
                </a:solidFill>
                <a:latin typeface="Arial" panose="020B0604020202020204" pitchFamily="34" charset="0"/>
              </a:rPr>
              <a:t>2</a:t>
            </a:r>
            <a:r>
              <a:rPr lang="de-DE" altLang="en-US" sz="1800" i="0">
                <a:solidFill>
                  <a:srgbClr val="000000"/>
                </a:solidFill>
                <a:latin typeface="Arial" panose="020B0604020202020204" pitchFamily="34" charset="0"/>
              </a:rPr>
              <a:t> emissions</a:t>
            </a:r>
          </a:p>
        </p:txBody>
      </p:sp>
      <p:sp>
        <p:nvSpPr>
          <p:cNvPr id="13323" name="Oval 10">
            <a:extLst>
              <a:ext uri="{FF2B5EF4-FFF2-40B4-BE49-F238E27FC236}">
                <a16:creationId xmlns:a16="http://schemas.microsoft.com/office/drawing/2014/main" id="{D282FB0D-35DD-452D-A277-EC8B2C7B4FCA}"/>
              </a:ext>
            </a:extLst>
          </p:cNvPr>
          <p:cNvSpPr>
            <a:spLocks noChangeArrowheads="1"/>
          </p:cNvSpPr>
          <p:nvPr/>
        </p:nvSpPr>
        <p:spPr bwMode="auto">
          <a:xfrm>
            <a:off x="7391400" y="5791200"/>
            <a:ext cx="76200" cy="76200"/>
          </a:xfrm>
          <a:prstGeom prst="ellipse">
            <a:avLst/>
          </a:prstGeom>
          <a:solidFill>
            <a:srgbClr val="FF0000"/>
          </a:solidFill>
          <a:ln w="9360">
            <a:solidFill>
              <a:srgbClr val="000000"/>
            </a:solidFill>
            <a:miter lim="800000"/>
            <a:headEnd/>
            <a:tailEnd/>
          </a:ln>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13324" name="AutoShape 11">
            <a:extLst>
              <a:ext uri="{FF2B5EF4-FFF2-40B4-BE49-F238E27FC236}">
                <a16:creationId xmlns:a16="http://schemas.microsoft.com/office/drawing/2014/main" id="{1DB053DC-BB2B-4CA4-A10C-FC7AD665CB28}"/>
              </a:ext>
            </a:extLst>
          </p:cNvPr>
          <p:cNvSpPr>
            <a:spLocks noChangeArrowheads="1"/>
          </p:cNvSpPr>
          <p:nvPr/>
        </p:nvSpPr>
        <p:spPr bwMode="auto">
          <a:xfrm>
            <a:off x="6629400" y="4953000"/>
            <a:ext cx="1600200" cy="762000"/>
          </a:xfrm>
          <a:prstGeom prst="downArrowCallout">
            <a:avLst>
              <a:gd name="adj1" fmla="val 14992"/>
              <a:gd name="adj2" fmla="val 18122"/>
              <a:gd name="adj3" fmla="val 17778"/>
              <a:gd name="adj4" fmla="val 70032"/>
            </a:avLst>
          </a:prstGeom>
          <a:solidFill>
            <a:srgbClr val="FFFFB3"/>
          </a:solidFill>
          <a:ln w="9360">
            <a:solidFill>
              <a:srgbClr val="000000"/>
            </a:solidFill>
            <a:miter lim="800000"/>
            <a:headEnd/>
            <a:tailEnd/>
          </a:ln>
        </p:spPr>
        <p:txBody>
          <a:bodyPr wrap="none"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9pPr>
          </a:lstStyle>
          <a:p>
            <a:pPr algn="ctr">
              <a:lnSpc>
                <a:spcPct val="90000"/>
              </a:lnSpc>
            </a:pPr>
            <a:r>
              <a:rPr lang="de-DE" altLang="en-US" sz="1600" i="0">
                <a:solidFill>
                  <a:srgbClr val="000000"/>
                </a:solidFill>
                <a:latin typeface="Arial" panose="020B0604020202020204" pitchFamily="34" charset="0"/>
              </a:rPr>
              <a:t>Starting point</a:t>
            </a:r>
          </a:p>
        </p:txBody>
      </p:sp>
      <p:sp>
        <p:nvSpPr>
          <p:cNvPr id="13325" name="Text Box 12">
            <a:extLst>
              <a:ext uri="{FF2B5EF4-FFF2-40B4-BE49-F238E27FC236}">
                <a16:creationId xmlns:a16="http://schemas.microsoft.com/office/drawing/2014/main" id="{5EA3927A-0BB3-4877-B64C-0E8F1376249B}"/>
              </a:ext>
            </a:extLst>
          </p:cNvPr>
          <p:cNvSpPr txBox="1">
            <a:spLocks noChangeArrowheads="1"/>
          </p:cNvSpPr>
          <p:nvPr/>
        </p:nvSpPr>
        <p:spPr bwMode="auto">
          <a:xfrm>
            <a:off x="3124200" y="5821363"/>
            <a:ext cx="28194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13326" name="Oval 13">
            <a:extLst>
              <a:ext uri="{FF2B5EF4-FFF2-40B4-BE49-F238E27FC236}">
                <a16:creationId xmlns:a16="http://schemas.microsoft.com/office/drawing/2014/main" id="{810EE1D4-6E95-4A80-A7A8-EF76BB7D3EBB}"/>
              </a:ext>
            </a:extLst>
          </p:cNvPr>
          <p:cNvSpPr>
            <a:spLocks noChangeArrowheads="1"/>
          </p:cNvSpPr>
          <p:nvPr/>
        </p:nvSpPr>
        <p:spPr bwMode="auto">
          <a:xfrm>
            <a:off x="5324475" y="4933950"/>
            <a:ext cx="76200" cy="76200"/>
          </a:xfrm>
          <a:prstGeom prst="ellipse">
            <a:avLst/>
          </a:prstGeom>
          <a:solidFill>
            <a:srgbClr val="FF0000"/>
          </a:solidFill>
          <a:ln w="9360">
            <a:solidFill>
              <a:srgbClr val="000000"/>
            </a:solidFill>
            <a:miter lim="800000"/>
            <a:headEnd/>
            <a:tailEnd/>
          </a:ln>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13327" name="Text Box 14">
            <a:extLst>
              <a:ext uri="{FF2B5EF4-FFF2-40B4-BE49-F238E27FC236}">
                <a16:creationId xmlns:a16="http://schemas.microsoft.com/office/drawing/2014/main" id="{2FEFB8BF-9391-4FA7-996C-BBB145C9B149}"/>
              </a:ext>
            </a:extLst>
          </p:cNvPr>
          <p:cNvSpPr txBox="1">
            <a:spLocks noChangeArrowheads="1"/>
          </p:cNvSpPr>
          <p:nvPr/>
        </p:nvSpPr>
        <p:spPr bwMode="auto">
          <a:xfrm>
            <a:off x="722313" y="4824413"/>
            <a:ext cx="1933575" cy="344487"/>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9pPr>
          </a:lstStyle>
          <a:p>
            <a:pPr algn="r">
              <a:lnSpc>
                <a:spcPct val="90000"/>
              </a:lnSpc>
              <a:spcBef>
                <a:spcPts val="1125"/>
              </a:spcBef>
            </a:pPr>
            <a:r>
              <a:rPr lang="de-DE" altLang="en-US" sz="1800" i="0">
                <a:solidFill>
                  <a:srgbClr val="000000"/>
                </a:solidFill>
                <a:latin typeface="Arial" panose="020B0604020202020204" pitchFamily="34" charset="0"/>
              </a:rPr>
              <a:t>CO</a:t>
            </a:r>
            <a:r>
              <a:rPr lang="de-DE" altLang="en-US" sz="1800" i="0" baseline="-25000">
                <a:solidFill>
                  <a:srgbClr val="000000"/>
                </a:solidFill>
                <a:latin typeface="Arial" panose="020B0604020202020204" pitchFamily="34" charset="0"/>
              </a:rPr>
              <a:t>2</a:t>
            </a:r>
            <a:r>
              <a:rPr lang="de-DE" altLang="en-US" sz="1800" i="0">
                <a:solidFill>
                  <a:srgbClr val="000000"/>
                </a:solidFill>
                <a:latin typeface="Arial" panose="020B0604020202020204" pitchFamily="34" charset="0"/>
              </a:rPr>
              <a:t> tax rate</a:t>
            </a:r>
          </a:p>
        </p:txBody>
      </p:sp>
      <p:sp>
        <p:nvSpPr>
          <p:cNvPr id="4" name="Oval 15">
            <a:extLst>
              <a:ext uri="{FF2B5EF4-FFF2-40B4-BE49-F238E27FC236}">
                <a16:creationId xmlns:a16="http://schemas.microsoft.com/office/drawing/2014/main" id="{BB9C81D8-0501-4D7F-9B09-B8BD0E6768AF}"/>
              </a:ext>
            </a:extLst>
          </p:cNvPr>
          <p:cNvSpPr>
            <a:spLocks noChangeArrowheads="1"/>
          </p:cNvSpPr>
          <p:nvPr/>
        </p:nvSpPr>
        <p:spPr bwMode="auto">
          <a:xfrm>
            <a:off x="5327650" y="5781675"/>
            <a:ext cx="76200" cy="76200"/>
          </a:xfrm>
          <a:prstGeom prst="ellipse">
            <a:avLst/>
          </a:prstGeom>
          <a:solidFill>
            <a:srgbClr val="FF0000"/>
          </a:solidFill>
          <a:ln w="9360">
            <a:solidFill>
              <a:srgbClr val="000000"/>
            </a:solidFill>
            <a:miter lim="800000"/>
            <a:headEnd/>
            <a:tailEnd/>
          </a:ln>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13329" name="Oval 16">
            <a:extLst>
              <a:ext uri="{FF2B5EF4-FFF2-40B4-BE49-F238E27FC236}">
                <a16:creationId xmlns:a16="http://schemas.microsoft.com/office/drawing/2014/main" id="{2434C0DB-04EF-4E9A-9B7C-03698F712AAB}"/>
              </a:ext>
            </a:extLst>
          </p:cNvPr>
          <p:cNvSpPr>
            <a:spLocks noChangeArrowheads="1"/>
          </p:cNvSpPr>
          <p:nvPr/>
        </p:nvSpPr>
        <p:spPr bwMode="auto">
          <a:xfrm>
            <a:off x="2725738" y="4941888"/>
            <a:ext cx="76200" cy="76200"/>
          </a:xfrm>
          <a:prstGeom prst="ellipse">
            <a:avLst/>
          </a:prstGeom>
          <a:solidFill>
            <a:srgbClr val="FF0000"/>
          </a:solidFill>
          <a:ln w="9360">
            <a:solidFill>
              <a:srgbClr val="000000"/>
            </a:solidFill>
            <a:miter lim="800000"/>
            <a:headEnd/>
            <a:tailEnd/>
          </a:ln>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grpSp>
        <p:nvGrpSpPr>
          <p:cNvPr id="2" name="Group 17">
            <a:extLst>
              <a:ext uri="{FF2B5EF4-FFF2-40B4-BE49-F238E27FC236}">
                <a16:creationId xmlns:a16="http://schemas.microsoft.com/office/drawing/2014/main" id="{02433BBE-979C-4E3A-957F-BB7071B3772D}"/>
              </a:ext>
            </a:extLst>
          </p:cNvPr>
          <p:cNvGrpSpPr>
            <a:grpSpLocks/>
          </p:cNvGrpSpPr>
          <p:nvPr/>
        </p:nvGrpSpPr>
        <p:grpSpPr bwMode="auto">
          <a:xfrm>
            <a:off x="5319713" y="4933950"/>
            <a:ext cx="76200" cy="917575"/>
            <a:chOff x="3351" y="3108"/>
            <a:chExt cx="48" cy="578"/>
          </a:xfrm>
        </p:grpSpPr>
        <p:sp>
          <p:nvSpPr>
            <p:cNvPr id="13331" name="Line 18">
              <a:extLst>
                <a:ext uri="{FF2B5EF4-FFF2-40B4-BE49-F238E27FC236}">
                  <a16:creationId xmlns:a16="http://schemas.microsoft.com/office/drawing/2014/main" id="{4A3EE714-A21B-48EA-BFEB-B7013A2F4C63}"/>
                </a:ext>
              </a:extLst>
            </p:cNvPr>
            <p:cNvSpPr>
              <a:spLocks noChangeShapeType="1"/>
            </p:cNvSpPr>
            <p:nvPr/>
          </p:nvSpPr>
          <p:spPr bwMode="auto">
            <a:xfrm>
              <a:off x="3378" y="3108"/>
              <a:ext cx="1" cy="576"/>
            </a:xfrm>
            <a:prstGeom prst="line">
              <a:avLst/>
            </a:prstGeom>
            <a:noFill/>
            <a:ln w="9360">
              <a:solidFill>
                <a:srgbClr val="000000"/>
              </a:solidFill>
              <a:prstDash val="sysDot"/>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13332" name="Oval 19">
              <a:extLst>
                <a:ext uri="{FF2B5EF4-FFF2-40B4-BE49-F238E27FC236}">
                  <a16:creationId xmlns:a16="http://schemas.microsoft.com/office/drawing/2014/main" id="{DAA0646E-8839-4A30-9311-CDA4B81A6CB9}"/>
                </a:ext>
              </a:extLst>
            </p:cNvPr>
            <p:cNvSpPr>
              <a:spLocks noChangeArrowheads="1"/>
            </p:cNvSpPr>
            <p:nvPr/>
          </p:nvSpPr>
          <p:spPr bwMode="auto">
            <a:xfrm>
              <a:off x="3352" y="3108"/>
              <a:ext cx="48" cy="48"/>
            </a:xfrm>
            <a:prstGeom prst="ellipse">
              <a:avLst/>
            </a:prstGeom>
            <a:solidFill>
              <a:srgbClr val="FF0000"/>
            </a:solidFill>
            <a:ln w="9360">
              <a:solidFill>
                <a:srgbClr val="000000"/>
              </a:solidFill>
              <a:miter lim="800000"/>
              <a:headEnd/>
              <a:tailEnd/>
            </a:ln>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13333" name="Oval 20">
              <a:extLst>
                <a:ext uri="{FF2B5EF4-FFF2-40B4-BE49-F238E27FC236}">
                  <a16:creationId xmlns:a16="http://schemas.microsoft.com/office/drawing/2014/main" id="{4C8A77E0-3F02-42CF-8ED5-152F03B8073C}"/>
                </a:ext>
              </a:extLst>
            </p:cNvPr>
            <p:cNvSpPr>
              <a:spLocks noChangeArrowheads="1"/>
            </p:cNvSpPr>
            <p:nvPr/>
          </p:nvSpPr>
          <p:spPr bwMode="auto">
            <a:xfrm>
              <a:off x="3351" y="3639"/>
              <a:ext cx="48" cy="48"/>
            </a:xfrm>
            <a:prstGeom prst="ellipse">
              <a:avLst/>
            </a:prstGeom>
            <a:solidFill>
              <a:srgbClr val="FF0000"/>
            </a:solidFill>
            <a:ln w="9360">
              <a:solidFill>
                <a:srgbClr val="000000"/>
              </a:solidFill>
              <a:miter lim="800000"/>
              <a:headEnd/>
              <a:tailEnd/>
            </a:ln>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additive="repl">
                                        <p:cTn id="6" dur="1" fill="hold">
                                          <p:stCondLst>
                                            <p:cond delay="0"/>
                                          </p:stCondLst>
                                        </p:cTn>
                                        <p:tgtEl>
                                          <p:spTgt spid="4"/>
                                        </p:tgtEl>
                                        <p:attrNameLst>
                                          <p:attrName>style.visibility</p:attrName>
                                        </p:attrNameLst>
                                      </p:cBhvr>
                                      <p:to>
                                        <p:strVal val="visible"/>
                                      </p:to>
                                    </p:set>
                                    <p:animEffect transition="in" filter="blinds(horizontal)">
                                      <p:cBhvr additive="repl">
                                        <p:cTn id="7" dur="500"/>
                                        <p:tgtEl>
                                          <p:spTgt spid="4"/>
                                        </p:tgtEl>
                                      </p:cBhvr>
                                    </p:animEffect>
                                  </p:childTnLst>
                                </p:cTn>
                              </p:par>
                              <p:par>
                                <p:cTn id="8" presetID="3" presetClass="entr" presetSubtype="10" fill="hold" nodeType="withEffect">
                                  <p:stCondLst>
                                    <p:cond delay="0"/>
                                  </p:stCondLst>
                                  <p:childTnLst>
                                    <p:set>
                                      <p:cBhvr additive="repl">
                                        <p:cTn id="9" dur="1" fill="hold">
                                          <p:stCondLst>
                                            <p:cond delay="0"/>
                                          </p:stCondLst>
                                        </p:cTn>
                                        <p:tgtEl>
                                          <p:spTgt spid="10241"/>
                                        </p:tgtEl>
                                        <p:attrNameLst>
                                          <p:attrName>style.visibility</p:attrName>
                                        </p:attrNameLst>
                                      </p:cBhvr>
                                      <p:to>
                                        <p:strVal val="visible"/>
                                      </p:to>
                                    </p:set>
                                    <p:animEffect transition="in" filter="blinds(horizontal)">
                                      <p:cBhvr additive="repl">
                                        <p:cTn id="10" dur="500"/>
                                        <p:tgtEl>
                                          <p:spTgt spid="10241"/>
                                        </p:tgtEl>
                                      </p:cBhvr>
                                    </p:animEffect>
                                  </p:childTnLst>
                                </p:cTn>
                              </p:par>
                              <p:par>
                                <p:cTn id="11" presetID="3" presetClass="entr" presetSubtype="10" fill="hold" nodeType="withEffect">
                                  <p:stCondLst>
                                    <p:cond delay="0"/>
                                  </p:stCondLst>
                                  <p:childTnLst>
                                    <p:set>
                                      <p:cBhvr additive="repl">
                                        <p:cTn id="12" dur="1" fill="hold">
                                          <p:stCondLst>
                                            <p:cond delay="0"/>
                                          </p:stCondLst>
                                        </p:cTn>
                                        <p:tgtEl>
                                          <p:spTgt spid="10242"/>
                                        </p:tgtEl>
                                        <p:attrNameLst>
                                          <p:attrName>style.visibility</p:attrName>
                                        </p:attrNameLst>
                                      </p:cBhvr>
                                      <p:to>
                                        <p:strVal val="visible"/>
                                      </p:to>
                                    </p:set>
                                    <p:animEffect transition="in" filter="blinds(horizontal)">
                                      <p:cBhvr additive="repl">
                                        <p:cTn id="13" dur="500"/>
                                        <p:tgtEl>
                                          <p:spTgt spid="10242"/>
                                        </p:tgtEl>
                                      </p:cBhvr>
                                    </p:animEffect>
                                  </p:childTnLst>
                                </p:cTn>
                              </p:par>
                              <p:par>
                                <p:cTn id="14" presetID="3" presetClass="entr" presetSubtype="10" fill="hold" nodeType="withEffect">
                                  <p:stCondLst>
                                    <p:cond delay="0"/>
                                  </p:stCondLst>
                                  <p:childTnLst>
                                    <p:set>
                                      <p:cBhvr additive="repl">
                                        <p:cTn id="15" dur="1" fill="hold">
                                          <p:stCondLst>
                                            <p:cond delay="0"/>
                                          </p:stCondLst>
                                        </p:cTn>
                                        <p:tgtEl>
                                          <p:spTgt spid="2"/>
                                        </p:tgtEl>
                                        <p:attrNameLst>
                                          <p:attrName>style.visibility</p:attrName>
                                        </p:attrNameLst>
                                      </p:cBhvr>
                                      <p:to>
                                        <p:strVal val="visible"/>
                                      </p:to>
                                    </p:set>
                                    <p:animEffect transition="in" filter="blinds(horizontal)">
                                      <p:cBhvr additive="repl">
                                        <p:cTn id="16" dur="500"/>
                                        <p:tgtEl>
                                          <p:spTgt spid="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6" presetClass="emph" fill="hold" nodeType="clickEffect">
                                  <p:stCondLst>
                                    <p:cond delay="0"/>
                                  </p:stCondLst>
                                  <p:childTnLst>
                                    <p:animScale>
                                      <p:cBhvr additive="repl">
                                        <p:cTn id="20" dur="2000" fill="hold"/>
                                        <p:tgtEl>
                                          <p:spTgt spid="3"/>
                                        </p:tgtEl>
                                      </p:cBhvr>
                                      <p:to x="80000" y="100000"/>
                                    </p:animScale>
                                  </p:childTnLst>
                                </p:cTn>
                              </p:par>
                              <p:par>
                                <p:cTn id="21" presetID="63" presetClass="path" presetSubtype="0" accel="50000" decel="50000" fill="hold" nodeType="withEffect">
                                  <p:stCondLst>
                                    <p:cond delay="0"/>
                                  </p:stCondLst>
                                  <p:childTnLst>
                                    <p:animMotion origin="layout" path="M -3.05556E-6 -2.96296E-6 L 0.04219 -0.00069 " pathEditMode="relative" rAng="0" ptsTypes="AA">
                                      <p:cBhvr>
                                        <p:cTn id="22" dur="2000" fill="hold"/>
                                        <p:tgtEl>
                                          <p:spTgt spid="3"/>
                                        </p:tgtEl>
                                        <p:attrNameLst>
                                          <p:attrName>ppt_x</p:attrName>
                                          <p:attrName>ppt_y</p:attrName>
                                        </p:attrNameLst>
                                      </p:cBhvr>
                                      <p:rCtr x="2101" y="-46"/>
                                    </p:animMotion>
                                  </p:childTnLst>
                                </p:cTn>
                              </p:par>
                            </p:childTnLst>
                          </p:cTn>
                        </p:par>
                      </p:childTnLst>
                    </p:cTn>
                  </p:par>
                  <p:par>
                    <p:cTn id="23" fill="hold" nodeType="clickPar">
                      <p:stCondLst>
                        <p:cond delay="indefinite"/>
                      </p:stCondLst>
                      <p:childTnLst>
                        <p:par>
                          <p:cTn id="24" fill="hold" nodeType="withGroup">
                            <p:stCondLst>
                              <p:cond delay="0"/>
                            </p:stCondLst>
                            <p:childTnLst>
                              <p:par>
                                <p:cTn id="25" presetID="63" presetClass="path" presetSubtype="0" accel="50000" decel="50000" fill="hold" nodeType="clickEffect">
                                  <p:stCondLst>
                                    <p:cond delay="0"/>
                                  </p:stCondLst>
                                  <p:childTnLst>
                                    <p:animMotion origin="layout" path="M 2.5E-6 -2.59259E-6 L 0.046 -2.59259E-6 " pathEditMode="relative" rAng="0" ptsTypes="AA">
                                      <p:cBhvr>
                                        <p:cTn id="26" dur="2000" fill="hold"/>
                                        <p:tgtEl>
                                          <p:spTgt spid="2"/>
                                        </p:tgtEl>
                                        <p:attrNameLst>
                                          <p:attrName>ppt_x</p:attrName>
                                          <p:attrName>ppt_y</p:attrName>
                                        </p:attrNameLst>
                                      </p:cBhvr>
                                      <p:rCtr x="229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r>
              <a:rPr lang="en-GB" dirty="0"/>
              <a:t>Optimal tax rate must be equal to the marginal cost of emissions.</a:t>
            </a:r>
          </a:p>
          <a:p>
            <a:pPr marL="0" indent="0"/>
            <a:endParaRPr lang="en-GB" dirty="0"/>
          </a:p>
          <a:p>
            <a:pPr marL="0" indent="0"/>
            <a:r>
              <a:rPr lang="en-GB" dirty="0"/>
              <a:t>Without technology differences, all companies reduce their emissions to the same optimal level.</a:t>
            </a:r>
          </a:p>
          <a:p>
            <a:pPr marL="0" indent="0"/>
            <a:endParaRPr lang="en-GB" dirty="0"/>
          </a:p>
          <a:p>
            <a:pPr marL="0" indent="0"/>
            <a:r>
              <a:rPr lang="en-GB" dirty="0"/>
              <a:t>In case of technology differences, the company with lower abatement costs has a higher optimal emissions level.</a:t>
            </a:r>
          </a:p>
          <a:p>
            <a:pPr marL="0" indent="0"/>
            <a:r>
              <a:rPr lang="en-GB" dirty="0"/>
              <a:t>→ Tax needs to be higher.</a:t>
            </a:r>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18</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Pigou Tax</a:t>
            </a:r>
          </a:p>
        </p:txBody>
      </p:sp>
    </p:spTree>
    <p:extLst>
      <p:ext uri="{BB962C8B-B14F-4D97-AF65-F5344CB8AC3E}">
        <p14:creationId xmlns:p14="http://schemas.microsoft.com/office/powerpoint/2010/main" val="26245997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C625CF-0A47-408E-9C21-3D56DBF6A76A}"/>
              </a:ext>
            </a:extLst>
          </p:cNvPr>
          <p:cNvSpPr>
            <a:spLocks noGrp="1"/>
          </p:cNvSpPr>
          <p:nvPr>
            <p:ph type="title"/>
          </p:nvPr>
        </p:nvSpPr>
        <p:spPr>
          <a:xfrm>
            <a:off x="395536" y="800431"/>
            <a:ext cx="8061325" cy="1512722"/>
          </a:xfrm>
        </p:spPr>
        <p:txBody>
          <a:bodyPr/>
          <a:lstStyle/>
          <a:p>
            <a:r>
              <a:rPr lang="de-DE" dirty="0"/>
              <a:t>Costs </a:t>
            </a:r>
            <a:r>
              <a:rPr lang="de-DE" dirty="0" err="1"/>
              <a:t>of</a:t>
            </a:r>
            <a:r>
              <a:rPr lang="de-DE" dirty="0"/>
              <a:t> </a:t>
            </a:r>
            <a:r>
              <a:rPr lang="de-DE" dirty="0" err="1"/>
              <a:t>abating</a:t>
            </a:r>
            <a:r>
              <a:rPr lang="de-DE" dirty="0"/>
              <a:t> CO</a:t>
            </a:r>
            <a:r>
              <a:rPr lang="de-DE" baseline="-25000" dirty="0"/>
              <a:t>2</a:t>
            </a:r>
            <a:r>
              <a:rPr lang="de-DE" dirty="0"/>
              <a:t>-Emissions</a:t>
            </a:r>
            <a:br>
              <a:rPr lang="de-DE" dirty="0"/>
            </a:br>
            <a:r>
              <a:rPr lang="de-DE" sz="1400" dirty="0"/>
              <a:t>(Source: McKinsey &amp; Company 2007)</a:t>
            </a:r>
            <a:br>
              <a:rPr lang="de-DE" sz="1400" dirty="0"/>
            </a:br>
            <a:br>
              <a:rPr lang="de-DE" sz="1400" dirty="0"/>
            </a:br>
            <a:endParaRPr lang="de-DE" dirty="0"/>
          </a:p>
        </p:txBody>
      </p:sp>
      <p:pic>
        <p:nvPicPr>
          <p:cNvPr id="6" name="Inhaltsplatzhalter 5">
            <a:extLst>
              <a:ext uri="{FF2B5EF4-FFF2-40B4-BE49-F238E27FC236}">
                <a16:creationId xmlns:a16="http://schemas.microsoft.com/office/drawing/2014/main" id="{DAFB70D4-7B47-4257-B8A4-3CE941515171}"/>
              </a:ext>
            </a:extLst>
          </p:cNvPr>
          <p:cNvPicPr>
            <a:picLocks noGrp="1" noChangeAspect="1"/>
          </p:cNvPicPr>
          <p:nvPr>
            <p:ph idx="1"/>
          </p:nvPr>
        </p:nvPicPr>
        <p:blipFill>
          <a:blip r:embed="rId3"/>
          <a:stretch>
            <a:fillRect/>
          </a:stretch>
        </p:blipFill>
        <p:spPr>
          <a:xfrm>
            <a:off x="141920" y="1556792"/>
            <a:ext cx="8856984" cy="5143814"/>
          </a:xfrm>
          <a:prstGeom prst="rect">
            <a:avLst/>
          </a:prstGeom>
        </p:spPr>
      </p:pic>
    </p:spTree>
    <p:extLst>
      <p:ext uri="{BB962C8B-B14F-4D97-AF65-F5344CB8AC3E}">
        <p14:creationId xmlns:p14="http://schemas.microsoft.com/office/powerpoint/2010/main" val="902285874"/>
      </p:ext>
    </p:extLst>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a:spcBef>
                <a:spcPts val="1800"/>
              </a:spcBef>
              <a:buFont typeface="Arial" panose="020B0604020202020204" pitchFamily="34" charset="0"/>
              <a:buChar char="•"/>
            </a:pPr>
            <a:r>
              <a:rPr lang="en-US" altLang="de-DE" dirty="0">
                <a:latin typeface="Arial" panose="020B0604020202020204" pitchFamily="34" charset="0"/>
                <a:cs typeface="Arial" panose="020B0604020202020204" pitchFamily="34" charset="0"/>
              </a:rPr>
              <a:t>External costs </a:t>
            </a:r>
          </a:p>
          <a:p>
            <a:pPr>
              <a:spcBef>
                <a:spcPts val="1800"/>
              </a:spcBef>
              <a:buFont typeface="Arial" panose="020B0604020202020204" pitchFamily="34" charset="0"/>
              <a:buChar char="•"/>
            </a:pPr>
            <a:r>
              <a:rPr lang="en-US" altLang="de-DE" dirty="0">
                <a:latin typeface="Arial" panose="020B0604020202020204" pitchFamily="34" charset="0"/>
                <a:cs typeface="Arial" panose="020B0604020202020204" pitchFamily="34" charset="0"/>
              </a:rPr>
              <a:t>Quantification of external costs</a:t>
            </a:r>
          </a:p>
          <a:p>
            <a:pPr>
              <a:spcBef>
                <a:spcPts val="1800"/>
              </a:spcBef>
              <a:buFont typeface="Arial" panose="020B0604020202020204" pitchFamily="34" charset="0"/>
              <a:buChar char="•"/>
            </a:pPr>
            <a:r>
              <a:rPr lang="en-US" altLang="de-DE" dirty="0">
                <a:latin typeface="Arial" panose="020B0604020202020204" pitchFamily="34" charset="0"/>
                <a:cs typeface="Arial" panose="020B0604020202020204" pitchFamily="34" charset="0"/>
              </a:rPr>
              <a:t>Greenhouse gas problem</a:t>
            </a:r>
          </a:p>
          <a:p>
            <a:pPr>
              <a:spcBef>
                <a:spcPts val="1800"/>
              </a:spcBef>
              <a:buFont typeface="Arial" panose="020B0604020202020204" pitchFamily="34" charset="0"/>
              <a:buChar char="•"/>
            </a:pPr>
            <a:r>
              <a:rPr lang="en-US" altLang="de-DE" dirty="0">
                <a:latin typeface="Arial" panose="020B0604020202020204" pitchFamily="34" charset="0"/>
                <a:cs typeface="Arial" panose="020B0604020202020204" pitchFamily="34" charset="0"/>
              </a:rPr>
              <a:t>European Cap-and-Trade system</a:t>
            </a:r>
          </a:p>
          <a:p>
            <a:pPr>
              <a:buFont typeface="Arial" panose="020B0604020202020204" pitchFamily="34" charset="0"/>
              <a:buChar char="•"/>
            </a:pPr>
            <a:endParaRPr lang="de-DE" dirty="0"/>
          </a:p>
          <a:p>
            <a:pPr marL="285750" indent="-285750">
              <a:buFont typeface="Arial" panose="020B0604020202020204" pitchFamily="34" charset="0"/>
              <a:buChar char="•"/>
            </a:pPr>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2</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Outline</a:t>
            </a:r>
          </a:p>
        </p:txBody>
      </p:sp>
    </p:spTree>
    <p:extLst>
      <p:ext uri="{BB962C8B-B14F-4D97-AF65-F5344CB8AC3E}">
        <p14:creationId xmlns:p14="http://schemas.microsoft.com/office/powerpoint/2010/main" val="11212372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a:extLst>
              <a:ext uri="{FF2B5EF4-FFF2-40B4-BE49-F238E27FC236}">
                <a16:creationId xmlns:a16="http://schemas.microsoft.com/office/drawing/2014/main" id="{8248786F-16F1-44DD-8216-BA564DBC85F6}"/>
              </a:ext>
            </a:extLst>
          </p:cNvPr>
          <p:cNvSpPr>
            <a:spLocks noGrp="1"/>
          </p:cNvSpPr>
          <p:nvPr>
            <p:ph type="title"/>
          </p:nvPr>
        </p:nvSpPr>
        <p:spPr>
          <a:xfrm>
            <a:off x="1763713" y="381000"/>
            <a:ext cx="6283325" cy="889000"/>
          </a:xfrm>
        </p:spPr>
        <p:txBody>
          <a:bodyPr/>
          <a:lstStyle/>
          <a:p>
            <a:r>
              <a:rPr lang="en-US" altLang="de-DE"/>
              <a:t>Content of  the Lecture</a:t>
            </a:r>
          </a:p>
        </p:txBody>
      </p:sp>
      <p:sp>
        <p:nvSpPr>
          <p:cNvPr id="15363" name="Inhaltsplatzhalter 2">
            <a:extLst>
              <a:ext uri="{FF2B5EF4-FFF2-40B4-BE49-F238E27FC236}">
                <a16:creationId xmlns:a16="http://schemas.microsoft.com/office/drawing/2014/main" id="{CFA8067B-1E72-4CEB-9C88-CB512319F3EA}"/>
              </a:ext>
            </a:extLst>
          </p:cNvPr>
          <p:cNvSpPr>
            <a:spLocks noGrp="1"/>
          </p:cNvSpPr>
          <p:nvPr>
            <p:ph idx="1"/>
          </p:nvPr>
        </p:nvSpPr>
        <p:spPr>
          <a:xfrm>
            <a:off x="1798638" y="1589088"/>
            <a:ext cx="7105650" cy="4797425"/>
          </a:xfrm>
        </p:spPr>
        <p:txBody>
          <a:bodyPr/>
          <a:lstStyle/>
          <a:p>
            <a:pPr>
              <a:spcBef>
                <a:spcPts val="1800"/>
              </a:spcBef>
            </a:pPr>
            <a:endParaRPr lang="en-US" altLang="de-DE" sz="2000">
              <a:latin typeface="Arial" panose="020B0604020202020204" pitchFamily="34" charset="0"/>
              <a:cs typeface="Arial" panose="020B0604020202020204" pitchFamily="34" charset="0"/>
            </a:endParaRPr>
          </a:p>
          <a:p>
            <a:pPr>
              <a:spcBef>
                <a:spcPts val="1800"/>
              </a:spcBef>
            </a:pPr>
            <a:r>
              <a:rPr lang="en-US" altLang="de-DE" sz="2000">
                <a:latin typeface="Arial" panose="020B0604020202020204" pitchFamily="34" charset="0"/>
                <a:cs typeface="Arial" panose="020B0604020202020204" pitchFamily="34" charset="0"/>
              </a:rPr>
              <a:t>External costs </a:t>
            </a:r>
          </a:p>
          <a:p>
            <a:pPr>
              <a:spcBef>
                <a:spcPts val="1800"/>
              </a:spcBef>
            </a:pPr>
            <a:r>
              <a:rPr lang="en-US" altLang="de-DE" sz="2000" b="1">
                <a:latin typeface="Arial" panose="020B0604020202020204" pitchFamily="34" charset="0"/>
                <a:cs typeface="Arial" panose="020B0604020202020204" pitchFamily="34" charset="0"/>
              </a:rPr>
              <a:t>Quantification of external costs</a:t>
            </a:r>
          </a:p>
          <a:p>
            <a:pPr>
              <a:spcBef>
                <a:spcPts val="1800"/>
              </a:spcBef>
            </a:pPr>
            <a:r>
              <a:rPr lang="en-US" altLang="de-DE" sz="2000">
                <a:latin typeface="Arial" panose="020B0604020202020204" pitchFamily="34" charset="0"/>
                <a:cs typeface="Arial" panose="020B0604020202020204" pitchFamily="34" charset="0"/>
              </a:rPr>
              <a:t>Greenhouse gas problem</a:t>
            </a:r>
          </a:p>
          <a:p>
            <a:pPr>
              <a:spcBef>
                <a:spcPts val="1800"/>
              </a:spcBef>
            </a:pPr>
            <a:r>
              <a:rPr lang="en-US" altLang="de-DE" sz="2000">
                <a:latin typeface="Arial" panose="020B0604020202020204" pitchFamily="34" charset="0"/>
                <a:cs typeface="Arial" panose="020B0604020202020204" pitchFamily="34" charset="0"/>
              </a:rPr>
              <a:t>European Cap-and-Trade system</a:t>
            </a:r>
          </a:p>
          <a:p>
            <a:pPr>
              <a:spcBef>
                <a:spcPts val="1200"/>
              </a:spcBef>
            </a:pPr>
            <a:endParaRPr lang="en-US" altLang="de-DE" sz="2000">
              <a:latin typeface="Arial" panose="020B0604020202020204" pitchFamily="34" charset="0"/>
              <a:cs typeface="Arial" panose="020B0604020202020204" pitchFamily="34" charset="0"/>
            </a:endParaRPr>
          </a:p>
          <a:p>
            <a:pPr>
              <a:spcBef>
                <a:spcPts val="1200"/>
              </a:spcBef>
            </a:pPr>
            <a:endParaRPr lang="en-US" altLang="de-DE" sz="2000">
              <a:latin typeface="Arial" panose="020B0604020202020204" pitchFamily="34" charset="0"/>
              <a:cs typeface="Arial" panose="020B0604020202020204" pitchFamily="34" charset="0"/>
            </a:endParaRPr>
          </a:p>
        </p:txBody>
      </p:sp>
    </p:spTree>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a:extLst>
              <a:ext uri="{FF2B5EF4-FFF2-40B4-BE49-F238E27FC236}">
                <a16:creationId xmlns:a16="http://schemas.microsoft.com/office/drawing/2014/main" id="{1F762F0A-D134-46EE-BC00-B15BDCE603AB}"/>
              </a:ext>
            </a:extLst>
          </p:cNvPr>
          <p:cNvSpPr>
            <a:spLocks noGrp="1" noChangeArrowheads="1"/>
          </p:cNvSpPr>
          <p:nvPr>
            <p:ph type="title" idx="4294967295"/>
          </p:nvPr>
        </p:nvSpPr>
        <p:spPr>
          <a:xfrm>
            <a:off x="685800" y="228600"/>
            <a:ext cx="7772400" cy="1143000"/>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DE" altLang="en-US"/>
              <a:t>Quantification of External Costs</a:t>
            </a:r>
          </a:p>
        </p:txBody>
      </p:sp>
      <p:sp>
        <p:nvSpPr>
          <p:cNvPr id="16387" name="Text Box 2">
            <a:extLst>
              <a:ext uri="{FF2B5EF4-FFF2-40B4-BE49-F238E27FC236}">
                <a16:creationId xmlns:a16="http://schemas.microsoft.com/office/drawing/2014/main" id="{34137B74-7690-4285-9E6B-C658943662F9}"/>
              </a:ext>
            </a:extLst>
          </p:cNvPr>
          <p:cNvSpPr txBox="1">
            <a:spLocks noChangeArrowheads="1"/>
          </p:cNvSpPr>
          <p:nvPr/>
        </p:nvSpPr>
        <p:spPr bwMode="auto">
          <a:xfrm>
            <a:off x="1905000" y="1739900"/>
            <a:ext cx="67056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288925" indent="-288925">
              <a:tabLst>
                <a:tab pos="288925" algn="l"/>
                <a:tab pos="746125" algn="l"/>
                <a:tab pos="1203325" algn="l"/>
                <a:tab pos="1660525" algn="l"/>
                <a:tab pos="2117725" algn="l"/>
                <a:tab pos="2574925" algn="l"/>
                <a:tab pos="3032125" algn="l"/>
                <a:tab pos="3489325" algn="l"/>
                <a:tab pos="3946525" algn="l"/>
                <a:tab pos="4403725" algn="l"/>
                <a:tab pos="4860925" algn="l"/>
                <a:tab pos="5318125" algn="l"/>
                <a:tab pos="5775325" algn="l"/>
                <a:tab pos="6232525" algn="l"/>
                <a:tab pos="6689725" algn="l"/>
                <a:tab pos="7146925" algn="l"/>
                <a:tab pos="7604125" algn="l"/>
                <a:tab pos="8061325" algn="l"/>
                <a:tab pos="8518525" algn="l"/>
                <a:tab pos="8975725" algn="l"/>
                <a:tab pos="9432925" algn="l"/>
              </a:tabLst>
              <a:defRPr sz="2400" i="1">
                <a:solidFill>
                  <a:schemeClr val="tx1"/>
                </a:solidFill>
                <a:latin typeface="Times New Roman" panose="02020603050405020304" pitchFamily="18" charset="0"/>
              </a:defRPr>
            </a:lvl1pPr>
            <a:lvl2pPr marL="742950" indent="-285750">
              <a:tabLst>
                <a:tab pos="288925" algn="l"/>
                <a:tab pos="746125" algn="l"/>
                <a:tab pos="1203325" algn="l"/>
                <a:tab pos="1660525" algn="l"/>
                <a:tab pos="2117725" algn="l"/>
                <a:tab pos="2574925" algn="l"/>
                <a:tab pos="3032125" algn="l"/>
                <a:tab pos="3489325" algn="l"/>
                <a:tab pos="3946525" algn="l"/>
                <a:tab pos="4403725" algn="l"/>
                <a:tab pos="4860925" algn="l"/>
                <a:tab pos="5318125" algn="l"/>
                <a:tab pos="5775325" algn="l"/>
                <a:tab pos="6232525" algn="l"/>
                <a:tab pos="6689725" algn="l"/>
                <a:tab pos="7146925" algn="l"/>
                <a:tab pos="7604125" algn="l"/>
                <a:tab pos="8061325" algn="l"/>
                <a:tab pos="8518525" algn="l"/>
                <a:tab pos="8975725" algn="l"/>
                <a:tab pos="9432925" algn="l"/>
              </a:tabLst>
              <a:defRPr sz="2400" i="1">
                <a:solidFill>
                  <a:schemeClr val="tx1"/>
                </a:solidFill>
                <a:latin typeface="Times New Roman" panose="02020603050405020304" pitchFamily="18" charset="0"/>
              </a:defRPr>
            </a:lvl2pPr>
            <a:lvl3pPr marL="1143000" indent="-228600">
              <a:tabLst>
                <a:tab pos="288925" algn="l"/>
                <a:tab pos="746125" algn="l"/>
                <a:tab pos="1203325" algn="l"/>
                <a:tab pos="1660525" algn="l"/>
                <a:tab pos="2117725" algn="l"/>
                <a:tab pos="2574925" algn="l"/>
                <a:tab pos="3032125" algn="l"/>
                <a:tab pos="3489325" algn="l"/>
                <a:tab pos="3946525" algn="l"/>
                <a:tab pos="4403725" algn="l"/>
                <a:tab pos="4860925" algn="l"/>
                <a:tab pos="5318125" algn="l"/>
                <a:tab pos="5775325" algn="l"/>
                <a:tab pos="6232525" algn="l"/>
                <a:tab pos="6689725" algn="l"/>
                <a:tab pos="7146925" algn="l"/>
                <a:tab pos="7604125" algn="l"/>
                <a:tab pos="8061325" algn="l"/>
                <a:tab pos="8518525" algn="l"/>
                <a:tab pos="8975725" algn="l"/>
                <a:tab pos="9432925" algn="l"/>
              </a:tabLst>
              <a:defRPr sz="2400" i="1">
                <a:solidFill>
                  <a:schemeClr val="tx1"/>
                </a:solidFill>
                <a:latin typeface="Times New Roman" panose="02020603050405020304" pitchFamily="18" charset="0"/>
              </a:defRPr>
            </a:lvl3pPr>
            <a:lvl4pPr marL="1600200" indent="-228600">
              <a:tabLst>
                <a:tab pos="288925" algn="l"/>
                <a:tab pos="746125" algn="l"/>
                <a:tab pos="1203325" algn="l"/>
                <a:tab pos="1660525" algn="l"/>
                <a:tab pos="2117725" algn="l"/>
                <a:tab pos="2574925" algn="l"/>
                <a:tab pos="3032125" algn="l"/>
                <a:tab pos="3489325" algn="l"/>
                <a:tab pos="3946525" algn="l"/>
                <a:tab pos="4403725" algn="l"/>
                <a:tab pos="4860925" algn="l"/>
                <a:tab pos="5318125" algn="l"/>
                <a:tab pos="5775325" algn="l"/>
                <a:tab pos="6232525" algn="l"/>
                <a:tab pos="6689725" algn="l"/>
                <a:tab pos="7146925" algn="l"/>
                <a:tab pos="7604125" algn="l"/>
                <a:tab pos="8061325" algn="l"/>
                <a:tab pos="8518525" algn="l"/>
                <a:tab pos="8975725" algn="l"/>
                <a:tab pos="9432925" algn="l"/>
              </a:tabLst>
              <a:defRPr sz="2400" i="1">
                <a:solidFill>
                  <a:schemeClr val="tx1"/>
                </a:solidFill>
                <a:latin typeface="Times New Roman" panose="02020603050405020304" pitchFamily="18" charset="0"/>
              </a:defRPr>
            </a:lvl4pPr>
            <a:lvl5pPr marL="2057400" indent="-228600">
              <a:tabLst>
                <a:tab pos="288925" algn="l"/>
                <a:tab pos="746125" algn="l"/>
                <a:tab pos="1203325" algn="l"/>
                <a:tab pos="1660525" algn="l"/>
                <a:tab pos="2117725" algn="l"/>
                <a:tab pos="2574925" algn="l"/>
                <a:tab pos="3032125" algn="l"/>
                <a:tab pos="3489325" algn="l"/>
                <a:tab pos="3946525" algn="l"/>
                <a:tab pos="4403725" algn="l"/>
                <a:tab pos="4860925" algn="l"/>
                <a:tab pos="5318125" algn="l"/>
                <a:tab pos="5775325" algn="l"/>
                <a:tab pos="6232525" algn="l"/>
                <a:tab pos="6689725" algn="l"/>
                <a:tab pos="7146925" algn="l"/>
                <a:tab pos="7604125" algn="l"/>
                <a:tab pos="8061325" algn="l"/>
                <a:tab pos="8518525" algn="l"/>
                <a:tab pos="8975725" algn="l"/>
                <a:tab pos="9432925" algn="l"/>
              </a:tabLst>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288925" algn="l"/>
                <a:tab pos="746125" algn="l"/>
                <a:tab pos="1203325" algn="l"/>
                <a:tab pos="1660525" algn="l"/>
                <a:tab pos="2117725" algn="l"/>
                <a:tab pos="2574925" algn="l"/>
                <a:tab pos="3032125" algn="l"/>
                <a:tab pos="3489325" algn="l"/>
                <a:tab pos="3946525" algn="l"/>
                <a:tab pos="4403725" algn="l"/>
                <a:tab pos="4860925" algn="l"/>
                <a:tab pos="5318125" algn="l"/>
                <a:tab pos="5775325" algn="l"/>
                <a:tab pos="6232525" algn="l"/>
                <a:tab pos="6689725" algn="l"/>
                <a:tab pos="7146925" algn="l"/>
                <a:tab pos="7604125" algn="l"/>
                <a:tab pos="8061325" algn="l"/>
                <a:tab pos="8518525" algn="l"/>
                <a:tab pos="8975725" algn="l"/>
                <a:tab pos="9432925" algn="l"/>
              </a:tabLs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288925" algn="l"/>
                <a:tab pos="746125" algn="l"/>
                <a:tab pos="1203325" algn="l"/>
                <a:tab pos="1660525" algn="l"/>
                <a:tab pos="2117725" algn="l"/>
                <a:tab pos="2574925" algn="l"/>
                <a:tab pos="3032125" algn="l"/>
                <a:tab pos="3489325" algn="l"/>
                <a:tab pos="3946525" algn="l"/>
                <a:tab pos="4403725" algn="l"/>
                <a:tab pos="4860925" algn="l"/>
                <a:tab pos="5318125" algn="l"/>
                <a:tab pos="5775325" algn="l"/>
                <a:tab pos="6232525" algn="l"/>
                <a:tab pos="6689725" algn="l"/>
                <a:tab pos="7146925" algn="l"/>
                <a:tab pos="7604125" algn="l"/>
                <a:tab pos="8061325" algn="l"/>
                <a:tab pos="8518525" algn="l"/>
                <a:tab pos="8975725" algn="l"/>
                <a:tab pos="9432925" algn="l"/>
              </a:tabLs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288925" algn="l"/>
                <a:tab pos="746125" algn="l"/>
                <a:tab pos="1203325" algn="l"/>
                <a:tab pos="1660525" algn="l"/>
                <a:tab pos="2117725" algn="l"/>
                <a:tab pos="2574925" algn="l"/>
                <a:tab pos="3032125" algn="l"/>
                <a:tab pos="3489325" algn="l"/>
                <a:tab pos="3946525" algn="l"/>
                <a:tab pos="4403725" algn="l"/>
                <a:tab pos="4860925" algn="l"/>
                <a:tab pos="5318125" algn="l"/>
                <a:tab pos="5775325" algn="l"/>
                <a:tab pos="6232525" algn="l"/>
                <a:tab pos="6689725" algn="l"/>
                <a:tab pos="7146925" algn="l"/>
                <a:tab pos="7604125" algn="l"/>
                <a:tab pos="8061325" algn="l"/>
                <a:tab pos="8518525" algn="l"/>
                <a:tab pos="8975725" algn="l"/>
                <a:tab pos="9432925" algn="l"/>
              </a:tabLs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288925" algn="l"/>
                <a:tab pos="746125" algn="l"/>
                <a:tab pos="1203325" algn="l"/>
                <a:tab pos="1660525" algn="l"/>
                <a:tab pos="2117725" algn="l"/>
                <a:tab pos="2574925" algn="l"/>
                <a:tab pos="3032125" algn="l"/>
                <a:tab pos="3489325" algn="l"/>
                <a:tab pos="3946525" algn="l"/>
                <a:tab pos="4403725" algn="l"/>
                <a:tab pos="4860925" algn="l"/>
                <a:tab pos="5318125" algn="l"/>
                <a:tab pos="5775325" algn="l"/>
                <a:tab pos="6232525" algn="l"/>
                <a:tab pos="6689725" algn="l"/>
                <a:tab pos="7146925" algn="l"/>
                <a:tab pos="7604125" algn="l"/>
                <a:tab pos="8061325" algn="l"/>
                <a:tab pos="8518525" algn="l"/>
                <a:tab pos="8975725" algn="l"/>
                <a:tab pos="9432925" algn="l"/>
              </a:tabLst>
              <a:defRPr sz="2400" i="1">
                <a:solidFill>
                  <a:schemeClr val="tx1"/>
                </a:solidFill>
                <a:latin typeface="Times New Roman" panose="02020603050405020304" pitchFamily="18" charset="0"/>
              </a:defRPr>
            </a:lvl9pPr>
          </a:lstStyle>
          <a:p>
            <a:pPr algn="l">
              <a:spcBef>
                <a:spcPts val="500"/>
              </a:spcBef>
              <a:buFontTx/>
              <a:buChar char="•"/>
            </a:pPr>
            <a:br>
              <a:rPr lang="en-US" altLang="en-US" sz="800" i="0" dirty="0">
                <a:solidFill>
                  <a:srgbClr val="000000"/>
                </a:solidFill>
                <a:latin typeface="Arial" panose="020B0604020202020204" pitchFamily="34" charset="0"/>
              </a:rPr>
            </a:br>
            <a:endParaRPr lang="en-US" altLang="en-US" sz="800" i="0" dirty="0">
              <a:solidFill>
                <a:srgbClr val="000000"/>
              </a:solidFill>
              <a:latin typeface="Arial" panose="020B0604020202020204" pitchFamily="34" charset="0"/>
            </a:endParaRPr>
          </a:p>
          <a:p>
            <a:pPr algn="l">
              <a:spcBef>
                <a:spcPts val="1125"/>
              </a:spcBef>
              <a:buFontTx/>
              <a:buChar char="•"/>
            </a:pPr>
            <a:r>
              <a:rPr lang="en-US" altLang="en-US" sz="2000" i="0" u="sng" dirty="0">
                <a:solidFill>
                  <a:srgbClr val="000000"/>
                </a:solidFill>
                <a:latin typeface="Arial" panose="020B0604020202020204" pitchFamily="34" charset="0"/>
              </a:rPr>
              <a:t>Emissions</a:t>
            </a:r>
            <a:r>
              <a:rPr lang="en-US" altLang="en-US" sz="2000" i="0" dirty="0">
                <a:solidFill>
                  <a:srgbClr val="000000"/>
                </a:solidFill>
                <a:latin typeface="Arial" panose="020B0604020202020204" pitchFamily="34" charset="0"/>
              </a:rPr>
              <a:t> </a:t>
            </a:r>
            <a:br>
              <a:rPr lang="en-US" altLang="en-US" sz="2000" i="0" dirty="0">
                <a:solidFill>
                  <a:srgbClr val="000000"/>
                </a:solidFill>
                <a:latin typeface="Arial" panose="020B0604020202020204" pitchFamily="34" charset="0"/>
              </a:rPr>
            </a:br>
            <a:endParaRPr lang="en-US" altLang="en-US" sz="2000" i="0" dirty="0">
              <a:solidFill>
                <a:srgbClr val="000000"/>
              </a:solidFill>
              <a:latin typeface="Arial" panose="020B0604020202020204" pitchFamily="34" charset="0"/>
            </a:endParaRPr>
          </a:p>
          <a:p>
            <a:pPr algn="l">
              <a:spcBef>
                <a:spcPts val="1125"/>
              </a:spcBef>
              <a:buFontTx/>
              <a:buChar char="•"/>
            </a:pPr>
            <a:r>
              <a:rPr lang="en-US" altLang="en-US" sz="2000" i="0" u="sng" dirty="0" err="1">
                <a:solidFill>
                  <a:srgbClr val="000000"/>
                </a:solidFill>
                <a:latin typeface="Arial" panose="020B0604020202020204" pitchFamily="34" charset="0"/>
              </a:rPr>
              <a:t>Immissions</a:t>
            </a:r>
            <a:r>
              <a:rPr lang="en-US" altLang="en-US" sz="2000" i="0" dirty="0">
                <a:solidFill>
                  <a:srgbClr val="000000"/>
                </a:solidFill>
                <a:latin typeface="Arial" panose="020B0604020202020204" pitchFamily="34" charset="0"/>
              </a:rPr>
              <a:t>: Atmospheric chemistry, Water Chemistry, …</a:t>
            </a:r>
          </a:p>
          <a:p>
            <a:pPr algn="l">
              <a:spcBef>
                <a:spcPts val="500"/>
              </a:spcBef>
            </a:pPr>
            <a:endParaRPr lang="en-US" altLang="en-US" sz="2000" i="0" dirty="0">
              <a:solidFill>
                <a:srgbClr val="000000"/>
              </a:solidFill>
              <a:latin typeface="Arial" panose="020B0604020202020204" pitchFamily="34" charset="0"/>
            </a:endParaRPr>
          </a:p>
          <a:p>
            <a:pPr algn="l">
              <a:spcBef>
                <a:spcPts val="500"/>
              </a:spcBef>
              <a:buFontTx/>
              <a:buChar char="•"/>
            </a:pPr>
            <a:r>
              <a:rPr lang="en-US" altLang="en-US" sz="2000" i="0" u="sng" dirty="0">
                <a:solidFill>
                  <a:srgbClr val="000000"/>
                </a:solidFill>
                <a:latin typeface="Arial" panose="020B0604020202020204" pitchFamily="34" charset="0"/>
              </a:rPr>
              <a:t>Damages</a:t>
            </a:r>
            <a:r>
              <a:rPr lang="en-US" altLang="en-US" sz="2000" i="0" dirty="0">
                <a:solidFill>
                  <a:srgbClr val="000000"/>
                </a:solidFill>
                <a:latin typeface="Arial" panose="020B0604020202020204" pitchFamily="34" charset="0"/>
              </a:rPr>
              <a:t> depending on Dose Response Functions: </a:t>
            </a:r>
            <a:br>
              <a:rPr lang="en-US" altLang="en-US" sz="2000" i="0" dirty="0">
                <a:solidFill>
                  <a:srgbClr val="000000"/>
                </a:solidFill>
                <a:latin typeface="Arial" panose="020B0604020202020204" pitchFamily="34" charset="0"/>
              </a:rPr>
            </a:br>
            <a:r>
              <a:rPr lang="en-US" altLang="en-US" sz="2000" i="0" dirty="0">
                <a:solidFill>
                  <a:srgbClr val="000000"/>
                </a:solidFill>
                <a:latin typeface="Arial" panose="020B0604020202020204" pitchFamily="34" charset="0"/>
              </a:rPr>
              <a:t>initial level of other substances, duration, delay until the damage appears, presence of receptors</a:t>
            </a:r>
            <a:br>
              <a:rPr lang="en-US" altLang="en-US" sz="2000" i="0" dirty="0">
                <a:solidFill>
                  <a:srgbClr val="000000"/>
                </a:solidFill>
                <a:latin typeface="Arial" panose="020B0604020202020204" pitchFamily="34" charset="0"/>
              </a:rPr>
            </a:br>
            <a:endParaRPr lang="en-US" altLang="en-US" sz="2000" i="0" dirty="0">
              <a:solidFill>
                <a:srgbClr val="000000"/>
              </a:solidFill>
              <a:latin typeface="Arial" panose="020B0604020202020204" pitchFamily="34" charset="0"/>
            </a:endParaRPr>
          </a:p>
          <a:p>
            <a:pPr algn="l">
              <a:spcBef>
                <a:spcPts val="1125"/>
              </a:spcBef>
              <a:spcAft>
                <a:spcPts val="600"/>
              </a:spcAft>
              <a:buFontTx/>
              <a:buChar char="•"/>
            </a:pPr>
            <a:r>
              <a:rPr lang="en-US" altLang="en-US" sz="2000" i="0" u="sng" dirty="0">
                <a:solidFill>
                  <a:srgbClr val="000000"/>
                </a:solidFill>
                <a:latin typeface="Arial" panose="020B0604020202020204" pitchFamily="34" charset="0"/>
              </a:rPr>
              <a:t>Monetization</a:t>
            </a:r>
            <a:r>
              <a:rPr lang="en-US" altLang="en-US" sz="2000" i="0" dirty="0">
                <a:solidFill>
                  <a:srgbClr val="000000"/>
                </a:solidFill>
                <a:latin typeface="Arial" panose="020B0604020202020204" pitchFamily="34" charset="0"/>
              </a:rPr>
              <a:t> of damages</a:t>
            </a:r>
          </a:p>
        </p:txBody>
      </p:sp>
    </p:spTree>
  </p:cSld>
  <p:clrMapOvr>
    <a:masterClrMapping/>
  </p:clrMapOvr>
  <p:transition>
    <p:random/>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2">
            <a:extLst>
              <a:ext uri="{FF2B5EF4-FFF2-40B4-BE49-F238E27FC236}">
                <a16:creationId xmlns:a16="http://schemas.microsoft.com/office/drawing/2014/main" id="{AC8AAFF2-BEDA-47E2-853E-22A433475B54}"/>
              </a:ext>
            </a:extLst>
          </p:cNvPr>
          <p:cNvSpPr>
            <a:spLocks noGrp="1"/>
          </p:cNvSpPr>
          <p:nvPr>
            <p:ph type="title"/>
          </p:nvPr>
        </p:nvSpPr>
        <p:spPr>
          <a:xfrm>
            <a:off x="1335087" y="547687"/>
            <a:ext cx="6473825" cy="962025"/>
          </a:xfrm>
        </p:spPr>
        <p:txBody>
          <a:bodyPr/>
          <a:lstStyle/>
          <a:p>
            <a:r>
              <a:rPr lang="en-US" altLang="en-US" dirty="0"/>
              <a:t>Categories of Damages </a:t>
            </a:r>
            <a:r>
              <a:rPr lang="en-US" altLang="en-US" sz="1800" dirty="0"/>
              <a:t>[</a:t>
            </a:r>
            <a:r>
              <a:rPr lang="en-GB" altLang="en-US" sz="1800" dirty="0"/>
              <a:t>VDI-directive No. 3780]</a:t>
            </a:r>
            <a:endParaRPr lang="en-US" altLang="en-US" sz="1800" dirty="0"/>
          </a:p>
        </p:txBody>
      </p:sp>
      <p:sp>
        <p:nvSpPr>
          <p:cNvPr id="17411" name="Inhaltsplatzhalter 3">
            <a:extLst>
              <a:ext uri="{FF2B5EF4-FFF2-40B4-BE49-F238E27FC236}">
                <a16:creationId xmlns:a16="http://schemas.microsoft.com/office/drawing/2014/main" id="{C600EBED-633E-45F8-AE21-D9931D4ECD9D}"/>
              </a:ext>
            </a:extLst>
          </p:cNvPr>
          <p:cNvSpPr>
            <a:spLocks noGrp="1"/>
          </p:cNvSpPr>
          <p:nvPr>
            <p:ph idx="1"/>
          </p:nvPr>
        </p:nvSpPr>
        <p:spPr>
          <a:xfrm>
            <a:off x="1335087" y="1679575"/>
            <a:ext cx="7127875" cy="4630738"/>
          </a:xfrm>
        </p:spPr>
        <p:txBody>
          <a:bodyPr/>
          <a:lstStyle/>
          <a:p>
            <a:pPr>
              <a:spcBef>
                <a:spcPts val="1800"/>
              </a:spcBef>
              <a:buClr>
                <a:srgbClr val="C00000"/>
              </a:buClr>
            </a:pPr>
            <a:r>
              <a:rPr lang="en-GB" altLang="en-US" sz="1800" dirty="0">
                <a:latin typeface="Arial" panose="020B0604020202020204" pitchFamily="34" charset="0"/>
                <a:cs typeface="Arial" panose="020B0604020202020204" pitchFamily="34" charset="0"/>
              </a:rPr>
              <a:t>Economic damages in the narrow sense: destruction of physical assets that cause income losses, </a:t>
            </a:r>
            <a:r>
              <a:rPr lang="en-GB" altLang="en-US" sz="1800" dirty="0" err="1">
                <a:latin typeface="Arial" panose="020B0604020202020204" pitchFamily="34" charset="0"/>
                <a:cs typeface="Arial" panose="020B0604020202020204" pitchFamily="34" charset="0"/>
              </a:rPr>
              <a:t>cleanup</a:t>
            </a:r>
            <a:r>
              <a:rPr lang="en-GB" altLang="en-US" sz="1800" dirty="0">
                <a:latin typeface="Arial" panose="020B0604020202020204" pitchFamily="34" charset="0"/>
                <a:cs typeface="Arial" panose="020B0604020202020204" pitchFamily="34" charset="0"/>
              </a:rPr>
              <a:t> and repair costs</a:t>
            </a:r>
            <a:endParaRPr lang="en-US" altLang="en-US" sz="1800" dirty="0">
              <a:latin typeface="Arial" panose="020B0604020202020204" pitchFamily="34" charset="0"/>
              <a:cs typeface="Arial" panose="020B0604020202020204" pitchFamily="34" charset="0"/>
            </a:endParaRPr>
          </a:p>
          <a:p>
            <a:pPr>
              <a:spcBef>
                <a:spcPts val="1800"/>
              </a:spcBef>
              <a:buClr>
                <a:srgbClr val="C00000"/>
              </a:buClr>
            </a:pPr>
            <a:r>
              <a:rPr lang="en-US" altLang="en-US" sz="1800" dirty="0">
                <a:latin typeface="Arial" panose="020B0604020202020204" pitchFamily="34" charset="0"/>
                <a:cs typeface="Arial" panose="020B0604020202020204" pitchFamily="34" charset="0"/>
              </a:rPr>
              <a:t>Losses to human life and health: number of concerned persons, number of years of life lost, duration and degree of medical treatment</a:t>
            </a:r>
          </a:p>
          <a:p>
            <a:pPr>
              <a:spcBef>
                <a:spcPts val="1800"/>
              </a:spcBef>
              <a:buClr>
                <a:srgbClr val="C00000"/>
              </a:buClr>
            </a:pPr>
            <a:r>
              <a:rPr lang="en-US" altLang="en-US" sz="1800" dirty="0">
                <a:latin typeface="Arial" panose="020B0604020202020204" pitchFamily="34" charset="0"/>
                <a:cs typeface="Arial" panose="020B0604020202020204" pitchFamily="34" charset="0"/>
              </a:rPr>
              <a:t>Losses of environmental assets and environmental quality as far as not yet captured by category “economic damages”</a:t>
            </a:r>
          </a:p>
          <a:p>
            <a:pPr>
              <a:spcBef>
                <a:spcPts val="1800"/>
              </a:spcBef>
              <a:buClr>
                <a:srgbClr val="C00000"/>
              </a:buClr>
            </a:pPr>
            <a:r>
              <a:rPr lang="en-US" altLang="en-US" sz="1800" dirty="0">
                <a:latin typeface="Arial" panose="020B0604020202020204" pitchFamily="34" charset="0"/>
                <a:cs typeface="Arial" panose="020B0604020202020204" pitchFamily="34" charset="0"/>
              </a:rPr>
              <a:t>Losses of quality of life: exposure to noise and vibration, but also fear of catastrophes, reduced autonomy and </a:t>
            </a:r>
            <a:r>
              <a:rPr lang="en-US" altLang="en-US" sz="1800" dirty="0" err="1">
                <a:latin typeface="Arial" panose="020B0604020202020204" pitchFamily="34" charset="0"/>
                <a:cs typeface="Arial" panose="020B0604020202020204" pitchFamily="34" charset="0"/>
              </a:rPr>
              <a:t>self-fulfilment</a:t>
            </a:r>
            <a:r>
              <a:rPr lang="en-US" altLang="en-US" sz="1800" dirty="0">
                <a:latin typeface="Arial" panose="020B0604020202020204" pitchFamily="34" charset="0"/>
                <a:cs typeface="Arial" panose="020B0604020202020204" pitchFamily="34" charset="0"/>
              </a:rPr>
              <a:t>;</a:t>
            </a:r>
          </a:p>
          <a:p>
            <a:pPr>
              <a:spcBef>
                <a:spcPts val="1800"/>
              </a:spcBef>
              <a:buClr>
                <a:srgbClr val="C00000"/>
              </a:buClr>
            </a:pPr>
            <a:r>
              <a:rPr lang="en-US" altLang="en-US" sz="1800" dirty="0">
                <a:latin typeface="Arial" panose="020B0604020202020204" pitchFamily="34" charset="0"/>
                <a:cs typeface="Arial" panose="020B0604020202020204" pitchFamily="34" charset="0"/>
              </a:rPr>
              <a:t>Social institutions that are temporarily prevented from normal functioning (civil protection, health system, …): number of days times number of concerned persons</a:t>
            </a:r>
          </a:p>
        </p:txBody>
      </p:sp>
    </p:spTree>
  </p:cSld>
  <p:clrMapOvr>
    <a:masterClrMapping/>
  </p:clrMapOvr>
  <p:transition>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a:extLst>
              <a:ext uri="{FF2B5EF4-FFF2-40B4-BE49-F238E27FC236}">
                <a16:creationId xmlns:a16="http://schemas.microsoft.com/office/drawing/2014/main" id="{F5E5D26D-012B-48E0-B6E4-0BE74AC7381B}"/>
              </a:ext>
            </a:extLst>
          </p:cNvPr>
          <p:cNvSpPr>
            <a:spLocks noGrp="1" noChangeArrowheads="1"/>
          </p:cNvSpPr>
          <p:nvPr>
            <p:ph type="title" idx="4294967295"/>
          </p:nvPr>
        </p:nvSpPr>
        <p:spPr>
          <a:xfrm>
            <a:off x="1692275" y="381000"/>
            <a:ext cx="6948488" cy="960438"/>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DE" altLang="en-US"/>
              <a:t>Monetization of Damages</a:t>
            </a:r>
          </a:p>
        </p:txBody>
      </p:sp>
      <p:sp>
        <p:nvSpPr>
          <p:cNvPr id="2" name="Rectangle 2">
            <a:extLst>
              <a:ext uri="{FF2B5EF4-FFF2-40B4-BE49-F238E27FC236}">
                <a16:creationId xmlns:a16="http://schemas.microsoft.com/office/drawing/2014/main" id="{222F6373-1FB6-4339-B093-2ABA4B9C852D}"/>
              </a:ext>
            </a:extLst>
          </p:cNvPr>
          <p:cNvSpPr>
            <a:spLocks noGrp="1" noChangeArrowheads="1"/>
          </p:cNvSpPr>
          <p:nvPr>
            <p:ph type="body" idx="1"/>
          </p:nvPr>
        </p:nvSpPr>
        <p:spPr>
          <a:xfrm>
            <a:off x="1692275" y="1557338"/>
            <a:ext cx="7146925" cy="4691062"/>
          </a:xfrm>
        </p:spPr>
        <p:txBody>
          <a:bodyPr/>
          <a:lstStyle/>
          <a:p>
            <a:pPr>
              <a:spcBef>
                <a:spcPts val="1800"/>
              </a:spcBef>
              <a:buClr>
                <a:srgbClr val="C00000"/>
              </a:buClr>
              <a:buFont typeface="Arial" pitchFamily="34" charset="0"/>
              <a:buChar char="•"/>
              <a:defRPr/>
            </a:pPr>
            <a:r>
              <a:rPr lang="en-US" sz="1800" dirty="0">
                <a:latin typeface="Arial" pitchFamily="34" charset="0"/>
                <a:cs typeface="Arial" pitchFamily="34" charset="0"/>
              </a:rPr>
              <a:t>Cost of repair</a:t>
            </a:r>
          </a:p>
          <a:p>
            <a:pPr>
              <a:spcBef>
                <a:spcPts val="0"/>
              </a:spcBef>
              <a:buClr>
                <a:srgbClr val="C00000"/>
              </a:buClr>
              <a:buFont typeface="Arial" pitchFamily="34" charset="0"/>
              <a:buChar char="•"/>
              <a:defRPr/>
            </a:pPr>
            <a:r>
              <a:rPr lang="en-US" sz="1800" dirty="0">
                <a:latin typeface="Arial" pitchFamily="34" charset="0"/>
                <a:cs typeface="Arial" pitchFamily="34" charset="0"/>
              </a:rPr>
              <a:t>Human capital approach (cost of education and training, present value of future labor income forgone)</a:t>
            </a:r>
          </a:p>
          <a:p>
            <a:pPr>
              <a:spcBef>
                <a:spcPts val="1800"/>
              </a:spcBef>
              <a:buClr>
                <a:srgbClr val="C00000"/>
              </a:buClr>
              <a:buFont typeface="Arial" pitchFamily="34" charset="0"/>
              <a:buChar char="•"/>
              <a:defRPr/>
            </a:pPr>
            <a:r>
              <a:rPr lang="en-US" sz="1800" dirty="0">
                <a:latin typeface="Arial" pitchFamily="34" charset="0"/>
                <a:cs typeface="Arial" pitchFamily="34" charset="0"/>
              </a:rPr>
              <a:t>Hedonic price approach (market transactions): individuals who expose themselves to a risk to life, noisy environment  etc. for a financial return </a:t>
            </a:r>
          </a:p>
          <a:p>
            <a:pPr>
              <a:spcBef>
                <a:spcPts val="1800"/>
              </a:spcBef>
              <a:buClr>
                <a:srgbClr val="C00000"/>
              </a:buClr>
              <a:buFont typeface="Arial" pitchFamily="34" charset="0"/>
              <a:buChar char="•"/>
              <a:defRPr/>
            </a:pPr>
            <a:r>
              <a:rPr lang="en-US" sz="1800" dirty="0">
                <a:latin typeface="Arial" pitchFamily="34" charset="0"/>
                <a:cs typeface="Arial" pitchFamily="34" charset="0"/>
              </a:rPr>
              <a:t>Contingent Valuation: Survey on individual willingness to pay for avoiding an environmental damage (strategic responses)</a:t>
            </a:r>
          </a:p>
          <a:p>
            <a:pPr>
              <a:spcBef>
                <a:spcPts val="1800"/>
              </a:spcBef>
              <a:buClr>
                <a:srgbClr val="C00000"/>
              </a:buClr>
              <a:buFont typeface="Arial" pitchFamily="34" charset="0"/>
              <a:buChar char="•"/>
              <a:defRPr/>
            </a:pPr>
            <a:r>
              <a:rPr lang="en-US" sz="1800" dirty="0">
                <a:latin typeface="Arial" pitchFamily="34" charset="0"/>
                <a:cs typeface="Arial" pitchFamily="34" charset="0"/>
              </a:rPr>
              <a:t>Contingent Valuation (</a:t>
            </a:r>
            <a:r>
              <a:rPr lang="en-US" sz="1800" cap="small" dirty="0">
                <a:latin typeface="Arial" pitchFamily="34" charset="0"/>
                <a:cs typeface="Arial" pitchFamily="34" charset="0"/>
              </a:rPr>
              <a:t>Cummings</a:t>
            </a:r>
            <a:r>
              <a:rPr lang="en-US" sz="1800" dirty="0">
                <a:latin typeface="Arial" pitchFamily="34" charset="0"/>
                <a:cs typeface="Arial" pitchFamily="34" charset="0"/>
              </a:rPr>
              <a:t> </a:t>
            </a:r>
            <a:r>
              <a:rPr lang="en-US" sz="1800" i="1" dirty="0">
                <a:latin typeface="Arial" pitchFamily="34" charset="0"/>
                <a:cs typeface="Arial" pitchFamily="34" charset="0"/>
              </a:rPr>
              <a:t>et al</a:t>
            </a:r>
            <a:r>
              <a:rPr lang="en-US" sz="1800" dirty="0">
                <a:latin typeface="Arial" pitchFamily="34" charset="0"/>
                <a:cs typeface="Arial" pitchFamily="34" charset="0"/>
              </a:rPr>
              <a:t>. 1986): Evaluation of alternatives to the status quo in order to determine the individual indifference curve through the status quo. Because the alternatives are associated with financial effects, they can be determined from the slope of the interpolated indifference curve</a:t>
            </a:r>
          </a:p>
          <a:p>
            <a:pPr>
              <a:buClr>
                <a:srgbClr val="C00000"/>
              </a:buClr>
              <a:buFont typeface="Arial" pitchFamily="34" charset="0"/>
              <a:buChar char="•"/>
              <a:defRPr/>
            </a:pPr>
            <a:endParaRPr lang="de-DE" sz="1800" dirty="0">
              <a:latin typeface="Arial" pitchFamily="34" charset="0"/>
              <a:cs typeface="Arial"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Rectangle 1">
            <a:extLst>
              <a:ext uri="{FF2B5EF4-FFF2-40B4-BE49-F238E27FC236}">
                <a16:creationId xmlns:a16="http://schemas.microsoft.com/office/drawing/2014/main" id="{28FD4B6B-C741-4896-9D14-327AA1B2B5E8}"/>
              </a:ext>
            </a:extLst>
          </p:cNvPr>
          <p:cNvSpPr>
            <a:spLocks noGrp="1" noChangeArrowheads="1"/>
          </p:cNvSpPr>
          <p:nvPr>
            <p:ph type="title" idx="4294967295"/>
          </p:nvPr>
        </p:nvSpPr>
        <p:spPr>
          <a:xfrm>
            <a:off x="1682750" y="381000"/>
            <a:ext cx="6994525" cy="881063"/>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DE" altLang="en-US"/>
              <a:t>External Costs</a:t>
            </a:r>
            <a:r>
              <a:rPr lang="de-DE" altLang="en-US" sz="1800"/>
              <a:t> [Source: ExternE 2003]</a:t>
            </a:r>
          </a:p>
        </p:txBody>
      </p:sp>
      <p:graphicFrame>
        <p:nvGraphicFramePr>
          <p:cNvPr id="2" name="Group 2">
            <a:extLst>
              <a:ext uri="{FF2B5EF4-FFF2-40B4-BE49-F238E27FC236}">
                <a16:creationId xmlns:a16="http://schemas.microsoft.com/office/drawing/2014/main" id="{B95C935B-2C36-4E02-843B-33B7C202265E}"/>
              </a:ext>
            </a:extLst>
          </p:cNvPr>
          <p:cNvGraphicFramePr>
            <a:graphicFrameLocks noGrp="1"/>
          </p:cNvGraphicFramePr>
          <p:nvPr/>
        </p:nvGraphicFramePr>
        <p:xfrm>
          <a:off x="301625" y="1557338"/>
          <a:ext cx="8532813" cy="4497388"/>
        </p:xfrm>
        <a:graphic>
          <a:graphicData uri="http://schemas.openxmlformats.org/drawingml/2006/table">
            <a:tbl>
              <a:tblPr/>
              <a:tblGrid>
                <a:gridCol w="1608138">
                  <a:extLst>
                    <a:ext uri="{9D8B030D-6E8A-4147-A177-3AD203B41FA5}">
                      <a16:colId xmlns:a16="http://schemas.microsoft.com/office/drawing/2014/main" val="20000"/>
                    </a:ext>
                  </a:extLst>
                </a:gridCol>
                <a:gridCol w="862012">
                  <a:extLst>
                    <a:ext uri="{9D8B030D-6E8A-4147-A177-3AD203B41FA5}">
                      <a16:colId xmlns:a16="http://schemas.microsoft.com/office/drawing/2014/main" val="20001"/>
                    </a:ext>
                  </a:extLst>
                </a:gridCol>
                <a:gridCol w="866775">
                  <a:extLst>
                    <a:ext uri="{9D8B030D-6E8A-4147-A177-3AD203B41FA5}">
                      <a16:colId xmlns:a16="http://schemas.microsoft.com/office/drawing/2014/main" val="20002"/>
                    </a:ext>
                  </a:extLst>
                </a:gridCol>
                <a:gridCol w="866775">
                  <a:extLst>
                    <a:ext uri="{9D8B030D-6E8A-4147-A177-3AD203B41FA5}">
                      <a16:colId xmlns:a16="http://schemas.microsoft.com/office/drawing/2014/main" val="20003"/>
                    </a:ext>
                  </a:extLst>
                </a:gridCol>
                <a:gridCol w="866775">
                  <a:extLst>
                    <a:ext uri="{9D8B030D-6E8A-4147-A177-3AD203B41FA5}">
                      <a16:colId xmlns:a16="http://schemas.microsoft.com/office/drawing/2014/main" val="20004"/>
                    </a:ext>
                  </a:extLst>
                </a:gridCol>
                <a:gridCol w="866775">
                  <a:extLst>
                    <a:ext uri="{9D8B030D-6E8A-4147-A177-3AD203B41FA5}">
                      <a16:colId xmlns:a16="http://schemas.microsoft.com/office/drawing/2014/main" val="20005"/>
                    </a:ext>
                  </a:extLst>
                </a:gridCol>
                <a:gridCol w="863600">
                  <a:extLst>
                    <a:ext uri="{9D8B030D-6E8A-4147-A177-3AD203B41FA5}">
                      <a16:colId xmlns:a16="http://schemas.microsoft.com/office/drawing/2014/main" val="20006"/>
                    </a:ext>
                  </a:extLst>
                </a:gridCol>
                <a:gridCol w="865188">
                  <a:extLst>
                    <a:ext uri="{9D8B030D-6E8A-4147-A177-3AD203B41FA5}">
                      <a16:colId xmlns:a16="http://schemas.microsoft.com/office/drawing/2014/main" val="20007"/>
                    </a:ext>
                  </a:extLst>
                </a:gridCol>
                <a:gridCol w="866775">
                  <a:extLst>
                    <a:ext uri="{9D8B030D-6E8A-4147-A177-3AD203B41FA5}">
                      <a16:colId xmlns:a16="http://schemas.microsoft.com/office/drawing/2014/main" val="20008"/>
                    </a:ext>
                  </a:extLst>
                </a:gridCol>
              </a:tblGrid>
              <a:tr h="782638">
                <a:tc>
                  <a:txBody>
                    <a:bodyPr/>
                    <a:lstStyle/>
                    <a:p>
                      <a:endParaRPr lang="en-US" sz="1800" noProof="0"/>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de-DE" sz="1400" b="1" i="0" u="none" strike="noStrike" cap="none" normalizeH="0" baseline="0">
                          <a:ln>
                            <a:noFill/>
                          </a:ln>
                          <a:solidFill>
                            <a:srgbClr val="000000"/>
                          </a:solidFill>
                          <a:effectLst/>
                          <a:latin typeface="Arial" charset="0"/>
                          <a:cs typeface="Times New Roman" pitchFamily="16" charset="0"/>
                        </a:rPr>
                        <a:t>Hard Coal</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de-DE" sz="1400" b="1" i="0" u="none" strike="noStrike" cap="none" normalizeH="0" baseline="0">
                          <a:ln>
                            <a:noFill/>
                          </a:ln>
                          <a:solidFill>
                            <a:srgbClr val="000000"/>
                          </a:solidFill>
                          <a:effectLst/>
                          <a:latin typeface="Arial" charset="0"/>
                          <a:cs typeface="Times New Roman" pitchFamily="16" charset="0"/>
                        </a:rPr>
                        <a:t>Lignite</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de-DE" sz="1400" b="1" i="0" u="none" strike="noStrike" cap="none" normalizeH="0" baseline="0">
                          <a:ln>
                            <a:noFill/>
                          </a:ln>
                          <a:solidFill>
                            <a:srgbClr val="000000"/>
                          </a:solidFill>
                          <a:effectLst/>
                          <a:latin typeface="Arial" charset="0"/>
                          <a:cs typeface="Times New Roman" pitchFamily="16" charset="0"/>
                        </a:rPr>
                        <a:t>Natural Gas CCPP</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de-DE" sz="1400" b="1" i="0" u="none" strike="noStrike" cap="none" normalizeH="0" baseline="0">
                          <a:ln>
                            <a:noFill/>
                          </a:ln>
                          <a:solidFill>
                            <a:srgbClr val="000000"/>
                          </a:solidFill>
                          <a:effectLst/>
                          <a:latin typeface="Arial" charset="0"/>
                          <a:cs typeface="Times New Roman" pitchFamily="16" charset="0"/>
                        </a:rPr>
                        <a:t>Nuclear Energy</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de-DE" sz="1400" b="1" i="0" u="none" strike="noStrike" cap="none" normalizeH="0" baseline="0">
                          <a:ln>
                            <a:noFill/>
                          </a:ln>
                          <a:solidFill>
                            <a:srgbClr val="000000"/>
                          </a:solidFill>
                          <a:effectLst/>
                          <a:latin typeface="Arial" charset="0"/>
                          <a:cs typeface="Times New Roman" pitchFamily="16" charset="0"/>
                        </a:rPr>
                        <a:t>PV (multi)</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de-DE" sz="1400" b="1" i="0" u="none" strike="noStrike" cap="none" normalizeH="0" baseline="0">
                          <a:ln>
                            <a:noFill/>
                          </a:ln>
                          <a:solidFill>
                            <a:srgbClr val="000000"/>
                          </a:solidFill>
                          <a:effectLst/>
                          <a:latin typeface="Arial" charset="0"/>
                          <a:cs typeface="Times New Roman" pitchFamily="16" charset="0"/>
                        </a:rPr>
                        <a:t>PV amorph</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de-DE" sz="1400" b="1" i="0" u="none" strike="noStrike" cap="none" normalizeH="0" baseline="0">
                          <a:ln>
                            <a:noFill/>
                          </a:ln>
                          <a:solidFill>
                            <a:srgbClr val="000000"/>
                          </a:solidFill>
                          <a:effectLst/>
                          <a:latin typeface="Arial" charset="0"/>
                          <a:cs typeface="Times New Roman" pitchFamily="16" charset="0"/>
                        </a:rPr>
                        <a:t>Wind Energy</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de-DE" sz="1400" b="1" i="0" u="none" strike="noStrike" cap="none" normalizeH="0" baseline="0">
                          <a:ln>
                            <a:noFill/>
                          </a:ln>
                          <a:solidFill>
                            <a:srgbClr val="000000"/>
                          </a:solidFill>
                          <a:effectLst/>
                          <a:latin typeface="Arial" charset="0"/>
                          <a:cs typeface="Times New Roman" pitchFamily="16" charset="0"/>
                        </a:rPr>
                        <a:t>Hydro</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20675">
                <a:tc gridSpan="9">
                  <a: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400" b="0" i="0" u="none" strike="noStrike" cap="none" normalizeH="0" baseline="0" noProof="0">
                          <a:ln>
                            <a:noFill/>
                          </a:ln>
                          <a:solidFill>
                            <a:srgbClr val="000000"/>
                          </a:solidFill>
                          <a:effectLst/>
                          <a:latin typeface="Arial" charset="0"/>
                          <a:cs typeface="Times New Roman" pitchFamily="16" charset="0"/>
                        </a:rPr>
                        <a:t>Damage Costs [Euro-Cent/kWh]</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60375">
                <a:tc>
                  <a:txBody>
                    <a:bodyPr/>
                    <a:lstStyle/>
                    <a:p>
                      <a:pPr marL="0" marR="0" lvl="0" indent="0" algn="l"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400" b="1" i="0" u="none" strike="noStrike" cap="none" normalizeH="0" baseline="0" noProof="0">
                          <a:ln>
                            <a:noFill/>
                          </a:ln>
                          <a:solidFill>
                            <a:srgbClr val="000000"/>
                          </a:solidFill>
                          <a:effectLst/>
                          <a:latin typeface="Arial" charset="0"/>
                          <a:cs typeface="Times New Roman" pitchFamily="16" charset="0"/>
                        </a:rPr>
                        <a:t>Noise</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sz="1800"/>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sz="1800"/>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sz="1800"/>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sz="1800"/>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sz="1800"/>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sz="1800"/>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de-DE" sz="1400" b="0" i="0" u="none" strike="noStrike" cap="none" normalizeH="0" baseline="0">
                          <a:ln>
                            <a:noFill/>
                          </a:ln>
                          <a:solidFill>
                            <a:srgbClr val="000000"/>
                          </a:solidFill>
                          <a:effectLst/>
                          <a:latin typeface="Arial" charset="0"/>
                          <a:cs typeface="Times New Roman" pitchFamily="16" charset="0"/>
                        </a:rPr>
                        <a:t>0,01</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sz="1800"/>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20675">
                <a:tc>
                  <a:txBody>
                    <a:bodyPr/>
                    <a:lstStyle/>
                    <a:p>
                      <a:pPr marL="0" marR="0" lvl="0" indent="0" algn="l"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400" b="1" i="0" u="none" strike="noStrike" cap="none" normalizeH="0" baseline="0" noProof="0">
                          <a:ln>
                            <a:noFill/>
                          </a:ln>
                          <a:solidFill>
                            <a:srgbClr val="000000"/>
                          </a:solidFill>
                          <a:effectLst/>
                          <a:latin typeface="Arial" charset="0"/>
                          <a:cs typeface="Times New Roman" pitchFamily="16" charset="0"/>
                        </a:rPr>
                        <a:t>Health</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de-DE" sz="1400" b="0" i="0" u="none" strike="noStrike" cap="none" normalizeH="0" baseline="0">
                          <a:ln>
                            <a:noFill/>
                          </a:ln>
                          <a:solidFill>
                            <a:srgbClr val="000000"/>
                          </a:solidFill>
                          <a:effectLst/>
                          <a:latin typeface="Arial" charset="0"/>
                          <a:cs typeface="Times New Roman" pitchFamily="16" charset="0"/>
                        </a:rPr>
                        <a:t>0,7</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de-DE" sz="1400" b="0" i="0" u="none" strike="noStrike" cap="none" normalizeH="0" baseline="0">
                          <a:ln>
                            <a:noFill/>
                          </a:ln>
                          <a:solidFill>
                            <a:srgbClr val="000000"/>
                          </a:solidFill>
                          <a:effectLst/>
                          <a:latin typeface="Arial" charset="0"/>
                          <a:cs typeface="Times New Roman" pitchFamily="16" charset="0"/>
                        </a:rPr>
                        <a:t>0,97</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de-DE" sz="1400" b="0" i="0" u="none" strike="noStrike" cap="none" normalizeH="0" baseline="0">
                          <a:ln>
                            <a:noFill/>
                          </a:ln>
                          <a:solidFill>
                            <a:srgbClr val="000000"/>
                          </a:solidFill>
                          <a:effectLst/>
                          <a:latin typeface="Arial" charset="0"/>
                          <a:cs typeface="Times New Roman" pitchFamily="16" charset="0"/>
                        </a:rPr>
                        <a:t>0,33</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de-DE" sz="1400" b="0" i="0" u="none" strike="noStrike" cap="none" normalizeH="0" baseline="0">
                          <a:ln>
                            <a:noFill/>
                          </a:ln>
                          <a:solidFill>
                            <a:srgbClr val="000000"/>
                          </a:solidFill>
                          <a:effectLst/>
                          <a:latin typeface="Arial" charset="0"/>
                          <a:cs typeface="Times New Roman" pitchFamily="16" charset="0"/>
                        </a:rPr>
                        <a:t>0,16</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de-DE" sz="1400" b="0" i="0" u="none" strike="noStrike" cap="none" normalizeH="0" baseline="0">
                          <a:ln>
                            <a:noFill/>
                          </a:ln>
                          <a:solidFill>
                            <a:srgbClr val="000000"/>
                          </a:solidFill>
                          <a:effectLst/>
                          <a:latin typeface="Arial" charset="0"/>
                          <a:cs typeface="Times New Roman" pitchFamily="16" charset="0"/>
                        </a:rPr>
                        <a:t>0,62</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de-DE" sz="1400" b="0" i="0" u="none" strike="noStrike" cap="none" normalizeH="0" baseline="0">
                          <a:ln>
                            <a:noFill/>
                          </a:ln>
                          <a:solidFill>
                            <a:srgbClr val="000000"/>
                          </a:solidFill>
                          <a:effectLst/>
                          <a:latin typeface="Arial" charset="0"/>
                          <a:cs typeface="Times New Roman" pitchFamily="16" charset="0"/>
                        </a:rPr>
                        <a:t>0,44</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de-DE" sz="1400" b="0" i="0" u="none" strike="noStrike" cap="none" normalizeH="0" baseline="0">
                          <a:ln>
                            <a:noFill/>
                          </a:ln>
                          <a:solidFill>
                            <a:srgbClr val="000000"/>
                          </a:solidFill>
                          <a:effectLst/>
                          <a:latin typeface="Arial" charset="0"/>
                          <a:cs typeface="Times New Roman" pitchFamily="16" charset="0"/>
                        </a:rPr>
                        <a:t>0,07</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de-DE" sz="1400" b="0" i="0" u="none" strike="noStrike" cap="none" normalizeH="0" baseline="0">
                          <a:ln>
                            <a:noFill/>
                          </a:ln>
                          <a:solidFill>
                            <a:srgbClr val="000000"/>
                          </a:solidFill>
                          <a:effectLst/>
                          <a:latin typeface="Arial" charset="0"/>
                          <a:cs typeface="Times New Roman" pitchFamily="16" charset="0"/>
                        </a:rPr>
                        <a:t>0,05</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7500">
                <a:tc>
                  <a:txBody>
                    <a:bodyPr/>
                    <a:lstStyle/>
                    <a:p>
                      <a:pPr marL="0" marR="0" lvl="0" indent="0" algn="l"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400" b="1" i="0" u="none" strike="noStrike" cap="none" normalizeH="0" baseline="0" noProof="0">
                          <a:ln>
                            <a:noFill/>
                          </a:ln>
                          <a:solidFill>
                            <a:srgbClr val="000000"/>
                          </a:solidFill>
                          <a:effectLst/>
                          <a:latin typeface="Arial" charset="0"/>
                          <a:cs typeface="Times New Roman" pitchFamily="16" charset="0"/>
                        </a:rPr>
                        <a:t>Material</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de-DE" sz="1400" b="0" i="0" u="none" strike="noStrike" cap="none" normalizeH="0" baseline="0">
                          <a:ln>
                            <a:noFill/>
                          </a:ln>
                          <a:solidFill>
                            <a:srgbClr val="000000"/>
                          </a:solidFill>
                          <a:effectLst/>
                          <a:latin typeface="Arial" charset="0"/>
                          <a:cs typeface="Times New Roman" pitchFamily="16" charset="0"/>
                        </a:rPr>
                        <a:t>0,02</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de-DE" sz="1400" b="0" i="0" u="none" strike="noStrike" cap="none" normalizeH="0" baseline="0">
                          <a:ln>
                            <a:noFill/>
                          </a:ln>
                          <a:solidFill>
                            <a:srgbClr val="000000"/>
                          </a:solidFill>
                          <a:effectLst/>
                          <a:latin typeface="Arial" charset="0"/>
                          <a:cs typeface="Times New Roman" pitchFamily="16" charset="0"/>
                        </a:rPr>
                        <a:t>0,02</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de-DE" sz="1400" b="0" i="0" u="none" strike="noStrike" cap="none" normalizeH="0" baseline="0">
                          <a:ln>
                            <a:noFill/>
                          </a:ln>
                          <a:solidFill>
                            <a:srgbClr val="000000"/>
                          </a:solidFill>
                          <a:effectLst/>
                          <a:latin typeface="Arial" charset="0"/>
                          <a:cs typeface="Times New Roman" pitchFamily="16" charset="0"/>
                        </a:rPr>
                        <a:t>0,007</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de-DE" sz="1400" b="0" i="0" u="none" strike="noStrike" cap="none" normalizeH="0" baseline="0">
                          <a:ln>
                            <a:noFill/>
                          </a:ln>
                          <a:solidFill>
                            <a:srgbClr val="000000"/>
                          </a:solidFill>
                          <a:effectLst/>
                          <a:latin typeface="Arial" charset="0"/>
                          <a:cs typeface="Times New Roman" pitchFamily="16" charset="0"/>
                        </a:rPr>
                        <a:t>0,002</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de-DE" sz="1400" b="0" i="0" u="none" strike="noStrike" cap="none" normalizeH="0" baseline="0">
                          <a:ln>
                            <a:noFill/>
                          </a:ln>
                          <a:solidFill>
                            <a:srgbClr val="000000"/>
                          </a:solidFill>
                          <a:effectLst/>
                          <a:latin typeface="Arial" charset="0"/>
                          <a:cs typeface="Times New Roman" pitchFamily="16" charset="0"/>
                        </a:rPr>
                        <a:t>0,02</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de-DE" sz="1400" b="0" i="0" u="none" strike="noStrike" cap="none" normalizeH="0" baseline="0">
                          <a:ln>
                            <a:noFill/>
                          </a:ln>
                          <a:solidFill>
                            <a:srgbClr val="000000"/>
                          </a:solidFill>
                          <a:effectLst/>
                          <a:latin typeface="Arial" charset="0"/>
                          <a:cs typeface="Times New Roman" pitchFamily="16" charset="0"/>
                        </a:rPr>
                        <a:t>0,012</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de-DE" sz="1400" b="0" i="0" u="none" strike="noStrike" cap="none" normalizeH="0" baseline="0">
                          <a:ln>
                            <a:noFill/>
                          </a:ln>
                          <a:solidFill>
                            <a:srgbClr val="000000"/>
                          </a:solidFill>
                          <a:effectLst/>
                          <a:latin typeface="Arial" charset="0"/>
                          <a:cs typeface="Times New Roman" pitchFamily="16" charset="0"/>
                        </a:rPr>
                        <a:t>0,002</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de-DE" sz="1400" b="0" i="0" u="none" strike="noStrike" cap="none" normalizeH="0" baseline="0">
                          <a:ln>
                            <a:noFill/>
                          </a:ln>
                          <a:solidFill>
                            <a:srgbClr val="000000"/>
                          </a:solidFill>
                          <a:effectLst/>
                          <a:latin typeface="Arial" charset="0"/>
                          <a:cs typeface="Times New Roman" pitchFamily="16" charset="0"/>
                        </a:rPr>
                        <a:t>0,001</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60375">
                <a:tc>
                  <a:txBody>
                    <a:bodyPr/>
                    <a:lstStyle/>
                    <a:p>
                      <a:pPr marL="0" marR="0" lvl="0" indent="0" algn="l"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400" b="1" i="0" u="none" strike="noStrike" cap="none" normalizeH="0" baseline="0" noProof="0">
                          <a:ln>
                            <a:noFill/>
                          </a:ln>
                          <a:solidFill>
                            <a:srgbClr val="000000"/>
                          </a:solidFill>
                          <a:effectLst/>
                          <a:latin typeface="Arial" charset="0"/>
                          <a:cs typeface="Times New Roman" pitchFamily="16" charset="0"/>
                        </a:rPr>
                        <a:t>Field Crops</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sz="1800" dirty="0"/>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sz="1800"/>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sz="1800"/>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de-DE" sz="1400" b="0" i="0" u="none" strike="noStrike" cap="none" normalizeH="0" baseline="0">
                          <a:ln>
                            <a:noFill/>
                          </a:ln>
                          <a:solidFill>
                            <a:srgbClr val="000000"/>
                          </a:solidFill>
                          <a:effectLst/>
                          <a:latin typeface="Arial" charset="0"/>
                          <a:cs typeface="Times New Roman" pitchFamily="16" charset="0"/>
                        </a:rPr>
                        <a:t>0,0007</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sz="1800"/>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sz="1800"/>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de-DE" sz="1400" b="0" i="0" u="none" strike="noStrike" cap="none" normalizeH="0" baseline="0">
                          <a:ln>
                            <a:noFill/>
                          </a:ln>
                          <a:solidFill>
                            <a:srgbClr val="000000"/>
                          </a:solidFill>
                          <a:effectLst/>
                          <a:latin typeface="Arial" charset="0"/>
                          <a:cs typeface="Times New Roman" pitchFamily="16" charset="0"/>
                        </a:rPr>
                        <a:t>0,0007</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de-DE" sz="1400" b="0" i="0" u="none" strike="noStrike" cap="none" normalizeH="0" baseline="0">
                          <a:ln>
                            <a:noFill/>
                          </a:ln>
                          <a:solidFill>
                            <a:srgbClr val="000000"/>
                          </a:solidFill>
                          <a:effectLst/>
                          <a:latin typeface="Arial" charset="0"/>
                          <a:cs typeface="Times New Roman" pitchFamily="16" charset="0"/>
                        </a:rPr>
                        <a:t>0,0002</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20675">
                <a:tc>
                  <a:txBody>
                    <a:bodyPr/>
                    <a:lstStyle/>
                    <a:p>
                      <a:pPr marL="0" marR="0" lvl="0" indent="0" algn="l"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400" b="1" i="0" u="none" strike="noStrike" cap="none" normalizeH="0" baseline="0" noProof="0">
                          <a:ln>
                            <a:noFill/>
                          </a:ln>
                          <a:solidFill>
                            <a:srgbClr val="000000"/>
                          </a:solidFill>
                          <a:effectLst/>
                          <a:latin typeface="Arial" charset="0"/>
                          <a:cs typeface="Times New Roman" pitchFamily="16" charset="0"/>
                        </a:rPr>
                        <a:t>Sum</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de-DE" sz="1400" b="0" i="0" u="none" strike="noStrike" cap="none" normalizeH="0" baseline="0" dirty="0">
                          <a:ln>
                            <a:noFill/>
                          </a:ln>
                          <a:solidFill>
                            <a:srgbClr val="000000"/>
                          </a:solidFill>
                          <a:effectLst/>
                          <a:latin typeface="Arial" charset="0"/>
                          <a:cs typeface="Times New Roman" pitchFamily="16" charset="0"/>
                        </a:rPr>
                        <a:t>0,7</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de-DE" sz="1400" b="0" i="0" u="none" strike="noStrike" cap="none" normalizeH="0" baseline="0" dirty="0">
                          <a:ln>
                            <a:noFill/>
                          </a:ln>
                          <a:solidFill>
                            <a:srgbClr val="000000"/>
                          </a:solidFill>
                          <a:effectLst/>
                          <a:latin typeface="Arial" charset="0"/>
                          <a:cs typeface="Times New Roman" pitchFamily="16" charset="0"/>
                        </a:rPr>
                        <a:t>1,0</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de-DE" sz="1400" b="0" i="0" u="none" strike="noStrike" cap="none" normalizeH="0" baseline="0">
                          <a:ln>
                            <a:noFill/>
                          </a:ln>
                          <a:solidFill>
                            <a:srgbClr val="000000"/>
                          </a:solidFill>
                          <a:effectLst/>
                          <a:latin typeface="Arial" charset="0"/>
                          <a:cs typeface="Times New Roman" pitchFamily="16" charset="0"/>
                        </a:rPr>
                        <a:t>0,3</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de-DE" sz="1400" b="0" i="0" u="none" strike="noStrike" cap="none" normalizeH="0" baseline="0">
                          <a:ln>
                            <a:noFill/>
                          </a:ln>
                          <a:solidFill>
                            <a:srgbClr val="000000"/>
                          </a:solidFill>
                          <a:effectLst/>
                          <a:latin typeface="Arial" charset="0"/>
                          <a:cs typeface="Times New Roman" pitchFamily="16" charset="0"/>
                        </a:rPr>
                        <a:t>0,2</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de-DE" sz="1400" b="0" i="0" u="none" strike="noStrike" cap="none" normalizeH="0" baseline="0">
                          <a:ln>
                            <a:noFill/>
                          </a:ln>
                          <a:solidFill>
                            <a:srgbClr val="000000"/>
                          </a:solidFill>
                          <a:effectLst/>
                          <a:latin typeface="Arial" charset="0"/>
                          <a:cs typeface="Times New Roman" pitchFamily="16" charset="0"/>
                        </a:rPr>
                        <a:t>0,6</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de-DE" sz="1400" b="0" i="0" u="none" strike="noStrike" cap="none" normalizeH="0" baseline="0">
                          <a:ln>
                            <a:noFill/>
                          </a:ln>
                          <a:solidFill>
                            <a:srgbClr val="000000"/>
                          </a:solidFill>
                          <a:effectLst/>
                          <a:latin typeface="Arial" charset="0"/>
                          <a:cs typeface="Times New Roman" pitchFamily="16" charset="0"/>
                        </a:rPr>
                        <a:t>0,5</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de-DE" sz="1400" b="0" i="0" u="none" strike="noStrike" cap="none" normalizeH="0" baseline="0">
                          <a:ln>
                            <a:noFill/>
                          </a:ln>
                          <a:solidFill>
                            <a:srgbClr val="000000"/>
                          </a:solidFill>
                          <a:effectLst/>
                          <a:latin typeface="Arial" charset="0"/>
                          <a:cs typeface="Times New Roman" pitchFamily="16" charset="0"/>
                        </a:rPr>
                        <a:t>0,1</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de-DE" sz="1400" b="0" i="0" u="none" strike="noStrike" cap="none" normalizeH="0" baseline="0">
                          <a:ln>
                            <a:noFill/>
                          </a:ln>
                          <a:solidFill>
                            <a:srgbClr val="000000"/>
                          </a:solidFill>
                          <a:effectLst/>
                          <a:latin typeface="Arial" charset="0"/>
                          <a:cs typeface="Times New Roman" pitchFamily="16" charset="0"/>
                        </a:rPr>
                        <a:t>0,1</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23850">
                <a:tc gridSpan="9">
                  <a: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400" b="0" i="0" u="none" strike="noStrike" cap="none" normalizeH="0" baseline="0" noProof="0" dirty="0">
                          <a:ln>
                            <a:noFill/>
                          </a:ln>
                          <a:solidFill>
                            <a:srgbClr val="000000"/>
                          </a:solidFill>
                          <a:effectLst/>
                          <a:latin typeface="Arial" charset="0"/>
                          <a:cs typeface="Times New Roman" pitchFamily="16" charset="0"/>
                        </a:rPr>
                        <a:t>Abatement costs  [Standard-Price-Approach; Euro-Cent/kWh]</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320675">
                <a:tc>
                  <a:txBody>
                    <a:bodyPr/>
                    <a:lstStyle/>
                    <a:p>
                      <a:pPr marL="0" marR="0" lvl="0" indent="0" algn="l"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400" b="1" i="0" u="none" strike="noStrike" cap="none" normalizeH="0" baseline="0" noProof="0">
                          <a:ln>
                            <a:noFill/>
                          </a:ln>
                          <a:solidFill>
                            <a:srgbClr val="000000"/>
                          </a:solidFill>
                          <a:effectLst/>
                          <a:latin typeface="Arial" charset="0"/>
                          <a:cs typeface="Times New Roman" pitchFamily="16" charset="0"/>
                        </a:rPr>
                        <a:t>Ecosystem</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de-DE" sz="1400" b="0" i="0" u="none" strike="noStrike" cap="none" normalizeH="0" baseline="0" dirty="0">
                          <a:ln>
                            <a:noFill/>
                          </a:ln>
                          <a:solidFill>
                            <a:srgbClr val="000000"/>
                          </a:solidFill>
                          <a:effectLst/>
                          <a:latin typeface="Arial" charset="0"/>
                          <a:cs typeface="Times New Roman" pitchFamily="16" charset="0"/>
                        </a:rPr>
                        <a:t>0,2</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de-DE" sz="1400" b="0" i="0" u="none" strike="noStrike" cap="none" normalizeH="0" baseline="0" dirty="0">
                          <a:ln>
                            <a:noFill/>
                          </a:ln>
                          <a:solidFill>
                            <a:srgbClr val="000000"/>
                          </a:solidFill>
                          <a:effectLst/>
                          <a:latin typeface="Arial" charset="0"/>
                          <a:cs typeface="Times New Roman" pitchFamily="16" charset="0"/>
                        </a:rPr>
                        <a:t>0,77</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de-DE" sz="1400" b="0" i="0" u="none" strike="noStrike" cap="none" normalizeH="0" baseline="0" dirty="0">
                          <a:ln>
                            <a:noFill/>
                          </a:ln>
                          <a:solidFill>
                            <a:srgbClr val="000000"/>
                          </a:solidFill>
                          <a:effectLst/>
                          <a:latin typeface="Arial" charset="0"/>
                          <a:cs typeface="Times New Roman" pitchFamily="16" charset="0"/>
                        </a:rPr>
                        <a:t>0,04</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de-DE" sz="1400" b="0" i="0" u="none" strike="noStrike" cap="none" normalizeH="0" baseline="0">
                          <a:ln>
                            <a:noFill/>
                          </a:ln>
                          <a:solidFill>
                            <a:srgbClr val="000000"/>
                          </a:solidFill>
                          <a:effectLst/>
                          <a:latin typeface="Arial" charset="0"/>
                          <a:cs typeface="Times New Roman" pitchFamily="16" charset="0"/>
                        </a:rPr>
                        <a:t>0,05</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de-DE" sz="1400" b="0" i="0" u="none" strike="noStrike" cap="none" normalizeH="0" baseline="0">
                          <a:ln>
                            <a:noFill/>
                          </a:ln>
                          <a:solidFill>
                            <a:srgbClr val="000000"/>
                          </a:solidFill>
                          <a:effectLst/>
                          <a:latin typeface="Arial" charset="0"/>
                          <a:cs typeface="Times New Roman" pitchFamily="16" charset="0"/>
                        </a:rPr>
                        <a:t>0,41</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de-DE" sz="1400" b="0" i="0" u="none" strike="noStrike" cap="none" normalizeH="0" baseline="0">
                          <a:ln>
                            <a:noFill/>
                          </a:ln>
                          <a:solidFill>
                            <a:srgbClr val="000000"/>
                          </a:solidFill>
                          <a:effectLst/>
                          <a:latin typeface="Arial" charset="0"/>
                          <a:cs typeface="Times New Roman" pitchFamily="16" charset="0"/>
                        </a:rPr>
                        <a:t>0,04</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de-DE" sz="1400" b="0" i="0" u="none" strike="noStrike" cap="none" normalizeH="0" baseline="0">
                          <a:ln>
                            <a:noFill/>
                          </a:ln>
                          <a:solidFill>
                            <a:srgbClr val="000000"/>
                          </a:solidFill>
                          <a:effectLst/>
                          <a:latin typeface="Arial" charset="0"/>
                          <a:cs typeface="Times New Roman" pitchFamily="16" charset="0"/>
                        </a:rPr>
                        <a:t>0,04</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de-DE" sz="1400" b="0" i="0" u="none" strike="noStrike" cap="none" normalizeH="0" baseline="0">
                          <a:ln>
                            <a:noFill/>
                          </a:ln>
                          <a:solidFill>
                            <a:srgbClr val="000000"/>
                          </a:solidFill>
                          <a:effectLst/>
                          <a:latin typeface="Arial" charset="0"/>
                          <a:cs typeface="Times New Roman" pitchFamily="16" charset="0"/>
                        </a:rPr>
                        <a:t>0,03</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552450">
                <a:tc>
                  <a:txBody>
                    <a:bodyPr/>
                    <a:lstStyle/>
                    <a:p>
                      <a:pPr marL="0" marR="0" lvl="0" indent="0" algn="l"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400" b="1" i="0" u="none" strike="noStrike" cap="none" normalizeH="0" baseline="0" noProof="0" dirty="0">
                          <a:ln>
                            <a:noFill/>
                          </a:ln>
                          <a:solidFill>
                            <a:srgbClr val="000000"/>
                          </a:solidFill>
                          <a:effectLst/>
                          <a:latin typeface="Arial" charset="0"/>
                          <a:cs typeface="Times New Roman" pitchFamily="16" charset="0"/>
                        </a:rPr>
                        <a:t>Greenhouse</a:t>
                      </a:r>
                      <a:br>
                        <a:rPr kumimoji="0" lang="en-US" sz="1400" b="1" i="0" u="none" strike="noStrike" cap="none" normalizeH="0" baseline="0" noProof="0" dirty="0">
                          <a:ln>
                            <a:noFill/>
                          </a:ln>
                          <a:solidFill>
                            <a:srgbClr val="000000"/>
                          </a:solidFill>
                          <a:effectLst/>
                          <a:latin typeface="Arial" charset="0"/>
                          <a:cs typeface="Times New Roman" pitchFamily="16" charset="0"/>
                        </a:rPr>
                      </a:br>
                      <a:r>
                        <a:rPr kumimoji="0" lang="en-US" sz="1400" b="1" i="0" u="none" strike="noStrike" cap="none" normalizeH="0" baseline="0" noProof="0" dirty="0">
                          <a:ln>
                            <a:noFill/>
                          </a:ln>
                          <a:solidFill>
                            <a:srgbClr val="000000"/>
                          </a:solidFill>
                          <a:effectLst/>
                          <a:latin typeface="Arial" charset="0"/>
                          <a:cs typeface="Times New Roman" pitchFamily="16" charset="0"/>
                        </a:rPr>
                        <a:t>Gas Effect</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de-DE" sz="1400" b="0" i="0" u="none" strike="noStrike" cap="none" normalizeH="0" baseline="0" dirty="0">
                          <a:ln>
                            <a:noFill/>
                          </a:ln>
                          <a:solidFill>
                            <a:srgbClr val="000000"/>
                          </a:solidFill>
                          <a:effectLst/>
                          <a:latin typeface="Arial" charset="0"/>
                          <a:cs typeface="Times New Roman" pitchFamily="16" charset="0"/>
                        </a:rPr>
                        <a:t>1,57</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de-DE" sz="1400" b="0" i="0" u="none" strike="noStrike" cap="none" normalizeH="0" baseline="0" dirty="0">
                          <a:ln>
                            <a:noFill/>
                          </a:ln>
                          <a:solidFill>
                            <a:srgbClr val="000000"/>
                          </a:solidFill>
                          <a:effectLst/>
                          <a:latin typeface="Arial" charset="0"/>
                          <a:cs typeface="Times New Roman" pitchFamily="16" charset="0"/>
                        </a:rPr>
                        <a:t>1,96</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de-DE" sz="1400" b="0" i="0" u="none" strike="noStrike" cap="none" normalizeH="0" baseline="0" dirty="0">
                          <a:ln>
                            <a:noFill/>
                          </a:ln>
                          <a:solidFill>
                            <a:srgbClr val="000000"/>
                          </a:solidFill>
                          <a:effectLst/>
                          <a:latin typeface="Arial" charset="0"/>
                          <a:cs typeface="Times New Roman" pitchFamily="16" charset="0"/>
                        </a:rPr>
                        <a:t>0,72</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de-DE" sz="1400" b="0" i="0" u="none" strike="noStrike" cap="none" normalizeH="0" baseline="0" dirty="0">
                          <a:ln>
                            <a:noFill/>
                          </a:ln>
                          <a:solidFill>
                            <a:srgbClr val="000000"/>
                          </a:solidFill>
                          <a:effectLst/>
                          <a:latin typeface="Arial" charset="0"/>
                          <a:cs typeface="Times New Roman" pitchFamily="16" charset="0"/>
                        </a:rPr>
                        <a:t>0,03</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de-DE" sz="1400" b="0" i="0" u="none" strike="noStrike" cap="none" normalizeH="0" baseline="0">
                          <a:ln>
                            <a:noFill/>
                          </a:ln>
                          <a:solidFill>
                            <a:srgbClr val="000000"/>
                          </a:solidFill>
                          <a:effectLst/>
                          <a:latin typeface="Arial" charset="0"/>
                          <a:cs typeface="Times New Roman" pitchFamily="16" charset="0"/>
                        </a:rPr>
                        <a:t>0,59</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de-DE" sz="1400" b="0" i="0" u="none" strike="noStrike" cap="none" normalizeH="0" baseline="0">
                          <a:ln>
                            <a:noFill/>
                          </a:ln>
                          <a:solidFill>
                            <a:srgbClr val="000000"/>
                          </a:solidFill>
                          <a:effectLst/>
                          <a:latin typeface="Arial" charset="0"/>
                          <a:cs typeface="Times New Roman" pitchFamily="16" charset="0"/>
                        </a:rPr>
                        <a:t>0,33</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de-DE" sz="1400" b="0" i="0" u="none" strike="noStrike" cap="none" normalizeH="0" baseline="0">
                          <a:ln>
                            <a:noFill/>
                          </a:ln>
                          <a:solidFill>
                            <a:srgbClr val="000000"/>
                          </a:solidFill>
                          <a:effectLst/>
                          <a:latin typeface="Arial" charset="0"/>
                          <a:cs typeface="Times New Roman" pitchFamily="16" charset="0"/>
                        </a:rPr>
                        <a:t>0,04</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de-DE" sz="1400" b="0" i="0" u="none" strike="noStrike" cap="none" normalizeH="0" baseline="0">
                          <a:ln>
                            <a:noFill/>
                          </a:ln>
                          <a:solidFill>
                            <a:srgbClr val="000000"/>
                          </a:solidFill>
                          <a:effectLst/>
                          <a:latin typeface="Arial" charset="0"/>
                          <a:cs typeface="Times New Roman" pitchFamily="16" charset="0"/>
                        </a:rPr>
                        <a:t>0,03</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17500">
                <a:tc>
                  <a:txBody>
                    <a:bodyPr/>
                    <a:lstStyle/>
                    <a:p>
                      <a:pPr marL="0" marR="0" lvl="0" indent="0" algn="l"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400" b="1" i="0" u="none" strike="noStrike" cap="none" normalizeH="0" baseline="0" noProof="0" dirty="0">
                          <a:ln>
                            <a:noFill/>
                          </a:ln>
                          <a:solidFill>
                            <a:srgbClr val="000000"/>
                          </a:solidFill>
                          <a:effectLst/>
                          <a:latin typeface="Arial" charset="0"/>
                          <a:cs typeface="Times New Roman" pitchFamily="16" charset="0"/>
                        </a:rPr>
                        <a:t>Total</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de-DE" sz="1400" b="0" i="0" u="none" strike="noStrike" cap="none" normalizeH="0" baseline="0">
                          <a:ln>
                            <a:noFill/>
                          </a:ln>
                          <a:solidFill>
                            <a:srgbClr val="000000"/>
                          </a:solidFill>
                          <a:effectLst/>
                          <a:latin typeface="Arial" charset="0"/>
                          <a:cs typeface="Times New Roman" pitchFamily="16" charset="0"/>
                        </a:rPr>
                        <a:t>2,5</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de-DE" sz="1400" b="0" i="0" u="none" strike="noStrike" cap="none" normalizeH="0" baseline="0" dirty="0">
                          <a:ln>
                            <a:noFill/>
                          </a:ln>
                          <a:solidFill>
                            <a:srgbClr val="000000"/>
                          </a:solidFill>
                          <a:effectLst/>
                          <a:latin typeface="Arial" charset="0"/>
                          <a:cs typeface="Times New Roman" pitchFamily="16" charset="0"/>
                        </a:rPr>
                        <a:t>3,7</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de-DE" sz="1400" b="0" i="0" u="none" strike="noStrike" cap="none" normalizeH="0" baseline="0" dirty="0">
                          <a:ln>
                            <a:noFill/>
                          </a:ln>
                          <a:solidFill>
                            <a:srgbClr val="000000"/>
                          </a:solidFill>
                          <a:effectLst/>
                          <a:latin typeface="Arial" charset="0"/>
                          <a:cs typeface="Times New Roman" pitchFamily="16" charset="0"/>
                        </a:rPr>
                        <a:t>1,1</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de-DE" sz="1400" b="0" i="0" u="none" strike="noStrike" cap="none" normalizeH="0" baseline="0">
                          <a:ln>
                            <a:noFill/>
                          </a:ln>
                          <a:solidFill>
                            <a:srgbClr val="000000"/>
                          </a:solidFill>
                          <a:effectLst/>
                          <a:latin typeface="Arial" charset="0"/>
                          <a:cs typeface="Times New Roman" pitchFamily="16" charset="0"/>
                        </a:rPr>
                        <a:t>,2</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de-DE" sz="1400" b="0" i="0" u="none" strike="noStrike" cap="none" normalizeH="0" baseline="0" dirty="0">
                          <a:ln>
                            <a:noFill/>
                          </a:ln>
                          <a:solidFill>
                            <a:srgbClr val="000000"/>
                          </a:solidFill>
                          <a:effectLst/>
                          <a:latin typeface="Arial" charset="0"/>
                          <a:cs typeface="Times New Roman" pitchFamily="16" charset="0"/>
                        </a:rPr>
                        <a:t>1,6</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de-DE" sz="1400" b="0" i="0" u="none" strike="noStrike" cap="none" normalizeH="0" baseline="0" dirty="0">
                          <a:ln>
                            <a:noFill/>
                          </a:ln>
                          <a:solidFill>
                            <a:srgbClr val="000000"/>
                          </a:solidFill>
                          <a:effectLst/>
                          <a:latin typeface="Arial" charset="0"/>
                          <a:cs typeface="Times New Roman" pitchFamily="16" charset="0"/>
                        </a:rPr>
                        <a:t>0,8</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de-DE" sz="1400" b="0" i="0" u="none" strike="noStrike" cap="none" normalizeH="0" baseline="0" dirty="0">
                          <a:ln>
                            <a:noFill/>
                          </a:ln>
                          <a:solidFill>
                            <a:srgbClr val="000000"/>
                          </a:solidFill>
                          <a:effectLst/>
                          <a:latin typeface="Arial" charset="0"/>
                          <a:cs typeface="Times New Roman" pitchFamily="16" charset="0"/>
                        </a:rPr>
                        <a:t>0,2</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de-DE" sz="1400" b="0" i="0" u="none" strike="noStrike" cap="none" normalizeH="0" baseline="0" dirty="0">
                          <a:ln>
                            <a:noFill/>
                          </a:ln>
                          <a:solidFill>
                            <a:srgbClr val="000000"/>
                          </a:solidFill>
                          <a:effectLst/>
                          <a:latin typeface="Arial" charset="0"/>
                          <a:cs typeface="Times New Roman" pitchFamily="16" charset="0"/>
                        </a:rPr>
                        <a:t>0,1</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Tree>
  </p:cSld>
  <p:clrMapOvr>
    <a:masterClrMapping/>
  </p:clrMapOvr>
  <p:transition>
    <p:random/>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a:extLst>
              <a:ext uri="{FF2B5EF4-FFF2-40B4-BE49-F238E27FC236}">
                <a16:creationId xmlns:a16="http://schemas.microsoft.com/office/drawing/2014/main" id="{7AE270E8-3F58-48AD-86E5-FF16041FA742}"/>
              </a:ext>
            </a:extLst>
          </p:cNvPr>
          <p:cNvSpPr>
            <a:spLocks noGrp="1"/>
          </p:cNvSpPr>
          <p:nvPr>
            <p:ph type="title"/>
          </p:nvPr>
        </p:nvSpPr>
        <p:spPr>
          <a:xfrm>
            <a:off x="1763713" y="381000"/>
            <a:ext cx="6283325" cy="889000"/>
          </a:xfrm>
        </p:spPr>
        <p:txBody>
          <a:bodyPr/>
          <a:lstStyle/>
          <a:p>
            <a:r>
              <a:rPr lang="en-US" altLang="de-DE"/>
              <a:t>Content of  the Lecture</a:t>
            </a:r>
          </a:p>
        </p:txBody>
      </p:sp>
      <p:sp>
        <p:nvSpPr>
          <p:cNvPr id="20483" name="Inhaltsplatzhalter 2">
            <a:extLst>
              <a:ext uri="{FF2B5EF4-FFF2-40B4-BE49-F238E27FC236}">
                <a16:creationId xmlns:a16="http://schemas.microsoft.com/office/drawing/2014/main" id="{82FFDC42-9319-4417-8AA8-0A98B24DDDA5}"/>
              </a:ext>
            </a:extLst>
          </p:cNvPr>
          <p:cNvSpPr>
            <a:spLocks noGrp="1"/>
          </p:cNvSpPr>
          <p:nvPr>
            <p:ph idx="1"/>
          </p:nvPr>
        </p:nvSpPr>
        <p:spPr>
          <a:xfrm>
            <a:off x="1798638" y="1589088"/>
            <a:ext cx="7105650" cy="4797425"/>
          </a:xfrm>
        </p:spPr>
        <p:txBody>
          <a:bodyPr/>
          <a:lstStyle/>
          <a:p>
            <a:pPr>
              <a:spcBef>
                <a:spcPts val="1800"/>
              </a:spcBef>
            </a:pPr>
            <a:endParaRPr lang="en-US" altLang="de-DE" sz="2000">
              <a:latin typeface="Arial" panose="020B0604020202020204" pitchFamily="34" charset="0"/>
              <a:cs typeface="Arial" panose="020B0604020202020204" pitchFamily="34" charset="0"/>
            </a:endParaRPr>
          </a:p>
          <a:p>
            <a:pPr>
              <a:spcBef>
                <a:spcPts val="1800"/>
              </a:spcBef>
            </a:pPr>
            <a:r>
              <a:rPr lang="en-US" altLang="de-DE" sz="2000">
                <a:latin typeface="Arial" panose="020B0604020202020204" pitchFamily="34" charset="0"/>
                <a:cs typeface="Arial" panose="020B0604020202020204" pitchFamily="34" charset="0"/>
              </a:rPr>
              <a:t>External costs </a:t>
            </a:r>
          </a:p>
          <a:p>
            <a:pPr>
              <a:spcBef>
                <a:spcPts val="1800"/>
              </a:spcBef>
            </a:pPr>
            <a:r>
              <a:rPr lang="en-US" altLang="de-DE" sz="2000">
                <a:latin typeface="Arial" panose="020B0604020202020204" pitchFamily="34" charset="0"/>
                <a:cs typeface="Arial" panose="020B0604020202020204" pitchFamily="34" charset="0"/>
              </a:rPr>
              <a:t>Quantification of external costs</a:t>
            </a:r>
          </a:p>
          <a:p>
            <a:pPr>
              <a:spcBef>
                <a:spcPts val="1800"/>
              </a:spcBef>
            </a:pPr>
            <a:r>
              <a:rPr lang="en-US" altLang="de-DE" sz="2000" b="1">
                <a:latin typeface="Arial" panose="020B0604020202020204" pitchFamily="34" charset="0"/>
                <a:cs typeface="Arial" panose="020B0604020202020204" pitchFamily="34" charset="0"/>
              </a:rPr>
              <a:t>Greenhouse gas problem</a:t>
            </a:r>
          </a:p>
          <a:p>
            <a:pPr>
              <a:spcBef>
                <a:spcPts val="1800"/>
              </a:spcBef>
            </a:pPr>
            <a:r>
              <a:rPr lang="en-US" altLang="de-DE" sz="2000">
                <a:latin typeface="Arial" panose="020B0604020202020204" pitchFamily="34" charset="0"/>
                <a:cs typeface="Arial" panose="020B0604020202020204" pitchFamily="34" charset="0"/>
              </a:rPr>
              <a:t>European Cap-and-Trade system</a:t>
            </a:r>
          </a:p>
          <a:p>
            <a:pPr>
              <a:spcBef>
                <a:spcPts val="1200"/>
              </a:spcBef>
            </a:pPr>
            <a:endParaRPr lang="en-US" altLang="de-DE" sz="2000">
              <a:latin typeface="Arial" panose="020B0604020202020204" pitchFamily="34" charset="0"/>
              <a:cs typeface="Arial" panose="020B0604020202020204" pitchFamily="34" charset="0"/>
            </a:endParaRPr>
          </a:p>
          <a:p>
            <a:pPr>
              <a:spcBef>
                <a:spcPts val="1200"/>
              </a:spcBef>
            </a:pPr>
            <a:endParaRPr lang="en-US" altLang="de-DE" sz="2000">
              <a:latin typeface="Arial" panose="020B0604020202020204" pitchFamily="34" charset="0"/>
              <a:cs typeface="Arial" panose="020B0604020202020204" pitchFamily="34" charset="0"/>
            </a:endParaRPr>
          </a:p>
        </p:txBody>
      </p:sp>
    </p:spTree>
  </p:cSld>
  <p:clrMapOvr>
    <a:masterClrMapping/>
  </p:clrMapOvr>
  <p:transition>
    <p:random/>
  </p:transition>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6" name="Titel 1">
            <a:extLst>
              <a:ext uri="{FF2B5EF4-FFF2-40B4-BE49-F238E27FC236}">
                <a16:creationId xmlns:a16="http://schemas.microsoft.com/office/drawing/2014/main" id="{B2B52448-4211-4EE9-938A-EC0FA94B5539}"/>
              </a:ext>
            </a:extLst>
          </p:cNvPr>
          <p:cNvSpPr>
            <a:spLocks noGrp="1"/>
          </p:cNvSpPr>
          <p:nvPr>
            <p:ph type="title"/>
          </p:nvPr>
        </p:nvSpPr>
        <p:spPr>
          <a:xfrm>
            <a:off x="778552" y="692696"/>
            <a:ext cx="6473825" cy="1116013"/>
          </a:xfrm>
        </p:spPr>
        <p:txBody>
          <a:bodyPr/>
          <a:lstStyle/>
          <a:p>
            <a:r>
              <a:rPr lang="en-US" altLang="de-DE" dirty="0"/>
              <a:t>The Greenhouse Gas Problem</a:t>
            </a:r>
            <a:br>
              <a:rPr lang="en-US" altLang="de-DE" sz="1800" dirty="0"/>
            </a:br>
            <a:r>
              <a:rPr lang="en-US" altLang="de-DE" sz="1800" dirty="0"/>
              <a:t>[Data Source IPCC 1990; 2014]</a:t>
            </a:r>
          </a:p>
        </p:txBody>
      </p:sp>
      <p:graphicFrame>
        <p:nvGraphicFramePr>
          <p:cNvPr id="4" name="Tabelle 3">
            <a:extLst>
              <a:ext uri="{FF2B5EF4-FFF2-40B4-BE49-F238E27FC236}">
                <a16:creationId xmlns:a16="http://schemas.microsoft.com/office/drawing/2014/main" id="{18C1FBD9-9DB1-4053-92F5-84BA9EB1F9FF}"/>
              </a:ext>
            </a:extLst>
          </p:cNvPr>
          <p:cNvGraphicFramePr>
            <a:graphicFrameLocks noGrp="1"/>
          </p:cNvGraphicFramePr>
          <p:nvPr/>
        </p:nvGraphicFramePr>
        <p:xfrm>
          <a:off x="747713" y="1982788"/>
          <a:ext cx="8075612" cy="2814634"/>
        </p:xfrm>
        <a:graphic>
          <a:graphicData uri="http://schemas.openxmlformats.org/drawingml/2006/table">
            <a:tbl>
              <a:tblPr/>
              <a:tblGrid>
                <a:gridCol w="4109060">
                  <a:extLst>
                    <a:ext uri="{9D8B030D-6E8A-4147-A177-3AD203B41FA5}">
                      <a16:colId xmlns:a16="http://schemas.microsoft.com/office/drawing/2014/main" val="20000"/>
                    </a:ext>
                  </a:extLst>
                </a:gridCol>
                <a:gridCol w="1402866">
                  <a:extLst>
                    <a:ext uri="{9D8B030D-6E8A-4147-A177-3AD203B41FA5}">
                      <a16:colId xmlns:a16="http://schemas.microsoft.com/office/drawing/2014/main" val="20001"/>
                    </a:ext>
                  </a:extLst>
                </a:gridCol>
                <a:gridCol w="1281843">
                  <a:extLst>
                    <a:ext uri="{9D8B030D-6E8A-4147-A177-3AD203B41FA5}">
                      <a16:colId xmlns:a16="http://schemas.microsoft.com/office/drawing/2014/main" val="20002"/>
                    </a:ext>
                  </a:extLst>
                </a:gridCol>
                <a:gridCol w="1281843">
                  <a:extLst>
                    <a:ext uri="{9D8B030D-6E8A-4147-A177-3AD203B41FA5}">
                      <a16:colId xmlns:a16="http://schemas.microsoft.com/office/drawing/2014/main" val="20003"/>
                    </a:ext>
                  </a:extLst>
                </a:gridCol>
              </a:tblGrid>
              <a:tr h="703660">
                <a:tc>
                  <a:txBody>
                    <a:bodyPr/>
                    <a:lstStyle/>
                    <a:p>
                      <a:pPr algn="just" hangingPunct="0">
                        <a:spcAft>
                          <a:spcPts val="0"/>
                        </a:spcAft>
                      </a:pPr>
                      <a:endParaRPr lang="en-US" sz="2000" dirty="0">
                        <a:latin typeface="Calibri" pitchFamily="34" charset="0"/>
                        <a:ea typeface="Times New Roman"/>
                        <a:cs typeface="Times New Roman"/>
                      </a:endParaRPr>
                    </a:p>
                  </a:txBody>
                  <a:tcPr marL="38102" marR="38102" marT="0" marB="0" anchor="ctr">
                    <a:lnL>
                      <a:noFill/>
                    </a:lnL>
                    <a:lnR>
                      <a:noFill/>
                    </a:lnR>
                    <a:lnT w="190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hangingPunct="0">
                        <a:spcAft>
                          <a:spcPts val="0"/>
                        </a:spcAft>
                      </a:pPr>
                      <a:r>
                        <a:rPr lang="en-US" sz="2000">
                          <a:latin typeface="Calibri" pitchFamily="34" charset="0"/>
                          <a:ea typeface="Times New Roman"/>
                          <a:cs typeface="Times New Roman"/>
                        </a:rPr>
                        <a:t>Carbon dioxide CO</a:t>
                      </a:r>
                      <a:r>
                        <a:rPr lang="en-US" sz="2000" baseline="-25000">
                          <a:latin typeface="Calibri" pitchFamily="34" charset="0"/>
                          <a:ea typeface="Times New Roman"/>
                          <a:cs typeface="Times New Roman"/>
                        </a:rPr>
                        <a:t>2</a:t>
                      </a:r>
                      <a:endParaRPr lang="en-US" sz="2000">
                        <a:latin typeface="Calibri" pitchFamily="34" charset="0"/>
                        <a:ea typeface="Times New Roman"/>
                        <a:cs typeface="Times New Roman"/>
                      </a:endParaRPr>
                    </a:p>
                  </a:txBody>
                  <a:tcPr marL="38102" marR="38102" marT="0" marB="0" anchor="ctr">
                    <a:lnL>
                      <a:noFill/>
                    </a:lnL>
                    <a:lnR>
                      <a:noFill/>
                    </a:lnR>
                    <a:lnT w="190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hangingPunct="0">
                        <a:spcAft>
                          <a:spcPts val="0"/>
                        </a:spcAft>
                      </a:pPr>
                      <a:r>
                        <a:rPr lang="en-US" sz="2000">
                          <a:latin typeface="Calibri" pitchFamily="34" charset="0"/>
                          <a:ea typeface="Times New Roman"/>
                          <a:cs typeface="Times New Roman"/>
                        </a:rPr>
                        <a:t>Methane CH</a:t>
                      </a:r>
                      <a:r>
                        <a:rPr lang="en-US" sz="2000" baseline="-25000">
                          <a:latin typeface="Calibri" pitchFamily="34" charset="0"/>
                          <a:ea typeface="Times New Roman"/>
                          <a:cs typeface="Times New Roman"/>
                        </a:rPr>
                        <a:t>4</a:t>
                      </a:r>
                      <a:endParaRPr lang="en-US" sz="2000">
                        <a:latin typeface="Calibri" pitchFamily="34" charset="0"/>
                        <a:ea typeface="Times New Roman"/>
                        <a:cs typeface="Times New Roman"/>
                      </a:endParaRPr>
                    </a:p>
                  </a:txBody>
                  <a:tcPr marL="38102" marR="38102" marT="0" marB="0" anchor="ctr">
                    <a:lnL>
                      <a:noFill/>
                    </a:lnL>
                    <a:lnR>
                      <a:noFill/>
                    </a:lnR>
                    <a:lnT w="190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hangingPunct="0">
                        <a:spcAft>
                          <a:spcPts val="0"/>
                        </a:spcAft>
                      </a:pPr>
                      <a:r>
                        <a:rPr lang="en-US" sz="2000">
                          <a:latin typeface="Calibri" pitchFamily="34" charset="0"/>
                          <a:ea typeface="Times New Roman"/>
                          <a:cs typeface="Times New Roman"/>
                        </a:rPr>
                        <a:t>Nitrous oxide N</a:t>
                      </a:r>
                      <a:r>
                        <a:rPr lang="en-US" sz="2000" baseline="-25000">
                          <a:latin typeface="Calibri" pitchFamily="34" charset="0"/>
                          <a:ea typeface="Times New Roman"/>
                          <a:cs typeface="Times New Roman"/>
                        </a:rPr>
                        <a:t>2</a:t>
                      </a:r>
                      <a:r>
                        <a:rPr lang="en-US" sz="2000">
                          <a:latin typeface="Calibri" pitchFamily="34" charset="0"/>
                          <a:ea typeface="Times New Roman"/>
                          <a:cs typeface="Times New Roman"/>
                        </a:rPr>
                        <a:t>O</a:t>
                      </a:r>
                    </a:p>
                  </a:txBody>
                  <a:tcPr marL="38102" marR="38102" marT="0" marB="0" anchor="ctr">
                    <a:lnL>
                      <a:noFill/>
                    </a:lnL>
                    <a:lnR>
                      <a:noFill/>
                    </a:lnR>
                    <a:lnT w="190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0"/>
                  </a:ext>
                </a:extLst>
              </a:tr>
              <a:tr h="351829">
                <a:tc>
                  <a:txBody>
                    <a:bodyPr/>
                    <a:lstStyle/>
                    <a:p>
                      <a:pPr algn="just" hangingPunct="0">
                        <a:spcAft>
                          <a:spcPts val="0"/>
                        </a:spcAft>
                      </a:pPr>
                      <a:r>
                        <a:rPr lang="en-US" sz="2000" dirty="0">
                          <a:latin typeface="Calibri" pitchFamily="34" charset="0"/>
                          <a:ea typeface="Times New Roman"/>
                          <a:cs typeface="Times New Roman"/>
                        </a:rPr>
                        <a:t>Pre industrial concentration [</a:t>
                      </a:r>
                      <a:r>
                        <a:rPr lang="en-US" sz="2000" dirty="0" err="1">
                          <a:latin typeface="Calibri" pitchFamily="34" charset="0"/>
                          <a:ea typeface="Times New Roman"/>
                          <a:cs typeface="Times New Roman"/>
                        </a:rPr>
                        <a:t>ppmv</a:t>
                      </a:r>
                      <a:r>
                        <a:rPr lang="en-US" sz="2000" dirty="0">
                          <a:latin typeface="Calibri" pitchFamily="34" charset="0"/>
                          <a:ea typeface="Times New Roman"/>
                          <a:cs typeface="Times New Roman"/>
                        </a:rPr>
                        <a:t>]</a:t>
                      </a:r>
                    </a:p>
                  </a:txBody>
                  <a:tcPr marL="38102" marR="38102" marT="0" marB="0" anchor="ctr">
                    <a:lnL>
                      <a:noFill/>
                    </a:lnL>
                    <a:lnR>
                      <a:noFill/>
                    </a:lnR>
                    <a:lnT w="12700" cap="flat" cmpd="sng" algn="ctr">
                      <a:solidFill>
                        <a:srgbClr val="808080"/>
                      </a:solidFill>
                      <a:prstDash val="solid"/>
                      <a:round/>
                      <a:headEnd type="none" w="med" len="med"/>
                      <a:tailEnd type="none" w="med" len="med"/>
                    </a:lnT>
                    <a:lnB>
                      <a:noFill/>
                    </a:lnB>
                  </a:tcPr>
                </a:tc>
                <a:tc>
                  <a:txBody>
                    <a:bodyPr/>
                    <a:lstStyle/>
                    <a:p>
                      <a:pPr algn="ctr" hangingPunct="0">
                        <a:spcAft>
                          <a:spcPts val="0"/>
                        </a:spcAft>
                      </a:pPr>
                      <a:r>
                        <a:rPr lang="en-US" sz="2000">
                          <a:latin typeface="Calibri" pitchFamily="34" charset="0"/>
                          <a:ea typeface="Times New Roman"/>
                          <a:cs typeface="Times New Roman"/>
                        </a:rPr>
                        <a:t>280</a:t>
                      </a:r>
                    </a:p>
                  </a:txBody>
                  <a:tcPr marL="38102" marR="38102" marT="0" marB="0" anchor="ctr">
                    <a:lnL>
                      <a:noFill/>
                    </a:lnL>
                    <a:lnR>
                      <a:noFill/>
                    </a:lnR>
                    <a:lnT w="12700" cap="flat" cmpd="sng" algn="ctr">
                      <a:solidFill>
                        <a:srgbClr val="808080"/>
                      </a:solidFill>
                      <a:prstDash val="solid"/>
                      <a:round/>
                      <a:headEnd type="none" w="med" len="med"/>
                      <a:tailEnd type="none" w="med" len="med"/>
                    </a:lnT>
                    <a:lnB>
                      <a:noFill/>
                    </a:lnB>
                  </a:tcPr>
                </a:tc>
                <a:tc>
                  <a:txBody>
                    <a:bodyPr/>
                    <a:lstStyle/>
                    <a:p>
                      <a:pPr algn="ctr" hangingPunct="0">
                        <a:spcAft>
                          <a:spcPts val="0"/>
                        </a:spcAft>
                      </a:pPr>
                      <a:r>
                        <a:rPr lang="en-US" sz="2000">
                          <a:latin typeface="Calibri" pitchFamily="34" charset="0"/>
                          <a:ea typeface="Times New Roman"/>
                          <a:cs typeface="Times New Roman"/>
                        </a:rPr>
                        <a:t>0.7–0.8</a:t>
                      </a:r>
                    </a:p>
                  </a:txBody>
                  <a:tcPr marL="38102" marR="38102" marT="0" marB="0" anchor="ctr">
                    <a:lnL>
                      <a:noFill/>
                    </a:lnL>
                    <a:lnR>
                      <a:noFill/>
                    </a:lnR>
                    <a:lnT w="12700" cap="flat" cmpd="sng" algn="ctr">
                      <a:solidFill>
                        <a:srgbClr val="808080"/>
                      </a:solidFill>
                      <a:prstDash val="solid"/>
                      <a:round/>
                      <a:headEnd type="none" w="med" len="med"/>
                      <a:tailEnd type="none" w="med" len="med"/>
                    </a:lnT>
                    <a:lnB>
                      <a:noFill/>
                    </a:lnB>
                  </a:tcPr>
                </a:tc>
                <a:tc>
                  <a:txBody>
                    <a:bodyPr/>
                    <a:lstStyle/>
                    <a:p>
                      <a:pPr algn="ctr" hangingPunct="0">
                        <a:spcAft>
                          <a:spcPts val="0"/>
                        </a:spcAft>
                      </a:pPr>
                      <a:r>
                        <a:rPr lang="en-US" sz="2000">
                          <a:latin typeface="Calibri" pitchFamily="34" charset="0"/>
                          <a:ea typeface="Times New Roman"/>
                          <a:cs typeface="Times New Roman"/>
                        </a:rPr>
                        <a:t>0.23</a:t>
                      </a:r>
                    </a:p>
                  </a:txBody>
                  <a:tcPr marL="38102" marR="38102" marT="0" marB="0" anchor="ctr">
                    <a:lnL>
                      <a:noFill/>
                    </a:lnL>
                    <a:lnR>
                      <a:noFill/>
                    </a:lnR>
                    <a:lnT w="12700" cap="flat" cmpd="sng" algn="ctr">
                      <a:solidFill>
                        <a:srgbClr val="808080"/>
                      </a:solidFill>
                      <a:prstDash val="solid"/>
                      <a:round/>
                      <a:headEnd type="none" w="med" len="med"/>
                      <a:tailEnd type="none" w="med" len="med"/>
                    </a:lnT>
                    <a:lnB>
                      <a:noFill/>
                    </a:lnB>
                  </a:tcPr>
                </a:tc>
                <a:extLst>
                  <a:ext uri="{0D108BD9-81ED-4DB2-BD59-A6C34878D82A}">
                    <a16:rowId xmlns:a16="http://schemas.microsoft.com/office/drawing/2014/main" val="10001"/>
                  </a:ext>
                </a:extLst>
              </a:tr>
              <a:tr h="351829">
                <a:tc>
                  <a:txBody>
                    <a:bodyPr/>
                    <a:lstStyle/>
                    <a:p>
                      <a:pPr algn="just" hangingPunct="0">
                        <a:spcAft>
                          <a:spcPts val="0"/>
                        </a:spcAft>
                      </a:pPr>
                      <a:r>
                        <a:rPr lang="en-US" sz="2000" dirty="0">
                          <a:latin typeface="Calibri" pitchFamily="34" charset="0"/>
                          <a:ea typeface="Times New Roman"/>
                          <a:cs typeface="Times New Roman"/>
                        </a:rPr>
                        <a:t>Average atmospheric lifetime [years]</a:t>
                      </a:r>
                    </a:p>
                  </a:txBody>
                  <a:tcPr marL="38102" marR="38102" marT="0" marB="0" anchor="ctr">
                    <a:lnL>
                      <a:noFill/>
                    </a:lnL>
                    <a:lnR>
                      <a:noFill/>
                    </a:lnR>
                    <a:lnT>
                      <a:noFill/>
                    </a:lnT>
                    <a:lnB>
                      <a:noFill/>
                    </a:lnB>
                  </a:tcPr>
                </a:tc>
                <a:tc>
                  <a:txBody>
                    <a:bodyPr/>
                    <a:lstStyle/>
                    <a:p>
                      <a:pPr algn="ctr" hangingPunct="0">
                        <a:spcAft>
                          <a:spcPts val="0"/>
                        </a:spcAft>
                      </a:pPr>
                      <a:r>
                        <a:rPr lang="en-US" sz="2000">
                          <a:latin typeface="Calibri" pitchFamily="34" charset="0"/>
                          <a:ea typeface="Times New Roman"/>
                          <a:cs typeface="Times New Roman"/>
                        </a:rPr>
                        <a:t>5–200</a:t>
                      </a:r>
                    </a:p>
                  </a:txBody>
                  <a:tcPr marL="38102" marR="38102" marT="0" marB="0" anchor="ctr">
                    <a:lnL>
                      <a:noFill/>
                    </a:lnL>
                    <a:lnR>
                      <a:noFill/>
                    </a:lnR>
                    <a:lnT>
                      <a:noFill/>
                    </a:lnT>
                    <a:lnB>
                      <a:noFill/>
                    </a:lnB>
                  </a:tcPr>
                </a:tc>
                <a:tc>
                  <a:txBody>
                    <a:bodyPr/>
                    <a:lstStyle/>
                    <a:p>
                      <a:pPr algn="ctr" hangingPunct="0">
                        <a:spcAft>
                          <a:spcPts val="0"/>
                        </a:spcAft>
                      </a:pPr>
                      <a:r>
                        <a:rPr lang="en-US" sz="2000">
                          <a:latin typeface="Calibri" pitchFamily="34" charset="0"/>
                          <a:ea typeface="Times New Roman"/>
                          <a:cs typeface="Times New Roman"/>
                        </a:rPr>
                        <a:t>9-15</a:t>
                      </a:r>
                    </a:p>
                  </a:txBody>
                  <a:tcPr marL="38102" marR="38102" marT="0" marB="0" anchor="ctr">
                    <a:lnL>
                      <a:noFill/>
                    </a:lnL>
                    <a:lnR>
                      <a:noFill/>
                    </a:lnR>
                    <a:lnT>
                      <a:noFill/>
                    </a:lnT>
                    <a:lnB>
                      <a:noFill/>
                    </a:lnB>
                  </a:tcPr>
                </a:tc>
                <a:tc>
                  <a:txBody>
                    <a:bodyPr/>
                    <a:lstStyle/>
                    <a:p>
                      <a:pPr algn="ctr" hangingPunct="0">
                        <a:spcAft>
                          <a:spcPts val="0"/>
                        </a:spcAft>
                      </a:pPr>
                      <a:r>
                        <a:rPr lang="en-US" sz="2000">
                          <a:latin typeface="Calibri" pitchFamily="34" charset="0"/>
                          <a:ea typeface="Times New Roman"/>
                          <a:cs typeface="Times New Roman"/>
                        </a:rPr>
                        <a:t>120</a:t>
                      </a:r>
                    </a:p>
                  </a:txBody>
                  <a:tcPr marL="38102" marR="38102" marT="0" marB="0" anchor="ctr">
                    <a:lnL>
                      <a:noFill/>
                    </a:lnL>
                    <a:lnR>
                      <a:noFill/>
                    </a:lnR>
                    <a:lnT>
                      <a:noFill/>
                    </a:lnT>
                    <a:lnB>
                      <a:noFill/>
                    </a:lnB>
                  </a:tcPr>
                </a:tc>
                <a:extLst>
                  <a:ext uri="{0D108BD9-81ED-4DB2-BD59-A6C34878D82A}">
                    <a16:rowId xmlns:a16="http://schemas.microsoft.com/office/drawing/2014/main" val="10002"/>
                  </a:ext>
                </a:extLst>
              </a:tr>
              <a:tr h="351829">
                <a:tc>
                  <a:txBody>
                    <a:bodyPr/>
                    <a:lstStyle/>
                    <a:p>
                      <a:pPr algn="just" hangingPunct="0">
                        <a:spcAft>
                          <a:spcPts val="0"/>
                        </a:spcAft>
                      </a:pPr>
                      <a:r>
                        <a:rPr lang="en-US" sz="2000" dirty="0">
                          <a:latin typeface="Calibri" pitchFamily="34" charset="0"/>
                          <a:ea typeface="Times New Roman"/>
                          <a:cs typeface="Times New Roman"/>
                        </a:rPr>
                        <a:t>Global warming potential in 20 years </a:t>
                      </a:r>
                    </a:p>
                  </a:txBody>
                  <a:tcPr marL="38102" marR="38102" marT="0" marB="0" anchor="ctr">
                    <a:lnL>
                      <a:noFill/>
                    </a:lnL>
                    <a:lnR>
                      <a:noFill/>
                    </a:lnR>
                    <a:lnT>
                      <a:noFill/>
                    </a:lnT>
                    <a:lnB>
                      <a:noFill/>
                    </a:lnB>
                  </a:tcPr>
                </a:tc>
                <a:tc>
                  <a:txBody>
                    <a:bodyPr/>
                    <a:lstStyle/>
                    <a:p>
                      <a:pPr algn="ctr" hangingPunct="0">
                        <a:spcAft>
                          <a:spcPts val="0"/>
                        </a:spcAft>
                      </a:pPr>
                      <a:r>
                        <a:rPr lang="en-US" sz="2000" dirty="0">
                          <a:latin typeface="Calibri" pitchFamily="34" charset="0"/>
                          <a:ea typeface="Times New Roman"/>
                          <a:cs typeface="Times New Roman"/>
                        </a:rPr>
                        <a:t>1</a:t>
                      </a:r>
                    </a:p>
                  </a:txBody>
                  <a:tcPr marL="38102" marR="38102" marT="0" marB="0" anchor="ctr">
                    <a:lnL>
                      <a:noFill/>
                    </a:lnL>
                    <a:lnR>
                      <a:noFill/>
                    </a:lnR>
                    <a:lnT>
                      <a:noFill/>
                    </a:lnT>
                    <a:lnB>
                      <a:noFill/>
                    </a:lnB>
                  </a:tcPr>
                </a:tc>
                <a:tc>
                  <a:txBody>
                    <a:bodyPr/>
                    <a:lstStyle/>
                    <a:p>
                      <a:pPr algn="ctr" hangingPunct="0">
                        <a:spcAft>
                          <a:spcPts val="0"/>
                        </a:spcAft>
                      </a:pPr>
                      <a:r>
                        <a:rPr lang="en-US" sz="2000">
                          <a:latin typeface="Calibri" pitchFamily="34" charset="0"/>
                          <a:ea typeface="Times New Roman"/>
                          <a:cs typeface="Times New Roman"/>
                        </a:rPr>
                        <a:t>72</a:t>
                      </a:r>
                    </a:p>
                  </a:txBody>
                  <a:tcPr marL="38102" marR="38102" marT="0" marB="0" anchor="ctr">
                    <a:lnL>
                      <a:noFill/>
                    </a:lnL>
                    <a:lnR>
                      <a:noFill/>
                    </a:lnR>
                    <a:lnT>
                      <a:noFill/>
                    </a:lnT>
                    <a:lnB>
                      <a:noFill/>
                    </a:lnB>
                  </a:tcPr>
                </a:tc>
                <a:tc>
                  <a:txBody>
                    <a:bodyPr/>
                    <a:lstStyle/>
                    <a:p>
                      <a:pPr algn="ctr" hangingPunct="0">
                        <a:spcAft>
                          <a:spcPts val="0"/>
                        </a:spcAft>
                      </a:pPr>
                      <a:r>
                        <a:rPr lang="en-US" sz="2000">
                          <a:latin typeface="Calibri" pitchFamily="34" charset="0"/>
                          <a:ea typeface="Times New Roman"/>
                          <a:cs typeface="Times New Roman"/>
                        </a:rPr>
                        <a:t>289</a:t>
                      </a:r>
                    </a:p>
                  </a:txBody>
                  <a:tcPr marL="38102" marR="38102" marT="0" marB="0" anchor="ctr">
                    <a:lnL>
                      <a:noFill/>
                    </a:lnL>
                    <a:lnR>
                      <a:noFill/>
                    </a:lnR>
                    <a:lnT>
                      <a:noFill/>
                    </a:lnT>
                    <a:lnB>
                      <a:noFill/>
                    </a:lnB>
                  </a:tcPr>
                </a:tc>
                <a:extLst>
                  <a:ext uri="{0D108BD9-81ED-4DB2-BD59-A6C34878D82A}">
                    <a16:rowId xmlns:a16="http://schemas.microsoft.com/office/drawing/2014/main" val="10003"/>
                  </a:ext>
                </a:extLst>
              </a:tr>
              <a:tr h="351829">
                <a:tc>
                  <a:txBody>
                    <a:bodyPr/>
                    <a:lstStyle/>
                    <a:p>
                      <a:pPr algn="just" hangingPunct="0">
                        <a:spcAft>
                          <a:spcPts val="0"/>
                        </a:spcAft>
                      </a:pPr>
                      <a:r>
                        <a:rPr lang="en-US" sz="2000">
                          <a:latin typeface="Calibri" pitchFamily="34" charset="0"/>
                          <a:ea typeface="Times New Roman"/>
                          <a:cs typeface="Times New Roman"/>
                        </a:rPr>
                        <a:t>Global warming potential in 100 years </a:t>
                      </a:r>
                    </a:p>
                  </a:txBody>
                  <a:tcPr marL="38102" marR="38102" marT="0" marB="0" anchor="ctr">
                    <a:lnL>
                      <a:noFill/>
                    </a:lnL>
                    <a:lnR>
                      <a:noFill/>
                    </a:lnR>
                    <a:lnT>
                      <a:noFill/>
                    </a:lnT>
                    <a:lnB>
                      <a:noFill/>
                    </a:lnB>
                  </a:tcPr>
                </a:tc>
                <a:tc>
                  <a:txBody>
                    <a:bodyPr/>
                    <a:lstStyle/>
                    <a:p>
                      <a:pPr algn="ctr" hangingPunct="0">
                        <a:spcAft>
                          <a:spcPts val="0"/>
                        </a:spcAft>
                      </a:pPr>
                      <a:r>
                        <a:rPr lang="en-US" sz="2000" dirty="0">
                          <a:latin typeface="Calibri" pitchFamily="34" charset="0"/>
                          <a:ea typeface="Times New Roman"/>
                          <a:cs typeface="Times New Roman"/>
                        </a:rPr>
                        <a:t>1</a:t>
                      </a:r>
                    </a:p>
                  </a:txBody>
                  <a:tcPr marL="38102" marR="38102" marT="0" marB="0" anchor="ctr">
                    <a:lnL>
                      <a:noFill/>
                    </a:lnL>
                    <a:lnR>
                      <a:noFill/>
                    </a:lnR>
                    <a:lnT>
                      <a:noFill/>
                    </a:lnT>
                    <a:lnB>
                      <a:noFill/>
                    </a:lnB>
                  </a:tcPr>
                </a:tc>
                <a:tc>
                  <a:txBody>
                    <a:bodyPr/>
                    <a:lstStyle/>
                    <a:p>
                      <a:pPr algn="ctr" hangingPunct="0">
                        <a:spcAft>
                          <a:spcPts val="0"/>
                        </a:spcAft>
                      </a:pPr>
                      <a:r>
                        <a:rPr lang="en-US" sz="2000" dirty="0">
                          <a:latin typeface="Calibri" pitchFamily="34" charset="0"/>
                          <a:ea typeface="Times New Roman"/>
                          <a:cs typeface="Times New Roman"/>
                        </a:rPr>
                        <a:t>25</a:t>
                      </a:r>
                    </a:p>
                  </a:txBody>
                  <a:tcPr marL="38102" marR="38102" marT="0" marB="0" anchor="ctr">
                    <a:lnL>
                      <a:noFill/>
                    </a:lnL>
                    <a:lnR>
                      <a:noFill/>
                    </a:lnR>
                    <a:lnT>
                      <a:noFill/>
                    </a:lnT>
                    <a:lnB>
                      <a:noFill/>
                    </a:lnB>
                  </a:tcPr>
                </a:tc>
                <a:tc>
                  <a:txBody>
                    <a:bodyPr/>
                    <a:lstStyle/>
                    <a:p>
                      <a:pPr algn="ctr" hangingPunct="0">
                        <a:spcAft>
                          <a:spcPts val="0"/>
                        </a:spcAft>
                      </a:pPr>
                      <a:r>
                        <a:rPr lang="en-US" sz="2000">
                          <a:latin typeface="Calibri" pitchFamily="34" charset="0"/>
                          <a:ea typeface="Times New Roman"/>
                          <a:cs typeface="Times New Roman"/>
                        </a:rPr>
                        <a:t>298</a:t>
                      </a:r>
                    </a:p>
                  </a:txBody>
                  <a:tcPr marL="38102" marR="38102" marT="0" marB="0" anchor="ctr">
                    <a:lnL>
                      <a:noFill/>
                    </a:lnL>
                    <a:lnR>
                      <a:noFill/>
                    </a:lnR>
                    <a:lnT>
                      <a:noFill/>
                    </a:lnT>
                    <a:lnB>
                      <a:noFill/>
                    </a:lnB>
                  </a:tcPr>
                </a:tc>
                <a:extLst>
                  <a:ext uri="{0D108BD9-81ED-4DB2-BD59-A6C34878D82A}">
                    <a16:rowId xmlns:a16="http://schemas.microsoft.com/office/drawing/2014/main" val="10004"/>
                  </a:ext>
                </a:extLst>
              </a:tr>
              <a:tr h="351829">
                <a:tc>
                  <a:txBody>
                    <a:bodyPr/>
                    <a:lstStyle/>
                    <a:p>
                      <a:pPr algn="just" hangingPunct="0">
                        <a:spcAft>
                          <a:spcPts val="0"/>
                        </a:spcAft>
                      </a:pPr>
                      <a:r>
                        <a:rPr lang="en-US" sz="2000">
                          <a:latin typeface="Calibri" pitchFamily="34" charset="0"/>
                          <a:ea typeface="Times New Roman"/>
                          <a:cs typeface="Times New Roman"/>
                        </a:rPr>
                        <a:t>Contribution to the GHG problem [%]</a:t>
                      </a:r>
                    </a:p>
                  </a:txBody>
                  <a:tcPr marL="38102" marR="38102" marT="0" marB="0" anchor="ctr">
                    <a:lnL>
                      <a:noFill/>
                    </a:lnL>
                    <a:lnR>
                      <a:noFill/>
                    </a:lnR>
                    <a:lnT>
                      <a:noFill/>
                    </a:lnT>
                    <a:lnB>
                      <a:noFill/>
                    </a:lnB>
                  </a:tcPr>
                </a:tc>
                <a:tc>
                  <a:txBody>
                    <a:bodyPr/>
                    <a:lstStyle/>
                    <a:p>
                      <a:pPr algn="ctr" hangingPunct="0">
                        <a:spcAft>
                          <a:spcPts val="0"/>
                        </a:spcAft>
                      </a:pPr>
                      <a:r>
                        <a:rPr lang="en-US" sz="2000">
                          <a:latin typeface="Calibri" pitchFamily="34" charset="0"/>
                          <a:ea typeface="Times New Roman"/>
                          <a:cs typeface="Times New Roman"/>
                        </a:rPr>
                        <a:t>77</a:t>
                      </a:r>
                    </a:p>
                  </a:txBody>
                  <a:tcPr marL="38102" marR="38102" marT="0" marB="0" anchor="ctr">
                    <a:lnL>
                      <a:noFill/>
                    </a:lnL>
                    <a:lnR>
                      <a:noFill/>
                    </a:lnR>
                    <a:lnT>
                      <a:noFill/>
                    </a:lnT>
                    <a:lnB>
                      <a:noFill/>
                    </a:lnB>
                  </a:tcPr>
                </a:tc>
                <a:tc>
                  <a:txBody>
                    <a:bodyPr/>
                    <a:lstStyle/>
                    <a:p>
                      <a:pPr algn="ctr" hangingPunct="0">
                        <a:spcAft>
                          <a:spcPts val="0"/>
                        </a:spcAft>
                      </a:pPr>
                      <a:r>
                        <a:rPr lang="en-US" sz="2000" dirty="0">
                          <a:latin typeface="Calibri" pitchFamily="34" charset="0"/>
                          <a:ea typeface="Times New Roman"/>
                          <a:cs typeface="Times New Roman"/>
                        </a:rPr>
                        <a:t>14</a:t>
                      </a:r>
                    </a:p>
                  </a:txBody>
                  <a:tcPr marL="38102" marR="38102" marT="0" marB="0" anchor="ctr">
                    <a:lnL>
                      <a:noFill/>
                    </a:lnL>
                    <a:lnR>
                      <a:noFill/>
                    </a:lnR>
                    <a:lnT>
                      <a:noFill/>
                    </a:lnT>
                    <a:lnB>
                      <a:noFill/>
                    </a:lnB>
                  </a:tcPr>
                </a:tc>
                <a:tc>
                  <a:txBody>
                    <a:bodyPr/>
                    <a:lstStyle/>
                    <a:p>
                      <a:pPr algn="ctr" hangingPunct="0">
                        <a:spcAft>
                          <a:spcPts val="0"/>
                        </a:spcAft>
                      </a:pPr>
                      <a:r>
                        <a:rPr lang="en-US" sz="2000">
                          <a:latin typeface="Calibri" pitchFamily="34" charset="0"/>
                          <a:ea typeface="Times New Roman"/>
                          <a:cs typeface="Times New Roman"/>
                        </a:rPr>
                        <a:t>8</a:t>
                      </a:r>
                    </a:p>
                  </a:txBody>
                  <a:tcPr marL="38102" marR="38102" marT="0" marB="0" anchor="ctr">
                    <a:lnL>
                      <a:noFill/>
                    </a:lnL>
                    <a:lnR>
                      <a:noFill/>
                    </a:lnR>
                    <a:lnT>
                      <a:noFill/>
                    </a:lnT>
                    <a:lnB>
                      <a:noFill/>
                    </a:lnB>
                  </a:tcPr>
                </a:tc>
                <a:extLst>
                  <a:ext uri="{0D108BD9-81ED-4DB2-BD59-A6C34878D82A}">
                    <a16:rowId xmlns:a16="http://schemas.microsoft.com/office/drawing/2014/main" val="10005"/>
                  </a:ext>
                </a:extLst>
              </a:tr>
              <a:tr h="351829">
                <a:tc>
                  <a:txBody>
                    <a:bodyPr/>
                    <a:lstStyle/>
                    <a:p>
                      <a:pPr algn="just" hangingPunct="0">
                        <a:spcAft>
                          <a:spcPts val="0"/>
                        </a:spcAft>
                      </a:pPr>
                      <a:r>
                        <a:rPr lang="en-US" sz="2000">
                          <a:latin typeface="Calibri" pitchFamily="34" charset="0"/>
                          <a:ea typeface="Times New Roman"/>
                          <a:cs typeface="Times New Roman"/>
                        </a:rPr>
                        <a:t>Reduction target of the IPCC 1990 [%]</a:t>
                      </a:r>
                    </a:p>
                  </a:txBody>
                  <a:tcPr marL="38102" marR="38102" marT="0" marB="0" anchor="ctr">
                    <a:lnL>
                      <a:noFill/>
                    </a:lnL>
                    <a:lnR>
                      <a:noFill/>
                    </a:lnR>
                    <a:lnT>
                      <a:noFill/>
                    </a:lnT>
                    <a:lnB w="19050" cap="flat" cmpd="sng" algn="ctr">
                      <a:solidFill>
                        <a:srgbClr val="808080"/>
                      </a:solidFill>
                      <a:prstDash val="solid"/>
                      <a:round/>
                      <a:headEnd type="none" w="med" len="med"/>
                      <a:tailEnd type="none" w="med" len="med"/>
                    </a:lnB>
                  </a:tcPr>
                </a:tc>
                <a:tc>
                  <a:txBody>
                    <a:bodyPr/>
                    <a:lstStyle/>
                    <a:p>
                      <a:pPr algn="ctr" hangingPunct="0">
                        <a:spcAft>
                          <a:spcPts val="0"/>
                        </a:spcAft>
                      </a:pPr>
                      <a:r>
                        <a:rPr lang="en-US" sz="2000">
                          <a:latin typeface="Calibri" pitchFamily="34" charset="0"/>
                          <a:ea typeface="Times New Roman"/>
                          <a:cs typeface="Times New Roman"/>
                        </a:rPr>
                        <a:t>60–80</a:t>
                      </a:r>
                    </a:p>
                  </a:txBody>
                  <a:tcPr marL="38102" marR="38102" marT="0" marB="0" anchor="ctr">
                    <a:lnL>
                      <a:noFill/>
                    </a:lnL>
                    <a:lnR>
                      <a:noFill/>
                    </a:lnR>
                    <a:lnT>
                      <a:noFill/>
                    </a:lnT>
                    <a:lnB w="19050" cap="flat" cmpd="sng" algn="ctr">
                      <a:solidFill>
                        <a:srgbClr val="808080"/>
                      </a:solidFill>
                      <a:prstDash val="solid"/>
                      <a:round/>
                      <a:headEnd type="none" w="med" len="med"/>
                      <a:tailEnd type="none" w="med" len="med"/>
                    </a:lnB>
                  </a:tcPr>
                </a:tc>
                <a:tc>
                  <a:txBody>
                    <a:bodyPr/>
                    <a:lstStyle/>
                    <a:p>
                      <a:pPr algn="ctr" hangingPunct="0">
                        <a:spcAft>
                          <a:spcPts val="0"/>
                        </a:spcAft>
                      </a:pPr>
                      <a:r>
                        <a:rPr lang="en-US" sz="2000" dirty="0">
                          <a:latin typeface="Calibri" pitchFamily="34" charset="0"/>
                          <a:ea typeface="Times New Roman"/>
                          <a:cs typeface="Times New Roman"/>
                        </a:rPr>
                        <a:t>15–20</a:t>
                      </a:r>
                    </a:p>
                  </a:txBody>
                  <a:tcPr marL="38102" marR="38102" marT="0" marB="0" anchor="ctr">
                    <a:lnL>
                      <a:noFill/>
                    </a:lnL>
                    <a:lnR>
                      <a:noFill/>
                    </a:lnR>
                    <a:lnT>
                      <a:noFill/>
                    </a:lnT>
                    <a:lnB w="19050" cap="flat" cmpd="sng" algn="ctr">
                      <a:solidFill>
                        <a:srgbClr val="808080"/>
                      </a:solidFill>
                      <a:prstDash val="solid"/>
                      <a:round/>
                      <a:headEnd type="none" w="med" len="med"/>
                      <a:tailEnd type="none" w="med" len="med"/>
                    </a:lnB>
                  </a:tcPr>
                </a:tc>
                <a:tc>
                  <a:txBody>
                    <a:bodyPr/>
                    <a:lstStyle/>
                    <a:p>
                      <a:pPr algn="ctr" hangingPunct="0">
                        <a:spcAft>
                          <a:spcPts val="0"/>
                        </a:spcAft>
                      </a:pPr>
                      <a:r>
                        <a:rPr lang="en-US" sz="2000" dirty="0">
                          <a:latin typeface="Calibri" pitchFamily="34" charset="0"/>
                          <a:ea typeface="Times New Roman"/>
                          <a:cs typeface="Times New Roman"/>
                        </a:rPr>
                        <a:t>70–80</a:t>
                      </a:r>
                    </a:p>
                  </a:txBody>
                  <a:tcPr marL="38102" marR="38102" marT="0" marB="0" anchor="ctr">
                    <a:lnL>
                      <a:noFill/>
                    </a:lnL>
                    <a:lnR>
                      <a:noFill/>
                    </a:lnR>
                    <a:lnT>
                      <a:noFill/>
                    </a:lnT>
                    <a:lnB w="190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cSld>
  <p:clrMapOvr>
    <a:masterClrMapping/>
  </p:clrMapOvr>
  <p:transition>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1">
            <a:extLst>
              <a:ext uri="{FF2B5EF4-FFF2-40B4-BE49-F238E27FC236}">
                <a16:creationId xmlns:a16="http://schemas.microsoft.com/office/drawing/2014/main" id="{477D2CFD-80B8-4FD1-814E-A5656A10DA0F}"/>
              </a:ext>
            </a:extLst>
          </p:cNvPr>
          <p:cNvSpPr>
            <a:spLocks noGrp="1"/>
          </p:cNvSpPr>
          <p:nvPr>
            <p:ph type="title"/>
          </p:nvPr>
        </p:nvSpPr>
        <p:spPr>
          <a:xfrm>
            <a:off x="1984375" y="381000"/>
            <a:ext cx="6473825" cy="889000"/>
          </a:xfrm>
        </p:spPr>
        <p:txBody>
          <a:bodyPr/>
          <a:lstStyle/>
          <a:p>
            <a:r>
              <a:rPr lang="en-US" altLang="en-US"/>
              <a:t>Global CO</a:t>
            </a:r>
            <a:r>
              <a:rPr lang="en-US" altLang="en-US" baseline="-25000"/>
              <a:t>2</a:t>
            </a:r>
            <a:r>
              <a:rPr lang="en-US" altLang="en-US"/>
              <a:t> Emissions</a:t>
            </a:r>
            <a:r>
              <a:rPr lang="en-US" altLang="en-US" sz="1800"/>
              <a:t> [Source: BP 2010]</a:t>
            </a:r>
            <a:endParaRPr lang="en-US" altLang="en-US"/>
          </a:p>
        </p:txBody>
      </p:sp>
      <p:grpSp>
        <p:nvGrpSpPr>
          <p:cNvPr id="22531" name="Gruppieren 26">
            <a:extLst>
              <a:ext uri="{FF2B5EF4-FFF2-40B4-BE49-F238E27FC236}">
                <a16:creationId xmlns:a16="http://schemas.microsoft.com/office/drawing/2014/main" id="{AED79AD3-7F95-4AEF-B0DD-ACDE974A4476}"/>
              </a:ext>
            </a:extLst>
          </p:cNvPr>
          <p:cNvGrpSpPr>
            <a:grpSpLocks/>
          </p:cNvGrpSpPr>
          <p:nvPr/>
        </p:nvGrpSpPr>
        <p:grpSpPr bwMode="auto">
          <a:xfrm>
            <a:off x="1647825" y="1555750"/>
            <a:ext cx="6934200" cy="4714875"/>
            <a:chOff x="1421578" y="975381"/>
            <a:chExt cx="4042597" cy="2289818"/>
          </a:xfrm>
        </p:grpSpPr>
        <p:grpSp>
          <p:nvGrpSpPr>
            <p:cNvPr id="22532" name="Gruppieren 24">
              <a:extLst>
                <a:ext uri="{FF2B5EF4-FFF2-40B4-BE49-F238E27FC236}">
                  <a16:creationId xmlns:a16="http://schemas.microsoft.com/office/drawing/2014/main" id="{AC6CFEA0-2B96-4776-A561-D87EEBE7B9FF}"/>
                </a:ext>
              </a:extLst>
            </p:cNvPr>
            <p:cNvGrpSpPr>
              <a:grpSpLocks/>
            </p:cNvGrpSpPr>
            <p:nvPr/>
          </p:nvGrpSpPr>
          <p:grpSpPr bwMode="auto">
            <a:xfrm>
              <a:off x="1421578" y="975381"/>
              <a:ext cx="4042597" cy="2289818"/>
              <a:chOff x="1421578" y="975382"/>
              <a:chExt cx="4042597" cy="2289606"/>
            </a:xfrm>
          </p:grpSpPr>
          <p:sp>
            <p:nvSpPr>
              <p:cNvPr id="22534" name="Freeform 10">
                <a:extLst>
                  <a:ext uri="{FF2B5EF4-FFF2-40B4-BE49-F238E27FC236}">
                    <a16:creationId xmlns:a16="http://schemas.microsoft.com/office/drawing/2014/main" id="{28D00BBD-509F-4B07-9387-0C82962DDF71}"/>
                  </a:ext>
                </a:extLst>
              </p:cNvPr>
              <p:cNvSpPr>
                <a:spLocks noEditPoints="1"/>
              </p:cNvSpPr>
              <p:nvPr/>
            </p:nvSpPr>
            <p:spPr bwMode="auto">
              <a:xfrm>
                <a:off x="1627375" y="1198542"/>
                <a:ext cx="37951" cy="1838054"/>
              </a:xfrm>
              <a:custGeom>
                <a:avLst/>
                <a:gdLst>
                  <a:gd name="T0" fmla="*/ 0 w 24"/>
                  <a:gd name="T1" fmla="*/ 2147483647 h 1287"/>
                  <a:gd name="T2" fmla="*/ 2147483647 w 24"/>
                  <a:gd name="T3" fmla="*/ 2147483647 h 1287"/>
                  <a:gd name="T4" fmla="*/ 2147483647 w 24"/>
                  <a:gd name="T5" fmla="*/ 2147483647 h 1287"/>
                  <a:gd name="T6" fmla="*/ 0 w 24"/>
                  <a:gd name="T7" fmla="*/ 2147483647 h 1287"/>
                  <a:gd name="T8" fmla="*/ 0 w 24"/>
                  <a:gd name="T9" fmla="*/ 2147483647 h 1287"/>
                  <a:gd name="T10" fmla="*/ 0 w 24"/>
                  <a:gd name="T11" fmla="*/ 2147483647 h 1287"/>
                  <a:gd name="T12" fmla="*/ 2147483647 w 24"/>
                  <a:gd name="T13" fmla="*/ 2147483647 h 1287"/>
                  <a:gd name="T14" fmla="*/ 2147483647 w 24"/>
                  <a:gd name="T15" fmla="*/ 2147483647 h 1287"/>
                  <a:gd name="T16" fmla="*/ 0 w 24"/>
                  <a:gd name="T17" fmla="*/ 2147483647 h 1287"/>
                  <a:gd name="T18" fmla="*/ 0 w 24"/>
                  <a:gd name="T19" fmla="*/ 2147483647 h 1287"/>
                  <a:gd name="T20" fmla="*/ 0 w 24"/>
                  <a:gd name="T21" fmla="*/ 2147483647 h 1287"/>
                  <a:gd name="T22" fmla="*/ 2147483647 w 24"/>
                  <a:gd name="T23" fmla="*/ 2147483647 h 1287"/>
                  <a:gd name="T24" fmla="*/ 2147483647 w 24"/>
                  <a:gd name="T25" fmla="*/ 2147483647 h 1287"/>
                  <a:gd name="T26" fmla="*/ 0 w 24"/>
                  <a:gd name="T27" fmla="*/ 2147483647 h 1287"/>
                  <a:gd name="T28" fmla="*/ 0 w 24"/>
                  <a:gd name="T29" fmla="*/ 2147483647 h 1287"/>
                  <a:gd name="T30" fmla="*/ 0 w 24"/>
                  <a:gd name="T31" fmla="*/ 2147483647 h 1287"/>
                  <a:gd name="T32" fmla="*/ 2147483647 w 24"/>
                  <a:gd name="T33" fmla="*/ 2147483647 h 1287"/>
                  <a:gd name="T34" fmla="*/ 2147483647 w 24"/>
                  <a:gd name="T35" fmla="*/ 2147483647 h 1287"/>
                  <a:gd name="T36" fmla="*/ 0 w 24"/>
                  <a:gd name="T37" fmla="*/ 2147483647 h 1287"/>
                  <a:gd name="T38" fmla="*/ 0 w 24"/>
                  <a:gd name="T39" fmla="*/ 2147483647 h 1287"/>
                  <a:gd name="T40" fmla="*/ 0 w 24"/>
                  <a:gd name="T41" fmla="*/ 0 h 1287"/>
                  <a:gd name="T42" fmla="*/ 2147483647 w 24"/>
                  <a:gd name="T43" fmla="*/ 0 h 1287"/>
                  <a:gd name="T44" fmla="*/ 2147483647 w 24"/>
                  <a:gd name="T45" fmla="*/ 2147483647 h 1287"/>
                  <a:gd name="T46" fmla="*/ 0 w 24"/>
                  <a:gd name="T47" fmla="*/ 2147483647 h 1287"/>
                  <a:gd name="T48" fmla="*/ 0 w 24"/>
                  <a:gd name="T49" fmla="*/ 0 h 1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
                  <a:gd name="T76" fmla="*/ 0 h 1287"/>
                  <a:gd name="T77" fmla="*/ 24 w 24"/>
                  <a:gd name="T78" fmla="*/ 1287 h 12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 h="1287">
                    <a:moveTo>
                      <a:pt x="0" y="1282"/>
                    </a:moveTo>
                    <a:lnTo>
                      <a:pt x="24" y="1282"/>
                    </a:lnTo>
                    <a:lnTo>
                      <a:pt x="24" y="1287"/>
                    </a:lnTo>
                    <a:lnTo>
                      <a:pt x="0" y="1287"/>
                    </a:lnTo>
                    <a:lnTo>
                      <a:pt x="0" y="1282"/>
                    </a:lnTo>
                    <a:close/>
                    <a:moveTo>
                      <a:pt x="0" y="965"/>
                    </a:moveTo>
                    <a:lnTo>
                      <a:pt x="24" y="965"/>
                    </a:lnTo>
                    <a:lnTo>
                      <a:pt x="24" y="970"/>
                    </a:lnTo>
                    <a:lnTo>
                      <a:pt x="0" y="970"/>
                    </a:lnTo>
                    <a:lnTo>
                      <a:pt x="0" y="965"/>
                    </a:lnTo>
                    <a:close/>
                    <a:moveTo>
                      <a:pt x="0" y="643"/>
                    </a:moveTo>
                    <a:lnTo>
                      <a:pt x="24" y="643"/>
                    </a:lnTo>
                    <a:lnTo>
                      <a:pt x="24" y="648"/>
                    </a:lnTo>
                    <a:lnTo>
                      <a:pt x="0" y="648"/>
                    </a:lnTo>
                    <a:lnTo>
                      <a:pt x="0" y="643"/>
                    </a:lnTo>
                    <a:close/>
                    <a:moveTo>
                      <a:pt x="0" y="322"/>
                    </a:moveTo>
                    <a:lnTo>
                      <a:pt x="24" y="322"/>
                    </a:lnTo>
                    <a:lnTo>
                      <a:pt x="24" y="326"/>
                    </a:lnTo>
                    <a:lnTo>
                      <a:pt x="0" y="326"/>
                    </a:lnTo>
                    <a:lnTo>
                      <a:pt x="0" y="322"/>
                    </a:lnTo>
                    <a:close/>
                    <a:moveTo>
                      <a:pt x="0" y="0"/>
                    </a:moveTo>
                    <a:lnTo>
                      <a:pt x="24" y="0"/>
                    </a:lnTo>
                    <a:lnTo>
                      <a:pt x="24" y="5"/>
                    </a:lnTo>
                    <a:lnTo>
                      <a:pt x="0" y="5"/>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2535" name="Freeform 12">
                <a:extLst>
                  <a:ext uri="{FF2B5EF4-FFF2-40B4-BE49-F238E27FC236}">
                    <a16:creationId xmlns:a16="http://schemas.microsoft.com/office/drawing/2014/main" id="{47C3D86C-FD53-4DF2-A165-A6340B204209}"/>
                  </a:ext>
                </a:extLst>
              </p:cNvPr>
              <p:cNvSpPr>
                <a:spLocks noEditPoints="1"/>
              </p:cNvSpPr>
              <p:nvPr/>
            </p:nvSpPr>
            <p:spPr bwMode="auto">
              <a:xfrm>
                <a:off x="1662550" y="3031970"/>
                <a:ext cx="3681291" cy="40863"/>
              </a:xfrm>
              <a:custGeom>
                <a:avLst/>
                <a:gdLst>
                  <a:gd name="T0" fmla="*/ 2147483647 w 2318"/>
                  <a:gd name="T1" fmla="*/ 2147483647 h 29"/>
                  <a:gd name="T2" fmla="*/ 0 w 2318"/>
                  <a:gd name="T3" fmla="*/ 0 h 29"/>
                  <a:gd name="T4" fmla="*/ 2147483647 w 2318"/>
                  <a:gd name="T5" fmla="*/ 0 h 29"/>
                  <a:gd name="T6" fmla="*/ 2147483647 w 2318"/>
                  <a:gd name="T7" fmla="*/ 2147483647 h 29"/>
                  <a:gd name="T8" fmla="*/ 2147483647 w 2318"/>
                  <a:gd name="T9" fmla="*/ 0 h 29"/>
                  <a:gd name="T10" fmla="*/ 2147483647 w 2318"/>
                  <a:gd name="T11" fmla="*/ 2147483647 h 29"/>
                  <a:gd name="T12" fmla="*/ 2147483647 w 2318"/>
                  <a:gd name="T13" fmla="*/ 0 h 29"/>
                  <a:gd name="T14" fmla="*/ 2147483647 w 2318"/>
                  <a:gd name="T15" fmla="*/ 0 h 29"/>
                  <a:gd name="T16" fmla="*/ 2147483647 w 2318"/>
                  <a:gd name="T17" fmla="*/ 2147483647 h 29"/>
                  <a:gd name="T18" fmla="*/ 2147483647 w 2318"/>
                  <a:gd name="T19" fmla="*/ 0 h 29"/>
                  <a:gd name="T20" fmla="*/ 2147483647 w 2318"/>
                  <a:gd name="T21" fmla="*/ 2147483647 h 29"/>
                  <a:gd name="T22" fmla="*/ 2147483647 w 2318"/>
                  <a:gd name="T23" fmla="*/ 0 h 29"/>
                  <a:gd name="T24" fmla="*/ 2147483647 w 2318"/>
                  <a:gd name="T25" fmla="*/ 0 h 29"/>
                  <a:gd name="T26" fmla="*/ 2147483647 w 2318"/>
                  <a:gd name="T27" fmla="*/ 2147483647 h 29"/>
                  <a:gd name="T28" fmla="*/ 2147483647 w 2318"/>
                  <a:gd name="T29" fmla="*/ 0 h 29"/>
                  <a:gd name="T30" fmla="*/ 2147483647 w 2318"/>
                  <a:gd name="T31" fmla="*/ 2147483647 h 29"/>
                  <a:gd name="T32" fmla="*/ 2147483647 w 2318"/>
                  <a:gd name="T33" fmla="*/ 0 h 29"/>
                  <a:gd name="T34" fmla="*/ 2147483647 w 2318"/>
                  <a:gd name="T35" fmla="*/ 0 h 29"/>
                  <a:gd name="T36" fmla="*/ 2147483647 w 2318"/>
                  <a:gd name="T37" fmla="*/ 2147483647 h 29"/>
                  <a:gd name="T38" fmla="*/ 2147483647 w 2318"/>
                  <a:gd name="T39" fmla="*/ 0 h 29"/>
                  <a:gd name="T40" fmla="*/ 2147483647 w 2318"/>
                  <a:gd name="T41" fmla="*/ 2147483647 h 29"/>
                  <a:gd name="T42" fmla="*/ 2147483647 w 2318"/>
                  <a:gd name="T43" fmla="*/ 0 h 29"/>
                  <a:gd name="T44" fmla="*/ 2147483647 w 2318"/>
                  <a:gd name="T45" fmla="*/ 0 h 29"/>
                  <a:gd name="T46" fmla="*/ 2147483647 w 2318"/>
                  <a:gd name="T47" fmla="*/ 2147483647 h 29"/>
                  <a:gd name="T48" fmla="*/ 2147483647 w 2318"/>
                  <a:gd name="T49" fmla="*/ 0 h 29"/>
                  <a:gd name="T50" fmla="*/ 2147483647 w 2318"/>
                  <a:gd name="T51" fmla="*/ 2147483647 h 29"/>
                  <a:gd name="T52" fmla="*/ 2147483647 w 2318"/>
                  <a:gd name="T53" fmla="*/ 0 h 29"/>
                  <a:gd name="T54" fmla="*/ 2147483647 w 2318"/>
                  <a:gd name="T55" fmla="*/ 0 h 29"/>
                  <a:gd name="T56" fmla="*/ 2147483647 w 2318"/>
                  <a:gd name="T57" fmla="*/ 2147483647 h 29"/>
                  <a:gd name="T58" fmla="*/ 2147483647 w 2318"/>
                  <a:gd name="T59" fmla="*/ 0 h 29"/>
                  <a:gd name="T60" fmla="*/ 2147483647 w 2318"/>
                  <a:gd name="T61" fmla="*/ 2147483647 h 29"/>
                  <a:gd name="T62" fmla="*/ 2147483647 w 2318"/>
                  <a:gd name="T63" fmla="*/ 0 h 29"/>
                  <a:gd name="T64" fmla="*/ 2147483647 w 2318"/>
                  <a:gd name="T65" fmla="*/ 0 h 29"/>
                  <a:gd name="T66" fmla="*/ 2147483647 w 2318"/>
                  <a:gd name="T67" fmla="*/ 2147483647 h 29"/>
                  <a:gd name="T68" fmla="*/ 2147483647 w 2318"/>
                  <a:gd name="T69" fmla="*/ 0 h 29"/>
                  <a:gd name="T70" fmla="*/ 2147483647 w 2318"/>
                  <a:gd name="T71" fmla="*/ 2147483647 h 29"/>
                  <a:gd name="T72" fmla="*/ 2147483647 w 2318"/>
                  <a:gd name="T73" fmla="*/ 0 h 29"/>
                  <a:gd name="T74" fmla="*/ 2147483647 w 2318"/>
                  <a:gd name="T75" fmla="*/ 0 h 29"/>
                  <a:gd name="T76" fmla="*/ 2147483647 w 2318"/>
                  <a:gd name="T77" fmla="*/ 2147483647 h 29"/>
                  <a:gd name="T78" fmla="*/ 2147483647 w 2318"/>
                  <a:gd name="T79" fmla="*/ 0 h 29"/>
                  <a:gd name="T80" fmla="*/ 2147483647 w 2318"/>
                  <a:gd name="T81" fmla="*/ 2147483647 h 29"/>
                  <a:gd name="T82" fmla="*/ 2147483647 w 2318"/>
                  <a:gd name="T83" fmla="*/ 0 h 29"/>
                  <a:gd name="T84" fmla="*/ 2147483647 w 2318"/>
                  <a:gd name="T85" fmla="*/ 0 h 29"/>
                  <a:gd name="T86" fmla="*/ 2147483647 w 2318"/>
                  <a:gd name="T87" fmla="*/ 2147483647 h 29"/>
                  <a:gd name="T88" fmla="*/ 2147483647 w 2318"/>
                  <a:gd name="T89" fmla="*/ 0 h 29"/>
                  <a:gd name="T90" fmla="*/ 2147483647 w 2318"/>
                  <a:gd name="T91" fmla="*/ 2147483647 h 29"/>
                  <a:gd name="T92" fmla="*/ 2147483647 w 2318"/>
                  <a:gd name="T93" fmla="*/ 0 h 29"/>
                  <a:gd name="T94" fmla="*/ 2147483647 w 2318"/>
                  <a:gd name="T95" fmla="*/ 0 h 29"/>
                  <a:gd name="T96" fmla="*/ 2147483647 w 2318"/>
                  <a:gd name="T97" fmla="*/ 2147483647 h 29"/>
                  <a:gd name="T98" fmla="*/ 2147483647 w 2318"/>
                  <a:gd name="T99" fmla="*/ 0 h 29"/>
                  <a:gd name="T100" fmla="*/ 2147483647 w 2318"/>
                  <a:gd name="T101" fmla="*/ 2147483647 h 29"/>
                  <a:gd name="T102" fmla="*/ 2147483647 w 2318"/>
                  <a:gd name="T103" fmla="*/ 0 h 29"/>
                  <a:gd name="T104" fmla="*/ 2147483647 w 2318"/>
                  <a:gd name="T105" fmla="*/ 0 h 29"/>
                  <a:gd name="T106" fmla="*/ 2147483647 w 2318"/>
                  <a:gd name="T107" fmla="*/ 2147483647 h 29"/>
                  <a:gd name="T108" fmla="*/ 2147483647 w 2318"/>
                  <a:gd name="T109" fmla="*/ 0 h 29"/>
                  <a:gd name="T110" fmla="*/ 2147483647 w 2318"/>
                  <a:gd name="T111" fmla="*/ 2147483647 h 29"/>
                  <a:gd name="T112" fmla="*/ 2147483647 w 2318"/>
                  <a:gd name="T113" fmla="*/ 0 h 29"/>
                  <a:gd name="T114" fmla="*/ 2147483647 w 2318"/>
                  <a:gd name="T115" fmla="*/ 0 h 29"/>
                  <a:gd name="T116" fmla="*/ 2147483647 w 2318"/>
                  <a:gd name="T117" fmla="*/ 2147483647 h 29"/>
                  <a:gd name="T118" fmla="*/ 2147483647 w 2318"/>
                  <a:gd name="T119" fmla="*/ 0 h 29"/>
                  <a:gd name="T120" fmla="*/ 2147483647 w 2318"/>
                  <a:gd name="T121" fmla="*/ 2147483647 h 29"/>
                  <a:gd name="T122" fmla="*/ 2147483647 w 2318"/>
                  <a:gd name="T123" fmla="*/ 0 h 2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318"/>
                  <a:gd name="T187" fmla="*/ 0 h 29"/>
                  <a:gd name="T188" fmla="*/ 2318 w 2318"/>
                  <a:gd name="T189" fmla="*/ 29 h 2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318" h="29">
                    <a:moveTo>
                      <a:pt x="4" y="0"/>
                    </a:moveTo>
                    <a:lnTo>
                      <a:pt x="4" y="29"/>
                    </a:lnTo>
                    <a:lnTo>
                      <a:pt x="0" y="29"/>
                    </a:lnTo>
                    <a:lnTo>
                      <a:pt x="0" y="0"/>
                    </a:lnTo>
                    <a:lnTo>
                      <a:pt x="4" y="0"/>
                    </a:lnTo>
                    <a:close/>
                    <a:moveTo>
                      <a:pt x="100" y="0"/>
                    </a:moveTo>
                    <a:lnTo>
                      <a:pt x="100" y="29"/>
                    </a:lnTo>
                    <a:lnTo>
                      <a:pt x="96" y="29"/>
                    </a:lnTo>
                    <a:lnTo>
                      <a:pt x="96" y="0"/>
                    </a:lnTo>
                    <a:lnTo>
                      <a:pt x="100" y="0"/>
                    </a:lnTo>
                    <a:close/>
                    <a:moveTo>
                      <a:pt x="196" y="0"/>
                    </a:moveTo>
                    <a:lnTo>
                      <a:pt x="196" y="29"/>
                    </a:lnTo>
                    <a:lnTo>
                      <a:pt x="192" y="29"/>
                    </a:lnTo>
                    <a:lnTo>
                      <a:pt x="192" y="0"/>
                    </a:lnTo>
                    <a:lnTo>
                      <a:pt x="196" y="0"/>
                    </a:lnTo>
                    <a:close/>
                    <a:moveTo>
                      <a:pt x="297" y="0"/>
                    </a:moveTo>
                    <a:lnTo>
                      <a:pt x="297" y="29"/>
                    </a:lnTo>
                    <a:lnTo>
                      <a:pt x="293" y="29"/>
                    </a:lnTo>
                    <a:lnTo>
                      <a:pt x="293" y="0"/>
                    </a:lnTo>
                    <a:lnTo>
                      <a:pt x="297" y="0"/>
                    </a:lnTo>
                    <a:close/>
                    <a:moveTo>
                      <a:pt x="393" y="0"/>
                    </a:moveTo>
                    <a:lnTo>
                      <a:pt x="393" y="29"/>
                    </a:lnTo>
                    <a:lnTo>
                      <a:pt x="389" y="29"/>
                    </a:lnTo>
                    <a:lnTo>
                      <a:pt x="389" y="0"/>
                    </a:lnTo>
                    <a:lnTo>
                      <a:pt x="393" y="0"/>
                    </a:lnTo>
                    <a:close/>
                    <a:moveTo>
                      <a:pt x="489" y="0"/>
                    </a:moveTo>
                    <a:lnTo>
                      <a:pt x="489" y="29"/>
                    </a:lnTo>
                    <a:lnTo>
                      <a:pt x="485" y="29"/>
                    </a:lnTo>
                    <a:lnTo>
                      <a:pt x="485" y="0"/>
                    </a:lnTo>
                    <a:lnTo>
                      <a:pt x="489" y="0"/>
                    </a:lnTo>
                    <a:close/>
                    <a:moveTo>
                      <a:pt x="585" y="0"/>
                    </a:moveTo>
                    <a:lnTo>
                      <a:pt x="585" y="29"/>
                    </a:lnTo>
                    <a:lnTo>
                      <a:pt x="581" y="29"/>
                    </a:lnTo>
                    <a:lnTo>
                      <a:pt x="581" y="0"/>
                    </a:lnTo>
                    <a:lnTo>
                      <a:pt x="585" y="0"/>
                    </a:lnTo>
                    <a:close/>
                    <a:moveTo>
                      <a:pt x="681" y="0"/>
                    </a:moveTo>
                    <a:lnTo>
                      <a:pt x="681" y="29"/>
                    </a:lnTo>
                    <a:lnTo>
                      <a:pt x="677" y="29"/>
                    </a:lnTo>
                    <a:lnTo>
                      <a:pt x="677" y="0"/>
                    </a:lnTo>
                    <a:lnTo>
                      <a:pt x="681" y="0"/>
                    </a:lnTo>
                    <a:close/>
                    <a:moveTo>
                      <a:pt x="777" y="0"/>
                    </a:moveTo>
                    <a:lnTo>
                      <a:pt x="777" y="29"/>
                    </a:lnTo>
                    <a:lnTo>
                      <a:pt x="773" y="29"/>
                    </a:lnTo>
                    <a:lnTo>
                      <a:pt x="773" y="0"/>
                    </a:lnTo>
                    <a:lnTo>
                      <a:pt x="777" y="0"/>
                    </a:lnTo>
                    <a:close/>
                    <a:moveTo>
                      <a:pt x="873" y="0"/>
                    </a:moveTo>
                    <a:lnTo>
                      <a:pt x="873" y="29"/>
                    </a:lnTo>
                    <a:lnTo>
                      <a:pt x="869" y="29"/>
                    </a:lnTo>
                    <a:lnTo>
                      <a:pt x="869" y="0"/>
                    </a:lnTo>
                    <a:lnTo>
                      <a:pt x="873" y="0"/>
                    </a:lnTo>
                    <a:close/>
                    <a:moveTo>
                      <a:pt x="969" y="0"/>
                    </a:moveTo>
                    <a:lnTo>
                      <a:pt x="969" y="29"/>
                    </a:lnTo>
                    <a:lnTo>
                      <a:pt x="965" y="29"/>
                    </a:lnTo>
                    <a:lnTo>
                      <a:pt x="965" y="0"/>
                    </a:lnTo>
                    <a:lnTo>
                      <a:pt x="969" y="0"/>
                    </a:lnTo>
                    <a:close/>
                    <a:moveTo>
                      <a:pt x="1065" y="0"/>
                    </a:moveTo>
                    <a:lnTo>
                      <a:pt x="1065" y="29"/>
                    </a:lnTo>
                    <a:lnTo>
                      <a:pt x="1061" y="29"/>
                    </a:lnTo>
                    <a:lnTo>
                      <a:pt x="1061" y="0"/>
                    </a:lnTo>
                    <a:lnTo>
                      <a:pt x="1065" y="0"/>
                    </a:lnTo>
                    <a:close/>
                    <a:moveTo>
                      <a:pt x="1161" y="0"/>
                    </a:moveTo>
                    <a:lnTo>
                      <a:pt x="1161" y="29"/>
                    </a:lnTo>
                    <a:lnTo>
                      <a:pt x="1157" y="29"/>
                    </a:lnTo>
                    <a:lnTo>
                      <a:pt x="1157" y="0"/>
                    </a:lnTo>
                    <a:lnTo>
                      <a:pt x="1161" y="0"/>
                    </a:lnTo>
                    <a:close/>
                    <a:moveTo>
                      <a:pt x="1257" y="0"/>
                    </a:moveTo>
                    <a:lnTo>
                      <a:pt x="1257" y="29"/>
                    </a:lnTo>
                    <a:lnTo>
                      <a:pt x="1253" y="29"/>
                    </a:lnTo>
                    <a:lnTo>
                      <a:pt x="1253" y="0"/>
                    </a:lnTo>
                    <a:lnTo>
                      <a:pt x="1257" y="0"/>
                    </a:lnTo>
                    <a:close/>
                    <a:moveTo>
                      <a:pt x="1358" y="0"/>
                    </a:moveTo>
                    <a:lnTo>
                      <a:pt x="1358" y="29"/>
                    </a:lnTo>
                    <a:lnTo>
                      <a:pt x="1353" y="29"/>
                    </a:lnTo>
                    <a:lnTo>
                      <a:pt x="1353" y="0"/>
                    </a:lnTo>
                    <a:lnTo>
                      <a:pt x="1358" y="0"/>
                    </a:lnTo>
                    <a:close/>
                    <a:moveTo>
                      <a:pt x="1454" y="0"/>
                    </a:moveTo>
                    <a:lnTo>
                      <a:pt x="1454" y="29"/>
                    </a:lnTo>
                    <a:lnTo>
                      <a:pt x="1449" y="29"/>
                    </a:lnTo>
                    <a:lnTo>
                      <a:pt x="1449" y="0"/>
                    </a:lnTo>
                    <a:lnTo>
                      <a:pt x="1454" y="0"/>
                    </a:lnTo>
                    <a:close/>
                    <a:moveTo>
                      <a:pt x="1550" y="0"/>
                    </a:moveTo>
                    <a:lnTo>
                      <a:pt x="1550" y="29"/>
                    </a:lnTo>
                    <a:lnTo>
                      <a:pt x="1545" y="29"/>
                    </a:lnTo>
                    <a:lnTo>
                      <a:pt x="1545" y="0"/>
                    </a:lnTo>
                    <a:lnTo>
                      <a:pt x="1550" y="0"/>
                    </a:lnTo>
                    <a:close/>
                    <a:moveTo>
                      <a:pt x="1646" y="0"/>
                    </a:moveTo>
                    <a:lnTo>
                      <a:pt x="1646" y="29"/>
                    </a:lnTo>
                    <a:lnTo>
                      <a:pt x="1642" y="29"/>
                    </a:lnTo>
                    <a:lnTo>
                      <a:pt x="1642" y="0"/>
                    </a:lnTo>
                    <a:lnTo>
                      <a:pt x="1646" y="0"/>
                    </a:lnTo>
                    <a:close/>
                    <a:moveTo>
                      <a:pt x="1742" y="0"/>
                    </a:moveTo>
                    <a:lnTo>
                      <a:pt x="1742" y="29"/>
                    </a:lnTo>
                    <a:lnTo>
                      <a:pt x="1738" y="29"/>
                    </a:lnTo>
                    <a:lnTo>
                      <a:pt x="1738" y="0"/>
                    </a:lnTo>
                    <a:lnTo>
                      <a:pt x="1742" y="0"/>
                    </a:lnTo>
                    <a:close/>
                    <a:moveTo>
                      <a:pt x="1838" y="0"/>
                    </a:moveTo>
                    <a:lnTo>
                      <a:pt x="1838" y="29"/>
                    </a:lnTo>
                    <a:lnTo>
                      <a:pt x="1834" y="29"/>
                    </a:lnTo>
                    <a:lnTo>
                      <a:pt x="1834" y="0"/>
                    </a:lnTo>
                    <a:lnTo>
                      <a:pt x="1838" y="0"/>
                    </a:lnTo>
                    <a:close/>
                    <a:moveTo>
                      <a:pt x="1934" y="0"/>
                    </a:moveTo>
                    <a:lnTo>
                      <a:pt x="1934" y="29"/>
                    </a:lnTo>
                    <a:lnTo>
                      <a:pt x="1930" y="29"/>
                    </a:lnTo>
                    <a:lnTo>
                      <a:pt x="1930" y="0"/>
                    </a:lnTo>
                    <a:lnTo>
                      <a:pt x="1934" y="0"/>
                    </a:lnTo>
                    <a:close/>
                    <a:moveTo>
                      <a:pt x="2030" y="0"/>
                    </a:moveTo>
                    <a:lnTo>
                      <a:pt x="2030" y="29"/>
                    </a:lnTo>
                    <a:lnTo>
                      <a:pt x="2026" y="29"/>
                    </a:lnTo>
                    <a:lnTo>
                      <a:pt x="2026" y="0"/>
                    </a:lnTo>
                    <a:lnTo>
                      <a:pt x="2030" y="0"/>
                    </a:lnTo>
                    <a:close/>
                    <a:moveTo>
                      <a:pt x="2126" y="0"/>
                    </a:moveTo>
                    <a:lnTo>
                      <a:pt x="2126" y="29"/>
                    </a:lnTo>
                    <a:lnTo>
                      <a:pt x="2122" y="29"/>
                    </a:lnTo>
                    <a:lnTo>
                      <a:pt x="2122" y="0"/>
                    </a:lnTo>
                    <a:lnTo>
                      <a:pt x="2126" y="0"/>
                    </a:lnTo>
                    <a:close/>
                    <a:moveTo>
                      <a:pt x="2222" y="0"/>
                    </a:moveTo>
                    <a:lnTo>
                      <a:pt x="2222" y="29"/>
                    </a:lnTo>
                    <a:lnTo>
                      <a:pt x="2218" y="29"/>
                    </a:lnTo>
                    <a:lnTo>
                      <a:pt x="2218" y="0"/>
                    </a:lnTo>
                    <a:lnTo>
                      <a:pt x="2222" y="0"/>
                    </a:lnTo>
                    <a:close/>
                    <a:moveTo>
                      <a:pt x="2318" y="0"/>
                    </a:moveTo>
                    <a:lnTo>
                      <a:pt x="2318" y="29"/>
                    </a:lnTo>
                    <a:lnTo>
                      <a:pt x="2314" y="29"/>
                    </a:lnTo>
                    <a:lnTo>
                      <a:pt x="2314" y="0"/>
                    </a:lnTo>
                    <a:lnTo>
                      <a:pt x="2318"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2536" name="Rectangle 14">
                <a:extLst>
                  <a:ext uri="{FF2B5EF4-FFF2-40B4-BE49-F238E27FC236}">
                    <a16:creationId xmlns:a16="http://schemas.microsoft.com/office/drawing/2014/main" id="{16B8A2E8-43A5-444B-B9B0-B1D815663E7B}"/>
                  </a:ext>
                </a:extLst>
              </p:cNvPr>
              <p:cNvSpPr>
                <a:spLocks noChangeArrowheads="1"/>
              </p:cNvSpPr>
              <p:nvPr/>
            </p:nvSpPr>
            <p:spPr bwMode="auto">
              <a:xfrm>
                <a:off x="1497481" y="2947250"/>
                <a:ext cx="190683" cy="154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r>
                  <a:rPr lang="en-US" altLang="en-US" sz="2000" i="0">
                    <a:solidFill>
                      <a:srgbClr val="000000"/>
                    </a:solidFill>
                    <a:latin typeface="Calibri" panose="020F0502020204030204" pitchFamily="34" charset="0"/>
                  </a:rPr>
                  <a:t>0    </a:t>
                </a:r>
                <a:endParaRPr lang="en-US" altLang="en-US" sz="2000" i="0">
                  <a:latin typeface="Calibri" panose="020F0502020204030204" pitchFamily="34" charset="0"/>
                </a:endParaRPr>
              </a:p>
            </p:txBody>
          </p:sp>
          <p:sp>
            <p:nvSpPr>
              <p:cNvPr id="22537" name="Rectangle 15">
                <a:extLst>
                  <a:ext uri="{FF2B5EF4-FFF2-40B4-BE49-F238E27FC236}">
                    <a16:creationId xmlns:a16="http://schemas.microsoft.com/office/drawing/2014/main" id="{071C65D7-85C7-4BC5-B1FD-394B47072839}"/>
                  </a:ext>
                </a:extLst>
              </p:cNvPr>
              <p:cNvSpPr>
                <a:spLocks noChangeArrowheads="1"/>
              </p:cNvSpPr>
              <p:nvPr/>
            </p:nvSpPr>
            <p:spPr bwMode="auto">
              <a:xfrm>
                <a:off x="1421578" y="2498530"/>
                <a:ext cx="149955" cy="149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r>
                  <a:rPr lang="en-US" altLang="en-US" sz="2000" i="0">
                    <a:solidFill>
                      <a:srgbClr val="000000"/>
                    </a:solidFill>
                    <a:latin typeface="Calibri" panose="020F0502020204030204" pitchFamily="34" charset="0"/>
                  </a:rPr>
                  <a:t>10</a:t>
                </a:r>
                <a:endParaRPr lang="en-US" altLang="en-US" sz="2000" i="0">
                  <a:latin typeface="Calibri" panose="020F0502020204030204" pitchFamily="34" charset="0"/>
                </a:endParaRPr>
              </a:p>
            </p:txBody>
          </p:sp>
          <p:sp>
            <p:nvSpPr>
              <p:cNvPr id="22538" name="Rectangle 16">
                <a:extLst>
                  <a:ext uri="{FF2B5EF4-FFF2-40B4-BE49-F238E27FC236}">
                    <a16:creationId xmlns:a16="http://schemas.microsoft.com/office/drawing/2014/main" id="{53AE7006-F333-4733-8C3A-C150FAEF6286}"/>
                  </a:ext>
                </a:extLst>
              </p:cNvPr>
              <p:cNvSpPr>
                <a:spLocks noChangeArrowheads="1"/>
              </p:cNvSpPr>
              <p:nvPr/>
            </p:nvSpPr>
            <p:spPr bwMode="auto">
              <a:xfrm>
                <a:off x="1421578" y="2039787"/>
                <a:ext cx="149955" cy="149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r>
                  <a:rPr lang="en-US" altLang="en-US" sz="2000" i="0">
                    <a:solidFill>
                      <a:srgbClr val="000000"/>
                    </a:solidFill>
                    <a:latin typeface="Calibri" panose="020F0502020204030204" pitchFamily="34" charset="0"/>
                  </a:rPr>
                  <a:t>20</a:t>
                </a:r>
                <a:endParaRPr lang="en-US" altLang="en-US" sz="2000" i="0">
                  <a:latin typeface="Calibri" panose="020F0502020204030204" pitchFamily="34" charset="0"/>
                </a:endParaRPr>
              </a:p>
            </p:txBody>
          </p:sp>
          <p:sp>
            <p:nvSpPr>
              <p:cNvPr id="22539" name="Rectangle 17">
                <a:extLst>
                  <a:ext uri="{FF2B5EF4-FFF2-40B4-BE49-F238E27FC236}">
                    <a16:creationId xmlns:a16="http://schemas.microsoft.com/office/drawing/2014/main" id="{D5254EDD-AB2E-4ECD-9F7B-FCCC2487D3B8}"/>
                  </a:ext>
                </a:extLst>
              </p:cNvPr>
              <p:cNvSpPr>
                <a:spLocks noChangeArrowheads="1"/>
              </p:cNvSpPr>
              <p:nvPr/>
            </p:nvSpPr>
            <p:spPr bwMode="auto">
              <a:xfrm>
                <a:off x="1421578" y="1582587"/>
                <a:ext cx="149955" cy="149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r>
                  <a:rPr lang="en-US" altLang="en-US" sz="2000" i="0">
                    <a:solidFill>
                      <a:srgbClr val="000000"/>
                    </a:solidFill>
                    <a:latin typeface="Calibri" panose="020F0502020204030204" pitchFamily="34" charset="0"/>
                  </a:rPr>
                  <a:t>30</a:t>
                </a:r>
                <a:endParaRPr lang="en-US" altLang="en-US" sz="2000" i="0">
                  <a:latin typeface="Calibri" panose="020F0502020204030204" pitchFamily="34" charset="0"/>
                </a:endParaRPr>
              </a:p>
            </p:txBody>
          </p:sp>
          <p:sp>
            <p:nvSpPr>
              <p:cNvPr id="22540" name="Rectangle 18">
                <a:extLst>
                  <a:ext uri="{FF2B5EF4-FFF2-40B4-BE49-F238E27FC236}">
                    <a16:creationId xmlns:a16="http://schemas.microsoft.com/office/drawing/2014/main" id="{E439E096-D7B0-48A6-A43B-01D250784848}"/>
                  </a:ext>
                </a:extLst>
              </p:cNvPr>
              <p:cNvSpPr>
                <a:spLocks noChangeArrowheads="1"/>
              </p:cNvSpPr>
              <p:nvPr/>
            </p:nvSpPr>
            <p:spPr bwMode="auto">
              <a:xfrm>
                <a:off x="1421578" y="1125386"/>
                <a:ext cx="149955" cy="149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r>
                  <a:rPr lang="en-US" altLang="en-US" sz="2000" i="0">
                    <a:solidFill>
                      <a:srgbClr val="000000"/>
                    </a:solidFill>
                    <a:latin typeface="Calibri" panose="020F0502020204030204" pitchFamily="34" charset="0"/>
                  </a:rPr>
                  <a:t>40</a:t>
                </a:r>
                <a:endParaRPr lang="en-US" altLang="en-US" sz="2000" i="0">
                  <a:latin typeface="Calibri" panose="020F0502020204030204" pitchFamily="34" charset="0"/>
                </a:endParaRPr>
              </a:p>
            </p:txBody>
          </p:sp>
          <p:sp>
            <p:nvSpPr>
              <p:cNvPr id="22541" name="Rectangle 19">
                <a:extLst>
                  <a:ext uri="{FF2B5EF4-FFF2-40B4-BE49-F238E27FC236}">
                    <a16:creationId xmlns:a16="http://schemas.microsoft.com/office/drawing/2014/main" id="{00DE77FB-1DAE-4494-B9A2-89C1C6E6C9C3}"/>
                  </a:ext>
                </a:extLst>
              </p:cNvPr>
              <p:cNvSpPr>
                <a:spLocks noChangeArrowheads="1"/>
              </p:cNvSpPr>
              <p:nvPr/>
            </p:nvSpPr>
            <p:spPr bwMode="auto">
              <a:xfrm>
                <a:off x="1605160" y="3115415"/>
                <a:ext cx="302838" cy="149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r>
                  <a:rPr lang="en-US" altLang="en-US" sz="2000" i="0">
                    <a:solidFill>
                      <a:srgbClr val="000000"/>
                    </a:solidFill>
                    <a:latin typeface="Calibri" panose="020F0502020204030204" pitchFamily="34" charset="0"/>
                  </a:rPr>
                  <a:t>1990</a:t>
                </a:r>
                <a:endParaRPr lang="en-US" altLang="en-US" sz="2000" i="0">
                  <a:latin typeface="Calibri" panose="020F0502020204030204" pitchFamily="34" charset="0"/>
                </a:endParaRPr>
              </a:p>
            </p:txBody>
          </p:sp>
          <p:sp>
            <p:nvSpPr>
              <p:cNvPr id="22542" name="Rectangle 20">
                <a:extLst>
                  <a:ext uri="{FF2B5EF4-FFF2-40B4-BE49-F238E27FC236}">
                    <a16:creationId xmlns:a16="http://schemas.microsoft.com/office/drawing/2014/main" id="{A875C44E-D795-4341-BAF5-3A045AD070AB}"/>
                  </a:ext>
                </a:extLst>
              </p:cNvPr>
              <p:cNvSpPr>
                <a:spLocks noChangeArrowheads="1"/>
              </p:cNvSpPr>
              <p:nvPr/>
            </p:nvSpPr>
            <p:spPr bwMode="auto">
              <a:xfrm>
                <a:off x="2371594" y="3115415"/>
                <a:ext cx="302838" cy="149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r>
                  <a:rPr lang="en-US" altLang="en-US" sz="2000" i="0">
                    <a:solidFill>
                      <a:srgbClr val="000000"/>
                    </a:solidFill>
                    <a:latin typeface="Calibri" panose="020F0502020204030204" pitchFamily="34" charset="0"/>
                  </a:rPr>
                  <a:t>1995</a:t>
                </a:r>
                <a:endParaRPr lang="en-US" altLang="en-US" sz="2000" i="0">
                  <a:latin typeface="Calibri" panose="020F0502020204030204" pitchFamily="34" charset="0"/>
                </a:endParaRPr>
              </a:p>
            </p:txBody>
          </p:sp>
          <p:sp>
            <p:nvSpPr>
              <p:cNvPr id="22543" name="Rectangle 21">
                <a:extLst>
                  <a:ext uri="{FF2B5EF4-FFF2-40B4-BE49-F238E27FC236}">
                    <a16:creationId xmlns:a16="http://schemas.microsoft.com/office/drawing/2014/main" id="{9C4014D2-B5E5-4A48-80A9-5518E2998EB1}"/>
                  </a:ext>
                </a:extLst>
              </p:cNvPr>
              <p:cNvSpPr>
                <a:spLocks noChangeArrowheads="1"/>
              </p:cNvSpPr>
              <p:nvPr/>
            </p:nvSpPr>
            <p:spPr bwMode="auto">
              <a:xfrm>
                <a:off x="3137103" y="3115415"/>
                <a:ext cx="302838" cy="149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r>
                  <a:rPr lang="en-US" altLang="en-US" sz="2000" i="0">
                    <a:solidFill>
                      <a:srgbClr val="000000"/>
                    </a:solidFill>
                    <a:latin typeface="Calibri" panose="020F0502020204030204" pitchFamily="34" charset="0"/>
                  </a:rPr>
                  <a:t>2000</a:t>
                </a:r>
                <a:endParaRPr lang="en-US" altLang="en-US" sz="2000" i="0">
                  <a:latin typeface="Calibri" panose="020F0502020204030204" pitchFamily="34" charset="0"/>
                </a:endParaRPr>
              </a:p>
            </p:txBody>
          </p:sp>
          <p:sp>
            <p:nvSpPr>
              <p:cNvPr id="22544" name="Rectangle 22">
                <a:extLst>
                  <a:ext uri="{FF2B5EF4-FFF2-40B4-BE49-F238E27FC236}">
                    <a16:creationId xmlns:a16="http://schemas.microsoft.com/office/drawing/2014/main" id="{DFB61EBB-CFD0-4E83-9DE3-F03DC6709B33}"/>
                  </a:ext>
                </a:extLst>
              </p:cNvPr>
              <p:cNvSpPr>
                <a:spLocks noChangeArrowheads="1"/>
              </p:cNvSpPr>
              <p:nvPr/>
            </p:nvSpPr>
            <p:spPr bwMode="auto">
              <a:xfrm>
                <a:off x="3901686" y="3115415"/>
                <a:ext cx="299909" cy="149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r>
                  <a:rPr lang="en-US" altLang="en-US" sz="2000" i="0">
                    <a:solidFill>
                      <a:srgbClr val="000000"/>
                    </a:solidFill>
                    <a:latin typeface="Calibri" panose="020F0502020204030204" pitchFamily="34" charset="0"/>
                  </a:rPr>
                  <a:t>2005</a:t>
                </a:r>
                <a:endParaRPr lang="en-US" altLang="en-US" sz="2000" i="0">
                  <a:latin typeface="Calibri" panose="020F0502020204030204" pitchFamily="34" charset="0"/>
                </a:endParaRPr>
              </a:p>
            </p:txBody>
          </p:sp>
          <p:sp>
            <p:nvSpPr>
              <p:cNvPr id="22545" name="Rectangle 23">
                <a:extLst>
                  <a:ext uri="{FF2B5EF4-FFF2-40B4-BE49-F238E27FC236}">
                    <a16:creationId xmlns:a16="http://schemas.microsoft.com/office/drawing/2014/main" id="{87C03ADD-A1FF-40F1-AB63-B7F920850A6B}"/>
                  </a:ext>
                </a:extLst>
              </p:cNvPr>
              <p:cNvSpPr>
                <a:spLocks noChangeArrowheads="1"/>
              </p:cNvSpPr>
              <p:nvPr/>
            </p:nvSpPr>
            <p:spPr bwMode="auto">
              <a:xfrm>
                <a:off x="4667195" y="3115415"/>
                <a:ext cx="302838" cy="149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r>
                  <a:rPr lang="en-US" altLang="en-US" sz="2000" i="0">
                    <a:solidFill>
                      <a:srgbClr val="000000"/>
                    </a:solidFill>
                    <a:latin typeface="Calibri" panose="020F0502020204030204" pitchFamily="34" charset="0"/>
                  </a:rPr>
                  <a:t>2010</a:t>
                </a:r>
                <a:endParaRPr lang="en-US" altLang="en-US" sz="2000" i="0">
                  <a:latin typeface="Calibri" panose="020F0502020204030204" pitchFamily="34" charset="0"/>
                </a:endParaRPr>
              </a:p>
            </p:txBody>
          </p:sp>
          <p:sp>
            <p:nvSpPr>
              <p:cNvPr id="22546" name="Line 22">
                <a:extLst>
                  <a:ext uri="{FF2B5EF4-FFF2-40B4-BE49-F238E27FC236}">
                    <a16:creationId xmlns:a16="http://schemas.microsoft.com/office/drawing/2014/main" id="{360CAAFE-9101-4DCA-83BF-EF98330AEF1A}"/>
                  </a:ext>
                </a:extLst>
              </p:cNvPr>
              <p:cNvSpPr>
                <a:spLocks noChangeShapeType="1"/>
              </p:cNvSpPr>
              <p:nvPr/>
            </p:nvSpPr>
            <p:spPr bwMode="auto">
              <a:xfrm>
                <a:off x="1660698" y="1011190"/>
                <a:ext cx="0" cy="2019238"/>
              </a:xfrm>
              <a:prstGeom prst="line">
                <a:avLst/>
              </a:prstGeom>
              <a:noFill/>
              <a:ln w="6350">
                <a:solidFill>
                  <a:srgbClr val="000000"/>
                </a:solidFill>
                <a:round/>
                <a:headEnd type="triangle" w="med" len="lg"/>
                <a:tailEnd type="none" w="med" len="lg"/>
              </a:ln>
              <a:extLst>
                <a:ext uri="{909E8E84-426E-40DD-AFC4-6F175D3DCCD1}">
                  <a14:hiddenFill xmlns:a14="http://schemas.microsoft.com/office/drawing/2010/main">
                    <a:noFill/>
                  </a14:hiddenFill>
                </a:ext>
              </a:extLst>
            </p:spPr>
            <p:txBody>
              <a:bodyPr/>
              <a:lstStyle/>
              <a:p>
                <a:endParaRPr lang="de-DE"/>
              </a:p>
            </p:txBody>
          </p:sp>
          <p:sp>
            <p:nvSpPr>
              <p:cNvPr id="22547" name="Line 30">
                <a:extLst>
                  <a:ext uri="{FF2B5EF4-FFF2-40B4-BE49-F238E27FC236}">
                    <a16:creationId xmlns:a16="http://schemas.microsoft.com/office/drawing/2014/main" id="{0D76A83F-22E3-4D3F-B415-523417F156AA}"/>
                  </a:ext>
                </a:extLst>
              </p:cNvPr>
              <p:cNvSpPr>
                <a:spLocks noChangeShapeType="1"/>
              </p:cNvSpPr>
              <p:nvPr/>
            </p:nvSpPr>
            <p:spPr bwMode="auto">
              <a:xfrm>
                <a:off x="1660698" y="3030428"/>
                <a:ext cx="3803477" cy="0"/>
              </a:xfrm>
              <a:prstGeom prst="line">
                <a:avLst/>
              </a:prstGeom>
              <a:noFill/>
              <a:ln w="6350">
                <a:solidFill>
                  <a:srgbClr val="000000"/>
                </a:solidFill>
                <a:round/>
                <a:headEnd type="none" w="med" len="lg"/>
                <a:tailEnd type="triangle" w="med" len="lg"/>
              </a:ln>
              <a:extLst>
                <a:ext uri="{909E8E84-426E-40DD-AFC4-6F175D3DCCD1}">
                  <a14:hiddenFill xmlns:a14="http://schemas.microsoft.com/office/drawing/2010/main">
                    <a:noFill/>
                  </a14:hiddenFill>
                </a:ext>
              </a:extLst>
            </p:spPr>
            <p:txBody>
              <a:bodyPr/>
              <a:lstStyle/>
              <a:p>
                <a:endParaRPr lang="de-DE"/>
              </a:p>
            </p:txBody>
          </p:sp>
          <p:sp>
            <p:nvSpPr>
              <p:cNvPr id="22548" name="Text Box 78">
                <a:extLst>
                  <a:ext uri="{FF2B5EF4-FFF2-40B4-BE49-F238E27FC236}">
                    <a16:creationId xmlns:a16="http://schemas.microsoft.com/office/drawing/2014/main" id="{D169A5F3-3647-4A88-B97B-D69FAC61268E}"/>
                  </a:ext>
                </a:extLst>
              </p:cNvPr>
              <p:cNvSpPr txBox="1">
                <a:spLocks noChangeArrowheads="1"/>
              </p:cNvSpPr>
              <p:nvPr/>
            </p:nvSpPr>
            <p:spPr bwMode="auto">
              <a:xfrm>
                <a:off x="1717359" y="975382"/>
                <a:ext cx="2043825" cy="19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r>
                  <a:rPr lang="en-US" altLang="en-US" sz="2000" i="0">
                    <a:latin typeface="Calibri" panose="020F0502020204030204" pitchFamily="34" charset="0"/>
                  </a:rPr>
                  <a:t>Global CO</a:t>
                </a:r>
                <a:r>
                  <a:rPr lang="en-US" altLang="en-US" sz="2000" i="0" baseline="-25000">
                    <a:latin typeface="Calibri" panose="020F0502020204030204" pitchFamily="34" charset="0"/>
                  </a:rPr>
                  <a:t>2</a:t>
                </a:r>
                <a:r>
                  <a:rPr lang="en-US" altLang="en-US" sz="2000" i="0">
                    <a:latin typeface="Calibri" panose="020F0502020204030204" pitchFamily="34" charset="0"/>
                  </a:rPr>
                  <a:t> emissions [bn. tons]</a:t>
                </a:r>
              </a:p>
            </p:txBody>
          </p:sp>
          <p:grpSp>
            <p:nvGrpSpPr>
              <p:cNvPr id="22549" name="Gruppieren 23">
                <a:extLst>
                  <a:ext uri="{FF2B5EF4-FFF2-40B4-BE49-F238E27FC236}">
                    <a16:creationId xmlns:a16="http://schemas.microsoft.com/office/drawing/2014/main" id="{5AE0D99E-7079-4A0C-B104-E38C4928BE41}"/>
                  </a:ext>
                </a:extLst>
              </p:cNvPr>
              <p:cNvGrpSpPr>
                <a:grpSpLocks/>
              </p:cNvGrpSpPr>
              <p:nvPr/>
            </p:nvGrpSpPr>
            <p:grpSpPr bwMode="auto">
              <a:xfrm>
                <a:off x="1661160" y="1416351"/>
                <a:ext cx="3614943" cy="1431813"/>
                <a:chOff x="1730437" y="1416351"/>
                <a:chExt cx="3545666" cy="1431813"/>
              </a:xfrm>
            </p:grpSpPr>
            <p:sp>
              <p:nvSpPr>
                <p:cNvPr id="22553" name="Freeform 13">
                  <a:extLst>
                    <a:ext uri="{FF2B5EF4-FFF2-40B4-BE49-F238E27FC236}">
                      <a16:creationId xmlns:a16="http://schemas.microsoft.com/office/drawing/2014/main" id="{295E0167-FCFD-4984-996D-C8907C3D1BF2}"/>
                    </a:ext>
                  </a:extLst>
                </p:cNvPr>
                <p:cNvSpPr>
                  <a:spLocks/>
                </p:cNvSpPr>
                <p:nvPr/>
              </p:nvSpPr>
              <p:spPr bwMode="auto">
                <a:xfrm>
                  <a:off x="1729076" y="1416734"/>
                  <a:ext cx="3548098" cy="589812"/>
                </a:xfrm>
                <a:custGeom>
                  <a:avLst/>
                  <a:gdLst>
                    <a:gd name="T0" fmla="*/ 2147483647 w 7443"/>
                    <a:gd name="T1" fmla="*/ 2147483647 h 1378"/>
                    <a:gd name="T2" fmla="*/ 2147483647 w 7443"/>
                    <a:gd name="T3" fmla="*/ 2147483647 h 1378"/>
                    <a:gd name="T4" fmla="*/ 2147483647 w 7443"/>
                    <a:gd name="T5" fmla="*/ 2147483647 h 1378"/>
                    <a:gd name="T6" fmla="*/ 2147483647 w 7443"/>
                    <a:gd name="T7" fmla="*/ 2147483647 h 1378"/>
                    <a:gd name="T8" fmla="*/ 2147483647 w 7443"/>
                    <a:gd name="T9" fmla="*/ 2147483647 h 1378"/>
                    <a:gd name="T10" fmla="*/ 2147483647 w 7443"/>
                    <a:gd name="T11" fmla="*/ 2147483647 h 1378"/>
                    <a:gd name="T12" fmla="*/ 2147483647 w 7443"/>
                    <a:gd name="T13" fmla="*/ 2147483647 h 1378"/>
                    <a:gd name="T14" fmla="*/ 2147483647 w 7443"/>
                    <a:gd name="T15" fmla="*/ 2147483647 h 1378"/>
                    <a:gd name="T16" fmla="*/ 2147483647 w 7443"/>
                    <a:gd name="T17" fmla="*/ 2147483647 h 1378"/>
                    <a:gd name="T18" fmla="*/ 2147483647 w 7443"/>
                    <a:gd name="T19" fmla="*/ 2147483647 h 1378"/>
                    <a:gd name="T20" fmla="*/ 2147483647 w 7443"/>
                    <a:gd name="T21" fmla="*/ 2147483647 h 1378"/>
                    <a:gd name="T22" fmla="*/ 2147483647 w 7443"/>
                    <a:gd name="T23" fmla="*/ 2147483647 h 1378"/>
                    <a:gd name="T24" fmla="*/ 2147483647 w 7443"/>
                    <a:gd name="T25" fmla="*/ 2147483647 h 1378"/>
                    <a:gd name="T26" fmla="*/ 2147483647 w 7443"/>
                    <a:gd name="T27" fmla="*/ 2147483647 h 1378"/>
                    <a:gd name="T28" fmla="*/ 2147483647 w 7443"/>
                    <a:gd name="T29" fmla="*/ 2147483647 h 1378"/>
                    <a:gd name="T30" fmla="*/ 2147483647 w 7443"/>
                    <a:gd name="T31" fmla="*/ 2147483647 h 1378"/>
                    <a:gd name="T32" fmla="*/ 2147483647 w 7443"/>
                    <a:gd name="T33" fmla="*/ 2147483647 h 1378"/>
                    <a:gd name="T34" fmla="*/ 2147483647 w 7443"/>
                    <a:gd name="T35" fmla="*/ 2147483647 h 1378"/>
                    <a:gd name="T36" fmla="*/ 2147483647 w 7443"/>
                    <a:gd name="T37" fmla="*/ 2147483647 h 1378"/>
                    <a:gd name="T38" fmla="*/ 2147483647 w 7443"/>
                    <a:gd name="T39" fmla="*/ 2147483647 h 1378"/>
                    <a:gd name="T40" fmla="*/ 2147483647 w 7443"/>
                    <a:gd name="T41" fmla="*/ 2147483647 h 1378"/>
                    <a:gd name="T42" fmla="*/ 2147483647 w 7443"/>
                    <a:gd name="T43" fmla="*/ 2147483647 h 1378"/>
                    <a:gd name="T44" fmla="*/ 2147483647 w 7443"/>
                    <a:gd name="T45" fmla="*/ 2147483647 h 1378"/>
                    <a:gd name="T46" fmla="*/ 2147483647 w 7443"/>
                    <a:gd name="T47" fmla="*/ 2147483647 h 1378"/>
                    <a:gd name="T48" fmla="*/ 2147483647 w 7443"/>
                    <a:gd name="T49" fmla="*/ 2147483647 h 1378"/>
                    <a:gd name="T50" fmla="*/ 2147483647 w 7443"/>
                    <a:gd name="T51" fmla="*/ 2147483647 h 1378"/>
                    <a:gd name="T52" fmla="*/ 2147483647 w 7443"/>
                    <a:gd name="T53" fmla="*/ 2147483647 h 1378"/>
                    <a:gd name="T54" fmla="*/ 2147483647 w 7443"/>
                    <a:gd name="T55" fmla="*/ 2147483647 h 1378"/>
                    <a:gd name="T56" fmla="*/ 2147483647 w 7443"/>
                    <a:gd name="T57" fmla="*/ 2147483647 h 1378"/>
                    <a:gd name="T58" fmla="*/ 2147483647 w 7443"/>
                    <a:gd name="T59" fmla="*/ 2147483647 h 1378"/>
                    <a:gd name="T60" fmla="*/ 2147483647 w 7443"/>
                    <a:gd name="T61" fmla="*/ 2147483647 h 1378"/>
                    <a:gd name="T62" fmla="*/ 2147483647 w 7443"/>
                    <a:gd name="T63" fmla="*/ 2147483647 h 1378"/>
                    <a:gd name="T64" fmla="*/ 2147483647 w 7443"/>
                    <a:gd name="T65" fmla="*/ 2147483647 h 1378"/>
                    <a:gd name="T66" fmla="*/ 2147483647 w 7443"/>
                    <a:gd name="T67" fmla="*/ 2147483647 h 1378"/>
                    <a:gd name="T68" fmla="*/ 2147483647 w 7443"/>
                    <a:gd name="T69" fmla="*/ 2147483647 h 1378"/>
                    <a:gd name="T70" fmla="*/ 2147483647 w 7443"/>
                    <a:gd name="T71" fmla="*/ 2147483647 h 1378"/>
                    <a:gd name="T72" fmla="*/ 2147483647 w 7443"/>
                    <a:gd name="T73" fmla="*/ 2147483647 h 1378"/>
                    <a:gd name="T74" fmla="*/ 2147483647 w 7443"/>
                    <a:gd name="T75" fmla="*/ 2147483647 h 1378"/>
                    <a:gd name="T76" fmla="*/ 2147483647 w 7443"/>
                    <a:gd name="T77" fmla="*/ 2147483647 h 1378"/>
                    <a:gd name="T78" fmla="*/ 2147483647 w 7443"/>
                    <a:gd name="T79" fmla="*/ 2147483647 h 1378"/>
                    <a:gd name="T80" fmla="*/ 2147483647 w 7443"/>
                    <a:gd name="T81" fmla="*/ 2147483647 h 1378"/>
                    <a:gd name="T82" fmla="*/ 2147483647 w 7443"/>
                    <a:gd name="T83" fmla="*/ 2147483647 h 1378"/>
                    <a:gd name="T84" fmla="*/ 2147483647 w 7443"/>
                    <a:gd name="T85" fmla="*/ 2147483647 h 1378"/>
                    <a:gd name="T86" fmla="*/ 2147483647 w 7443"/>
                    <a:gd name="T87" fmla="*/ 2147483647 h 1378"/>
                    <a:gd name="T88" fmla="*/ 2147483647 w 7443"/>
                    <a:gd name="T89" fmla="*/ 2147483647 h 1378"/>
                    <a:gd name="T90" fmla="*/ 2147483647 w 7443"/>
                    <a:gd name="T91" fmla="*/ 2147483647 h 1378"/>
                    <a:gd name="T92" fmla="*/ 2147483647 w 7443"/>
                    <a:gd name="T93" fmla="*/ 2147483647 h 1378"/>
                    <a:gd name="T94" fmla="*/ 2147483647 w 7443"/>
                    <a:gd name="T95" fmla="*/ 2147483647 h 1378"/>
                    <a:gd name="T96" fmla="*/ 2147483647 w 7443"/>
                    <a:gd name="T97" fmla="*/ 2147483647 h 1378"/>
                    <a:gd name="T98" fmla="*/ 2147483647 w 7443"/>
                    <a:gd name="T99" fmla="*/ 2147483647 h 1378"/>
                    <a:gd name="T100" fmla="*/ 2147483647 w 7443"/>
                    <a:gd name="T101" fmla="*/ 2147483647 h 1378"/>
                    <a:gd name="T102" fmla="*/ 2147483647 w 7443"/>
                    <a:gd name="T103" fmla="*/ 2147483647 h 1378"/>
                    <a:gd name="T104" fmla="*/ 2147483647 w 7443"/>
                    <a:gd name="T105" fmla="*/ 2147483647 h 1378"/>
                    <a:gd name="T106" fmla="*/ 2147483647 w 7443"/>
                    <a:gd name="T107" fmla="*/ 2147483647 h 1378"/>
                    <a:gd name="T108" fmla="*/ 2147483647 w 7443"/>
                    <a:gd name="T109" fmla="*/ 2147483647 h 1378"/>
                    <a:gd name="T110" fmla="*/ 2147483647 w 7443"/>
                    <a:gd name="T111" fmla="*/ 2147483647 h 1378"/>
                    <a:gd name="T112" fmla="*/ 2147483647 w 7443"/>
                    <a:gd name="T113" fmla="*/ 2147483647 h 1378"/>
                    <a:gd name="T114" fmla="*/ 2147483647 w 7443"/>
                    <a:gd name="T115" fmla="*/ 2147483647 h 1378"/>
                    <a:gd name="T116" fmla="*/ 2147483647 w 7443"/>
                    <a:gd name="T117" fmla="*/ 2147483647 h 1378"/>
                    <a:gd name="T118" fmla="*/ 0 w 7443"/>
                    <a:gd name="T119" fmla="*/ 2147483647 h 1378"/>
                    <a:gd name="T120" fmla="*/ 2147483647 w 7443"/>
                    <a:gd name="T121" fmla="*/ 2147483647 h 137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443"/>
                    <a:gd name="T184" fmla="*/ 0 h 1378"/>
                    <a:gd name="T185" fmla="*/ 7443 w 7443"/>
                    <a:gd name="T186" fmla="*/ 1378 h 137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443" h="1378">
                      <a:moveTo>
                        <a:pt x="24" y="1330"/>
                      </a:moveTo>
                      <a:lnTo>
                        <a:pt x="344" y="1330"/>
                      </a:lnTo>
                      <a:lnTo>
                        <a:pt x="680" y="1330"/>
                      </a:lnTo>
                      <a:lnTo>
                        <a:pt x="1000" y="1330"/>
                      </a:lnTo>
                      <a:lnTo>
                        <a:pt x="1318" y="1299"/>
                      </a:lnTo>
                      <a:lnTo>
                        <a:pt x="1636" y="1235"/>
                      </a:lnTo>
                      <a:lnTo>
                        <a:pt x="1956" y="1171"/>
                      </a:lnTo>
                      <a:lnTo>
                        <a:pt x="2278" y="1139"/>
                      </a:lnTo>
                      <a:lnTo>
                        <a:pt x="2600" y="1138"/>
                      </a:lnTo>
                      <a:lnTo>
                        <a:pt x="2918" y="1107"/>
                      </a:lnTo>
                      <a:lnTo>
                        <a:pt x="3236" y="1043"/>
                      </a:lnTo>
                      <a:lnTo>
                        <a:pt x="3558" y="1011"/>
                      </a:lnTo>
                      <a:lnTo>
                        <a:pt x="3877" y="963"/>
                      </a:lnTo>
                      <a:lnTo>
                        <a:pt x="3872" y="964"/>
                      </a:lnTo>
                      <a:lnTo>
                        <a:pt x="4192" y="836"/>
                      </a:lnTo>
                      <a:lnTo>
                        <a:pt x="4527" y="692"/>
                      </a:lnTo>
                      <a:lnTo>
                        <a:pt x="4850" y="595"/>
                      </a:lnTo>
                      <a:lnTo>
                        <a:pt x="5170" y="499"/>
                      </a:lnTo>
                      <a:lnTo>
                        <a:pt x="5490" y="403"/>
                      </a:lnTo>
                      <a:cubicBezTo>
                        <a:pt x="5491" y="403"/>
                        <a:pt x="5493" y="403"/>
                        <a:pt x="5494" y="403"/>
                      </a:cubicBezTo>
                      <a:lnTo>
                        <a:pt x="5814" y="371"/>
                      </a:lnTo>
                      <a:cubicBezTo>
                        <a:pt x="5816" y="370"/>
                        <a:pt x="5818" y="370"/>
                        <a:pt x="5820" y="371"/>
                      </a:cubicBezTo>
                      <a:lnTo>
                        <a:pt x="6140" y="419"/>
                      </a:lnTo>
                      <a:lnTo>
                        <a:pt x="6125" y="421"/>
                      </a:lnTo>
                      <a:lnTo>
                        <a:pt x="6445" y="245"/>
                      </a:lnTo>
                      <a:cubicBezTo>
                        <a:pt x="6446" y="245"/>
                        <a:pt x="6448" y="244"/>
                        <a:pt x="6450" y="243"/>
                      </a:cubicBezTo>
                      <a:lnTo>
                        <a:pt x="6770" y="147"/>
                      </a:lnTo>
                      <a:lnTo>
                        <a:pt x="7091" y="67"/>
                      </a:lnTo>
                      <a:lnTo>
                        <a:pt x="7412" y="3"/>
                      </a:lnTo>
                      <a:cubicBezTo>
                        <a:pt x="7425" y="0"/>
                        <a:pt x="7437" y="9"/>
                        <a:pt x="7440" y="22"/>
                      </a:cubicBezTo>
                      <a:cubicBezTo>
                        <a:pt x="7443" y="35"/>
                        <a:pt x="7434" y="47"/>
                        <a:pt x="7421" y="50"/>
                      </a:cubicBezTo>
                      <a:lnTo>
                        <a:pt x="7102" y="114"/>
                      </a:lnTo>
                      <a:lnTo>
                        <a:pt x="6783" y="193"/>
                      </a:lnTo>
                      <a:lnTo>
                        <a:pt x="6463" y="289"/>
                      </a:lnTo>
                      <a:lnTo>
                        <a:pt x="6468" y="287"/>
                      </a:lnTo>
                      <a:lnTo>
                        <a:pt x="6148" y="463"/>
                      </a:lnTo>
                      <a:cubicBezTo>
                        <a:pt x="6143" y="466"/>
                        <a:pt x="6138" y="467"/>
                        <a:pt x="6133" y="466"/>
                      </a:cubicBezTo>
                      <a:lnTo>
                        <a:pt x="5813" y="418"/>
                      </a:lnTo>
                      <a:lnTo>
                        <a:pt x="5819" y="418"/>
                      </a:lnTo>
                      <a:lnTo>
                        <a:pt x="5499" y="450"/>
                      </a:lnTo>
                      <a:lnTo>
                        <a:pt x="5503" y="449"/>
                      </a:lnTo>
                      <a:lnTo>
                        <a:pt x="5183" y="545"/>
                      </a:lnTo>
                      <a:lnTo>
                        <a:pt x="4863" y="641"/>
                      </a:lnTo>
                      <a:lnTo>
                        <a:pt x="4546" y="737"/>
                      </a:lnTo>
                      <a:lnTo>
                        <a:pt x="4209" y="881"/>
                      </a:lnTo>
                      <a:lnTo>
                        <a:pt x="3889" y="1009"/>
                      </a:lnTo>
                      <a:cubicBezTo>
                        <a:pt x="3888" y="1009"/>
                        <a:pt x="3886" y="1010"/>
                        <a:pt x="3884" y="1010"/>
                      </a:cubicBezTo>
                      <a:lnTo>
                        <a:pt x="3563" y="1058"/>
                      </a:lnTo>
                      <a:lnTo>
                        <a:pt x="3245" y="1090"/>
                      </a:lnTo>
                      <a:lnTo>
                        <a:pt x="2923" y="1154"/>
                      </a:lnTo>
                      <a:lnTo>
                        <a:pt x="2600" y="1186"/>
                      </a:lnTo>
                      <a:lnTo>
                        <a:pt x="2283" y="1186"/>
                      </a:lnTo>
                      <a:lnTo>
                        <a:pt x="1965" y="1218"/>
                      </a:lnTo>
                      <a:lnTo>
                        <a:pt x="1645" y="1282"/>
                      </a:lnTo>
                      <a:lnTo>
                        <a:pt x="1323" y="1346"/>
                      </a:lnTo>
                      <a:lnTo>
                        <a:pt x="1000" y="1378"/>
                      </a:lnTo>
                      <a:lnTo>
                        <a:pt x="680" y="1378"/>
                      </a:lnTo>
                      <a:lnTo>
                        <a:pt x="344" y="1378"/>
                      </a:lnTo>
                      <a:lnTo>
                        <a:pt x="24" y="1378"/>
                      </a:lnTo>
                      <a:cubicBezTo>
                        <a:pt x="11" y="1378"/>
                        <a:pt x="0" y="1368"/>
                        <a:pt x="0" y="1354"/>
                      </a:cubicBezTo>
                      <a:cubicBezTo>
                        <a:pt x="0" y="1341"/>
                        <a:pt x="11" y="1330"/>
                        <a:pt x="24" y="133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2554" name="Freeform 14">
                  <a:extLst>
                    <a:ext uri="{FF2B5EF4-FFF2-40B4-BE49-F238E27FC236}">
                      <a16:creationId xmlns:a16="http://schemas.microsoft.com/office/drawing/2014/main" id="{B63A0143-40DA-409A-B045-AE08537A918D}"/>
                    </a:ext>
                  </a:extLst>
                </p:cNvPr>
                <p:cNvSpPr>
                  <a:spLocks/>
                </p:cNvSpPr>
                <p:nvPr/>
              </p:nvSpPr>
              <p:spPr bwMode="auto">
                <a:xfrm>
                  <a:off x="1737247" y="2462205"/>
                  <a:ext cx="3529031" cy="76328"/>
                </a:xfrm>
                <a:custGeom>
                  <a:avLst/>
                  <a:gdLst>
                    <a:gd name="T0" fmla="*/ 2147483647 w 7408"/>
                    <a:gd name="T1" fmla="*/ 2147483647 h 176"/>
                    <a:gd name="T2" fmla="*/ 2147483647 w 7408"/>
                    <a:gd name="T3" fmla="*/ 2147483647 h 176"/>
                    <a:gd name="T4" fmla="*/ 2147483647 w 7408"/>
                    <a:gd name="T5" fmla="*/ 2147483647 h 176"/>
                    <a:gd name="T6" fmla="*/ 2147483647 w 7408"/>
                    <a:gd name="T7" fmla="*/ 2147483647 h 176"/>
                    <a:gd name="T8" fmla="*/ 2147483647 w 7408"/>
                    <a:gd name="T9" fmla="*/ 2147483647 h 176"/>
                    <a:gd name="T10" fmla="*/ 2147483647 w 7408"/>
                    <a:gd name="T11" fmla="*/ 2147483647 h 176"/>
                    <a:gd name="T12" fmla="*/ 2147483647 w 7408"/>
                    <a:gd name="T13" fmla="*/ 2147483647 h 176"/>
                    <a:gd name="T14" fmla="*/ 2147483647 w 7408"/>
                    <a:gd name="T15" fmla="*/ 2147483647 h 176"/>
                    <a:gd name="T16" fmla="*/ 2147483647 w 7408"/>
                    <a:gd name="T17" fmla="*/ 2147483647 h 176"/>
                    <a:gd name="T18" fmla="*/ 2147483647 w 7408"/>
                    <a:gd name="T19" fmla="*/ 2147483647 h 176"/>
                    <a:gd name="T20" fmla="*/ 2147483647 w 7408"/>
                    <a:gd name="T21" fmla="*/ 2147483647 h 176"/>
                    <a:gd name="T22" fmla="*/ 2147483647 w 7408"/>
                    <a:gd name="T23" fmla="*/ 2147483647 h 176"/>
                    <a:gd name="T24" fmla="*/ 2147483647 w 7408"/>
                    <a:gd name="T25" fmla="*/ 2147483647 h 176"/>
                    <a:gd name="T26" fmla="*/ 2147483647 w 7408"/>
                    <a:gd name="T27" fmla="*/ 2147483647 h 176"/>
                    <a:gd name="T28" fmla="*/ 2147483647 w 7408"/>
                    <a:gd name="T29" fmla="*/ 2147483647 h 176"/>
                    <a:gd name="T30" fmla="*/ 2147483647 w 7408"/>
                    <a:gd name="T31" fmla="*/ 0 h 176"/>
                    <a:gd name="T32" fmla="*/ 2147483647 w 7408"/>
                    <a:gd name="T33" fmla="*/ 2147483647 h 176"/>
                    <a:gd name="T34" fmla="*/ 2147483647 w 7408"/>
                    <a:gd name="T35" fmla="*/ 0 h 176"/>
                    <a:gd name="T36" fmla="*/ 2147483647 w 7408"/>
                    <a:gd name="T37" fmla="*/ 2147483647 h 176"/>
                    <a:gd name="T38" fmla="*/ 2147483647 w 7408"/>
                    <a:gd name="T39" fmla="*/ 2147483647 h 176"/>
                    <a:gd name="T40" fmla="*/ 2147483647 w 7408"/>
                    <a:gd name="T41" fmla="*/ 2147483647 h 176"/>
                    <a:gd name="T42" fmla="*/ 2147483647 w 7408"/>
                    <a:gd name="T43" fmla="*/ 2147483647 h 176"/>
                    <a:gd name="T44" fmla="*/ 2147483647 w 7408"/>
                    <a:gd name="T45" fmla="*/ 2147483647 h 176"/>
                    <a:gd name="T46" fmla="*/ 2147483647 w 7408"/>
                    <a:gd name="T47" fmla="*/ 2147483647 h 176"/>
                    <a:gd name="T48" fmla="*/ 2147483647 w 7408"/>
                    <a:gd name="T49" fmla="*/ 2147483647 h 176"/>
                    <a:gd name="T50" fmla="*/ 2147483647 w 7408"/>
                    <a:gd name="T51" fmla="*/ 2147483647 h 176"/>
                    <a:gd name="T52" fmla="*/ 2147483647 w 7408"/>
                    <a:gd name="T53" fmla="*/ 2147483647 h 176"/>
                    <a:gd name="T54" fmla="*/ 2147483647 w 7408"/>
                    <a:gd name="T55" fmla="*/ 2147483647 h 176"/>
                    <a:gd name="T56" fmla="*/ 2147483647 w 7408"/>
                    <a:gd name="T57" fmla="*/ 2147483647 h 176"/>
                    <a:gd name="T58" fmla="*/ 2147483647 w 7408"/>
                    <a:gd name="T59" fmla="*/ 2147483647 h 176"/>
                    <a:gd name="T60" fmla="*/ 2147483647 w 7408"/>
                    <a:gd name="T61" fmla="*/ 2147483647 h 176"/>
                    <a:gd name="T62" fmla="*/ 2147483647 w 7408"/>
                    <a:gd name="T63" fmla="*/ 2147483647 h 176"/>
                    <a:gd name="T64" fmla="*/ 2147483647 w 7408"/>
                    <a:gd name="T65" fmla="*/ 2147483647 h 176"/>
                    <a:gd name="T66" fmla="*/ 2147483647 w 7408"/>
                    <a:gd name="T67" fmla="*/ 2147483647 h 176"/>
                    <a:gd name="T68" fmla="*/ 2147483647 w 7408"/>
                    <a:gd name="T69" fmla="*/ 2147483647 h 176"/>
                    <a:gd name="T70" fmla="*/ 2147483647 w 7408"/>
                    <a:gd name="T71" fmla="*/ 2147483647 h 176"/>
                    <a:gd name="T72" fmla="*/ 2147483647 w 7408"/>
                    <a:gd name="T73" fmla="*/ 2147483647 h 176"/>
                    <a:gd name="T74" fmla="*/ 2147483647 w 7408"/>
                    <a:gd name="T75" fmla="*/ 2147483647 h 176"/>
                    <a:gd name="T76" fmla="*/ 2147483647 w 7408"/>
                    <a:gd name="T77" fmla="*/ 2147483647 h 176"/>
                    <a:gd name="T78" fmla="*/ 2147483647 w 7408"/>
                    <a:gd name="T79" fmla="*/ 2147483647 h 176"/>
                    <a:gd name="T80" fmla="*/ 2147483647 w 7408"/>
                    <a:gd name="T81" fmla="*/ 2147483647 h 176"/>
                    <a:gd name="T82" fmla="*/ 2147483647 w 7408"/>
                    <a:gd name="T83" fmla="*/ 2147483647 h 176"/>
                    <a:gd name="T84" fmla="*/ 2147483647 w 7408"/>
                    <a:gd name="T85" fmla="*/ 2147483647 h 176"/>
                    <a:gd name="T86" fmla="*/ 2147483647 w 7408"/>
                    <a:gd name="T87" fmla="*/ 2147483647 h 176"/>
                    <a:gd name="T88" fmla="*/ 2147483647 w 7408"/>
                    <a:gd name="T89" fmla="*/ 2147483647 h 176"/>
                    <a:gd name="T90" fmla="*/ 2147483647 w 7408"/>
                    <a:gd name="T91" fmla="*/ 2147483647 h 176"/>
                    <a:gd name="T92" fmla="*/ 2147483647 w 7408"/>
                    <a:gd name="T93" fmla="*/ 2147483647 h 176"/>
                    <a:gd name="T94" fmla="*/ 2147483647 w 7408"/>
                    <a:gd name="T95" fmla="*/ 2147483647 h 176"/>
                    <a:gd name="T96" fmla="*/ 2147483647 w 7408"/>
                    <a:gd name="T97" fmla="*/ 2147483647 h 176"/>
                    <a:gd name="T98" fmla="*/ 2147483647 w 7408"/>
                    <a:gd name="T99" fmla="*/ 2147483647 h 176"/>
                    <a:gd name="T100" fmla="*/ 2147483647 w 7408"/>
                    <a:gd name="T101" fmla="*/ 2147483647 h 176"/>
                    <a:gd name="T102" fmla="*/ 2147483647 w 7408"/>
                    <a:gd name="T103" fmla="*/ 2147483647 h 176"/>
                    <a:gd name="T104" fmla="*/ 2147483647 w 7408"/>
                    <a:gd name="T105" fmla="*/ 2147483647 h 176"/>
                    <a:gd name="T106" fmla="*/ 2147483647 w 7408"/>
                    <a:gd name="T107" fmla="*/ 2147483647 h 176"/>
                    <a:gd name="T108" fmla="*/ 2147483647 w 7408"/>
                    <a:gd name="T109" fmla="*/ 2147483647 h 176"/>
                    <a:gd name="T110" fmla="*/ 2147483647 w 7408"/>
                    <a:gd name="T111" fmla="*/ 2147483647 h 176"/>
                    <a:gd name="T112" fmla="*/ 2147483647 w 7408"/>
                    <a:gd name="T113" fmla="*/ 2147483647 h 176"/>
                    <a:gd name="T114" fmla="*/ 0 w 7408"/>
                    <a:gd name="T115" fmla="*/ 2147483647 h 176"/>
                    <a:gd name="T116" fmla="*/ 2147483647 w 7408"/>
                    <a:gd name="T117" fmla="*/ 2147483647 h 17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08"/>
                    <a:gd name="T178" fmla="*/ 0 h 176"/>
                    <a:gd name="T179" fmla="*/ 7408 w 7408"/>
                    <a:gd name="T180" fmla="*/ 176 h 17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08" h="176">
                      <a:moveTo>
                        <a:pt x="9" y="144"/>
                      </a:moveTo>
                      <a:lnTo>
                        <a:pt x="329" y="160"/>
                      </a:lnTo>
                      <a:lnTo>
                        <a:pt x="664" y="160"/>
                      </a:lnTo>
                      <a:lnTo>
                        <a:pt x="984" y="160"/>
                      </a:lnTo>
                      <a:lnTo>
                        <a:pt x="1304" y="144"/>
                      </a:lnTo>
                      <a:lnTo>
                        <a:pt x="1624" y="128"/>
                      </a:lnTo>
                      <a:lnTo>
                        <a:pt x="1944" y="97"/>
                      </a:lnTo>
                      <a:lnTo>
                        <a:pt x="2264" y="80"/>
                      </a:lnTo>
                      <a:lnTo>
                        <a:pt x="2584" y="80"/>
                      </a:lnTo>
                      <a:lnTo>
                        <a:pt x="2904" y="64"/>
                      </a:lnTo>
                      <a:lnTo>
                        <a:pt x="3224" y="48"/>
                      </a:lnTo>
                      <a:lnTo>
                        <a:pt x="3544" y="48"/>
                      </a:lnTo>
                      <a:lnTo>
                        <a:pt x="3864" y="48"/>
                      </a:lnTo>
                      <a:lnTo>
                        <a:pt x="4184" y="32"/>
                      </a:lnTo>
                      <a:lnTo>
                        <a:pt x="4520" y="1"/>
                      </a:lnTo>
                      <a:lnTo>
                        <a:pt x="4840" y="0"/>
                      </a:lnTo>
                      <a:lnTo>
                        <a:pt x="5161" y="16"/>
                      </a:lnTo>
                      <a:lnTo>
                        <a:pt x="5480" y="0"/>
                      </a:lnTo>
                      <a:cubicBezTo>
                        <a:pt x="5480" y="0"/>
                        <a:pt x="5481" y="0"/>
                        <a:pt x="5481" y="1"/>
                      </a:cubicBezTo>
                      <a:lnTo>
                        <a:pt x="5801" y="33"/>
                      </a:lnTo>
                      <a:cubicBezTo>
                        <a:pt x="5802" y="33"/>
                        <a:pt x="5802" y="33"/>
                        <a:pt x="5802" y="33"/>
                      </a:cubicBezTo>
                      <a:lnTo>
                        <a:pt x="6122" y="113"/>
                      </a:lnTo>
                      <a:lnTo>
                        <a:pt x="6120" y="113"/>
                      </a:lnTo>
                      <a:lnTo>
                        <a:pt x="6440" y="81"/>
                      </a:lnTo>
                      <a:cubicBezTo>
                        <a:pt x="6440" y="80"/>
                        <a:pt x="6440" y="80"/>
                        <a:pt x="6441" y="80"/>
                      </a:cubicBezTo>
                      <a:lnTo>
                        <a:pt x="6761" y="96"/>
                      </a:lnTo>
                      <a:lnTo>
                        <a:pt x="7081" y="129"/>
                      </a:lnTo>
                      <a:lnTo>
                        <a:pt x="7400" y="128"/>
                      </a:lnTo>
                      <a:cubicBezTo>
                        <a:pt x="7405" y="128"/>
                        <a:pt x="7408" y="132"/>
                        <a:pt x="7408" y="136"/>
                      </a:cubicBezTo>
                      <a:cubicBezTo>
                        <a:pt x="7408" y="141"/>
                        <a:pt x="7405" y="144"/>
                        <a:pt x="7400" y="144"/>
                      </a:cubicBezTo>
                      <a:lnTo>
                        <a:pt x="7080" y="144"/>
                      </a:lnTo>
                      <a:lnTo>
                        <a:pt x="6760" y="112"/>
                      </a:lnTo>
                      <a:lnTo>
                        <a:pt x="6440" y="96"/>
                      </a:lnTo>
                      <a:lnTo>
                        <a:pt x="6441" y="96"/>
                      </a:lnTo>
                      <a:lnTo>
                        <a:pt x="6121" y="128"/>
                      </a:lnTo>
                      <a:cubicBezTo>
                        <a:pt x="6120" y="129"/>
                        <a:pt x="6119" y="128"/>
                        <a:pt x="6119" y="128"/>
                      </a:cubicBezTo>
                      <a:lnTo>
                        <a:pt x="5799" y="48"/>
                      </a:lnTo>
                      <a:lnTo>
                        <a:pt x="5800" y="48"/>
                      </a:lnTo>
                      <a:lnTo>
                        <a:pt x="5480" y="16"/>
                      </a:lnTo>
                      <a:lnTo>
                        <a:pt x="5481" y="16"/>
                      </a:lnTo>
                      <a:lnTo>
                        <a:pt x="5160" y="32"/>
                      </a:lnTo>
                      <a:lnTo>
                        <a:pt x="4840" y="16"/>
                      </a:lnTo>
                      <a:lnTo>
                        <a:pt x="4521" y="16"/>
                      </a:lnTo>
                      <a:lnTo>
                        <a:pt x="4185" y="48"/>
                      </a:lnTo>
                      <a:lnTo>
                        <a:pt x="3864" y="64"/>
                      </a:lnTo>
                      <a:lnTo>
                        <a:pt x="3544" y="64"/>
                      </a:lnTo>
                      <a:lnTo>
                        <a:pt x="3225" y="64"/>
                      </a:lnTo>
                      <a:lnTo>
                        <a:pt x="2905" y="80"/>
                      </a:lnTo>
                      <a:lnTo>
                        <a:pt x="2584" y="96"/>
                      </a:lnTo>
                      <a:lnTo>
                        <a:pt x="2265" y="96"/>
                      </a:lnTo>
                      <a:lnTo>
                        <a:pt x="1945" y="112"/>
                      </a:lnTo>
                      <a:lnTo>
                        <a:pt x="1625" y="144"/>
                      </a:lnTo>
                      <a:lnTo>
                        <a:pt x="1305" y="160"/>
                      </a:lnTo>
                      <a:lnTo>
                        <a:pt x="984" y="176"/>
                      </a:lnTo>
                      <a:lnTo>
                        <a:pt x="664" y="176"/>
                      </a:lnTo>
                      <a:lnTo>
                        <a:pt x="328" y="176"/>
                      </a:lnTo>
                      <a:lnTo>
                        <a:pt x="8" y="160"/>
                      </a:lnTo>
                      <a:cubicBezTo>
                        <a:pt x="4" y="160"/>
                        <a:pt x="0" y="156"/>
                        <a:pt x="0" y="152"/>
                      </a:cubicBezTo>
                      <a:cubicBezTo>
                        <a:pt x="1" y="148"/>
                        <a:pt x="4" y="144"/>
                        <a:pt x="9" y="144"/>
                      </a:cubicBezTo>
                      <a:close/>
                    </a:path>
                  </a:pathLst>
                </a:custGeom>
                <a:solidFill>
                  <a:srgbClr val="000000"/>
                </a:solidFill>
                <a:ln>
                  <a:noFill/>
                </a:ln>
                <a:extLst>
                  <a:ext uri="{91240B29-F687-4F45-9708-019B960494DF}">
                    <a14:hiddenLine xmlns:a14="http://schemas.microsoft.com/office/drawing/2010/main" w="5" cap="flat">
                      <a:solidFill>
                        <a:srgbClr val="000000"/>
                      </a:solidFill>
                      <a:prstDash val="solid"/>
                      <a:bevel/>
                      <a:headEnd/>
                      <a:tailEnd/>
                    </a14:hiddenLine>
                  </a:ext>
                </a:extLst>
              </p:spPr>
              <p:txBody>
                <a:bodyPr/>
                <a:lstStyle/>
                <a:p>
                  <a:endParaRPr lang="de-DE"/>
                </a:p>
              </p:txBody>
            </p:sp>
            <p:sp>
              <p:nvSpPr>
                <p:cNvPr id="22555" name="Freeform 15">
                  <a:extLst>
                    <a:ext uri="{FF2B5EF4-FFF2-40B4-BE49-F238E27FC236}">
                      <a16:creationId xmlns:a16="http://schemas.microsoft.com/office/drawing/2014/main" id="{9CA7A3C5-428F-4DD3-BAFF-8ED56EA71EDB}"/>
                    </a:ext>
                  </a:extLst>
                </p:cNvPr>
                <p:cNvSpPr>
                  <a:spLocks/>
                </p:cNvSpPr>
                <p:nvPr/>
              </p:nvSpPr>
              <p:spPr bwMode="auto">
                <a:xfrm>
                  <a:off x="1737247" y="2813008"/>
                  <a:ext cx="3530847" cy="35466"/>
                </a:xfrm>
                <a:custGeom>
                  <a:avLst/>
                  <a:gdLst>
                    <a:gd name="T0" fmla="*/ 2147483647 w 7409"/>
                    <a:gd name="T1" fmla="*/ 0 h 81"/>
                    <a:gd name="T2" fmla="*/ 2147483647 w 7409"/>
                    <a:gd name="T3" fmla="*/ 0 h 81"/>
                    <a:gd name="T4" fmla="*/ 2147483647 w 7409"/>
                    <a:gd name="T5" fmla="*/ 2147483647 h 81"/>
                    <a:gd name="T6" fmla="*/ 2147483647 w 7409"/>
                    <a:gd name="T7" fmla="*/ 2147483647 h 81"/>
                    <a:gd name="T8" fmla="*/ 2147483647 w 7409"/>
                    <a:gd name="T9" fmla="*/ 2147483647 h 81"/>
                    <a:gd name="T10" fmla="*/ 2147483647 w 7409"/>
                    <a:gd name="T11" fmla="*/ 2147483647 h 81"/>
                    <a:gd name="T12" fmla="*/ 2147483647 w 7409"/>
                    <a:gd name="T13" fmla="*/ 2147483647 h 81"/>
                    <a:gd name="T14" fmla="*/ 2147483647 w 7409"/>
                    <a:gd name="T15" fmla="*/ 2147483647 h 81"/>
                    <a:gd name="T16" fmla="*/ 2147483647 w 7409"/>
                    <a:gd name="T17" fmla="*/ 2147483647 h 81"/>
                    <a:gd name="T18" fmla="*/ 2147483647 w 7409"/>
                    <a:gd name="T19" fmla="*/ 2147483647 h 81"/>
                    <a:gd name="T20" fmla="*/ 2147483647 w 7409"/>
                    <a:gd name="T21" fmla="*/ 2147483647 h 81"/>
                    <a:gd name="T22" fmla="*/ 2147483647 w 7409"/>
                    <a:gd name="T23" fmla="*/ 2147483647 h 81"/>
                    <a:gd name="T24" fmla="*/ 2147483647 w 7409"/>
                    <a:gd name="T25" fmla="*/ 2147483647 h 81"/>
                    <a:gd name="T26" fmla="*/ 2147483647 w 7409"/>
                    <a:gd name="T27" fmla="*/ 0 h 81"/>
                    <a:gd name="T28" fmla="*/ 2147483647 w 7409"/>
                    <a:gd name="T29" fmla="*/ 0 h 81"/>
                    <a:gd name="T30" fmla="*/ 2147483647 w 7409"/>
                    <a:gd name="T31" fmla="*/ 0 h 81"/>
                    <a:gd name="T32" fmla="*/ 2147483647 w 7409"/>
                    <a:gd name="T33" fmla="*/ 0 h 81"/>
                    <a:gd name="T34" fmla="*/ 2147483647 w 7409"/>
                    <a:gd name="T35" fmla="*/ 0 h 81"/>
                    <a:gd name="T36" fmla="*/ 2147483647 w 7409"/>
                    <a:gd name="T37" fmla="*/ 2147483647 h 81"/>
                    <a:gd name="T38" fmla="*/ 2147483647 w 7409"/>
                    <a:gd name="T39" fmla="*/ 2147483647 h 81"/>
                    <a:gd name="T40" fmla="*/ 2147483647 w 7409"/>
                    <a:gd name="T41" fmla="*/ 2147483647 h 81"/>
                    <a:gd name="T42" fmla="*/ 2147483647 w 7409"/>
                    <a:gd name="T43" fmla="*/ 2147483647 h 81"/>
                    <a:gd name="T44" fmla="*/ 2147483647 w 7409"/>
                    <a:gd name="T45" fmla="*/ 2147483647 h 81"/>
                    <a:gd name="T46" fmla="*/ 2147483647 w 7409"/>
                    <a:gd name="T47" fmla="*/ 2147483647 h 81"/>
                    <a:gd name="T48" fmla="*/ 2147483647 w 7409"/>
                    <a:gd name="T49" fmla="*/ 2147483647 h 81"/>
                    <a:gd name="T50" fmla="*/ 2147483647 w 7409"/>
                    <a:gd name="T51" fmla="*/ 2147483647 h 81"/>
                    <a:gd name="T52" fmla="*/ 2147483647 w 7409"/>
                    <a:gd name="T53" fmla="*/ 2147483647 h 81"/>
                    <a:gd name="T54" fmla="*/ 2147483647 w 7409"/>
                    <a:gd name="T55" fmla="*/ 2147483647 h 81"/>
                    <a:gd name="T56" fmla="*/ 2147483647 w 7409"/>
                    <a:gd name="T57" fmla="*/ 2147483647 h 81"/>
                    <a:gd name="T58" fmla="*/ 2147483647 w 7409"/>
                    <a:gd name="T59" fmla="*/ 2147483647 h 81"/>
                    <a:gd name="T60" fmla="*/ 2147483647 w 7409"/>
                    <a:gd name="T61" fmla="*/ 2147483647 h 81"/>
                    <a:gd name="T62" fmla="*/ 2147483647 w 7409"/>
                    <a:gd name="T63" fmla="*/ 2147483647 h 81"/>
                    <a:gd name="T64" fmla="*/ 2147483647 w 7409"/>
                    <a:gd name="T65" fmla="*/ 2147483647 h 81"/>
                    <a:gd name="T66" fmla="*/ 2147483647 w 7409"/>
                    <a:gd name="T67" fmla="*/ 2147483647 h 81"/>
                    <a:gd name="T68" fmla="*/ 2147483647 w 7409"/>
                    <a:gd name="T69" fmla="*/ 2147483647 h 81"/>
                    <a:gd name="T70" fmla="*/ 2147483647 w 7409"/>
                    <a:gd name="T71" fmla="*/ 2147483647 h 81"/>
                    <a:gd name="T72" fmla="*/ 2147483647 w 7409"/>
                    <a:gd name="T73" fmla="*/ 2147483647 h 81"/>
                    <a:gd name="T74" fmla="*/ 2147483647 w 7409"/>
                    <a:gd name="T75" fmla="*/ 2147483647 h 81"/>
                    <a:gd name="T76" fmla="*/ 2147483647 w 7409"/>
                    <a:gd name="T77" fmla="*/ 2147483647 h 81"/>
                    <a:gd name="T78" fmla="*/ 2147483647 w 7409"/>
                    <a:gd name="T79" fmla="*/ 2147483647 h 81"/>
                    <a:gd name="T80" fmla="*/ 2147483647 w 7409"/>
                    <a:gd name="T81" fmla="*/ 2147483647 h 81"/>
                    <a:gd name="T82" fmla="*/ 2147483647 w 7409"/>
                    <a:gd name="T83" fmla="*/ 2147483647 h 81"/>
                    <a:gd name="T84" fmla="*/ 2147483647 w 7409"/>
                    <a:gd name="T85" fmla="*/ 2147483647 h 81"/>
                    <a:gd name="T86" fmla="*/ 2147483647 w 7409"/>
                    <a:gd name="T87" fmla="*/ 2147483647 h 81"/>
                    <a:gd name="T88" fmla="*/ 2147483647 w 7409"/>
                    <a:gd name="T89" fmla="*/ 2147483647 h 81"/>
                    <a:gd name="T90" fmla="*/ 2147483647 w 7409"/>
                    <a:gd name="T91" fmla="*/ 2147483647 h 81"/>
                    <a:gd name="T92" fmla="*/ 2147483647 w 7409"/>
                    <a:gd name="T93" fmla="*/ 2147483647 h 81"/>
                    <a:gd name="T94" fmla="*/ 2147483647 w 7409"/>
                    <a:gd name="T95" fmla="*/ 2147483647 h 81"/>
                    <a:gd name="T96" fmla="*/ 2147483647 w 7409"/>
                    <a:gd name="T97" fmla="*/ 2147483647 h 81"/>
                    <a:gd name="T98" fmla="*/ 2147483647 w 7409"/>
                    <a:gd name="T99" fmla="*/ 2147483647 h 81"/>
                    <a:gd name="T100" fmla="*/ 2147483647 w 7409"/>
                    <a:gd name="T101" fmla="*/ 2147483647 h 81"/>
                    <a:gd name="T102" fmla="*/ 0 w 7409"/>
                    <a:gd name="T103" fmla="*/ 2147483647 h 81"/>
                    <a:gd name="T104" fmla="*/ 2147483647 w 7409"/>
                    <a:gd name="T105" fmla="*/ 0 h 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409"/>
                    <a:gd name="T160" fmla="*/ 0 h 81"/>
                    <a:gd name="T161" fmla="*/ 7409 w 7409"/>
                    <a:gd name="T162" fmla="*/ 81 h 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409" h="81">
                      <a:moveTo>
                        <a:pt x="8" y="0"/>
                      </a:moveTo>
                      <a:lnTo>
                        <a:pt x="328" y="0"/>
                      </a:lnTo>
                      <a:lnTo>
                        <a:pt x="665" y="16"/>
                      </a:lnTo>
                      <a:lnTo>
                        <a:pt x="985" y="32"/>
                      </a:lnTo>
                      <a:lnTo>
                        <a:pt x="1304" y="32"/>
                      </a:lnTo>
                      <a:lnTo>
                        <a:pt x="1624" y="16"/>
                      </a:lnTo>
                      <a:lnTo>
                        <a:pt x="1944" y="16"/>
                      </a:lnTo>
                      <a:lnTo>
                        <a:pt x="2264" y="16"/>
                      </a:lnTo>
                      <a:lnTo>
                        <a:pt x="2584" y="16"/>
                      </a:lnTo>
                      <a:lnTo>
                        <a:pt x="2904" y="16"/>
                      </a:lnTo>
                      <a:lnTo>
                        <a:pt x="3224" y="16"/>
                      </a:lnTo>
                      <a:lnTo>
                        <a:pt x="3544" y="16"/>
                      </a:lnTo>
                      <a:lnTo>
                        <a:pt x="3864" y="16"/>
                      </a:lnTo>
                      <a:lnTo>
                        <a:pt x="4184" y="0"/>
                      </a:lnTo>
                      <a:lnTo>
                        <a:pt x="4520" y="0"/>
                      </a:lnTo>
                      <a:lnTo>
                        <a:pt x="4840" y="0"/>
                      </a:lnTo>
                      <a:lnTo>
                        <a:pt x="5160" y="0"/>
                      </a:lnTo>
                      <a:lnTo>
                        <a:pt x="5480" y="0"/>
                      </a:lnTo>
                      <a:lnTo>
                        <a:pt x="5801" y="16"/>
                      </a:lnTo>
                      <a:lnTo>
                        <a:pt x="6121" y="49"/>
                      </a:lnTo>
                      <a:lnTo>
                        <a:pt x="6120" y="48"/>
                      </a:lnTo>
                      <a:lnTo>
                        <a:pt x="6440" y="32"/>
                      </a:lnTo>
                      <a:lnTo>
                        <a:pt x="6761" y="48"/>
                      </a:lnTo>
                      <a:lnTo>
                        <a:pt x="7080" y="48"/>
                      </a:lnTo>
                      <a:lnTo>
                        <a:pt x="7401" y="64"/>
                      </a:lnTo>
                      <a:cubicBezTo>
                        <a:pt x="7405" y="65"/>
                        <a:pt x="7409" y="68"/>
                        <a:pt x="7408" y="73"/>
                      </a:cubicBezTo>
                      <a:cubicBezTo>
                        <a:pt x="7408" y="77"/>
                        <a:pt x="7404" y="81"/>
                        <a:pt x="7400" y="80"/>
                      </a:cubicBezTo>
                      <a:lnTo>
                        <a:pt x="7080" y="64"/>
                      </a:lnTo>
                      <a:lnTo>
                        <a:pt x="6760" y="64"/>
                      </a:lnTo>
                      <a:lnTo>
                        <a:pt x="6441" y="48"/>
                      </a:lnTo>
                      <a:lnTo>
                        <a:pt x="6121" y="64"/>
                      </a:lnTo>
                      <a:cubicBezTo>
                        <a:pt x="6120" y="64"/>
                        <a:pt x="6120" y="64"/>
                        <a:pt x="6120" y="64"/>
                      </a:cubicBezTo>
                      <a:lnTo>
                        <a:pt x="5800" y="32"/>
                      </a:lnTo>
                      <a:lnTo>
                        <a:pt x="5480" y="16"/>
                      </a:lnTo>
                      <a:lnTo>
                        <a:pt x="5160" y="16"/>
                      </a:lnTo>
                      <a:lnTo>
                        <a:pt x="4840" y="16"/>
                      </a:lnTo>
                      <a:lnTo>
                        <a:pt x="4520" y="16"/>
                      </a:lnTo>
                      <a:lnTo>
                        <a:pt x="4185" y="16"/>
                      </a:lnTo>
                      <a:lnTo>
                        <a:pt x="3864" y="32"/>
                      </a:lnTo>
                      <a:lnTo>
                        <a:pt x="3544" y="32"/>
                      </a:lnTo>
                      <a:lnTo>
                        <a:pt x="3224" y="32"/>
                      </a:lnTo>
                      <a:lnTo>
                        <a:pt x="2904" y="32"/>
                      </a:lnTo>
                      <a:lnTo>
                        <a:pt x="2584" y="32"/>
                      </a:lnTo>
                      <a:lnTo>
                        <a:pt x="2264" y="32"/>
                      </a:lnTo>
                      <a:lnTo>
                        <a:pt x="1944" y="32"/>
                      </a:lnTo>
                      <a:lnTo>
                        <a:pt x="1625" y="32"/>
                      </a:lnTo>
                      <a:lnTo>
                        <a:pt x="1304" y="48"/>
                      </a:lnTo>
                      <a:lnTo>
                        <a:pt x="984" y="48"/>
                      </a:lnTo>
                      <a:lnTo>
                        <a:pt x="664" y="32"/>
                      </a:lnTo>
                      <a:lnTo>
                        <a:pt x="328" y="16"/>
                      </a:lnTo>
                      <a:lnTo>
                        <a:pt x="8" y="16"/>
                      </a:lnTo>
                      <a:cubicBezTo>
                        <a:pt x="4" y="16"/>
                        <a:pt x="0" y="13"/>
                        <a:pt x="0" y="8"/>
                      </a:cubicBezTo>
                      <a:cubicBezTo>
                        <a:pt x="0" y="4"/>
                        <a:pt x="4" y="0"/>
                        <a:pt x="8" y="0"/>
                      </a:cubicBezTo>
                      <a:close/>
                    </a:path>
                  </a:pathLst>
                </a:custGeom>
                <a:solidFill>
                  <a:srgbClr val="000000"/>
                </a:solidFill>
                <a:ln>
                  <a:noFill/>
                </a:ln>
                <a:extLst>
                  <a:ext uri="{91240B29-F687-4F45-9708-019B960494DF}">
                    <a14:hiddenLine xmlns:a14="http://schemas.microsoft.com/office/drawing/2010/main" w="5" cap="flat">
                      <a:solidFill>
                        <a:srgbClr val="000000"/>
                      </a:solidFill>
                      <a:prstDash val="solid"/>
                      <a:bevel/>
                      <a:headEnd/>
                      <a:tailEnd/>
                    </a14:hiddenLine>
                  </a:ext>
                </a:extLst>
              </p:spPr>
              <p:txBody>
                <a:bodyPr/>
                <a:lstStyle/>
                <a:p>
                  <a:endParaRPr lang="de-DE"/>
                </a:p>
              </p:txBody>
            </p:sp>
          </p:grpSp>
          <p:sp>
            <p:nvSpPr>
              <p:cNvPr id="22550" name="Text Box 74">
                <a:extLst>
                  <a:ext uri="{FF2B5EF4-FFF2-40B4-BE49-F238E27FC236}">
                    <a16:creationId xmlns:a16="http://schemas.microsoft.com/office/drawing/2014/main" id="{E301EE63-E0E4-449F-8D02-01C4025BCC78}"/>
                  </a:ext>
                </a:extLst>
              </p:cNvPr>
              <p:cNvSpPr txBox="1">
                <a:spLocks noChangeArrowheads="1"/>
              </p:cNvSpPr>
              <p:nvPr/>
            </p:nvSpPr>
            <p:spPr bwMode="auto">
              <a:xfrm>
                <a:off x="2589120" y="2519258"/>
                <a:ext cx="960820" cy="34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r>
                  <a:rPr lang="en-US" altLang="en-US" sz="2000" i="0">
                    <a:latin typeface="Calibri" panose="020F0502020204030204" pitchFamily="34" charset="0"/>
                  </a:rPr>
                  <a:t>North America</a:t>
                </a:r>
              </a:p>
            </p:txBody>
          </p:sp>
          <p:sp>
            <p:nvSpPr>
              <p:cNvPr id="22551" name="Text Box 75">
                <a:extLst>
                  <a:ext uri="{FF2B5EF4-FFF2-40B4-BE49-F238E27FC236}">
                    <a16:creationId xmlns:a16="http://schemas.microsoft.com/office/drawing/2014/main" id="{5DBCF5CC-40D5-458E-8171-7196A99E2222}"/>
                  </a:ext>
                </a:extLst>
              </p:cNvPr>
              <p:cNvSpPr txBox="1">
                <a:spLocks noChangeArrowheads="1"/>
              </p:cNvSpPr>
              <p:nvPr/>
            </p:nvSpPr>
            <p:spPr bwMode="auto">
              <a:xfrm>
                <a:off x="2589120" y="2806840"/>
                <a:ext cx="539652" cy="19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r>
                  <a:rPr lang="en-US" altLang="en-US" sz="2000" i="0">
                    <a:latin typeface="Calibri" panose="020F0502020204030204" pitchFamily="34" charset="0"/>
                  </a:rPr>
                  <a:t>Europe</a:t>
                </a:r>
              </a:p>
            </p:txBody>
          </p:sp>
          <p:sp>
            <p:nvSpPr>
              <p:cNvPr id="22552" name="Text Box 77">
                <a:extLst>
                  <a:ext uri="{FF2B5EF4-FFF2-40B4-BE49-F238E27FC236}">
                    <a16:creationId xmlns:a16="http://schemas.microsoft.com/office/drawing/2014/main" id="{4C478AFD-E9E7-42F8-816C-8B3FCF416D60}"/>
                  </a:ext>
                </a:extLst>
              </p:cNvPr>
              <p:cNvSpPr txBox="1">
                <a:spLocks noChangeArrowheads="1"/>
              </p:cNvSpPr>
              <p:nvPr/>
            </p:nvSpPr>
            <p:spPr bwMode="auto">
              <a:xfrm>
                <a:off x="2589120" y="2076707"/>
                <a:ext cx="1140395" cy="19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r>
                  <a:rPr lang="en-US" altLang="en-US" sz="2000" i="0">
                    <a:latin typeface="Calibri" panose="020F0502020204030204" pitchFamily="34" charset="0"/>
                  </a:rPr>
                  <a:t>Rest of the world</a:t>
                </a:r>
              </a:p>
            </p:txBody>
          </p:sp>
        </p:grpSp>
        <p:cxnSp>
          <p:nvCxnSpPr>
            <p:cNvPr id="22533" name="Gerade Verbindung 25">
              <a:extLst>
                <a:ext uri="{FF2B5EF4-FFF2-40B4-BE49-F238E27FC236}">
                  <a16:creationId xmlns:a16="http://schemas.microsoft.com/office/drawing/2014/main" id="{E5869BA1-A74E-49B5-A6F7-60FFB3A0B26A}"/>
                </a:ext>
              </a:extLst>
            </p:cNvPr>
            <p:cNvCxnSpPr>
              <a:cxnSpLocks noChangeShapeType="1"/>
            </p:cNvCxnSpPr>
            <p:nvPr/>
          </p:nvCxnSpPr>
          <p:spPr bwMode="auto">
            <a:xfrm>
              <a:off x="1645920" y="2000250"/>
              <a:ext cx="3703320" cy="0"/>
            </a:xfrm>
            <a:prstGeom prst="line">
              <a:avLst/>
            </a:prstGeom>
            <a:noFill/>
            <a:ln w="0" algn="ctr">
              <a:solidFill>
                <a:schemeClr val="tx1"/>
              </a:solidFill>
              <a:prstDash val="dash"/>
              <a:round/>
              <a:headEnd/>
              <a:tailEnd/>
            </a:ln>
            <a:extLst>
              <a:ext uri="{909E8E84-426E-40DD-AFC4-6F175D3DCCD1}">
                <a14:hiddenFill xmlns:a14="http://schemas.microsoft.com/office/drawing/2010/main">
                  <a:noFill/>
                </a14:hiddenFill>
              </a:ext>
            </a:extLst>
          </p:spPr>
        </p:cxn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Gruppieren 92">
            <a:extLst>
              <a:ext uri="{FF2B5EF4-FFF2-40B4-BE49-F238E27FC236}">
                <a16:creationId xmlns:a16="http://schemas.microsoft.com/office/drawing/2014/main" id="{C941CD64-56DC-45F8-9EFF-83FC99094552}"/>
              </a:ext>
            </a:extLst>
          </p:cNvPr>
          <p:cNvGrpSpPr>
            <a:grpSpLocks/>
          </p:cNvGrpSpPr>
          <p:nvPr/>
        </p:nvGrpSpPr>
        <p:grpSpPr bwMode="auto">
          <a:xfrm>
            <a:off x="1565275" y="1541463"/>
            <a:ext cx="6897688" cy="4816475"/>
            <a:chOff x="1809173" y="2192968"/>
            <a:chExt cx="4275080" cy="2753050"/>
          </a:xfrm>
        </p:grpSpPr>
        <p:grpSp>
          <p:nvGrpSpPr>
            <p:cNvPr id="23556" name="Gruppieren 90">
              <a:extLst>
                <a:ext uri="{FF2B5EF4-FFF2-40B4-BE49-F238E27FC236}">
                  <a16:creationId xmlns:a16="http://schemas.microsoft.com/office/drawing/2014/main" id="{DB922D34-C124-4552-A7B9-F00E760D8E65}"/>
                </a:ext>
              </a:extLst>
            </p:cNvPr>
            <p:cNvGrpSpPr>
              <a:grpSpLocks/>
            </p:cNvGrpSpPr>
            <p:nvPr/>
          </p:nvGrpSpPr>
          <p:grpSpPr bwMode="auto">
            <a:xfrm>
              <a:off x="1809173" y="2283414"/>
              <a:ext cx="4172285" cy="2662604"/>
              <a:chOff x="1809173" y="1988804"/>
              <a:chExt cx="4172285" cy="2958555"/>
            </a:xfrm>
          </p:grpSpPr>
          <p:sp>
            <p:nvSpPr>
              <p:cNvPr id="23560" name="Freeform 54">
                <a:extLst>
                  <a:ext uri="{FF2B5EF4-FFF2-40B4-BE49-F238E27FC236}">
                    <a16:creationId xmlns:a16="http://schemas.microsoft.com/office/drawing/2014/main" id="{89011DE8-0DD5-4F90-917C-2E3BDB7DA52D}"/>
                  </a:ext>
                </a:extLst>
              </p:cNvPr>
              <p:cNvSpPr>
                <a:spLocks noEditPoints="1"/>
              </p:cNvSpPr>
              <p:nvPr/>
            </p:nvSpPr>
            <p:spPr bwMode="auto">
              <a:xfrm>
                <a:off x="2217788" y="2082906"/>
                <a:ext cx="38369" cy="2606454"/>
              </a:xfrm>
              <a:custGeom>
                <a:avLst/>
                <a:gdLst>
                  <a:gd name="T0" fmla="*/ 0 w 24"/>
                  <a:gd name="T1" fmla="*/ 2147483647 h 1642"/>
                  <a:gd name="T2" fmla="*/ 61340846 w 24"/>
                  <a:gd name="T3" fmla="*/ 2147483647 h 1642"/>
                  <a:gd name="T4" fmla="*/ 61340846 w 24"/>
                  <a:gd name="T5" fmla="*/ 2147483647 h 1642"/>
                  <a:gd name="T6" fmla="*/ 0 w 24"/>
                  <a:gd name="T7" fmla="*/ 2147483647 h 1642"/>
                  <a:gd name="T8" fmla="*/ 0 w 24"/>
                  <a:gd name="T9" fmla="*/ 2147483647 h 1642"/>
                  <a:gd name="T10" fmla="*/ 0 w 24"/>
                  <a:gd name="T11" fmla="*/ 2147483647 h 1642"/>
                  <a:gd name="T12" fmla="*/ 61340846 w 24"/>
                  <a:gd name="T13" fmla="*/ 2147483647 h 1642"/>
                  <a:gd name="T14" fmla="*/ 61340846 w 24"/>
                  <a:gd name="T15" fmla="*/ 2147483647 h 1642"/>
                  <a:gd name="T16" fmla="*/ 0 w 24"/>
                  <a:gd name="T17" fmla="*/ 2147483647 h 1642"/>
                  <a:gd name="T18" fmla="*/ 0 w 24"/>
                  <a:gd name="T19" fmla="*/ 2147483647 h 1642"/>
                  <a:gd name="T20" fmla="*/ 0 w 24"/>
                  <a:gd name="T21" fmla="*/ 2056098722 h 1642"/>
                  <a:gd name="T22" fmla="*/ 61340846 w 24"/>
                  <a:gd name="T23" fmla="*/ 2056098722 h 1642"/>
                  <a:gd name="T24" fmla="*/ 61340846 w 24"/>
                  <a:gd name="T25" fmla="*/ 2068697637 h 1642"/>
                  <a:gd name="T26" fmla="*/ 0 w 24"/>
                  <a:gd name="T27" fmla="*/ 2068697637 h 1642"/>
                  <a:gd name="T28" fmla="*/ 0 w 24"/>
                  <a:gd name="T29" fmla="*/ 2056098722 h 1642"/>
                  <a:gd name="T30" fmla="*/ 0 w 24"/>
                  <a:gd name="T31" fmla="*/ 1028049361 h 1642"/>
                  <a:gd name="T32" fmla="*/ 61340846 w 24"/>
                  <a:gd name="T33" fmla="*/ 1028049361 h 1642"/>
                  <a:gd name="T34" fmla="*/ 61340846 w 24"/>
                  <a:gd name="T35" fmla="*/ 1040648276 h 1642"/>
                  <a:gd name="T36" fmla="*/ 0 w 24"/>
                  <a:gd name="T37" fmla="*/ 1040648276 h 1642"/>
                  <a:gd name="T38" fmla="*/ 0 w 24"/>
                  <a:gd name="T39" fmla="*/ 1028049361 h 1642"/>
                  <a:gd name="T40" fmla="*/ 0 w 24"/>
                  <a:gd name="T41" fmla="*/ 0 h 1642"/>
                  <a:gd name="T42" fmla="*/ 61340846 w 24"/>
                  <a:gd name="T43" fmla="*/ 0 h 1642"/>
                  <a:gd name="T44" fmla="*/ 61340846 w 24"/>
                  <a:gd name="T45" fmla="*/ 12598919 h 1642"/>
                  <a:gd name="T46" fmla="*/ 0 w 24"/>
                  <a:gd name="T47" fmla="*/ 12598919 h 1642"/>
                  <a:gd name="T48" fmla="*/ 0 w 24"/>
                  <a:gd name="T49" fmla="*/ 0 h 16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
                  <a:gd name="T76" fmla="*/ 0 h 1642"/>
                  <a:gd name="T77" fmla="*/ 24 w 24"/>
                  <a:gd name="T78" fmla="*/ 1642 h 164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 h="1642">
                    <a:moveTo>
                      <a:pt x="0" y="1637"/>
                    </a:moveTo>
                    <a:lnTo>
                      <a:pt x="24" y="1637"/>
                    </a:lnTo>
                    <a:lnTo>
                      <a:pt x="24" y="1642"/>
                    </a:lnTo>
                    <a:lnTo>
                      <a:pt x="0" y="1642"/>
                    </a:lnTo>
                    <a:lnTo>
                      <a:pt x="0" y="1637"/>
                    </a:lnTo>
                    <a:close/>
                    <a:moveTo>
                      <a:pt x="0" y="1224"/>
                    </a:moveTo>
                    <a:lnTo>
                      <a:pt x="24" y="1224"/>
                    </a:lnTo>
                    <a:lnTo>
                      <a:pt x="24" y="1229"/>
                    </a:lnTo>
                    <a:lnTo>
                      <a:pt x="0" y="1229"/>
                    </a:lnTo>
                    <a:lnTo>
                      <a:pt x="0" y="1224"/>
                    </a:lnTo>
                    <a:close/>
                    <a:moveTo>
                      <a:pt x="0" y="816"/>
                    </a:moveTo>
                    <a:lnTo>
                      <a:pt x="24" y="816"/>
                    </a:lnTo>
                    <a:lnTo>
                      <a:pt x="24" y="821"/>
                    </a:lnTo>
                    <a:lnTo>
                      <a:pt x="0" y="821"/>
                    </a:lnTo>
                    <a:lnTo>
                      <a:pt x="0" y="816"/>
                    </a:lnTo>
                    <a:close/>
                    <a:moveTo>
                      <a:pt x="0" y="408"/>
                    </a:moveTo>
                    <a:lnTo>
                      <a:pt x="24" y="408"/>
                    </a:lnTo>
                    <a:lnTo>
                      <a:pt x="24" y="413"/>
                    </a:lnTo>
                    <a:lnTo>
                      <a:pt x="0" y="413"/>
                    </a:lnTo>
                    <a:lnTo>
                      <a:pt x="0" y="408"/>
                    </a:lnTo>
                    <a:close/>
                    <a:moveTo>
                      <a:pt x="0" y="0"/>
                    </a:moveTo>
                    <a:lnTo>
                      <a:pt x="24" y="0"/>
                    </a:lnTo>
                    <a:lnTo>
                      <a:pt x="24" y="5"/>
                    </a:lnTo>
                    <a:lnTo>
                      <a:pt x="0"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3561" name="Freeform 56">
                <a:extLst>
                  <a:ext uri="{FF2B5EF4-FFF2-40B4-BE49-F238E27FC236}">
                    <a16:creationId xmlns:a16="http://schemas.microsoft.com/office/drawing/2014/main" id="{0C4EFBEB-AEE0-4ACF-AF4E-1E0B8AA0EC5C}"/>
                  </a:ext>
                </a:extLst>
              </p:cNvPr>
              <p:cNvSpPr>
                <a:spLocks noEditPoints="1"/>
              </p:cNvSpPr>
              <p:nvPr/>
            </p:nvSpPr>
            <p:spPr bwMode="auto">
              <a:xfrm>
                <a:off x="2251238" y="4684319"/>
                <a:ext cx="3270262" cy="38315"/>
              </a:xfrm>
              <a:custGeom>
                <a:avLst/>
                <a:gdLst>
                  <a:gd name="T0" fmla="*/ 12601618 w 2060"/>
                  <a:gd name="T1" fmla="*/ 0 h 24"/>
                  <a:gd name="T2" fmla="*/ 12601618 w 2060"/>
                  <a:gd name="T3" fmla="*/ 61168307 h 24"/>
                  <a:gd name="T4" fmla="*/ 0 w 2060"/>
                  <a:gd name="T5" fmla="*/ 61168307 h 24"/>
                  <a:gd name="T6" fmla="*/ 0 w 2060"/>
                  <a:gd name="T7" fmla="*/ 0 h 24"/>
                  <a:gd name="T8" fmla="*/ 12601618 w 2060"/>
                  <a:gd name="T9" fmla="*/ 0 h 24"/>
                  <a:gd name="T10" fmla="*/ 871980421 w 2060"/>
                  <a:gd name="T11" fmla="*/ 0 h 24"/>
                  <a:gd name="T12" fmla="*/ 871980421 w 2060"/>
                  <a:gd name="T13" fmla="*/ 61168307 h 24"/>
                  <a:gd name="T14" fmla="*/ 859378805 w 2060"/>
                  <a:gd name="T15" fmla="*/ 61168307 h 24"/>
                  <a:gd name="T16" fmla="*/ 859378805 w 2060"/>
                  <a:gd name="T17" fmla="*/ 0 h 24"/>
                  <a:gd name="T18" fmla="*/ 871980421 w 2060"/>
                  <a:gd name="T19" fmla="*/ 0 h 24"/>
                  <a:gd name="T20" fmla="*/ 1731359226 w 2060"/>
                  <a:gd name="T21" fmla="*/ 0 h 24"/>
                  <a:gd name="T22" fmla="*/ 1731359226 w 2060"/>
                  <a:gd name="T23" fmla="*/ 61168307 h 24"/>
                  <a:gd name="T24" fmla="*/ 1718759198 w 2060"/>
                  <a:gd name="T25" fmla="*/ 61168307 h 24"/>
                  <a:gd name="T26" fmla="*/ 1718759198 w 2060"/>
                  <a:gd name="T27" fmla="*/ 0 h 24"/>
                  <a:gd name="T28" fmla="*/ 1731359226 w 2060"/>
                  <a:gd name="T29" fmla="*/ 0 h 24"/>
                  <a:gd name="T30" fmla="*/ 2147483647 w 2060"/>
                  <a:gd name="T31" fmla="*/ 0 h 24"/>
                  <a:gd name="T32" fmla="*/ 2147483647 w 2060"/>
                  <a:gd name="T33" fmla="*/ 61168307 h 24"/>
                  <a:gd name="T34" fmla="*/ 2147483647 w 2060"/>
                  <a:gd name="T35" fmla="*/ 61168307 h 24"/>
                  <a:gd name="T36" fmla="*/ 2147483647 w 2060"/>
                  <a:gd name="T37" fmla="*/ 0 h 24"/>
                  <a:gd name="T38" fmla="*/ 2147483647 w 2060"/>
                  <a:gd name="T39" fmla="*/ 0 h 24"/>
                  <a:gd name="T40" fmla="*/ 2147483647 w 2060"/>
                  <a:gd name="T41" fmla="*/ 0 h 24"/>
                  <a:gd name="T42" fmla="*/ 2147483647 w 2060"/>
                  <a:gd name="T43" fmla="*/ 61168307 h 24"/>
                  <a:gd name="T44" fmla="*/ 2147483647 w 2060"/>
                  <a:gd name="T45" fmla="*/ 61168307 h 24"/>
                  <a:gd name="T46" fmla="*/ 2147483647 w 2060"/>
                  <a:gd name="T47" fmla="*/ 0 h 24"/>
                  <a:gd name="T48" fmla="*/ 2147483647 w 2060"/>
                  <a:gd name="T49" fmla="*/ 0 h 24"/>
                  <a:gd name="T50" fmla="*/ 2147483647 w 2060"/>
                  <a:gd name="T51" fmla="*/ 0 h 24"/>
                  <a:gd name="T52" fmla="*/ 2147483647 w 2060"/>
                  <a:gd name="T53" fmla="*/ 61168307 h 24"/>
                  <a:gd name="T54" fmla="*/ 2147483647 w 2060"/>
                  <a:gd name="T55" fmla="*/ 61168307 h 24"/>
                  <a:gd name="T56" fmla="*/ 2147483647 w 2060"/>
                  <a:gd name="T57" fmla="*/ 0 h 24"/>
                  <a:gd name="T58" fmla="*/ 2147483647 w 2060"/>
                  <a:gd name="T59" fmla="*/ 0 h 24"/>
                  <a:gd name="T60" fmla="*/ 2147483647 w 2060"/>
                  <a:gd name="T61" fmla="*/ 0 h 24"/>
                  <a:gd name="T62" fmla="*/ 2147483647 w 2060"/>
                  <a:gd name="T63" fmla="*/ 61168307 h 24"/>
                  <a:gd name="T64" fmla="*/ 2147483647 w 2060"/>
                  <a:gd name="T65" fmla="*/ 61168307 h 24"/>
                  <a:gd name="T66" fmla="*/ 2147483647 w 2060"/>
                  <a:gd name="T67" fmla="*/ 0 h 24"/>
                  <a:gd name="T68" fmla="*/ 2147483647 w 2060"/>
                  <a:gd name="T69" fmla="*/ 0 h 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60"/>
                  <a:gd name="T106" fmla="*/ 0 h 24"/>
                  <a:gd name="T107" fmla="*/ 2060 w 2060"/>
                  <a:gd name="T108" fmla="*/ 24 h 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60" h="24">
                    <a:moveTo>
                      <a:pt x="5" y="0"/>
                    </a:moveTo>
                    <a:lnTo>
                      <a:pt x="5" y="24"/>
                    </a:lnTo>
                    <a:lnTo>
                      <a:pt x="0" y="24"/>
                    </a:lnTo>
                    <a:lnTo>
                      <a:pt x="0" y="0"/>
                    </a:lnTo>
                    <a:lnTo>
                      <a:pt x="5" y="0"/>
                    </a:lnTo>
                    <a:close/>
                    <a:moveTo>
                      <a:pt x="346" y="0"/>
                    </a:moveTo>
                    <a:lnTo>
                      <a:pt x="346" y="24"/>
                    </a:lnTo>
                    <a:lnTo>
                      <a:pt x="341" y="24"/>
                    </a:lnTo>
                    <a:lnTo>
                      <a:pt x="341" y="0"/>
                    </a:lnTo>
                    <a:lnTo>
                      <a:pt x="346" y="0"/>
                    </a:lnTo>
                    <a:close/>
                    <a:moveTo>
                      <a:pt x="687" y="0"/>
                    </a:moveTo>
                    <a:lnTo>
                      <a:pt x="687" y="24"/>
                    </a:lnTo>
                    <a:lnTo>
                      <a:pt x="682" y="24"/>
                    </a:lnTo>
                    <a:lnTo>
                      <a:pt x="682" y="0"/>
                    </a:lnTo>
                    <a:lnTo>
                      <a:pt x="687" y="0"/>
                    </a:lnTo>
                    <a:close/>
                    <a:moveTo>
                      <a:pt x="1032" y="0"/>
                    </a:moveTo>
                    <a:lnTo>
                      <a:pt x="1032" y="24"/>
                    </a:lnTo>
                    <a:lnTo>
                      <a:pt x="1028" y="24"/>
                    </a:lnTo>
                    <a:lnTo>
                      <a:pt x="1028" y="0"/>
                    </a:lnTo>
                    <a:lnTo>
                      <a:pt x="1032" y="0"/>
                    </a:lnTo>
                    <a:close/>
                    <a:moveTo>
                      <a:pt x="1373" y="0"/>
                    </a:moveTo>
                    <a:lnTo>
                      <a:pt x="1373" y="24"/>
                    </a:lnTo>
                    <a:lnTo>
                      <a:pt x="1368" y="24"/>
                    </a:lnTo>
                    <a:lnTo>
                      <a:pt x="1368" y="0"/>
                    </a:lnTo>
                    <a:lnTo>
                      <a:pt x="1373" y="0"/>
                    </a:lnTo>
                    <a:close/>
                    <a:moveTo>
                      <a:pt x="1719" y="0"/>
                    </a:moveTo>
                    <a:lnTo>
                      <a:pt x="1719" y="24"/>
                    </a:lnTo>
                    <a:lnTo>
                      <a:pt x="1714" y="24"/>
                    </a:lnTo>
                    <a:lnTo>
                      <a:pt x="1714" y="0"/>
                    </a:lnTo>
                    <a:lnTo>
                      <a:pt x="1719" y="0"/>
                    </a:lnTo>
                    <a:close/>
                    <a:moveTo>
                      <a:pt x="2060" y="0"/>
                    </a:moveTo>
                    <a:lnTo>
                      <a:pt x="2060" y="24"/>
                    </a:lnTo>
                    <a:lnTo>
                      <a:pt x="2055" y="24"/>
                    </a:lnTo>
                    <a:lnTo>
                      <a:pt x="2055" y="0"/>
                    </a:lnTo>
                    <a:lnTo>
                      <a:pt x="206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3562" name="Freeform 57">
                <a:extLst>
                  <a:ext uri="{FF2B5EF4-FFF2-40B4-BE49-F238E27FC236}">
                    <a16:creationId xmlns:a16="http://schemas.microsoft.com/office/drawing/2014/main" id="{721A59E2-5C66-4213-B9ED-905FEE344C18}"/>
                  </a:ext>
                </a:extLst>
              </p:cNvPr>
              <p:cNvSpPr>
                <a:spLocks/>
              </p:cNvSpPr>
              <p:nvPr/>
            </p:nvSpPr>
            <p:spPr bwMode="auto">
              <a:xfrm>
                <a:off x="2266980" y="4285032"/>
                <a:ext cx="3636248" cy="123013"/>
              </a:xfrm>
              <a:custGeom>
                <a:avLst/>
                <a:gdLst>
                  <a:gd name="T0" fmla="*/ 53771987 w 7553"/>
                  <a:gd name="T1" fmla="*/ 43988390 h 257"/>
                  <a:gd name="T2" fmla="*/ 106153121 w 7553"/>
                  <a:gd name="T3" fmla="*/ 44217184 h 257"/>
                  <a:gd name="T4" fmla="*/ 160620791 w 7553"/>
                  <a:gd name="T5" fmla="*/ 55214637 h 257"/>
                  <a:gd name="T6" fmla="*/ 213465527 w 7553"/>
                  <a:gd name="T7" fmla="*/ 32991416 h 257"/>
                  <a:gd name="T8" fmla="*/ 317069502 w 7553"/>
                  <a:gd name="T9" fmla="*/ 36656914 h 257"/>
                  <a:gd name="T10" fmla="*/ 424613447 w 7553"/>
                  <a:gd name="T11" fmla="*/ 25659933 h 257"/>
                  <a:gd name="T12" fmla="*/ 531925462 w 7553"/>
                  <a:gd name="T13" fmla="*/ 11226251 h 257"/>
                  <a:gd name="T14" fmla="*/ 584538630 w 7553"/>
                  <a:gd name="T15" fmla="*/ 18557730 h 257"/>
                  <a:gd name="T16" fmla="*/ 635992995 w 7553"/>
                  <a:gd name="T17" fmla="*/ 18328457 h 257"/>
                  <a:gd name="T18" fmla="*/ 688374113 w 7553"/>
                  <a:gd name="T19" fmla="*/ 29554704 h 257"/>
                  <a:gd name="T20" fmla="*/ 743073321 w 7553"/>
                  <a:gd name="T21" fmla="*/ 14891749 h 257"/>
                  <a:gd name="T22" fmla="*/ 795454440 w 7553"/>
                  <a:gd name="T23" fmla="*/ 14662955 h 257"/>
                  <a:gd name="T24" fmla="*/ 899289923 w 7553"/>
                  <a:gd name="T25" fmla="*/ 7331477 h 257"/>
                  <a:gd name="T26" fmla="*/ 955379984 w 7553"/>
                  <a:gd name="T27" fmla="*/ 229273 h 257"/>
                  <a:gd name="T28" fmla="*/ 1058983658 w 7553"/>
                  <a:gd name="T29" fmla="*/ 10996978 h 257"/>
                  <a:gd name="T30" fmla="*/ 1114146003 w 7553"/>
                  <a:gd name="T31" fmla="*/ 3894773 h 257"/>
                  <a:gd name="T32" fmla="*/ 1166759653 w 7553"/>
                  <a:gd name="T33" fmla="*/ 11226251 h 257"/>
                  <a:gd name="T34" fmla="*/ 1217981967 w 7553"/>
                  <a:gd name="T35" fmla="*/ 18557730 h 257"/>
                  <a:gd name="T36" fmla="*/ 1325756998 w 7553"/>
                  <a:gd name="T37" fmla="*/ 7331477 h 257"/>
                  <a:gd name="T38" fmla="*/ 1377906549 w 7553"/>
                  <a:gd name="T39" fmla="*/ 3665499 h 257"/>
                  <a:gd name="T40" fmla="*/ 1485219407 w 7553"/>
                  <a:gd name="T41" fmla="*/ 3665499 h 257"/>
                  <a:gd name="T42" fmla="*/ 1537832093 w 7553"/>
                  <a:gd name="T43" fmla="*/ 22223229 h 257"/>
                  <a:gd name="T44" fmla="*/ 1589054408 w 7553"/>
                  <a:gd name="T45" fmla="*/ 18328457 h 257"/>
                  <a:gd name="T46" fmla="*/ 1641668058 w 7553"/>
                  <a:gd name="T47" fmla="*/ 14891749 h 257"/>
                  <a:gd name="T48" fmla="*/ 1696830402 w 7553"/>
                  <a:gd name="T49" fmla="*/ 29325431 h 257"/>
                  <a:gd name="T50" fmla="*/ 1750370325 w 7553"/>
                  <a:gd name="T51" fmla="*/ 35052960 h 257"/>
                  <a:gd name="T52" fmla="*/ 1696598353 w 7553"/>
                  <a:gd name="T53" fmla="*/ 32991416 h 257"/>
                  <a:gd name="T54" fmla="*/ 1640508772 w 7553"/>
                  <a:gd name="T55" fmla="*/ 18328457 h 257"/>
                  <a:gd name="T56" fmla="*/ 1589286458 w 7553"/>
                  <a:gd name="T57" fmla="*/ 21993956 h 257"/>
                  <a:gd name="T58" fmla="*/ 1536672808 w 7553"/>
                  <a:gd name="T59" fmla="*/ 25659933 h 257"/>
                  <a:gd name="T60" fmla="*/ 1485450493 w 7553"/>
                  <a:gd name="T61" fmla="*/ 7331477 h 257"/>
                  <a:gd name="T62" fmla="*/ 1377675462 w 7553"/>
                  <a:gd name="T63" fmla="*/ 7331477 h 257"/>
                  <a:gd name="T64" fmla="*/ 1325989048 w 7553"/>
                  <a:gd name="T65" fmla="*/ 10996978 h 257"/>
                  <a:gd name="T66" fmla="*/ 1218677153 w 7553"/>
                  <a:gd name="T67" fmla="*/ 21993956 h 257"/>
                  <a:gd name="T68" fmla="*/ 1166063504 w 7553"/>
                  <a:gd name="T69" fmla="*/ 14662955 h 257"/>
                  <a:gd name="T70" fmla="*/ 1114841189 w 7553"/>
                  <a:gd name="T71" fmla="*/ 7331477 h 257"/>
                  <a:gd name="T72" fmla="*/ 1058751609 w 7553"/>
                  <a:gd name="T73" fmla="*/ 14662955 h 257"/>
                  <a:gd name="T74" fmla="*/ 954684798 w 7553"/>
                  <a:gd name="T75" fmla="*/ 3665499 h 257"/>
                  <a:gd name="T76" fmla="*/ 899521972 w 7553"/>
                  <a:gd name="T77" fmla="*/ 10996978 h 257"/>
                  <a:gd name="T78" fmla="*/ 795454440 w 7553"/>
                  <a:gd name="T79" fmla="*/ 18328457 h 257"/>
                  <a:gd name="T80" fmla="*/ 744232125 w 7553"/>
                  <a:gd name="T81" fmla="*/ 18328457 h 257"/>
                  <a:gd name="T82" fmla="*/ 687678927 w 7553"/>
                  <a:gd name="T83" fmla="*/ 32991416 h 257"/>
                  <a:gd name="T84" fmla="*/ 635992995 w 7553"/>
                  <a:gd name="T85" fmla="*/ 21993956 h 257"/>
                  <a:gd name="T86" fmla="*/ 583843444 w 7553"/>
                  <a:gd name="T87" fmla="*/ 21993956 h 257"/>
                  <a:gd name="T88" fmla="*/ 532621130 w 7553"/>
                  <a:gd name="T89" fmla="*/ 14662955 h 257"/>
                  <a:gd name="T90" fmla="*/ 424845015 w 7553"/>
                  <a:gd name="T91" fmla="*/ 29325431 h 257"/>
                  <a:gd name="T92" fmla="*/ 317069502 w 7553"/>
                  <a:gd name="T93" fmla="*/ 40322413 h 257"/>
                  <a:gd name="T94" fmla="*/ 213233478 w 7553"/>
                  <a:gd name="T95" fmla="*/ 36656914 h 257"/>
                  <a:gd name="T96" fmla="*/ 162243213 w 7553"/>
                  <a:gd name="T97" fmla="*/ 58650862 h 257"/>
                  <a:gd name="T98" fmla="*/ 105457935 w 7553"/>
                  <a:gd name="T99" fmla="*/ 47653888 h 257"/>
                  <a:gd name="T100" fmla="*/ 54003556 w 7553"/>
                  <a:gd name="T101" fmla="*/ 47653888 h 257"/>
                  <a:gd name="T102" fmla="*/ 0 w 7553"/>
                  <a:gd name="T103" fmla="*/ 49715911 h 25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553"/>
                  <a:gd name="T157" fmla="*/ 0 h 257"/>
                  <a:gd name="T158" fmla="*/ 7553 w 7553"/>
                  <a:gd name="T159" fmla="*/ 257 h 25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553" h="257">
                    <a:moveTo>
                      <a:pt x="8" y="208"/>
                    </a:moveTo>
                    <a:lnTo>
                      <a:pt x="232" y="192"/>
                    </a:lnTo>
                    <a:lnTo>
                      <a:pt x="456" y="192"/>
                    </a:lnTo>
                    <a:cubicBezTo>
                      <a:pt x="457" y="192"/>
                      <a:pt x="458" y="193"/>
                      <a:pt x="458" y="193"/>
                    </a:cubicBezTo>
                    <a:lnTo>
                      <a:pt x="698" y="241"/>
                    </a:lnTo>
                    <a:lnTo>
                      <a:pt x="693" y="241"/>
                    </a:lnTo>
                    <a:lnTo>
                      <a:pt x="917" y="145"/>
                    </a:lnTo>
                    <a:cubicBezTo>
                      <a:pt x="918" y="145"/>
                      <a:pt x="920" y="144"/>
                      <a:pt x="921" y="144"/>
                    </a:cubicBezTo>
                    <a:lnTo>
                      <a:pt x="1145" y="160"/>
                    </a:lnTo>
                    <a:lnTo>
                      <a:pt x="1368" y="160"/>
                    </a:lnTo>
                    <a:lnTo>
                      <a:pt x="1607" y="129"/>
                    </a:lnTo>
                    <a:lnTo>
                      <a:pt x="1832" y="112"/>
                    </a:lnTo>
                    <a:lnTo>
                      <a:pt x="2056" y="96"/>
                    </a:lnTo>
                    <a:lnTo>
                      <a:pt x="2295" y="49"/>
                    </a:lnTo>
                    <a:cubicBezTo>
                      <a:pt x="2296" y="48"/>
                      <a:pt x="2297" y="48"/>
                      <a:pt x="2298" y="49"/>
                    </a:cubicBezTo>
                    <a:lnTo>
                      <a:pt x="2522" y="81"/>
                    </a:lnTo>
                    <a:lnTo>
                      <a:pt x="2520" y="80"/>
                    </a:lnTo>
                    <a:lnTo>
                      <a:pt x="2744" y="80"/>
                    </a:lnTo>
                    <a:cubicBezTo>
                      <a:pt x="2745" y="80"/>
                      <a:pt x="2746" y="81"/>
                      <a:pt x="2746" y="81"/>
                    </a:cubicBezTo>
                    <a:lnTo>
                      <a:pt x="2970" y="129"/>
                    </a:lnTo>
                    <a:lnTo>
                      <a:pt x="2966" y="129"/>
                    </a:lnTo>
                    <a:lnTo>
                      <a:pt x="3206" y="65"/>
                    </a:lnTo>
                    <a:cubicBezTo>
                      <a:pt x="3207" y="65"/>
                      <a:pt x="3208" y="64"/>
                      <a:pt x="3208" y="64"/>
                    </a:cubicBezTo>
                    <a:lnTo>
                      <a:pt x="3432" y="64"/>
                    </a:lnTo>
                    <a:lnTo>
                      <a:pt x="3656" y="48"/>
                    </a:lnTo>
                    <a:lnTo>
                      <a:pt x="3880" y="32"/>
                    </a:lnTo>
                    <a:lnTo>
                      <a:pt x="4119" y="1"/>
                    </a:lnTo>
                    <a:cubicBezTo>
                      <a:pt x="4120" y="0"/>
                      <a:pt x="4121" y="0"/>
                      <a:pt x="4122" y="1"/>
                    </a:cubicBezTo>
                    <a:lnTo>
                      <a:pt x="4346" y="33"/>
                    </a:lnTo>
                    <a:lnTo>
                      <a:pt x="4569" y="48"/>
                    </a:lnTo>
                    <a:lnTo>
                      <a:pt x="4567" y="49"/>
                    </a:lnTo>
                    <a:lnTo>
                      <a:pt x="4807" y="17"/>
                    </a:lnTo>
                    <a:cubicBezTo>
                      <a:pt x="4808" y="16"/>
                      <a:pt x="4809" y="16"/>
                      <a:pt x="4810" y="17"/>
                    </a:cubicBezTo>
                    <a:lnTo>
                      <a:pt x="5034" y="49"/>
                    </a:lnTo>
                    <a:lnTo>
                      <a:pt x="5258" y="81"/>
                    </a:lnTo>
                    <a:lnTo>
                      <a:pt x="5255" y="81"/>
                    </a:lnTo>
                    <a:lnTo>
                      <a:pt x="5479" y="49"/>
                    </a:lnTo>
                    <a:lnTo>
                      <a:pt x="5720" y="32"/>
                    </a:lnTo>
                    <a:lnTo>
                      <a:pt x="5944" y="16"/>
                    </a:lnTo>
                    <a:cubicBezTo>
                      <a:pt x="5944" y="16"/>
                      <a:pt x="5945" y="16"/>
                      <a:pt x="5945" y="16"/>
                    </a:cubicBezTo>
                    <a:lnTo>
                      <a:pt x="6169" y="32"/>
                    </a:lnTo>
                    <a:lnTo>
                      <a:pt x="6408" y="16"/>
                    </a:lnTo>
                    <a:cubicBezTo>
                      <a:pt x="6409" y="16"/>
                      <a:pt x="6410" y="17"/>
                      <a:pt x="6411" y="17"/>
                    </a:cubicBezTo>
                    <a:lnTo>
                      <a:pt x="6635" y="97"/>
                    </a:lnTo>
                    <a:lnTo>
                      <a:pt x="6632" y="96"/>
                    </a:lnTo>
                    <a:lnTo>
                      <a:pt x="6856" y="80"/>
                    </a:lnTo>
                    <a:lnTo>
                      <a:pt x="7080" y="64"/>
                    </a:lnTo>
                    <a:cubicBezTo>
                      <a:pt x="7081" y="64"/>
                      <a:pt x="7082" y="65"/>
                      <a:pt x="7083" y="65"/>
                    </a:cubicBezTo>
                    <a:lnTo>
                      <a:pt x="7323" y="129"/>
                    </a:lnTo>
                    <a:lnTo>
                      <a:pt x="7321" y="128"/>
                    </a:lnTo>
                    <a:lnTo>
                      <a:pt x="7545" y="144"/>
                    </a:lnTo>
                    <a:cubicBezTo>
                      <a:pt x="7549" y="145"/>
                      <a:pt x="7553" y="149"/>
                      <a:pt x="7552" y="153"/>
                    </a:cubicBezTo>
                    <a:cubicBezTo>
                      <a:pt x="7552" y="157"/>
                      <a:pt x="7548" y="161"/>
                      <a:pt x="7544" y="160"/>
                    </a:cubicBezTo>
                    <a:lnTo>
                      <a:pt x="7320" y="144"/>
                    </a:lnTo>
                    <a:cubicBezTo>
                      <a:pt x="7319" y="144"/>
                      <a:pt x="7319" y="144"/>
                      <a:pt x="7318" y="144"/>
                    </a:cubicBezTo>
                    <a:lnTo>
                      <a:pt x="7078" y="80"/>
                    </a:lnTo>
                    <a:lnTo>
                      <a:pt x="7081" y="80"/>
                    </a:lnTo>
                    <a:lnTo>
                      <a:pt x="6857" y="96"/>
                    </a:lnTo>
                    <a:lnTo>
                      <a:pt x="6633" y="112"/>
                    </a:lnTo>
                    <a:cubicBezTo>
                      <a:pt x="6632" y="113"/>
                      <a:pt x="6631" y="112"/>
                      <a:pt x="6630" y="112"/>
                    </a:cubicBezTo>
                    <a:lnTo>
                      <a:pt x="6406" y="32"/>
                    </a:lnTo>
                    <a:lnTo>
                      <a:pt x="6409" y="32"/>
                    </a:lnTo>
                    <a:lnTo>
                      <a:pt x="6168" y="48"/>
                    </a:lnTo>
                    <a:lnTo>
                      <a:pt x="5944" y="32"/>
                    </a:lnTo>
                    <a:lnTo>
                      <a:pt x="5945" y="32"/>
                    </a:lnTo>
                    <a:lnTo>
                      <a:pt x="5721" y="48"/>
                    </a:lnTo>
                    <a:lnTo>
                      <a:pt x="5482" y="64"/>
                    </a:lnTo>
                    <a:lnTo>
                      <a:pt x="5258" y="96"/>
                    </a:lnTo>
                    <a:cubicBezTo>
                      <a:pt x="5257" y="96"/>
                      <a:pt x="5256" y="96"/>
                      <a:pt x="5255" y="96"/>
                    </a:cubicBezTo>
                    <a:lnTo>
                      <a:pt x="5031" y="64"/>
                    </a:lnTo>
                    <a:lnTo>
                      <a:pt x="4807" y="32"/>
                    </a:lnTo>
                    <a:lnTo>
                      <a:pt x="4810" y="32"/>
                    </a:lnTo>
                    <a:lnTo>
                      <a:pt x="4570" y="64"/>
                    </a:lnTo>
                    <a:cubicBezTo>
                      <a:pt x="4569" y="64"/>
                      <a:pt x="4568" y="64"/>
                      <a:pt x="4568" y="64"/>
                    </a:cubicBezTo>
                    <a:lnTo>
                      <a:pt x="4343" y="48"/>
                    </a:lnTo>
                    <a:lnTo>
                      <a:pt x="4119" y="16"/>
                    </a:lnTo>
                    <a:lnTo>
                      <a:pt x="4122" y="16"/>
                    </a:lnTo>
                    <a:lnTo>
                      <a:pt x="3881" y="48"/>
                    </a:lnTo>
                    <a:lnTo>
                      <a:pt x="3657" y="64"/>
                    </a:lnTo>
                    <a:lnTo>
                      <a:pt x="3432" y="80"/>
                    </a:lnTo>
                    <a:lnTo>
                      <a:pt x="3208" y="80"/>
                    </a:lnTo>
                    <a:lnTo>
                      <a:pt x="3211" y="80"/>
                    </a:lnTo>
                    <a:lnTo>
                      <a:pt x="2971" y="144"/>
                    </a:lnTo>
                    <a:cubicBezTo>
                      <a:pt x="2969" y="145"/>
                      <a:pt x="2968" y="145"/>
                      <a:pt x="2967" y="144"/>
                    </a:cubicBezTo>
                    <a:lnTo>
                      <a:pt x="2743" y="96"/>
                    </a:lnTo>
                    <a:lnTo>
                      <a:pt x="2744" y="96"/>
                    </a:lnTo>
                    <a:lnTo>
                      <a:pt x="2520" y="96"/>
                    </a:lnTo>
                    <a:cubicBezTo>
                      <a:pt x="2520" y="96"/>
                      <a:pt x="2520" y="96"/>
                      <a:pt x="2519" y="96"/>
                    </a:cubicBezTo>
                    <a:lnTo>
                      <a:pt x="2295" y="64"/>
                    </a:lnTo>
                    <a:lnTo>
                      <a:pt x="2298" y="64"/>
                    </a:lnTo>
                    <a:lnTo>
                      <a:pt x="2057" y="112"/>
                    </a:lnTo>
                    <a:lnTo>
                      <a:pt x="1833" y="128"/>
                    </a:lnTo>
                    <a:lnTo>
                      <a:pt x="1610" y="144"/>
                    </a:lnTo>
                    <a:lnTo>
                      <a:pt x="1368" y="176"/>
                    </a:lnTo>
                    <a:lnTo>
                      <a:pt x="1144" y="176"/>
                    </a:lnTo>
                    <a:lnTo>
                      <a:pt x="920" y="160"/>
                    </a:lnTo>
                    <a:lnTo>
                      <a:pt x="924" y="160"/>
                    </a:lnTo>
                    <a:lnTo>
                      <a:pt x="700" y="256"/>
                    </a:lnTo>
                    <a:cubicBezTo>
                      <a:pt x="698" y="256"/>
                      <a:pt x="696" y="257"/>
                      <a:pt x="695" y="256"/>
                    </a:cubicBezTo>
                    <a:lnTo>
                      <a:pt x="455" y="208"/>
                    </a:lnTo>
                    <a:lnTo>
                      <a:pt x="456" y="208"/>
                    </a:lnTo>
                    <a:lnTo>
                      <a:pt x="233" y="208"/>
                    </a:lnTo>
                    <a:lnTo>
                      <a:pt x="9" y="224"/>
                    </a:lnTo>
                    <a:cubicBezTo>
                      <a:pt x="5" y="225"/>
                      <a:pt x="1" y="221"/>
                      <a:pt x="0" y="217"/>
                    </a:cubicBezTo>
                    <a:cubicBezTo>
                      <a:pt x="0" y="213"/>
                      <a:pt x="3" y="209"/>
                      <a:pt x="8" y="20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3563" name="Freeform 58">
                <a:extLst>
                  <a:ext uri="{FF2B5EF4-FFF2-40B4-BE49-F238E27FC236}">
                    <a16:creationId xmlns:a16="http://schemas.microsoft.com/office/drawing/2014/main" id="{00C6D20E-884B-4178-BB6E-07DB9436411F}"/>
                  </a:ext>
                </a:extLst>
              </p:cNvPr>
              <p:cNvSpPr>
                <a:spLocks/>
              </p:cNvSpPr>
              <p:nvPr/>
            </p:nvSpPr>
            <p:spPr bwMode="auto">
              <a:xfrm>
                <a:off x="2266980" y="4094464"/>
                <a:ext cx="3636248" cy="99821"/>
              </a:xfrm>
              <a:custGeom>
                <a:avLst/>
                <a:gdLst>
                  <a:gd name="T0" fmla="*/ 53771987 w 7553"/>
                  <a:gd name="T1" fmla="*/ 25795090 h 208"/>
                  <a:gd name="T2" fmla="*/ 106153121 w 7553"/>
                  <a:gd name="T3" fmla="*/ 26025446 h 208"/>
                  <a:gd name="T4" fmla="*/ 160852359 w 7553"/>
                  <a:gd name="T5" fmla="*/ 37080146 h 208"/>
                  <a:gd name="T6" fmla="*/ 213233478 w 7553"/>
                  <a:gd name="T7" fmla="*/ 18425135 h 208"/>
                  <a:gd name="T8" fmla="*/ 317069502 w 7553"/>
                  <a:gd name="T9" fmla="*/ 14739914 h 208"/>
                  <a:gd name="T10" fmla="*/ 424613447 w 7553"/>
                  <a:gd name="T11" fmla="*/ 3685218 h 208"/>
                  <a:gd name="T12" fmla="*/ 532157512 w 7553"/>
                  <a:gd name="T13" fmla="*/ 0 h 208"/>
                  <a:gd name="T14" fmla="*/ 584770198 w 7553"/>
                  <a:gd name="T15" fmla="*/ 18655491 h 208"/>
                  <a:gd name="T16" fmla="*/ 636224563 w 7553"/>
                  <a:gd name="T17" fmla="*/ 22109873 h 208"/>
                  <a:gd name="T18" fmla="*/ 688605681 w 7553"/>
                  <a:gd name="T19" fmla="*/ 40765364 h 208"/>
                  <a:gd name="T20" fmla="*/ 743536939 w 7553"/>
                  <a:gd name="T21" fmla="*/ 36849790 h 208"/>
                  <a:gd name="T22" fmla="*/ 795918058 w 7553"/>
                  <a:gd name="T23" fmla="*/ 44450101 h 208"/>
                  <a:gd name="T24" fmla="*/ 847372422 w 7553"/>
                  <a:gd name="T25" fmla="*/ 40535008 h 208"/>
                  <a:gd name="T26" fmla="*/ 954916366 w 7553"/>
                  <a:gd name="T27" fmla="*/ 36849790 h 208"/>
                  <a:gd name="T28" fmla="*/ 1058751609 w 7553"/>
                  <a:gd name="T29" fmla="*/ 40535008 h 208"/>
                  <a:gd name="T30" fmla="*/ 1114146003 w 7553"/>
                  <a:gd name="T31" fmla="*/ 29710184 h 208"/>
                  <a:gd name="T32" fmla="*/ 1166759653 w 7553"/>
                  <a:gd name="T33" fmla="*/ 40765364 h 208"/>
                  <a:gd name="T34" fmla="*/ 1218213054 w 7553"/>
                  <a:gd name="T35" fmla="*/ 40535008 h 208"/>
                  <a:gd name="T36" fmla="*/ 1269899468 w 7553"/>
                  <a:gd name="T37" fmla="*/ 33395409 h 208"/>
                  <a:gd name="T38" fmla="*/ 1377443412 w 7553"/>
                  <a:gd name="T39" fmla="*/ 22340229 h 208"/>
                  <a:gd name="T40" fmla="*/ 1429592963 w 7553"/>
                  <a:gd name="T41" fmla="*/ 22109873 h 208"/>
                  <a:gd name="T42" fmla="*/ 1486145679 w 7553"/>
                  <a:gd name="T43" fmla="*/ 14970270 h 208"/>
                  <a:gd name="T44" fmla="*/ 1536904858 w 7553"/>
                  <a:gd name="T45" fmla="*/ 37080146 h 208"/>
                  <a:gd name="T46" fmla="*/ 1640971909 w 7553"/>
                  <a:gd name="T47" fmla="*/ 25795090 h 208"/>
                  <a:gd name="T48" fmla="*/ 1697061489 w 7553"/>
                  <a:gd name="T49" fmla="*/ 33395409 h 208"/>
                  <a:gd name="T50" fmla="*/ 1750370325 w 7553"/>
                  <a:gd name="T51" fmla="*/ 42838089 h 208"/>
                  <a:gd name="T52" fmla="*/ 1696366303 w 7553"/>
                  <a:gd name="T53" fmla="*/ 36849790 h 208"/>
                  <a:gd name="T54" fmla="*/ 1641203958 w 7553"/>
                  <a:gd name="T55" fmla="*/ 29479828 h 208"/>
                  <a:gd name="T56" fmla="*/ 1537600044 w 7553"/>
                  <a:gd name="T57" fmla="*/ 40535008 h 208"/>
                  <a:gd name="T58" fmla="*/ 1484523258 w 7553"/>
                  <a:gd name="T59" fmla="*/ 18425135 h 208"/>
                  <a:gd name="T60" fmla="*/ 1429592963 w 7553"/>
                  <a:gd name="T61" fmla="*/ 25795090 h 208"/>
                  <a:gd name="T62" fmla="*/ 1378138598 w 7553"/>
                  <a:gd name="T63" fmla="*/ 25795090 h 208"/>
                  <a:gd name="T64" fmla="*/ 1270594654 w 7553"/>
                  <a:gd name="T65" fmla="*/ 36849790 h 208"/>
                  <a:gd name="T66" fmla="*/ 1218213054 w 7553"/>
                  <a:gd name="T67" fmla="*/ 44219745 h 208"/>
                  <a:gd name="T68" fmla="*/ 1166063504 w 7553"/>
                  <a:gd name="T69" fmla="*/ 44219745 h 208"/>
                  <a:gd name="T70" fmla="*/ 1114841189 w 7553"/>
                  <a:gd name="T71" fmla="*/ 33165053 h 208"/>
                  <a:gd name="T72" fmla="*/ 1058751609 w 7553"/>
                  <a:gd name="T73" fmla="*/ 44219745 h 208"/>
                  <a:gd name="T74" fmla="*/ 955147935 w 7553"/>
                  <a:gd name="T75" fmla="*/ 40535008 h 208"/>
                  <a:gd name="T76" fmla="*/ 847603990 w 7553"/>
                  <a:gd name="T77" fmla="*/ 44219745 h 208"/>
                  <a:gd name="T78" fmla="*/ 795222872 w 7553"/>
                  <a:gd name="T79" fmla="*/ 47904963 h 208"/>
                  <a:gd name="T80" fmla="*/ 743768507 w 7553"/>
                  <a:gd name="T81" fmla="*/ 40535008 h 208"/>
                  <a:gd name="T82" fmla="*/ 687446877 w 7553"/>
                  <a:gd name="T83" fmla="*/ 44219745 h 208"/>
                  <a:gd name="T84" fmla="*/ 635992995 w 7553"/>
                  <a:gd name="T85" fmla="*/ 25795090 h 208"/>
                  <a:gd name="T86" fmla="*/ 583611394 w 7553"/>
                  <a:gd name="T87" fmla="*/ 22109873 h 208"/>
                  <a:gd name="T88" fmla="*/ 532389080 w 7553"/>
                  <a:gd name="T89" fmla="*/ 3685218 h 208"/>
                  <a:gd name="T90" fmla="*/ 424845015 w 7553"/>
                  <a:gd name="T91" fmla="*/ 7369957 h 208"/>
                  <a:gd name="T92" fmla="*/ 317301070 w 7553"/>
                  <a:gd name="T93" fmla="*/ 18425135 h 208"/>
                  <a:gd name="T94" fmla="*/ 213233478 w 7553"/>
                  <a:gd name="T95" fmla="*/ 22109873 h 208"/>
                  <a:gd name="T96" fmla="*/ 162011163 w 7553"/>
                  <a:gd name="T97" fmla="*/ 40535008 h 208"/>
                  <a:gd name="T98" fmla="*/ 105457935 w 7553"/>
                  <a:gd name="T99" fmla="*/ 29479828 h 208"/>
                  <a:gd name="T100" fmla="*/ 54003556 w 7553"/>
                  <a:gd name="T101" fmla="*/ 29479828 h 208"/>
                  <a:gd name="T102" fmla="*/ 0 w 7553"/>
                  <a:gd name="T103" fmla="*/ 31552560 h 20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553"/>
                  <a:gd name="T157" fmla="*/ 0 h 208"/>
                  <a:gd name="T158" fmla="*/ 7553 w 7553"/>
                  <a:gd name="T159" fmla="*/ 208 h 20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553" h="208">
                    <a:moveTo>
                      <a:pt x="8" y="128"/>
                    </a:moveTo>
                    <a:lnTo>
                      <a:pt x="232" y="112"/>
                    </a:lnTo>
                    <a:lnTo>
                      <a:pt x="456" y="112"/>
                    </a:lnTo>
                    <a:cubicBezTo>
                      <a:pt x="457" y="112"/>
                      <a:pt x="458" y="113"/>
                      <a:pt x="458" y="113"/>
                    </a:cubicBezTo>
                    <a:lnTo>
                      <a:pt x="698" y="161"/>
                    </a:lnTo>
                    <a:lnTo>
                      <a:pt x="694" y="161"/>
                    </a:lnTo>
                    <a:lnTo>
                      <a:pt x="918" y="81"/>
                    </a:lnTo>
                    <a:cubicBezTo>
                      <a:pt x="919" y="81"/>
                      <a:pt x="920" y="80"/>
                      <a:pt x="920" y="80"/>
                    </a:cubicBezTo>
                    <a:lnTo>
                      <a:pt x="1144" y="80"/>
                    </a:lnTo>
                    <a:lnTo>
                      <a:pt x="1368" y="64"/>
                    </a:lnTo>
                    <a:lnTo>
                      <a:pt x="1607" y="33"/>
                    </a:lnTo>
                    <a:lnTo>
                      <a:pt x="1832" y="16"/>
                    </a:lnTo>
                    <a:lnTo>
                      <a:pt x="2056" y="16"/>
                    </a:lnTo>
                    <a:lnTo>
                      <a:pt x="2296" y="0"/>
                    </a:lnTo>
                    <a:cubicBezTo>
                      <a:pt x="2297" y="0"/>
                      <a:pt x="2298" y="1"/>
                      <a:pt x="2299" y="1"/>
                    </a:cubicBezTo>
                    <a:lnTo>
                      <a:pt x="2523" y="81"/>
                    </a:lnTo>
                    <a:lnTo>
                      <a:pt x="2521" y="80"/>
                    </a:lnTo>
                    <a:lnTo>
                      <a:pt x="2745" y="96"/>
                    </a:lnTo>
                    <a:cubicBezTo>
                      <a:pt x="2746" y="97"/>
                      <a:pt x="2746" y="97"/>
                      <a:pt x="2747" y="97"/>
                    </a:cubicBezTo>
                    <a:lnTo>
                      <a:pt x="2971" y="177"/>
                    </a:lnTo>
                    <a:lnTo>
                      <a:pt x="2968" y="176"/>
                    </a:lnTo>
                    <a:lnTo>
                      <a:pt x="3208" y="160"/>
                    </a:lnTo>
                    <a:cubicBezTo>
                      <a:pt x="3208" y="160"/>
                      <a:pt x="3209" y="160"/>
                      <a:pt x="3210" y="161"/>
                    </a:cubicBezTo>
                    <a:lnTo>
                      <a:pt x="3434" y="193"/>
                    </a:lnTo>
                    <a:lnTo>
                      <a:pt x="3432" y="192"/>
                    </a:lnTo>
                    <a:lnTo>
                      <a:pt x="3656" y="176"/>
                    </a:lnTo>
                    <a:lnTo>
                      <a:pt x="3880" y="176"/>
                    </a:lnTo>
                    <a:lnTo>
                      <a:pt x="4120" y="160"/>
                    </a:lnTo>
                    <a:lnTo>
                      <a:pt x="4345" y="176"/>
                    </a:lnTo>
                    <a:lnTo>
                      <a:pt x="4568" y="176"/>
                    </a:lnTo>
                    <a:lnTo>
                      <a:pt x="4567" y="177"/>
                    </a:lnTo>
                    <a:lnTo>
                      <a:pt x="4807" y="129"/>
                    </a:lnTo>
                    <a:cubicBezTo>
                      <a:pt x="4808" y="128"/>
                      <a:pt x="4809" y="128"/>
                      <a:pt x="4810" y="129"/>
                    </a:cubicBezTo>
                    <a:lnTo>
                      <a:pt x="5034" y="177"/>
                    </a:lnTo>
                    <a:lnTo>
                      <a:pt x="5032" y="176"/>
                    </a:lnTo>
                    <a:lnTo>
                      <a:pt x="5256" y="176"/>
                    </a:lnTo>
                    <a:lnTo>
                      <a:pt x="5255" y="177"/>
                    </a:lnTo>
                    <a:lnTo>
                      <a:pt x="5479" y="145"/>
                    </a:lnTo>
                    <a:lnTo>
                      <a:pt x="5720" y="128"/>
                    </a:lnTo>
                    <a:lnTo>
                      <a:pt x="5943" y="97"/>
                    </a:lnTo>
                    <a:cubicBezTo>
                      <a:pt x="5944" y="96"/>
                      <a:pt x="5944" y="96"/>
                      <a:pt x="5944" y="96"/>
                    </a:cubicBezTo>
                    <a:lnTo>
                      <a:pt x="6168" y="96"/>
                    </a:lnTo>
                    <a:lnTo>
                      <a:pt x="6407" y="65"/>
                    </a:lnTo>
                    <a:cubicBezTo>
                      <a:pt x="6409" y="64"/>
                      <a:pt x="6410" y="65"/>
                      <a:pt x="6412" y="65"/>
                    </a:cubicBezTo>
                    <a:lnTo>
                      <a:pt x="6636" y="161"/>
                    </a:lnTo>
                    <a:lnTo>
                      <a:pt x="6631" y="161"/>
                    </a:lnTo>
                    <a:lnTo>
                      <a:pt x="6855" y="129"/>
                    </a:lnTo>
                    <a:lnTo>
                      <a:pt x="7080" y="112"/>
                    </a:lnTo>
                    <a:cubicBezTo>
                      <a:pt x="7080" y="112"/>
                      <a:pt x="7081" y="112"/>
                      <a:pt x="7082" y="113"/>
                    </a:cubicBezTo>
                    <a:lnTo>
                      <a:pt x="7322" y="145"/>
                    </a:lnTo>
                    <a:lnTo>
                      <a:pt x="7546" y="177"/>
                    </a:lnTo>
                    <a:cubicBezTo>
                      <a:pt x="7550" y="177"/>
                      <a:pt x="7553" y="181"/>
                      <a:pt x="7552" y="186"/>
                    </a:cubicBezTo>
                    <a:cubicBezTo>
                      <a:pt x="7552" y="190"/>
                      <a:pt x="7548" y="193"/>
                      <a:pt x="7543" y="192"/>
                    </a:cubicBezTo>
                    <a:lnTo>
                      <a:pt x="7319" y="160"/>
                    </a:lnTo>
                    <a:lnTo>
                      <a:pt x="7079" y="128"/>
                    </a:lnTo>
                    <a:lnTo>
                      <a:pt x="7081" y="128"/>
                    </a:lnTo>
                    <a:lnTo>
                      <a:pt x="6858" y="144"/>
                    </a:lnTo>
                    <a:lnTo>
                      <a:pt x="6634" y="176"/>
                    </a:lnTo>
                    <a:cubicBezTo>
                      <a:pt x="6632" y="177"/>
                      <a:pt x="6631" y="176"/>
                      <a:pt x="6629" y="176"/>
                    </a:cubicBezTo>
                    <a:lnTo>
                      <a:pt x="6405" y="80"/>
                    </a:lnTo>
                    <a:lnTo>
                      <a:pt x="6410" y="80"/>
                    </a:lnTo>
                    <a:lnTo>
                      <a:pt x="6168" y="112"/>
                    </a:lnTo>
                    <a:lnTo>
                      <a:pt x="5944" y="112"/>
                    </a:lnTo>
                    <a:lnTo>
                      <a:pt x="5946" y="112"/>
                    </a:lnTo>
                    <a:lnTo>
                      <a:pt x="5721" y="144"/>
                    </a:lnTo>
                    <a:lnTo>
                      <a:pt x="5482" y="160"/>
                    </a:lnTo>
                    <a:lnTo>
                      <a:pt x="5258" y="192"/>
                    </a:lnTo>
                    <a:cubicBezTo>
                      <a:pt x="5257" y="192"/>
                      <a:pt x="5257" y="192"/>
                      <a:pt x="5256" y="192"/>
                    </a:cubicBezTo>
                    <a:lnTo>
                      <a:pt x="5032" y="192"/>
                    </a:lnTo>
                    <a:cubicBezTo>
                      <a:pt x="5032" y="192"/>
                      <a:pt x="5031" y="192"/>
                      <a:pt x="5031" y="192"/>
                    </a:cubicBezTo>
                    <a:lnTo>
                      <a:pt x="4807" y="144"/>
                    </a:lnTo>
                    <a:lnTo>
                      <a:pt x="4810" y="144"/>
                    </a:lnTo>
                    <a:lnTo>
                      <a:pt x="4570" y="192"/>
                    </a:lnTo>
                    <a:cubicBezTo>
                      <a:pt x="4570" y="192"/>
                      <a:pt x="4569" y="192"/>
                      <a:pt x="4568" y="192"/>
                    </a:cubicBezTo>
                    <a:lnTo>
                      <a:pt x="4344" y="192"/>
                    </a:lnTo>
                    <a:lnTo>
                      <a:pt x="4121" y="176"/>
                    </a:lnTo>
                    <a:lnTo>
                      <a:pt x="3880" y="192"/>
                    </a:lnTo>
                    <a:lnTo>
                      <a:pt x="3657" y="192"/>
                    </a:lnTo>
                    <a:lnTo>
                      <a:pt x="3433" y="208"/>
                    </a:lnTo>
                    <a:cubicBezTo>
                      <a:pt x="3432" y="208"/>
                      <a:pt x="3432" y="208"/>
                      <a:pt x="3431" y="208"/>
                    </a:cubicBezTo>
                    <a:lnTo>
                      <a:pt x="3207" y="176"/>
                    </a:lnTo>
                    <a:lnTo>
                      <a:pt x="3209" y="176"/>
                    </a:lnTo>
                    <a:lnTo>
                      <a:pt x="2969" y="192"/>
                    </a:lnTo>
                    <a:cubicBezTo>
                      <a:pt x="2968" y="193"/>
                      <a:pt x="2967" y="192"/>
                      <a:pt x="2966" y="192"/>
                    </a:cubicBezTo>
                    <a:lnTo>
                      <a:pt x="2742" y="112"/>
                    </a:lnTo>
                    <a:lnTo>
                      <a:pt x="2744" y="112"/>
                    </a:lnTo>
                    <a:lnTo>
                      <a:pt x="2520" y="96"/>
                    </a:lnTo>
                    <a:cubicBezTo>
                      <a:pt x="2519" y="96"/>
                      <a:pt x="2518" y="96"/>
                      <a:pt x="2518" y="96"/>
                    </a:cubicBezTo>
                    <a:lnTo>
                      <a:pt x="2294" y="16"/>
                    </a:lnTo>
                    <a:lnTo>
                      <a:pt x="2297" y="16"/>
                    </a:lnTo>
                    <a:lnTo>
                      <a:pt x="2056" y="32"/>
                    </a:lnTo>
                    <a:lnTo>
                      <a:pt x="1833" y="32"/>
                    </a:lnTo>
                    <a:lnTo>
                      <a:pt x="1610" y="48"/>
                    </a:lnTo>
                    <a:lnTo>
                      <a:pt x="1369" y="80"/>
                    </a:lnTo>
                    <a:lnTo>
                      <a:pt x="1144" y="96"/>
                    </a:lnTo>
                    <a:lnTo>
                      <a:pt x="920" y="96"/>
                    </a:lnTo>
                    <a:lnTo>
                      <a:pt x="923" y="96"/>
                    </a:lnTo>
                    <a:lnTo>
                      <a:pt x="699" y="176"/>
                    </a:lnTo>
                    <a:cubicBezTo>
                      <a:pt x="698" y="176"/>
                      <a:pt x="696" y="177"/>
                      <a:pt x="695" y="176"/>
                    </a:cubicBezTo>
                    <a:lnTo>
                      <a:pt x="455" y="128"/>
                    </a:lnTo>
                    <a:lnTo>
                      <a:pt x="456" y="128"/>
                    </a:lnTo>
                    <a:lnTo>
                      <a:pt x="233" y="128"/>
                    </a:lnTo>
                    <a:lnTo>
                      <a:pt x="9" y="144"/>
                    </a:lnTo>
                    <a:cubicBezTo>
                      <a:pt x="5" y="145"/>
                      <a:pt x="1" y="141"/>
                      <a:pt x="0" y="137"/>
                    </a:cubicBezTo>
                    <a:cubicBezTo>
                      <a:pt x="0" y="133"/>
                      <a:pt x="3" y="129"/>
                      <a:pt x="8" y="12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3564" name="Freeform 59">
                <a:extLst>
                  <a:ext uri="{FF2B5EF4-FFF2-40B4-BE49-F238E27FC236}">
                    <a16:creationId xmlns:a16="http://schemas.microsoft.com/office/drawing/2014/main" id="{A04CD99B-4E53-49A0-8F8E-890CF2740676}"/>
                  </a:ext>
                </a:extLst>
              </p:cNvPr>
              <p:cNvSpPr>
                <a:spLocks/>
              </p:cNvSpPr>
              <p:nvPr/>
            </p:nvSpPr>
            <p:spPr bwMode="auto">
              <a:xfrm>
                <a:off x="2266980" y="3979518"/>
                <a:ext cx="3636248" cy="154269"/>
              </a:xfrm>
              <a:custGeom>
                <a:avLst/>
                <a:gdLst>
                  <a:gd name="T0" fmla="*/ 53771987 w 7553"/>
                  <a:gd name="T1" fmla="*/ 62822557 h 321"/>
                  <a:gd name="T2" fmla="*/ 106153121 w 7553"/>
                  <a:gd name="T3" fmla="*/ 59357994 h 321"/>
                  <a:gd name="T4" fmla="*/ 160852359 w 7553"/>
                  <a:gd name="T5" fmla="*/ 70444707 h 321"/>
                  <a:gd name="T6" fmla="*/ 213233478 w 7553"/>
                  <a:gd name="T7" fmla="*/ 51736339 h 321"/>
                  <a:gd name="T8" fmla="*/ 316837453 w 7553"/>
                  <a:gd name="T9" fmla="*/ 40880804 h 321"/>
                  <a:gd name="T10" fmla="*/ 424381397 w 7553"/>
                  <a:gd name="T11" fmla="*/ 26099333 h 321"/>
                  <a:gd name="T12" fmla="*/ 476530947 w 7553"/>
                  <a:gd name="T13" fmla="*/ 25868170 h 321"/>
                  <a:gd name="T14" fmla="*/ 532852698 w 7553"/>
                  <a:gd name="T15" fmla="*/ 18708361 h 321"/>
                  <a:gd name="T16" fmla="*/ 584075012 w 7553"/>
                  <a:gd name="T17" fmla="*/ 36954395 h 321"/>
                  <a:gd name="T18" fmla="*/ 636919749 w 7553"/>
                  <a:gd name="T19" fmla="*/ 37185558 h 321"/>
                  <a:gd name="T20" fmla="*/ 687678927 w 7553"/>
                  <a:gd name="T21" fmla="*/ 59357994 h 321"/>
                  <a:gd name="T22" fmla="*/ 744000076 w 7553"/>
                  <a:gd name="T23" fmla="*/ 51967022 h 321"/>
                  <a:gd name="T24" fmla="*/ 795454440 w 7553"/>
                  <a:gd name="T25" fmla="*/ 59127311 h 321"/>
                  <a:gd name="T26" fmla="*/ 899058354 w 7553"/>
                  <a:gd name="T27" fmla="*/ 48271776 h 321"/>
                  <a:gd name="T28" fmla="*/ 1006833867 w 7553"/>
                  <a:gd name="T29" fmla="*/ 44345367 h 321"/>
                  <a:gd name="T30" fmla="*/ 1058288472 w 7553"/>
                  <a:gd name="T31" fmla="*/ 44576530 h 321"/>
                  <a:gd name="T32" fmla="*/ 1114841189 w 7553"/>
                  <a:gd name="T33" fmla="*/ 29794578 h 321"/>
                  <a:gd name="T34" fmla="*/ 1166295553 w 7553"/>
                  <a:gd name="T35" fmla="*/ 36954395 h 321"/>
                  <a:gd name="T36" fmla="*/ 1217981967 w 7553"/>
                  <a:gd name="T37" fmla="*/ 37185558 h 321"/>
                  <a:gd name="T38" fmla="*/ 1325525912 w 7553"/>
                  <a:gd name="T39" fmla="*/ 18708361 h 321"/>
                  <a:gd name="T40" fmla="*/ 1429592963 w 7553"/>
                  <a:gd name="T41" fmla="*/ 7390974 h 321"/>
                  <a:gd name="T42" fmla="*/ 1486145679 w 7553"/>
                  <a:gd name="T43" fmla="*/ 231163 h 321"/>
                  <a:gd name="T44" fmla="*/ 1536904858 w 7553"/>
                  <a:gd name="T45" fmla="*/ 22403606 h 321"/>
                  <a:gd name="T46" fmla="*/ 1640971909 w 7553"/>
                  <a:gd name="T47" fmla="*/ 7390974 h 321"/>
                  <a:gd name="T48" fmla="*/ 1748747903 w 7553"/>
                  <a:gd name="T49" fmla="*/ 11086222 h 321"/>
                  <a:gd name="T50" fmla="*/ 1748515853 w 7553"/>
                  <a:gd name="T51" fmla="*/ 14781948 h 321"/>
                  <a:gd name="T52" fmla="*/ 1641203958 w 7553"/>
                  <a:gd name="T53" fmla="*/ 11086222 h 321"/>
                  <a:gd name="T54" fmla="*/ 1537600044 w 7553"/>
                  <a:gd name="T55" fmla="*/ 25868170 h 321"/>
                  <a:gd name="T56" fmla="*/ 1484523258 w 7553"/>
                  <a:gd name="T57" fmla="*/ 3695247 h 321"/>
                  <a:gd name="T58" fmla="*/ 1429825012 w 7553"/>
                  <a:gd name="T59" fmla="*/ 11086222 h 321"/>
                  <a:gd name="T60" fmla="*/ 1326221098 w 7553"/>
                  <a:gd name="T61" fmla="*/ 22172924 h 321"/>
                  <a:gd name="T62" fmla="*/ 1218677153 w 7553"/>
                  <a:gd name="T63" fmla="*/ 40650121 h 321"/>
                  <a:gd name="T64" fmla="*/ 1166295553 w 7553"/>
                  <a:gd name="T65" fmla="*/ 40650121 h 321"/>
                  <a:gd name="T66" fmla="*/ 1114146003 w 7553"/>
                  <a:gd name="T67" fmla="*/ 33259149 h 321"/>
                  <a:gd name="T68" fmla="*/ 1059446795 w 7553"/>
                  <a:gd name="T69" fmla="*/ 48040613 h 321"/>
                  <a:gd name="T70" fmla="*/ 1006833867 w 7553"/>
                  <a:gd name="T71" fmla="*/ 48040613 h 321"/>
                  <a:gd name="T72" fmla="*/ 899753541 w 7553"/>
                  <a:gd name="T73" fmla="*/ 51736339 h 321"/>
                  <a:gd name="T74" fmla="*/ 795686489 w 7553"/>
                  <a:gd name="T75" fmla="*/ 62822557 h 321"/>
                  <a:gd name="T76" fmla="*/ 743304889 w 7553"/>
                  <a:gd name="T77" fmla="*/ 55431585 h 321"/>
                  <a:gd name="T78" fmla="*/ 688374113 w 7553"/>
                  <a:gd name="T79" fmla="*/ 62822557 h 321"/>
                  <a:gd name="T80" fmla="*/ 635297327 w 7553"/>
                  <a:gd name="T81" fmla="*/ 40650121 h 321"/>
                  <a:gd name="T82" fmla="*/ 584075012 w 7553"/>
                  <a:gd name="T83" fmla="*/ 40650121 h 321"/>
                  <a:gd name="T84" fmla="*/ 531693894 w 7553"/>
                  <a:gd name="T85" fmla="*/ 22172924 h 321"/>
                  <a:gd name="T86" fmla="*/ 476530947 w 7553"/>
                  <a:gd name="T87" fmla="*/ 29563415 h 321"/>
                  <a:gd name="T88" fmla="*/ 425076583 w 7553"/>
                  <a:gd name="T89" fmla="*/ 29563415 h 321"/>
                  <a:gd name="T90" fmla="*/ 317532639 w 7553"/>
                  <a:gd name="T91" fmla="*/ 44345367 h 321"/>
                  <a:gd name="T92" fmla="*/ 213465527 w 7553"/>
                  <a:gd name="T93" fmla="*/ 55431585 h 321"/>
                  <a:gd name="T94" fmla="*/ 162011163 w 7553"/>
                  <a:gd name="T95" fmla="*/ 73908790 h 321"/>
                  <a:gd name="T96" fmla="*/ 105457935 w 7553"/>
                  <a:gd name="T97" fmla="*/ 62822557 h 321"/>
                  <a:gd name="T98" fmla="*/ 53771987 w 7553"/>
                  <a:gd name="T99" fmla="*/ 66518298 h 321"/>
                  <a:gd name="T100" fmla="*/ 0 w 7553"/>
                  <a:gd name="T101" fmla="*/ 64670435 h 32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553"/>
                  <a:gd name="T154" fmla="*/ 0 h 321"/>
                  <a:gd name="T155" fmla="*/ 7553 w 7553"/>
                  <a:gd name="T156" fmla="*/ 321 h 32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553" h="321">
                    <a:moveTo>
                      <a:pt x="8" y="272"/>
                    </a:moveTo>
                    <a:lnTo>
                      <a:pt x="232" y="272"/>
                    </a:lnTo>
                    <a:lnTo>
                      <a:pt x="456" y="256"/>
                    </a:lnTo>
                    <a:cubicBezTo>
                      <a:pt x="457" y="256"/>
                      <a:pt x="457" y="256"/>
                      <a:pt x="458" y="257"/>
                    </a:cubicBezTo>
                    <a:lnTo>
                      <a:pt x="698" y="305"/>
                    </a:lnTo>
                    <a:lnTo>
                      <a:pt x="694" y="305"/>
                    </a:lnTo>
                    <a:lnTo>
                      <a:pt x="918" y="225"/>
                    </a:lnTo>
                    <a:cubicBezTo>
                      <a:pt x="918" y="225"/>
                      <a:pt x="919" y="225"/>
                      <a:pt x="920" y="224"/>
                    </a:cubicBezTo>
                    <a:lnTo>
                      <a:pt x="1144" y="208"/>
                    </a:lnTo>
                    <a:lnTo>
                      <a:pt x="1367" y="177"/>
                    </a:lnTo>
                    <a:lnTo>
                      <a:pt x="1607" y="145"/>
                    </a:lnTo>
                    <a:lnTo>
                      <a:pt x="1831" y="113"/>
                    </a:lnTo>
                    <a:cubicBezTo>
                      <a:pt x="1832" y="112"/>
                      <a:pt x="1832" y="112"/>
                      <a:pt x="1832" y="112"/>
                    </a:cubicBezTo>
                    <a:lnTo>
                      <a:pt x="2056" y="112"/>
                    </a:lnTo>
                    <a:lnTo>
                      <a:pt x="2295" y="81"/>
                    </a:lnTo>
                    <a:cubicBezTo>
                      <a:pt x="2297" y="80"/>
                      <a:pt x="2298" y="81"/>
                      <a:pt x="2299" y="81"/>
                    </a:cubicBezTo>
                    <a:lnTo>
                      <a:pt x="2523" y="161"/>
                    </a:lnTo>
                    <a:lnTo>
                      <a:pt x="2520" y="160"/>
                    </a:lnTo>
                    <a:lnTo>
                      <a:pt x="2744" y="160"/>
                    </a:lnTo>
                    <a:cubicBezTo>
                      <a:pt x="2746" y="160"/>
                      <a:pt x="2747" y="161"/>
                      <a:pt x="2748" y="161"/>
                    </a:cubicBezTo>
                    <a:lnTo>
                      <a:pt x="2972" y="257"/>
                    </a:lnTo>
                    <a:lnTo>
                      <a:pt x="2967" y="257"/>
                    </a:lnTo>
                    <a:lnTo>
                      <a:pt x="3207" y="225"/>
                    </a:lnTo>
                    <a:cubicBezTo>
                      <a:pt x="3208" y="224"/>
                      <a:pt x="3209" y="224"/>
                      <a:pt x="3210" y="225"/>
                    </a:cubicBezTo>
                    <a:lnTo>
                      <a:pt x="3434" y="257"/>
                    </a:lnTo>
                    <a:lnTo>
                      <a:pt x="3432" y="256"/>
                    </a:lnTo>
                    <a:lnTo>
                      <a:pt x="3656" y="240"/>
                    </a:lnTo>
                    <a:lnTo>
                      <a:pt x="3879" y="209"/>
                    </a:lnTo>
                    <a:lnTo>
                      <a:pt x="4120" y="192"/>
                    </a:lnTo>
                    <a:lnTo>
                      <a:pt x="4344" y="192"/>
                    </a:lnTo>
                    <a:lnTo>
                      <a:pt x="4568" y="192"/>
                    </a:lnTo>
                    <a:lnTo>
                      <a:pt x="4566" y="193"/>
                    </a:lnTo>
                    <a:lnTo>
                      <a:pt x="4806" y="129"/>
                    </a:lnTo>
                    <a:cubicBezTo>
                      <a:pt x="4807" y="128"/>
                      <a:pt x="4809" y="128"/>
                      <a:pt x="4810" y="129"/>
                    </a:cubicBezTo>
                    <a:lnTo>
                      <a:pt x="5034" y="161"/>
                    </a:lnTo>
                    <a:lnTo>
                      <a:pt x="5032" y="160"/>
                    </a:lnTo>
                    <a:lnTo>
                      <a:pt x="5256" y="160"/>
                    </a:lnTo>
                    <a:lnTo>
                      <a:pt x="5255" y="161"/>
                    </a:lnTo>
                    <a:lnTo>
                      <a:pt x="5479" y="113"/>
                    </a:lnTo>
                    <a:lnTo>
                      <a:pt x="5719" y="81"/>
                    </a:lnTo>
                    <a:lnTo>
                      <a:pt x="5943" y="49"/>
                    </a:lnTo>
                    <a:lnTo>
                      <a:pt x="6168" y="32"/>
                    </a:lnTo>
                    <a:lnTo>
                      <a:pt x="6407" y="1"/>
                    </a:lnTo>
                    <a:cubicBezTo>
                      <a:pt x="6409" y="0"/>
                      <a:pt x="6410" y="1"/>
                      <a:pt x="6412" y="1"/>
                    </a:cubicBezTo>
                    <a:lnTo>
                      <a:pt x="6636" y="97"/>
                    </a:lnTo>
                    <a:lnTo>
                      <a:pt x="6631" y="97"/>
                    </a:lnTo>
                    <a:lnTo>
                      <a:pt x="6855" y="49"/>
                    </a:lnTo>
                    <a:lnTo>
                      <a:pt x="7080" y="32"/>
                    </a:lnTo>
                    <a:lnTo>
                      <a:pt x="7320" y="32"/>
                    </a:lnTo>
                    <a:lnTo>
                      <a:pt x="7545" y="48"/>
                    </a:lnTo>
                    <a:cubicBezTo>
                      <a:pt x="7549" y="49"/>
                      <a:pt x="7553" y="53"/>
                      <a:pt x="7552" y="57"/>
                    </a:cubicBezTo>
                    <a:cubicBezTo>
                      <a:pt x="7552" y="61"/>
                      <a:pt x="7548" y="65"/>
                      <a:pt x="7544" y="64"/>
                    </a:cubicBezTo>
                    <a:lnTo>
                      <a:pt x="7320" y="48"/>
                    </a:lnTo>
                    <a:lnTo>
                      <a:pt x="7081" y="48"/>
                    </a:lnTo>
                    <a:lnTo>
                      <a:pt x="6858" y="64"/>
                    </a:lnTo>
                    <a:lnTo>
                      <a:pt x="6634" y="112"/>
                    </a:lnTo>
                    <a:cubicBezTo>
                      <a:pt x="6633" y="113"/>
                      <a:pt x="6631" y="112"/>
                      <a:pt x="6629" y="112"/>
                    </a:cubicBezTo>
                    <a:lnTo>
                      <a:pt x="6405" y="16"/>
                    </a:lnTo>
                    <a:lnTo>
                      <a:pt x="6410" y="16"/>
                    </a:lnTo>
                    <a:lnTo>
                      <a:pt x="6169" y="48"/>
                    </a:lnTo>
                    <a:lnTo>
                      <a:pt x="5946" y="64"/>
                    </a:lnTo>
                    <a:lnTo>
                      <a:pt x="5722" y="96"/>
                    </a:lnTo>
                    <a:lnTo>
                      <a:pt x="5482" y="128"/>
                    </a:lnTo>
                    <a:lnTo>
                      <a:pt x="5258" y="176"/>
                    </a:lnTo>
                    <a:cubicBezTo>
                      <a:pt x="5258" y="176"/>
                      <a:pt x="5257" y="176"/>
                      <a:pt x="5256" y="176"/>
                    </a:cubicBezTo>
                    <a:lnTo>
                      <a:pt x="5032" y="176"/>
                    </a:lnTo>
                    <a:cubicBezTo>
                      <a:pt x="5032" y="176"/>
                      <a:pt x="5032" y="176"/>
                      <a:pt x="5031" y="176"/>
                    </a:cubicBezTo>
                    <a:lnTo>
                      <a:pt x="4807" y="144"/>
                    </a:lnTo>
                    <a:lnTo>
                      <a:pt x="4811" y="144"/>
                    </a:lnTo>
                    <a:lnTo>
                      <a:pt x="4571" y="208"/>
                    </a:lnTo>
                    <a:cubicBezTo>
                      <a:pt x="4570" y="208"/>
                      <a:pt x="4569" y="208"/>
                      <a:pt x="4568" y="208"/>
                    </a:cubicBezTo>
                    <a:lnTo>
                      <a:pt x="4344" y="208"/>
                    </a:lnTo>
                    <a:lnTo>
                      <a:pt x="4121" y="208"/>
                    </a:lnTo>
                    <a:lnTo>
                      <a:pt x="3882" y="224"/>
                    </a:lnTo>
                    <a:lnTo>
                      <a:pt x="3657" y="256"/>
                    </a:lnTo>
                    <a:lnTo>
                      <a:pt x="3433" y="272"/>
                    </a:lnTo>
                    <a:cubicBezTo>
                      <a:pt x="3432" y="272"/>
                      <a:pt x="3432" y="272"/>
                      <a:pt x="3431" y="272"/>
                    </a:cubicBezTo>
                    <a:lnTo>
                      <a:pt x="3207" y="240"/>
                    </a:lnTo>
                    <a:lnTo>
                      <a:pt x="3210" y="240"/>
                    </a:lnTo>
                    <a:lnTo>
                      <a:pt x="2970" y="272"/>
                    </a:lnTo>
                    <a:cubicBezTo>
                      <a:pt x="2968" y="273"/>
                      <a:pt x="2967" y="272"/>
                      <a:pt x="2965" y="272"/>
                    </a:cubicBezTo>
                    <a:lnTo>
                      <a:pt x="2741" y="176"/>
                    </a:lnTo>
                    <a:lnTo>
                      <a:pt x="2744" y="176"/>
                    </a:lnTo>
                    <a:lnTo>
                      <a:pt x="2520" y="176"/>
                    </a:lnTo>
                    <a:cubicBezTo>
                      <a:pt x="2520" y="176"/>
                      <a:pt x="2519" y="176"/>
                      <a:pt x="2518" y="176"/>
                    </a:cubicBezTo>
                    <a:lnTo>
                      <a:pt x="2294" y="96"/>
                    </a:lnTo>
                    <a:lnTo>
                      <a:pt x="2298" y="96"/>
                    </a:lnTo>
                    <a:lnTo>
                      <a:pt x="2056" y="128"/>
                    </a:lnTo>
                    <a:lnTo>
                      <a:pt x="1832" y="128"/>
                    </a:lnTo>
                    <a:lnTo>
                      <a:pt x="1834" y="128"/>
                    </a:lnTo>
                    <a:lnTo>
                      <a:pt x="1610" y="160"/>
                    </a:lnTo>
                    <a:lnTo>
                      <a:pt x="1370" y="192"/>
                    </a:lnTo>
                    <a:lnTo>
                      <a:pt x="1145" y="224"/>
                    </a:lnTo>
                    <a:lnTo>
                      <a:pt x="921" y="240"/>
                    </a:lnTo>
                    <a:lnTo>
                      <a:pt x="923" y="240"/>
                    </a:lnTo>
                    <a:lnTo>
                      <a:pt x="699" y="320"/>
                    </a:lnTo>
                    <a:cubicBezTo>
                      <a:pt x="698" y="320"/>
                      <a:pt x="696" y="321"/>
                      <a:pt x="695" y="320"/>
                    </a:cubicBezTo>
                    <a:lnTo>
                      <a:pt x="455" y="272"/>
                    </a:lnTo>
                    <a:lnTo>
                      <a:pt x="457" y="272"/>
                    </a:lnTo>
                    <a:lnTo>
                      <a:pt x="232" y="288"/>
                    </a:lnTo>
                    <a:lnTo>
                      <a:pt x="8" y="288"/>
                    </a:lnTo>
                    <a:cubicBezTo>
                      <a:pt x="4" y="288"/>
                      <a:pt x="0" y="285"/>
                      <a:pt x="0" y="280"/>
                    </a:cubicBezTo>
                    <a:cubicBezTo>
                      <a:pt x="0" y="276"/>
                      <a:pt x="4" y="272"/>
                      <a:pt x="8" y="2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3565" name="Freeform 60">
                <a:extLst>
                  <a:ext uri="{FF2B5EF4-FFF2-40B4-BE49-F238E27FC236}">
                    <a16:creationId xmlns:a16="http://schemas.microsoft.com/office/drawing/2014/main" id="{DCEB5621-FCBB-49D2-B9DE-2E0A807A1A3F}"/>
                  </a:ext>
                </a:extLst>
              </p:cNvPr>
              <p:cNvSpPr>
                <a:spLocks/>
              </p:cNvSpPr>
              <p:nvPr/>
            </p:nvSpPr>
            <p:spPr bwMode="auto">
              <a:xfrm>
                <a:off x="2266980" y="2806865"/>
                <a:ext cx="3636248" cy="1113163"/>
              </a:xfrm>
              <a:custGeom>
                <a:avLst/>
                <a:gdLst>
                  <a:gd name="T0" fmla="*/ 53771987 w 7553"/>
                  <a:gd name="T1" fmla="*/ 522736030 h 2337"/>
                  <a:gd name="T2" fmla="*/ 105921553 w 7553"/>
                  <a:gd name="T3" fmla="*/ 515475943 h 2337"/>
                  <a:gd name="T4" fmla="*/ 160388741 w 7553"/>
                  <a:gd name="T5" fmla="*/ 519559920 h 2337"/>
                  <a:gd name="T6" fmla="*/ 212770341 w 7553"/>
                  <a:gd name="T7" fmla="*/ 486661728 h 2337"/>
                  <a:gd name="T8" fmla="*/ 316837453 w 7553"/>
                  <a:gd name="T9" fmla="*/ 461250947 h 2337"/>
                  <a:gd name="T10" fmla="*/ 424381397 w 7553"/>
                  <a:gd name="T11" fmla="*/ 435840166 h 2337"/>
                  <a:gd name="T12" fmla="*/ 531925462 w 7553"/>
                  <a:gd name="T13" fmla="*/ 410429385 h 2337"/>
                  <a:gd name="T14" fmla="*/ 584770198 w 7553"/>
                  <a:gd name="T15" fmla="*/ 428580079 h 2337"/>
                  <a:gd name="T16" fmla="*/ 635992995 w 7553"/>
                  <a:gd name="T17" fmla="*/ 424722831 h 2337"/>
                  <a:gd name="T18" fmla="*/ 688605681 w 7553"/>
                  <a:gd name="T19" fmla="*/ 439470210 h 2337"/>
                  <a:gd name="T20" fmla="*/ 742841272 w 7553"/>
                  <a:gd name="T21" fmla="*/ 417689472 h 2337"/>
                  <a:gd name="T22" fmla="*/ 795222872 w 7553"/>
                  <a:gd name="T23" fmla="*/ 406799342 h 2337"/>
                  <a:gd name="T24" fmla="*/ 899058354 w 7553"/>
                  <a:gd name="T25" fmla="*/ 392279168 h 2337"/>
                  <a:gd name="T26" fmla="*/ 955147935 w 7553"/>
                  <a:gd name="T27" fmla="*/ 395682006 h 2337"/>
                  <a:gd name="T28" fmla="*/ 1058751609 w 7553"/>
                  <a:gd name="T29" fmla="*/ 388421919 h 2337"/>
                  <a:gd name="T30" fmla="*/ 1113682866 w 7553"/>
                  <a:gd name="T31" fmla="*/ 359607824 h 2337"/>
                  <a:gd name="T32" fmla="*/ 1166295553 w 7553"/>
                  <a:gd name="T33" fmla="*/ 355751051 h 2337"/>
                  <a:gd name="T34" fmla="*/ 1217054731 w 7553"/>
                  <a:gd name="T35" fmla="*/ 312643511 h 2337"/>
                  <a:gd name="T36" fmla="*/ 1268972232 w 7553"/>
                  <a:gd name="T37" fmla="*/ 258191905 h 2337"/>
                  <a:gd name="T38" fmla="*/ 1376748226 w 7553"/>
                  <a:gd name="T39" fmla="*/ 178329460 h 2337"/>
                  <a:gd name="T40" fmla="*/ 1428897777 w 7553"/>
                  <a:gd name="T41" fmla="*/ 152691474 h 2337"/>
                  <a:gd name="T42" fmla="*/ 1485219407 w 7553"/>
                  <a:gd name="T43" fmla="*/ 123423891 h 2337"/>
                  <a:gd name="T44" fmla="*/ 1535977622 w 7553"/>
                  <a:gd name="T45" fmla="*/ 120474510 h 2337"/>
                  <a:gd name="T46" fmla="*/ 1639813586 w 7553"/>
                  <a:gd name="T47" fmla="*/ 22461408 h 2337"/>
                  <a:gd name="T48" fmla="*/ 1696135216 w 7553"/>
                  <a:gd name="T49" fmla="*/ 3856773 h 2337"/>
                  <a:gd name="T50" fmla="*/ 1748515853 w 7553"/>
                  <a:gd name="T51" fmla="*/ 0 h 2337"/>
                  <a:gd name="T52" fmla="*/ 1748747903 w 7553"/>
                  <a:gd name="T53" fmla="*/ 3630044 h 2337"/>
                  <a:gd name="T54" fmla="*/ 1697293539 w 7553"/>
                  <a:gd name="T55" fmla="*/ 7260089 h 2337"/>
                  <a:gd name="T56" fmla="*/ 1642363244 w 7553"/>
                  <a:gd name="T57" fmla="*/ 24956854 h 2337"/>
                  <a:gd name="T58" fmla="*/ 1538527280 w 7553"/>
                  <a:gd name="T59" fmla="*/ 122969957 h 2337"/>
                  <a:gd name="T60" fmla="*/ 1485450493 w 7553"/>
                  <a:gd name="T61" fmla="*/ 127053964 h 2337"/>
                  <a:gd name="T62" fmla="*/ 1430520199 w 7553"/>
                  <a:gd name="T63" fmla="*/ 156094788 h 2337"/>
                  <a:gd name="T64" fmla="*/ 1378833785 w 7553"/>
                  <a:gd name="T65" fmla="*/ 181278840 h 2337"/>
                  <a:gd name="T66" fmla="*/ 1271289840 w 7553"/>
                  <a:gd name="T67" fmla="*/ 261141286 h 2337"/>
                  <a:gd name="T68" fmla="*/ 1219604389 w 7553"/>
                  <a:gd name="T69" fmla="*/ 315592891 h 2337"/>
                  <a:gd name="T70" fmla="*/ 1166527603 w 7553"/>
                  <a:gd name="T71" fmla="*/ 359381095 h 2337"/>
                  <a:gd name="T72" fmla="*/ 1115305288 w 7553"/>
                  <a:gd name="T73" fmla="*/ 363011138 h 2337"/>
                  <a:gd name="T74" fmla="*/ 1058983658 w 7553"/>
                  <a:gd name="T75" fmla="*/ 392051963 h 2337"/>
                  <a:gd name="T76" fmla="*/ 954916366 w 7553"/>
                  <a:gd name="T77" fmla="*/ 399312050 h 2337"/>
                  <a:gd name="T78" fmla="*/ 899753541 w 7553"/>
                  <a:gd name="T79" fmla="*/ 395682006 h 2337"/>
                  <a:gd name="T80" fmla="*/ 795918058 w 7553"/>
                  <a:gd name="T81" fmla="*/ 410202657 h 2337"/>
                  <a:gd name="T82" fmla="*/ 744232125 w 7553"/>
                  <a:gd name="T83" fmla="*/ 421092787 h 2337"/>
                  <a:gd name="T84" fmla="*/ 687446877 w 7553"/>
                  <a:gd name="T85" fmla="*/ 442873525 h 2337"/>
                  <a:gd name="T86" fmla="*/ 636224563 w 7553"/>
                  <a:gd name="T87" fmla="*/ 428353350 h 2337"/>
                  <a:gd name="T88" fmla="*/ 583611394 w 7553"/>
                  <a:gd name="T89" fmla="*/ 431983394 h 2337"/>
                  <a:gd name="T90" fmla="*/ 532621130 w 7553"/>
                  <a:gd name="T91" fmla="*/ 413832700 h 2337"/>
                  <a:gd name="T92" fmla="*/ 425076583 w 7553"/>
                  <a:gd name="T93" fmla="*/ 439243481 h 2337"/>
                  <a:gd name="T94" fmla="*/ 317532639 w 7553"/>
                  <a:gd name="T95" fmla="*/ 464654262 h 2337"/>
                  <a:gd name="T96" fmla="*/ 213929145 w 7553"/>
                  <a:gd name="T97" fmla="*/ 490065043 h 2337"/>
                  <a:gd name="T98" fmla="*/ 162474781 w 7553"/>
                  <a:gd name="T99" fmla="*/ 522509301 h 2337"/>
                  <a:gd name="T100" fmla="*/ 105689985 w 7553"/>
                  <a:gd name="T101" fmla="*/ 519105986 h 2337"/>
                  <a:gd name="T102" fmla="*/ 54003556 w 7553"/>
                  <a:gd name="T103" fmla="*/ 526366550 h 2337"/>
                  <a:gd name="T104" fmla="*/ 0 w 7553"/>
                  <a:gd name="T105" fmla="*/ 528408062 h 233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553"/>
                  <a:gd name="T160" fmla="*/ 0 h 2337"/>
                  <a:gd name="T161" fmla="*/ 7553 w 7553"/>
                  <a:gd name="T162" fmla="*/ 2337 h 233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553" h="2337">
                    <a:moveTo>
                      <a:pt x="8" y="2320"/>
                    </a:moveTo>
                    <a:lnTo>
                      <a:pt x="232" y="2304"/>
                    </a:lnTo>
                    <a:lnTo>
                      <a:pt x="455" y="2273"/>
                    </a:lnTo>
                    <a:cubicBezTo>
                      <a:pt x="456" y="2272"/>
                      <a:pt x="456" y="2272"/>
                      <a:pt x="457" y="2272"/>
                    </a:cubicBezTo>
                    <a:lnTo>
                      <a:pt x="697" y="2288"/>
                    </a:lnTo>
                    <a:lnTo>
                      <a:pt x="692" y="2290"/>
                    </a:lnTo>
                    <a:lnTo>
                      <a:pt x="916" y="2146"/>
                    </a:lnTo>
                    <a:cubicBezTo>
                      <a:pt x="917" y="2145"/>
                      <a:pt x="918" y="2145"/>
                      <a:pt x="918" y="2145"/>
                    </a:cubicBezTo>
                    <a:lnTo>
                      <a:pt x="1142" y="2081"/>
                    </a:lnTo>
                    <a:lnTo>
                      <a:pt x="1367" y="2033"/>
                    </a:lnTo>
                    <a:lnTo>
                      <a:pt x="1606" y="1969"/>
                    </a:lnTo>
                    <a:lnTo>
                      <a:pt x="1831" y="1921"/>
                    </a:lnTo>
                    <a:lnTo>
                      <a:pt x="2054" y="1857"/>
                    </a:lnTo>
                    <a:lnTo>
                      <a:pt x="2295" y="1809"/>
                    </a:lnTo>
                    <a:cubicBezTo>
                      <a:pt x="2296" y="1808"/>
                      <a:pt x="2298" y="1808"/>
                      <a:pt x="2299" y="1809"/>
                    </a:cubicBezTo>
                    <a:lnTo>
                      <a:pt x="2523" y="1889"/>
                    </a:lnTo>
                    <a:lnTo>
                      <a:pt x="2520" y="1888"/>
                    </a:lnTo>
                    <a:lnTo>
                      <a:pt x="2744" y="1872"/>
                    </a:lnTo>
                    <a:cubicBezTo>
                      <a:pt x="2745" y="1872"/>
                      <a:pt x="2746" y="1873"/>
                      <a:pt x="2747" y="1873"/>
                    </a:cubicBezTo>
                    <a:lnTo>
                      <a:pt x="2971" y="1937"/>
                    </a:lnTo>
                    <a:lnTo>
                      <a:pt x="2965" y="1937"/>
                    </a:lnTo>
                    <a:lnTo>
                      <a:pt x="3205" y="1841"/>
                    </a:lnTo>
                    <a:cubicBezTo>
                      <a:pt x="3206" y="1841"/>
                      <a:pt x="3206" y="1841"/>
                      <a:pt x="3207" y="1841"/>
                    </a:cubicBezTo>
                    <a:lnTo>
                      <a:pt x="3431" y="1793"/>
                    </a:lnTo>
                    <a:lnTo>
                      <a:pt x="3655" y="1761"/>
                    </a:lnTo>
                    <a:lnTo>
                      <a:pt x="3879" y="1729"/>
                    </a:lnTo>
                    <a:cubicBezTo>
                      <a:pt x="3880" y="1728"/>
                      <a:pt x="3880" y="1728"/>
                      <a:pt x="3881" y="1728"/>
                    </a:cubicBezTo>
                    <a:lnTo>
                      <a:pt x="4121" y="1744"/>
                    </a:lnTo>
                    <a:lnTo>
                      <a:pt x="4344" y="1728"/>
                    </a:lnTo>
                    <a:lnTo>
                      <a:pt x="4568" y="1712"/>
                    </a:lnTo>
                    <a:lnTo>
                      <a:pt x="4565" y="1713"/>
                    </a:lnTo>
                    <a:lnTo>
                      <a:pt x="4805" y="1585"/>
                    </a:lnTo>
                    <a:cubicBezTo>
                      <a:pt x="4806" y="1585"/>
                      <a:pt x="4807" y="1585"/>
                      <a:pt x="4808" y="1584"/>
                    </a:cubicBezTo>
                    <a:lnTo>
                      <a:pt x="5032" y="1568"/>
                    </a:lnTo>
                    <a:lnTo>
                      <a:pt x="5027" y="1570"/>
                    </a:lnTo>
                    <a:lnTo>
                      <a:pt x="5251" y="1378"/>
                    </a:lnTo>
                    <a:lnTo>
                      <a:pt x="5475" y="1139"/>
                    </a:lnTo>
                    <a:cubicBezTo>
                      <a:pt x="5475" y="1139"/>
                      <a:pt x="5475" y="1138"/>
                      <a:pt x="5475" y="1138"/>
                    </a:cubicBezTo>
                    <a:lnTo>
                      <a:pt x="5715" y="946"/>
                    </a:lnTo>
                    <a:lnTo>
                      <a:pt x="5940" y="786"/>
                    </a:lnTo>
                    <a:cubicBezTo>
                      <a:pt x="5940" y="786"/>
                      <a:pt x="5941" y="786"/>
                      <a:pt x="5941" y="785"/>
                    </a:cubicBezTo>
                    <a:lnTo>
                      <a:pt x="6165" y="673"/>
                    </a:lnTo>
                    <a:lnTo>
                      <a:pt x="6405" y="545"/>
                    </a:lnTo>
                    <a:cubicBezTo>
                      <a:pt x="6406" y="545"/>
                      <a:pt x="6407" y="545"/>
                      <a:pt x="6408" y="544"/>
                    </a:cubicBezTo>
                    <a:lnTo>
                      <a:pt x="6632" y="528"/>
                    </a:lnTo>
                    <a:lnTo>
                      <a:pt x="6627" y="531"/>
                    </a:lnTo>
                    <a:lnTo>
                      <a:pt x="6851" y="307"/>
                    </a:lnTo>
                    <a:lnTo>
                      <a:pt x="7075" y="99"/>
                    </a:lnTo>
                    <a:cubicBezTo>
                      <a:pt x="7076" y="98"/>
                      <a:pt x="7077" y="97"/>
                      <a:pt x="7078" y="97"/>
                    </a:cubicBezTo>
                    <a:lnTo>
                      <a:pt x="7318" y="17"/>
                    </a:lnTo>
                    <a:cubicBezTo>
                      <a:pt x="7319" y="17"/>
                      <a:pt x="7319" y="17"/>
                      <a:pt x="7320" y="16"/>
                    </a:cubicBezTo>
                    <a:lnTo>
                      <a:pt x="7544" y="0"/>
                    </a:lnTo>
                    <a:cubicBezTo>
                      <a:pt x="7548" y="0"/>
                      <a:pt x="7552" y="3"/>
                      <a:pt x="7552" y="8"/>
                    </a:cubicBezTo>
                    <a:cubicBezTo>
                      <a:pt x="7553" y="12"/>
                      <a:pt x="7549" y="16"/>
                      <a:pt x="7545" y="16"/>
                    </a:cubicBezTo>
                    <a:lnTo>
                      <a:pt x="7321" y="32"/>
                    </a:lnTo>
                    <a:lnTo>
                      <a:pt x="7323" y="32"/>
                    </a:lnTo>
                    <a:lnTo>
                      <a:pt x="7083" y="112"/>
                    </a:lnTo>
                    <a:lnTo>
                      <a:pt x="7086" y="110"/>
                    </a:lnTo>
                    <a:lnTo>
                      <a:pt x="6862" y="318"/>
                    </a:lnTo>
                    <a:lnTo>
                      <a:pt x="6638" y="542"/>
                    </a:lnTo>
                    <a:cubicBezTo>
                      <a:pt x="6637" y="543"/>
                      <a:pt x="6635" y="544"/>
                      <a:pt x="6633" y="544"/>
                    </a:cubicBezTo>
                    <a:lnTo>
                      <a:pt x="6409" y="560"/>
                    </a:lnTo>
                    <a:lnTo>
                      <a:pt x="6412" y="560"/>
                    </a:lnTo>
                    <a:lnTo>
                      <a:pt x="6172" y="688"/>
                    </a:lnTo>
                    <a:lnTo>
                      <a:pt x="5948" y="800"/>
                    </a:lnTo>
                    <a:lnTo>
                      <a:pt x="5949" y="799"/>
                    </a:lnTo>
                    <a:lnTo>
                      <a:pt x="5725" y="959"/>
                    </a:lnTo>
                    <a:lnTo>
                      <a:pt x="5485" y="1151"/>
                    </a:lnTo>
                    <a:lnTo>
                      <a:pt x="5486" y="1150"/>
                    </a:lnTo>
                    <a:lnTo>
                      <a:pt x="5262" y="1391"/>
                    </a:lnTo>
                    <a:lnTo>
                      <a:pt x="5038" y="1583"/>
                    </a:lnTo>
                    <a:cubicBezTo>
                      <a:pt x="5036" y="1584"/>
                      <a:pt x="5035" y="1584"/>
                      <a:pt x="5033" y="1584"/>
                    </a:cubicBezTo>
                    <a:lnTo>
                      <a:pt x="4809" y="1600"/>
                    </a:lnTo>
                    <a:lnTo>
                      <a:pt x="4812" y="1600"/>
                    </a:lnTo>
                    <a:lnTo>
                      <a:pt x="4572" y="1728"/>
                    </a:lnTo>
                    <a:cubicBezTo>
                      <a:pt x="4571" y="1728"/>
                      <a:pt x="4570" y="1728"/>
                      <a:pt x="4569" y="1728"/>
                    </a:cubicBezTo>
                    <a:lnTo>
                      <a:pt x="4345" y="1744"/>
                    </a:lnTo>
                    <a:lnTo>
                      <a:pt x="4120" y="1760"/>
                    </a:lnTo>
                    <a:lnTo>
                      <a:pt x="3880" y="1744"/>
                    </a:lnTo>
                    <a:lnTo>
                      <a:pt x="3882" y="1744"/>
                    </a:lnTo>
                    <a:lnTo>
                      <a:pt x="3658" y="1776"/>
                    </a:lnTo>
                    <a:lnTo>
                      <a:pt x="3434" y="1808"/>
                    </a:lnTo>
                    <a:lnTo>
                      <a:pt x="3210" y="1856"/>
                    </a:lnTo>
                    <a:lnTo>
                      <a:pt x="3211" y="1856"/>
                    </a:lnTo>
                    <a:lnTo>
                      <a:pt x="2971" y="1952"/>
                    </a:lnTo>
                    <a:cubicBezTo>
                      <a:pt x="2970" y="1953"/>
                      <a:pt x="2968" y="1953"/>
                      <a:pt x="2966" y="1952"/>
                    </a:cubicBezTo>
                    <a:lnTo>
                      <a:pt x="2742" y="1888"/>
                    </a:lnTo>
                    <a:lnTo>
                      <a:pt x="2745" y="1888"/>
                    </a:lnTo>
                    <a:lnTo>
                      <a:pt x="2521" y="1904"/>
                    </a:lnTo>
                    <a:cubicBezTo>
                      <a:pt x="2520" y="1905"/>
                      <a:pt x="2519" y="1904"/>
                      <a:pt x="2518" y="1904"/>
                    </a:cubicBezTo>
                    <a:lnTo>
                      <a:pt x="2294" y="1824"/>
                    </a:lnTo>
                    <a:lnTo>
                      <a:pt x="2298" y="1824"/>
                    </a:lnTo>
                    <a:lnTo>
                      <a:pt x="2059" y="1872"/>
                    </a:lnTo>
                    <a:lnTo>
                      <a:pt x="1834" y="1936"/>
                    </a:lnTo>
                    <a:lnTo>
                      <a:pt x="1611" y="1984"/>
                    </a:lnTo>
                    <a:lnTo>
                      <a:pt x="1370" y="2048"/>
                    </a:lnTo>
                    <a:lnTo>
                      <a:pt x="1147" y="2096"/>
                    </a:lnTo>
                    <a:lnTo>
                      <a:pt x="923" y="2160"/>
                    </a:lnTo>
                    <a:lnTo>
                      <a:pt x="925" y="2159"/>
                    </a:lnTo>
                    <a:lnTo>
                      <a:pt x="701" y="2303"/>
                    </a:lnTo>
                    <a:cubicBezTo>
                      <a:pt x="699" y="2304"/>
                      <a:pt x="698" y="2305"/>
                      <a:pt x="696" y="2304"/>
                    </a:cubicBezTo>
                    <a:lnTo>
                      <a:pt x="456" y="2288"/>
                    </a:lnTo>
                    <a:lnTo>
                      <a:pt x="458" y="2288"/>
                    </a:lnTo>
                    <a:lnTo>
                      <a:pt x="233" y="2320"/>
                    </a:lnTo>
                    <a:lnTo>
                      <a:pt x="9" y="2336"/>
                    </a:lnTo>
                    <a:cubicBezTo>
                      <a:pt x="5" y="2337"/>
                      <a:pt x="1" y="2333"/>
                      <a:pt x="0" y="2329"/>
                    </a:cubicBezTo>
                    <a:cubicBezTo>
                      <a:pt x="0" y="2325"/>
                      <a:pt x="3" y="2321"/>
                      <a:pt x="8" y="23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3566" name="Freeform 61">
                <a:extLst>
                  <a:ext uri="{FF2B5EF4-FFF2-40B4-BE49-F238E27FC236}">
                    <a16:creationId xmlns:a16="http://schemas.microsoft.com/office/drawing/2014/main" id="{2D5F53F2-56A5-4A95-9F9B-7C631C1B4A5C}"/>
                  </a:ext>
                </a:extLst>
              </p:cNvPr>
              <p:cNvSpPr>
                <a:spLocks/>
              </p:cNvSpPr>
              <p:nvPr/>
            </p:nvSpPr>
            <p:spPr bwMode="auto">
              <a:xfrm>
                <a:off x="2266980" y="2305741"/>
                <a:ext cx="3636248" cy="1226092"/>
              </a:xfrm>
              <a:custGeom>
                <a:avLst/>
                <a:gdLst>
                  <a:gd name="T0" fmla="*/ 53771987 w 7553"/>
                  <a:gd name="T1" fmla="*/ 575883109 h 2577"/>
                  <a:gd name="T2" fmla="*/ 105226367 w 7553"/>
                  <a:gd name="T3" fmla="*/ 557999872 h 2577"/>
                  <a:gd name="T4" fmla="*/ 161547545 w 7553"/>
                  <a:gd name="T5" fmla="*/ 561395532 h 2577"/>
                  <a:gd name="T6" fmla="*/ 212538292 w 7553"/>
                  <a:gd name="T7" fmla="*/ 536268506 h 2577"/>
                  <a:gd name="T8" fmla="*/ 264919952 w 7553"/>
                  <a:gd name="T9" fmla="*/ 503671694 h 2577"/>
                  <a:gd name="T10" fmla="*/ 372463896 w 7553"/>
                  <a:gd name="T11" fmla="*/ 481939733 h 2577"/>
                  <a:gd name="T12" fmla="*/ 476299379 w 7553"/>
                  <a:gd name="T13" fmla="*/ 456586710 h 2577"/>
                  <a:gd name="T14" fmla="*/ 532621130 w 7553"/>
                  <a:gd name="T15" fmla="*/ 463830499 h 2577"/>
                  <a:gd name="T16" fmla="*/ 585002248 w 7553"/>
                  <a:gd name="T17" fmla="*/ 485561865 h 2577"/>
                  <a:gd name="T18" fmla="*/ 636224563 w 7553"/>
                  <a:gd name="T19" fmla="*/ 488957525 h 2577"/>
                  <a:gd name="T20" fmla="*/ 688605681 w 7553"/>
                  <a:gd name="T21" fmla="*/ 507293351 h 2577"/>
                  <a:gd name="T22" fmla="*/ 743073321 w 7553"/>
                  <a:gd name="T23" fmla="*/ 492805654 h 2577"/>
                  <a:gd name="T24" fmla="*/ 847140372 w 7553"/>
                  <a:gd name="T25" fmla="*/ 463830499 h 2577"/>
                  <a:gd name="T26" fmla="*/ 899753541 w 7553"/>
                  <a:gd name="T27" fmla="*/ 456586710 h 2577"/>
                  <a:gd name="T28" fmla="*/ 954916366 w 7553"/>
                  <a:gd name="T29" fmla="*/ 467226159 h 2577"/>
                  <a:gd name="T30" fmla="*/ 1058751609 w 7553"/>
                  <a:gd name="T31" fmla="*/ 463604027 h 2577"/>
                  <a:gd name="T32" fmla="*/ 1113682866 w 7553"/>
                  <a:gd name="T33" fmla="*/ 434854868 h 2577"/>
                  <a:gd name="T34" fmla="*/ 1166295553 w 7553"/>
                  <a:gd name="T35" fmla="*/ 431006739 h 2577"/>
                  <a:gd name="T36" fmla="*/ 1217054731 w 7553"/>
                  <a:gd name="T37" fmla="*/ 380979160 h 2577"/>
                  <a:gd name="T38" fmla="*/ 1268972232 w 7553"/>
                  <a:gd name="T39" fmla="*/ 319180721 h 2577"/>
                  <a:gd name="T40" fmla="*/ 1376516177 w 7553"/>
                  <a:gd name="T41" fmla="*/ 225237404 h 2577"/>
                  <a:gd name="T42" fmla="*/ 1428665727 w 7553"/>
                  <a:gd name="T43" fmla="*/ 192413644 h 2577"/>
                  <a:gd name="T44" fmla="*/ 1485219407 w 7553"/>
                  <a:gd name="T45" fmla="*/ 162986020 h 2577"/>
                  <a:gd name="T46" fmla="*/ 1535746535 w 7553"/>
                  <a:gd name="T47" fmla="*/ 160042830 h 2577"/>
                  <a:gd name="T48" fmla="*/ 1639581536 w 7553"/>
                  <a:gd name="T49" fmla="*/ 33502716 h 2577"/>
                  <a:gd name="T50" fmla="*/ 1695903166 w 7553"/>
                  <a:gd name="T51" fmla="*/ 7470263 h 2577"/>
                  <a:gd name="T52" fmla="*/ 1748284766 w 7553"/>
                  <a:gd name="T53" fmla="*/ 226473 h 2577"/>
                  <a:gd name="T54" fmla="*/ 1748979953 w 7553"/>
                  <a:gd name="T55" fmla="*/ 3622133 h 2577"/>
                  <a:gd name="T56" fmla="*/ 1697525588 w 7553"/>
                  <a:gd name="T57" fmla="*/ 10865925 h 2577"/>
                  <a:gd name="T58" fmla="*/ 1642594331 w 7553"/>
                  <a:gd name="T59" fmla="*/ 35540017 h 2577"/>
                  <a:gd name="T60" fmla="*/ 1538527280 w 7553"/>
                  <a:gd name="T61" fmla="*/ 162533075 h 2577"/>
                  <a:gd name="T62" fmla="*/ 1485450493 w 7553"/>
                  <a:gd name="T63" fmla="*/ 166607677 h 2577"/>
                  <a:gd name="T64" fmla="*/ 1430751285 w 7553"/>
                  <a:gd name="T65" fmla="*/ 195356359 h 2577"/>
                  <a:gd name="T66" fmla="*/ 1379065834 w 7553"/>
                  <a:gd name="T67" fmla="*/ 227727174 h 2577"/>
                  <a:gd name="T68" fmla="*/ 1271521890 w 7553"/>
                  <a:gd name="T69" fmla="*/ 322123436 h 2577"/>
                  <a:gd name="T70" fmla="*/ 1219604389 w 7553"/>
                  <a:gd name="T71" fmla="*/ 383469405 h 2577"/>
                  <a:gd name="T72" fmla="*/ 1166527603 w 7553"/>
                  <a:gd name="T73" fmla="*/ 434628872 h 2577"/>
                  <a:gd name="T74" fmla="*/ 1115305288 w 7553"/>
                  <a:gd name="T75" fmla="*/ 438250528 h 2577"/>
                  <a:gd name="T76" fmla="*/ 1058983658 w 7553"/>
                  <a:gd name="T77" fmla="*/ 467226159 h 2577"/>
                  <a:gd name="T78" fmla="*/ 954916366 w 7553"/>
                  <a:gd name="T79" fmla="*/ 470847815 h 2577"/>
                  <a:gd name="T80" fmla="*/ 899058354 w 7553"/>
                  <a:gd name="T81" fmla="*/ 459981894 h 2577"/>
                  <a:gd name="T82" fmla="*/ 847835558 w 7553"/>
                  <a:gd name="T83" fmla="*/ 467226159 h 2577"/>
                  <a:gd name="T84" fmla="*/ 744232125 w 7553"/>
                  <a:gd name="T85" fmla="*/ 496201314 h 2577"/>
                  <a:gd name="T86" fmla="*/ 687446877 w 7553"/>
                  <a:gd name="T87" fmla="*/ 510689010 h 2577"/>
                  <a:gd name="T88" fmla="*/ 635992995 w 7553"/>
                  <a:gd name="T89" fmla="*/ 492579182 h 2577"/>
                  <a:gd name="T90" fmla="*/ 583379826 w 7553"/>
                  <a:gd name="T91" fmla="*/ 488957525 h 2577"/>
                  <a:gd name="T92" fmla="*/ 531925462 w 7553"/>
                  <a:gd name="T93" fmla="*/ 467226159 h 2577"/>
                  <a:gd name="T94" fmla="*/ 476994565 w 7553"/>
                  <a:gd name="T95" fmla="*/ 459981894 h 2577"/>
                  <a:gd name="T96" fmla="*/ 373159082 w 7553"/>
                  <a:gd name="T97" fmla="*/ 485335393 h 2577"/>
                  <a:gd name="T98" fmla="*/ 265615138 w 7553"/>
                  <a:gd name="T99" fmla="*/ 507066878 h 2577"/>
                  <a:gd name="T100" fmla="*/ 214160713 w 7553"/>
                  <a:gd name="T101" fmla="*/ 539664166 h 2577"/>
                  <a:gd name="T102" fmla="*/ 161315977 w 7553"/>
                  <a:gd name="T103" fmla="*/ 565017664 h 2577"/>
                  <a:gd name="T104" fmla="*/ 106385171 w 7553"/>
                  <a:gd name="T105" fmla="*/ 561395532 h 2577"/>
                  <a:gd name="T106" fmla="*/ 54003556 w 7553"/>
                  <a:gd name="T107" fmla="*/ 579505242 h 2577"/>
                  <a:gd name="T108" fmla="*/ 0 w 7553"/>
                  <a:gd name="T109" fmla="*/ 581542542 h 257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553"/>
                  <a:gd name="T166" fmla="*/ 0 h 2577"/>
                  <a:gd name="T167" fmla="*/ 7553 w 7553"/>
                  <a:gd name="T168" fmla="*/ 2577 h 257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553" h="2577">
                    <a:moveTo>
                      <a:pt x="8" y="2560"/>
                    </a:moveTo>
                    <a:lnTo>
                      <a:pt x="232" y="2544"/>
                    </a:lnTo>
                    <a:lnTo>
                      <a:pt x="230" y="2545"/>
                    </a:lnTo>
                    <a:lnTo>
                      <a:pt x="454" y="2465"/>
                    </a:lnTo>
                    <a:cubicBezTo>
                      <a:pt x="455" y="2465"/>
                      <a:pt x="456" y="2464"/>
                      <a:pt x="457" y="2464"/>
                    </a:cubicBezTo>
                    <a:lnTo>
                      <a:pt x="697" y="2480"/>
                    </a:lnTo>
                    <a:lnTo>
                      <a:pt x="693" y="2481"/>
                    </a:lnTo>
                    <a:lnTo>
                      <a:pt x="917" y="2369"/>
                    </a:lnTo>
                    <a:lnTo>
                      <a:pt x="1140" y="2226"/>
                    </a:lnTo>
                    <a:cubicBezTo>
                      <a:pt x="1141" y="2225"/>
                      <a:pt x="1142" y="2225"/>
                      <a:pt x="1143" y="2225"/>
                    </a:cubicBezTo>
                    <a:lnTo>
                      <a:pt x="1367" y="2177"/>
                    </a:lnTo>
                    <a:lnTo>
                      <a:pt x="1607" y="2129"/>
                    </a:lnTo>
                    <a:lnTo>
                      <a:pt x="1830" y="2065"/>
                    </a:lnTo>
                    <a:lnTo>
                      <a:pt x="2055" y="2017"/>
                    </a:lnTo>
                    <a:cubicBezTo>
                      <a:pt x="2056" y="2016"/>
                      <a:pt x="2057" y="2016"/>
                      <a:pt x="2058" y="2017"/>
                    </a:cubicBezTo>
                    <a:lnTo>
                      <a:pt x="2298" y="2049"/>
                    </a:lnTo>
                    <a:cubicBezTo>
                      <a:pt x="2298" y="2049"/>
                      <a:pt x="2299" y="2049"/>
                      <a:pt x="2300" y="2049"/>
                    </a:cubicBezTo>
                    <a:lnTo>
                      <a:pt x="2524" y="2145"/>
                    </a:lnTo>
                    <a:lnTo>
                      <a:pt x="2521" y="2144"/>
                    </a:lnTo>
                    <a:lnTo>
                      <a:pt x="2745" y="2160"/>
                    </a:lnTo>
                    <a:cubicBezTo>
                      <a:pt x="2746" y="2161"/>
                      <a:pt x="2746" y="2161"/>
                      <a:pt x="2747" y="2161"/>
                    </a:cubicBezTo>
                    <a:lnTo>
                      <a:pt x="2971" y="2241"/>
                    </a:lnTo>
                    <a:lnTo>
                      <a:pt x="2966" y="2241"/>
                    </a:lnTo>
                    <a:lnTo>
                      <a:pt x="3206" y="2177"/>
                    </a:lnTo>
                    <a:lnTo>
                      <a:pt x="3430" y="2097"/>
                    </a:lnTo>
                    <a:lnTo>
                      <a:pt x="3655" y="2049"/>
                    </a:lnTo>
                    <a:lnTo>
                      <a:pt x="3879" y="2017"/>
                    </a:lnTo>
                    <a:cubicBezTo>
                      <a:pt x="3880" y="2016"/>
                      <a:pt x="3881" y="2016"/>
                      <a:pt x="3882" y="2017"/>
                    </a:cubicBezTo>
                    <a:lnTo>
                      <a:pt x="4122" y="2065"/>
                    </a:lnTo>
                    <a:lnTo>
                      <a:pt x="4120" y="2064"/>
                    </a:lnTo>
                    <a:lnTo>
                      <a:pt x="4344" y="2064"/>
                    </a:lnTo>
                    <a:lnTo>
                      <a:pt x="4568" y="2048"/>
                    </a:lnTo>
                    <a:lnTo>
                      <a:pt x="4565" y="2049"/>
                    </a:lnTo>
                    <a:lnTo>
                      <a:pt x="4805" y="1921"/>
                    </a:lnTo>
                    <a:cubicBezTo>
                      <a:pt x="4806" y="1921"/>
                      <a:pt x="4807" y="1921"/>
                      <a:pt x="4808" y="1920"/>
                    </a:cubicBezTo>
                    <a:lnTo>
                      <a:pt x="5032" y="1904"/>
                    </a:lnTo>
                    <a:lnTo>
                      <a:pt x="5027" y="1907"/>
                    </a:lnTo>
                    <a:lnTo>
                      <a:pt x="5251" y="1683"/>
                    </a:lnTo>
                    <a:lnTo>
                      <a:pt x="5474" y="1411"/>
                    </a:lnTo>
                    <a:cubicBezTo>
                      <a:pt x="5475" y="1411"/>
                      <a:pt x="5475" y="1411"/>
                      <a:pt x="5475" y="1410"/>
                    </a:cubicBezTo>
                    <a:lnTo>
                      <a:pt x="5715" y="1202"/>
                    </a:lnTo>
                    <a:lnTo>
                      <a:pt x="5939" y="995"/>
                    </a:lnTo>
                    <a:cubicBezTo>
                      <a:pt x="5939" y="994"/>
                      <a:pt x="5940" y="994"/>
                      <a:pt x="5940" y="994"/>
                    </a:cubicBezTo>
                    <a:lnTo>
                      <a:pt x="6164" y="850"/>
                    </a:lnTo>
                    <a:lnTo>
                      <a:pt x="6405" y="721"/>
                    </a:lnTo>
                    <a:cubicBezTo>
                      <a:pt x="6406" y="721"/>
                      <a:pt x="6407" y="721"/>
                      <a:pt x="6408" y="720"/>
                    </a:cubicBezTo>
                    <a:lnTo>
                      <a:pt x="6632" y="704"/>
                    </a:lnTo>
                    <a:lnTo>
                      <a:pt x="6626" y="707"/>
                    </a:lnTo>
                    <a:lnTo>
                      <a:pt x="6850" y="451"/>
                    </a:lnTo>
                    <a:lnTo>
                      <a:pt x="7074" y="148"/>
                    </a:lnTo>
                    <a:cubicBezTo>
                      <a:pt x="7075" y="147"/>
                      <a:pt x="7076" y="146"/>
                      <a:pt x="7077" y="145"/>
                    </a:cubicBezTo>
                    <a:lnTo>
                      <a:pt x="7317" y="33"/>
                    </a:lnTo>
                    <a:cubicBezTo>
                      <a:pt x="7318" y="33"/>
                      <a:pt x="7319" y="33"/>
                      <a:pt x="7319" y="33"/>
                    </a:cubicBezTo>
                    <a:lnTo>
                      <a:pt x="7543" y="1"/>
                    </a:lnTo>
                    <a:cubicBezTo>
                      <a:pt x="7548" y="0"/>
                      <a:pt x="7552" y="3"/>
                      <a:pt x="7552" y="7"/>
                    </a:cubicBezTo>
                    <a:cubicBezTo>
                      <a:pt x="7553" y="12"/>
                      <a:pt x="7550" y="16"/>
                      <a:pt x="7546" y="16"/>
                    </a:cubicBezTo>
                    <a:lnTo>
                      <a:pt x="7322" y="48"/>
                    </a:lnTo>
                    <a:lnTo>
                      <a:pt x="7324" y="48"/>
                    </a:lnTo>
                    <a:lnTo>
                      <a:pt x="7084" y="160"/>
                    </a:lnTo>
                    <a:lnTo>
                      <a:pt x="7087" y="157"/>
                    </a:lnTo>
                    <a:lnTo>
                      <a:pt x="6862" y="462"/>
                    </a:lnTo>
                    <a:lnTo>
                      <a:pt x="6638" y="718"/>
                    </a:lnTo>
                    <a:cubicBezTo>
                      <a:pt x="6637" y="719"/>
                      <a:pt x="6635" y="720"/>
                      <a:pt x="6633" y="720"/>
                    </a:cubicBezTo>
                    <a:lnTo>
                      <a:pt x="6409" y="736"/>
                    </a:lnTo>
                    <a:lnTo>
                      <a:pt x="6412" y="736"/>
                    </a:lnTo>
                    <a:lnTo>
                      <a:pt x="6173" y="863"/>
                    </a:lnTo>
                    <a:lnTo>
                      <a:pt x="5949" y="1007"/>
                    </a:lnTo>
                    <a:lnTo>
                      <a:pt x="5950" y="1006"/>
                    </a:lnTo>
                    <a:lnTo>
                      <a:pt x="5726" y="1215"/>
                    </a:lnTo>
                    <a:lnTo>
                      <a:pt x="5486" y="1423"/>
                    </a:lnTo>
                    <a:lnTo>
                      <a:pt x="5487" y="1422"/>
                    </a:lnTo>
                    <a:lnTo>
                      <a:pt x="5262" y="1694"/>
                    </a:lnTo>
                    <a:lnTo>
                      <a:pt x="5038" y="1918"/>
                    </a:lnTo>
                    <a:cubicBezTo>
                      <a:pt x="5037" y="1919"/>
                      <a:pt x="5035" y="1920"/>
                      <a:pt x="5033" y="1920"/>
                    </a:cubicBezTo>
                    <a:lnTo>
                      <a:pt x="4809" y="1936"/>
                    </a:lnTo>
                    <a:lnTo>
                      <a:pt x="4812" y="1936"/>
                    </a:lnTo>
                    <a:lnTo>
                      <a:pt x="4572" y="2064"/>
                    </a:lnTo>
                    <a:cubicBezTo>
                      <a:pt x="4571" y="2064"/>
                      <a:pt x="4570" y="2064"/>
                      <a:pt x="4569" y="2064"/>
                    </a:cubicBezTo>
                    <a:lnTo>
                      <a:pt x="4344" y="2080"/>
                    </a:lnTo>
                    <a:lnTo>
                      <a:pt x="4120" y="2080"/>
                    </a:lnTo>
                    <a:cubicBezTo>
                      <a:pt x="4120" y="2080"/>
                      <a:pt x="4119" y="2080"/>
                      <a:pt x="4119" y="2080"/>
                    </a:cubicBezTo>
                    <a:lnTo>
                      <a:pt x="3879" y="2032"/>
                    </a:lnTo>
                    <a:lnTo>
                      <a:pt x="3882" y="2032"/>
                    </a:lnTo>
                    <a:lnTo>
                      <a:pt x="3658" y="2064"/>
                    </a:lnTo>
                    <a:lnTo>
                      <a:pt x="3435" y="2112"/>
                    </a:lnTo>
                    <a:lnTo>
                      <a:pt x="3211" y="2192"/>
                    </a:lnTo>
                    <a:lnTo>
                      <a:pt x="2971" y="2256"/>
                    </a:lnTo>
                    <a:cubicBezTo>
                      <a:pt x="2969" y="2257"/>
                      <a:pt x="2967" y="2257"/>
                      <a:pt x="2966" y="2256"/>
                    </a:cubicBezTo>
                    <a:lnTo>
                      <a:pt x="2742" y="2176"/>
                    </a:lnTo>
                    <a:lnTo>
                      <a:pt x="2744" y="2176"/>
                    </a:lnTo>
                    <a:lnTo>
                      <a:pt x="2520" y="2160"/>
                    </a:lnTo>
                    <a:cubicBezTo>
                      <a:pt x="2519" y="2160"/>
                      <a:pt x="2518" y="2160"/>
                      <a:pt x="2517" y="2160"/>
                    </a:cubicBezTo>
                    <a:lnTo>
                      <a:pt x="2293" y="2064"/>
                    </a:lnTo>
                    <a:lnTo>
                      <a:pt x="2295" y="2064"/>
                    </a:lnTo>
                    <a:lnTo>
                      <a:pt x="2055" y="2032"/>
                    </a:lnTo>
                    <a:lnTo>
                      <a:pt x="2058" y="2032"/>
                    </a:lnTo>
                    <a:lnTo>
                      <a:pt x="1835" y="2080"/>
                    </a:lnTo>
                    <a:lnTo>
                      <a:pt x="1610" y="2144"/>
                    </a:lnTo>
                    <a:lnTo>
                      <a:pt x="1370" y="2192"/>
                    </a:lnTo>
                    <a:lnTo>
                      <a:pt x="1146" y="2240"/>
                    </a:lnTo>
                    <a:lnTo>
                      <a:pt x="1149" y="2239"/>
                    </a:lnTo>
                    <a:lnTo>
                      <a:pt x="924" y="2384"/>
                    </a:lnTo>
                    <a:lnTo>
                      <a:pt x="700" y="2496"/>
                    </a:lnTo>
                    <a:cubicBezTo>
                      <a:pt x="699" y="2496"/>
                      <a:pt x="697" y="2497"/>
                      <a:pt x="696" y="2496"/>
                    </a:cubicBezTo>
                    <a:lnTo>
                      <a:pt x="456" y="2480"/>
                    </a:lnTo>
                    <a:lnTo>
                      <a:pt x="459" y="2480"/>
                    </a:lnTo>
                    <a:lnTo>
                      <a:pt x="235" y="2560"/>
                    </a:lnTo>
                    <a:cubicBezTo>
                      <a:pt x="234" y="2560"/>
                      <a:pt x="234" y="2560"/>
                      <a:pt x="233" y="2560"/>
                    </a:cubicBezTo>
                    <a:lnTo>
                      <a:pt x="9" y="2576"/>
                    </a:lnTo>
                    <a:cubicBezTo>
                      <a:pt x="5" y="2577"/>
                      <a:pt x="1" y="2573"/>
                      <a:pt x="0" y="2569"/>
                    </a:cubicBezTo>
                    <a:cubicBezTo>
                      <a:pt x="0" y="2565"/>
                      <a:pt x="3" y="2561"/>
                      <a:pt x="8" y="2560"/>
                    </a:cubicBezTo>
                    <a:close/>
                  </a:path>
                </a:pathLst>
              </a:custGeom>
              <a:solidFill>
                <a:srgbClr val="000000"/>
              </a:solidFill>
              <a:ln w="5" cap="flat">
                <a:solidFill>
                  <a:srgbClr val="000000"/>
                </a:solidFill>
                <a:prstDash val="solid"/>
                <a:bevel/>
                <a:headEnd/>
                <a:tailEnd/>
              </a:ln>
            </p:spPr>
            <p:txBody>
              <a:bodyPr/>
              <a:lstStyle/>
              <a:p>
                <a:endParaRPr lang="de-DE"/>
              </a:p>
            </p:txBody>
          </p:sp>
          <p:sp>
            <p:nvSpPr>
              <p:cNvPr id="23567" name="Rectangle 62">
                <a:extLst>
                  <a:ext uri="{FF2B5EF4-FFF2-40B4-BE49-F238E27FC236}">
                    <a16:creationId xmlns:a16="http://schemas.microsoft.com/office/drawing/2014/main" id="{294E474A-DEBD-466C-89C6-DEC3C7AB902E}"/>
                  </a:ext>
                </a:extLst>
              </p:cNvPr>
              <p:cNvSpPr>
                <a:spLocks noChangeArrowheads="1"/>
              </p:cNvSpPr>
              <p:nvPr/>
            </p:nvSpPr>
            <p:spPr bwMode="auto">
              <a:xfrm>
                <a:off x="2030859" y="4614746"/>
                <a:ext cx="80469" cy="195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r>
                  <a:rPr lang="en-US" altLang="en-US" sz="2000" i="0">
                    <a:solidFill>
                      <a:srgbClr val="000000"/>
                    </a:solidFill>
                    <a:latin typeface="Calibri" panose="020F0502020204030204" pitchFamily="34" charset="0"/>
                  </a:rPr>
                  <a:t>0</a:t>
                </a:r>
                <a:endParaRPr lang="en-US" altLang="en-US" sz="2000" i="0">
                  <a:latin typeface="Calibri" panose="020F0502020204030204" pitchFamily="34" charset="0"/>
                </a:endParaRPr>
              </a:p>
            </p:txBody>
          </p:sp>
          <p:sp>
            <p:nvSpPr>
              <p:cNvPr id="23568" name="Rectangle 63">
                <a:extLst>
                  <a:ext uri="{FF2B5EF4-FFF2-40B4-BE49-F238E27FC236}">
                    <a16:creationId xmlns:a16="http://schemas.microsoft.com/office/drawing/2014/main" id="{F4762DE5-F996-4FE3-9A8C-AA4423E6E889}"/>
                  </a:ext>
                </a:extLst>
              </p:cNvPr>
              <p:cNvSpPr>
                <a:spLocks noChangeArrowheads="1"/>
              </p:cNvSpPr>
              <p:nvPr/>
            </p:nvSpPr>
            <p:spPr bwMode="auto">
              <a:xfrm>
                <a:off x="1809173" y="3936838"/>
                <a:ext cx="321875" cy="195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r>
                  <a:rPr lang="en-US" altLang="en-US" sz="2000" i="0">
                    <a:solidFill>
                      <a:srgbClr val="000000"/>
                    </a:solidFill>
                    <a:latin typeface="Calibri" panose="020F0502020204030204" pitchFamily="34" charset="0"/>
                  </a:rPr>
                  <a:t>1000</a:t>
                </a:r>
                <a:endParaRPr lang="en-US" altLang="en-US" sz="2000" i="0">
                  <a:latin typeface="Calibri" panose="020F0502020204030204" pitchFamily="34" charset="0"/>
                </a:endParaRPr>
              </a:p>
            </p:txBody>
          </p:sp>
          <p:sp>
            <p:nvSpPr>
              <p:cNvPr id="23569" name="Rectangle 64">
                <a:extLst>
                  <a:ext uri="{FF2B5EF4-FFF2-40B4-BE49-F238E27FC236}">
                    <a16:creationId xmlns:a16="http://schemas.microsoft.com/office/drawing/2014/main" id="{16CB24D9-56E5-4E25-A5C4-1444A61A9C16}"/>
                  </a:ext>
                </a:extLst>
              </p:cNvPr>
              <p:cNvSpPr>
                <a:spLocks noChangeArrowheads="1"/>
              </p:cNvSpPr>
              <p:nvPr/>
            </p:nvSpPr>
            <p:spPr bwMode="auto">
              <a:xfrm>
                <a:off x="1809173" y="3287494"/>
                <a:ext cx="321875" cy="195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r>
                  <a:rPr lang="en-US" altLang="en-US" sz="2000" i="0">
                    <a:solidFill>
                      <a:srgbClr val="000000"/>
                    </a:solidFill>
                    <a:latin typeface="Calibri" panose="020F0502020204030204" pitchFamily="34" charset="0"/>
                  </a:rPr>
                  <a:t>2000</a:t>
                </a:r>
                <a:endParaRPr lang="en-US" altLang="en-US" sz="2000" i="0">
                  <a:latin typeface="Calibri" panose="020F0502020204030204" pitchFamily="34" charset="0"/>
                </a:endParaRPr>
              </a:p>
            </p:txBody>
          </p:sp>
          <p:sp>
            <p:nvSpPr>
              <p:cNvPr id="23570" name="Rectangle 65">
                <a:extLst>
                  <a:ext uri="{FF2B5EF4-FFF2-40B4-BE49-F238E27FC236}">
                    <a16:creationId xmlns:a16="http://schemas.microsoft.com/office/drawing/2014/main" id="{9774B927-ACA0-4A8A-BBF4-84AB1748A9CC}"/>
                  </a:ext>
                </a:extLst>
              </p:cNvPr>
              <p:cNvSpPr>
                <a:spLocks noChangeArrowheads="1"/>
              </p:cNvSpPr>
              <p:nvPr/>
            </p:nvSpPr>
            <p:spPr bwMode="auto">
              <a:xfrm>
                <a:off x="1809173" y="2638149"/>
                <a:ext cx="321875" cy="195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r>
                  <a:rPr lang="en-US" altLang="en-US" sz="2000" i="0">
                    <a:solidFill>
                      <a:srgbClr val="000000"/>
                    </a:solidFill>
                    <a:latin typeface="Calibri" panose="020F0502020204030204" pitchFamily="34" charset="0"/>
                  </a:rPr>
                  <a:t>3000</a:t>
                </a:r>
                <a:endParaRPr lang="en-US" altLang="en-US" sz="2000" i="0">
                  <a:latin typeface="Calibri" panose="020F0502020204030204" pitchFamily="34" charset="0"/>
                </a:endParaRPr>
              </a:p>
            </p:txBody>
          </p:sp>
          <p:sp>
            <p:nvSpPr>
              <p:cNvPr id="23571" name="Rectangle 66">
                <a:extLst>
                  <a:ext uri="{FF2B5EF4-FFF2-40B4-BE49-F238E27FC236}">
                    <a16:creationId xmlns:a16="http://schemas.microsoft.com/office/drawing/2014/main" id="{E3B9BB1E-663D-4D5D-9A20-0F503F25D18B}"/>
                  </a:ext>
                </a:extLst>
              </p:cNvPr>
              <p:cNvSpPr>
                <a:spLocks noChangeArrowheads="1"/>
              </p:cNvSpPr>
              <p:nvPr/>
            </p:nvSpPr>
            <p:spPr bwMode="auto">
              <a:xfrm>
                <a:off x="1809174" y="1988804"/>
                <a:ext cx="321875" cy="195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r>
                  <a:rPr lang="en-US" altLang="en-US" sz="2000" i="0">
                    <a:solidFill>
                      <a:srgbClr val="000000"/>
                    </a:solidFill>
                    <a:latin typeface="Calibri" panose="020F0502020204030204" pitchFamily="34" charset="0"/>
                  </a:rPr>
                  <a:t>4000</a:t>
                </a:r>
                <a:endParaRPr lang="en-US" altLang="en-US" sz="2000" i="0">
                  <a:latin typeface="Calibri" panose="020F0502020204030204" pitchFamily="34" charset="0"/>
                </a:endParaRPr>
              </a:p>
            </p:txBody>
          </p:sp>
          <p:sp>
            <p:nvSpPr>
              <p:cNvPr id="23572" name="Rectangle 67">
                <a:extLst>
                  <a:ext uri="{FF2B5EF4-FFF2-40B4-BE49-F238E27FC236}">
                    <a16:creationId xmlns:a16="http://schemas.microsoft.com/office/drawing/2014/main" id="{064A020D-D7D1-46E3-92A0-442F25B51E7D}"/>
                  </a:ext>
                </a:extLst>
              </p:cNvPr>
              <p:cNvSpPr>
                <a:spLocks noChangeArrowheads="1"/>
              </p:cNvSpPr>
              <p:nvPr/>
            </p:nvSpPr>
            <p:spPr bwMode="auto">
              <a:xfrm>
                <a:off x="2164661" y="4751875"/>
                <a:ext cx="321875" cy="195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r>
                  <a:rPr lang="en-US" altLang="en-US" sz="2000" i="0">
                    <a:solidFill>
                      <a:srgbClr val="000000"/>
                    </a:solidFill>
                    <a:latin typeface="Calibri" panose="020F0502020204030204" pitchFamily="34" charset="0"/>
                  </a:rPr>
                  <a:t>1980</a:t>
                </a:r>
                <a:endParaRPr lang="en-US" altLang="en-US" sz="2000" i="0">
                  <a:latin typeface="Calibri" panose="020F0502020204030204" pitchFamily="34" charset="0"/>
                </a:endParaRPr>
              </a:p>
            </p:txBody>
          </p:sp>
          <p:sp>
            <p:nvSpPr>
              <p:cNvPr id="23573" name="Rectangle 69">
                <a:extLst>
                  <a:ext uri="{FF2B5EF4-FFF2-40B4-BE49-F238E27FC236}">
                    <a16:creationId xmlns:a16="http://schemas.microsoft.com/office/drawing/2014/main" id="{A6C7C51C-FE34-4202-9B32-B2AABAFF4CC8}"/>
                  </a:ext>
                </a:extLst>
              </p:cNvPr>
              <p:cNvSpPr>
                <a:spLocks noChangeArrowheads="1"/>
              </p:cNvSpPr>
              <p:nvPr/>
            </p:nvSpPr>
            <p:spPr bwMode="auto">
              <a:xfrm>
                <a:off x="3252781" y="4751874"/>
                <a:ext cx="321875" cy="195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r>
                  <a:rPr lang="en-US" altLang="en-US" sz="2000" i="0">
                    <a:solidFill>
                      <a:srgbClr val="000000"/>
                    </a:solidFill>
                    <a:latin typeface="Calibri" panose="020F0502020204030204" pitchFamily="34" charset="0"/>
                  </a:rPr>
                  <a:t>1990</a:t>
                </a:r>
                <a:endParaRPr lang="en-US" altLang="en-US" sz="2000" i="0">
                  <a:latin typeface="Calibri" panose="020F0502020204030204" pitchFamily="34" charset="0"/>
                </a:endParaRPr>
              </a:p>
            </p:txBody>
          </p:sp>
          <p:sp>
            <p:nvSpPr>
              <p:cNvPr id="23574" name="Rectangle 71">
                <a:extLst>
                  <a:ext uri="{FF2B5EF4-FFF2-40B4-BE49-F238E27FC236}">
                    <a16:creationId xmlns:a16="http://schemas.microsoft.com/office/drawing/2014/main" id="{E0958FFF-B487-4204-84F0-67395C363FD2}"/>
                  </a:ext>
                </a:extLst>
              </p:cNvPr>
              <p:cNvSpPr>
                <a:spLocks noChangeArrowheads="1"/>
              </p:cNvSpPr>
              <p:nvPr/>
            </p:nvSpPr>
            <p:spPr bwMode="auto">
              <a:xfrm>
                <a:off x="4341884" y="4751874"/>
                <a:ext cx="321875" cy="195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r>
                  <a:rPr lang="en-US" altLang="en-US" sz="2000" i="0">
                    <a:solidFill>
                      <a:srgbClr val="000000"/>
                    </a:solidFill>
                    <a:latin typeface="Calibri" panose="020F0502020204030204" pitchFamily="34" charset="0"/>
                  </a:rPr>
                  <a:t>2000</a:t>
                </a:r>
                <a:endParaRPr lang="en-US" altLang="en-US" sz="2000" i="0">
                  <a:latin typeface="Calibri" panose="020F0502020204030204" pitchFamily="34" charset="0"/>
                </a:endParaRPr>
              </a:p>
            </p:txBody>
          </p:sp>
          <p:sp>
            <p:nvSpPr>
              <p:cNvPr id="23575" name="Rectangle 73">
                <a:extLst>
                  <a:ext uri="{FF2B5EF4-FFF2-40B4-BE49-F238E27FC236}">
                    <a16:creationId xmlns:a16="http://schemas.microsoft.com/office/drawing/2014/main" id="{1D5A8471-5D0E-40BB-87ED-8998CF289553}"/>
                  </a:ext>
                </a:extLst>
              </p:cNvPr>
              <p:cNvSpPr>
                <a:spLocks noChangeArrowheads="1"/>
              </p:cNvSpPr>
              <p:nvPr/>
            </p:nvSpPr>
            <p:spPr bwMode="auto">
              <a:xfrm>
                <a:off x="5429020" y="4751874"/>
                <a:ext cx="321875" cy="195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r>
                  <a:rPr lang="en-US" altLang="en-US" sz="2000" i="0">
                    <a:solidFill>
                      <a:srgbClr val="000000"/>
                    </a:solidFill>
                    <a:latin typeface="Calibri" panose="020F0502020204030204" pitchFamily="34" charset="0"/>
                  </a:rPr>
                  <a:t>2010</a:t>
                </a:r>
                <a:endParaRPr lang="en-US" altLang="en-US" sz="2000" i="0">
                  <a:latin typeface="Calibri" panose="020F0502020204030204" pitchFamily="34" charset="0"/>
                </a:endParaRPr>
              </a:p>
            </p:txBody>
          </p:sp>
          <p:sp>
            <p:nvSpPr>
              <p:cNvPr id="23576" name="Rectangle 75">
                <a:extLst>
                  <a:ext uri="{FF2B5EF4-FFF2-40B4-BE49-F238E27FC236}">
                    <a16:creationId xmlns:a16="http://schemas.microsoft.com/office/drawing/2014/main" id="{499D227E-8671-4C59-8134-63B41BB45A6A}"/>
                  </a:ext>
                </a:extLst>
              </p:cNvPr>
              <p:cNvSpPr>
                <a:spLocks noChangeArrowheads="1"/>
              </p:cNvSpPr>
              <p:nvPr/>
            </p:nvSpPr>
            <p:spPr bwMode="auto">
              <a:xfrm>
                <a:off x="2989113" y="3427978"/>
                <a:ext cx="329545" cy="195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r>
                  <a:rPr lang="en-US" altLang="en-US" sz="2000" i="0">
                    <a:solidFill>
                      <a:srgbClr val="000000"/>
                    </a:solidFill>
                    <a:latin typeface="Calibri" panose="020F0502020204030204" pitchFamily="34" charset="0"/>
                  </a:rPr>
                  <a:t>ROW</a:t>
                </a:r>
                <a:endParaRPr lang="en-US" altLang="en-US" sz="2000" i="0">
                  <a:latin typeface="Calibri" panose="020F0502020204030204" pitchFamily="34" charset="0"/>
                </a:endParaRPr>
              </a:p>
            </p:txBody>
          </p:sp>
          <p:sp>
            <p:nvSpPr>
              <p:cNvPr id="23577" name="Rectangle 77">
                <a:extLst>
                  <a:ext uri="{FF2B5EF4-FFF2-40B4-BE49-F238E27FC236}">
                    <a16:creationId xmlns:a16="http://schemas.microsoft.com/office/drawing/2014/main" id="{2B495EDE-6560-4ACB-BD16-83FC51779EF0}"/>
                  </a:ext>
                </a:extLst>
              </p:cNvPr>
              <p:cNvSpPr>
                <a:spLocks noChangeArrowheads="1"/>
              </p:cNvSpPr>
              <p:nvPr/>
            </p:nvSpPr>
            <p:spPr bwMode="auto">
              <a:xfrm>
                <a:off x="2989113" y="3829281"/>
                <a:ext cx="381727" cy="195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r>
                  <a:rPr lang="en-US" altLang="en-US" sz="2000" i="0">
                    <a:solidFill>
                      <a:srgbClr val="000000"/>
                    </a:solidFill>
                    <a:latin typeface="Calibri" panose="020F0502020204030204" pitchFamily="34" charset="0"/>
                  </a:rPr>
                  <a:t>China</a:t>
                </a:r>
                <a:endParaRPr lang="en-US" altLang="en-US" sz="2000" i="0">
                  <a:latin typeface="Calibri" panose="020F0502020204030204" pitchFamily="34" charset="0"/>
                </a:endParaRPr>
              </a:p>
            </p:txBody>
          </p:sp>
          <p:sp>
            <p:nvSpPr>
              <p:cNvPr id="23578" name="Rectangle 79">
                <a:extLst>
                  <a:ext uri="{FF2B5EF4-FFF2-40B4-BE49-F238E27FC236}">
                    <a16:creationId xmlns:a16="http://schemas.microsoft.com/office/drawing/2014/main" id="{E56CB3A6-ABBC-40D9-8A7A-C6AA826840AA}"/>
                  </a:ext>
                </a:extLst>
              </p:cNvPr>
              <p:cNvSpPr>
                <a:spLocks noChangeArrowheads="1"/>
              </p:cNvSpPr>
              <p:nvPr/>
            </p:nvSpPr>
            <p:spPr bwMode="auto">
              <a:xfrm>
                <a:off x="5412295" y="3984558"/>
                <a:ext cx="569163" cy="195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r>
                  <a:rPr lang="en-US" altLang="en-US" sz="2000" i="0">
                    <a:solidFill>
                      <a:srgbClr val="000000"/>
                    </a:solidFill>
                    <a:latin typeface="Calibri" panose="020F0502020204030204" pitchFamily="34" charset="0"/>
                  </a:rPr>
                  <a:t>Australia</a:t>
                </a:r>
                <a:endParaRPr lang="en-US" altLang="en-US" sz="2000" i="0">
                  <a:latin typeface="Calibri" panose="020F0502020204030204" pitchFamily="34" charset="0"/>
                </a:endParaRPr>
              </a:p>
            </p:txBody>
          </p:sp>
          <p:sp>
            <p:nvSpPr>
              <p:cNvPr id="23579" name="Rectangle 81">
                <a:extLst>
                  <a:ext uri="{FF2B5EF4-FFF2-40B4-BE49-F238E27FC236}">
                    <a16:creationId xmlns:a16="http://schemas.microsoft.com/office/drawing/2014/main" id="{1C086C4B-063A-4F1F-A634-9C4EDC7CAEF7}"/>
                  </a:ext>
                </a:extLst>
              </p:cNvPr>
              <p:cNvSpPr>
                <a:spLocks noChangeArrowheads="1"/>
              </p:cNvSpPr>
              <p:nvPr/>
            </p:nvSpPr>
            <p:spPr bwMode="auto">
              <a:xfrm>
                <a:off x="2989113" y="4152944"/>
                <a:ext cx="637524" cy="195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r>
                  <a:rPr lang="en-US" altLang="en-US" sz="2000" i="0">
                    <a:solidFill>
                      <a:srgbClr val="000000"/>
                    </a:solidFill>
                    <a:latin typeface="Calibri" panose="020F0502020204030204" pitchFamily="34" charset="0"/>
                  </a:rPr>
                  <a:t>FSU</a:t>
                </a:r>
                <a:endParaRPr lang="en-US" altLang="en-US" sz="2000" i="0">
                  <a:latin typeface="Calibri" panose="020F0502020204030204" pitchFamily="34" charset="0"/>
                </a:endParaRPr>
              </a:p>
            </p:txBody>
          </p:sp>
          <p:sp>
            <p:nvSpPr>
              <p:cNvPr id="23580" name="Rectangle 83">
                <a:extLst>
                  <a:ext uri="{FF2B5EF4-FFF2-40B4-BE49-F238E27FC236}">
                    <a16:creationId xmlns:a16="http://schemas.microsoft.com/office/drawing/2014/main" id="{6E6FBA34-8AB5-470A-97B1-81E5DDD129B8}"/>
                  </a:ext>
                </a:extLst>
              </p:cNvPr>
              <p:cNvSpPr>
                <a:spLocks noChangeArrowheads="1"/>
              </p:cNvSpPr>
              <p:nvPr/>
            </p:nvSpPr>
            <p:spPr bwMode="auto">
              <a:xfrm>
                <a:off x="2989113" y="4473584"/>
                <a:ext cx="267077" cy="195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r>
                  <a:rPr lang="en-US" altLang="en-US" sz="2000" i="0">
                    <a:solidFill>
                      <a:srgbClr val="000000"/>
                    </a:solidFill>
                    <a:latin typeface="Calibri" panose="020F0502020204030204" pitchFamily="34" charset="0"/>
                  </a:rPr>
                  <a:t>USA</a:t>
                </a:r>
                <a:endParaRPr lang="en-US" altLang="en-US" sz="2000" i="0">
                  <a:latin typeface="Calibri" panose="020F0502020204030204" pitchFamily="34" charset="0"/>
                </a:endParaRPr>
              </a:p>
            </p:txBody>
          </p:sp>
        </p:grpSp>
        <p:sp>
          <p:nvSpPr>
            <p:cNvPr id="23557" name="Line 123">
              <a:extLst>
                <a:ext uri="{FF2B5EF4-FFF2-40B4-BE49-F238E27FC236}">
                  <a16:creationId xmlns:a16="http://schemas.microsoft.com/office/drawing/2014/main" id="{E574090F-6F2A-429F-BFBB-96B2DFA08AAA}"/>
                </a:ext>
              </a:extLst>
            </p:cNvPr>
            <p:cNvSpPr>
              <a:spLocks noChangeShapeType="1"/>
            </p:cNvSpPr>
            <p:nvPr/>
          </p:nvSpPr>
          <p:spPr bwMode="auto">
            <a:xfrm>
              <a:off x="2257141" y="2192968"/>
              <a:ext cx="0" cy="2508155"/>
            </a:xfrm>
            <a:prstGeom prst="line">
              <a:avLst/>
            </a:prstGeom>
            <a:noFill/>
            <a:ln w="6350">
              <a:solidFill>
                <a:srgbClr val="000000"/>
              </a:solidFill>
              <a:round/>
              <a:headEnd type="triangle" w="med" len="lg"/>
              <a:tailEnd type="none" w="med" len="lg"/>
            </a:ln>
            <a:extLst>
              <a:ext uri="{909E8E84-426E-40DD-AFC4-6F175D3DCCD1}">
                <a14:hiddenFill xmlns:a14="http://schemas.microsoft.com/office/drawing/2010/main">
                  <a:noFill/>
                </a14:hiddenFill>
              </a:ext>
            </a:extLst>
          </p:spPr>
          <p:txBody>
            <a:bodyPr/>
            <a:lstStyle/>
            <a:p>
              <a:endParaRPr lang="de-DE"/>
            </a:p>
          </p:txBody>
        </p:sp>
        <p:sp>
          <p:nvSpPr>
            <p:cNvPr id="23558" name="Line 130">
              <a:extLst>
                <a:ext uri="{FF2B5EF4-FFF2-40B4-BE49-F238E27FC236}">
                  <a16:creationId xmlns:a16="http://schemas.microsoft.com/office/drawing/2014/main" id="{00A2BDED-D7C2-4C5D-9B8F-34DF4981FFD9}"/>
                </a:ext>
              </a:extLst>
            </p:cNvPr>
            <p:cNvSpPr>
              <a:spLocks noChangeShapeType="1"/>
            </p:cNvSpPr>
            <p:nvPr/>
          </p:nvSpPr>
          <p:spPr bwMode="auto">
            <a:xfrm>
              <a:off x="2255173" y="4701123"/>
              <a:ext cx="3829080" cy="907"/>
            </a:xfrm>
            <a:prstGeom prst="line">
              <a:avLst/>
            </a:prstGeom>
            <a:noFill/>
            <a:ln w="6350">
              <a:solidFill>
                <a:srgbClr val="000000"/>
              </a:solidFill>
              <a:round/>
              <a:headEnd type="none" w="med" len="lg"/>
              <a:tailEnd type="triangle" w="med" len="lg"/>
            </a:ln>
            <a:extLst>
              <a:ext uri="{909E8E84-426E-40DD-AFC4-6F175D3DCCD1}">
                <a14:hiddenFill xmlns:a14="http://schemas.microsoft.com/office/drawing/2010/main">
                  <a:noFill/>
                </a14:hiddenFill>
              </a:ext>
            </a:extLst>
          </p:spPr>
          <p:txBody>
            <a:bodyPr/>
            <a:lstStyle/>
            <a:p>
              <a:endParaRPr lang="de-DE"/>
            </a:p>
          </p:txBody>
        </p:sp>
        <p:sp>
          <p:nvSpPr>
            <p:cNvPr id="23559" name="Rectangle 161">
              <a:extLst>
                <a:ext uri="{FF2B5EF4-FFF2-40B4-BE49-F238E27FC236}">
                  <a16:creationId xmlns:a16="http://schemas.microsoft.com/office/drawing/2014/main" id="{014482FA-316F-4FCB-A911-DAD7E850D70C}"/>
                </a:ext>
              </a:extLst>
            </p:cNvPr>
            <p:cNvSpPr>
              <a:spLocks noChangeArrowheads="1"/>
            </p:cNvSpPr>
            <p:nvPr/>
          </p:nvSpPr>
          <p:spPr bwMode="auto">
            <a:xfrm>
              <a:off x="2340106" y="2245510"/>
              <a:ext cx="1559464" cy="175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r>
                <a:rPr lang="en-US" altLang="en-US" sz="2000" i="0">
                  <a:solidFill>
                    <a:srgbClr val="000000"/>
                  </a:solidFill>
                  <a:latin typeface="Calibri" panose="020F0502020204030204" pitchFamily="34" charset="0"/>
                </a:rPr>
                <a:t>Coal extraction [Mt.c.e.]</a:t>
              </a:r>
              <a:endParaRPr lang="en-US" altLang="en-US" sz="2000" i="0">
                <a:latin typeface="Calibri" panose="020F0502020204030204" pitchFamily="34" charset="0"/>
              </a:endParaRPr>
            </a:p>
          </p:txBody>
        </p:sp>
      </p:grpSp>
      <p:sp>
        <p:nvSpPr>
          <p:cNvPr id="23555" name="Titel 27">
            <a:extLst>
              <a:ext uri="{FF2B5EF4-FFF2-40B4-BE49-F238E27FC236}">
                <a16:creationId xmlns:a16="http://schemas.microsoft.com/office/drawing/2014/main" id="{66DEFC9F-AA7E-4C90-B11E-C3C9A433E368}"/>
              </a:ext>
            </a:extLst>
          </p:cNvPr>
          <p:cNvSpPr>
            <a:spLocks noGrp="1"/>
          </p:cNvSpPr>
          <p:nvPr>
            <p:ph type="title"/>
          </p:nvPr>
        </p:nvSpPr>
        <p:spPr>
          <a:xfrm>
            <a:off x="1984375" y="381000"/>
            <a:ext cx="6473825" cy="889000"/>
          </a:xfrm>
        </p:spPr>
        <p:txBody>
          <a:bodyPr/>
          <a:lstStyle/>
          <a:p>
            <a:r>
              <a:rPr lang="en-US" altLang="en-US"/>
              <a:t>Global Coal Extraction </a:t>
            </a:r>
            <a:r>
              <a:rPr lang="en-US" altLang="en-US" sz="1800"/>
              <a:t>[source: BP]</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a:extLst>
              <a:ext uri="{FF2B5EF4-FFF2-40B4-BE49-F238E27FC236}">
                <a16:creationId xmlns:a16="http://schemas.microsoft.com/office/drawing/2014/main" id="{527D75D5-A7B5-46AB-9A2E-C94034E7F65B}"/>
              </a:ext>
            </a:extLst>
          </p:cNvPr>
          <p:cNvSpPr>
            <a:spLocks noGrp="1" noChangeArrowheads="1"/>
          </p:cNvSpPr>
          <p:nvPr>
            <p:ph type="title" idx="4294967295"/>
          </p:nvPr>
        </p:nvSpPr>
        <p:spPr>
          <a:xfrm>
            <a:off x="685800" y="381000"/>
            <a:ext cx="7924800" cy="960438"/>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a:t>Characteristics of the Greehouse Problem</a:t>
            </a:r>
          </a:p>
        </p:txBody>
      </p:sp>
      <p:sp>
        <p:nvSpPr>
          <p:cNvPr id="24579" name="Rectangle 2">
            <a:extLst>
              <a:ext uri="{FF2B5EF4-FFF2-40B4-BE49-F238E27FC236}">
                <a16:creationId xmlns:a16="http://schemas.microsoft.com/office/drawing/2014/main" id="{D7178F72-F311-4F27-BCF8-3D49BC130549}"/>
              </a:ext>
            </a:extLst>
          </p:cNvPr>
          <p:cNvSpPr>
            <a:spLocks noGrp="1" noChangeArrowheads="1"/>
          </p:cNvSpPr>
          <p:nvPr>
            <p:ph type="body" idx="1"/>
          </p:nvPr>
        </p:nvSpPr>
        <p:spPr>
          <a:xfrm>
            <a:off x="1250156" y="1628800"/>
            <a:ext cx="6643687" cy="4745038"/>
          </a:xfrm>
        </p:spPr>
        <p:txBody>
          <a:bodyPr/>
          <a:lstStyle/>
          <a:p>
            <a:pPr marL="339725" indent="-339725">
              <a:spcBef>
                <a:spcPts val="2400"/>
              </a:spcBef>
              <a:buClr>
                <a:srgbClr val="CC3300"/>
              </a:buCl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000" dirty="0">
                <a:latin typeface="Calibri" panose="020F0502020204030204" pitchFamily="34" charset="0"/>
              </a:rPr>
              <a:t>Globalism: The location of emissions does not matter (Leakage problem)</a:t>
            </a:r>
          </a:p>
          <a:p>
            <a:pPr marL="339725" indent="-339725">
              <a:spcBef>
                <a:spcPts val="2400"/>
              </a:spcBef>
              <a:buClr>
                <a:srgbClr val="CC3300"/>
              </a:buCl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000" dirty="0">
                <a:latin typeface="Calibri" panose="020F0502020204030204" pitchFamily="34" charset="0"/>
              </a:rPr>
              <a:t>Timeline: Damages affect future generations while the current generation has relatively minor impairments</a:t>
            </a:r>
          </a:p>
          <a:p>
            <a:pPr marL="339725" indent="-339725">
              <a:spcBef>
                <a:spcPts val="2400"/>
              </a:spcBef>
              <a:buClr>
                <a:srgbClr val="CC3300"/>
              </a:buCl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000" dirty="0">
                <a:latin typeface="Calibri" panose="020F0502020204030204" pitchFamily="34" charset="0"/>
              </a:rPr>
              <a:t>Unavailability of reliable abatement technologies</a:t>
            </a:r>
          </a:p>
          <a:p>
            <a:pPr marL="339725" indent="-339725">
              <a:spcBef>
                <a:spcPts val="2400"/>
              </a:spcBef>
              <a:buClr>
                <a:srgbClr val="CC3300"/>
              </a:buCl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000" dirty="0">
                <a:latin typeface="Calibri" panose="020F0502020204030204" pitchFamily="34" charset="0"/>
              </a:rPr>
              <a:t>Politics against Free riding: Solutions require an internationally coordinated and future-oriented approach: Who should provide what contributions? (International and intra-national distributive conflicts; Developing countries against grandfathering)</a:t>
            </a:r>
          </a:p>
          <a:p>
            <a:pPr marL="339725" indent="-339725">
              <a:spcBef>
                <a:spcPts val="2400"/>
              </a:spcBef>
              <a:buClr>
                <a:srgbClr val="CC3300"/>
              </a:buCl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000" dirty="0">
                <a:latin typeface="Calibri" panose="020F0502020204030204" pitchFamily="34" charset="0"/>
              </a:rPr>
              <a:t>Measurement, Reporting and Verification</a:t>
            </a:r>
          </a:p>
        </p:txBody>
      </p:sp>
    </p:spTree>
  </p:cSld>
  <p:clrMapOvr>
    <a:masterClrMapping/>
  </p:clrMapOvr>
  <p:transition>
    <p:random/>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6">
            <a:extLst>
              <a:ext uri="{FF2B5EF4-FFF2-40B4-BE49-F238E27FC236}">
                <a16:creationId xmlns:a16="http://schemas.microsoft.com/office/drawing/2014/main" id="{7341B591-F74C-4D55-8003-AC755319C964}"/>
              </a:ext>
            </a:extLst>
          </p:cNvPr>
          <p:cNvSpPr>
            <a:spLocks noGrp="1"/>
          </p:cNvSpPr>
          <p:nvPr>
            <p:ph type="title"/>
          </p:nvPr>
        </p:nvSpPr>
        <p:spPr>
          <a:xfrm>
            <a:off x="899592" y="548680"/>
            <a:ext cx="6473825" cy="962025"/>
          </a:xfrm>
        </p:spPr>
        <p:txBody>
          <a:bodyPr/>
          <a:lstStyle/>
          <a:p>
            <a:r>
              <a:rPr lang="en-US" altLang="en-US" dirty="0"/>
              <a:t>Definitions</a:t>
            </a:r>
          </a:p>
        </p:txBody>
      </p:sp>
      <p:sp>
        <p:nvSpPr>
          <p:cNvPr id="7171" name="Inhaltsplatzhalter 5">
            <a:extLst>
              <a:ext uri="{FF2B5EF4-FFF2-40B4-BE49-F238E27FC236}">
                <a16:creationId xmlns:a16="http://schemas.microsoft.com/office/drawing/2014/main" id="{2DBC5911-48EF-4B94-9737-869B1D375891}"/>
              </a:ext>
            </a:extLst>
          </p:cNvPr>
          <p:cNvSpPr>
            <a:spLocks noGrp="1"/>
          </p:cNvSpPr>
          <p:nvPr>
            <p:ph idx="1"/>
          </p:nvPr>
        </p:nvSpPr>
        <p:spPr>
          <a:xfrm>
            <a:off x="899592" y="1628800"/>
            <a:ext cx="7053263" cy="4926013"/>
          </a:xfrm>
        </p:spPr>
        <p:txBody>
          <a:bodyPr/>
          <a:lstStyle/>
          <a:p>
            <a:pPr>
              <a:spcBef>
                <a:spcPts val="1800"/>
              </a:spcBef>
              <a:buClr>
                <a:srgbClr val="C00000"/>
              </a:buClr>
            </a:pPr>
            <a:r>
              <a:rPr lang="en-GB" altLang="en-US" sz="1800" dirty="0">
                <a:latin typeface="Arial" panose="020B0604020202020204" pitchFamily="34" charset="0"/>
                <a:cs typeface="Arial" panose="020B0604020202020204" pitchFamily="34" charset="0"/>
              </a:rPr>
              <a:t>Emissions: Substances exhausted from a facility into the atmosphere, the hydrosphere etc. Likewise noise, tremor, odour, contamination, and radiation</a:t>
            </a:r>
            <a:endParaRPr lang="en-US" altLang="en-US" sz="1800" dirty="0">
              <a:latin typeface="Arial" panose="020B0604020202020204" pitchFamily="34" charset="0"/>
              <a:cs typeface="Arial" panose="020B0604020202020204" pitchFamily="34" charset="0"/>
            </a:endParaRPr>
          </a:p>
          <a:p>
            <a:pPr>
              <a:spcBef>
                <a:spcPts val="1800"/>
              </a:spcBef>
              <a:buClr>
                <a:srgbClr val="C00000"/>
              </a:buClr>
            </a:pPr>
            <a:r>
              <a:rPr lang="en-GB" altLang="en-US" sz="1800" dirty="0" err="1">
                <a:latin typeface="Arial" panose="020B0604020202020204" pitchFamily="34" charset="0"/>
                <a:cs typeface="Arial" panose="020B0604020202020204" pitchFamily="34" charset="0"/>
              </a:rPr>
              <a:t>Immissions</a:t>
            </a:r>
            <a:r>
              <a:rPr lang="en-GB" altLang="en-US" sz="1800" dirty="0">
                <a:latin typeface="Arial" panose="020B0604020202020204" pitchFamily="34" charset="0"/>
                <a:cs typeface="Arial" panose="020B0604020202020204" pitchFamily="34" charset="0"/>
              </a:rPr>
              <a:t>: distribution, transformation and metamorphosis of the emitted substances in the receiving ecosphere media </a:t>
            </a:r>
            <a:endParaRPr lang="en-US" altLang="en-US" sz="1800" dirty="0">
              <a:latin typeface="Arial" panose="020B0604020202020204" pitchFamily="34" charset="0"/>
              <a:cs typeface="Arial" panose="020B0604020202020204" pitchFamily="34" charset="0"/>
            </a:endParaRPr>
          </a:p>
          <a:p>
            <a:pPr>
              <a:spcBef>
                <a:spcPts val="1800"/>
              </a:spcBef>
              <a:buClr>
                <a:srgbClr val="C00000"/>
              </a:buClr>
            </a:pPr>
            <a:r>
              <a:rPr lang="en-GB" altLang="en-US" sz="1800" dirty="0">
                <a:latin typeface="Arial" panose="020B0604020202020204" pitchFamily="34" charset="0"/>
                <a:cs typeface="Arial" panose="020B0604020202020204" pitchFamily="34" charset="0"/>
              </a:rPr>
              <a:t>Damages: Impacts of </a:t>
            </a:r>
            <a:r>
              <a:rPr lang="en-GB" altLang="en-US" sz="1800" dirty="0" err="1">
                <a:latin typeface="Arial" panose="020B0604020202020204" pitchFamily="34" charset="0"/>
                <a:cs typeface="Arial" panose="020B0604020202020204" pitchFamily="34" charset="0"/>
              </a:rPr>
              <a:t>immissions</a:t>
            </a:r>
            <a:r>
              <a:rPr lang="en-GB" altLang="en-US" sz="1800" dirty="0">
                <a:latin typeface="Arial" panose="020B0604020202020204" pitchFamily="34" charset="0"/>
                <a:cs typeface="Arial" panose="020B0604020202020204" pitchFamily="34" charset="0"/>
              </a:rPr>
              <a:t> that are somehow negatively valued by humans</a:t>
            </a:r>
            <a:endParaRPr lang="en-US" altLang="en-US" sz="1800" dirty="0">
              <a:latin typeface="Arial" panose="020B0604020202020204" pitchFamily="34" charset="0"/>
              <a:cs typeface="Arial" panose="020B0604020202020204" pitchFamily="34" charset="0"/>
            </a:endParaRPr>
          </a:p>
          <a:p>
            <a:pPr>
              <a:spcBef>
                <a:spcPts val="1800"/>
              </a:spcBef>
              <a:buClr>
                <a:srgbClr val="C00000"/>
              </a:buClr>
            </a:pPr>
            <a:r>
              <a:rPr lang="en-US" altLang="en-US" sz="1800" dirty="0">
                <a:latin typeface="Arial" panose="020B0604020202020204" pitchFamily="34" charset="0"/>
                <a:cs typeface="Arial" panose="020B0604020202020204" pitchFamily="34" charset="0"/>
              </a:rPr>
              <a:t>External effects: Impacts of economic activities on outsiders without compensation. In the case of damages, these impacts are “negative external effects”; if the impacts represent advantages, they are called “positive external effects”</a:t>
            </a:r>
          </a:p>
          <a:p>
            <a:pPr>
              <a:spcBef>
                <a:spcPts val="1800"/>
              </a:spcBef>
              <a:buClr>
                <a:srgbClr val="C00000"/>
              </a:buClr>
            </a:pPr>
            <a:r>
              <a:rPr lang="en-US" altLang="en-US" sz="1800" dirty="0">
                <a:latin typeface="Arial" panose="020B0604020202020204" pitchFamily="34" charset="0"/>
                <a:cs typeface="Arial" panose="020B0604020202020204" pitchFamily="34" charset="0"/>
              </a:rPr>
              <a:t>External cost: Negative external effects expressed in money units</a:t>
            </a:r>
          </a:p>
        </p:txBody>
      </p:sp>
    </p:spTree>
  </p:cSld>
  <p:clrMapOvr>
    <a:masterClrMapping/>
  </p:clrMapOvr>
  <p:transition>
    <p:random/>
  </p:transition>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6" name="Titel 1">
            <a:extLst>
              <a:ext uri="{FF2B5EF4-FFF2-40B4-BE49-F238E27FC236}">
                <a16:creationId xmlns:a16="http://schemas.microsoft.com/office/drawing/2014/main" id="{B2B52448-4211-4EE9-938A-EC0FA94B5539}"/>
              </a:ext>
            </a:extLst>
          </p:cNvPr>
          <p:cNvSpPr>
            <a:spLocks noGrp="1"/>
          </p:cNvSpPr>
          <p:nvPr>
            <p:ph type="title"/>
          </p:nvPr>
        </p:nvSpPr>
        <p:spPr>
          <a:xfrm>
            <a:off x="778552" y="692696"/>
            <a:ext cx="6473825" cy="1116013"/>
          </a:xfrm>
        </p:spPr>
        <p:txBody>
          <a:bodyPr/>
          <a:lstStyle/>
          <a:p>
            <a:r>
              <a:rPr lang="en-US" altLang="de-DE" dirty="0"/>
              <a:t>The Greenhouse Gas Problem</a:t>
            </a:r>
            <a:br>
              <a:rPr lang="en-US" altLang="de-DE" sz="1800" dirty="0"/>
            </a:br>
            <a:r>
              <a:rPr lang="en-US" altLang="de-DE" sz="1800" dirty="0"/>
              <a:t>[Data Source IPCC 1990; 2014]</a:t>
            </a:r>
          </a:p>
        </p:txBody>
      </p:sp>
      <p:graphicFrame>
        <p:nvGraphicFramePr>
          <p:cNvPr id="4" name="Tabelle 3">
            <a:extLst>
              <a:ext uri="{FF2B5EF4-FFF2-40B4-BE49-F238E27FC236}">
                <a16:creationId xmlns:a16="http://schemas.microsoft.com/office/drawing/2014/main" id="{18C1FBD9-9DB1-4053-92F5-84BA9EB1F9FF}"/>
              </a:ext>
            </a:extLst>
          </p:cNvPr>
          <p:cNvGraphicFramePr>
            <a:graphicFrameLocks noGrp="1"/>
          </p:cNvGraphicFramePr>
          <p:nvPr/>
        </p:nvGraphicFramePr>
        <p:xfrm>
          <a:off x="747713" y="1982788"/>
          <a:ext cx="8075612" cy="2814634"/>
        </p:xfrm>
        <a:graphic>
          <a:graphicData uri="http://schemas.openxmlformats.org/drawingml/2006/table">
            <a:tbl>
              <a:tblPr/>
              <a:tblGrid>
                <a:gridCol w="4109060">
                  <a:extLst>
                    <a:ext uri="{9D8B030D-6E8A-4147-A177-3AD203B41FA5}">
                      <a16:colId xmlns:a16="http://schemas.microsoft.com/office/drawing/2014/main" val="20000"/>
                    </a:ext>
                  </a:extLst>
                </a:gridCol>
                <a:gridCol w="1402866">
                  <a:extLst>
                    <a:ext uri="{9D8B030D-6E8A-4147-A177-3AD203B41FA5}">
                      <a16:colId xmlns:a16="http://schemas.microsoft.com/office/drawing/2014/main" val="20001"/>
                    </a:ext>
                  </a:extLst>
                </a:gridCol>
                <a:gridCol w="1281843">
                  <a:extLst>
                    <a:ext uri="{9D8B030D-6E8A-4147-A177-3AD203B41FA5}">
                      <a16:colId xmlns:a16="http://schemas.microsoft.com/office/drawing/2014/main" val="20002"/>
                    </a:ext>
                  </a:extLst>
                </a:gridCol>
                <a:gridCol w="1281843">
                  <a:extLst>
                    <a:ext uri="{9D8B030D-6E8A-4147-A177-3AD203B41FA5}">
                      <a16:colId xmlns:a16="http://schemas.microsoft.com/office/drawing/2014/main" val="20003"/>
                    </a:ext>
                  </a:extLst>
                </a:gridCol>
              </a:tblGrid>
              <a:tr h="703660">
                <a:tc>
                  <a:txBody>
                    <a:bodyPr/>
                    <a:lstStyle/>
                    <a:p>
                      <a:pPr algn="just" hangingPunct="0">
                        <a:spcAft>
                          <a:spcPts val="0"/>
                        </a:spcAft>
                      </a:pPr>
                      <a:endParaRPr lang="en-US" sz="2000" dirty="0">
                        <a:latin typeface="Calibri" pitchFamily="34" charset="0"/>
                        <a:ea typeface="Times New Roman"/>
                        <a:cs typeface="Times New Roman"/>
                      </a:endParaRPr>
                    </a:p>
                  </a:txBody>
                  <a:tcPr marL="38102" marR="38102" marT="0" marB="0" anchor="ctr">
                    <a:lnL>
                      <a:noFill/>
                    </a:lnL>
                    <a:lnR>
                      <a:noFill/>
                    </a:lnR>
                    <a:lnT w="190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hangingPunct="0">
                        <a:spcAft>
                          <a:spcPts val="0"/>
                        </a:spcAft>
                      </a:pPr>
                      <a:r>
                        <a:rPr lang="en-US" sz="2000">
                          <a:latin typeface="Calibri" pitchFamily="34" charset="0"/>
                          <a:ea typeface="Times New Roman"/>
                          <a:cs typeface="Times New Roman"/>
                        </a:rPr>
                        <a:t>Carbon dioxide CO</a:t>
                      </a:r>
                      <a:r>
                        <a:rPr lang="en-US" sz="2000" baseline="-25000">
                          <a:latin typeface="Calibri" pitchFamily="34" charset="0"/>
                          <a:ea typeface="Times New Roman"/>
                          <a:cs typeface="Times New Roman"/>
                        </a:rPr>
                        <a:t>2</a:t>
                      </a:r>
                      <a:endParaRPr lang="en-US" sz="2000">
                        <a:latin typeface="Calibri" pitchFamily="34" charset="0"/>
                        <a:ea typeface="Times New Roman"/>
                        <a:cs typeface="Times New Roman"/>
                      </a:endParaRPr>
                    </a:p>
                  </a:txBody>
                  <a:tcPr marL="38102" marR="38102" marT="0" marB="0" anchor="ctr">
                    <a:lnL>
                      <a:noFill/>
                    </a:lnL>
                    <a:lnR>
                      <a:noFill/>
                    </a:lnR>
                    <a:lnT w="190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hangingPunct="0">
                        <a:spcAft>
                          <a:spcPts val="0"/>
                        </a:spcAft>
                      </a:pPr>
                      <a:r>
                        <a:rPr lang="en-US" sz="2000">
                          <a:latin typeface="Calibri" pitchFamily="34" charset="0"/>
                          <a:ea typeface="Times New Roman"/>
                          <a:cs typeface="Times New Roman"/>
                        </a:rPr>
                        <a:t>Methane CH</a:t>
                      </a:r>
                      <a:r>
                        <a:rPr lang="en-US" sz="2000" baseline="-25000">
                          <a:latin typeface="Calibri" pitchFamily="34" charset="0"/>
                          <a:ea typeface="Times New Roman"/>
                          <a:cs typeface="Times New Roman"/>
                        </a:rPr>
                        <a:t>4</a:t>
                      </a:r>
                      <a:endParaRPr lang="en-US" sz="2000">
                        <a:latin typeface="Calibri" pitchFamily="34" charset="0"/>
                        <a:ea typeface="Times New Roman"/>
                        <a:cs typeface="Times New Roman"/>
                      </a:endParaRPr>
                    </a:p>
                  </a:txBody>
                  <a:tcPr marL="38102" marR="38102" marT="0" marB="0" anchor="ctr">
                    <a:lnL>
                      <a:noFill/>
                    </a:lnL>
                    <a:lnR>
                      <a:noFill/>
                    </a:lnR>
                    <a:lnT w="190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hangingPunct="0">
                        <a:spcAft>
                          <a:spcPts val="0"/>
                        </a:spcAft>
                      </a:pPr>
                      <a:r>
                        <a:rPr lang="en-US" sz="2000">
                          <a:latin typeface="Calibri" pitchFamily="34" charset="0"/>
                          <a:ea typeface="Times New Roman"/>
                          <a:cs typeface="Times New Roman"/>
                        </a:rPr>
                        <a:t>Nitrous oxide N</a:t>
                      </a:r>
                      <a:r>
                        <a:rPr lang="en-US" sz="2000" baseline="-25000">
                          <a:latin typeface="Calibri" pitchFamily="34" charset="0"/>
                          <a:ea typeface="Times New Roman"/>
                          <a:cs typeface="Times New Roman"/>
                        </a:rPr>
                        <a:t>2</a:t>
                      </a:r>
                      <a:r>
                        <a:rPr lang="en-US" sz="2000">
                          <a:latin typeface="Calibri" pitchFamily="34" charset="0"/>
                          <a:ea typeface="Times New Roman"/>
                          <a:cs typeface="Times New Roman"/>
                        </a:rPr>
                        <a:t>O</a:t>
                      </a:r>
                    </a:p>
                  </a:txBody>
                  <a:tcPr marL="38102" marR="38102" marT="0" marB="0" anchor="ctr">
                    <a:lnL>
                      <a:noFill/>
                    </a:lnL>
                    <a:lnR>
                      <a:noFill/>
                    </a:lnR>
                    <a:lnT w="190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0"/>
                  </a:ext>
                </a:extLst>
              </a:tr>
              <a:tr h="351829">
                <a:tc>
                  <a:txBody>
                    <a:bodyPr/>
                    <a:lstStyle/>
                    <a:p>
                      <a:pPr algn="just" hangingPunct="0">
                        <a:spcAft>
                          <a:spcPts val="0"/>
                        </a:spcAft>
                      </a:pPr>
                      <a:r>
                        <a:rPr lang="en-US" sz="2000" dirty="0">
                          <a:latin typeface="Calibri" pitchFamily="34" charset="0"/>
                          <a:ea typeface="Times New Roman"/>
                          <a:cs typeface="Times New Roman"/>
                        </a:rPr>
                        <a:t>Pre industrial concentration [</a:t>
                      </a:r>
                      <a:r>
                        <a:rPr lang="en-US" sz="2000" dirty="0" err="1">
                          <a:latin typeface="Calibri" pitchFamily="34" charset="0"/>
                          <a:ea typeface="Times New Roman"/>
                          <a:cs typeface="Times New Roman"/>
                        </a:rPr>
                        <a:t>ppmv</a:t>
                      </a:r>
                      <a:r>
                        <a:rPr lang="en-US" sz="2000" dirty="0">
                          <a:latin typeface="Calibri" pitchFamily="34" charset="0"/>
                          <a:ea typeface="Times New Roman"/>
                          <a:cs typeface="Times New Roman"/>
                        </a:rPr>
                        <a:t>]</a:t>
                      </a:r>
                    </a:p>
                  </a:txBody>
                  <a:tcPr marL="38102" marR="38102" marT="0" marB="0" anchor="ctr">
                    <a:lnL>
                      <a:noFill/>
                    </a:lnL>
                    <a:lnR>
                      <a:noFill/>
                    </a:lnR>
                    <a:lnT w="12700" cap="flat" cmpd="sng" algn="ctr">
                      <a:solidFill>
                        <a:srgbClr val="808080"/>
                      </a:solidFill>
                      <a:prstDash val="solid"/>
                      <a:round/>
                      <a:headEnd type="none" w="med" len="med"/>
                      <a:tailEnd type="none" w="med" len="med"/>
                    </a:lnT>
                    <a:lnB>
                      <a:noFill/>
                    </a:lnB>
                  </a:tcPr>
                </a:tc>
                <a:tc>
                  <a:txBody>
                    <a:bodyPr/>
                    <a:lstStyle/>
                    <a:p>
                      <a:pPr algn="ctr" hangingPunct="0">
                        <a:spcAft>
                          <a:spcPts val="0"/>
                        </a:spcAft>
                      </a:pPr>
                      <a:r>
                        <a:rPr lang="en-US" sz="2000">
                          <a:latin typeface="Calibri" pitchFamily="34" charset="0"/>
                          <a:ea typeface="Times New Roman"/>
                          <a:cs typeface="Times New Roman"/>
                        </a:rPr>
                        <a:t>280</a:t>
                      </a:r>
                    </a:p>
                  </a:txBody>
                  <a:tcPr marL="38102" marR="38102" marT="0" marB="0" anchor="ctr">
                    <a:lnL>
                      <a:noFill/>
                    </a:lnL>
                    <a:lnR>
                      <a:noFill/>
                    </a:lnR>
                    <a:lnT w="12700" cap="flat" cmpd="sng" algn="ctr">
                      <a:solidFill>
                        <a:srgbClr val="808080"/>
                      </a:solidFill>
                      <a:prstDash val="solid"/>
                      <a:round/>
                      <a:headEnd type="none" w="med" len="med"/>
                      <a:tailEnd type="none" w="med" len="med"/>
                    </a:lnT>
                    <a:lnB>
                      <a:noFill/>
                    </a:lnB>
                  </a:tcPr>
                </a:tc>
                <a:tc>
                  <a:txBody>
                    <a:bodyPr/>
                    <a:lstStyle/>
                    <a:p>
                      <a:pPr algn="ctr" hangingPunct="0">
                        <a:spcAft>
                          <a:spcPts val="0"/>
                        </a:spcAft>
                      </a:pPr>
                      <a:r>
                        <a:rPr lang="en-US" sz="2000">
                          <a:latin typeface="Calibri" pitchFamily="34" charset="0"/>
                          <a:ea typeface="Times New Roman"/>
                          <a:cs typeface="Times New Roman"/>
                        </a:rPr>
                        <a:t>0.7–0.8</a:t>
                      </a:r>
                    </a:p>
                  </a:txBody>
                  <a:tcPr marL="38102" marR="38102" marT="0" marB="0" anchor="ctr">
                    <a:lnL>
                      <a:noFill/>
                    </a:lnL>
                    <a:lnR>
                      <a:noFill/>
                    </a:lnR>
                    <a:lnT w="12700" cap="flat" cmpd="sng" algn="ctr">
                      <a:solidFill>
                        <a:srgbClr val="808080"/>
                      </a:solidFill>
                      <a:prstDash val="solid"/>
                      <a:round/>
                      <a:headEnd type="none" w="med" len="med"/>
                      <a:tailEnd type="none" w="med" len="med"/>
                    </a:lnT>
                    <a:lnB>
                      <a:noFill/>
                    </a:lnB>
                  </a:tcPr>
                </a:tc>
                <a:tc>
                  <a:txBody>
                    <a:bodyPr/>
                    <a:lstStyle/>
                    <a:p>
                      <a:pPr algn="ctr" hangingPunct="0">
                        <a:spcAft>
                          <a:spcPts val="0"/>
                        </a:spcAft>
                      </a:pPr>
                      <a:r>
                        <a:rPr lang="en-US" sz="2000">
                          <a:latin typeface="Calibri" pitchFamily="34" charset="0"/>
                          <a:ea typeface="Times New Roman"/>
                          <a:cs typeface="Times New Roman"/>
                        </a:rPr>
                        <a:t>0.23</a:t>
                      </a:r>
                    </a:p>
                  </a:txBody>
                  <a:tcPr marL="38102" marR="38102" marT="0" marB="0" anchor="ctr">
                    <a:lnL>
                      <a:noFill/>
                    </a:lnL>
                    <a:lnR>
                      <a:noFill/>
                    </a:lnR>
                    <a:lnT w="12700" cap="flat" cmpd="sng" algn="ctr">
                      <a:solidFill>
                        <a:srgbClr val="808080"/>
                      </a:solidFill>
                      <a:prstDash val="solid"/>
                      <a:round/>
                      <a:headEnd type="none" w="med" len="med"/>
                      <a:tailEnd type="none" w="med" len="med"/>
                    </a:lnT>
                    <a:lnB>
                      <a:noFill/>
                    </a:lnB>
                  </a:tcPr>
                </a:tc>
                <a:extLst>
                  <a:ext uri="{0D108BD9-81ED-4DB2-BD59-A6C34878D82A}">
                    <a16:rowId xmlns:a16="http://schemas.microsoft.com/office/drawing/2014/main" val="10001"/>
                  </a:ext>
                </a:extLst>
              </a:tr>
              <a:tr h="351829">
                <a:tc>
                  <a:txBody>
                    <a:bodyPr/>
                    <a:lstStyle/>
                    <a:p>
                      <a:pPr algn="just" hangingPunct="0">
                        <a:spcAft>
                          <a:spcPts val="0"/>
                        </a:spcAft>
                      </a:pPr>
                      <a:r>
                        <a:rPr lang="en-US" sz="2000" dirty="0">
                          <a:latin typeface="Calibri" pitchFamily="34" charset="0"/>
                          <a:ea typeface="Times New Roman"/>
                          <a:cs typeface="Times New Roman"/>
                        </a:rPr>
                        <a:t>Average atmospheric lifetime [years]</a:t>
                      </a:r>
                    </a:p>
                  </a:txBody>
                  <a:tcPr marL="38102" marR="38102" marT="0" marB="0" anchor="ctr">
                    <a:lnL>
                      <a:noFill/>
                    </a:lnL>
                    <a:lnR>
                      <a:noFill/>
                    </a:lnR>
                    <a:lnT>
                      <a:noFill/>
                    </a:lnT>
                    <a:lnB>
                      <a:noFill/>
                    </a:lnB>
                  </a:tcPr>
                </a:tc>
                <a:tc>
                  <a:txBody>
                    <a:bodyPr/>
                    <a:lstStyle/>
                    <a:p>
                      <a:pPr algn="ctr" hangingPunct="0">
                        <a:spcAft>
                          <a:spcPts val="0"/>
                        </a:spcAft>
                      </a:pPr>
                      <a:r>
                        <a:rPr lang="en-US" sz="2000">
                          <a:latin typeface="Calibri" pitchFamily="34" charset="0"/>
                          <a:ea typeface="Times New Roman"/>
                          <a:cs typeface="Times New Roman"/>
                        </a:rPr>
                        <a:t>5–200</a:t>
                      </a:r>
                    </a:p>
                  </a:txBody>
                  <a:tcPr marL="38102" marR="38102" marT="0" marB="0" anchor="ctr">
                    <a:lnL>
                      <a:noFill/>
                    </a:lnL>
                    <a:lnR>
                      <a:noFill/>
                    </a:lnR>
                    <a:lnT>
                      <a:noFill/>
                    </a:lnT>
                    <a:lnB>
                      <a:noFill/>
                    </a:lnB>
                  </a:tcPr>
                </a:tc>
                <a:tc>
                  <a:txBody>
                    <a:bodyPr/>
                    <a:lstStyle/>
                    <a:p>
                      <a:pPr algn="ctr" hangingPunct="0">
                        <a:spcAft>
                          <a:spcPts val="0"/>
                        </a:spcAft>
                      </a:pPr>
                      <a:r>
                        <a:rPr lang="en-US" sz="2000">
                          <a:latin typeface="Calibri" pitchFamily="34" charset="0"/>
                          <a:ea typeface="Times New Roman"/>
                          <a:cs typeface="Times New Roman"/>
                        </a:rPr>
                        <a:t>9-15</a:t>
                      </a:r>
                    </a:p>
                  </a:txBody>
                  <a:tcPr marL="38102" marR="38102" marT="0" marB="0" anchor="ctr">
                    <a:lnL>
                      <a:noFill/>
                    </a:lnL>
                    <a:lnR>
                      <a:noFill/>
                    </a:lnR>
                    <a:lnT>
                      <a:noFill/>
                    </a:lnT>
                    <a:lnB>
                      <a:noFill/>
                    </a:lnB>
                  </a:tcPr>
                </a:tc>
                <a:tc>
                  <a:txBody>
                    <a:bodyPr/>
                    <a:lstStyle/>
                    <a:p>
                      <a:pPr algn="ctr" hangingPunct="0">
                        <a:spcAft>
                          <a:spcPts val="0"/>
                        </a:spcAft>
                      </a:pPr>
                      <a:r>
                        <a:rPr lang="en-US" sz="2000">
                          <a:latin typeface="Calibri" pitchFamily="34" charset="0"/>
                          <a:ea typeface="Times New Roman"/>
                          <a:cs typeface="Times New Roman"/>
                        </a:rPr>
                        <a:t>120</a:t>
                      </a:r>
                    </a:p>
                  </a:txBody>
                  <a:tcPr marL="38102" marR="38102" marT="0" marB="0" anchor="ctr">
                    <a:lnL>
                      <a:noFill/>
                    </a:lnL>
                    <a:lnR>
                      <a:noFill/>
                    </a:lnR>
                    <a:lnT>
                      <a:noFill/>
                    </a:lnT>
                    <a:lnB>
                      <a:noFill/>
                    </a:lnB>
                  </a:tcPr>
                </a:tc>
                <a:extLst>
                  <a:ext uri="{0D108BD9-81ED-4DB2-BD59-A6C34878D82A}">
                    <a16:rowId xmlns:a16="http://schemas.microsoft.com/office/drawing/2014/main" val="10002"/>
                  </a:ext>
                </a:extLst>
              </a:tr>
              <a:tr h="351829">
                <a:tc>
                  <a:txBody>
                    <a:bodyPr/>
                    <a:lstStyle/>
                    <a:p>
                      <a:pPr algn="just" hangingPunct="0">
                        <a:spcAft>
                          <a:spcPts val="0"/>
                        </a:spcAft>
                      </a:pPr>
                      <a:r>
                        <a:rPr lang="en-US" sz="2000" dirty="0">
                          <a:latin typeface="Calibri" pitchFamily="34" charset="0"/>
                          <a:ea typeface="Times New Roman"/>
                          <a:cs typeface="Times New Roman"/>
                        </a:rPr>
                        <a:t>Global warming potential in 20 years </a:t>
                      </a:r>
                    </a:p>
                  </a:txBody>
                  <a:tcPr marL="38102" marR="38102" marT="0" marB="0" anchor="ctr">
                    <a:lnL>
                      <a:noFill/>
                    </a:lnL>
                    <a:lnR>
                      <a:noFill/>
                    </a:lnR>
                    <a:lnT>
                      <a:noFill/>
                    </a:lnT>
                    <a:lnB>
                      <a:noFill/>
                    </a:lnB>
                  </a:tcPr>
                </a:tc>
                <a:tc>
                  <a:txBody>
                    <a:bodyPr/>
                    <a:lstStyle/>
                    <a:p>
                      <a:pPr algn="ctr" hangingPunct="0">
                        <a:spcAft>
                          <a:spcPts val="0"/>
                        </a:spcAft>
                      </a:pPr>
                      <a:r>
                        <a:rPr lang="en-US" sz="2000" dirty="0">
                          <a:latin typeface="Calibri" pitchFamily="34" charset="0"/>
                          <a:ea typeface="Times New Roman"/>
                          <a:cs typeface="Times New Roman"/>
                        </a:rPr>
                        <a:t>1</a:t>
                      </a:r>
                    </a:p>
                  </a:txBody>
                  <a:tcPr marL="38102" marR="38102" marT="0" marB="0" anchor="ctr">
                    <a:lnL>
                      <a:noFill/>
                    </a:lnL>
                    <a:lnR>
                      <a:noFill/>
                    </a:lnR>
                    <a:lnT>
                      <a:noFill/>
                    </a:lnT>
                    <a:lnB>
                      <a:noFill/>
                    </a:lnB>
                  </a:tcPr>
                </a:tc>
                <a:tc>
                  <a:txBody>
                    <a:bodyPr/>
                    <a:lstStyle/>
                    <a:p>
                      <a:pPr algn="ctr" hangingPunct="0">
                        <a:spcAft>
                          <a:spcPts val="0"/>
                        </a:spcAft>
                      </a:pPr>
                      <a:r>
                        <a:rPr lang="en-US" sz="2000">
                          <a:latin typeface="Calibri" pitchFamily="34" charset="0"/>
                          <a:ea typeface="Times New Roman"/>
                          <a:cs typeface="Times New Roman"/>
                        </a:rPr>
                        <a:t>72</a:t>
                      </a:r>
                    </a:p>
                  </a:txBody>
                  <a:tcPr marL="38102" marR="38102" marT="0" marB="0" anchor="ctr">
                    <a:lnL>
                      <a:noFill/>
                    </a:lnL>
                    <a:lnR>
                      <a:noFill/>
                    </a:lnR>
                    <a:lnT>
                      <a:noFill/>
                    </a:lnT>
                    <a:lnB>
                      <a:noFill/>
                    </a:lnB>
                  </a:tcPr>
                </a:tc>
                <a:tc>
                  <a:txBody>
                    <a:bodyPr/>
                    <a:lstStyle/>
                    <a:p>
                      <a:pPr algn="ctr" hangingPunct="0">
                        <a:spcAft>
                          <a:spcPts val="0"/>
                        </a:spcAft>
                      </a:pPr>
                      <a:r>
                        <a:rPr lang="en-US" sz="2000">
                          <a:latin typeface="Calibri" pitchFamily="34" charset="0"/>
                          <a:ea typeface="Times New Roman"/>
                          <a:cs typeface="Times New Roman"/>
                        </a:rPr>
                        <a:t>289</a:t>
                      </a:r>
                    </a:p>
                  </a:txBody>
                  <a:tcPr marL="38102" marR="38102" marT="0" marB="0" anchor="ctr">
                    <a:lnL>
                      <a:noFill/>
                    </a:lnL>
                    <a:lnR>
                      <a:noFill/>
                    </a:lnR>
                    <a:lnT>
                      <a:noFill/>
                    </a:lnT>
                    <a:lnB>
                      <a:noFill/>
                    </a:lnB>
                  </a:tcPr>
                </a:tc>
                <a:extLst>
                  <a:ext uri="{0D108BD9-81ED-4DB2-BD59-A6C34878D82A}">
                    <a16:rowId xmlns:a16="http://schemas.microsoft.com/office/drawing/2014/main" val="10003"/>
                  </a:ext>
                </a:extLst>
              </a:tr>
              <a:tr h="351829">
                <a:tc>
                  <a:txBody>
                    <a:bodyPr/>
                    <a:lstStyle/>
                    <a:p>
                      <a:pPr algn="just" hangingPunct="0">
                        <a:spcAft>
                          <a:spcPts val="0"/>
                        </a:spcAft>
                      </a:pPr>
                      <a:r>
                        <a:rPr lang="en-US" sz="2000">
                          <a:latin typeface="Calibri" pitchFamily="34" charset="0"/>
                          <a:ea typeface="Times New Roman"/>
                          <a:cs typeface="Times New Roman"/>
                        </a:rPr>
                        <a:t>Global warming potential in 100 years </a:t>
                      </a:r>
                    </a:p>
                  </a:txBody>
                  <a:tcPr marL="38102" marR="38102" marT="0" marB="0" anchor="ctr">
                    <a:lnL>
                      <a:noFill/>
                    </a:lnL>
                    <a:lnR>
                      <a:noFill/>
                    </a:lnR>
                    <a:lnT>
                      <a:noFill/>
                    </a:lnT>
                    <a:lnB>
                      <a:noFill/>
                    </a:lnB>
                  </a:tcPr>
                </a:tc>
                <a:tc>
                  <a:txBody>
                    <a:bodyPr/>
                    <a:lstStyle/>
                    <a:p>
                      <a:pPr algn="ctr" hangingPunct="0">
                        <a:spcAft>
                          <a:spcPts val="0"/>
                        </a:spcAft>
                      </a:pPr>
                      <a:r>
                        <a:rPr lang="en-US" sz="2000" dirty="0">
                          <a:latin typeface="Calibri" pitchFamily="34" charset="0"/>
                          <a:ea typeface="Times New Roman"/>
                          <a:cs typeface="Times New Roman"/>
                        </a:rPr>
                        <a:t>1</a:t>
                      </a:r>
                    </a:p>
                  </a:txBody>
                  <a:tcPr marL="38102" marR="38102" marT="0" marB="0" anchor="ctr">
                    <a:lnL>
                      <a:noFill/>
                    </a:lnL>
                    <a:lnR>
                      <a:noFill/>
                    </a:lnR>
                    <a:lnT>
                      <a:noFill/>
                    </a:lnT>
                    <a:lnB>
                      <a:noFill/>
                    </a:lnB>
                  </a:tcPr>
                </a:tc>
                <a:tc>
                  <a:txBody>
                    <a:bodyPr/>
                    <a:lstStyle/>
                    <a:p>
                      <a:pPr algn="ctr" hangingPunct="0">
                        <a:spcAft>
                          <a:spcPts val="0"/>
                        </a:spcAft>
                      </a:pPr>
                      <a:r>
                        <a:rPr lang="en-US" sz="2000" dirty="0">
                          <a:latin typeface="Calibri" pitchFamily="34" charset="0"/>
                          <a:ea typeface="Times New Roman"/>
                          <a:cs typeface="Times New Roman"/>
                        </a:rPr>
                        <a:t>25</a:t>
                      </a:r>
                    </a:p>
                  </a:txBody>
                  <a:tcPr marL="38102" marR="38102" marT="0" marB="0" anchor="ctr">
                    <a:lnL>
                      <a:noFill/>
                    </a:lnL>
                    <a:lnR>
                      <a:noFill/>
                    </a:lnR>
                    <a:lnT>
                      <a:noFill/>
                    </a:lnT>
                    <a:lnB>
                      <a:noFill/>
                    </a:lnB>
                  </a:tcPr>
                </a:tc>
                <a:tc>
                  <a:txBody>
                    <a:bodyPr/>
                    <a:lstStyle/>
                    <a:p>
                      <a:pPr algn="ctr" hangingPunct="0">
                        <a:spcAft>
                          <a:spcPts val="0"/>
                        </a:spcAft>
                      </a:pPr>
                      <a:r>
                        <a:rPr lang="en-US" sz="2000">
                          <a:latin typeface="Calibri" pitchFamily="34" charset="0"/>
                          <a:ea typeface="Times New Roman"/>
                          <a:cs typeface="Times New Roman"/>
                        </a:rPr>
                        <a:t>298</a:t>
                      </a:r>
                    </a:p>
                  </a:txBody>
                  <a:tcPr marL="38102" marR="38102" marT="0" marB="0" anchor="ctr">
                    <a:lnL>
                      <a:noFill/>
                    </a:lnL>
                    <a:lnR>
                      <a:noFill/>
                    </a:lnR>
                    <a:lnT>
                      <a:noFill/>
                    </a:lnT>
                    <a:lnB>
                      <a:noFill/>
                    </a:lnB>
                  </a:tcPr>
                </a:tc>
                <a:extLst>
                  <a:ext uri="{0D108BD9-81ED-4DB2-BD59-A6C34878D82A}">
                    <a16:rowId xmlns:a16="http://schemas.microsoft.com/office/drawing/2014/main" val="10004"/>
                  </a:ext>
                </a:extLst>
              </a:tr>
              <a:tr h="351829">
                <a:tc>
                  <a:txBody>
                    <a:bodyPr/>
                    <a:lstStyle/>
                    <a:p>
                      <a:pPr algn="just" hangingPunct="0">
                        <a:spcAft>
                          <a:spcPts val="0"/>
                        </a:spcAft>
                      </a:pPr>
                      <a:r>
                        <a:rPr lang="en-US" sz="2000">
                          <a:latin typeface="Calibri" pitchFamily="34" charset="0"/>
                          <a:ea typeface="Times New Roman"/>
                          <a:cs typeface="Times New Roman"/>
                        </a:rPr>
                        <a:t>Contribution to the GHG problem [%]</a:t>
                      </a:r>
                    </a:p>
                  </a:txBody>
                  <a:tcPr marL="38102" marR="38102" marT="0" marB="0" anchor="ctr">
                    <a:lnL>
                      <a:noFill/>
                    </a:lnL>
                    <a:lnR>
                      <a:noFill/>
                    </a:lnR>
                    <a:lnT>
                      <a:noFill/>
                    </a:lnT>
                    <a:lnB>
                      <a:noFill/>
                    </a:lnB>
                  </a:tcPr>
                </a:tc>
                <a:tc>
                  <a:txBody>
                    <a:bodyPr/>
                    <a:lstStyle/>
                    <a:p>
                      <a:pPr algn="ctr" hangingPunct="0">
                        <a:spcAft>
                          <a:spcPts val="0"/>
                        </a:spcAft>
                      </a:pPr>
                      <a:r>
                        <a:rPr lang="en-US" sz="2000">
                          <a:latin typeface="Calibri" pitchFamily="34" charset="0"/>
                          <a:ea typeface="Times New Roman"/>
                          <a:cs typeface="Times New Roman"/>
                        </a:rPr>
                        <a:t>77</a:t>
                      </a:r>
                    </a:p>
                  </a:txBody>
                  <a:tcPr marL="38102" marR="38102" marT="0" marB="0" anchor="ctr">
                    <a:lnL>
                      <a:noFill/>
                    </a:lnL>
                    <a:lnR>
                      <a:noFill/>
                    </a:lnR>
                    <a:lnT>
                      <a:noFill/>
                    </a:lnT>
                    <a:lnB>
                      <a:noFill/>
                    </a:lnB>
                  </a:tcPr>
                </a:tc>
                <a:tc>
                  <a:txBody>
                    <a:bodyPr/>
                    <a:lstStyle/>
                    <a:p>
                      <a:pPr algn="ctr" hangingPunct="0">
                        <a:spcAft>
                          <a:spcPts val="0"/>
                        </a:spcAft>
                      </a:pPr>
                      <a:r>
                        <a:rPr lang="en-US" sz="2000" dirty="0">
                          <a:latin typeface="Calibri" pitchFamily="34" charset="0"/>
                          <a:ea typeface="Times New Roman"/>
                          <a:cs typeface="Times New Roman"/>
                        </a:rPr>
                        <a:t>14</a:t>
                      </a:r>
                    </a:p>
                  </a:txBody>
                  <a:tcPr marL="38102" marR="38102" marT="0" marB="0" anchor="ctr">
                    <a:lnL>
                      <a:noFill/>
                    </a:lnL>
                    <a:lnR>
                      <a:noFill/>
                    </a:lnR>
                    <a:lnT>
                      <a:noFill/>
                    </a:lnT>
                    <a:lnB>
                      <a:noFill/>
                    </a:lnB>
                  </a:tcPr>
                </a:tc>
                <a:tc>
                  <a:txBody>
                    <a:bodyPr/>
                    <a:lstStyle/>
                    <a:p>
                      <a:pPr algn="ctr" hangingPunct="0">
                        <a:spcAft>
                          <a:spcPts val="0"/>
                        </a:spcAft>
                      </a:pPr>
                      <a:r>
                        <a:rPr lang="en-US" sz="2000">
                          <a:latin typeface="Calibri" pitchFamily="34" charset="0"/>
                          <a:ea typeface="Times New Roman"/>
                          <a:cs typeface="Times New Roman"/>
                        </a:rPr>
                        <a:t>8</a:t>
                      </a:r>
                    </a:p>
                  </a:txBody>
                  <a:tcPr marL="38102" marR="38102" marT="0" marB="0" anchor="ctr">
                    <a:lnL>
                      <a:noFill/>
                    </a:lnL>
                    <a:lnR>
                      <a:noFill/>
                    </a:lnR>
                    <a:lnT>
                      <a:noFill/>
                    </a:lnT>
                    <a:lnB>
                      <a:noFill/>
                    </a:lnB>
                  </a:tcPr>
                </a:tc>
                <a:extLst>
                  <a:ext uri="{0D108BD9-81ED-4DB2-BD59-A6C34878D82A}">
                    <a16:rowId xmlns:a16="http://schemas.microsoft.com/office/drawing/2014/main" val="10005"/>
                  </a:ext>
                </a:extLst>
              </a:tr>
              <a:tr h="351829">
                <a:tc>
                  <a:txBody>
                    <a:bodyPr/>
                    <a:lstStyle/>
                    <a:p>
                      <a:pPr algn="just" hangingPunct="0">
                        <a:spcAft>
                          <a:spcPts val="0"/>
                        </a:spcAft>
                      </a:pPr>
                      <a:r>
                        <a:rPr lang="en-US" sz="2000">
                          <a:latin typeface="Calibri" pitchFamily="34" charset="0"/>
                          <a:ea typeface="Times New Roman"/>
                          <a:cs typeface="Times New Roman"/>
                        </a:rPr>
                        <a:t>Reduction target of the IPCC 1990 [%]</a:t>
                      </a:r>
                    </a:p>
                  </a:txBody>
                  <a:tcPr marL="38102" marR="38102" marT="0" marB="0" anchor="ctr">
                    <a:lnL>
                      <a:noFill/>
                    </a:lnL>
                    <a:lnR>
                      <a:noFill/>
                    </a:lnR>
                    <a:lnT>
                      <a:noFill/>
                    </a:lnT>
                    <a:lnB w="19050" cap="flat" cmpd="sng" algn="ctr">
                      <a:solidFill>
                        <a:srgbClr val="808080"/>
                      </a:solidFill>
                      <a:prstDash val="solid"/>
                      <a:round/>
                      <a:headEnd type="none" w="med" len="med"/>
                      <a:tailEnd type="none" w="med" len="med"/>
                    </a:lnB>
                  </a:tcPr>
                </a:tc>
                <a:tc>
                  <a:txBody>
                    <a:bodyPr/>
                    <a:lstStyle/>
                    <a:p>
                      <a:pPr algn="ctr" hangingPunct="0">
                        <a:spcAft>
                          <a:spcPts val="0"/>
                        </a:spcAft>
                      </a:pPr>
                      <a:r>
                        <a:rPr lang="en-US" sz="2000">
                          <a:latin typeface="Calibri" pitchFamily="34" charset="0"/>
                          <a:ea typeface="Times New Roman"/>
                          <a:cs typeface="Times New Roman"/>
                        </a:rPr>
                        <a:t>60–80</a:t>
                      </a:r>
                    </a:p>
                  </a:txBody>
                  <a:tcPr marL="38102" marR="38102" marT="0" marB="0" anchor="ctr">
                    <a:lnL>
                      <a:noFill/>
                    </a:lnL>
                    <a:lnR>
                      <a:noFill/>
                    </a:lnR>
                    <a:lnT>
                      <a:noFill/>
                    </a:lnT>
                    <a:lnB w="19050" cap="flat" cmpd="sng" algn="ctr">
                      <a:solidFill>
                        <a:srgbClr val="808080"/>
                      </a:solidFill>
                      <a:prstDash val="solid"/>
                      <a:round/>
                      <a:headEnd type="none" w="med" len="med"/>
                      <a:tailEnd type="none" w="med" len="med"/>
                    </a:lnB>
                  </a:tcPr>
                </a:tc>
                <a:tc>
                  <a:txBody>
                    <a:bodyPr/>
                    <a:lstStyle/>
                    <a:p>
                      <a:pPr algn="ctr" hangingPunct="0">
                        <a:spcAft>
                          <a:spcPts val="0"/>
                        </a:spcAft>
                      </a:pPr>
                      <a:r>
                        <a:rPr lang="en-US" sz="2000" dirty="0">
                          <a:latin typeface="Calibri" pitchFamily="34" charset="0"/>
                          <a:ea typeface="Times New Roman"/>
                          <a:cs typeface="Times New Roman"/>
                        </a:rPr>
                        <a:t>15–20</a:t>
                      </a:r>
                    </a:p>
                  </a:txBody>
                  <a:tcPr marL="38102" marR="38102" marT="0" marB="0" anchor="ctr">
                    <a:lnL>
                      <a:noFill/>
                    </a:lnL>
                    <a:lnR>
                      <a:noFill/>
                    </a:lnR>
                    <a:lnT>
                      <a:noFill/>
                    </a:lnT>
                    <a:lnB w="19050" cap="flat" cmpd="sng" algn="ctr">
                      <a:solidFill>
                        <a:srgbClr val="808080"/>
                      </a:solidFill>
                      <a:prstDash val="solid"/>
                      <a:round/>
                      <a:headEnd type="none" w="med" len="med"/>
                      <a:tailEnd type="none" w="med" len="med"/>
                    </a:lnB>
                  </a:tcPr>
                </a:tc>
                <a:tc>
                  <a:txBody>
                    <a:bodyPr/>
                    <a:lstStyle/>
                    <a:p>
                      <a:pPr algn="ctr" hangingPunct="0">
                        <a:spcAft>
                          <a:spcPts val="0"/>
                        </a:spcAft>
                      </a:pPr>
                      <a:r>
                        <a:rPr lang="en-US" sz="2000" dirty="0">
                          <a:latin typeface="Calibri" pitchFamily="34" charset="0"/>
                          <a:ea typeface="Times New Roman"/>
                          <a:cs typeface="Times New Roman"/>
                        </a:rPr>
                        <a:t>70–80</a:t>
                      </a:r>
                    </a:p>
                  </a:txBody>
                  <a:tcPr marL="38102" marR="38102" marT="0" marB="0" anchor="ctr">
                    <a:lnL>
                      <a:noFill/>
                    </a:lnL>
                    <a:lnR>
                      <a:noFill/>
                    </a:lnR>
                    <a:lnT>
                      <a:noFill/>
                    </a:lnT>
                    <a:lnB w="190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61605528"/>
      </p:ext>
    </p:extLst>
  </p:cSld>
  <p:clrMapOvr>
    <a:masterClrMapping/>
  </p:clrMapOvr>
  <p:transition>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tertitel 4"/>
          <p:cNvSpPr>
            <a:spLocks noGrp="1"/>
          </p:cNvSpPr>
          <p:nvPr>
            <p:ph type="subTitle" idx="1"/>
          </p:nvPr>
        </p:nvSpPr>
        <p:spPr>
          <a:xfrm>
            <a:off x="539750" y="4982166"/>
            <a:ext cx="8061325" cy="956672"/>
          </a:xfrm>
        </p:spPr>
        <p:txBody>
          <a:bodyPr/>
          <a:lstStyle/>
          <a:p>
            <a:r>
              <a:rPr lang="de-DE" dirty="0"/>
              <a:t>Chair </a:t>
            </a:r>
            <a:r>
              <a:rPr lang="de-DE" dirty="0" err="1"/>
              <a:t>of</a:t>
            </a:r>
            <a:r>
              <a:rPr lang="de-DE" dirty="0"/>
              <a:t> Energy Systems</a:t>
            </a:r>
          </a:p>
          <a:p>
            <a:r>
              <a:rPr lang="de-DE" dirty="0"/>
              <a:t>Prof. Dr. Boris Heinz | Dr. Elena </a:t>
            </a:r>
            <a:r>
              <a:rPr lang="de-DE" dirty="0" err="1"/>
              <a:t>Timofeeva</a:t>
            </a:r>
            <a:endParaRPr lang="de-DE" dirty="0"/>
          </a:p>
          <a:p>
            <a:r>
              <a:rPr lang="de-DE" dirty="0"/>
              <a:t>elena.timofeeva@tu-berlin.de</a:t>
            </a:r>
          </a:p>
        </p:txBody>
      </p:sp>
      <p:sp>
        <p:nvSpPr>
          <p:cNvPr id="7" name="Rectangle 2">
            <a:extLst>
              <a:ext uri="{FF2B5EF4-FFF2-40B4-BE49-F238E27FC236}">
                <a16:creationId xmlns:a16="http://schemas.microsoft.com/office/drawing/2014/main" id="{9772B61D-E828-A84A-8A11-1AEBDBE77B98}"/>
              </a:ext>
            </a:extLst>
          </p:cNvPr>
          <p:cNvSpPr>
            <a:spLocks noGrp="1" noChangeArrowheads="1"/>
          </p:cNvSpPr>
          <p:nvPr>
            <p:ph type="ctrTitle"/>
          </p:nvPr>
        </p:nvSpPr>
        <p:spPr>
          <a:xfrm>
            <a:off x="529084" y="3861048"/>
            <a:ext cx="8061325" cy="743280"/>
          </a:xfrm>
        </p:spPr>
        <p:txBody>
          <a:bodyPr/>
          <a:lstStyle/>
          <a:p>
            <a:r>
              <a:rPr lang="de-DE" altLang="de-DE" b="1" dirty="0"/>
              <a:t>Integrated course „Energy Economics“</a:t>
            </a:r>
            <a:br>
              <a:rPr lang="de-DE" altLang="de-DE" b="1" dirty="0"/>
            </a:br>
            <a:r>
              <a:rPr lang="de-DE" altLang="de-DE" b="1" dirty="0"/>
              <a:t>- </a:t>
            </a:r>
            <a:r>
              <a:rPr lang="de-DE" altLang="de-DE" b="1" dirty="0" err="1"/>
              <a:t>Markets</a:t>
            </a:r>
            <a:r>
              <a:rPr lang="de-DE" altLang="de-DE" b="1" dirty="0"/>
              <a:t> </a:t>
            </a:r>
            <a:r>
              <a:rPr lang="de-DE" altLang="de-DE" b="1" dirty="0" err="1"/>
              <a:t>for</a:t>
            </a:r>
            <a:r>
              <a:rPr lang="de-DE" altLang="de-DE" b="1" dirty="0"/>
              <a:t> CO</a:t>
            </a:r>
            <a:r>
              <a:rPr lang="de-DE" altLang="de-DE" b="1" baseline="-25000" dirty="0"/>
              <a:t>2</a:t>
            </a:r>
            <a:r>
              <a:rPr lang="de-DE" altLang="de-DE" b="1" dirty="0"/>
              <a:t> Emission </a:t>
            </a:r>
            <a:r>
              <a:rPr lang="de-DE" altLang="de-DE" b="1" dirty="0" err="1"/>
              <a:t>Allowances</a:t>
            </a:r>
            <a:endParaRPr lang="de-DE" altLang="de-DE" b="1" dirty="0"/>
          </a:p>
        </p:txBody>
      </p:sp>
      <mc:AlternateContent xmlns:mc="http://schemas.openxmlformats.org/markup-compatibility/2006" xmlns:p14="http://schemas.microsoft.com/office/powerpoint/2010/main">
        <mc:Choice Requires="p14">
          <p:contentPart p14:bwMode="auto" r:id="rId2">
            <p14:nvContentPartPr>
              <p14:cNvPr id="2" name="Freihand 1">
                <a:extLst>
                  <a:ext uri="{FF2B5EF4-FFF2-40B4-BE49-F238E27FC236}">
                    <a16:creationId xmlns:a16="http://schemas.microsoft.com/office/drawing/2014/main" id="{4C0B6B03-73C0-4A75-8B2E-574BB6C7C4BC}"/>
                  </a:ext>
                </a:extLst>
              </p14:cNvPr>
              <p14:cNvContentPartPr/>
              <p14:nvPr/>
            </p14:nvContentPartPr>
            <p14:xfrm>
              <a:off x="1116000" y="4953960"/>
              <a:ext cx="761040" cy="578160"/>
            </p14:xfrm>
          </p:contentPart>
        </mc:Choice>
        <mc:Fallback xmlns="">
          <p:pic>
            <p:nvPicPr>
              <p:cNvPr id="2" name="Freihand 1">
                <a:extLst>
                  <a:ext uri="{FF2B5EF4-FFF2-40B4-BE49-F238E27FC236}">
                    <a16:creationId xmlns:a16="http://schemas.microsoft.com/office/drawing/2014/main" id="{4C0B6B03-73C0-4A75-8B2E-574BB6C7C4BC}"/>
                  </a:ext>
                </a:extLst>
              </p:cNvPr>
              <p:cNvPicPr/>
              <p:nvPr/>
            </p:nvPicPr>
            <p:blipFill>
              <a:blip r:embed="rId3"/>
              <a:stretch>
                <a:fillRect/>
              </a:stretch>
            </p:blipFill>
            <p:spPr>
              <a:xfrm>
                <a:off x="1106640" y="4944600"/>
                <a:ext cx="779760" cy="596880"/>
              </a:xfrm>
              <a:prstGeom prst="rect">
                <a:avLst/>
              </a:prstGeom>
            </p:spPr>
          </p:pic>
        </mc:Fallback>
      </mc:AlternateContent>
    </p:spTree>
    <p:extLst>
      <p:ext uri="{BB962C8B-B14F-4D97-AF65-F5344CB8AC3E}">
        <p14:creationId xmlns:p14="http://schemas.microsoft.com/office/powerpoint/2010/main" val="36118840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a:spcBef>
                <a:spcPts val="1800"/>
              </a:spcBef>
              <a:buFont typeface="Arial" panose="020B0604020202020204" pitchFamily="34" charset="0"/>
              <a:buChar char="•"/>
            </a:pPr>
            <a:r>
              <a:rPr lang="en-US" altLang="de-DE" dirty="0">
                <a:latin typeface="Arial" panose="020B0604020202020204" pitchFamily="34" charset="0"/>
                <a:cs typeface="Arial" panose="020B0604020202020204" pitchFamily="34" charset="0"/>
              </a:rPr>
              <a:t>External costs </a:t>
            </a:r>
          </a:p>
          <a:p>
            <a:pPr>
              <a:spcBef>
                <a:spcPts val="1800"/>
              </a:spcBef>
              <a:buFont typeface="Arial" panose="020B0604020202020204" pitchFamily="34" charset="0"/>
              <a:buChar char="•"/>
            </a:pPr>
            <a:r>
              <a:rPr lang="en-US" altLang="de-DE" dirty="0">
                <a:latin typeface="Arial" panose="020B0604020202020204" pitchFamily="34" charset="0"/>
                <a:cs typeface="Arial" panose="020B0604020202020204" pitchFamily="34" charset="0"/>
              </a:rPr>
              <a:t>Quantification of external costs</a:t>
            </a:r>
          </a:p>
          <a:p>
            <a:pPr>
              <a:spcBef>
                <a:spcPts val="1800"/>
              </a:spcBef>
              <a:buFont typeface="Arial" panose="020B0604020202020204" pitchFamily="34" charset="0"/>
              <a:buChar char="•"/>
            </a:pPr>
            <a:r>
              <a:rPr lang="en-US" altLang="de-DE" dirty="0">
                <a:latin typeface="Arial" panose="020B0604020202020204" pitchFamily="34" charset="0"/>
                <a:cs typeface="Arial" panose="020B0604020202020204" pitchFamily="34" charset="0"/>
              </a:rPr>
              <a:t>Greenhouse gas problem</a:t>
            </a:r>
          </a:p>
          <a:p>
            <a:pPr>
              <a:spcBef>
                <a:spcPts val="1800"/>
              </a:spcBef>
              <a:buFont typeface="Arial" panose="020B0604020202020204" pitchFamily="34" charset="0"/>
              <a:buChar char="•"/>
            </a:pPr>
            <a:r>
              <a:rPr lang="en-US" altLang="de-DE" dirty="0">
                <a:latin typeface="Arial" panose="020B0604020202020204" pitchFamily="34" charset="0"/>
                <a:cs typeface="Arial" panose="020B0604020202020204" pitchFamily="34" charset="0"/>
              </a:rPr>
              <a:t>European Cap-and-Trade system</a:t>
            </a:r>
          </a:p>
          <a:p>
            <a:pPr>
              <a:buFont typeface="Arial" panose="020B0604020202020204" pitchFamily="34" charset="0"/>
              <a:buChar char="•"/>
            </a:pPr>
            <a:endParaRPr lang="de-DE" dirty="0"/>
          </a:p>
          <a:p>
            <a:pPr marL="285750" indent="-285750">
              <a:buFont typeface="Arial" panose="020B0604020202020204" pitchFamily="34" charset="0"/>
              <a:buChar char="•"/>
            </a:pPr>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32</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Outline</a:t>
            </a:r>
          </a:p>
        </p:txBody>
      </p:sp>
    </p:spTree>
    <p:extLst>
      <p:ext uri="{BB962C8B-B14F-4D97-AF65-F5344CB8AC3E}">
        <p14:creationId xmlns:p14="http://schemas.microsoft.com/office/powerpoint/2010/main" val="8099899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971600" y="1916832"/>
            <a:ext cx="7200799" cy="4074393"/>
          </a:xfrm>
        </p:spPr>
        <p:txBody>
          <a:bodyPr/>
          <a:lstStyle/>
          <a:p>
            <a:pPr>
              <a:defRPr/>
            </a:pPr>
            <a:r>
              <a:rPr lang="de-DE" sz="1600" dirty="0"/>
              <a:t>1979 World Climate Conference in Geneva</a:t>
            </a:r>
          </a:p>
          <a:p>
            <a:pPr>
              <a:defRPr/>
            </a:pPr>
            <a:r>
              <a:rPr lang="de-DE" sz="1600" dirty="0"/>
              <a:t>1988 UN </a:t>
            </a:r>
            <a:r>
              <a:rPr lang="de-DE" sz="1600" dirty="0" err="1"/>
              <a:t>Intergovernmental</a:t>
            </a:r>
            <a:r>
              <a:rPr lang="de-DE" sz="1600" dirty="0"/>
              <a:t> Panel on Climate Change (IPCC)</a:t>
            </a:r>
          </a:p>
          <a:p>
            <a:pPr marL="0" indent="0">
              <a:defRPr/>
            </a:pPr>
            <a:r>
              <a:rPr lang="de-DE" sz="1600" dirty="0"/>
              <a:t>1992 (1994) UN Framework Convention on Climate Change (UNFCCC)</a:t>
            </a:r>
          </a:p>
          <a:p>
            <a:pPr marL="285750" indent="-285750">
              <a:spcBef>
                <a:spcPts val="0"/>
              </a:spcBef>
              <a:buFont typeface="Arial" panose="020B0604020202020204" pitchFamily="34" charset="0"/>
              <a:buChar char="•"/>
              <a:defRPr/>
            </a:pPr>
            <a:r>
              <a:rPr lang="de-DE" sz="1400" dirty="0"/>
              <a:t>Annex I countries: </a:t>
            </a:r>
            <a:r>
              <a:rPr lang="de-DE" sz="1400" dirty="0" err="1"/>
              <a:t>Industrialised</a:t>
            </a:r>
            <a:r>
              <a:rPr lang="de-DE" sz="1400" dirty="0"/>
              <a:t> countries </a:t>
            </a:r>
            <a:r>
              <a:rPr lang="de-DE" sz="1400" dirty="0" err="1"/>
              <a:t>that</a:t>
            </a:r>
            <a:r>
              <a:rPr lang="de-DE" sz="1400" dirty="0"/>
              <a:t> </a:t>
            </a:r>
            <a:r>
              <a:rPr lang="de-DE" sz="1400" dirty="0" err="1"/>
              <a:t>have</a:t>
            </a:r>
            <a:r>
              <a:rPr lang="de-DE" sz="1400" dirty="0"/>
              <a:t> </a:t>
            </a:r>
            <a:r>
              <a:rPr lang="de-DE" sz="1400" dirty="0" err="1"/>
              <a:t>agreed</a:t>
            </a:r>
            <a:r>
              <a:rPr lang="de-DE" sz="1400" dirty="0"/>
              <a:t> </a:t>
            </a:r>
            <a:r>
              <a:rPr lang="de-DE" sz="1400" dirty="0" err="1"/>
              <a:t>to</a:t>
            </a:r>
            <a:r>
              <a:rPr lang="de-DE" sz="1400" dirty="0"/>
              <a:t> </a:t>
            </a:r>
            <a:r>
              <a:rPr lang="de-DE" sz="1400" dirty="0" err="1"/>
              <a:t>reduce</a:t>
            </a:r>
            <a:r>
              <a:rPr lang="de-DE" sz="1400" dirty="0"/>
              <a:t> </a:t>
            </a:r>
            <a:r>
              <a:rPr lang="de-DE" sz="1400" dirty="0" err="1"/>
              <a:t>their</a:t>
            </a:r>
            <a:r>
              <a:rPr lang="de-DE" sz="1400" dirty="0"/>
              <a:t> </a:t>
            </a:r>
            <a:r>
              <a:rPr lang="de-DE" sz="1400" dirty="0" err="1"/>
              <a:t>greenhouse</a:t>
            </a:r>
            <a:r>
              <a:rPr lang="de-DE" sz="1400" dirty="0"/>
              <a:t> gas </a:t>
            </a:r>
            <a:r>
              <a:rPr lang="de-DE" sz="1400" dirty="0" err="1"/>
              <a:t>emissions</a:t>
            </a:r>
            <a:endParaRPr lang="de-DE" sz="1400" dirty="0"/>
          </a:p>
          <a:p>
            <a:pPr marL="285750" indent="-285750">
              <a:spcBef>
                <a:spcPts val="0"/>
              </a:spcBef>
              <a:buFont typeface="Arial" panose="020B0604020202020204" pitchFamily="34" charset="0"/>
              <a:buChar char="•"/>
              <a:defRPr/>
            </a:pPr>
            <a:r>
              <a:rPr lang="de-DE" sz="1400" dirty="0"/>
              <a:t>Annex II </a:t>
            </a:r>
            <a:r>
              <a:rPr lang="de-DE" sz="1400" dirty="0" err="1"/>
              <a:t>counties</a:t>
            </a:r>
            <a:r>
              <a:rPr lang="de-DE" sz="1400" dirty="0"/>
              <a:t>: </a:t>
            </a:r>
            <a:r>
              <a:rPr lang="de-DE" sz="1400" dirty="0" err="1"/>
              <a:t>Developed</a:t>
            </a:r>
            <a:r>
              <a:rPr lang="de-DE" sz="1400" dirty="0"/>
              <a:t> countries </a:t>
            </a:r>
            <a:r>
              <a:rPr lang="de-DE" sz="1400" dirty="0" err="1"/>
              <a:t>that</a:t>
            </a:r>
            <a:r>
              <a:rPr lang="de-DE" sz="1400" dirty="0"/>
              <a:t> </a:t>
            </a:r>
            <a:r>
              <a:rPr lang="de-DE" sz="1400" dirty="0" err="1"/>
              <a:t>are</a:t>
            </a:r>
            <a:r>
              <a:rPr lang="de-DE" sz="1400" dirty="0"/>
              <a:t> </a:t>
            </a:r>
            <a:r>
              <a:rPr lang="de-DE" sz="1400" dirty="0" err="1"/>
              <a:t>responsible</a:t>
            </a:r>
            <a:r>
              <a:rPr lang="de-DE" sz="1400" dirty="0"/>
              <a:t> </a:t>
            </a:r>
            <a:r>
              <a:rPr lang="de-DE" sz="1400" dirty="0" err="1"/>
              <a:t>for</a:t>
            </a:r>
            <a:r>
              <a:rPr lang="de-DE" sz="1400" dirty="0"/>
              <a:t> </a:t>
            </a:r>
            <a:r>
              <a:rPr lang="de-DE" sz="1400" dirty="0" err="1"/>
              <a:t>bearing</a:t>
            </a:r>
            <a:r>
              <a:rPr lang="de-DE" sz="1400" dirty="0"/>
              <a:t> </a:t>
            </a:r>
            <a:r>
              <a:rPr lang="de-DE" sz="1400" dirty="0" err="1"/>
              <a:t>the</a:t>
            </a:r>
            <a:r>
              <a:rPr lang="de-DE" sz="1400" dirty="0"/>
              <a:t> </a:t>
            </a:r>
            <a:r>
              <a:rPr lang="de-DE" sz="1400" dirty="0" err="1"/>
              <a:t>costs</a:t>
            </a:r>
            <a:r>
              <a:rPr lang="de-DE" sz="1400" dirty="0"/>
              <a:t> </a:t>
            </a:r>
            <a:r>
              <a:rPr lang="de-DE" sz="1400" dirty="0" err="1"/>
              <a:t>of</a:t>
            </a:r>
            <a:r>
              <a:rPr lang="de-DE" sz="1400" dirty="0"/>
              <a:t> </a:t>
            </a:r>
            <a:r>
              <a:rPr lang="de-DE" sz="1400" dirty="0" err="1"/>
              <a:t>climate</a:t>
            </a:r>
            <a:r>
              <a:rPr lang="de-DE" sz="1400" dirty="0"/>
              <a:t> </a:t>
            </a:r>
            <a:r>
              <a:rPr lang="de-DE" sz="1400" dirty="0" err="1"/>
              <a:t>change</a:t>
            </a:r>
            <a:r>
              <a:rPr lang="de-DE" sz="1400" dirty="0"/>
              <a:t> </a:t>
            </a:r>
            <a:r>
              <a:rPr lang="de-DE" sz="1400" dirty="0" err="1"/>
              <a:t>mitigation</a:t>
            </a:r>
            <a:r>
              <a:rPr lang="de-DE" sz="1400" dirty="0"/>
              <a:t> in </a:t>
            </a:r>
            <a:r>
              <a:rPr lang="de-DE" sz="1400" dirty="0" err="1"/>
              <a:t>developing</a:t>
            </a:r>
            <a:r>
              <a:rPr lang="de-DE" sz="1400" dirty="0"/>
              <a:t> countries (</a:t>
            </a:r>
            <a:r>
              <a:rPr lang="de-DE" sz="1400" dirty="0" err="1"/>
              <a:t>subset</a:t>
            </a:r>
            <a:r>
              <a:rPr lang="de-DE" sz="1400" dirty="0"/>
              <a:t> </a:t>
            </a:r>
            <a:r>
              <a:rPr lang="de-DE" sz="1400" dirty="0" err="1"/>
              <a:t>of</a:t>
            </a:r>
            <a:r>
              <a:rPr lang="de-DE" sz="1400" dirty="0"/>
              <a:t> Annex I c.)</a:t>
            </a:r>
          </a:p>
          <a:p>
            <a:pPr marL="285750" indent="-285750">
              <a:spcBef>
                <a:spcPts val="0"/>
              </a:spcBef>
              <a:buFont typeface="Arial" panose="020B0604020202020204" pitchFamily="34" charset="0"/>
              <a:buChar char="•"/>
              <a:defRPr/>
            </a:pPr>
            <a:r>
              <a:rPr lang="de-DE" sz="1400" dirty="0" err="1"/>
              <a:t>Developing</a:t>
            </a:r>
            <a:r>
              <a:rPr lang="de-DE" sz="1400" dirty="0"/>
              <a:t> countries: These countries </a:t>
            </a:r>
            <a:r>
              <a:rPr lang="de-DE" sz="1400" dirty="0" err="1"/>
              <a:t>have</a:t>
            </a:r>
            <a:r>
              <a:rPr lang="de-DE" sz="1400" dirty="0"/>
              <a:t> </a:t>
            </a:r>
            <a:r>
              <a:rPr lang="de-DE" sz="1400" dirty="0" err="1"/>
              <a:t>no</a:t>
            </a:r>
            <a:r>
              <a:rPr lang="de-DE" sz="1400" dirty="0"/>
              <a:t> immediate </a:t>
            </a:r>
            <a:r>
              <a:rPr lang="de-DE" sz="1400" dirty="0" err="1"/>
              <a:t>responsibilities</a:t>
            </a:r>
            <a:r>
              <a:rPr lang="de-DE" sz="1400" dirty="0"/>
              <a:t>.</a:t>
            </a:r>
          </a:p>
          <a:p>
            <a:pPr marL="0" indent="0">
              <a:defRPr/>
            </a:pPr>
            <a:r>
              <a:rPr lang="de-DE" sz="1600" dirty="0"/>
              <a:t>1999 (2005) Kyoto Protocol </a:t>
            </a:r>
            <a:r>
              <a:rPr lang="de-DE" sz="1600" dirty="0" err="1"/>
              <a:t>to</a:t>
            </a:r>
            <a:r>
              <a:rPr lang="de-DE" sz="1600" dirty="0"/>
              <a:t> UNFCCC</a:t>
            </a:r>
          </a:p>
          <a:p>
            <a:pPr marL="0" indent="0">
              <a:defRPr/>
            </a:pPr>
            <a:r>
              <a:rPr lang="de-DE" sz="1600" dirty="0"/>
              <a:t>Binding CO2 </a:t>
            </a:r>
            <a:r>
              <a:rPr lang="de-DE" sz="1600" dirty="0" err="1"/>
              <a:t>reduction</a:t>
            </a:r>
            <a:r>
              <a:rPr lang="de-DE" sz="1600" dirty="0"/>
              <a:t> </a:t>
            </a:r>
            <a:r>
              <a:rPr lang="de-DE" sz="1600" dirty="0" err="1"/>
              <a:t>targets</a:t>
            </a:r>
            <a:r>
              <a:rPr lang="de-DE" sz="1600" dirty="0"/>
              <a:t>:</a:t>
            </a:r>
          </a:p>
          <a:p>
            <a:pPr marL="0" indent="0">
              <a:defRPr/>
            </a:pPr>
            <a:r>
              <a:rPr lang="de-DE" sz="1600" dirty="0"/>
              <a:t>1st </a:t>
            </a:r>
            <a:r>
              <a:rPr lang="de-DE" sz="1600" dirty="0" err="1"/>
              <a:t>commitment</a:t>
            </a:r>
            <a:r>
              <a:rPr lang="de-DE" sz="1600" dirty="0"/>
              <a:t> </a:t>
            </a:r>
            <a:r>
              <a:rPr lang="de-DE" sz="1600" dirty="0" err="1"/>
              <a:t>period</a:t>
            </a:r>
            <a:r>
              <a:rPr lang="de-DE" sz="1600" dirty="0"/>
              <a:t> 2008-2012</a:t>
            </a:r>
          </a:p>
          <a:p>
            <a:pPr marL="0" indent="0">
              <a:defRPr/>
            </a:pPr>
            <a:r>
              <a:rPr lang="de-DE" sz="1600" dirty="0"/>
              <a:t>2012 Doha Amendment: 2nd </a:t>
            </a:r>
            <a:r>
              <a:rPr lang="de-DE" sz="1600" dirty="0" err="1"/>
              <a:t>commitment</a:t>
            </a:r>
            <a:r>
              <a:rPr lang="de-DE" sz="1600" dirty="0"/>
              <a:t> </a:t>
            </a:r>
            <a:r>
              <a:rPr lang="de-DE" sz="1600" dirty="0" err="1"/>
              <a:t>period</a:t>
            </a:r>
            <a:r>
              <a:rPr lang="de-DE" sz="1600" dirty="0"/>
              <a:t> 2013-2020</a:t>
            </a:r>
          </a:p>
          <a:p>
            <a:pPr marL="0" indent="0">
              <a:defRPr/>
            </a:pPr>
            <a:r>
              <a:rPr lang="de-DE" sz="1600" dirty="0"/>
              <a:t>COP – annual Conference </a:t>
            </a:r>
            <a:r>
              <a:rPr lang="de-DE" sz="1600" dirty="0" err="1"/>
              <a:t>of</a:t>
            </a:r>
            <a:r>
              <a:rPr lang="de-DE" sz="1600" dirty="0"/>
              <a:t> </a:t>
            </a:r>
            <a:r>
              <a:rPr lang="de-DE" sz="1600" dirty="0" err="1"/>
              <a:t>Parties</a:t>
            </a:r>
            <a:r>
              <a:rPr lang="de-DE" sz="1600" dirty="0"/>
              <a:t> </a:t>
            </a:r>
            <a:r>
              <a:rPr lang="de-DE" sz="1600" dirty="0" err="1"/>
              <a:t>of</a:t>
            </a:r>
            <a:r>
              <a:rPr lang="de-DE" sz="1600" dirty="0"/>
              <a:t> Kyoto Protocol</a:t>
            </a:r>
          </a:p>
          <a:p>
            <a:pPr marL="0" indent="0"/>
            <a:endParaRPr lang="de-DE" sz="1600"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33</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International Framework on Climate Change </a:t>
            </a:r>
          </a:p>
        </p:txBody>
      </p:sp>
    </p:spTree>
    <p:extLst>
      <p:ext uri="{BB962C8B-B14F-4D97-AF65-F5344CB8AC3E}">
        <p14:creationId xmlns:p14="http://schemas.microsoft.com/office/powerpoint/2010/main" val="481374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971600" y="1916832"/>
            <a:ext cx="7200799" cy="4074393"/>
          </a:xfrm>
        </p:spPr>
        <p:txBody>
          <a:bodyPr/>
          <a:lstStyle/>
          <a:p>
            <a:pPr marL="0" indent="0"/>
            <a:r>
              <a:rPr lang="de-DE" sz="1600" b="1" dirty="0" err="1"/>
              <a:t>Greenhouse</a:t>
            </a:r>
            <a:r>
              <a:rPr lang="de-DE" sz="1600" b="1" dirty="0"/>
              <a:t> </a:t>
            </a:r>
            <a:r>
              <a:rPr lang="de-DE" sz="1600" b="1" dirty="0" err="1"/>
              <a:t>gases</a:t>
            </a:r>
            <a:r>
              <a:rPr lang="de-DE" sz="1600" b="1" dirty="0"/>
              <a:t>:</a:t>
            </a:r>
          </a:p>
          <a:p>
            <a:pPr marL="0" indent="0"/>
            <a:endParaRPr lang="de-DE" sz="1600" dirty="0"/>
          </a:p>
          <a:p>
            <a:pPr marL="0" indent="0"/>
            <a:endParaRPr lang="de-DE" sz="1600" dirty="0"/>
          </a:p>
          <a:p>
            <a:pPr marL="0" indent="0"/>
            <a:endParaRPr lang="de-DE" sz="1600" dirty="0"/>
          </a:p>
          <a:p>
            <a:pPr marL="0" indent="0"/>
            <a:endParaRPr lang="de-DE" sz="1600" dirty="0"/>
          </a:p>
          <a:p>
            <a:pPr marL="0" indent="0"/>
            <a:endParaRPr lang="de-DE" sz="1600" dirty="0"/>
          </a:p>
          <a:p>
            <a:pPr marL="0" indent="0"/>
            <a:r>
              <a:rPr lang="de-DE" sz="1600" b="1" dirty="0" err="1"/>
              <a:t>Sector</a:t>
            </a:r>
            <a:r>
              <a:rPr lang="de-DE" sz="1600" b="1" dirty="0"/>
              <a:t> and source </a:t>
            </a:r>
            <a:r>
              <a:rPr lang="de-DE" sz="1600" b="1" dirty="0" err="1"/>
              <a:t>categories</a:t>
            </a:r>
            <a:r>
              <a:rPr lang="de-DE" sz="1600" b="1" dirty="0"/>
              <a:t>:</a:t>
            </a:r>
          </a:p>
          <a:p>
            <a:pPr marL="285750" indent="-285750">
              <a:buFont typeface="Arial" panose="020B0604020202020204" pitchFamily="34" charset="0"/>
              <a:buChar char="•"/>
            </a:pPr>
            <a:r>
              <a:rPr lang="de-DE" sz="1600" dirty="0"/>
              <a:t>Energy</a:t>
            </a:r>
          </a:p>
          <a:p>
            <a:pPr marL="285750" indent="-285750">
              <a:buFont typeface="Arial" panose="020B0604020202020204" pitchFamily="34" charset="0"/>
              <a:buChar char="•"/>
            </a:pPr>
            <a:r>
              <a:rPr lang="de-DE" sz="1600" dirty="0"/>
              <a:t>Industrial </a:t>
            </a:r>
            <a:r>
              <a:rPr lang="de-DE" sz="1600" dirty="0" err="1"/>
              <a:t>processes</a:t>
            </a:r>
            <a:endParaRPr lang="de-DE" sz="1600" dirty="0"/>
          </a:p>
          <a:p>
            <a:pPr marL="285750" indent="-285750">
              <a:buFont typeface="Arial" panose="020B0604020202020204" pitchFamily="34" charset="0"/>
              <a:buChar char="•"/>
            </a:pPr>
            <a:r>
              <a:rPr lang="de-DE" sz="1600" dirty="0" err="1"/>
              <a:t>Solvents</a:t>
            </a:r>
            <a:r>
              <a:rPr lang="de-DE" sz="1600" dirty="0"/>
              <a:t> and </a:t>
            </a:r>
            <a:r>
              <a:rPr lang="de-DE" sz="1600" dirty="0" err="1"/>
              <a:t>other</a:t>
            </a:r>
            <a:r>
              <a:rPr lang="de-DE" sz="1600" dirty="0"/>
              <a:t> </a:t>
            </a:r>
            <a:r>
              <a:rPr lang="de-DE" sz="1600" dirty="0" err="1"/>
              <a:t>product</a:t>
            </a:r>
            <a:r>
              <a:rPr lang="de-DE" sz="1600" dirty="0"/>
              <a:t> </a:t>
            </a:r>
            <a:r>
              <a:rPr lang="de-DE" sz="1600" dirty="0" err="1"/>
              <a:t>uses</a:t>
            </a:r>
            <a:endParaRPr lang="de-DE" sz="1600" dirty="0"/>
          </a:p>
          <a:p>
            <a:pPr marL="285750" indent="-285750">
              <a:buFont typeface="Arial" panose="020B0604020202020204" pitchFamily="34" charset="0"/>
              <a:buChar char="•"/>
            </a:pPr>
            <a:r>
              <a:rPr lang="de-DE" sz="1600" dirty="0" err="1"/>
              <a:t>Agriculture</a:t>
            </a:r>
            <a:endParaRPr lang="de-DE" sz="1600" dirty="0"/>
          </a:p>
          <a:p>
            <a:pPr marL="285750" indent="-285750">
              <a:buFont typeface="Arial" panose="020B0604020202020204" pitchFamily="34" charset="0"/>
              <a:buChar char="•"/>
            </a:pPr>
            <a:r>
              <a:rPr lang="de-DE" sz="1600" dirty="0" err="1"/>
              <a:t>Waste</a:t>
            </a:r>
            <a:endParaRPr lang="de-DE" sz="1600" dirty="0"/>
          </a:p>
          <a:p>
            <a:pPr marL="0" indent="0"/>
            <a:r>
              <a:rPr lang="de-DE" sz="1600" dirty="0"/>
              <a:t>+ Impact </a:t>
            </a:r>
            <a:r>
              <a:rPr lang="de-DE" sz="1600" dirty="0" err="1"/>
              <a:t>of</a:t>
            </a:r>
            <a:r>
              <a:rPr lang="de-DE" sz="1600" dirty="0"/>
              <a:t> Land-Use, Land-Use Change and </a:t>
            </a:r>
            <a:r>
              <a:rPr lang="de-DE" sz="1600" dirty="0" err="1"/>
              <a:t>Ferestry</a:t>
            </a:r>
            <a:r>
              <a:rPr lang="de-DE" sz="1600" dirty="0"/>
              <a:t> (LULUCF)</a:t>
            </a:r>
          </a:p>
          <a:p>
            <a:pPr marL="0" indent="0"/>
            <a:endParaRPr lang="de-DE" sz="1600"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34</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Kyoto Protocol</a:t>
            </a:r>
          </a:p>
        </p:txBody>
      </p:sp>
      <p:pic>
        <p:nvPicPr>
          <p:cNvPr id="4" name="Grafik 3">
            <a:extLst>
              <a:ext uri="{FF2B5EF4-FFF2-40B4-BE49-F238E27FC236}">
                <a16:creationId xmlns:a16="http://schemas.microsoft.com/office/drawing/2014/main" id="{CF6772C7-1C5A-43E9-B458-95037B7EBF09}"/>
              </a:ext>
            </a:extLst>
          </p:cNvPr>
          <p:cNvPicPr>
            <a:picLocks noChangeAspect="1"/>
          </p:cNvPicPr>
          <p:nvPr/>
        </p:nvPicPr>
        <p:blipFill>
          <a:blip r:embed="rId2"/>
          <a:stretch>
            <a:fillRect/>
          </a:stretch>
        </p:blipFill>
        <p:spPr>
          <a:xfrm>
            <a:off x="971600" y="2285478"/>
            <a:ext cx="5691601" cy="1608267"/>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Freihand 5">
                <a:extLst>
                  <a:ext uri="{FF2B5EF4-FFF2-40B4-BE49-F238E27FC236}">
                    <a16:creationId xmlns:a16="http://schemas.microsoft.com/office/drawing/2014/main" id="{FDE4FF63-B390-4DA6-BDFA-ED7EF1ECD82D}"/>
                  </a:ext>
                </a:extLst>
              </p14:cNvPr>
              <p14:cNvContentPartPr/>
              <p14:nvPr/>
            </p14:nvContentPartPr>
            <p14:xfrm>
              <a:off x="5288040" y="6143400"/>
              <a:ext cx="87480" cy="109080"/>
            </p14:xfrm>
          </p:contentPart>
        </mc:Choice>
        <mc:Fallback xmlns="">
          <p:pic>
            <p:nvPicPr>
              <p:cNvPr id="6" name="Freihand 5">
                <a:extLst>
                  <a:ext uri="{FF2B5EF4-FFF2-40B4-BE49-F238E27FC236}">
                    <a16:creationId xmlns:a16="http://schemas.microsoft.com/office/drawing/2014/main" id="{FDE4FF63-B390-4DA6-BDFA-ED7EF1ECD82D}"/>
                  </a:ext>
                </a:extLst>
              </p:cNvPr>
              <p:cNvPicPr/>
              <p:nvPr/>
            </p:nvPicPr>
            <p:blipFill>
              <a:blip r:embed="rId4"/>
              <a:stretch>
                <a:fillRect/>
              </a:stretch>
            </p:blipFill>
            <p:spPr>
              <a:xfrm>
                <a:off x="5278680" y="6134040"/>
                <a:ext cx="106200" cy="127800"/>
              </a:xfrm>
              <a:prstGeom prst="rect">
                <a:avLst/>
              </a:prstGeom>
            </p:spPr>
          </p:pic>
        </mc:Fallback>
      </mc:AlternateContent>
    </p:spTree>
    <p:extLst>
      <p:ext uri="{BB962C8B-B14F-4D97-AF65-F5344CB8AC3E}">
        <p14:creationId xmlns:p14="http://schemas.microsoft.com/office/powerpoint/2010/main" val="7262210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6" name="Titel 1">
            <a:extLst>
              <a:ext uri="{FF2B5EF4-FFF2-40B4-BE49-F238E27FC236}">
                <a16:creationId xmlns:a16="http://schemas.microsoft.com/office/drawing/2014/main" id="{B2B52448-4211-4EE9-938A-EC0FA94B5539}"/>
              </a:ext>
            </a:extLst>
          </p:cNvPr>
          <p:cNvSpPr>
            <a:spLocks noGrp="1"/>
          </p:cNvSpPr>
          <p:nvPr>
            <p:ph type="title"/>
          </p:nvPr>
        </p:nvSpPr>
        <p:spPr>
          <a:xfrm>
            <a:off x="778552" y="692696"/>
            <a:ext cx="6473825" cy="1116013"/>
          </a:xfrm>
        </p:spPr>
        <p:txBody>
          <a:bodyPr/>
          <a:lstStyle/>
          <a:p>
            <a:r>
              <a:rPr lang="en-US" altLang="de-DE" dirty="0"/>
              <a:t>The Greenhouse Gas Problem</a:t>
            </a:r>
            <a:br>
              <a:rPr lang="en-US" altLang="de-DE" sz="1800" dirty="0"/>
            </a:br>
            <a:r>
              <a:rPr lang="en-US" altLang="de-DE" sz="1800" dirty="0"/>
              <a:t>[Data Source IPCC 1990; 2014]</a:t>
            </a:r>
          </a:p>
        </p:txBody>
      </p:sp>
      <p:graphicFrame>
        <p:nvGraphicFramePr>
          <p:cNvPr id="4" name="Tabelle 3">
            <a:extLst>
              <a:ext uri="{FF2B5EF4-FFF2-40B4-BE49-F238E27FC236}">
                <a16:creationId xmlns:a16="http://schemas.microsoft.com/office/drawing/2014/main" id="{18C1FBD9-9DB1-4053-92F5-84BA9EB1F9FF}"/>
              </a:ext>
            </a:extLst>
          </p:cNvPr>
          <p:cNvGraphicFramePr>
            <a:graphicFrameLocks noGrp="1"/>
          </p:cNvGraphicFramePr>
          <p:nvPr/>
        </p:nvGraphicFramePr>
        <p:xfrm>
          <a:off x="747713" y="1982788"/>
          <a:ext cx="8075612" cy="2814634"/>
        </p:xfrm>
        <a:graphic>
          <a:graphicData uri="http://schemas.openxmlformats.org/drawingml/2006/table">
            <a:tbl>
              <a:tblPr/>
              <a:tblGrid>
                <a:gridCol w="4109060">
                  <a:extLst>
                    <a:ext uri="{9D8B030D-6E8A-4147-A177-3AD203B41FA5}">
                      <a16:colId xmlns:a16="http://schemas.microsoft.com/office/drawing/2014/main" val="20000"/>
                    </a:ext>
                  </a:extLst>
                </a:gridCol>
                <a:gridCol w="1402866">
                  <a:extLst>
                    <a:ext uri="{9D8B030D-6E8A-4147-A177-3AD203B41FA5}">
                      <a16:colId xmlns:a16="http://schemas.microsoft.com/office/drawing/2014/main" val="20001"/>
                    </a:ext>
                  </a:extLst>
                </a:gridCol>
                <a:gridCol w="1281843">
                  <a:extLst>
                    <a:ext uri="{9D8B030D-6E8A-4147-A177-3AD203B41FA5}">
                      <a16:colId xmlns:a16="http://schemas.microsoft.com/office/drawing/2014/main" val="20002"/>
                    </a:ext>
                  </a:extLst>
                </a:gridCol>
                <a:gridCol w="1281843">
                  <a:extLst>
                    <a:ext uri="{9D8B030D-6E8A-4147-A177-3AD203B41FA5}">
                      <a16:colId xmlns:a16="http://schemas.microsoft.com/office/drawing/2014/main" val="20003"/>
                    </a:ext>
                  </a:extLst>
                </a:gridCol>
              </a:tblGrid>
              <a:tr h="703660">
                <a:tc>
                  <a:txBody>
                    <a:bodyPr/>
                    <a:lstStyle/>
                    <a:p>
                      <a:pPr algn="just" hangingPunct="0">
                        <a:spcAft>
                          <a:spcPts val="0"/>
                        </a:spcAft>
                      </a:pPr>
                      <a:endParaRPr lang="en-US" sz="2000" dirty="0">
                        <a:latin typeface="Calibri" pitchFamily="34" charset="0"/>
                        <a:ea typeface="Times New Roman"/>
                        <a:cs typeface="Times New Roman"/>
                      </a:endParaRPr>
                    </a:p>
                  </a:txBody>
                  <a:tcPr marL="38102" marR="38102" marT="0" marB="0" anchor="ctr">
                    <a:lnL>
                      <a:noFill/>
                    </a:lnL>
                    <a:lnR>
                      <a:noFill/>
                    </a:lnR>
                    <a:lnT w="190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hangingPunct="0">
                        <a:spcAft>
                          <a:spcPts val="0"/>
                        </a:spcAft>
                      </a:pPr>
                      <a:r>
                        <a:rPr lang="en-US" sz="2000">
                          <a:latin typeface="Calibri" pitchFamily="34" charset="0"/>
                          <a:ea typeface="Times New Roman"/>
                          <a:cs typeface="Times New Roman"/>
                        </a:rPr>
                        <a:t>Carbon dioxide CO</a:t>
                      </a:r>
                      <a:r>
                        <a:rPr lang="en-US" sz="2000" baseline="-25000">
                          <a:latin typeface="Calibri" pitchFamily="34" charset="0"/>
                          <a:ea typeface="Times New Roman"/>
                          <a:cs typeface="Times New Roman"/>
                        </a:rPr>
                        <a:t>2</a:t>
                      </a:r>
                      <a:endParaRPr lang="en-US" sz="2000">
                        <a:latin typeface="Calibri" pitchFamily="34" charset="0"/>
                        <a:ea typeface="Times New Roman"/>
                        <a:cs typeface="Times New Roman"/>
                      </a:endParaRPr>
                    </a:p>
                  </a:txBody>
                  <a:tcPr marL="38102" marR="38102" marT="0" marB="0" anchor="ctr">
                    <a:lnL>
                      <a:noFill/>
                    </a:lnL>
                    <a:lnR>
                      <a:noFill/>
                    </a:lnR>
                    <a:lnT w="190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hangingPunct="0">
                        <a:spcAft>
                          <a:spcPts val="0"/>
                        </a:spcAft>
                      </a:pPr>
                      <a:r>
                        <a:rPr lang="en-US" sz="2000">
                          <a:latin typeface="Calibri" pitchFamily="34" charset="0"/>
                          <a:ea typeface="Times New Roman"/>
                          <a:cs typeface="Times New Roman"/>
                        </a:rPr>
                        <a:t>Methane CH</a:t>
                      </a:r>
                      <a:r>
                        <a:rPr lang="en-US" sz="2000" baseline="-25000">
                          <a:latin typeface="Calibri" pitchFamily="34" charset="0"/>
                          <a:ea typeface="Times New Roman"/>
                          <a:cs typeface="Times New Roman"/>
                        </a:rPr>
                        <a:t>4</a:t>
                      </a:r>
                      <a:endParaRPr lang="en-US" sz="2000">
                        <a:latin typeface="Calibri" pitchFamily="34" charset="0"/>
                        <a:ea typeface="Times New Roman"/>
                        <a:cs typeface="Times New Roman"/>
                      </a:endParaRPr>
                    </a:p>
                  </a:txBody>
                  <a:tcPr marL="38102" marR="38102" marT="0" marB="0" anchor="ctr">
                    <a:lnL>
                      <a:noFill/>
                    </a:lnL>
                    <a:lnR>
                      <a:noFill/>
                    </a:lnR>
                    <a:lnT w="190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hangingPunct="0">
                        <a:spcAft>
                          <a:spcPts val="0"/>
                        </a:spcAft>
                      </a:pPr>
                      <a:r>
                        <a:rPr lang="en-US" sz="2000">
                          <a:latin typeface="Calibri" pitchFamily="34" charset="0"/>
                          <a:ea typeface="Times New Roman"/>
                          <a:cs typeface="Times New Roman"/>
                        </a:rPr>
                        <a:t>Nitrous oxide N</a:t>
                      </a:r>
                      <a:r>
                        <a:rPr lang="en-US" sz="2000" baseline="-25000">
                          <a:latin typeface="Calibri" pitchFamily="34" charset="0"/>
                          <a:ea typeface="Times New Roman"/>
                          <a:cs typeface="Times New Roman"/>
                        </a:rPr>
                        <a:t>2</a:t>
                      </a:r>
                      <a:r>
                        <a:rPr lang="en-US" sz="2000">
                          <a:latin typeface="Calibri" pitchFamily="34" charset="0"/>
                          <a:ea typeface="Times New Roman"/>
                          <a:cs typeface="Times New Roman"/>
                        </a:rPr>
                        <a:t>O</a:t>
                      </a:r>
                    </a:p>
                  </a:txBody>
                  <a:tcPr marL="38102" marR="38102" marT="0" marB="0" anchor="ctr">
                    <a:lnL>
                      <a:noFill/>
                    </a:lnL>
                    <a:lnR>
                      <a:noFill/>
                    </a:lnR>
                    <a:lnT w="190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0"/>
                  </a:ext>
                </a:extLst>
              </a:tr>
              <a:tr h="351829">
                <a:tc>
                  <a:txBody>
                    <a:bodyPr/>
                    <a:lstStyle/>
                    <a:p>
                      <a:pPr algn="just" hangingPunct="0">
                        <a:spcAft>
                          <a:spcPts val="0"/>
                        </a:spcAft>
                      </a:pPr>
                      <a:r>
                        <a:rPr lang="en-US" sz="2000" dirty="0">
                          <a:latin typeface="Calibri" pitchFamily="34" charset="0"/>
                          <a:ea typeface="Times New Roman"/>
                          <a:cs typeface="Times New Roman"/>
                        </a:rPr>
                        <a:t>Pre industrial concentration [</a:t>
                      </a:r>
                      <a:r>
                        <a:rPr lang="en-US" sz="2000" dirty="0" err="1">
                          <a:latin typeface="Calibri" pitchFamily="34" charset="0"/>
                          <a:ea typeface="Times New Roman"/>
                          <a:cs typeface="Times New Roman"/>
                        </a:rPr>
                        <a:t>ppmv</a:t>
                      </a:r>
                      <a:r>
                        <a:rPr lang="en-US" sz="2000" dirty="0">
                          <a:latin typeface="Calibri" pitchFamily="34" charset="0"/>
                          <a:ea typeface="Times New Roman"/>
                          <a:cs typeface="Times New Roman"/>
                        </a:rPr>
                        <a:t>]</a:t>
                      </a:r>
                    </a:p>
                  </a:txBody>
                  <a:tcPr marL="38102" marR="38102" marT="0" marB="0" anchor="ctr">
                    <a:lnL>
                      <a:noFill/>
                    </a:lnL>
                    <a:lnR>
                      <a:noFill/>
                    </a:lnR>
                    <a:lnT w="12700" cap="flat" cmpd="sng" algn="ctr">
                      <a:solidFill>
                        <a:srgbClr val="808080"/>
                      </a:solidFill>
                      <a:prstDash val="solid"/>
                      <a:round/>
                      <a:headEnd type="none" w="med" len="med"/>
                      <a:tailEnd type="none" w="med" len="med"/>
                    </a:lnT>
                    <a:lnB>
                      <a:noFill/>
                    </a:lnB>
                  </a:tcPr>
                </a:tc>
                <a:tc>
                  <a:txBody>
                    <a:bodyPr/>
                    <a:lstStyle/>
                    <a:p>
                      <a:pPr algn="ctr" hangingPunct="0">
                        <a:spcAft>
                          <a:spcPts val="0"/>
                        </a:spcAft>
                      </a:pPr>
                      <a:r>
                        <a:rPr lang="en-US" sz="2000">
                          <a:latin typeface="Calibri" pitchFamily="34" charset="0"/>
                          <a:ea typeface="Times New Roman"/>
                          <a:cs typeface="Times New Roman"/>
                        </a:rPr>
                        <a:t>280</a:t>
                      </a:r>
                    </a:p>
                  </a:txBody>
                  <a:tcPr marL="38102" marR="38102" marT="0" marB="0" anchor="ctr">
                    <a:lnL>
                      <a:noFill/>
                    </a:lnL>
                    <a:lnR>
                      <a:noFill/>
                    </a:lnR>
                    <a:lnT w="12700" cap="flat" cmpd="sng" algn="ctr">
                      <a:solidFill>
                        <a:srgbClr val="808080"/>
                      </a:solidFill>
                      <a:prstDash val="solid"/>
                      <a:round/>
                      <a:headEnd type="none" w="med" len="med"/>
                      <a:tailEnd type="none" w="med" len="med"/>
                    </a:lnT>
                    <a:lnB>
                      <a:noFill/>
                    </a:lnB>
                  </a:tcPr>
                </a:tc>
                <a:tc>
                  <a:txBody>
                    <a:bodyPr/>
                    <a:lstStyle/>
                    <a:p>
                      <a:pPr algn="ctr" hangingPunct="0">
                        <a:spcAft>
                          <a:spcPts val="0"/>
                        </a:spcAft>
                      </a:pPr>
                      <a:r>
                        <a:rPr lang="en-US" sz="2000">
                          <a:latin typeface="Calibri" pitchFamily="34" charset="0"/>
                          <a:ea typeface="Times New Roman"/>
                          <a:cs typeface="Times New Roman"/>
                        </a:rPr>
                        <a:t>0.7–0.8</a:t>
                      </a:r>
                    </a:p>
                  </a:txBody>
                  <a:tcPr marL="38102" marR="38102" marT="0" marB="0" anchor="ctr">
                    <a:lnL>
                      <a:noFill/>
                    </a:lnL>
                    <a:lnR>
                      <a:noFill/>
                    </a:lnR>
                    <a:lnT w="12700" cap="flat" cmpd="sng" algn="ctr">
                      <a:solidFill>
                        <a:srgbClr val="808080"/>
                      </a:solidFill>
                      <a:prstDash val="solid"/>
                      <a:round/>
                      <a:headEnd type="none" w="med" len="med"/>
                      <a:tailEnd type="none" w="med" len="med"/>
                    </a:lnT>
                    <a:lnB>
                      <a:noFill/>
                    </a:lnB>
                  </a:tcPr>
                </a:tc>
                <a:tc>
                  <a:txBody>
                    <a:bodyPr/>
                    <a:lstStyle/>
                    <a:p>
                      <a:pPr algn="ctr" hangingPunct="0">
                        <a:spcAft>
                          <a:spcPts val="0"/>
                        </a:spcAft>
                      </a:pPr>
                      <a:r>
                        <a:rPr lang="en-US" sz="2000">
                          <a:latin typeface="Calibri" pitchFamily="34" charset="0"/>
                          <a:ea typeface="Times New Roman"/>
                          <a:cs typeface="Times New Roman"/>
                        </a:rPr>
                        <a:t>0.23</a:t>
                      </a:r>
                    </a:p>
                  </a:txBody>
                  <a:tcPr marL="38102" marR="38102" marT="0" marB="0" anchor="ctr">
                    <a:lnL>
                      <a:noFill/>
                    </a:lnL>
                    <a:lnR>
                      <a:noFill/>
                    </a:lnR>
                    <a:lnT w="12700" cap="flat" cmpd="sng" algn="ctr">
                      <a:solidFill>
                        <a:srgbClr val="808080"/>
                      </a:solidFill>
                      <a:prstDash val="solid"/>
                      <a:round/>
                      <a:headEnd type="none" w="med" len="med"/>
                      <a:tailEnd type="none" w="med" len="med"/>
                    </a:lnT>
                    <a:lnB>
                      <a:noFill/>
                    </a:lnB>
                  </a:tcPr>
                </a:tc>
                <a:extLst>
                  <a:ext uri="{0D108BD9-81ED-4DB2-BD59-A6C34878D82A}">
                    <a16:rowId xmlns:a16="http://schemas.microsoft.com/office/drawing/2014/main" val="10001"/>
                  </a:ext>
                </a:extLst>
              </a:tr>
              <a:tr h="351829">
                <a:tc>
                  <a:txBody>
                    <a:bodyPr/>
                    <a:lstStyle/>
                    <a:p>
                      <a:pPr algn="just" hangingPunct="0">
                        <a:spcAft>
                          <a:spcPts val="0"/>
                        </a:spcAft>
                      </a:pPr>
                      <a:r>
                        <a:rPr lang="en-US" sz="2000" dirty="0">
                          <a:latin typeface="Calibri" pitchFamily="34" charset="0"/>
                          <a:ea typeface="Times New Roman"/>
                          <a:cs typeface="Times New Roman"/>
                        </a:rPr>
                        <a:t>Average atmospheric lifetime [years]</a:t>
                      </a:r>
                    </a:p>
                  </a:txBody>
                  <a:tcPr marL="38102" marR="38102" marT="0" marB="0" anchor="ctr">
                    <a:lnL>
                      <a:noFill/>
                    </a:lnL>
                    <a:lnR>
                      <a:noFill/>
                    </a:lnR>
                    <a:lnT>
                      <a:noFill/>
                    </a:lnT>
                    <a:lnB>
                      <a:noFill/>
                    </a:lnB>
                  </a:tcPr>
                </a:tc>
                <a:tc>
                  <a:txBody>
                    <a:bodyPr/>
                    <a:lstStyle/>
                    <a:p>
                      <a:pPr algn="ctr" hangingPunct="0">
                        <a:spcAft>
                          <a:spcPts val="0"/>
                        </a:spcAft>
                      </a:pPr>
                      <a:r>
                        <a:rPr lang="en-US" sz="2000">
                          <a:latin typeface="Calibri" pitchFamily="34" charset="0"/>
                          <a:ea typeface="Times New Roman"/>
                          <a:cs typeface="Times New Roman"/>
                        </a:rPr>
                        <a:t>5–200</a:t>
                      </a:r>
                    </a:p>
                  </a:txBody>
                  <a:tcPr marL="38102" marR="38102" marT="0" marB="0" anchor="ctr">
                    <a:lnL>
                      <a:noFill/>
                    </a:lnL>
                    <a:lnR>
                      <a:noFill/>
                    </a:lnR>
                    <a:lnT>
                      <a:noFill/>
                    </a:lnT>
                    <a:lnB>
                      <a:noFill/>
                    </a:lnB>
                  </a:tcPr>
                </a:tc>
                <a:tc>
                  <a:txBody>
                    <a:bodyPr/>
                    <a:lstStyle/>
                    <a:p>
                      <a:pPr algn="ctr" hangingPunct="0">
                        <a:spcAft>
                          <a:spcPts val="0"/>
                        </a:spcAft>
                      </a:pPr>
                      <a:r>
                        <a:rPr lang="en-US" sz="2000">
                          <a:latin typeface="Calibri" pitchFamily="34" charset="0"/>
                          <a:ea typeface="Times New Roman"/>
                          <a:cs typeface="Times New Roman"/>
                        </a:rPr>
                        <a:t>9-15</a:t>
                      </a:r>
                    </a:p>
                  </a:txBody>
                  <a:tcPr marL="38102" marR="38102" marT="0" marB="0" anchor="ctr">
                    <a:lnL>
                      <a:noFill/>
                    </a:lnL>
                    <a:lnR>
                      <a:noFill/>
                    </a:lnR>
                    <a:lnT>
                      <a:noFill/>
                    </a:lnT>
                    <a:lnB>
                      <a:noFill/>
                    </a:lnB>
                  </a:tcPr>
                </a:tc>
                <a:tc>
                  <a:txBody>
                    <a:bodyPr/>
                    <a:lstStyle/>
                    <a:p>
                      <a:pPr algn="ctr" hangingPunct="0">
                        <a:spcAft>
                          <a:spcPts val="0"/>
                        </a:spcAft>
                      </a:pPr>
                      <a:r>
                        <a:rPr lang="en-US" sz="2000">
                          <a:latin typeface="Calibri" pitchFamily="34" charset="0"/>
                          <a:ea typeface="Times New Roman"/>
                          <a:cs typeface="Times New Roman"/>
                        </a:rPr>
                        <a:t>120</a:t>
                      </a:r>
                    </a:p>
                  </a:txBody>
                  <a:tcPr marL="38102" marR="38102" marT="0" marB="0" anchor="ctr">
                    <a:lnL>
                      <a:noFill/>
                    </a:lnL>
                    <a:lnR>
                      <a:noFill/>
                    </a:lnR>
                    <a:lnT>
                      <a:noFill/>
                    </a:lnT>
                    <a:lnB>
                      <a:noFill/>
                    </a:lnB>
                  </a:tcPr>
                </a:tc>
                <a:extLst>
                  <a:ext uri="{0D108BD9-81ED-4DB2-BD59-A6C34878D82A}">
                    <a16:rowId xmlns:a16="http://schemas.microsoft.com/office/drawing/2014/main" val="10002"/>
                  </a:ext>
                </a:extLst>
              </a:tr>
              <a:tr h="351829">
                <a:tc>
                  <a:txBody>
                    <a:bodyPr/>
                    <a:lstStyle/>
                    <a:p>
                      <a:pPr algn="just" hangingPunct="0">
                        <a:spcAft>
                          <a:spcPts val="0"/>
                        </a:spcAft>
                      </a:pPr>
                      <a:r>
                        <a:rPr lang="en-US" sz="2000" dirty="0">
                          <a:latin typeface="Calibri" pitchFamily="34" charset="0"/>
                          <a:ea typeface="Times New Roman"/>
                          <a:cs typeface="Times New Roman"/>
                        </a:rPr>
                        <a:t>Global warming potential in 20 years </a:t>
                      </a:r>
                    </a:p>
                  </a:txBody>
                  <a:tcPr marL="38102" marR="38102" marT="0" marB="0" anchor="ctr">
                    <a:lnL>
                      <a:noFill/>
                    </a:lnL>
                    <a:lnR>
                      <a:noFill/>
                    </a:lnR>
                    <a:lnT>
                      <a:noFill/>
                    </a:lnT>
                    <a:lnB>
                      <a:noFill/>
                    </a:lnB>
                  </a:tcPr>
                </a:tc>
                <a:tc>
                  <a:txBody>
                    <a:bodyPr/>
                    <a:lstStyle/>
                    <a:p>
                      <a:pPr algn="ctr" hangingPunct="0">
                        <a:spcAft>
                          <a:spcPts val="0"/>
                        </a:spcAft>
                      </a:pPr>
                      <a:r>
                        <a:rPr lang="en-US" sz="2000" dirty="0">
                          <a:latin typeface="Calibri" pitchFamily="34" charset="0"/>
                          <a:ea typeface="Times New Roman"/>
                          <a:cs typeface="Times New Roman"/>
                        </a:rPr>
                        <a:t>1</a:t>
                      </a:r>
                    </a:p>
                  </a:txBody>
                  <a:tcPr marL="38102" marR="38102" marT="0" marB="0" anchor="ctr">
                    <a:lnL>
                      <a:noFill/>
                    </a:lnL>
                    <a:lnR>
                      <a:noFill/>
                    </a:lnR>
                    <a:lnT>
                      <a:noFill/>
                    </a:lnT>
                    <a:lnB>
                      <a:noFill/>
                    </a:lnB>
                  </a:tcPr>
                </a:tc>
                <a:tc>
                  <a:txBody>
                    <a:bodyPr/>
                    <a:lstStyle/>
                    <a:p>
                      <a:pPr algn="ctr" hangingPunct="0">
                        <a:spcAft>
                          <a:spcPts val="0"/>
                        </a:spcAft>
                      </a:pPr>
                      <a:r>
                        <a:rPr lang="en-US" sz="2000">
                          <a:latin typeface="Calibri" pitchFamily="34" charset="0"/>
                          <a:ea typeface="Times New Roman"/>
                          <a:cs typeface="Times New Roman"/>
                        </a:rPr>
                        <a:t>72</a:t>
                      </a:r>
                    </a:p>
                  </a:txBody>
                  <a:tcPr marL="38102" marR="38102" marT="0" marB="0" anchor="ctr">
                    <a:lnL>
                      <a:noFill/>
                    </a:lnL>
                    <a:lnR>
                      <a:noFill/>
                    </a:lnR>
                    <a:lnT>
                      <a:noFill/>
                    </a:lnT>
                    <a:lnB>
                      <a:noFill/>
                    </a:lnB>
                  </a:tcPr>
                </a:tc>
                <a:tc>
                  <a:txBody>
                    <a:bodyPr/>
                    <a:lstStyle/>
                    <a:p>
                      <a:pPr algn="ctr" hangingPunct="0">
                        <a:spcAft>
                          <a:spcPts val="0"/>
                        </a:spcAft>
                      </a:pPr>
                      <a:r>
                        <a:rPr lang="en-US" sz="2000">
                          <a:latin typeface="Calibri" pitchFamily="34" charset="0"/>
                          <a:ea typeface="Times New Roman"/>
                          <a:cs typeface="Times New Roman"/>
                        </a:rPr>
                        <a:t>289</a:t>
                      </a:r>
                    </a:p>
                  </a:txBody>
                  <a:tcPr marL="38102" marR="38102" marT="0" marB="0" anchor="ctr">
                    <a:lnL>
                      <a:noFill/>
                    </a:lnL>
                    <a:lnR>
                      <a:noFill/>
                    </a:lnR>
                    <a:lnT>
                      <a:noFill/>
                    </a:lnT>
                    <a:lnB>
                      <a:noFill/>
                    </a:lnB>
                  </a:tcPr>
                </a:tc>
                <a:extLst>
                  <a:ext uri="{0D108BD9-81ED-4DB2-BD59-A6C34878D82A}">
                    <a16:rowId xmlns:a16="http://schemas.microsoft.com/office/drawing/2014/main" val="10003"/>
                  </a:ext>
                </a:extLst>
              </a:tr>
              <a:tr h="351829">
                <a:tc>
                  <a:txBody>
                    <a:bodyPr/>
                    <a:lstStyle/>
                    <a:p>
                      <a:pPr algn="just" hangingPunct="0">
                        <a:spcAft>
                          <a:spcPts val="0"/>
                        </a:spcAft>
                      </a:pPr>
                      <a:r>
                        <a:rPr lang="en-US" sz="2000">
                          <a:latin typeface="Calibri" pitchFamily="34" charset="0"/>
                          <a:ea typeface="Times New Roman"/>
                          <a:cs typeface="Times New Roman"/>
                        </a:rPr>
                        <a:t>Global warming potential in 100 years </a:t>
                      </a:r>
                    </a:p>
                  </a:txBody>
                  <a:tcPr marL="38102" marR="38102" marT="0" marB="0" anchor="ctr">
                    <a:lnL>
                      <a:noFill/>
                    </a:lnL>
                    <a:lnR>
                      <a:noFill/>
                    </a:lnR>
                    <a:lnT>
                      <a:noFill/>
                    </a:lnT>
                    <a:lnB>
                      <a:noFill/>
                    </a:lnB>
                  </a:tcPr>
                </a:tc>
                <a:tc>
                  <a:txBody>
                    <a:bodyPr/>
                    <a:lstStyle/>
                    <a:p>
                      <a:pPr algn="ctr" hangingPunct="0">
                        <a:spcAft>
                          <a:spcPts val="0"/>
                        </a:spcAft>
                      </a:pPr>
                      <a:r>
                        <a:rPr lang="en-US" sz="2000" dirty="0">
                          <a:latin typeface="Calibri" pitchFamily="34" charset="0"/>
                          <a:ea typeface="Times New Roman"/>
                          <a:cs typeface="Times New Roman"/>
                        </a:rPr>
                        <a:t>1</a:t>
                      </a:r>
                    </a:p>
                  </a:txBody>
                  <a:tcPr marL="38102" marR="38102" marT="0" marB="0" anchor="ctr">
                    <a:lnL>
                      <a:noFill/>
                    </a:lnL>
                    <a:lnR>
                      <a:noFill/>
                    </a:lnR>
                    <a:lnT>
                      <a:noFill/>
                    </a:lnT>
                    <a:lnB>
                      <a:noFill/>
                    </a:lnB>
                  </a:tcPr>
                </a:tc>
                <a:tc>
                  <a:txBody>
                    <a:bodyPr/>
                    <a:lstStyle/>
                    <a:p>
                      <a:pPr algn="ctr" hangingPunct="0">
                        <a:spcAft>
                          <a:spcPts val="0"/>
                        </a:spcAft>
                      </a:pPr>
                      <a:r>
                        <a:rPr lang="en-US" sz="2000" dirty="0">
                          <a:latin typeface="Calibri" pitchFamily="34" charset="0"/>
                          <a:ea typeface="Times New Roman"/>
                          <a:cs typeface="Times New Roman"/>
                        </a:rPr>
                        <a:t>25</a:t>
                      </a:r>
                    </a:p>
                  </a:txBody>
                  <a:tcPr marL="38102" marR="38102" marT="0" marB="0" anchor="ctr">
                    <a:lnL>
                      <a:noFill/>
                    </a:lnL>
                    <a:lnR>
                      <a:noFill/>
                    </a:lnR>
                    <a:lnT>
                      <a:noFill/>
                    </a:lnT>
                    <a:lnB>
                      <a:noFill/>
                    </a:lnB>
                  </a:tcPr>
                </a:tc>
                <a:tc>
                  <a:txBody>
                    <a:bodyPr/>
                    <a:lstStyle/>
                    <a:p>
                      <a:pPr algn="ctr" hangingPunct="0">
                        <a:spcAft>
                          <a:spcPts val="0"/>
                        </a:spcAft>
                      </a:pPr>
                      <a:r>
                        <a:rPr lang="en-US" sz="2000">
                          <a:latin typeface="Calibri" pitchFamily="34" charset="0"/>
                          <a:ea typeface="Times New Roman"/>
                          <a:cs typeface="Times New Roman"/>
                        </a:rPr>
                        <a:t>298</a:t>
                      </a:r>
                    </a:p>
                  </a:txBody>
                  <a:tcPr marL="38102" marR="38102" marT="0" marB="0" anchor="ctr">
                    <a:lnL>
                      <a:noFill/>
                    </a:lnL>
                    <a:lnR>
                      <a:noFill/>
                    </a:lnR>
                    <a:lnT>
                      <a:noFill/>
                    </a:lnT>
                    <a:lnB>
                      <a:noFill/>
                    </a:lnB>
                  </a:tcPr>
                </a:tc>
                <a:extLst>
                  <a:ext uri="{0D108BD9-81ED-4DB2-BD59-A6C34878D82A}">
                    <a16:rowId xmlns:a16="http://schemas.microsoft.com/office/drawing/2014/main" val="10004"/>
                  </a:ext>
                </a:extLst>
              </a:tr>
              <a:tr h="351829">
                <a:tc>
                  <a:txBody>
                    <a:bodyPr/>
                    <a:lstStyle/>
                    <a:p>
                      <a:pPr algn="just" hangingPunct="0">
                        <a:spcAft>
                          <a:spcPts val="0"/>
                        </a:spcAft>
                      </a:pPr>
                      <a:r>
                        <a:rPr lang="en-US" sz="2000">
                          <a:latin typeface="Calibri" pitchFamily="34" charset="0"/>
                          <a:ea typeface="Times New Roman"/>
                          <a:cs typeface="Times New Roman"/>
                        </a:rPr>
                        <a:t>Contribution to the GHG problem [%]</a:t>
                      </a:r>
                    </a:p>
                  </a:txBody>
                  <a:tcPr marL="38102" marR="38102" marT="0" marB="0" anchor="ctr">
                    <a:lnL>
                      <a:noFill/>
                    </a:lnL>
                    <a:lnR>
                      <a:noFill/>
                    </a:lnR>
                    <a:lnT>
                      <a:noFill/>
                    </a:lnT>
                    <a:lnB>
                      <a:noFill/>
                    </a:lnB>
                  </a:tcPr>
                </a:tc>
                <a:tc>
                  <a:txBody>
                    <a:bodyPr/>
                    <a:lstStyle/>
                    <a:p>
                      <a:pPr algn="ctr" hangingPunct="0">
                        <a:spcAft>
                          <a:spcPts val="0"/>
                        </a:spcAft>
                      </a:pPr>
                      <a:r>
                        <a:rPr lang="en-US" sz="2000">
                          <a:latin typeface="Calibri" pitchFamily="34" charset="0"/>
                          <a:ea typeface="Times New Roman"/>
                          <a:cs typeface="Times New Roman"/>
                        </a:rPr>
                        <a:t>77</a:t>
                      </a:r>
                    </a:p>
                  </a:txBody>
                  <a:tcPr marL="38102" marR="38102" marT="0" marB="0" anchor="ctr">
                    <a:lnL>
                      <a:noFill/>
                    </a:lnL>
                    <a:lnR>
                      <a:noFill/>
                    </a:lnR>
                    <a:lnT>
                      <a:noFill/>
                    </a:lnT>
                    <a:lnB>
                      <a:noFill/>
                    </a:lnB>
                  </a:tcPr>
                </a:tc>
                <a:tc>
                  <a:txBody>
                    <a:bodyPr/>
                    <a:lstStyle/>
                    <a:p>
                      <a:pPr algn="ctr" hangingPunct="0">
                        <a:spcAft>
                          <a:spcPts val="0"/>
                        </a:spcAft>
                      </a:pPr>
                      <a:r>
                        <a:rPr lang="en-US" sz="2000" dirty="0">
                          <a:latin typeface="Calibri" pitchFamily="34" charset="0"/>
                          <a:ea typeface="Times New Roman"/>
                          <a:cs typeface="Times New Roman"/>
                        </a:rPr>
                        <a:t>14</a:t>
                      </a:r>
                    </a:p>
                  </a:txBody>
                  <a:tcPr marL="38102" marR="38102" marT="0" marB="0" anchor="ctr">
                    <a:lnL>
                      <a:noFill/>
                    </a:lnL>
                    <a:lnR>
                      <a:noFill/>
                    </a:lnR>
                    <a:lnT>
                      <a:noFill/>
                    </a:lnT>
                    <a:lnB>
                      <a:noFill/>
                    </a:lnB>
                  </a:tcPr>
                </a:tc>
                <a:tc>
                  <a:txBody>
                    <a:bodyPr/>
                    <a:lstStyle/>
                    <a:p>
                      <a:pPr algn="ctr" hangingPunct="0">
                        <a:spcAft>
                          <a:spcPts val="0"/>
                        </a:spcAft>
                      </a:pPr>
                      <a:r>
                        <a:rPr lang="en-US" sz="2000">
                          <a:latin typeface="Calibri" pitchFamily="34" charset="0"/>
                          <a:ea typeface="Times New Roman"/>
                          <a:cs typeface="Times New Roman"/>
                        </a:rPr>
                        <a:t>8</a:t>
                      </a:r>
                    </a:p>
                  </a:txBody>
                  <a:tcPr marL="38102" marR="38102" marT="0" marB="0" anchor="ctr">
                    <a:lnL>
                      <a:noFill/>
                    </a:lnL>
                    <a:lnR>
                      <a:noFill/>
                    </a:lnR>
                    <a:lnT>
                      <a:noFill/>
                    </a:lnT>
                    <a:lnB>
                      <a:noFill/>
                    </a:lnB>
                  </a:tcPr>
                </a:tc>
                <a:extLst>
                  <a:ext uri="{0D108BD9-81ED-4DB2-BD59-A6C34878D82A}">
                    <a16:rowId xmlns:a16="http://schemas.microsoft.com/office/drawing/2014/main" val="10005"/>
                  </a:ext>
                </a:extLst>
              </a:tr>
              <a:tr h="351829">
                <a:tc>
                  <a:txBody>
                    <a:bodyPr/>
                    <a:lstStyle/>
                    <a:p>
                      <a:pPr algn="just" hangingPunct="0">
                        <a:spcAft>
                          <a:spcPts val="0"/>
                        </a:spcAft>
                      </a:pPr>
                      <a:r>
                        <a:rPr lang="en-US" sz="2000">
                          <a:latin typeface="Calibri" pitchFamily="34" charset="0"/>
                          <a:ea typeface="Times New Roman"/>
                          <a:cs typeface="Times New Roman"/>
                        </a:rPr>
                        <a:t>Reduction target of the IPCC 1990 [%]</a:t>
                      </a:r>
                    </a:p>
                  </a:txBody>
                  <a:tcPr marL="38102" marR="38102" marT="0" marB="0" anchor="ctr">
                    <a:lnL>
                      <a:noFill/>
                    </a:lnL>
                    <a:lnR>
                      <a:noFill/>
                    </a:lnR>
                    <a:lnT>
                      <a:noFill/>
                    </a:lnT>
                    <a:lnB w="19050" cap="flat" cmpd="sng" algn="ctr">
                      <a:solidFill>
                        <a:srgbClr val="808080"/>
                      </a:solidFill>
                      <a:prstDash val="solid"/>
                      <a:round/>
                      <a:headEnd type="none" w="med" len="med"/>
                      <a:tailEnd type="none" w="med" len="med"/>
                    </a:lnB>
                  </a:tcPr>
                </a:tc>
                <a:tc>
                  <a:txBody>
                    <a:bodyPr/>
                    <a:lstStyle/>
                    <a:p>
                      <a:pPr algn="ctr" hangingPunct="0">
                        <a:spcAft>
                          <a:spcPts val="0"/>
                        </a:spcAft>
                      </a:pPr>
                      <a:r>
                        <a:rPr lang="en-US" sz="2000">
                          <a:latin typeface="Calibri" pitchFamily="34" charset="0"/>
                          <a:ea typeface="Times New Roman"/>
                          <a:cs typeface="Times New Roman"/>
                        </a:rPr>
                        <a:t>60–80</a:t>
                      </a:r>
                    </a:p>
                  </a:txBody>
                  <a:tcPr marL="38102" marR="38102" marT="0" marB="0" anchor="ctr">
                    <a:lnL>
                      <a:noFill/>
                    </a:lnL>
                    <a:lnR>
                      <a:noFill/>
                    </a:lnR>
                    <a:lnT>
                      <a:noFill/>
                    </a:lnT>
                    <a:lnB w="19050" cap="flat" cmpd="sng" algn="ctr">
                      <a:solidFill>
                        <a:srgbClr val="808080"/>
                      </a:solidFill>
                      <a:prstDash val="solid"/>
                      <a:round/>
                      <a:headEnd type="none" w="med" len="med"/>
                      <a:tailEnd type="none" w="med" len="med"/>
                    </a:lnB>
                  </a:tcPr>
                </a:tc>
                <a:tc>
                  <a:txBody>
                    <a:bodyPr/>
                    <a:lstStyle/>
                    <a:p>
                      <a:pPr algn="ctr" hangingPunct="0">
                        <a:spcAft>
                          <a:spcPts val="0"/>
                        </a:spcAft>
                      </a:pPr>
                      <a:r>
                        <a:rPr lang="en-US" sz="2000" dirty="0">
                          <a:latin typeface="Calibri" pitchFamily="34" charset="0"/>
                          <a:ea typeface="Times New Roman"/>
                          <a:cs typeface="Times New Roman"/>
                        </a:rPr>
                        <a:t>15–20</a:t>
                      </a:r>
                    </a:p>
                  </a:txBody>
                  <a:tcPr marL="38102" marR="38102" marT="0" marB="0" anchor="ctr">
                    <a:lnL>
                      <a:noFill/>
                    </a:lnL>
                    <a:lnR>
                      <a:noFill/>
                    </a:lnR>
                    <a:lnT>
                      <a:noFill/>
                    </a:lnT>
                    <a:lnB w="19050" cap="flat" cmpd="sng" algn="ctr">
                      <a:solidFill>
                        <a:srgbClr val="808080"/>
                      </a:solidFill>
                      <a:prstDash val="solid"/>
                      <a:round/>
                      <a:headEnd type="none" w="med" len="med"/>
                      <a:tailEnd type="none" w="med" len="med"/>
                    </a:lnB>
                  </a:tcPr>
                </a:tc>
                <a:tc>
                  <a:txBody>
                    <a:bodyPr/>
                    <a:lstStyle/>
                    <a:p>
                      <a:pPr algn="ctr" hangingPunct="0">
                        <a:spcAft>
                          <a:spcPts val="0"/>
                        </a:spcAft>
                      </a:pPr>
                      <a:r>
                        <a:rPr lang="en-US" sz="2000" dirty="0">
                          <a:latin typeface="Calibri" pitchFamily="34" charset="0"/>
                          <a:ea typeface="Times New Roman"/>
                          <a:cs typeface="Times New Roman"/>
                        </a:rPr>
                        <a:t>70–80</a:t>
                      </a:r>
                    </a:p>
                  </a:txBody>
                  <a:tcPr marL="38102" marR="38102" marT="0" marB="0" anchor="ctr">
                    <a:lnL>
                      <a:noFill/>
                    </a:lnL>
                    <a:lnR>
                      <a:noFill/>
                    </a:lnR>
                    <a:lnT>
                      <a:noFill/>
                    </a:lnT>
                    <a:lnB w="190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mc:AlternateContent xmlns:mc="http://schemas.openxmlformats.org/markup-compatibility/2006" xmlns:p14="http://schemas.microsoft.com/office/powerpoint/2010/main">
        <mc:Choice Requires="p14">
          <p:contentPart p14:bwMode="auto" r:id="rId2">
            <p14:nvContentPartPr>
              <p14:cNvPr id="2" name="Freihand 1">
                <a:extLst>
                  <a:ext uri="{FF2B5EF4-FFF2-40B4-BE49-F238E27FC236}">
                    <a16:creationId xmlns:a16="http://schemas.microsoft.com/office/drawing/2014/main" id="{D4359E32-FCEB-48AD-ADBB-238B6D909105}"/>
                  </a:ext>
                </a:extLst>
              </p14:cNvPr>
              <p14:cNvContentPartPr/>
              <p14:nvPr/>
            </p14:nvContentPartPr>
            <p14:xfrm>
              <a:off x="762840" y="4050000"/>
              <a:ext cx="2680200" cy="97200"/>
            </p14:xfrm>
          </p:contentPart>
        </mc:Choice>
        <mc:Fallback xmlns="">
          <p:pic>
            <p:nvPicPr>
              <p:cNvPr id="2" name="Freihand 1">
                <a:extLst>
                  <a:ext uri="{FF2B5EF4-FFF2-40B4-BE49-F238E27FC236}">
                    <a16:creationId xmlns:a16="http://schemas.microsoft.com/office/drawing/2014/main" id="{D4359E32-FCEB-48AD-ADBB-238B6D909105}"/>
                  </a:ext>
                </a:extLst>
              </p:cNvPr>
              <p:cNvPicPr/>
              <p:nvPr/>
            </p:nvPicPr>
            <p:blipFill>
              <a:blip r:embed="rId3"/>
              <a:stretch>
                <a:fillRect/>
              </a:stretch>
            </p:blipFill>
            <p:spPr>
              <a:xfrm>
                <a:off x="753480" y="4040640"/>
                <a:ext cx="2698920" cy="115920"/>
              </a:xfrm>
              <a:prstGeom prst="rect">
                <a:avLst/>
              </a:prstGeom>
            </p:spPr>
          </p:pic>
        </mc:Fallback>
      </mc:AlternateContent>
    </p:spTree>
    <p:extLst>
      <p:ext uri="{BB962C8B-B14F-4D97-AF65-F5344CB8AC3E}">
        <p14:creationId xmlns:p14="http://schemas.microsoft.com/office/powerpoint/2010/main" val="1918159100"/>
      </p:ext>
    </p:extLst>
  </p:cSld>
  <p:clrMapOvr>
    <a:masterClrMapping/>
  </p:clrMapOvr>
  <p:transition>
    <p:random/>
  </p:transition>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Inhaltsplatzhalter 1">
            <a:extLst>
              <a:ext uri="{FF2B5EF4-FFF2-40B4-BE49-F238E27FC236}">
                <a16:creationId xmlns:a16="http://schemas.microsoft.com/office/drawing/2014/main" id="{A70053F2-619E-418B-B240-13BD04E7D9C5}"/>
              </a:ext>
            </a:extLst>
          </p:cNvPr>
          <p:cNvPicPr>
            <a:picLocks noGrp="1" noChangeAspect="1"/>
          </p:cNvPicPr>
          <p:nvPr>
            <p:ph idx="1"/>
          </p:nvPr>
        </p:nvPicPr>
        <p:blipFill>
          <a:blip r:embed="rId2"/>
          <a:stretch>
            <a:fillRect/>
          </a:stretch>
        </p:blipFill>
        <p:spPr>
          <a:xfrm>
            <a:off x="1303289" y="1844824"/>
            <a:ext cx="6537422" cy="4536504"/>
          </a:xfrm>
          <a:prstGeom prst="rect">
            <a:avLst/>
          </a:prstGeom>
        </p:spPr>
      </p:pic>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36</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Committed Emission Limits under Kyoto Protocol</a:t>
            </a:r>
          </a:p>
        </p:txBody>
      </p:sp>
      <p:sp>
        <p:nvSpPr>
          <p:cNvPr id="4" name="Textfeld 3">
            <a:extLst>
              <a:ext uri="{FF2B5EF4-FFF2-40B4-BE49-F238E27FC236}">
                <a16:creationId xmlns:a16="http://schemas.microsoft.com/office/drawing/2014/main" id="{72A7006C-1287-45E3-B56A-A6019ACB790A}"/>
              </a:ext>
            </a:extLst>
          </p:cNvPr>
          <p:cNvSpPr txBox="1"/>
          <p:nvPr/>
        </p:nvSpPr>
        <p:spPr>
          <a:xfrm>
            <a:off x="4716016" y="6419463"/>
            <a:ext cx="3456384" cy="276999"/>
          </a:xfrm>
          <a:prstGeom prst="rect">
            <a:avLst/>
          </a:prstGeom>
          <a:noFill/>
        </p:spPr>
        <p:txBody>
          <a:bodyPr wrap="square" rtlCol="0">
            <a:spAutoFit/>
          </a:bodyPr>
          <a:lstStyle/>
          <a:p>
            <a:r>
              <a:rPr lang="en-GB" dirty="0"/>
              <a:t>Source: Burger </a:t>
            </a:r>
            <a:r>
              <a:rPr lang="de-DE" dirty="0"/>
              <a:t>/ </a:t>
            </a:r>
            <a:r>
              <a:rPr lang="de-DE" dirty="0" err="1"/>
              <a:t>Graeber</a:t>
            </a:r>
            <a:r>
              <a:rPr lang="de-DE" dirty="0"/>
              <a:t> / </a:t>
            </a:r>
            <a:r>
              <a:rPr lang="de-DE" dirty="0" err="1"/>
              <a:t>Schindlmayr</a:t>
            </a:r>
            <a:r>
              <a:rPr lang="de-DE" dirty="0"/>
              <a:t> (2014)</a:t>
            </a:r>
          </a:p>
        </p:txBody>
      </p:sp>
      <mc:AlternateContent xmlns:mc="http://schemas.openxmlformats.org/markup-compatibility/2006" xmlns:p14="http://schemas.microsoft.com/office/powerpoint/2010/main">
        <mc:Choice Requires="p14">
          <p:contentPart p14:bwMode="auto" r:id="rId3">
            <p14:nvContentPartPr>
              <p14:cNvPr id="6" name="Freihand 5">
                <a:extLst>
                  <a:ext uri="{FF2B5EF4-FFF2-40B4-BE49-F238E27FC236}">
                    <a16:creationId xmlns:a16="http://schemas.microsoft.com/office/drawing/2014/main" id="{01A2DA0D-F5E6-4FF5-AB4B-AD9CA6AB9A68}"/>
                  </a:ext>
                </a:extLst>
              </p14:cNvPr>
              <p14:cNvContentPartPr/>
              <p14:nvPr/>
            </p14:nvContentPartPr>
            <p14:xfrm>
              <a:off x="5545080" y="2170080"/>
              <a:ext cx="480600" cy="51120"/>
            </p14:xfrm>
          </p:contentPart>
        </mc:Choice>
        <mc:Fallback xmlns="">
          <p:pic>
            <p:nvPicPr>
              <p:cNvPr id="6" name="Freihand 5">
                <a:extLst>
                  <a:ext uri="{FF2B5EF4-FFF2-40B4-BE49-F238E27FC236}">
                    <a16:creationId xmlns:a16="http://schemas.microsoft.com/office/drawing/2014/main" id="{01A2DA0D-F5E6-4FF5-AB4B-AD9CA6AB9A68}"/>
                  </a:ext>
                </a:extLst>
              </p:cNvPr>
              <p:cNvPicPr/>
              <p:nvPr/>
            </p:nvPicPr>
            <p:blipFill>
              <a:blip r:embed="rId4"/>
              <a:stretch>
                <a:fillRect/>
              </a:stretch>
            </p:blipFill>
            <p:spPr>
              <a:xfrm>
                <a:off x="5535720" y="2160720"/>
                <a:ext cx="499320" cy="69840"/>
              </a:xfrm>
              <a:prstGeom prst="rect">
                <a:avLst/>
              </a:prstGeom>
            </p:spPr>
          </p:pic>
        </mc:Fallback>
      </mc:AlternateContent>
    </p:spTree>
    <p:extLst>
      <p:ext uri="{BB962C8B-B14F-4D97-AF65-F5344CB8AC3E}">
        <p14:creationId xmlns:p14="http://schemas.microsoft.com/office/powerpoint/2010/main" val="25430792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defRPr/>
            </a:pPr>
            <a:r>
              <a:rPr lang="de-DE" dirty="0" err="1"/>
              <a:t>Cost-effective</a:t>
            </a:r>
            <a:r>
              <a:rPr lang="de-DE" dirty="0"/>
              <a:t> </a:t>
            </a:r>
            <a:r>
              <a:rPr lang="de-DE" dirty="0" err="1"/>
              <a:t>options</a:t>
            </a:r>
            <a:r>
              <a:rPr lang="de-DE" dirty="0"/>
              <a:t> </a:t>
            </a:r>
            <a:r>
              <a:rPr lang="de-DE" dirty="0" err="1"/>
              <a:t>for</a:t>
            </a:r>
            <a:r>
              <a:rPr lang="de-DE" dirty="0"/>
              <a:t> </a:t>
            </a:r>
            <a:r>
              <a:rPr lang="de-DE" dirty="0" err="1"/>
              <a:t>reducing</a:t>
            </a:r>
            <a:r>
              <a:rPr lang="de-DE" dirty="0"/>
              <a:t> </a:t>
            </a:r>
            <a:r>
              <a:rPr lang="de-DE" dirty="0" err="1"/>
              <a:t>emissions</a:t>
            </a:r>
            <a:r>
              <a:rPr lang="de-DE" dirty="0"/>
              <a:t> </a:t>
            </a:r>
            <a:r>
              <a:rPr lang="de-DE" dirty="0" err="1"/>
              <a:t>or</a:t>
            </a:r>
            <a:r>
              <a:rPr lang="de-DE" dirty="0"/>
              <a:t> </a:t>
            </a:r>
            <a:r>
              <a:rPr lang="de-DE" dirty="0" err="1"/>
              <a:t>removing</a:t>
            </a:r>
            <a:r>
              <a:rPr lang="de-DE" dirty="0"/>
              <a:t> CO</a:t>
            </a:r>
            <a:r>
              <a:rPr lang="de-DE" baseline="-25000" dirty="0"/>
              <a:t>2</a:t>
            </a:r>
          </a:p>
          <a:p>
            <a:pPr marL="0" indent="0">
              <a:defRPr/>
            </a:pPr>
            <a:r>
              <a:rPr lang="de-DE" dirty="0"/>
              <a:t>in </a:t>
            </a:r>
            <a:r>
              <a:rPr lang="de-DE" dirty="0" err="1"/>
              <a:t>other</a:t>
            </a:r>
            <a:r>
              <a:rPr lang="de-DE" dirty="0"/>
              <a:t> countries</a:t>
            </a:r>
          </a:p>
          <a:p>
            <a:pPr marL="285750" indent="-285750">
              <a:buFont typeface="Arial" panose="020B0604020202020204" pitchFamily="34" charset="0"/>
              <a:buChar char="•"/>
              <a:defRPr/>
            </a:pPr>
            <a:r>
              <a:rPr lang="de-DE" b="1" dirty="0"/>
              <a:t>Clean Development </a:t>
            </a:r>
            <a:r>
              <a:rPr lang="de-DE" b="1" dirty="0" err="1"/>
              <a:t>Mechanism</a:t>
            </a:r>
            <a:endParaRPr lang="de-DE" b="1" dirty="0"/>
          </a:p>
          <a:p>
            <a:pPr marL="285750" indent="-285750">
              <a:spcBef>
                <a:spcPts val="0"/>
              </a:spcBef>
              <a:buFont typeface="Symbol" panose="05050102010706020507" pitchFamily="18" charset="2"/>
              <a:buChar char="-"/>
              <a:defRPr/>
            </a:pPr>
            <a:r>
              <a:rPr lang="de-DE" sz="1600" dirty="0"/>
              <a:t>Project-</a:t>
            </a:r>
            <a:r>
              <a:rPr lang="de-DE" sz="1600" dirty="0" err="1"/>
              <a:t>based</a:t>
            </a:r>
            <a:r>
              <a:rPr lang="de-DE" sz="1600" dirty="0"/>
              <a:t> </a:t>
            </a:r>
            <a:r>
              <a:rPr lang="de-DE" sz="1600" dirty="0" err="1"/>
              <a:t>reduction</a:t>
            </a:r>
            <a:r>
              <a:rPr lang="de-DE" sz="1600" dirty="0"/>
              <a:t> </a:t>
            </a:r>
            <a:r>
              <a:rPr lang="de-DE" sz="1600" dirty="0" err="1"/>
              <a:t>of</a:t>
            </a:r>
            <a:r>
              <a:rPr lang="de-DE" sz="1600" dirty="0"/>
              <a:t> CO</a:t>
            </a:r>
            <a:r>
              <a:rPr lang="de-DE" sz="1600" baseline="-25000" dirty="0"/>
              <a:t>2</a:t>
            </a:r>
            <a:r>
              <a:rPr lang="de-DE" sz="1600" dirty="0"/>
              <a:t> </a:t>
            </a:r>
            <a:r>
              <a:rPr lang="de-DE" sz="1600" dirty="0" err="1"/>
              <a:t>emissions</a:t>
            </a:r>
            <a:r>
              <a:rPr lang="de-DE" sz="1600" dirty="0"/>
              <a:t> </a:t>
            </a:r>
            <a:r>
              <a:rPr lang="de-DE" sz="1600" dirty="0" err="1"/>
              <a:t>between</a:t>
            </a:r>
            <a:r>
              <a:rPr lang="de-DE" sz="1600" dirty="0"/>
              <a:t> non-Annex 1 countries and Annex 1 countries</a:t>
            </a:r>
          </a:p>
          <a:p>
            <a:pPr marL="285750" indent="-285750">
              <a:spcBef>
                <a:spcPts val="0"/>
              </a:spcBef>
              <a:buFont typeface="Symbol" panose="05050102010706020507" pitchFamily="18" charset="2"/>
              <a:buChar char="-"/>
              <a:defRPr/>
            </a:pPr>
            <a:r>
              <a:rPr lang="de-DE" sz="1600" dirty="0"/>
              <a:t>Emission </a:t>
            </a:r>
            <a:r>
              <a:rPr lang="de-DE" sz="1600" dirty="0" err="1"/>
              <a:t>reductions</a:t>
            </a:r>
            <a:r>
              <a:rPr lang="de-DE" sz="1600" dirty="0"/>
              <a:t> must </a:t>
            </a:r>
            <a:r>
              <a:rPr lang="de-DE" sz="1600" dirty="0" err="1"/>
              <a:t>be</a:t>
            </a:r>
            <a:r>
              <a:rPr lang="de-DE" sz="1600" dirty="0"/>
              <a:t> additional (</a:t>
            </a:r>
            <a:r>
              <a:rPr lang="de-DE" sz="1600" dirty="0" err="1"/>
              <a:t>compared</a:t>
            </a:r>
            <a:r>
              <a:rPr lang="de-DE" sz="1600" dirty="0"/>
              <a:t> </a:t>
            </a:r>
            <a:r>
              <a:rPr lang="de-DE" sz="1600" dirty="0" err="1"/>
              <a:t>to</a:t>
            </a:r>
            <a:r>
              <a:rPr lang="de-DE" sz="1600" dirty="0"/>
              <a:t> </a:t>
            </a:r>
            <a:r>
              <a:rPr lang="de-DE" sz="1600" dirty="0" err="1"/>
              <a:t>baseline</a:t>
            </a:r>
            <a:r>
              <a:rPr lang="de-DE" sz="1600" dirty="0"/>
              <a:t>). </a:t>
            </a:r>
          </a:p>
          <a:p>
            <a:pPr marL="285750" indent="-285750">
              <a:spcBef>
                <a:spcPts val="0"/>
              </a:spcBef>
              <a:buFont typeface="Symbol" panose="05050102010706020507" pitchFamily="18" charset="2"/>
              <a:buChar char="-"/>
              <a:defRPr/>
            </a:pPr>
            <a:r>
              <a:rPr lang="de-DE" sz="1600" dirty="0"/>
              <a:t>Independent </a:t>
            </a:r>
            <a:r>
              <a:rPr lang="de-DE" sz="1600" dirty="0" err="1"/>
              <a:t>certification</a:t>
            </a:r>
            <a:endParaRPr lang="de-DE" sz="1600" dirty="0"/>
          </a:p>
          <a:p>
            <a:pPr marL="285750" indent="-285750">
              <a:buFont typeface="Arial" panose="020B0604020202020204" pitchFamily="34" charset="0"/>
              <a:buChar char="•"/>
              <a:defRPr/>
            </a:pPr>
            <a:r>
              <a:rPr lang="de-DE" b="1" dirty="0"/>
              <a:t>Joint Implementation </a:t>
            </a:r>
            <a:r>
              <a:rPr lang="de-DE" b="1" dirty="0" err="1"/>
              <a:t>Mechanism</a:t>
            </a:r>
            <a:endParaRPr lang="de-DE" b="1" dirty="0"/>
          </a:p>
          <a:p>
            <a:pPr marL="285750" indent="-285750">
              <a:buFont typeface="Symbol" panose="05050102010706020507" pitchFamily="18" charset="2"/>
              <a:buChar char="-"/>
              <a:defRPr/>
            </a:pPr>
            <a:r>
              <a:rPr lang="de-DE" sz="1600" dirty="0"/>
              <a:t>Project-</a:t>
            </a:r>
            <a:r>
              <a:rPr lang="de-DE" sz="1600" dirty="0" err="1"/>
              <a:t>based</a:t>
            </a:r>
            <a:r>
              <a:rPr lang="de-DE" sz="1600" dirty="0"/>
              <a:t> </a:t>
            </a:r>
            <a:r>
              <a:rPr lang="de-DE" sz="1600" dirty="0" err="1"/>
              <a:t>reduction</a:t>
            </a:r>
            <a:r>
              <a:rPr lang="de-DE" sz="1600" dirty="0"/>
              <a:t> </a:t>
            </a:r>
            <a:r>
              <a:rPr lang="de-DE" sz="1600" dirty="0" err="1"/>
              <a:t>of</a:t>
            </a:r>
            <a:r>
              <a:rPr lang="de-DE" sz="1600" dirty="0"/>
              <a:t> </a:t>
            </a:r>
            <a:r>
              <a:rPr lang="de-DE" sz="1600" dirty="0" err="1"/>
              <a:t>emissions</a:t>
            </a:r>
            <a:r>
              <a:rPr lang="de-DE" sz="1600" dirty="0"/>
              <a:t> </a:t>
            </a:r>
            <a:r>
              <a:rPr lang="de-DE" sz="1600" dirty="0" err="1"/>
              <a:t>between</a:t>
            </a:r>
            <a:r>
              <a:rPr lang="de-DE" sz="1600" dirty="0"/>
              <a:t> </a:t>
            </a:r>
            <a:r>
              <a:rPr lang="de-DE" sz="1600" dirty="0" err="1"/>
              <a:t>two</a:t>
            </a:r>
            <a:r>
              <a:rPr lang="de-DE" sz="1600" dirty="0"/>
              <a:t> Annex 1 countries</a:t>
            </a:r>
          </a:p>
          <a:p>
            <a:pPr marL="285750" indent="-285750">
              <a:buFont typeface="Arial" panose="020B0604020202020204" pitchFamily="34" charset="0"/>
              <a:buChar char="•"/>
              <a:defRPr/>
            </a:pPr>
            <a:r>
              <a:rPr lang="de-DE" b="1" dirty="0"/>
              <a:t>International </a:t>
            </a:r>
            <a:r>
              <a:rPr lang="de-DE" b="1" dirty="0" err="1"/>
              <a:t>Emissions</a:t>
            </a:r>
            <a:r>
              <a:rPr lang="de-DE" b="1" dirty="0"/>
              <a:t> Trading</a:t>
            </a:r>
          </a:p>
          <a:p>
            <a:pPr marL="285750" indent="-285750">
              <a:spcBef>
                <a:spcPts val="0"/>
              </a:spcBef>
              <a:buFont typeface="Symbol" panose="05050102010706020507" pitchFamily="18" charset="2"/>
              <a:buChar char="-"/>
              <a:defRPr/>
            </a:pPr>
            <a:r>
              <a:rPr lang="de-DE" sz="1600" dirty="0" err="1"/>
              <a:t>Emissions</a:t>
            </a:r>
            <a:r>
              <a:rPr lang="de-DE" sz="1600" dirty="0"/>
              <a:t> </a:t>
            </a:r>
            <a:r>
              <a:rPr lang="de-DE" sz="1600" dirty="0" err="1"/>
              <a:t>trading</a:t>
            </a:r>
            <a:r>
              <a:rPr lang="de-DE" sz="1600" dirty="0"/>
              <a:t> </a:t>
            </a:r>
            <a:r>
              <a:rPr lang="de-DE" sz="1600" dirty="0" err="1"/>
              <a:t>among</a:t>
            </a:r>
            <a:r>
              <a:rPr lang="de-DE" sz="1600" dirty="0"/>
              <a:t> Annex B countries</a:t>
            </a:r>
          </a:p>
          <a:p>
            <a:pPr marL="285750" indent="-285750">
              <a:spcBef>
                <a:spcPts val="0"/>
              </a:spcBef>
              <a:buFont typeface="Symbol" panose="05050102010706020507" pitchFamily="18" charset="2"/>
              <a:buChar char="-"/>
              <a:defRPr/>
            </a:pPr>
            <a:r>
              <a:rPr lang="de-DE" sz="1600" dirty="0"/>
              <a:t>Not in </a:t>
            </a:r>
            <a:r>
              <a:rPr lang="de-DE" sz="1600" dirty="0" err="1"/>
              <a:t>use</a:t>
            </a:r>
            <a:endParaRPr lang="de-DE" sz="1600" dirty="0"/>
          </a:p>
          <a:p>
            <a:pPr marL="285750" indent="-285750">
              <a:buFont typeface="Symbol" panose="05050102010706020507" pitchFamily="18" charset="2"/>
              <a:buChar char="-"/>
              <a:defRPr/>
            </a:pPr>
            <a:endParaRPr lang="de-DE" dirty="0"/>
          </a:p>
          <a:p>
            <a:pPr marL="285750" indent="-285750">
              <a:buFont typeface="Symbol" panose="05050102010706020507" pitchFamily="18" charset="2"/>
              <a:buChar char="-"/>
              <a:defRP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37</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Kyoto Protocol: Flexible Mechanisms</a:t>
            </a:r>
          </a:p>
        </p:txBody>
      </p:sp>
    </p:spTree>
    <p:extLst>
      <p:ext uri="{BB962C8B-B14F-4D97-AF65-F5344CB8AC3E}">
        <p14:creationId xmlns:p14="http://schemas.microsoft.com/office/powerpoint/2010/main" val="26237286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r>
              <a:rPr lang="en-US" b="1" dirty="0"/>
              <a:t>AAU</a:t>
            </a:r>
            <a:r>
              <a:rPr lang="en-US" dirty="0"/>
              <a:t>: Assigned Amount Unit or Kyoto unit. An AAU permit to emit 1 t of CO</a:t>
            </a:r>
            <a:r>
              <a:rPr lang="en-US" baseline="-25000" dirty="0"/>
              <a:t>2 </a:t>
            </a:r>
            <a:r>
              <a:rPr lang="en-US" dirty="0"/>
              <a:t>or 1 t CO</a:t>
            </a:r>
            <a:r>
              <a:rPr lang="en-US" baseline="-25000" dirty="0"/>
              <a:t>2 </a:t>
            </a:r>
            <a:r>
              <a:rPr lang="en-US" dirty="0"/>
              <a:t>equivalent of greenhouse gases.</a:t>
            </a:r>
            <a:endParaRPr lang="de-DE" dirty="0"/>
          </a:p>
          <a:p>
            <a:r>
              <a:rPr lang="en-US" b="1" dirty="0"/>
              <a:t>ERU</a:t>
            </a:r>
            <a:r>
              <a:rPr lang="en-US" dirty="0"/>
              <a:t>: Emission Reduction Unit. An ERU is a certified emission reduction of 1 t of CO</a:t>
            </a:r>
            <a:r>
              <a:rPr lang="en-US" baseline="-25000" dirty="0"/>
              <a:t>2</a:t>
            </a:r>
            <a:r>
              <a:rPr lang="en-US" dirty="0"/>
              <a:t> resulting from a Joint Implementation project.</a:t>
            </a:r>
            <a:endParaRPr lang="de-DE" dirty="0"/>
          </a:p>
          <a:p>
            <a:r>
              <a:rPr lang="en-US" b="1" dirty="0"/>
              <a:t>CER</a:t>
            </a:r>
            <a:r>
              <a:rPr lang="en-US" dirty="0"/>
              <a:t>: Certified Emission Reduction. A CER is a certified emission reduction of 1 t of CO</a:t>
            </a:r>
            <a:r>
              <a:rPr lang="en-US" baseline="-25000" dirty="0"/>
              <a:t>2</a:t>
            </a:r>
            <a:r>
              <a:rPr lang="en-US" dirty="0"/>
              <a:t> resulting from a CDM project.</a:t>
            </a:r>
            <a:endParaRPr lang="de-DE" dirty="0"/>
          </a:p>
          <a:p>
            <a:r>
              <a:rPr lang="en-US" b="1" dirty="0"/>
              <a:t>EUA</a:t>
            </a:r>
            <a:r>
              <a:rPr lang="en-US" dirty="0"/>
              <a:t>: EU Allowance. An EUA permit operators of an industry installation or electricity generation unit to emit 1 t of CO</a:t>
            </a:r>
            <a:r>
              <a:rPr lang="en-US" baseline="-25000" dirty="0"/>
              <a:t>2</a:t>
            </a:r>
            <a:r>
              <a:rPr lang="en-US" dirty="0"/>
              <a:t> under the EU emissions trading system.</a:t>
            </a:r>
            <a:endParaRPr lang="de-DE" dirty="0"/>
          </a:p>
          <a:p>
            <a:r>
              <a:rPr lang="en-US" b="1" dirty="0"/>
              <a:t>EUAA</a:t>
            </a:r>
            <a:r>
              <a:rPr lang="en-US" dirty="0"/>
              <a:t>: EU Aviation Allowance. An EUAA permit airlines to emit 1 t of CO</a:t>
            </a:r>
            <a:r>
              <a:rPr lang="en-US" baseline="-25000" dirty="0"/>
              <a:t>2</a:t>
            </a:r>
            <a:r>
              <a:rPr lang="en-US" dirty="0"/>
              <a:t> under the EU emissions trading system.</a:t>
            </a:r>
            <a:endParaRPr lang="de-DE" dirty="0"/>
          </a:p>
          <a:p>
            <a:pPr marL="285750" indent="-285750">
              <a:buFont typeface="Symbol" panose="05050102010706020507" pitchFamily="18" charset="2"/>
              <a:buChar char="-"/>
              <a:defRP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38</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Emission Allowances: Terminology</a:t>
            </a:r>
          </a:p>
        </p:txBody>
      </p:sp>
    </p:spTree>
    <p:extLst>
      <p:ext uri="{BB962C8B-B14F-4D97-AF65-F5344CB8AC3E}">
        <p14:creationId xmlns:p14="http://schemas.microsoft.com/office/powerpoint/2010/main" val="24737529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a:extLst>
              <a:ext uri="{FF2B5EF4-FFF2-40B4-BE49-F238E27FC236}">
                <a16:creationId xmlns:a16="http://schemas.microsoft.com/office/drawing/2014/main" id="{7F82A7CF-4EE4-43D3-857D-31A9E89C7CF9}"/>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26627" name="Rectangle 3">
            <a:extLst>
              <a:ext uri="{FF2B5EF4-FFF2-40B4-BE49-F238E27FC236}">
                <a16:creationId xmlns:a16="http://schemas.microsoft.com/office/drawing/2014/main" id="{3C674ED1-1F1B-4FF9-838F-C25972C86259}"/>
              </a:ext>
            </a:extLst>
          </p:cNvPr>
          <p:cNvSpPr txBox="1">
            <a:spLocks noChangeArrowheads="1"/>
          </p:cNvSpPr>
          <p:nvPr/>
        </p:nvSpPr>
        <p:spPr bwMode="auto">
          <a:xfrm>
            <a:off x="0" y="6108700"/>
            <a:ext cx="9144000" cy="446088"/>
          </a:xfrm>
          <a:prstGeom prst="rect">
            <a:avLst/>
          </a:prstGeom>
          <a:solidFill>
            <a:schemeClr val="bg1"/>
          </a:solidFill>
          <a:ln w="38100">
            <a:solidFill>
              <a:srgbClr val="FF6600"/>
            </a:solidFill>
            <a:miter lim="800000"/>
            <a:headEnd/>
            <a:tailEnd/>
          </a:ln>
        </p:spPr>
        <p:txBody>
          <a:bodyPr lIns="92075" tIns="46038" rIns="92075" bIns="46038"/>
          <a:lstStyle>
            <a:lvl1pPr marL="342900" indent="-342900">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a:spcBef>
                <a:spcPct val="20000"/>
              </a:spcBef>
              <a:buClr>
                <a:schemeClr val="tx2"/>
              </a:buClr>
            </a:pPr>
            <a:r>
              <a:rPr lang="en-US" altLang="en-US" sz="2000" i="0">
                <a:latin typeface="Calibri" panose="020F0502020204030204" pitchFamily="34" charset="0"/>
              </a:rPr>
              <a:t>Unilateral target: -20% in 2020 compared to 1990</a:t>
            </a:r>
          </a:p>
        </p:txBody>
      </p:sp>
      <p:sp>
        <p:nvSpPr>
          <p:cNvPr id="26628" name="Rectangle 2">
            <a:extLst>
              <a:ext uri="{FF2B5EF4-FFF2-40B4-BE49-F238E27FC236}">
                <a16:creationId xmlns:a16="http://schemas.microsoft.com/office/drawing/2014/main" id="{1789C3B8-4BF5-42D5-9ED1-BD9B47745953}"/>
              </a:ext>
            </a:extLst>
          </p:cNvPr>
          <p:cNvSpPr>
            <a:spLocks noGrp="1" noChangeArrowheads="1"/>
          </p:cNvSpPr>
          <p:nvPr>
            <p:ph type="title"/>
          </p:nvPr>
        </p:nvSpPr>
        <p:spPr>
          <a:xfrm>
            <a:off x="1658938" y="0"/>
            <a:ext cx="6985000" cy="925513"/>
          </a:xfrm>
        </p:spPr>
        <p:txBody>
          <a:bodyPr/>
          <a:lstStyle/>
          <a:p>
            <a:r>
              <a:rPr lang="en-US" altLang="en-US"/>
              <a:t>GHG-Emissions in the EU-27 </a:t>
            </a:r>
            <a:r>
              <a:rPr lang="en-US" altLang="en-US" sz="1800"/>
              <a:t> [Source EEA 2009]</a:t>
            </a:r>
          </a:p>
        </p:txBody>
      </p:sp>
      <p:sp>
        <p:nvSpPr>
          <p:cNvPr id="26629" name="Text Box 6">
            <a:extLst>
              <a:ext uri="{FF2B5EF4-FFF2-40B4-BE49-F238E27FC236}">
                <a16:creationId xmlns:a16="http://schemas.microsoft.com/office/drawing/2014/main" id="{073256F9-002A-4D02-AC31-579B9C586474}"/>
              </a:ext>
            </a:extLst>
          </p:cNvPr>
          <p:cNvSpPr txBox="1">
            <a:spLocks noChangeArrowheads="1"/>
          </p:cNvSpPr>
          <p:nvPr/>
        </p:nvSpPr>
        <p:spPr bwMode="auto">
          <a:xfrm>
            <a:off x="104775" y="6589713"/>
            <a:ext cx="32845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26630" name="Text Box 7">
            <a:extLst>
              <a:ext uri="{FF2B5EF4-FFF2-40B4-BE49-F238E27FC236}">
                <a16:creationId xmlns:a16="http://schemas.microsoft.com/office/drawing/2014/main" id="{D5B7CDA3-17DA-46D1-988F-83EC837861C6}"/>
              </a:ext>
            </a:extLst>
          </p:cNvPr>
          <p:cNvSpPr txBox="1">
            <a:spLocks noChangeArrowheads="1"/>
          </p:cNvSpPr>
          <p:nvPr/>
        </p:nvSpPr>
        <p:spPr bwMode="auto">
          <a:xfrm>
            <a:off x="0" y="6575425"/>
            <a:ext cx="3997325" cy="2746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r>
              <a:rPr lang="en-US" altLang="en-US" sz="1200"/>
              <a:t>Source: European Environment Agency EEA 2009</a:t>
            </a:r>
          </a:p>
        </p:txBody>
      </p:sp>
      <p:sp>
        <p:nvSpPr>
          <p:cNvPr id="26631" name="Freeform 8">
            <a:extLst>
              <a:ext uri="{FF2B5EF4-FFF2-40B4-BE49-F238E27FC236}">
                <a16:creationId xmlns:a16="http://schemas.microsoft.com/office/drawing/2014/main" id="{1AEBB9D9-D778-4A99-BE4A-2C173ED321B9}"/>
              </a:ext>
            </a:extLst>
          </p:cNvPr>
          <p:cNvSpPr>
            <a:spLocks/>
          </p:cNvSpPr>
          <p:nvPr/>
        </p:nvSpPr>
        <p:spPr bwMode="auto">
          <a:xfrm>
            <a:off x="3286125" y="2860675"/>
            <a:ext cx="5181600" cy="3235325"/>
          </a:xfrm>
          <a:custGeom>
            <a:avLst/>
            <a:gdLst>
              <a:gd name="T0" fmla="*/ 0 w 3264"/>
              <a:gd name="T1" fmla="*/ 2147483647 h 2038"/>
              <a:gd name="T2" fmla="*/ 2147483647 w 3264"/>
              <a:gd name="T3" fmla="*/ 2147483647 h 2038"/>
              <a:gd name="T4" fmla="*/ 2147483647 w 3264"/>
              <a:gd name="T5" fmla="*/ 0 h 2038"/>
              <a:gd name="T6" fmla="*/ 0 60000 65536"/>
              <a:gd name="T7" fmla="*/ 0 60000 65536"/>
              <a:gd name="T8" fmla="*/ 0 60000 65536"/>
              <a:gd name="T9" fmla="*/ 0 w 3264"/>
              <a:gd name="T10" fmla="*/ 0 h 2038"/>
              <a:gd name="T11" fmla="*/ 3264 w 3264"/>
              <a:gd name="T12" fmla="*/ 2038 h 2038"/>
            </a:gdLst>
            <a:ahLst/>
            <a:cxnLst>
              <a:cxn ang="T6">
                <a:pos x="T0" y="T1"/>
              </a:cxn>
              <a:cxn ang="T7">
                <a:pos x="T2" y="T3"/>
              </a:cxn>
              <a:cxn ang="T8">
                <a:pos x="T4" y="T5"/>
              </a:cxn>
            </a:cxnLst>
            <a:rect l="T9" t="T10" r="T11" b="T12"/>
            <a:pathLst>
              <a:path w="3264" h="2038">
                <a:moveTo>
                  <a:pt x="0" y="2038"/>
                </a:moveTo>
                <a:cubicBezTo>
                  <a:pt x="238" y="1864"/>
                  <a:pt x="884" y="1335"/>
                  <a:pt x="1428" y="995"/>
                </a:cubicBezTo>
                <a:cubicBezTo>
                  <a:pt x="1972" y="655"/>
                  <a:pt x="2882" y="207"/>
                  <a:pt x="3264" y="0"/>
                </a:cubicBezTo>
              </a:path>
            </a:pathLst>
          </a:custGeom>
          <a:noFill/>
          <a:ln w="38100" cap="flat" cmpd="sng">
            <a:solidFill>
              <a:srgbClr val="FF6600"/>
            </a:solidFill>
            <a:prstDash val="solid"/>
            <a:round/>
            <a:headEnd type="none" w="sm" len="sm"/>
            <a:tailEnd type="triangle" w="med" len="lg"/>
          </a:ln>
          <a:extLst>
            <a:ext uri="{909E8E84-426E-40DD-AFC4-6F175D3DCCD1}">
              <a14:hiddenFill xmlns:a14="http://schemas.microsoft.com/office/drawing/2010/main">
                <a:solidFill>
                  <a:srgbClr val="FFFFFF"/>
                </a:solidFill>
              </a14:hiddenFill>
            </a:ext>
          </a:extLst>
        </p:spPr>
        <p:txBody>
          <a:bodyPr/>
          <a:lstStyle/>
          <a:p>
            <a:endParaRPr lang="de-DE"/>
          </a:p>
        </p:txBody>
      </p:sp>
    </p:spTree>
    <p:extLst>
      <p:ext uri="{BB962C8B-B14F-4D97-AF65-F5344CB8AC3E}">
        <p14:creationId xmlns:p14="http://schemas.microsoft.com/office/powerpoint/2010/main" val="3258967078"/>
      </p:ext>
    </p:extLst>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endParaRPr lang="de-DE" dirty="0"/>
          </a:p>
          <a:p>
            <a:pPr marL="285750" indent="-285750">
              <a:buFont typeface="Arial" panose="020B0604020202020204" pitchFamily="34" charset="0"/>
              <a:buChar char="•"/>
            </a:pPr>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4</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Definitions</a:t>
            </a:r>
          </a:p>
        </p:txBody>
      </p:sp>
      <p:pic>
        <p:nvPicPr>
          <p:cNvPr id="4" name="Grafik 3" descr="Ein Bild, das Zeichnung enthält.&#10;&#10;Automatisch generierte Beschreibung">
            <a:extLst>
              <a:ext uri="{FF2B5EF4-FFF2-40B4-BE49-F238E27FC236}">
                <a16:creationId xmlns:a16="http://schemas.microsoft.com/office/drawing/2014/main" id="{820C12D3-1562-46C2-A8DB-644ACFCE43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6918" y="1902772"/>
            <a:ext cx="5200650" cy="3400425"/>
          </a:xfrm>
          <a:prstGeom prst="rect">
            <a:avLst/>
          </a:prstGeom>
        </p:spPr>
      </p:pic>
    </p:spTree>
    <p:extLst>
      <p:ext uri="{BB962C8B-B14F-4D97-AF65-F5344CB8AC3E}">
        <p14:creationId xmlns:p14="http://schemas.microsoft.com/office/powerpoint/2010/main" val="5966386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a:extLst>
              <a:ext uri="{FF2B5EF4-FFF2-40B4-BE49-F238E27FC236}">
                <a16:creationId xmlns:a16="http://schemas.microsoft.com/office/drawing/2014/main" id="{7BFFB391-09B2-4727-8E1E-090EF166B3BE}"/>
              </a:ext>
            </a:extLst>
          </p:cNvPr>
          <p:cNvSpPr>
            <a:spLocks noGrp="1" noChangeArrowheads="1"/>
          </p:cNvSpPr>
          <p:nvPr>
            <p:ph type="title"/>
          </p:nvPr>
        </p:nvSpPr>
        <p:spPr>
          <a:xfrm>
            <a:off x="885528" y="560171"/>
            <a:ext cx="6985000" cy="1103313"/>
          </a:xfrm>
        </p:spPr>
        <p:txBody>
          <a:bodyPr/>
          <a:lstStyle/>
          <a:p>
            <a:r>
              <a:rPr lang="en-US" altLang="en-US" dirty="0"/>
              <a:t>EU-27 Composition of GHG Emissions 2007</a:t>
            </a:r>
            <a:br>
              <a:rPr lang="en-US" altLang="en-US" sz="1800" dirty="0"/>
            </a:br>
            <a:r>
              <a:rPr lang="en-US" altLang="en-US" sz="1800" dirty="0"/>
              <a:t>[Source EEA 2009]</a:t>
            </a:r>
          </a:p>
        </p:txBody>
      </p:sp>
      <p:pic>
        <p:nvPicPr>
          <p:cNvPr id="27651" name="Picture 4">
            <a:extLst>
              <a:ext uri="{FF2B5EF4-FFF2-40B4-BE49-F238E27FC236}">
                <a16:creationId xmlns:a16="http://schemas.microsoft.com/office/drawing/2014/main" id="{F1E37FB4-0B68-45C3-B3F8-12DEDACE8677}"/>
              </a:ext>
            </a:extLst>
          </p:cNvPr>
          <p:cNvPicPr>
            <a:picLocks noGrp="1" noChangeAspect="1" noChangeArrowheads="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865707" y="1295166"/>
            <a:ext cx="7100888" cy="5213350"/>
          </a:xfrm>
          <a:noFill/>
        </p:spPr>
      </p:pic>
      <p:sp>
        <p:nvSpPr>
          <p:cNvPr id="27652" name="Text Box 7">
            <a:extLst>
              <a:ext uri="{FF2B5EF4-FFF2-40B4-BE49-F238E27FC236}">
                <a16:creationId xmlns:a16="http://schemas.microsoft.com/office/drawing/2014/main" id="{1175DBBD-7D85-4C2E-A610-4BADCCE98BAF}"/>
              </a:ext>
            </a:extLst>
          </p:cNvPr>
          <p:cNvSpPr txBox="1">
            <a:spLocks noChangeArrowheads="1"/>
          </p:cNvSpPr>
          <p:nvPr/>
        </p:nvSpPr>
        <p:spPr bwMode="auto">
          <a:xfrm>
            <a:off x="581819" y="5829300"/>
            <a:ext cx="32115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r>
              <a:rPr lang="en-US" altLang="en-US" sz="2000" i="0" dirty="0">
                <a:latin typeface="Calibri" panose="020F0502020204030204" pitchFamily="34" charset="0"/>
              </a:rPr>
              <a:t>(*) 24 % with intl. aviation </a:t>
            </a:r>
            <a:br>
              <a:rPr lang="en-US" altLang="en-US" sz="2000" i="0" dirty="0">
                <a:latin typeface="Calibri" panose="020F0502020204030204" pitchFamily="34" charset="0"/>
              </a:rPr>
            </a:br>
            <a:r>
              <a:rPr lang="en-US" altLang="en-US" sz="2000" i="0" dirty="0">
                <a:latin typeface="Calibri" panose="020F0502020204030204" pitchFamily="34" charset="0"/>
              </a:rPr>
              <a:t>and intl. maritime navigation</a:t>
            </a:r>
          </a:p>
        </p:txBody>
      </p:sp>
      <p:sp>
        <p:nvSpPr>
          <p:cNvPr id="27653" name="Ellipse 4">
            <a:extLst>
              <a:ext uri="{FF2B5EF4-FFF2-40B4-BE49-F238E27FC236}">
                <a16:creationId xmlns:a16="http://schemas.microsoft.com/office/drawing/2014/main" id="{5AFB3DF2-37E8-417A-9FE3-B8913E1A7C8A}"/>
              </a:ext>
            </a:extLst>
          </p:cNvPr>
          <p:cNvSpPr>
            <a:spLocks noChangeArrowheads="1"/>
          </p:cNvSpPr>
          <p:nvPr/>
        </p:nvSpPr>
        <p:spPr bwMode="auto">
          <a:xfrm>
            <a:off x="3059832" y="2781516"/>
            <a:ext cx="3527425" cy="3516313"/>
          </a:xfrm>
          <a:prstGeom prst="ellipse">
            <a:avLst/>
          </a:prstGeom>
          <a:noFill/>
          <a:ln w="9525"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de-DE" altLang="en-US"/>
          </a:p>
        </p:txBody>
      </p:sp>
    </p:spTree>
    <p:extLst>
      <p:ext uri="{BB962C8B-B14F-4D97-AF65-F5344CB8AC3E}">
        <p14:creationId xmlns:p14="http://schemas.microsoft.com/office/powerpoint/2010/main" val="2696310910"/>
      </p:ext>
    </p:extLst>
  </p:cSld>
  <p:clrMapOvr>
    <a:masterClrMapping/>
  </p:clrMapOvr>
  <p:transition>
    <p:rand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7D937CD4-F36C-422B-BF7B-019A9E8E4301}"/>
              </a:ext>
            </a:extLst>
          </p:cNvPr>
          <p:cNvSpPr>
            <a:spLocks noGrp="1" noChangeArrowheads="1"/>
          </p:cNvSpPr>
          <p:nvPr>
            <p:ph type="title" idx="4294967295"/>
          </p:nvPr>
        </p:nvSpPr>
        <p:spPr>
          <a:xfrm>
            <a:off x="1984375" y="381000"/>
            <a:ext cx="6473825" cy="889000"/>
          </a:xfrm>
        </p:spPr>
        <p:txBody>
          <a:bodyPr/>
          <a:lstStyle/>
          <a:p>
            <a:r>
              <a:rPr lang="en-US" altLang="en-US"/>
              <a:t>EU Emission Trading System (ETS)</a:t>
            </a:r>
          </a:p>
        </p:txBody>
      </p:sp>
      <p:sp>
        <p:nvSpPr>
          <p:cNvPr id="28675" name="Rectangle 3">
            <a:extLst>
              <a:ext uri="{FF2B5EF4-FFF2-40B4-BE49-F238E27FC236}">
                <a16:creationId xmlns:a16="http://schemas.microsoft.com/office/drawing/2014/main" id="{969B48AA-D15E-4F74-8F75-556D787A4A9D}"/>
              </a:ext>
            </a:extLst>
          </p:cNvPr>
          <p:cNvSpPr>
            <a:spLocks noGrp="1" noChangeArrowheads="1"/>
          </p:cNvSpPr>
          <p:nvPr>
            <p:ph type="body" idx="4294967295"/>
          </p:nvPr>
        </p:nvSpPr>
        <p:spPr>
          <a:xfrm>
            <a:off x="2024063" y="1508125"/>
            <a:ext cx="6719887" cy="4881563"/>
          </a:xfrm>
        </p:spPr>
        <p:txBody>
          <a:bodyPr/>
          <a:lstStyle/>
          <a:p>
            <a:pPr>
              <a:spcBef>
                <a:spcPts val="1800"/>
              </a:spcBef>
            </a:pPr>
            <a:r>
              <a:rPr lang="en-US" altLang="en-US" sz="2000" dirty="0">
                <a:latin typeface="Calibri" panose="020F0502020204030204" pitchFamily="34" charset="0"/>
              </a:rPr>
              <a:t>For tax issues all EU member states must agree,</a:t>
            </a:r>
            <a:br>
              <a:rPr lang="en-US" altLang="en-US" sz="2000" dirty="0">
                <a:latin typeface="Calibri" panose="020F0502020204030204" pitchFamily="34" charset="0"/>
              </a:rPr>
            </a:br>
            <a:r>
              <a:rPr lang="en-US" altLang="en-US" sz="2000" dirty="0">
                <a:latin typeface="Calibri" panose="020F0502020204030204" pitchFamily="34" charset="0"/>
              </a:rPr>
              <a:t>but majority vote is sufficient for ETS system</a:t>
            </a:r>
          </a:p>
          <a:p>
            <a:pPr>
              <a:spcBef>
                <a:spcPts val="1800"/>
              </a:spcBef>
            </a:pPr>
            <a:r>
              <a:rPr lang="en-US" altLang="en-US" sz="2000" dirty="0">
                <a:latin typeface="Calibri" panose="020F0502020204030204" pitchFamily="34" charset="0"/>
              </a:rPr>
              <a:t>Mandatory “CO</a:t>
            </a:r>
            <a:r>
              <a:rPr lang="en-US" altLang="en-US" sz="2000" baseline="-25000" dirty="0">
                <a:latin typeface="Calibri" panose="020F0502020204030204" pitchFamily="34" charset="0"/>
              </a:rPr>
              <a:t>2</a:t>
            </a:r>
            <a:r>
              <a:rPr lang="en-US" altLang="en-US" sz="2000" dirty="0">
                <a:latin typeface="Calibri" panose="020F0502020204030204" pitchFamily="34" charset="0"/>
              </a:rPr>
              <a:t> Cap and Trade” system for</a:t>
            </a:r>
          </a:p>
          <a:p>
            <a:pPr lvl="1">
              <a:spcBef>
                <a:spcPts val="600"/>
              </a:spcBef>
            </a:pPr>
            <a:r>
              <a:rPr lang="en-US" altLang="en-US" sz="2000" dirty="0">
                <a:latin typeface="Calibri" panose="020F0502020204030204" pitchFamily="34" charset="0"/>
              </a:rPr>
              <a:t>Installations of power, refinery, steel, glass, cement industries (2071 </a:t>
            </a:r>
            <a:r>
              <a:rPr lang="en-US" altLang="en-US" sz="2000" dirty="0" err="1">
                <a:latin typeface="Calibri" panose="020F0502020204030204" pitchFamily="34" charset="0"/>
              </a:rPr>
              <a:t>mio</a:t>
            </a:r>
            <a:r>
              <a:rPr lang="en-US" altLang="en-US" sz="2000" dirty="0">
                <a:latin typeface="Calibri" panose="020F0502020204030204" pitchFamily="34" charset="0"/>
              </a:rPr>
              <a:t> t CO</a:t>
            </a:r>
            <a:r>
              <a:rPr lang="en-US" altLang="en-US" sz="2000" baseline="-25000" dirty="0">
                <a:latin typeface="Calibri" panose="020F0502020204030204" pitchFamily="34" charset="0"/>
              </a:rPr>
              <a:t>2</a:t>
            </a:r>
            <a:r>
              <a:rPr lang="en-US" altLang="en-US" sz="2000" dirty="0">
                <a:latin typeface="Calibri" panose="020F0502020204030204" pitchFamily="34" charset="0"/>
              </a:rPr>
              <a:t> verified emissions in 2005)</a:t>
            </a:r>
          </a:p>
          <a:p>
            <a:pPr lvl="1">
              <a:spcBef>
                <a:spcPts val="600"/>
              </a:spcBef>
            </a:pPr>
            <a:r>
              <a:rPr lang="en-US" altLang="en-US" sz="2000" dirty="0">
                <a:latin typeface="Calibri" panose="020F0502020204030204" pitchFamily="34" charset="0"/>
              </a:rPr>
              <a:t>airline business (after 2011)</a:t>
            </a:r>
          </a:p>
          <a:p>
            <a:pPr>
              <a:spcBef>
                <a:spcPts val="1800"/>
              </a:spcBef>
            </a:pPr>
            <a:r>
              <a:rPr lang="en-US" altLang="en-US" sz="2000" dirty="0">
                <a:latin typeface="Calibri" panose="020F0502020204030204" pitchFamily="34" charset="0"/>
              </a:rPr>
              <a:t>EU wide annual cap of tradable CO</a:t>
            </a:r>
            <a:r>
              <a:rPr lang="en-US" altLang="en-US" sz="2000" baseline="-25000" dirty="0">
                <a:latin typeface="Calibri" panose="020F0502020204030204" pitchFamily="34" charset="0"/>
              </a:rPr>
              <a:t>2</a:t>
            </a:r>
            <a:r>
              <a:rPr lang="en-US" altLang="en-US" sz="2000" dirty="0">
                <a:latin typeface="Calibri" panose="020F0502020204030204" pitchFamily="34" charset="0"/>
              </a:rPr>
              <a:t> Allowances (EUA)</a:t>
            </a:r>
          </a:p>
          <a:p>
            <a:pPr>
              <a:spcBef>
                <a:spcPts val="1800"/>
              </a:spcBef>
            </a:pPr>
            <a:r>
              <a:rPr lang="en-US" altLang="en-US" sz="2000" dirty="0">
                <a:latin typeface="Calibri" panose="020F0502020204030204" pitchFamily="34" charset="0"/>
              </a:rPr>
              <a:t>Almost free allocation of emission rights in the first two </a:t>
            </a:r>
            <a:br>
              <a:rPr lang="en-US" altLang="en-US" sz="2000" dirty="0">
                <a:latin typeface="Calibri" panose="020F0502020204030204" pitchFamily="34" charset="0"/>
              </a:rPr>
            </a:br>
            <a:r>
              <a:rPr lang="en-US" altLang="en-US" sz="2000" dirty="0">
                <a:latin typeface="Calibri" panose="020F0502020204030204" pitchFamily="34" charset="0"/>
              </a:rPr>
              <a:t>trading periods 2005/7 and 2008/12 </a:t>
            </a:r>
            <a:r>
              <a:rPr lang="en-US" altLang="en-US" sz="2000" dirty="0">
                <a:latin typeface="Calibri" panose="020F0502020204030204" pitchFamily="34" charset="0"/>
                <a:sym typeface="Wingdings" panose="05000000000000000000" pitchFamily="2" charset="2"/>
              </a:rPr>
              <a:t> Windfall profits</a:t>
            </a:r>
          </a:p>
          <a:p>
            <a:pPr>
              <a:spcBef>
                <a:spcPts val="1800"/>
              </a:spcBef>
            </a:pPr>
            <a:r>
              <a:rPr lang="en-US" altLang="en-US" sz="2000" dirty="0">
                <a:latin typeface="Calibri" panose="020F0502020204030204" pitchFamily="34" charset="0"/>
              </a:rPr>
              <a:t>System is intended to become the prototype for a global </a:t>
            </a:r>
            <a:br>
              <a:rPr lang="en-US" altLang="en-US" sz="2000" dirty="0">
                <a:latin typeface="Calibri" panose="020F0502020204030204" pitchFamily="34" charset="0"/>
              </a:rPr>
            </a:br>
            <a:r>
              <a:rPr lang="en-US" altLang="en-US" sz="2000" dirty="0">
                <a:latin typeface="Calibri" panose="020F0502020204030204" pitchFamily="34" charset="0"/>
              </a:rPr>
              <a:t>“cap and trade” system</a:t>
            </a:r>
          </a:p>
        </p:txBody>
      </p:sp>
    </p:spTree>
    <p:extLst>
      <p:ext uri="{BB962C8B-B14F-4D97-AF65-F5344CB8AC3E}">
        <p14:creationId xmlns:p14="http://schemas.microsoft.com/office/powerpoint/2010/main" val="5369780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a:buAutoNum type="alphaLcParenR"/>
            </a:pPr>
            <a:r>
              <a:rPr lang="de-DE" dirty="0" err="1"/>
              <a:t>Explain</a:t>
            </a:r>
            <a:r>
              <a:rPr lang="de-DE" dirty="0"/>
              <a:t> </a:t>
            </a:r>
            <a:r>
              <a:rPr lang="de-DE" dirty="0" err="1"/>
              <a:t>the</a:t>
            </a:r>
            <a:r>
              <a:rPr lang="de-DE" dirty="0"/>
              <a:t> </a:t>
            </a:r>
            <a:r>
              <a:rPr lang="de-DE" dirty="0" err="1"/>
              <a:t>term</a:t>
            </a:r>
            <a:r>
              <a:rPr lang="de-DE" dirty="0"/>
              <a:t> </a:t>
            </a:r>
            <a:r>
              <a:rPr lang="de-DE" dirty="0" err="1"/>
              <a:t>externality</a:t>
            </a:r>
            <a:r>
              <a:rPr lang="de-DE" dirty="0"/>
              <a:t> in </a:t>
            </a:r>
            <a:r>
              <a:rPr lang="de-DE" dirty="0" err="1"/>
              <a:t>the</a:t>
            </a:r>
            <a:r>
              <a:rPr lang="de-DE" dirty="0"/>
              <a:t> </a:t>
            </a:r>
            <a:r>
              <a:rPr lang="de-DE" dirty="0" err="1"/>
              <a:t>context</a:t>
            </a:r>
            <a:r>
              <a:rPr lang="de-DE" dirty="0"/>
              <a:t> </a:t>
            </a:r>
            <a:r>
              <a:rPr lang="de-DE" dirty="0" err="1"/>
              <a:t>of</a:t>
            </a:r>
            <a:r>
              <a:rPr lang="de-DE" dirty="0"/>
              <a:t> GHG </a:t>
            </a:r>
            <a:r>
              <a:rPr lang="de-DE" dirty="0" err="1"/>
              <a:t>emissions</a:t>
            </a:r>
            <a:r>
              <a:rPr lang="de-DE" dirty="0"/>
              <a:t>.</a:t>
            </a:r>
          </a:p>
          <a:p>
            <a:pPr>
              <a:buAutoNum type="alphaLcParenR"/>
            </a:pPr>
            <a:endParaRPr lang="de-DE" dirty="0"/>
          </a:p>
          <a:p>
            <a:pPr>
              <a:buAutoNum type="alphaLcParenR"/>
            </a:pPr>
            <a:endParaRPr lang="de-DE" dirty="0"/>
          </a:p>
          <a:p>
            <a:pPr>
              <a:buAutoNum type="alphaLcParenR"/>
            </a:pPr>
            <a:r>
              <a:rPr lang="de-DE" dirty="0" err="1"/>
              <a:t>Why</a:t>
            </a:r>
            <a:r>
              <a:rPr lang="de-DE" dirty="0"/>
              <a:t> </a:t>
            </a:r>
            <a:r>
              <a:rPr lang="de-DE" dirty="0" err="1"/>
              <a:t>does</a:t>
            </a:r>
            <a:r>
              <a:rPr lang="de-DE" dirty="0"/>
              <a:t> </a:t>
            </a:r>
            <a:r>
              <a:rPr lang="de-DE" dirty="0" err="1"/>
              <a:t>the</a:t>
            </a:r>
            <a:r>
              <a:rPr lang="de-DE" dirty="0"/>
              <a:t> </a:t>
            </a:r>
            <a:r>
              <a:rPr lang="de-DE" dirty="0" err="1"/>
              <a:t>externatily</a:t>
            </a:r>
            <a:r>
              <a:rPr lang="de-DE" dirty="0"/>
              <a:t> </a:t>
            </a:r>
            <a:r>
              <a:rPr lang="de-DE" dirty="0" err="1"/>
              <a:t>of</a:t>
            </a:r>
            <a:r>
              <a:rPr lang="de-DE" dirty="0"/>
              <a:t> GHG </a:t>
            </a:r>
            <a:r>
              <a:rPr lang="de-DE" dirty="0" err="1"/>
              <a:t>emissions</a:t>
            </a:r>
            <a:r>
              <a:rPr lang="de-DE" dirty="0"/>
              <a:t> </a:t>
            </a:r>
            <a:r>
              <a:rPr lang="de-DE" dirty="0" err="1"/>
              <a:t>lead</a:t>
            </a:r>
            <a:r>
              <a:rPr lang="de-DE" dirty="0"/>
              <a:t> </a:t>
            </a:r>
            <a:r>
              <a:rPr lang="de-DE" dirty="0" err="1"/>
              <a:t>to</a:t>
            </a:r>
            <a:r>
              <a:rPr lang="de-DE" dirty="0"/>
              <a:t> </a:t>
            </a:r>
            <a:r>
              <a:rPr lang="de-DE" dirty="0" err="1"/>
              <a:t>insufficient</a:t>
            </a:r>
            <a:r>
              <a:rPr lang="de-DE" dirty="0"/>
              <a:t> </a:t>
            </a:r>
            <a:r>
              <a:rPr lang="de-DE" dirty="0" err="1"/>
              <a:t>energy</a:t>
            </a:r>
            <a:r>
              <a:rPr lang="de-DE" dirty="0"/>
              <a:t> </a:t>
            </a:r>
            <a:r>
              <a:rPr lang="de-DE" dirty="0" err="1"/>
              <a:t>markets</a:t>
            </a:r>
            <a:r>
              <a:rPr lang="de-DE" dirty="0"/>
              <a:t>?</a:t>
            </a:r>
          </a:p>
          <a:p>
            <a:pPr>
              <a:buAutoNum type="alphaLcParenR"/>
            </a:pPr>
            <a:endParaRPr lang="de-DE" dirty="0"/>
          </a:p>
          <a:p>
            <a:pPr>
              <a:buAutoNum type="alphaLcParenR"/>
            </a:pPr>
            <a:endParaRPr lang="de-DE" dirty="0"/>
          </a:p>
          <a:p>
            <a:pPr>
              <a:buAutoNum type="alphaLcParenR"/>
            </a:pPr>
            <a:r>
              <a:rPr lang="de-DE" dirty="0" err="1"/>
              <a:t>Which</a:t>
            </a:r>
            <a:r>
              <a:rPr lang="de-DE" dirty="0"/>
              <a:t> </a:t>
            </a:r>
            <a:r>
              <a:rPr lang="de-DE" dirty="0" err="1"/>
              <a:t>policy</a:t>
            </a:r>
            <a:r>
              <a:rPr lang="de-DE" dirty="0"/>
              <a:t> </a:t>
            </a:r>
            <a:r>
              <a:rPr lang="de-DE" dirty="0" err="1"/>
              <a:t>instruments</a:t>
            </a:r>
            <a:r>
              <a:rPr lang="de-DE" dirty="0"/>
              <a:t> </a:t>
            </a:r>
            <a:r>
              <a:rPr lang="de-DE" dirty="0" err="1"/>
              <a:t>can</a:t>
            </a:r>
            <a:r>
              <a:rPr lang="de-DE" dirty="0"/>
              <a:t> </a:t>
            </a:r>
            <a:r>
              <a:rPr lang="de-DE" dirty="0" err="1"/>
              <a:t>correct</a:t>
            </a:r>
            <a:r>
              <a:rPr lang="de-DE" dirty="0"/>
              <a:t> </a:t>
            </a:r>
            <a:r>
              <a:rPr lang="de-DE" dirty="0" err="1"/>
              <a:t>this</a:t>
            </a:r>
            <a:r>
              <a:rPr lang="de-DE" dirty="0"/>
              <a:t> </a:t>
            </a:r>
            <a:r>
              <a:rPr lang="de-DE" dirty="0" err="1"/>
              <a:t>market</a:t>
            </a:r>
            <a:r>
              <a:rPr lang="de-DE" dirty="0"/>
              <a:t> </a:t>
            </a:r>
            <a:r>
              <a:rPr lang="de-DE" dirty="0" err="1"/>
              <a:t>failure</a:t>
            </a:r>
            <a:r>
              <a:rPr lang="de-DE" dirty="0"/>
              <a:t> in </a:t>
            </a:r>
            <a:r>
              <a:rPr lang="de-DE" dirty="0" err="1"/>
              <a:t>energy</a:t>
            </a:r>
            <a:r>
              <a:rPr lang="de-DE" dirty="0"/>
              <a:t> </a:t>
            </a:r>
            <a:r>
              <a:rPr lang="de-DE" dirty="0" err="1"/>
              <a:t>markets</a:t>
            </a:r>
            <a:r>
              <a:rPr lang="de-DE" dirty="0"/>
              <a:t>?</a:t>
            </a:r>
          </a:p>
          <a:p>
            <a:pPr marL="285750" indent="-285750">
              <a:buFont typeface="Arial" panose="020B0604020202020204" pitchFamily="34" charset="0"/>
              <a:buChar char="•"/>
            </a:pPr>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42</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Task 1) External costs and </a:t>
            </a:r>
            <a:r>
              <a:rPr lang="en-US" dirty="0" err="1"/>
              <a:t>internalisation</a:t>
            </a:r>
            <a:endParaRPr lang="en-US" dirty="0"/>
          </a:p>
        </p:txBody>
      </p:sp>
    </p:spTree>
    <p:extLst>
      <p:ext uri="{BB962C8B-B14F-4D97-AF65-F5344CB8AC3E}">
        <p14:creationId xmlns:p14="http://schemas.microsoft.com/office/powerpoint/2010/main" val="24217990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
            <a:extLst>
              <a:ext uri="{FF2B5EF4-FFF2-40B4-BE49-F238E27FC236}">
                <a16:creationId xmlns:a16="http://schemas.microsoft.com/office/drawing/2014/main" id="{AFE978EC-BC96-449C-B521-6C5B5F43DD4C}"/>
              </a:ext>
            </a:extLst>
          </p:cNvPr>
          <p:cNvSpPr>
            <a:spLocks noGrp="1" noChangeArrowheads="1"/>
          </p:cNvSpPr>
          <p:nvPr>
            <p:ph type="title" idx="4294967295"/>
          </p:nvPr>
        </p:nvSpPr>
        <p:spPr>
          <a:xfrm>
            <a:off x="1682750" y="381000"/>
            <a:ext cx="6994525" cy="960438"/>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DE" altLang="en-US"/>
              <a:t>Optimal Emmision Levels</a:t>
            </a:r>
          </a:p>
        </p:txBody>
      </p:sp>
      <p:sp>
        <p:nvSpPr>
          <p:cNvPr id="1028" name="Line 2">
            <a:extLst>
              <a:ext uri="{FF2B5EF4-FFF2-40B4-BE49-F238E27FC236}">
                <a16:creationId xmlns:a16="http://schemas.microsoft.com/office/drawing/2014/main" id="{7172916F-21B8-47E2-94C0-654F4394A135}"/>
              </a:ext>
            </a:extLst>
          </p:cNvPr>
          <p:cNvSpPr>
            <a:spLocks noChangeShapeType="1"/>
          </p:cNvSpPr>
          <p:nvPr/>
        </p:nvSpPr>
        <p:spPr bwMode="auto">
          <a:xfrm>
            <a:off x="1657350" y="5978525"/>
            <a:ext cx="6775450" cy="3175"/>
          </a:xfrm>
          <a:prstGeom prst="line">
            <a:avLst/>
          </a:prstGeom>
          <a:noFill/>
          <a:ln w="255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1029" name="Line 3">
            <a:extLst>
              <a:ext uri="{FF2B5EF4-FFF2-40B4-BE49-F238E27FC236}">
                <a16:creationId xmlns:a16="http://schemas.microsoft.com/office/drawing/2014/main" id="{E029ED64-83C2-4D13-9E18-642387D7EF4C}"/>
              </a:ext>
            </a:extLst>
          </p:cNvPr>
          <p:cNvSpPr>
            <a:spLocks noChangeShapeType="1"/>
          </p:cNvSpPr>
          <p:nvPr/>
        </p:nvSpPr>
        <p:spPr bwMode="auto">
          <a:xfrm flipV="1">
            <a:off x="1662113" y="1625600"/>
            <a:ext cx="1587" cy="4335463"/>
          </a:xfrm>
          <a:prstGeom prst="line">
            <a:avLst/>
          </a:prstGeom>
          <a:noFill/>
          <a:ln w="255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3" name="Freeform 4">
            <a:extLst>
              <a:ext uri="{FF2B5EF4-FFF2-40B4-BE49-F238E27FC236}">
                <a16:creationId xmlns:a16="http://schemas.microsoft.com/office/drawing/2014/main" id="{C22AD3F8-5D6C-423C-A90A-0AFA6DD60890}"/>
              </a:ext>
            </a:extLst>
          </p:cNvPr>
          <p:cNvSpPr>
            <a:spLocks noChangeArrowheads="1"/>
          </p:cNvSpPr>
          <p:nvPr/>
        </p:nvSpPr>
        <p:spPr bwMode="auto">
          <a:xfrm>
            <a:off x="1666875" y="1684338"/>
            <a:ext cx="5200650" cy="4279900"/>
          </a:xfrm>
          <a:custGeom>
            <a:avLst/>
            <a:gdLst>
              <a:gd name="T0" fmla="*/ 0 w 2226"/>
              <a:gd name="T1" fmla="*/ 2147483647 h 1465"/>
              <a:gd name="T2" fmla="*/ 2147483647 w 2226"/>
              <a:gd name="T3" fmla="*/ 2147483647 h 1465"/>
              <a:gd name="T4" fmla="*/ 2147483647 w 2226"/>
              <a:gd name="T5" fmla="*/ 2147483647 h 1465"/>
              <a:gd name="T6" fmla="*/ 2147483647 w 2226"/>
              <a:gd name="T7" fmla="*/ 2147483647 h 1465"/>
              <a:gd name="T8" fmla="*/ 2147483647 w 2226"/>
              <a:gd name="T9" fmla="*/ 0 h 1465"/>
              <a:gd name="T10" fmla="*/ 0 60000 65536"/>
              <a:gd name="T11" fmla="*/ 0 60000 65536"/>
              <a:gd name="T12" fmla="*/ 0 60000 65536"/>
              <a:gd name="T13" fmla="*/ 0 60000 65536"/>
              <a:gd name="T14" fmla="*/ 0 60000 65536"/>
              <a:gd name="T15" fmla="*/ 0 w 2226"/>
              <a:gd name="T16" fmla="*/ 0 h 1465"/>
              <a:gd name="T17" fmla="*/ 2226 w 2226"/>
              <a:gd name="T18" fmla="*/ 1465 h 1465"/>
            </a:gdLst>
            <a:ahLst/>
            <a:cxnLst>
              <a:cxn ang="T10">
                <a:pos x="T0" y="T1"/>
              </a:cxn>
              <a:cxn ang="T11">
                <a:pos x="T2" y="T3"/>
              </a:cxn>
              <a:cxn ang="T12">
                <a:pos x="T4" y="T5"/>
              </a:cxn>
              <a:cxn ang="T13">
                <a:pos x="T6" y="T7"/>
              </a:cxn>
              <a:cxn ang="T14">
                <a:pos x="T8" y="T9"/>
              </a:cxn>
            </a:cxnLst>
            <a:rect l="T15" t="T16" r="T17" b="T18"/>
            <a:pathLst>
              <a:path w="2226" h="1465">
                <a:moveTo>
                  <a:pt x="0" y="1465"/>
                </a:moveTo>
                <a:cubicBezTo>
                  <a:pt x="140" y="1435"/>
                  <a:pt x="587" y="1371"/>
                  <a:pt x="842" y="1288"/>
                </a:cubicBezTo>
                <a:cubicBezTo>
                  <a:pt x="1097" y="1205"/>
                  <a:pt x="1323" y="1117"/>
                  <a:pt x="1533" y="969"/>
                </a:cubicBezTo>
                <a:cubicBezTo>
                  <a:pt x="1730" y="835"/>
                  <a:pt x="1829" y="713"/>
                  <a:pt x="1944" y="552"/>
                </a:cubicBezTo>
                <a:cubicBezTo>
                  <a:pt x="2059" y="391"/>
                  <a:pt x="2167" y="115"/>
                  <a:pt x="2226" y="0"/>
                </a:cubicBezTo>
              </a:path>
            </a:pathLst>
          </a:custGeom>
          <a:noFill/>
          <a:ln w="2556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1031" name="Text Box 5">
            <a:extLst>
              <a:ext uri="{FF2B5EF4-FFF2-40B4-BE49-F238E27FC236}">
                <a16:creationId xmlns:a16="http://schemas.microsoft.com/office/drawing/2014/main" id="{B2089AE5-A891-4560-8FF7-B223EF650CCB}"/>
              </a:ext>
            </a:extLst>
          </p:cNvPr>
          <p:cNvSpPr txBox="1">
            <a:spLocks noChangeArrowheads="1"/>
          </p:cNvSpPr>
          <p:nvPr/>
        </p:nvSpPr>
        <p:spPr bwMode="auto">
          <a:xfrm>
            <a:off x="1671638" y="1692275"/>
            <a:ext cx="2332037"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9pPr>
          </a:lstStyle>
          <a:p>
            <a:pPr eaLnBrk="1" hangingPunct="1"/>
            <a:r>
              <a:rPr lang="de-DE" altLang="en-US" sz="1800" i="0">
                <a:solidFill>
                  <a:srgbClr val="000000"/>
                </a:solidFill>
                <a:latin typeface="Arial" panose="020B0604020202020204" pitchFamily="34" charset="0"/>
              </a:rPr>
              <a:t>Profit</a:t>
            </a:r>
            <a:r>
              <a:rPr lang="de-DE" altLang="en-US" sz="1800">
                <a:solidFill>
                  <a:srgbClr val="000000"/>
                </a:solidFill>
                <a:latin typeface="Arial" panose="020B0604020202020204" pitchFamily="34" charset="0"/>
              </a:rPr>
              <a:t> </a:t>
            </a:r>
            <a:r>
              <a:rPr lang="el-GR" altLang="en-US" sz="1800">
                <a:solidFill>
                  <a:srgbClr val="000000"/>
                </a:solidFill>
                <a:latin typeface="Arial" panose="020B0604020202020204" pitchFamily="34" charset="0"/>
              </a:rPr>
              <a:t>Π</a:t>
            </a:r>
          </a:p>
          <a:p>
            <a:pPr eaLnBrk="1" hangingPunct="1"/>
            <a:r>
              <a:rPr lang="de-DE" altLang="en-US" sz="1800" i="0">
                <a:solidFill>
                  <a:srgbClr val="000000"/>
                </a:solidFill>
                <a:latin typeface="Arial" panose="020B0604020202020204" pitchFamily="34" charset="0"/>
              </a:rPr>
              <a:t>External Costs</a:t>
            </a:r>
            <a:r>
              <a:rPr lang="de-DE" altLang="en-US" sz="1800">
                <a:solidFill>
                  <a:srgbClr val="000000"/>
                </a:solidFill>
                <a:latin typeface="Arial" panose="020B0604020202020204" pitchFamily="34" charset="0"/>
              </a:rPr>
              <a:t> C</a:t>
            </a:r>
            <a:r>
              <a:rPr lang="de-DE" altLang="en-US" sz="1800" baseline="-25000">
                <a:solidFill>
                  <a:srgbClr val="000000"/>
                </a:solidFill>
                <a:latin typeface="Arial" panose="020B0604020202020204" pitchFamily="34" charset="0"/>
              </a:rPr>
              <a:t>ext</a:t>
            </a:r>
          </a:p>
        </p:txBody>
      </p:sp>
      <p:sp>
        <p:nvSpPr>
          <p:cNvPr id="1032" name="Text Box 6">
            <a:extLst>
              <a:ext uri="{FF2B5EF4-FFF2-40B4-BE49-F238E27FC236}">
                <a16:creationId xmlns:a16="http://schemas.microsoft.com/office/drawing/2014/main" id="{3B486919-6B07-4C94-8A7B-C06AA14F2476}"/>
              </a:ext>
            </a:extLst>
          </p:cNvPr>
          <p:cNvSpPr txBox="1">
            <a:spLocks noChangeArrowheads="1"/>
          </p:cNvSpPr>
          <p:nvPr/>
        </p:nvSpPr>
        <p:spPr bwMode="auto">
          <a:xfrm>
            <a:off x="7040563" y="5978525"/>
            <a:ext cx="18224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9pPr>
          </a:lstStyle>
          <a:p>
            <a:pPr eaLnBrk="1" hangingPunct="1">
              <a:spcBef>
                <a:spcPts val="1125"/>
              </a:spcBef>
            </a:pPr>
            <a:r>
              <a:rPr lang="de-DE" altLang="en-US" sz="1800" i="0">
                <a:solidFill>
                  <a:srgbClr val="000000"/>
                </a:solidFill>
                <a:latin typeface="Arial" panose="020B0604020202020204" pitchFamily="34" charset="0"/>
              </a:rPr>
              <a:t>Emissions</a:t>
            </a:r>
            <a:r>
              <a:rPr lang="de-DE" altLang="en-US" sz="1800">
                <a:solidFill>
                  <a:srgbClr val="000000"/>
                </a:solidFill>
                <a:latin typeface="Arial" panose="020B0604020202020204" pitchFamily="34" charset="0"/>
              </a:rPr>
              <a:t> Em</a:t>
            </a:r>
          </a:p>
        </p:txBody>
      </p:sp>
      <p:sp>
        <p:nvSpPr>
          <p:cNvPr id="1033" name="Line 7">
            <a:extLst>
              <a:ext uri="{FF2B5EF4-FFF2-40B4-BE49-F238E27FC236}">
                <a16:creationId xmlns:a16="http://schemas.microsoft.com/office/drawing/2014/main" id="{A5D0C1FC-4E1D-481D-9B73-56C79E139D8A}"/>
              </a:ext>
            </a:extLst>
          </p:cNvPr>
          <p:cNvSpPr>
            <a:spLocks noChangeShapeType="1"/>
          </p:cNvSpPr>
          <p:nvPr/>
        </p:nvSpPr>
        <p:spPr bwMode="auto">
          <a:xfrm>
            <a:off x="6429375" y="2459038"/>
            <a:ext cx="4763" cy="3535362"/>
          </a:xfrm>
          <a:prstGeom prst="line">
            <a:avLst/>
          </a:prstGeom>
          <a:noFill/>
          <a:ln w="25560">
            <a:solidFill>
              <a:srgbClr val="000000"/>
            </a:solidFill>
            <a:prstDash val="sysDot"/>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1034" name="Text Box 8">
            <a:extLst>
              <a:ext uri="{FF2B5EF4-FFF2-40B4-BE49-F238E27FC236}">
                <a16:creationId xmlns:a16="http://schemas.microsoft.com/office/drawing/2014/main" id="{23B18676-011D-4FCF-8DAD-0F8955CD8554}"/>
              </a:ext>
            </a:extLst>
          </p:cNvPr>
          <p:cNvSpPr txBox="1">
            <a:spLocks noChangeArrowheads="1"/>
          </p:cNvSpPr>
          <p:nvPr/>
        </p:nvSpPr>
        <p:spPr bwMode="auto">
          <a:xfrm>
            <a:off x="6469063" y="3722688"/>
            <a:ext cx="611187"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9pPr>
          </a:lstStyle>
          <a:p>
            <a:pPr eaLnBrk="1" hangingPunct="1">
              <a:spcBef>
                <a:spcPts val="1125"/>
              </a:spcBef>
            </a:pPr>
            <a:r>
              <a:rPr lang="el-GR" altLang="en-US" sz="1800">
                <a:solidFill>
                  <a:srgbClr val="000000"/>
                </a:solidFill>
                <a:latin typeface="Arial" panose="020B0604020202020204" pitchFamily="34" charset="0"/>
              </a:rPr>
              <a:t>Π</a:t>
            </a:r>
            <a:r>
              <a:rPr lang="de-DE" altLang="en-US" sz="1800" baseline="-25000">
                <a:solidFill>
                  <a:srgbClr val="000000"/>
                </a:solidFill>
                <a:latin typeface="Arial" panose="020B0604020202020204" pitchFamily="34" charset="0"/>
              </a:rPr>
              <a:t>0</a:t>
            </a:r>
          </a:p>
        </p:txBody>
      </p:sp>
      <p:sp>
        <p:nvSpPr>
          <p:cNvPr id="1035" name="Text Box 9">
            <a:extLst>
              <a:ext uri="{FF2B5EF4-FFF2-40B4-BE49-F238E27FC236}">
                <a16:creationId xmlns:a16="http://schemas.microsoft.com/office/drawing/2014/main" id="{D07EAB74-FC30-4AB9-AB11-6AF5BAC2DD5A}"/>
              </a:ext>
            </a:extLst>
          </p:cNvPr>
          <p:cNvSpPr txBox="1">
            <a:spLocks noChangeArrowheads="1"/>
          </p:cNvSpPr>
          <p:nvPr/>
        </p:nvSpPr>
        <p:spPr bwMode="auto">
          <a:xfrm>
            <a:off x="6169025" y="5938838"/>
            <a:ext cx="771525"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9pPr>
          </a:lstStyle>
          <a:p>
            <a:pPr eaLnBrk="1" hangingPunct="1">
              <a:spcBef>
                <a:spcPts val="1125"/>
              </a:spcBef>
            </a:pPr>
            <a:r>
              <a:rPr lang="de-DE" altLang="en-US" sz="1800">
                <a:solidFill>
                  <a:srgbClr val="000000"/>
                </a:solidFill>
                <a:latin typeface="Arial" panose="020B0604020202020204" pitchFamily="34" charset="0"/>
              </a:rPr>
              <a:t>Em</a:t>
            </a:r>
            <a:r>
              <a:rPr lang="de-DE" altLang="en-US" sz="1800" baseline="-25000">
                <a:solidFill>
                  <a:srgbClr val="000000"/>
                </a:solidFill>
                <a:latin typeface="Arial" panose="020B0604020202020204" pitchFamily="34" charset="0"/>
              </a:rPr>
              <a:t>0</a:t>
            </a:r>
          </a:p>
        </p:txBody>
      </p:sp>
      <p:sp>
        <p:nvSpPr>
          <p:cNvPr id="4" name="Text Box 10">
            <a:extLst>
              <a:ext uri="{FF2B5EF4-FFF2-40B4-BE49-F238E27FC236}">
                <a16:creationId xmlns:a16="http://schemas.microsoft.com/office/drawing/2014/main" id="{BD4DD762-DD5D-4560-821B-56E35EF6A769}"/>
              </a:ext>
            </a:extLst>
          </p:cNvPr>
          <p:cNvSpPr txBox="1">
            <a:spLocks noChangeArrowheads="1"/>
          </p:cNvSpPr>
          <p:nvPr/>
        </p:nvSpPr>
        <p:spPr bwMode="auto">
          <a:xfrm>
            <a:off x="4419600" y="3735388"/>
            <a:ext cx="11160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9pPr>
          </a:lstStyle>
          <a:p>
            <a:pPr eaLnBrk="1" hangingPunct="1">
              <a:spcBef>
                <a:spcPts val="1125"/>
              </a:spcBef>
            </a:pPr>
            <a:r>
              <a:rPr lang="el-GR" altLang="en-US" sz="1800">
                <a:solidFill>
                  <a:srgbClr val="000000"/>
                </a:solidFill>
                <a:latin typeface="Arial" panose="020B0604020202020204" pitchFamily="34" charset="0"/>
              </a:rPr>
              <a:t>Π</a:t>
            </a:r>
            <a:r>
              <a:rPr lang="de-DE" altLang="en-US" sz="1800">
                <a:solidFill>
                  <a:srgbClr val="000000"/>
                </a:solidFill>
                <a:latin typeface="Arial" panose="020B0604020202020204" pitchFamily="34" charset="0"/>
              </a:rPr>
              <a:t>*</a:t>
            </a:r>
          </a:p>
        </p:txBody>
      </p:sp>
      <p:sp>
        <p:nvSpPr>
          <p:cNvPr id="1037" name="Text Box 11">
            <a:extLst>
              <a:ext uri="{FF2B5EF4-FFF2-40B4-BE49-F238E27FC236}">
                <a16:creationId xmlns:a16="http://schemas.microsoft.com/office/drawing/2014/main" id="{50D273FD-1340-4618-AAF6-3888504D740A}"/>
              </a:ext>
            </a:extLst>
          </p:cNvPr>
          <p:cNvSpPr txBox="1">
            <a:spLocks noChangeArrowheads="1"/>
          </p:cNvSpPr>
          <p:nvPr/>
        </p:nvSpPr>
        <p:spPr bwMode="auto">
          <a:xfrm>
            <a:off x="6518275" y="2822575"/>
            <a:ext cx="85725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9pPr>
          </a:lstStyle>
          <a:p>
            <a:pPr eaLnBrk="1" hangingPunct="1">
              <a:spcBef>
                <a:spcPts val="1125"/>
              </a:spcBef>
            </a:pPr>
            <a:r>
              <a:rPr lang="de-DE" altLang="en-US" sz="1800">
                <a:solidFill>
                  <a:srgbClr val="000000"/>
                </a:solidFill>
                <a:latin typeface="Arial" panose="020B0604020202020204" pitchFamily="34" charset="0"/>
              </a:rPr>
              <a:t>C</a:t>
            </a:r>
            <a:r>
              <a:rPr lang="de-DE" altLang="en-US" sz="1800" baseline="-25000">
                <a:solidFill>
                  <a:srgbClr val="000000"/>
                </a:solidFill>
                <a:latin typeface="Arial" panose="020B0604020202020204" pitchFamily="34" charset="0"/>
              </a:rPr>
              <a:t>ext,0</a:t>
            </a:r>
          </a:p>
        </p:txBody>
      </p:sp>
      <p:sp>
        <p:nvSpPr>
          <p:cNvPr id="6156" name="Text Box 12">
            <a:extLst>
              <a:ext uri="{FF2B5EF4-FFF2-40B4-BE49-F238E27FC236}">
                <a16:creationId xmlns:a16="http://schemas.microsoft.com/office/drawing/2014/main" id="{A8FABB51-83D0-481B-86D5-3A60500307F3}"/>
              </a:ext>
            </a:extLst>
          </p:cNvPr>
          <p:cNvSpPr txBox="1">
            <a:spLocks noChangeArrowheads="1"/>
          </p:cNvSpPr>
          <p:nvPr/>
        </p:nvSpPr>
        <p:spPr bwMode="auto">
          <a:xfrm>
            <a:off x="4594225" y="5967413"/>
            <a:ext cx="11160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9pPr>
          </a:lstStyle>
          <a:p>
            <a:pPr eaLnBrk="1" hangingPunct="1">
              <a:spcBef>
                <a:spcPts val="1125"/>
              </a:spcBef>
            </a:pPr>
            <a:r>
              <a:rPr lang="de-DE" altLang="en-US" sz="1800">
                <a:solidFill>
                  <a:srgbClr val="000000"/>
                </a:solidFill>
                <a:latin typeface="Arial" panose="020B0604020202020204" pitchFamily="34" charset="0"/>
              </a:rPr>
              <a:t>Em*</a:t>
            </a:r>
          </a:p>
        </p:txBody>
      </p:sp>
      <p:sp>
        <p:nvSpPr>
          <p:cNvPr id="1039" name="Text Box 13">
            <a:extLst>
              <a:ext uri="{FF2B5EF4-FFF2-40B4-BE49-F238E27FC236}">
                <a16:creationId xmlns:a16="http://schemas.microsoft.com/office/drawing/2014/main" id="{94156D79-62F4-4D0A-9C94-1B78F6D7FD4D}"/>
              </a:ext>
            </a:extLst>
          </p:cNvPr>
          <p:cNvSpPr txBox="1">
            <a:spLocks noChangeArrowheads="1"/>
          </p:cNvSpPr>
          <p:nvPr/>
        </p:nvSpPr>
        <p:spPr bwMode="auto">
          <a:xfrm>
            <a:off x="1547813" y="5922963"/>
            <a:ext cx="10175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9pPr>
          </a:lstStyle>
          <a:p>
            <a:pPr eaLnBrk="1" hangingPunct="1">
              <a:spcBef>
                <a:spcPts val="1125"/>
              </a:spcBef>
            </a:pPr>
            <a:r>
              <a:rPr lang="de-DE" altLang="en-US" sz="1800">
                <a:solidFill>
                  <a:srgbClr val="000000"/>
                </a:solidFill>
                <a:latin typeface="Arial" panose="020B0604020202020204" pitchFamily="34" charset="0"/>
              </a:rPr>
              <a:t>0</a:t>
            </a:r>
          </a:p>
        </p:txBody>
      </p:sp>
      <p:sp>
        <p:nvSpPr>
          <p:cNvPr id="5" name="Oval 14">
            <a:extLst>
              <a:ext uri="{FF2B5EF4-FFF2-40B4-BE49-F238E27FC236}">
                <a16:creationId xmlns:a16="http://schemas.microsoft.com/office/drawing/2014/main" id="{A4A886FC-8863-4E40-A7FA-D6EEC10D483D}"/>
              </a:ext>
            </a:extLst>
          </p:cNvPr>
          <p:cNvSpPr>
            <a:spLocks noChangeArrowheads="1"/>
          </p:cNvSpPr>
          <p:nvPr/>
        </p:nvSpPr>
        <p:spPr bwMode="auto">
          <a:xfrm>
            <a:off x="1628775" y="5922963"/>
            <a:ext cx="79375" cy="79375"/>
          </a:xfrm>
          <a:prstGeom prst="ellipse">
            <a:avLst/>
          </a:prstGeom>
          <a:solidFill>
            <a:srgbClr val="FF0000"/>
          </a:solidFill>
          <a:ln w="12600">
            <a:solidFill>
              <a:srgbClr val="000000"/>
            </a:solidFill>
            <a:miter lim="800000"/>
            <a:headEnd/>
            <a:tailEnd/>
          </a:ln>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1041" name="Freeform 15">
            <a:extLst>
              <a:ext uri="{FF2B5EF4-FFF2-40B4-BE49-F238E27FC236}">
                <a16:creationId xmlns:a16="http://schemas.microsoft.com/office/drawing/2014/main" id="{86C8B4C4-E647-476E-9986-864C4C9D1BFF}"/>
              </a:ext>
            </a:extLst>
          </p:cNvPr>
          <p:cNvSpPr>
            <a:spLocks noChangeArrowheads="1"/>
          </p:cNvSpPr>
          <p:nvPr/>
        </p:nvSpPr>
        <p:spPr bwMode="auto">
          <a:xfrm>
            <a:off x="3278188" y="3578225"/>
            <a:ext cx="4692650" cy="2382838"/>
          </a:xfrm>
          <a:custGeom>
            <a:avLst/>
            <a:gdLst>
              <a:gd name="T0" fmla="*/ 0 w 2008"/>
              <a:gd name="T1" fmla="*/ 2147483647 h 816"/>
              <a:gd name="T2" fmla="*/ 2147483647 w 2008"/>
              <a:gd name="T3" fmla="*/ 2147483647 h 816"/>
              <a:gd name="T4" fmla="*/ 2147483647 w 2008"/>
              <a:gd name="T5" fmla="*/ 2147483647 h 816"/>
              <a:gd name="T6" fmla="*/ 2147483647 w 2008"/>
              <a:gd name="T7" fmla="*/ 2147483647 h 816"/>
              <a:gd name="T8" fmla="*/ 0 60000 65536"/>
              <a:gd name="T9" fmla="*/ 0 60000 65536"/>
              <a:gd name="T10" fmla="*/ 0 60000 65536"/>
              <a:gd name="T11" fmla="*/ 0 60000 65536"/>
              <a:gd name="T12" fmla="*/ 0 w 2008"/>
              <a:gd name="T13" fmla="*/ 0 h 816"/>
              <a:gd name="T14" fmla="*/ 2008 w 2008"/>
              <a:gd name="T15" fmla="*/ 816 h 816"/>
            </a:gdLst>
            <a:ahLst/>
            <a:cxnLst>
              <a:cxn ang="T8">
                <a:pos x="T0" y="T1"/>
              </a:cxn>
              <a:cxn ang="T9">
                <a:pos x="T2" y="T3"/>
              </a:cxn>
              <a:cxn ang="T10">
                <a:pos x="T4" y="T5"/>
              </a:cxn>
              <a:cxn ang="T11">
                <a:pos x="T6" y="T7"/>
              </a:cxn>
            </a:cxnLst>
            <a:rect l="T12" t="T13" r="T14" b="T15"/>
            <a:pathLst>
              <a:path w="2008" h="816">
                <a:moveTo>
                  <a:pt x="0" y="816"/>
                </a:moveTo>
                <a:cubicBezTo>
                  <a:pt x="95" y="727"/>
                  <a:pt x="351" y="413"/>
                  <a:pt x="568" y="280"/>
                </a:cubicBezTo>
                <a:cubicBezTo>
                  <a:pt x="785" y="147"/>
                  <a:pt x="1037" y="32"/>
                  <a:pt x="1304" y="16"/>
                </a:cubicBezTo>
                <a:cubicBezTo>
                  <a:pt x="1571" y="0"/>
                  <a:pt x="1861" y="117"/>
                  <a:pt x="2008" y="144"/>
                </a:cubicBezTo>
              </a:path>
            </a:pathLst>
          </a:custGeom>
          <a:noFill/>
          <a:ln w="2556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6" name="Line 16">
            <a:extLst>
              <a:ext uri="{FF2B5EF4-FFF2-40B4-BE49-F238E27FC236}">
                <a16:creationId xmlns:a16="http://schemas.microsoft.com/office/drawing/2014/main" id="{394CDBA4-76B7-4A04-814F-E8576BE21A7C}"/>
              </a:ext>
            </a:extLst>
          </p:cNvPr>
          <p:cNvSpPr>
            <a:spLocks noChangeShapeType="1"/>
          </p:cNvSpPr>
          <p:nvPr/>
        </p:nvSpPr>
        <p:spPr bwMode="auto">
          <a:xfrm flipV="1">
            <a:off x="3578225" y="4065588"/>
            <a:ext cx="2449513" cy="1619250"/>
          </a:xfrm>
          <a:prstGeom prst="line">
            <a:avLst/>
          </a:prstGeom>
          <a:noFill/>
          <a:ln w="25560">
            <a:solidFill>
              <a:srgbClr val="000000"/>
            </a:solidFill>
            <a:prstDash val="dash"/>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161" name="Line 17">
            <a:extLst>
              <a:ext uri="{FF2B5EF4-FFF2-40B4-BE49-F238E27FC236}">
                <a16:creationId xmlns:a16="http://schemas.microsoft.com/office/drawing/2014/main" id="{536FA467-2740-4DD4-8ABB-CA7F248FD4B6}"/>
              </a:ext>
            </a:extLst>
          </p:cNvPr>
          <p:cNvSpPr>
            <a:spLocks noChangeShapeType="1"/>
          </p:cNvSpPr>
          <p:nvPr/>
        </p:nvSpPr>
        <p:spPr bwMode="auto">
          <a:xfrm flipV="1">
            <a:off x="3492500" y="3489325"/>
            <a:ext cx="2447925" cy="1619250"/>
          </a:xfrm>
          <a:prstGeom prst="line">
            <a:avLst/>
          </a:prstGeom>
          <a:noFill/>
          <a:ln w="25560">
            <a:solidFill>
              <a:srgbClr val="000000"/>
            </a:solidFill>
            <a:prstDash val="dash"/>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162" name="Line 18">
            <a:extLst>
              <a:ext uri="{FF2B5EF4-FFF2-40B4-BE49-F238E27FC236}">
                <a16:creationId xmlns:a16="http://schemas.microsoft.com/office/drawing/2014/main" id="{6F7386B1-1836-4223-8D51-19AF7FE115A8}"/>
              </a:ext>
            </a:extLst>
          </p:cNvPr>
          <p:cNvSpPr>
            <a:spLocks noChangeShapeType="1"/>
          </p:cNvSpPr>
          <p:nvPr/>
        </p:nvSpPr>
        <p:spPr bwMode="auto">
          <a:xfrm>
            <a:off x="4860925" y="2055813"/>
            <a:ext cx="4763" cy="3932237"/>
          </a:xfrm>
          <a:prstGeom prst="line">
            <a:avLst/>
          </a:prstGeom>
          <a:noFill/>
          <a:ln w="25560">
            <a:solidFill>
              <a:srgbClr val="000000"/>
            </a:solidFill>
            <a:prstDash val="sysDot"/>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163" name="Oval 19">
            <a:extLst>
              <a:ext uri="{FF2B5EF4-FFF2-40B4-BE49-F238E27FC236}">
                <a16:creationId xmlns:a16="http://schemas.microsoft.com/office/drawing/2014/main" id="{105E8B83-F29C-45FC-8B44-EC08511C8E76}"/>
              </a:ext>
            </a:extLst>
          </p:cNvPr>
          <p:cNvSpPr>
            <a:spLocks noChangeArrowheads="1"/>
          </p:cNvSpPr>
          <p:nvPr/>
        </p:nvSpPr>
        <p:spPr bwMode="auto">
          <a:xfrm>
            <a:off x="4814888" y="4787900"/>
            <a:ext cx="79375" cy="82550"/>
          </a:xfrm>
          <a:prstGeom prst="ellipse">
            <a:avLst/>
          </a:prstGeom>
          <a:solidFill>
            <a:srgbClr val="FF0000"/>
          </a:solidFill>
          <a:ln w="12600">
            <a:solidFill>
              <a:srgbClr val="000000"/>
            </a:solidFill>
            <a:miter lim="800000"/>
            <a:headEnd/>
            <a:tailEnd/>
          </a:ln>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6164" name="Oval 20">
            <a:extLst>
              <a:ext uri="{FF2B5EF4-FFF2-40B4-BE49-F238E27FC236}">
                <a16:creationId xmlns:a16="http://schemas.microsoft.com/office/drawing/2014/main" id="{8B105A36-75EF-48DF-85B1-429288A82E83}"/>
              </a:ext>
            </a:extLst>
          </p:cNvPr>
          <p:cNvSpPr>
            <a:spLocks noChangeArrowheads="1"/>
          </p:cNvSpPr>
          <p:nvPr/>
        </p:nvSpPr>
        <p:spPr bwMode="auto">
          <a:xfrm>
            <a:off x="4819650" y="4175125"/>
            <a:ext cx="79375" cy="82550"/>
          </a:xfrm>
          <a:prstGeom prst="ellipse">
            <a:avLst/>
          </a:prstGeom>
          <a:solidFill>
            <a:srgbClr val="FF0000"/>
          </a:solidFill>
          <a:ln w="12600">
            <a:solidFill>
              <a:srgbClr val="000000"/>
            </a:solidFill>
            <a:miter lim="800000"/>
            <a:headEnd/>
            <a:tailEnd/>
          </a:ln>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1047" name="Oval 21">
            <a:extLst>
              <a:ext uri="{FF2B5EF4-FFF2-40B4-BE49-F238E27FC236}">
                <a16:creationId xmlns:a16="http://schemas.microsoft.com/office/drawing/2014/main" id="{D99A3987-5E3C-40D3-B726-488C6E7F8093}"/>
              </a:ext>
            </a:extLst>
          </p:cNvPr>
          <p:cNvSpPr>
            <a:spLocks noChangeArrowheads="1"/>
          </p:cNvSpPr>
          <p:nvPr/>
        </p:nvSpPr>
        <p:spPr bwMode="auto">
          <a:xfrm>
            <a:off x="6392863" y="3576638"/>
            <a:ext cx="79375" cy="82550"/>
          </a:xfrm>
          <a:prstGeom prst="ellipse">
            <a:avLst/>
          </a:prstGeom>
          <a:solidFill>
            <a:srgbClr val="FF0000"/>
          </a:solidFill>
          <a:ln w="12600">
            <a:solidFill>
              <a:srgbClr val="000000"/>
            </a:solidFill>
            <a:miter lim="800000"/>
            <a:headEnd/>
            <a:tailEnd/>
          </a:ln>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1048" name="Text Box 22">
            <a:extLst>
              <a:ext uri="{FF2B5EF4-FFF2-40B4-BE49-F238E27FC236}">
                <a16:creationId xmlns:a16="http://schemas.microsoft.com/office/drawing/2014/main" id="{D99447F4-5443-44B7-9064-A7FDB4E51359}"/>
              </a:ext>
            </a:extLst>
          </p:cNvPr>
          <p:cNvSpPr txBox="1">
            <a:spLocks noChangeArrowheads="1"/>
          </p:cNvSpPr>
          <p:nvPr/>
        </p:nvSpPr>
        <p:spPr bwMode="auto">
          <a:xfrm>
            <a:off x="7143750" y="4010025"/>
            <a:ext cx="1603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9pPr>
          </a:lstStyle>
          <a:p>
            <a:pPr eaLnBrk="1" hangingPunct="1">
              <a:spcBef>
                <a:spcPts val="1125"/>
              </a:spcBef>
            </a:pPr>
            <a:r>
              <a:rPr lang="de-DE" altLang="en-US" sz="1800" i="0">
                <a:solidFill>
                  <a:srgbClr val="000000"/>
                </a:solidFill>
                <a:latin typeface="Arial" panose="020B0604020202020204" pitchFamily="34" charset="0"/>
              </a:rPr>
              <a:t>Profit</a:t>
            </a:r>
            <a:r>
              <a:rPr lang="de-DE" altLang="en-US" sz="1800">
                <a:solidFill>
                  <a:srgbClr val="000000"/>
                </a:solidFill>
                <a:latin typeface="Arial" panose="020B0604020202020204" pitchFamily="34" charset="0"/>
              </a:rPr>
              <a:t> </a:t>
            </a:r>
            <a:r>
              <a:rPr lang="el-GR" altLang="en-US" sz="1800">
                <a:solidFill>
                  <a:srgbClr val="000000"/>
                </a:solidFill>
                <a:latin typeface="Arial" panose="020B0604020202020204" pitchFamily="34" charset="0"/>
              </a:rPr>
              <a:t>Π</a:t>
            </a:r>
          </a:p>
        </p:txBody>
      </p:sp>
      <p:sp>
        <p:nvSpPr>
          <p:cNvPr id="1049" name="Oval 23">
            <a:extLst>
              <a:ext uri="{FF2B5EF4-FFF2-40B4-BE49-F238E27FC236}">
                <a16:creationId xmlns:a16="http://schemas.microsoft.com/office/drawing/2014/main" id="{DC157573-A266-4667-A8DF-A494C67B1625}"/>
              </a:ext>
            </a:extLst>
          </p:cNvPr>
          <p:cNvSpPr>
            <a:spLocks noChangeArrowheads="1"/>
          </p:cNvSpPr>
          <p:nvPr/>
        </p:nvSpPr>
        <p:spPr bwMode="auto">
          <a:xfrm>
            <a:off x="6383338" y="2820988"/>
            <a:ext cx="79375" cy="82550"/>
          </a:xfrm>
          <a:prstGeom prst="ellipse">
            <a:avLst/>
          </a:prstGeom>
          <a:solidFill>
            <a:srgbClr val="FF0000"/>
          </a:solidFill>
          <a:ln w="12600">
            <a:solidFill>
              <a:srgbClr val="000000"/>
            </a:solidFill>
            <a:miter lim="800000"/>
            <a:headEnd/>
            <a:tailEnd/>
          </a:ln>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6168" name="Text Box 24">
            <a:extLst>
              <a:ext uri="{FF2B5EF4-FFF2-40B4-BE49-F238E27FC236}">
                <a16:creationId xmlns:a16="http://schemas.microsoft.com/office/drawing/2014/main" id="{9884003E-7220-4D2D-8C9A-7B4B3A730425}"/>
              </a:ext>
            </a:extLst>
          </p:cNvPr>
          <p:cNvSpPr txBox="1">
            <a:spLocks noChangeArrowheads="1"/>
          </p:cNvSpPr>
          <p:nvPr/>
        </p:nvSpPr>
        <p:spPr bwMode="auto">
          <a:xfrm>
            <a:off x="6864350" y="1762125"/>
            <a:ext cx="1603375"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9pPr>
          </a:lstStyle>
          <a:p>
            <a:pPr eaLnBrk="1" hangingPunct="1">
              <a:spcBef>
                <a:spcPts val="1125"/>
              </a:spcBef>
            </a:pPr>
            <a:r>
              <a:rPr lang="de-DE" altLang="en-US" sz="1800" i="0">
                <a:solidFill>
                  <a:srgbClr val="000000"/>
                </a:solidFill>
                <a:latin typeface="Arial" panose="020B0604020202020204" pitchFamily="34" charset="0"/>
              </a:rPr>
              <a:t>External Costs</a:t>
            </a:r>
            <a:r>
              <a:rPr lang="de-DE" altLang="en-US" sz="1800">
                <a:solidFill>
                  <a:srgbClr val="000000"/>
                </a:solidFill>
                <a:latin typeface="Arial" panose="020B0604020202020204" pitchFamily="34" charset="0"/>
              </a:rPr>
              <a:t> C</a:t>
            </a:r>
            <a:r>
              <a:rPr lang="de-DE" altLang="en-US" sz="1800" baseline="-25000">
                <a:solidFill>
                  <a:srgbClr val="000000"/>
                </a:solidFill>
                <a:latin typeface="Arial" panose="020B0604020202020204" pitchFamily="34" charset="0"/>
              </a:rPr>
              <a:t>ext</a:t>
            </a:r>
          </a:p>
        </p:txBody>
      </p:sp>
      <p:grpSp>
        <p:nvGrpSpPr>
          <p:cNvPr id="2" name="Group 25">
            <a:extLst>
              <a:ext uri="{FF2B5EF4-FFF2-40B4-BE49-F238E27FC236}">
                <a16:creationId xmlns:a16="http://schemas.microsoft.com/office/drawing/2014/main" id="{F5DA2AB2-12F0-4AEB-A458-FD0367304BF6}"/>
              </a:ext>
            </a:extLst>
          </p:cNvPr>
          <p:cNvGrpSpPr>
            <a:grpSpLocks/>
          </p:cNvGrpSpPr>
          <p:nvPr/>
        </p:nvGrpSpPr>
        <p:grpSpPr bwMode="auto">
          <a:xfrm>
            <a:off x="1725613" y="2743200"/>
            <a:ext cx="3074987" cy="411163"/>
            <a:chOff x="1087" y="1728"/>
            <a:chExt cx="1937" cy="259"/>
          </a:xfrm>
        </p:grpSpPr>
        <p:graphicFrame>
          <p:nvGraphicFramePr>
            <p:cNvPr id="1026" name="Object 26">
              <a:extLst>
                <a:ext uri="{FF2B5EF4-FFF2-40B4-BE49-F238E27FC236}">
                  <a16:creationId xmlns:a16="http://schemas.microsoft.com/office/drawing/2014/main" id="{4C20BBE4-54CB-4D27-A3E9-3D8389B9A827}"/>
                </a:ext>
              </a:extLst>
            </p:cNvPr>
            <p:cNvGraphicFramePr>
              <a:graphicFrameLocks noChangeAspect="1"/>
            </p:cNvGraphicFramePr>
            <p:nvPr/>
          </p:nvGraphicFramePr>
          <p:xfrm>
            <a:off x="1859" y="1728"/>
            <a:ext cx="1165" cy="259"/>
          </p:xfrm>
          <a:graphic>
            <a:graphicData uri="http://schemas.openxmlformats.org/presentationml/2006/ole">
              <mc:AlternateContent xmlns:mc="http://schemas.openxmlformats.org/markup-compatibility/2006">
                <mc:Choice xmlns:v="urn:schemas-microsoft-com:vml" Requires="v">
                  <p:oleObj spid="_x0000_s3142" r:id="rId4" imgW="491432" imgH="228566" progId="">
                    <p:embed/>
                  </p:oleObj>
                </mc:Choice>
                <mc:Fallback>
                  <p:oleObj r:id="rId4" imgW="491432" imgH="228566" progId="">
                    <p:embed/>
                    <p:pic>
                      <p:nvPicPr>
                        <p:cNvPr id="1026" name="Object 26">
                          <a:extLst>
                            <a:ext uri="{FF2B5EF4-FFF2-40B4-BE49-F238E27FC236}">
                              <a16:creationId xmlns:a16="http://schemas.microsoft.com/office/drawing/2014/main" id="{4C20BBE4-54CB-4D27-A3E9-3D8389B9A8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9" y="1728"/>
                          <a:ext cx="1165" cy="25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52" name="Text Box 27">
              <a:extLst>
                <a:ext uri="{FF2B5EF4-FFF2-40B4-BE49-F238E27FC236}">
                  <a16:creationId xmlns:a16="http://schemas.microsoft.com/office/drawing/2014/main" id="{108D5985-4914-427E-9BBB-8C492AFDFD51}"/>
                </a:ext>
              </a:extLst>
            </p:cNvPr>
            <p:cNvSpPr txBox="1">
              <a:spLocks noChangeArrowheads="1"/>
            </p:cNvSpPr>
            <p:nvPr/>
          </p:nvSpPr>
          <p:spPr bwMode="auto">
            <a:xfrm>
              <a:off x="1087" y="1748"/>
              <a:ext cx="728"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9pPr>
            </a:lstStyle>
            <a:p>
              <a:r>
                <a:rPr lang="en-US" altLang="en-US" sz="1800" i="0">
                  <a:solidFill>
                    <a:srgbClr val="000000"/>
                  </a:solidFill>
                  <a:latin typeface="Arial" panose="020B0604020202020204" pitchFamily="34" charset="0"/>
                </a:rPr>
                <a:t>Maximize</a:t>
              </a:r>
            </a:p>
          </p:txBody>
        </p:sp>
      </p:grpSp>
      <mc:AlternateContent xmlns:mc="http://schemas.openxmlformats.org/markup-compatibility/2006" xmlns:p14="http://schemas.microsoft.com/office/powerpoint/2010/main">
        <mc:Choice Requires="p14">
          <p:contentPart p14:bwMode="auto" r:id="rId6">
            <p14:nvContentPartPr>
              <p14:cNvPr id="7" name="Freihand 6">
                <a:extLst>
                  <a:ext uri="{FF2B5EF4-FFF2-40B4-BE49-F238E27FC236}">
                    <a16:creationId xmlns:a16="http://schemas.microsoft.com/office/drawing/2014/main" id="{1EBBBD94-23E6-4E4E-A8F4-8441D68E156F}"/>
                  </a:ext>
                </a:extLst>
              </p14:cNvPr>
              <p14:cNvContentPartPr/>
              <p14:nvPr/>
            </p14:nvContentPartPr>
            <p14:xfrm>
              <a:off x="6251040" y="2860560"/>
              <a:ext cx="316440" cy="799200"/>
            </p14:xfrm>
          </p:contentPart>
        </mc:Choice>
        <mc:Fallback xmlns="">
          <p:pic>
            <p:nvPicPr>
              <p:cNvPr id="7" name="Freihand 6">
                <a:extLst>
                  <a:ext uri="{FF2B5EF4-FFF2-40B4-BE49-F238E27FC236}">
                    <a16:creationId xmlns:a16="http://schemas.microsoft.com/office/drawing/2014/main" id="{1EBBBD94-23E6-4E4E-A8F4-8441D68E156F}"/>
                  </a:ext>
                </a:extLst>
              </p:cNvPr>
              <p:cNvPicPr/>
              <p:nvPr/>
            </p:nvPicPr>
            <p:blipFill>
              <a:blip r:embed="rId7"/>
              <a:stretch>
                <a:fillRect/>
              </a:stretch>
            </p:blipFill>
            <p:spPr>
              <a:xfrm>
                <a:off x="6241680" y="2851200"/>
                <a:ext cx="335160" cy="817920"/>
              </a:xfrm>
              <a:prstGeom prst="rect">
                <a:avLst/>
              </a:prstGeom>
            </p:spPr>
          </p:pic>
        </mc:Fallback>
      </mc:AlternateContent>
    </p:spTree>
    <p:extLst>
      <p:ext uri="{BB962C8B-B14F-4D97-AF65-F5344CB8AC3E}">
        <p14:creationId xmlns:p14="http://schemas.microsoft.com/office/powerpoint/2010/main" val="2483614471"/>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49"/>
                                        </p:tgtEl>
                                        <p:attrNameLst>
                                          <p:attrName>style.visibility</p:attrName>
                                        </p:attrNameLst>
                                      </p:cBhvr>
                                      <p:to>
                                        <p:strVal val="visible"/>
                                      </p:to>
                                    </p:set>
                                    <p:animEffect transition="in" filter="blinds(horizontal)">
                                      <p:cBhvr>
                                        <p:cTn id="7" dur="500"/>
                                        <p:tgtEl>
                                          <p:spTgt spid="104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37"/>
                                        </p:tgtEl>
                                        <p:attrNameLst>
                                          <p:attrName>style.visibility</p:attrName>
                                        </p:attrNameLst>
                                      </p:cBhvr>
                                      <p:to>
                                        <p:strVal val="visible"/>
                                      </p:to>
                                    </p:set>
                                    <p:animEffect transition="in" filter="blinds(horizontal)">
                                      <p:cBhvr>
                                        <p:cTn id="10" dur="500"/>
                                        <p:tgtEl>
                                          <p:spTgt spid="1037"/>
                                        </p:tgtEl>
                                      </p:cBhvr>
                                    </p:animEffect>
                                  </p:childTnLst>
                                </p:cTn>
                              </p:par>
                              <p:par>
                                <p:cTn id="11" presetID="3" presetClass="entr" presetSubtype="10" fill="hold" grpId="0" nodeType="withEffect">
                                  <p:stCondLst>
                                    <p:cond delay="0"/>
                                  </p:stCondLst>
                                  <p:childTnLst>
                                    <p:set>
                                      <p:cBhvr additive="repl">
                                        <p:cTn id="12" dur="1" fill="hold">
                                          <p:stCondLst>
                                            <p:cond delay="0"/>
                                          </p:stCondLst>
                                        </p:cTn>
                                        <p:tgtEl>
                                          <p:spTgt spid="5"/>
                                        </p:tgtEl>
                                        <p:attrNameLst>
                                          <p:attrName>style.visibility</p:attrName>
                                        </p:attrNameLst>
                                      </p:cBhvr>
                                      <p:to>
                                        <p:strVal val="visible"/>
                                      </p:to>
                                    </p:set>
                                    <p:animEffect transition="in" filter="blinds(horizontal)">
                                      <p:cBhvr additive="repl">
                                        <p:cTn id="13" dur="500"/>
                                        <p:tgtEl>
                                          <p:spTgt spid="5"/>
                                        </p:tgtEl>
                                      </p:cBhvr>
                                    </p:animEffect>
                                  </p:childTnLst>
                                </p:cTn>
                              </p:par>
                              <p:par>
                                <p:cTn id="14" presetID="3" presetClass="entr" presetSubtype="10" fill="hold" nodeType="withEffect">
                                  <p:stCondLst>
                                    <p:cond delay="0"/>
                                  </p:stCondLst>
                                  <p:childTnLst>
                                    <p:set>
                                      <p:cBhvr additive="repl">
                                        <p:cTn id="15" dur="1" fill="hold">
                                          <p:stCondLst>
                                            <p:cond delay="0"/>
                                          </p:stCondLst>
                                        </p:cTn>
                                        <p:tgtEl>
                                          <p:spTgt spid="3"/>
                                        </p:tgtEl>
                                        <p:attrNameLst>
                                          <p:attrName>style.visibility</p:attrName>
                                        </p:attrNameLst>
                                      </p:cBhvr>
                                      <p:to>
                                        <p:strVal val="visible"/>
                                      </p:to>
                                    </p:set>
                                    <p:animEffect transition="in" filter="blinds(horizontal)">
                                      <p:cBhvr additive="repl">
                                        <p:cTn id="16" dur="500"/>
                                        <p:tgtEl>
                                          <p:spTgt spid="3"/>
                                        </p:tgtEl>
                                      </p:cBhvr>
                                    </p:animEffect>
                                  </p:childTnLst>
                                </p:cTn>
                              </p:par>
                              <p:par>
                                <p:cTn id="17" presetID="3" presetClass="entr" presetSubtype="10" fill="hold" nodeType="withEffect">
                                  <p:stCondLst>
                                    <p:cond delay="0"/>
                                  </p:stCondLst>
                                  <p:childTnLst>
                                    <p:set>
                                      <p:cBhvr additive="repl">
                                        <p:cTn id="18" dur="1" fill="hold">
                                          <p:stCondLst>
                                            <p:cond delay="0"/>
                                          </p:stCondLst>
                                        </p:cTn>
                                        <p:tgtEl>
                                          <p:spTgt spid="6168"/>
                                        </p:tgtEl>
                                        <p:attrNameLst>
                                          <p:attrName>style.visibility</p:attrName>
                                        </p:attrNameLst>
                                      </p:cBhvr>
                                      <p:to>
                                        <p:strVal val="visible"/>
                                      </p:to>
                                    </p:set>
                                    <p:animEffect transition="in" filter="blinds(horizontal)">
                                      <p:cBhvr additive="repl">
                                        <p:cTn id="19" dur="500"/>
                                        <p:tgtEl>
                                          <p:spTgt spid="616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nodeType="clickEffect">
                                  <p:stCondLst>
                                    <p:cond delay="0"/>
                                  </p:stCondLst>
                                  <p:childTnLst>
                                    <p:set>
                                      <p:cBhvr additive="repl">
                                        <p:cTn id="23" dur="1" fill="hold">
                                          <p:stCondLst>
                                            <p:cond delay="0"/>
                                          </p:stCondLst>
                                        </p:cTn>
                                        <p:tgtEl>
                                          <p:spTgt spid="2"/>
                                        </p:tgtEl>
                                        <p:attrNameLst>
                                          <p:attrName>style.visibility</p:attrName>
                                        </p:attrNameLst>
                                      </p:cBhvr>
                                      <p:to>
                                        <p:strVal val="visible"/>
                                      </p:to>
                                    </p:set>
                                    <p:animEffect transition="in" filter="blinds(horizontal)">
                                      <p:cBhvr additive="repl">
                                        <p:cTn id="24" dur="500"/>
                                        <p:tgtEl>
                                          <p:spTgt spid="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nodeType="clickEffect">
                                  <p:stCondLst>
                                    <p:cond delay="0"/>
                                  </p:stCondLst>
                                  <p:childTnLst>
                                    <p:set>
                                      <p:cBhvr additive="repl">
                                        <p:cTn id="28" dur="1" fill="hold">
                                          <p:stCondLst>
                                            <p:cond delay="0"/>
                                          </p:stCondLst>
                                        </p:cTn>
                                        <p:tgtEl>
                                          <p:spTgt spid="6161"/>
                                        </p:tgtEl>
                                        <p:attrNameLst>
                                          <p:attrName>style.visibility</p:attrName>
                                        </p:attrNameLst>
                                      </p:cBhvr>
                                      <p:to>
                                        <p:strVal val="visible"/>
                                      </p:to>
                                    </p:set>
                                    <p:animEffect transition="in" filter="blinds(horizontal)">
                                      <p:cBhvr additive="repl">
                                        <p:cTn id="29" dur="500"/>
                                        <p:tgtEl>
                                          <p:spTgt spid="6161"/>
                                        </p:tgtEl>
                                      </p:cBhvr>
                                    </p:animEffect>
                                  </p:childTnLst>
                                </p:cTn>
                              </p:par>
                              <p:par>
                                <p:cTn id="30" presetID="3" presetClass="entr" presetSubtype="10" fill="hold" grpId="0" nodeType="withEffect">
                                  <p:stCondLst>
                                    <p:cond delay="0"/>
                                  </p:stCondLst>
                                  <p:childTnLst>
                                    <p:set>
                                      <p:cBhvr additive="repl">
                                        <p:cTn id="31" dur="1" fill="hold">
                                          <p:stCondLst>
                                            <p:cond delay="0"/>
                                          </p:stCondLst>
                                        </p:cTn>
                                        <p:tgtEl>
                                          <p:spTgt spid="6164"/>
                                        </p:tgtEl>
                                        <p:attrNameLst>
                                          <p:attrName>style.visibility</p:attrName>
                                        </p:attrNameLst>
                                      </p:cBhvr>
                                      <p:to>
                                        <p:strVal val="visible"/>
                                      </p:to>
                                    </p:set>
                                    <p:animEffect transition="in" filter="blinds(horizontal)">
                                      <p:cBhvr additive="repl">
                                        <p:cTn id="32" dur="500"/>
                                        <p:tgtEl>
                                          <p:spTgt spid="6164"/>
                                        </p:tgtEl>
                                      </p:cBhvr>
                                    </p:animEffect>
                                  </p:childTnLst>
                                </p:cTn>
                              </p:par>
                              <p:par>
                                <p:cTn id="33" presetID="3" presetClass="entr" presetSubtype="10" fill="hold" nodeType="withEffect">
                                  <p:stCondLst>
                                    <p:cond delay="0"/>
                                  </p:stCondLst>
                                  <p:childTnLst>
                                    <p:set>
                                      <p:cBhvr additive="repl">
                                        <p:cTn id="34" dur="1" fill="hold">
                                          <p:stCondLst>
                                            <p:cond delay="0"/>
                                          </p:stCondLst>
                                        </p:cTn>
                                        <p:tgtEl>
                                          <p:spTgt spid="6"/>
                                        </p:tgtEl>
                                        <p:attrNameLst>
                                          <p:attrName>style.visibility</p:attrName>
                                        </p:attrNameLst>
                                      </p:cBhvr>
                                      <p:to>
                                        <p:strVal val="visible"/>
                                      </p:to>
                                    </p:set>
                                    <p:animEffect transition="in" filter="blinds(horizontal)">
                                      <p:cBhvr additive="repl">
                                        <p:cTn id="35" dur="500"/>
                                        <p:tgtEl>
                                          <p:spTgt spid="6"/>
                                        </p:tgtEl>
                                      </p:cBhvr>
                                    </p:animEffect>
                                  </p:childTnLst>
                                </p:cTn>
                              </p:par>
                              <p:par>
                                <p:cTn id="36" presetID="3" presetClass="entr" presetSubtype="10" fill="hold" grpId="0" nodeType="withEffect">
                                  <p:stCondLst>
                                    <p:cond delay="0"/>
                                  </p:stCondLst>
                                  <p:childTnLst>
                                    <p:set>
                                      <p:cBhvr additive="repl">
                                        <p:cTn id="37" dur="1" fill="hold">
                                          <p:stCondLst>
                                            <p:cond delay="0"/>
                                          </p:stCondLst>
                                        </p:cTn>
                                        <p:tgtEl>
                                          <p:spTgt spid="6163"/>
                                        </p:tgtEl>
                                        <p:attrNameLst>
                                          <p:attrName>style.visibility</p:attrName>
                                        </p:attrNameLst>
                                      </p:cBhvr>
                                      <p:to>
                                        <p:strVal val="visible"/>
                                      </p:to>
                                    </p:set>
                                    <p:animEffect transition="in" filter="blinds(horizontal)">
                                      <p:cBhvr additive="repl">
                                        <p:cTn id="38" dur="500"/>
                                        <p:tgtEl>
                                          <p:spTgt spid="6163"/>
                                        </p:tgtEl>
                                      </p:cBhvr>
                                    </p:animEffect>
                                  </p:childTnLst>
                                </p:cTn>
                              </p:par>
                              <p:par>
                                <p:cTn id="39" presetID="3" presetClass="entr" presetSubtype="10" fill="hold" nodeType="withEffect">
                                  <p:stCondLst>
                                    <p:cond delay="0"/>
                                  </p:stCondLst>
                                  <p:childTnLst>
                                    <p:set>
                                      <p:cBhvr additive="repl">
                                        <p:cTn id="40" dur="1" fill="hold">
                                          <p:stCondLst>
                                            <p:cond delay="0"/>
                                          </p:stCondLst>
                                        </p:cTn>
                                        <p:tgtEl>
                                          <p:spTgt spid="4"/>
                                        </p:tgtEl>
                                        <p:attrNameLst>
                                          <p:attrName>style.visibility</p:attrName>
                                        </p:attrNameLst>
                                      </p:cBhvr>
                                      <p:to>
                                        <p:strVal val="visible"/>
                                      </p:to>
                                    </p:set>
                                    <p:animEffect transition="in" filter="blinds(horizontal)">
                                      <p:cBhvr additive="repl">
                                        <p:cTn id="41" dur="500"/>
                                        <p:tgtEl>
                                          <p:spTgt spid="4"/>
                                        </p:tgtEl>
                                      </p:cBhvr>
                                    </p:animEffect>
                                  </p:childTnLst>
                                </p:cTn>
                              </p:par>
                              <p:par>
                                <p:cTn id="42" presetID="3" presetClass="entr" presetSubtype="10" fill="hold" nodeType="withEffect">
                                  <p:stCondLst>
                                    <p:cond delay="0"/>
                                  </p:stCondLst>
                                  <p:childTnLst>
                                    <p:set>
                                      <p:cBhvr additive="repl">
                                        <p:cTn id="43" dur="1" fill="hold">
                                          <p:stCondLst>
                                            <p:cond delay="0"/>
                                          </p:stCondLst>
                                        </p:cTn>
                                        <p:tgtEl>
                                          <p:spTgt spid="6162"/>
                                        </p:tgtEl>
                                        <p:attrNameLst>
                                          <p:attrName>style.visibility</p:attrName>
                                        </p:attrNameLst>
                                      </p:cBhvr>
                                      <p:to>
                                        <p:strVal val="visible"/>
                                      </p:to>
                                    </p:set>
                                    <p:animEffect transition="in" filter="blinds(horizontal)">
                                      <p:cBhvr additive="repl">
                                        <p:cTn id="44" dur="500"/>
                                        <p:tgtEl>
                                          <p:spTgt spid="6162"/>
                                        </p:tgtEl>
                                      </p:cBhvr>
                                    </p:animEffect>
                                  </p:childTnLst>
                                </p:cTn>
                              </p:par>
                              <p:par>
                                <p:cTn id="45" presetID="3" presetClass="entr" presetSubtype="10" fill="hold" nodeType="withEffect">
                                  <p:stCondLst>
                                    <p:cond delay="0"/>
                                  </p:stCondLst>
                                  <p:childTnLst>
                                    <p:set>
                                      <p:cBhvr additive="repl">
                                        <p:cTn id="46" dur="1" fill="hold">
                                          <p:stCondLst>
                                            <p:cond delay="0"/>
                                          </p:stCondLst>
                                        </p:cTn>
                                        <p:tgtEl>
                                          <p:spTgt spid="6156"/>
                                        </p:tgtEl>
                                        <p:attrNameLst>
                                          <p:attrName>style.visibility</p:attrName>
                                        </p:attrNameLst>
                                      </p:cBhvr>
                                      <p:to>
                                        <p:strVal val="visible"/>
                                      </p:to>
                                    </p:set>
                                    <p:animEffect transition="in" filter="blinds(horizontal)">
                                      <p:cBhvr additive="repl">
                                        <p:cTn id="47" dur="500"/>
                                        <p:tgtEl>
                                          <p:spTgt spid="6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7" grpId="0"/>
      <p:bldP spid="5" grpId="0" animBg="1"/>
      <p:bldP spid="6163" grpId="0" animBg="1"/>
      <p:bldP spid="6164" grpId="0" animBg="1"/>
      <p:bldP spid="104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1">
            <a:extLst>
              <a:ext uri="{FF2B5EF4-FFF2-40B4-BE49-F238E27FC236}">
                <a16:creationId xmlns:a16="http://schemas.microsoft.com/office/drawing/2014/main" id="{9164D73E-78F9-4671-B8F9-98DE1E33E553}"/>
              </a:ext>
            </a:extLst>
          </p:cNvPr>
          <p:cNvSpPr>
            <a:spLocks noGrp="1" noChangeArrowheads="1"/>
          </p:cNvSpPr>
          <p:nvPr>
            <p:ph type="title" idx="4294967295"/>
          </p:nvPr>
        </p:nvSpPr>
        <p:spPr>
          <a:xfrm>
            <a:off x="1467717" y="1304926"/>
            <a:ext cx="6985000" cy="358560"/>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DE" altLang="en-US" dirty="0"/>
              <a:t>Marginal </a:t>
            </a:r>
            <a:r>
              <a:rPr lang="de-DE" altLang="en-US" dirty="0" err="1"/>
              <a:t>Damages</a:t>
            </a:r>
            <a:r>
              <a:rPr lang="de-DE" altLang="en-US" dirty="0"/>
              <a:t> and Marginal </a:t>
            </a:r>
            <a:r>
              <a:rPr lang="de-DE" altLang="en-US" dirty="0" err="1"/>
              <a:t>Abatement</a:t>
            </a:r>
            <a:r>
              <a:rPr lang="de-DE" altLang="en-US" dirty="0"/>
              <a:t> Costs</a:t>
            </a:r>
          </a:p>
        </p:txBody>
      </p:sp>
      <p:sp>
        <p:nvSpPr>
          <p:cNvPr id="2054" name="Line 2">
            <a:extLst>
              <a:ext uri="{FF2B5EF4-FFF2-40B4-BE49-F238E27FC236}">
                <a16:creationId xmlns:a16="http://schemas.microsoft.com/office/drawing/2014/main" id="{D5BFB681-2C0D-40B5-8ADA-62970C3EDA98}"/>
              </a:ext>
            </a:extLst>
          </p:cNvPr>
          <p:cNvSpPr>
            <a:spLocks noChangeShapeType="1"/>
          </p:cNvSpPr>
          <p:nvPr/>
        </p:nvSpPr>
        <p:spPr bwMode="auto">
          <a:xfrm>
            <a:off x="1631950" y="5997575"/>
            <a:ext cx="6827838" cy="1588"/>
          </a:xfrm>
          <a:prstGeom prst="line">
            <a:avLst/>
          </a:prstGeom>
          <a:noFill/>
          <a:ln w="255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2055" name="Line 3">
            <a:extLst>
              <a:ext uri="{FF2B5EF4-FFF2-40B4-BE49-F238E27FC236}">
                <a16:creationId xmlns:a16="http://schemas.microsoft.com/office/drawing/2014/main" id="{09DF850E-BC59-4E49-8BA2-70E583061397}"/>
              </a:ext>
            </a:extLst>
          </p:cNvPr>
          <p:cNvSpPr>
            <a:spLocks noChangeShapeType="1"/>
          </p:cNvSpPr>
          <p:nvPr/>
        </p:nvSpPr>
        <p:spPr bwMode="auto">
          <a:xfrm flipV="1">
            <a:off x="1710386" y="1662113"/>
            <a:ext cx="1588" cy="4318000"/>
          </a:xfrm>
          <a:prstGeom prst="line">
            <a:avLst/>
          </a:prstGeom>
          <a:noFill/>
          <a:ln w="255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2056" name="Text Box 4">
            <a:extLst>
              <a:ext uri="{FF2B5EF4-FFF2-40B4-BE49-F238E27FC236}">
                <a16:creationId xmlns:a16="http://schemas.microsoft.com/office/drawing/2014/main" id="{7029D4F3-4A1F-4190-83CA-2A0CEC5CE409}"/>
              </a:ext>
            </a:extLst>
          </p:cNvPr>
          <p:cNvSpPr txBox="1">
            <a:spLocks noChangeArrowheads="1"/>
          </p:cNvSpPr>
          <p:nvPr/>
        </p:nvSpPr>
        <p:spPr bwMode="auto">
          <a:xfrm>
            <a:off x="1444625" y="1792561"/>
            <a:ext cx="3127375"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9pPr>
          </a:lstStyle>
          <a:p>
            <a:pPr eaLnBrk="1" hangingPunct="1"/>
            <a:r>
              <a:rPr lang="de-DE" altLang="en-US" sz="1800" i="0">
                <a:solidFill>
                  <a:srgbClr val="000000"/>
                </a:solidFill>
                <a:latin typeface="Arial" panose="020B0604020202020204" pitchFamily="34" charset="0"/>
              </a:rPr>
              <a:t> Marginal Profits, </a:t>
            </a:r>
          </a:p>
          <a:p>
            <a:pPr eaLnBrk="1" hangingPunct="1"/>
            <a:r>
              <a:rPr lang="de-DE" altLang="en-US" sz="1800" i="0">
                <a:solidFill>
                  <a:srgbClr val="000000"/>
                </a:solidFill>
                <a:latin typeface="Arial" panose="020B0604020202020204" pitchFamily="34" charset="0"/>
              </a:rPr>
              <a:t>External Marginal Costs</a:t>
            </a:r>
          </a:p>
        </p:txBody>
      </p:sp>
      <p:sp>
        <p:nvSpPr>
          <p:cNvPr id="2057" name="Text Box 5">
            <a:extLst>
              <a:ext uri="{FF2B5EF4-FFF2-40B4-BE49-F238E27FC236}">
                <a16:creationId xmlns:a16="http://schemas.microsoft.com/office/drawing/2014/main" id="{4D75D791-F2E8-4505-8F13-EC37428B1F4D}"/>
              </a:ext>
            </a:extLst>
          </p:cNvPr>
          <p:cNvSpPr txBox="1">
            <a:spLocks noChangeArrowheads="1"/>
          </p:cNvSpPr>
          <p:nvPr/>
        </p:nvSpPr>
        <p:spPr bwMode="auto">
          <a:xfrm>
            <a:off x="6178550" y="5949950"/>
            <a:ext cx="776288"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9pPr>
          </a:lstStyle>
          <a:p>
            <a:pPr eaLnBrk="1" hangingPunct="1">
              <a:spcBef>
                <a:spcPts val="1125"/>
              </a:spcBef>
            </a:pPr>
            <a:r>
              <a:rPr lang="de-DE" altLang="en-US" sz="1800">
                <a:solidFill>
                  <a:srgbClr val="000000"/>
                </a:solidFill>
                <a:latin typeface="Arial" panose="020B0604020202020204" pitchFamily="34" charset="0"/>
              </a:rPr>
              <a:t>Em</a:t>
            </a:r>
            <a:r>
              <a:rPr lang="de-DE" altLang="en-US" sz="1800" baseline="-25000">
                <a:solidFill>
                  <a:srgbClr val="000000"/>
                </a:solidFill>
                <a:latin typeface="Arial" panose="020B0604020202020204" pitchFamily="34" charset="0"/>
              </a:rPr>
              <a:t>0</a:t>
            </a:r>
          </a:p>
        </p:txBody>
      </p:sp>
      <p:sp>
        <p:nvSpPr>
          <p:cNvPr id="2" name="Text Box 6">
            <a:extLst>
              <a:ext uri="{FF2B5EF4-FFF2-40B4-BE49-F238E27FC236}">
                <a16:creationId xmlns:a16="http://schemas.microsoft.com/office/drawing/2014/main" id="{1D68AFF5-CFCE-4BA9-9083-B31A9E124183}"/>
              </a:ext>
            </a:extLst>
          </p:cNvPr>
          <p:cNvSpPr txBox="1">
            <a:spLocks noChangeArrowheads="1"/>
          </p:cNvSpPr>
          <p:nvPr/>
        </p:nvSpPr>
        <p:spPr bwMode="auto">
          <a:xfrm>
            <a:off x="4591050" y="5984875"/>
            <a:ext cx="11255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9pPr>
          </a:lstStyle>
          <a:p>
            <a:pPr eaLnBrk="1" hangingPunct="1">
              <a:spcBef>
                <a:spcPts val="1125"/>
              </a:spcBef>
            </a:pPr>
            <a:r>
              <a:rPr lang="de-DE" altLang="en-US" sz="1800">
                <a:solidFill>
                  <a:srgbClr val="000000"/>
                </a:solidFill>
                <a:latin typeface="Arial" panose="020B0604020202020204" pitchFamily="34" charset="0"/>
              </a:rPr>
              <a:t>Em*</a:t>
            </a:r>
          </a:p>
        </p:txBody>
      </p:sp>
      <p:sp>
        <p:nvSpPr>
          <p:cNvPr id="2059" name="Text Box 7">
            <a:extLst>
              <a:ext uri="{FF2B5EF4-FFF2-40B4-BE49-F238E27FC236}">
                <a16:creationId xmlns:a16="http://schemas.microsoft.com/office/drawing/2014/main" id="{3C190F12-BBA6-4010-A755-013B569293DF}"/>
              </a:ext>
            </a:extLst>
          </p:cNvPr>
          <p:cNvSpPr txBox="1">
            <a:spLocks noChangeArrowheads="1"/>
          </p:cNvSpPr>
          <p:nvPr/>
        </p:nvSpPr>
        <p:spPr bwMode="auto">
          <a:xfrm>
            <a:off x="1520825" y="5932488"/>
            <a:ext cx="10271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9pPr>
          </a:lstStyle>
          <a:p>
            <a:pPr eaLnBrk="1" hangingPunct="1">
              <a:spcBef>
                <a:spcPts val="1125"/>
              </a:spcBef>
            </a:pPr>
            <a:r>
              <a:rPr lang="de-DE" altLang="en-US" sz="1800">
                <a:solidFill>
                  <a:srgbClr val="000000"/>
                </a:solidFill>
                <a:latin typeface="Arial" panose="020B0604020202020204" pitchFamily="34" charset="0"/>
              </a:rPr>
              <a:t>0</a:t>
            </a:r>
          </a:p>
        </p:txBody>
      </p:sp>
      <p:sp>
        <p:nvSpPr>
          <p:cNvPr id="2060" name="Oval 8">
            <a:extLst>
              <a:ext uri="{FF2B5EF4-FFF2-40B4-BE49-F238E27FC236}">
                <a16:creationId xmlns:a16="http://schemas.microsoft.com/office/drawing/2014/main" id="{7CD172D5-4B58-43D3-9B13-515BD1392A2A}"/>
              </a:ext>
            </a:extLst>
          </p:cNvPr>
          <p:cNvSpPr>
            <a:spLocks noChangeArrowheads="1"/>
          </p:cNvSpPr>
          <p:nvPr/>
        </p:nvSpPr>
        <p:spPr bwMode="auto">
          <a:xfrm>
            <a:off x="1603375" y="5932488"/>
            <a:ext cx="79375" cy="79375"/>
          </a:xfrm>
          <a:prstGeom prst="ellipse">
            <a:avLst/>
          </a:prstGeom>
          <a:solidFill>
            <a:srgbClr val="FF0000"/>
          </a:solidFill>
          <a:ln w="12600">
            <a:solidFill>
              <a:srgbClr val="000000"/>
            </a:solidFill>
            <a:miter lim="800000"/>
            <a:headEnd/>
            <a:tailEnd/>
          </a:ln>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3" name="Line 9">
            <a:extLst>
              <a:ext uri="{FF2B5EF4-FFF2-40B4-BE49-F238E27FC236}">
                <a16:creationId xmlns:a16="http://schemas.microsoft.com/office/drawing/2014/main" id="{7CFC95E5-6DAF-4317-BBBC-3C98082B8D99}"/>
              </a:ext>
            </a:extLst>
          </p:cNvPr>
          <p:cNvSpPr>
            <a:spLocks noChangeShapeType="1"/>
          </p:cNvSpPr>
          <p:nvPr/>
        </p:nvSpPr>
        <p:spPr bwMode="auto">
          <a:xfrm flipH="1">
            <a:off x="4860925" y="4448175"/>
            <a:ext cx="9525" cy="1560513"/>
          </a:xfrm>
          <a:prstGeom prst="line">
            <a:avLst/>
          </a:prstGeom>
          <a:noFill/>
          <a:ln w="9360">
            <a:solidFill>
              <a:srgbClr val="000000"/>
            </a:solidFill>
            <a:prstDash val="sysDot"/>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2062" name="Line 10">
            <a:extLst>
              <a:ext uri="{FF2B5EF4-FFF2-40B4-BE49-F238E27FC236}">
                <a16:creationId xmlns:a16="http://schemas.microsoft.com/office/drawing/2014/main" id="{57807CD7-841C-49CB-901B-333FAC0D488E}"/>
              </a:ext>
            </a:extLst>
          </p:cNvPr>
          <p:cNvSpPr>
            <a:spLocks noChangeShapeType="1"/>
          </p:cNvSpPr>
          <p:nvPr/>
        </p:nvSpPr>
        <p:spPr bwMode="auto">
          <a:xfrm>
            <a:off x="1692275" y="2708275"/>
            <a:ext cx="4752975" cy="3279775"/>
          </a:xfrm>
          <a:prstGeom prst="line">
            <a:avLst/>
          </a:prstGeom>
          <a:noFill/>
          <a:ln w="255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2063" name="Line 11">
            <a:extLst>
              <a:ext uri="{FF2B5EF4-FFF2-40B4-BE49-F238E27FC236}">
                <a16:creationId xmlns:a16="http://schemas.microsoft.com/office/drawing/2014/main" id="{5649F238-1C5B-4307-AF22-25BE6390D971}"/>
              </a:ext>
            </a:extLst>
          </p:cNvPr>
          <p:cNvSpPr>
            <a:spLocks noChangeShapeType="1"/>
          </p:cNvSpPr>
          <p:nvPr/>
        </p:nvSpPr>
        <p:spPr bwMode="auto">
          <a:xfrm flipV="1">
            <a:off x="1646238" y="4311650"/>
            <a:ext cx="4976812" cy="1651000"/>
          </a:xfrm>
          <a:prstGeom prst="line">
            <a:avLst/>
          </a:prstGeom>
          <a:noFill/>
          <a:ln w="255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4" name="Oval 12">
            <a:extLst>
              <a:ext uri="{FF2B5EF4-FFF2-40B4-BE49-F238E27FC236}">
                <a16:creationId xmlns:a16="http://schemas.microsoft.com/office/drawing/2014/main" id="{925C4C3A-3AC5-40B2-9118-BE30EC2419EF}"/>
              </a:ext>
            </a:extLst>
          </p:cNvPr>
          <p:cNvSpPr>
            <a:spLocks noChangeArrowheads="1"/>
          </p:cNvSpPr>
          <p:nvPr/>
        </p:nvSpPr>
        <p:spPr bwMode="auto">
          <a:xfrm>
            <a:off x="4824413" y="4852988"/>
            <a:ext cx="80962" cy="79375"/>
          </a:xfrm>
          <a:prstGeom prst="ellipse">
            <a:avLst/>
          </a:prstGeom>
          <a:solidFill>
            <a:srgbClr val="FF0000"/>
          </a:solidFill>
          <a:ln w="12600">
            <a:solidFill>
              <a:srgbClr val="000000"/>
            </a:solidFill>
            <a:miter lim="800000"/>
            <a:headEnd/>
            <a:tailEnd/>
          </a:ln>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2065" name="Oval 13">
            <a:extLst>
              <a:ext uri="{FF2B5EF4-FFF2-40B4-BE49-F238E27FC236}">
                <a16:creationId xmlns:a16="http://schemas.microsoft.com/office/drawing/2014/main" id="{3E16B418-45C6-458C-B05F-5C200B9039E2}"/>
              </a:ext>
            </a:extLst>
          </p:cNvPr>
          <p:cNvSpPr>
            <a:spLocks noChangeArrowheads="1"/>
          </p:cNvSpPr>
          <p:nvPr/>
        </p:nvSpPr>
        <p:spPr bwMode="auto">
          <a:xfrm>
            <a:off x="6405563" y="5956300"/>
            <a:ext cx="80962" cy="79375"/>
          </a:xfrm>
          <a:prstGeom prst="ellipse">
            <a:avLst/>
          </a:prstGeom>
          <a:solidFill>
            <a:srgbClr val="FF0000"/>
          </a:solidFill>
          <a:ln w="12600">
            <a:solidFill>
              <a:srgbClr val="000000"/>
            </a:solidFill>
            <a:miter lim="800000"/>
            <a:headEnd/>
            <a:tailEnd/>
          </a:ln>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2066" name="Text Box 14">
            <a:extLst>
              <a:ext uri="{FF2B5EF4-FFF2-40B4-BE49-F238E27FC236}">
                <a16:creationId xmlns:a16="http://schemas.microsoft.com/office/drawing/2014/main" id="{C0902C4B-C837-4A7F-9094-D6B7A804FB80}"/>
              </a:ext>
            </a:extLst>
          </p:cNvPr>
          <p:cNvSpPr txBox="1">
            <a:spLocks noChangeArrowheads="1"/>
          </p:cNvSpPr>
          <p:nvPr/>
        </p:nvSpPr>
        <p:spPr bwMode="auto">
          <a:xfrm>
            <a:off x="7040563" y="5978525"/>
            <a:ext cx="18224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9pPr>
          </a:lstStyle>
          <a:p>
            <a:pPr eaLnBrk="1" hangingPunct="1">
              <a:spcBef>
                <a:spcPts val="1125"/>
              </a:spcBef>
            </a:pPr>
            <a:r>
              <a:rPr lang="de-DE" altLang="en-US" sz="1800" i="0">
                <a:solidFill>
                  <a:srgbClr val="000000"/>
                </a:solidFill>
                <a:latin typeface="Arial" panose="020B0604020202020204" pitchFamily="34" charset="0"/>
              </a:rPr>
              <a:t>Emissions</a:t>
            </a:r>
            <a:r>
              <a:rPr lang="de-DE" altLang="en-US" sz="1800">
                <a:solidFill>
                  <a:srgbClr val="000000"/>
                </a:solidFill>
                <a:latin typeface="Arial" panose="020B0604020202020204" pitchFamily="34" charset="0"/>
              </a:rPr>
              <a:t> Em</a:t>
            </a:r>
          </a:p>
        </p:txBody>
      </p:sp>
      <p:graphicFrame>
        <p:nvGraphicFramePr>
          <p:cNvPr id="2050" name="Object 15">
            <a:extLst>
              <a:ext uri="{FF2B5EF4-FFF2-40B4-BE49-F238E27FC236}">
                <a16:creationId xmlns:a16="http://schemas.microsoft.com/office/drawing/2014/main" id="{383D73D7-1012-4A20-8561-AF48D20A9D58}"/>
              </a:ext>
            </a:extLst>
          </p:cNvPr>
          <p:cNvGraphicFramePr>
            <a:graphicFrameLocks noChangeAspect="1"/>
          </p:cNvGraphicFramePr>
          <p:nvPr/>
        </p:nvGraphicFramePr>
        <p:xfrm>
          <a:off x="5943600" y="5029200"/>
          <a:ext cx="593725" cy="639763"/>
        </p:xfrm>
        <a:graphic>
          <a:graphicData uri="http://schemas.openxmlformats.org/presentationml/2006/ole">
            <mc:AlternateContent xmlns:mc="http://schemas.openxmlformats.org/markup-compatibility/2006">
              <mc:Choice xmlns:v="urn:schemas-microsoft-com:vml" Requires="v">
                <p:oleObj spid="_x0000_s4302" r:id="rId4" imgW="330022" imgH="355418" progId="">
                  <p:embed/>
                </p:oleObj>
              </mc:Choice>
              <mc:Fallback>
                <p:oleObj r:id="rId4" imgW="330022" imgH="355418" progId="">
                  <p:embed/>
                  <p:pic>
                    <p:nvPicPr>
                      <p:cNvPr id="2050" name="Object 15">
                        <a:extLst>
                          <a:ext uri="{FF2B5EF4-FFF2-40B4-BE49-F238E27FC236}">
                            <a16:creationId xmlns:a16="http://schemas.microsoft.com/office/drawing/2014/main" id="{383D73D7-1012-4A20-8561-AF48D20A9D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5029200"/>
                        <a:ext cx="593725" cy="6397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 name="Object 16">
            <a:extLst>
              <a:ext uri="{FF2B5EF4-FFF2-40B4-BE49-F238E27FC236}">
                <a16:creationId xmlns:a16="http://schemas.microsoft.com/office/drawing/2014/main" id="{9C92F813-BBA8-44FA-8CC8-AA2236F35878}"/>
              </a:ext>
            </a:extLst>
          </p:cNvPr>
          <p:cNvGraphicFramePr>
            <a:graphicFrameLocks noChangeAspect="1"/>
          </p:cNvGraphicFramePr>
          <p:nvPr/>
        </p:nvGraphicFramePr>
        <p:xfrm>
          <a:off x="4351338" y="3797300"/>
          <a:ext cx="1392237" cy="639763"/>
        </p:xfrm>
        <a:graphic>
          <a:graphicData uri="http://schemas.openxmlformats.org/presentationml/2006/ole">
            <mc:AlternateContent xmlns:mc="http://schemas.openxmlformats.org/markup-compatibility/2006">
              <mc:Choice xmlns:v="urn:schemas-microsoft-com:vml" Requires="v">
                <p:oleObj spid="_x0000_s4303" r:id="rId6" imgW="491231" imgH="355407" progId="">
                  <p:embed/>
                </p:oleObj>
              </mc:Choice>
              <mc:Fallback>
                <p:oleObj r:id="rId6" imgW="491231" imgH="355407" progId="">
                  <p:embed/>
                  <p:pic>
                    <p:nvPicPr>
                      <p:cNvPr id="5" name="Object 16">
                        <a:extLst>
                          <a:ext uri="{FF2B5EF4-FFF2-40B4-BE49-F238E27FC236}">
                            <a16:creationId xmlns:a16="http://schemas.microsoft.com/office/drawing/2014/main" id="{9C92F813-BBA8-44FA-8CC8-AA2236F3587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51338" y="3797300"/>
                        <a:ext cx="1392237" cy="6397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2" name="Object 17">
            <a:extLst>
              <a:ext uri="{FF2B5EF4-FFF2-40B4-BE49-F238E27FC236}">
                <a16:creationId xmlns:a16="http://schemas.microsoft.com/office/drawing/2014/main" id="{4342D65D-6D10-4629-8024-E0452A44F0E2}"/>
              </a:ext>
            </a:extLst>
          </p:cNvPr>
          <p:cNvGraphicFramePr>
            <a:graphicFrameLocks noChangeAspect="1"/>
          </p:cNvGraphicFramePr>
          <p:nvPr/>
        </p:nvGraphicFramePr>
        <p:xfrm>
          <a:off x="6673850" y="3886200"/>
          <a:ext cx="641350" cy="641350"/>
        </p:xfrm>
        <a:graphic>
          <a:graphicData uri="http://schemas.openxmlformats.org/presentationml/2006/ole">
            <mc:AlternateContent xmlns:mc="http://schemas.openxmlformats.org/markup-compatibility/2006">
              <mc:Choice xmlns:v="urn:schemas-microsoft-com:vml" Requires="v">
                <p:oleObj spid="_x0000_s4304" r:id="rId8" imgW="355319" imgH="355319" progId="">
                  <p:embed/>
                </p:oleObj>
              </mc:Choice>
              <mc:Fallback>
                <p:oleObj r:id="rId8" imgW="355319" imgH="355319" progId="">
                  <p:embed/>
                  <p:pic>
                    <p:nvPicPr>
                      <p:cNvPr id="2052" name="Object 17">
                        <a:extLst>
                          <a:ext uri="{FF2B5EF4-FFF2-40B4-BE49-F238E27FC236}">
                            <a16:creationId xmlns:a16="http://schemas.microsoft.com/office/drawing/2014/main" id="{4342D65D-6D10-4629-8024-E0452A44F0E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73850" y="3886200"/>
                        <a:ext cx="641350" cy="6413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958571730"/>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5"/>
                                        </p:tgtEl>
                                        <p:attrNameLst>
                                          <p:attrName>style.visibility</p:attrName>
                                        </p:attrNameLst>
                                      </p:cBhvr>
                                      <p:to>
                                        <p:strVal val="visible"/>
                                      </p:to>
                                    </p:set>
                                    <p:animEffect transition="in" filter="blinds(horizontal)">
                                      <p:cBhvr additive="repl">
                                        <p:cTn id="7" dur="500"/>
                                        <p:tgtEl>
                                          <p:spTgt spid="5"/>
                                        </p:tgtEl>
                                      </p:cBhvr>
                                    </p:animEffect>
                                  </p:childTnLst>
                                </p:cTn>
                              </p:par>
                              <p:par>
                                <p:cTn id="8" presetID="3" presetClass="entr" presetSubtype="10" fill="hold" nodeType="withEffect">
                                  <p:stCondLst>
                                    <p:cond delay="0"/>
                                  </p:stCondLst>
                                  <p:childTnLst>
                                    <p:set>
                                      <p:cBhvr additive="repl">
                                        <p:cTn id="9" dur="1" fill="hold">
                                          <p:stCondLst>
                                            <p:cond delay="0"/>
                                          </p:stCondLst>
                                        </p:cTn>
                                        <p:tgtEl>
                                          <p:spTgt spid="3"/>
                                        </p:tgtEl>
                                        <p:attrNameLst>
                                          <p:attrName>style.visibility</p:attrName>
                                        </p:attrNameLst>
                                      </p:cBhvr>
                                      <p:to>
                                        <p:strVal val="visible"/>
                                      </p:to>
                                    </p:set>
                                    <p:animEffect transition="in" filter="blinds(horizontal)">
                                      <p:cBhvr additive="repl">
                                        <p:cTn id="10" dur="500"/>
                                        <p:tgtEl>
                                          <p:spTgt spid="3"/>
                                        </p:tgtEl>
                                      </p:cBhvr>
                                    </p:animEffect>
                                  </p:childTnLst>
                                </p:cTn>
                              </p:par>
                              <p:par>
                                <p:cTn id="11" presetID="3" presetClass="entr" presetSubtype="10" fill="hold" grpId="0" nodeType="withEffect">
                                  <p:stCondLst>
                                    <p:cond delay="0"/>
                                  </p:stCondLst>
                                  <p:childTnLst>
                                    <p:set>
                                      <p:cBhvr additive="repl">
                                        <p:cTn id="12" dur="1" fill="hold">
                                          <p:stCondLst>
                                            <p:cond delay="0"/>
                                          </p:stCondLst>
                                        </p:cTn>
                                        <p:tgtEl>
                                          <p:spTgt spid="4"/>
                                        </p:tgtEl>
                                        <p:attrNameLst>
                                          <p:attrName>style.visibility</p:attrName>
                                        </p:attrNameLst>
                                      </p:cBhvr>
                                      <p:to>
                                        <p:strVal val="visible"/>
                                      </p:to>
                                    </p:set>
                                    <p:animEffect transition="in" filter="blinds(horizontal)">
                                      <p:cBhvr additive="repl">
                                        <p:cTn id="13" dur="500"/>
                                        <p:tgtEl>
                                          <p:spTgt spid="4"/>
                                        </p:tgtEl>
                                      </p:cBhvr>
                                    </p:animEffect>
                                  </p:childTnLst>
                                </p:cTn>
                              </p:par>
                              <p:par>
                                <p:cTn id="14" presetID="3" presetClass="entr" presetSubtype="10" fill="hold" nodeType="withEffect">
                                  <p:stCondLst>
                                    <p:cond delay="0"/>
                                  </p:stCondLst>
                                  <p:childTnLst>
                                    <p:set>
                                      <p:cBhvr additive="repl">
                                        <p:cTn id="15" dur="1" fill="hold">
                                          <p:stCondLst>
                                            <p:cond delay="0"/>
                                          </p:stCondLst>
                                        </p:cTn>
                                        <p:tgtEl>
                                          <p:spTgt spid="2"/>
                                        </p:tgtEl>
                                        <p:attrNameLst>
                                          <p:attrName>style.visibility</p:attrName>
                                        </p:attrNameLst>
                                      </p:cBhvr>
                                      <p:to>
                                        <p:strVal val="visible"/>
                                      </p:to>
                                    </p:set>
                                    <p:animEffect transition="in" filter="blinds(horizontal)">
                                      <p:cBhvr additive="repl">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a:buAutoNum type="alphaLcParenR"/>
            </a:pPr>
            <a:r>
              <a:rPr lang="de-DE" dirty="0" err="1"/>
              <a:t>Explain</a:t>
            </a:r>
            <a:r>
              <a:rPr lang="de-DE" dirty="0"/>
              <a:t> </a:t>
            </a:r>
            <a:r>
              <a:rPr lang="de-DE" dirty="0" err="1"/>
              <a:t>the</a:t>
            </a:r>
            <a:r>
              <a:rPr lang="de-DE" dirty="0"/>
              <a:t> </a:t>
            </a:r>
            <a:r>
              <a:rPr lang="de-DE" dirty="0" err="1"/>
              <a:t>term</a:t>
            </a:r>
            <a:r>
              <a:rPr lang="de-DE" dirty="0"/>
              <a:t> </a:t>
            </a:r>
            <a:r>
              <a:rPr lang="de-DE" dirty="0" err="1"/>
              <a:t>externality</a:t>
            </a:r>
            <a:r>
              <a:rPr lang="de-DE" dirty="0"/>
              <a:t> in </a:t>
            </a:r>
            <a:r>
              <a:rPr lang="de-DE" dirty="0" err="1"/>
              <a:t>the</a:t>
            </a:r>
            <a:r>
              <a:rPr lang="de-DE" dirty="0"/>
              <a:t> </a:t>
            </a:r>
            <a:r>
              <a:rPr lang="de-DE" dirty="0" err="1"/>
              <a:t>context</a:t>
            </a:r>
            <a:r>
              <a:rPr lang="de-DE" dirty="0"/>
              <a:t> </a:t>
            </a:r>
            <a:r>
              <a:rPr lang="de-DE" dirty="0" err="1"/>
              <a:t>of</a:t>
            </a:r>
            <a:r>
              <a:rPr lang="de-DE" dirty="0"/>
              <a:t> GHG </a:t>
            </a:r>
            <a:r>
              <a:rPr lang="de-DE" dirty="0" err="1"/>
              <a:t>emissions</a:t>
            </a:r>
            <a:r>
              <a:rPr lang="de-DE" dirty="0"/>
              <a:t>.</a:t>
            </a:r>
          </a:p>
          <a:p>
            <a:pPr>
              <a:buAutoNum type="alphaLcParenR"/>
            </a:pPr>
            <a:endParaRPr lang="de-DE" dirty="0"/>
          </a:p>
          <a:p>
            <a:pPr>
              <a:buAutoNum type="alphaLcParenR"/>
            </a:pPr>
            <a:endParaRPr lang="de-DE" dirty="0"/>
          </a:p>
          <a:p>
            <a:pPr>
              <a:buAutoNum type="alphaLcParenR"/>
            </a:pPr>
            <a:r>
              <a:rPr lang="de-DE" dirty="0" err="1"/>
              <a:t>Why</a:t>
            </a:r>
            <a:r>
              <a:rPr lang="de-DE" dirty="0"/>
              <a:t> </a:t>
            </a:r>
            <a:r>
              <a:rPr lang="de-DE" dirty="0" err="1"/>
              <a:t>does</a:t>
            </a:r>
            <a:r>
              <a:rPr lang="de-DE" dirty="0"/>
              <a:t> </a:t>
            </a:r>
            <a:r>
              <a:rPr lang="de-DE" dirty="0" err="1"/>
              <a:t>the</a:t>
            </a:r>
            <a:r>
              <a:rPr lang="de-DE" dirty="0"/>
              <a:t> </a:t>
            </a:r>
            <a:r>
              <a:rPr lang="de-DE" dirty="0" err="1"/>
              <a:t>externatily</a:t>
            </a:r>
            <a:r>
              <a:rPr lang="de-DE" dirty="0"/>
              <a:t> </a:t>
            </a:r>
            <a:r>
              <a:rPr lang="de-DE" dirty="0" err="1"/>
              <a:t>of</a:t>
            </a:r>
            <a:r>
              <a:rPr lang="de-DE" dirty="0"/>
              <a:t> GHG </a:t>
            </a:r>
            <a:r>
              <a:rPr lang="de-DE" dirty="0" err="1"/>
              <a:t>emissions</a:t>
            </a:r>
            <a:r>
              <a:rPr lang="de-DE" dirty="0"/>
              <a:t> </a:t>
            </a:r>
            <a:r>
              <a:rPr lang="de-DE" dirty="0" err="1"/>
              <a:t>lead</a:t>
            </a:r>
            <a:r>
              <a:rPr lang="de-DE" dirty="0"/>
              <a:t> </a:t>
            </a:r>
            <a:r>
              <a:rPr lang="de-DE" dirty="0" err="1"/>
              <a:t>to</a:t>
            </a:r>
            <a:r>
              <a:rPr lang="de-DE" dirty="0"/>
              <a:t> </a:t>
            </a:r>
            <a:r>
              <a:rPr lang="de-DE" dirty="0" err="1"/>
              <a:t>insufficient</a:t>
            </a:r>
            <a:r>
              <a:rPr lang="de-DE" dirty="0"/>
              <a:t> </a:t>
            </a:r>
            <a:r>
              <a:rPr lang="de-DE" dirty="0" err="1"/>
              <a:t>energy</a:t>
            </a:r>
            <a:r>
              <a:rPr lang="de-DE" dirty="0"/>
              <a:t> </a:t>
            </a:r>
            <a:r>
              <a:rPr lang="de-DE" dirty="0" err="1"/>
              <a:t>markets</a:t>
            </a:r>
            <a:r>
              <a:rPr lang="de-DE" dirty="0"/>
              <a:t>?</a:t>
            </a:r>
          </a:p>
          <a:p>
            <a:pPr>
              <a:buAutoNum type="alphaLcParenR"/>
            </a:pPr>
            <a:endParaRPr lang="de-DE" dirty="0"/>
          </a:p>
          <a:p>
            <a:pPr>
              <a:buAutoNum type="alphaLcParenR"/>
            </a:pPr>
            <a:endParaRPr lang="de-DE" dirty="0"/>
          </a:p>
          <a:p>
            <a:pPr>
              <a:buAutoNum type="alphaLcParenR"/>
            </a:pPr>
            <a:r>
              <a:rPr lang="de-DE" dirty="0" err="1"/>
              <a:t>Which</a:t>
            </a:r>
            <a:r>
              <a:rPr lang="de-DE" dirty="0"/>
              <a:t> </a:t>
            </a:r>
            <a:r>
              <a:rPr lang="de-DE" dirty="0" err="1"/>
              <a:t>policy</a:t>
            </a:r>
            <a:r>
              <a:rPr lang="de-DE" dirty="0"/>
              <a:t> </a:t>
            </a:r>
            <a:r>
              <a:rPr lang="de-DE" dirty="0" err="1"/>
              <a:t>instruments</a:t>
            </a:r>
            <a:r>
              <a:rPr lang="de-DE" dirty="0"/>
              <a:t> </a:t>
            </a:r>
            <a:r>
              <a:rPr lang="de-DE" dirty="0" err="1"/>
              <a:t>can</a:t>
            </a:r>
            <a:r>
              <a:rPr lang="de-DE" dirty="0"/>
              <a:t> </a:t>
            </a:r>
            <a:r>
              <a:rPr lang="de-DE" dirty="0" err="1"/>
              <a:t>correct</a:t>
            </a:r>
            <a:r>
              <a:rPr lang="de-DE" dirty="0"/>
              <a:t> </a:t>
            </a:r>
            <a:r>
              <a:rPr lang="de-DE" dirty="0" err="1"/>
              <a:t>this</a:t>
            </a:r>
            <a:r>
              <a:rPr lang="de-DE" dirty="0"/>
              <a:t> </a:t>
            </a:r>
            <a:r>
              <a:rPr lang="de-DE" dirty="0" err="1"/>
              <a:t>market</a:t>
            </a:r>
            <a:r>
              <a:rPr lang="de-DE" dirty="0"/>
              <a:t> </a:t>
            </a:r>
            <a:r>
              <a:rPr lang="de-DE" dirty="0" err="1"/>
              <a:t>failure</a:t>
            </a:r>
            <a:r>
              <a:rPr lang="de-DE" dirty="0"/>
              <a:t> in </a:t>
            </a:r>
            <a:r>
              <a:rPr lang="de-DE" dirty="0" err="1"/>
              <a:t>energy</a:t>
            </a:r>
            <a:r>
              <a:rPr lang="de-DE" dirty="0"/>
              <a:t> </a:t>
            </a:r>
            <a:r>
              <a:rPr lang="de-DE" dirty="0" err="1"/>
              <a:t>markets</a:t>
            </a:r>
            <a:r>
              <a:rPr lang="de-DE" dirty="0"/>
              <a:t>?</a:t>
            </a:r>
          </a:p>
          <a:p>
            <a:pPr>
              <a:buAutoNum type="alphaLcParenR"/>
            </a:pPr>
            <a:endParaRPr lang="de-DE" dirty="0"/>
          </a:p>
          <a:p>
            <a:pPr>
              <a:buAutoNum type="alphaLcParenR"/>
            </a:pPr>
            <a:endParaRPr lang="de-DE" dirty="0"/>
          </a:p>
          <a:p>
            <a:pPr>
              <a:buAutoNum type="alphaLcParenR"/>
            </a:pPr>
            <a:r>
              <a:rPr lang="de-DE" dirty="0" err="1"/>
              <a:t>Explain</a:t>
            </a:r>
            <a:r>
              <a:rPr lang="de-DE" dirty="0"/>
              <a:t> </a:t>
            </a:r>
            <a:r>
              <a:rPr lang="de-DE" dirty="0" err="1"/>
              <a:t>the</a:t>
            </a:r>
            <a:r>
              <a:rPr lang="de-DE" dirty="0"/>
              <a:t> </a:t>
            </a:r>
            <a:r>
              <a:rPr lang="de-DE" dirty="0" err="1"/>
              <a:t>quantity</a:t>
            </a:r>
            <a:r>
              <a:rPr lang="de-DE" dirty="0"/>
              <a:t> </a:t>
            </a:r>
            <a:r>
              <a:rPr lang="de-DE" dirty="0" err="1"/>
              <a:t>risk</a:t>
            </a:r>
            <a:r>
              <a:rPr lang="de-DE" dirty="0"/>
              <a:t> and </a:t>
            </a:r>
            <a:r>
              <a:rPr lang="de-DE" dirty="0" err="1"/>
              <a:t>price</a:t>
            </a:r>
            <a:r>
              <a:rPr lang="de-DE" dirty="0"/>
              <a:t> </a:t>
            </a:r>
            <a:r>
              <a:rPr lang="de-DE" dirty="0" err="1"/>
              <a:t>risk</a:t>
            </a:r>
            <a:r>
              <a:rPr lang="de-DE" dirty="0"/>
              <a:t> in </a:t>
            </a:r>
            <a:r>
              <a:rPr lang="de-DE" dirty="0" err="1"/>
              <a:t>context</a:t>
            </a:r>
            <a:r>
              <a:rPr lang="de-DE" dirty="0"/>
              <a:t> </a:t>
            </a:r>
            <a:r>
              <a:rPr lang="de-DE" dirty="0" err="1"/>
              <a:t>of</a:t>
            </a:r>
            <a:r>
              <a:rPr lang="de-DE" dirty="0"/>
              <a:t> </a:t>
            </a:r>
            <a:r>
              <a:rPr lang="de-DE" dirty="0" err="1"/>
              <a:t>these</a:t>
            </a:r>
            <a:r>
              <a:rPr lang="de-DE" dirty="0"/>
              <a:t> </a:t>
            </a:r>
            <a:r>
              <a:rPr lang="de-DE" dirty="0" err="1"/>
              <a:t>policy</a:t>
            </a:r>
            <a:r>
              <a:rPr lang="de-DE" dirty="0"/>
              <a:t> </a:t>
            </a:r>
            <a:r>
              <a:rPr lang="de-DE" dirty="0" err="1"/>
              <a:t>instruments</a:t>
            </a:r>
            <a:r>
              <a:rPr lang="de-DE" dirty="0"/>
              <a:t>.</a:t>
            </a:r>
          </a:p>
          <a:p>
            <a:pPr marL="285750" indent="-285750">
              <a:buFont typeface="Arial" panose="020B0604020202020204" pitchFamily="34" charset="0"/>
              <a:buChar char="•"/>
            </a:pPr>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45</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Task 1) External costs and </a:t>
            </a:r>
            <a:r>
              <a:rPr lang="en-US" dirty="0" err="1"/>
              <a:t>internalisation</a:t>
            </a:r>
            <a:endParaRPr lang="en-US" dirty="0"/>
          </a:p>
        </p:txBody>
      </p:sp>
    </p:spTree>
    <p:extLst>
      <p:ext uri="{BB962C8B-B14F-4D97-AF65-F5344CB8AC3E}">
        <p14:creationId xmlns:p14="http://schemas.microsoft.com/office/powerpoint/2010/main" val="40972112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4">
            <a:extLst>
              <a:ext uri="{FF2B5EF4-FFF2-40B4-BE49-F238E27FC236}">
                <a16:creationId xmlns:a16="http://schemas.microsoft.com/office/drawing/2014/main" id="{00474D7D-9D87-4EA1-BEC8-C0D135DCEC6B}"/>
              </a:ext>
            </a:extLst>
          </p:cNvPr>
          <p:cNvSpPr>
            <a:spLocks noGrp="1" noChangeArrowheads="1"/>
          </p:cNvSpPr>
          <p:nvPr>
            <p:ph type="title" idx="4294967295"/>
          </p:nvPr>
        </p:nvSpPr>
        <p:spPr>
          <a:xfrm>
            <a:off x="1144587" y="849312"/>
            <a:ext cx="6778625" cy="885825"/>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a:t>GHG Abatement Costs and a Pigou Tax</a:t>
            </a:r>
          </a:p>
        </p:txBody>
      </p:sp>
      <p:sp>
        <p:nvSpPr>
          <p:cNvPr id="11270" name="Line 5">
            <a:extLst>
              <a:ext uri="{FF2B5EF4-FFF2-40B4-BE49-F238E27FC236}">
                <a16:creationId xmlns:a16="http://schemas.microsoft.com/office/drawing/2014/main" id="{5CB74740-2F4D-4F18-9D73-CC74BB4CCC58}"/>
              </a:ext>
            </a:extLst>
          </p:cNvPr>
          <p:cNvSpPr>
            <a:spLocks noChangeShapeType="1"/>
          </p:cNvSpPr>
          <p:nvPr/>
        </p:nvSpPr>
        <p:spPr bwMode="auto">
          <a:xfrm>
            <a:off x="2762250" y="5821363"/>
            <a:ext cx="5046663" cy="1587"/>
          </a:xfrm>
          <a:prstGeom prst="line">
            <a:avLst/>
          </a:prstGeom>
          <a:noFill/>
          <a:ln w="255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11271" name="Freeform 6">
            <a:extLst>
              <a:ext uri="{FF2B5EF4-FFF2-40B4-BE49-F238E27FC236}">
                <a16:creationId xmlns:a16="http://schemas.microsoft.com/office/drawing/2014/main" id="{D1050A09-B01E-4F20-BA19-066EC835F38F}"/>
              </a:ext>
            </a:extLst>
          </p:cNvPr>
          <p:cNvSpPr>
            <a:spLocks noChangeArrowheads="1"/>
          </p:cNvSpPr>
          <p:nvPr/>
        </p:nvSpPr>
        <p:spPr bwMode="auto">
          <a:xfrm>
            <a:off x="3870325" y="2095500"/>
            <a:ext cx="3535363" cy="3703638"/>
          </a:xfrm>
          <a:custGeom>
            <a:avLst/>
            <a:gdLst>
              <a:gd name="T0" fmla="*/ 0 w 2190"/>
              <a:gd name="T1" fmla="*/ 0 h 2333"/>
              <a:gd name="T2" fmla="*/ 2147483647 w 2190"/>
              <a:gd name="T3" fmla="*/ 2147483647 h 2333"/>
              <a:gd name="T4" fmla="*/ 2147483647 w 2190"/>
              <a:gd name="T5" fmla="*/ 2147483647 h 2333"/>
              <a:gd name="T6" fmla="*/ 2147483647 w 2190"/>
              <a:gd name="T7" fmla="*/ 2147483647 h 2333"/>
              <a:gd name="T8" fmla="*/ 0 60000 65536"/>
              <a:gd name="T9" fmla="*/ 0 60000 65536"/>
              <a:gd name="T10" fmla="*/ 0 60000 65536"/>
              <a:gd name="T11" fmla="*/ 0 60000 65536"/>
              <a:gd name="T12" fmla="*/ 0 w 2190"/>
              <a:gd name="T13" fmla="*/ 0 h 2333"/>
              <a:gd name="T14" fmla="*/ 2190 w 2190"/>
              <a:gd name="T15" fmla="*/ 2333 h 2333"/>
            </a:gdLst>
            <a:ahLst/>
            <a:cxnLst>
              <a:cxn ang="T8">
                <a:pos x="T0" y="T1"/>
              </a:cxn>
              <a:cxn ang="T9">
                <a:pos x="T2" y="T3"/>
              </a:cxn>
              <a:cxn ang="T10">
                <a:pos x="T4" y="T5"/>
              </a:cxn>
              <a:cxn ang="T11">
                <a:pos x="T6" y="T7"/>
              </a:cxn>
            </a:cxnLst>
            <a:rect l="T12" t="T13" r="T14" b="T15"/>
            <a:pathLst>
              <a:path w="2190" h="2333">
                <a:moveTo>
                  <a:pt x="0" y="0"/>
                </a:moveTo>
                <a:cubicBezTo>
                  <a:pt x="55" y="184"/>
                  <a:pt x="153" y="789"/>
                  <a:pt x="330" y="1110"/>
                </a:cubicBezTo>
                <a:cubicBezTo>
                  <a:pt x="507" y="1431"/>
                  <a:pt x="755" y="1724"/>
                  <a:pt x="1065" y="1928"/>
                </a:cubicBezTo>
                <a:cubicBezTo>
                  <a:pt x="1375" y="2132"/>
                  <a:pt x="1956" y="2249"/>
                  <a:pt x="2190" y="2333"/>
                </a:cubicBezTo>
              </a:path>
            </a:pathLst>
          </a:custGeom>
          <a:noFill/>
          <a:ln w="4428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11272" name="Line 7">
            <a:extLst>
              <a:ext uri="{FF2B5EF4-FFF2-40B4-BE49-F238E27FC236}">
                <a16:creationId xmlns:a16="http://schemas.microsoft.com/office/drawing/2014/main" id="{6CDD16C7-E57E-4495-B7EE-57FDAAE266F0}"/>
              </a:ext>
            </a:extLst>
          </p:cNvPr>
          <p:cNvSpPr>
            <a:spLocks noChangeShapeType="1"/>
          </p:cNvSpPr>
          <p:nvPr/>
        </p:nvSpPr>
        <p:spPr bwMode="auto">
          <a:xfrm flipV="1">
            <a:off x="2762250" y="2027238"/>
            <a:ext cx="1588" cy="3797300"/>
          </a:xfrm>
          <a:prstGeom prst="line">
            <a:avLst/>
          </a:prstGeom>
          <a:noFill/>
          <a:ln w="255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11273" name="Text Box 8">
            <a:extLst>
              <a:ext uri="{FF2B5EF4-FFF2-40B4-BE49-F238E27FC236}">
                <a16:creationId xmlns:a16="http://schemas.microsoft.com/office/drawing/2014/main" id="{CAE3F5D3-45FF-4E82-9422-7E56E2BD4B32}"/>
              </a:ext>
            </a:extLst>
          </p:cNvPr>
          <p:cNvSpPr txBox="1">
            <a:spLocks noChangeArrowheads="1"/>
          </p:cNvSpPr>
          <p:nvPr/>
        </p:nvSpPr>
        <p:spPr bwMode="auto">
          <a:xfrm>
            <a:off x="1189251" y="2692871"/>
            <a:ext cx="1418554" cy="344488"/>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9pPr>
          </a:lstStyle>
          <a:p>
            <a:pPr>
              <a:lnSpc>
                <a:spcPct val="90000"/>
              </a:lnSpc>
              <a:spcBef>
                <a:spcPts val="1125"/>
              </a:spcBef>
            </a:pPr>
            <a:r>
              <a:rPr lang="en-GB" altLang="en-US" sz="1800" i="0" dirty="0">
                <a:solidFill>
                  <a:srgbClr val="000000"/>
                </a:solidFill>
                <a:latin typeface="Arial" panose="020B0604020202020204" pitchFamily="34" charset="0"/>
              </a:rPr>
              <a:t>[</a:t>
            </a:r>
            <a:r>
              <a:rPr lang="de-DE" altLang="en-US" sz="1800" i="0" dirty="0">
                <a:solidFill>
                  <a:srgbClr val="000000"/>
                </a:solidFill>
                <a:latin typeface="Arial" panose="020B0604020202020204" pitchFamily="34" charset="0"/>
              </a:rPr>
              <a:t>Euro/t CO</a:t>
            </a:r>
            <a:r>
              <a:rPr lang="de-DE" altLang="en-US" sz="1800" i="0" baseline="-25000" dirty="0">
                <a:solidFill>
                  <a:srgbClr val="000000"/>
                </a:solidFill>
                <a:latin typeface="Arial" panose="020B0604020202020204" pitchFamily="34" charset="0"/>
              </a:rPr>
              <a:t>2</a:t>
            </a:r>
            <a:r>
              <a:rPr lang="de-DE" altLang="en-US" sz="1800" i="0" dirty="0">
                <a:solidFill>
                  <a:srgbClr val="000000"/>
                </a:solidFill>
                <a:latin typeface="Arial" panose="020B0604020202020204" pitchFamily="34" charset="0"/>
              </a:rPr>
              <a:t>]</a:t>
            </a:r>
          </a:p>
        </p:txBody>
      </p:sp>
      <p:sp>
        <p:nvSpPr>
          <p:cNvPr id="11274" name="Text Box 9">
            <a:extLst>
              <a:ext uri="{FF2B5EF4-FFF2-40B4-BE49-F238E27FC236}">
                <a16:creationId xmlns:a16="http://schemas.microsoft.com/office/drawing/2014/main" id="{876FB9CC-6263-452C-B0E3-2BA6DA97A536}"/>
              </a:ext>
            </a:extLst>
          </p:cNvPr>
          <p:cNvSpPr txBox="1">
            <a:spLocks noChangeArrowheads="1"/>
          </p:cNvSpPr>
          <p:nvPr/>
        </p:nvSpPr>
        <p:spPr bwMode="auto">
          <a:xfrm>
            <a:off x="6248400" y="5867400"/>
            <a:ext cx="2590800"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9pPr>
          </a:lstStyle>
          <a:p>
            <a:pPr>
              <a:lnSpc>
                <a:spcPct val="110000"/>
              </a:lnSpc>
              <a:spcBef>
                <a:spcPts val="1125"/>
              </a:spcBef>
            </a:pPr>
            <a:r>
              <a:rPr lang="de-DE" altLang="en-US" sz="1800" i="0">
                <a:solidFill>
                  <a:srgbClr val="000000"/>
                </a:solidFill>
                <a:latin typeface="Arial" panose="020B0604020202020204" pitchFamily="34" charset="0"/>
              </a:rPr>
              <a:t>CO</a:t>
            </a:r>
            <a:r>
              <a:rPr lang="de-DE" altLang="en-US" sz="1800" i="0" baseline="-25000">
                <a:solidFill>
                  <a:srgbClr val="000000"/>
                </a:solidFill>
                <a:latin typeface="Arial" panose="020B0604020202020204" pitchFamily="34" charset="0"/>
              </a:rPr>
              <a:t>2</a:t>
            </a:r>
            <a:r>
              <a:rPr lang="de-DE" altLang="en-US" sz="1800" i="0">
                <a:solidFill>
                  <a:srgbClr val="000000"/>
                </a:solidFill>
                <a:latin typeface="Arial" panose="020B0604020202020204" pitchFamily="34" charset="0"/>
              </a:rPr>
              <a:t> emissions</a:t>
            </a:r>
          </a:p>
        </p:txBody>
      </p:sp>
      <p:sp>
        <p:nvSpPr>
          <p:cNvPr id="11275" name="Oval 10">
            <a:extLst>
              <a:ext uri="{FF2B5EF4-FFF2-40B4-BE49-F238E27FC236}">
                <a16:creationId xmlns:a16="http://schemas.microsoft.com/office/drawing/2014/main" id="{BFE767FF-30B2-4BBB-BA0B-8444FBC2D035}"/>
              </a:ext>
            </a:extLst>
          </p:cNvPr>
          <p:cNvSpPr>
            <a:spLocks noChangeArrowheads="1"/>
          </p:cNvSpPr>
          <p:nvPr/>
        </p:nvSpPr>
        <p:spPr bwMode="auto">
          <a:xfrm>
            <a:off x="7391400" y="5791200"/>
            <a:ext cx="76200" cy="76200"/>
          </a:xfrm>
          <a:prstGeom prst="ellipse">
            <a:avLst/>
          </a:prstGeom>
          <a:solidFill>
            <a:srgbClr val="FF0000"/>
          </a:solidFill>
          <a:ln w="9360">
            <a:solidFill>
              <a:srgbClr val="000000"/>
            </a:solidFill>
            <a:miter lim="800000"/>
            <a:headEnd/>
            <a:tailEnd/>
          </a:ln>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11276" name="AutoShape 11">
            <a:extLst>
              <a:ext uri="{FF2B5EF4-FFF2-40B4-BE49-F238E27FC236}">
                <a16:creationId xmlns:a16="http://schemas.microsoft.com/office/drawing/2014/main" id="{996D7F93-F129-4011-83DD-285108CA3987}"/>
              </a:ext>
            </a:extLst>
          </p:cNvPr>
          <p:cNvSpPr>
            <a:spLocks noChangeArrowheads="1"/>
          </p:cNvSpPr>
          <p:nvPr/>
        </p:nvSpPr>
        <p:spPr bwMode="auto">
          <a:xfrm>
            <a:off x="6629400" y="4953000"/>
            <a:ext cx="1600200" cy="762000"/>
          </a:xfrm>
          <a:prstGeom prst="downArrowCallout">
            <a:avLst>
              <a:gd name="adj1" fmla="val 14992"/>
              <a:gd name="adj2" fmla="val 18122"/>
              <a:gd name="adj3" fmla="val 17778"/>
              <a:gd name="adj4" fmla="val 70032"/>
            </a:avLst>
          </a:prstGeom>
          <a:solidFill>
            <a:srgbClr val="FFFFB3"/>
          </a:solidFill>
          <a:ln w="9360">
            <a:solidFill>
              <a:srgbClr val="000000"/>
            </a:solidFill>
            <a:miter lim="800000"/>
            <a:headEnd/>
            <a:tailEnd/>
          </a:ln>
        </p:spPr>
        <p:txBody>
          <a:bodyPr wrap="none"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9pPr>
          </a:lstStyle>
          <a:p>
            <a:pPr algn="ctr">
              <a:lnSpc>
                <a:spcPct val="90000"/>
              </a:lnSpc>
            </a:pPr>
            <a:r>
              <a:rPr lang="de-DE" altLang="en-US" sz="1600" i="0">
                <a:solidFill>
                  <a:srgbClr val="000000"/>
                </a:solidFill>
                <a:latin typeface="Arial" panose="020B0604020202020204" pitchFamily="34" charset="0"/>
              </a:rPr>
              <a:t>Starting point</a:t>
            </a:r>
          </a:p>
        </p:txBody>
      </p:sp>
      <p:sp>
        <p:nvSpPr>
          <p:cNvPr id="11277" name="Text Box 12">
            <a:extLst>
              <a:ext uri="{FF2B5EF4-FFF2-40B4-BE49-F238E27FC236}">
                <a16:creationId xmlns:a16="http://schemas.microsoft.com/office/drawing/2014/main" id="{C252E573-32AA-4826-AABF-C403F3801436}"/>
              </a:ext>
            </a:extLst>
          </p:cNvPr>
          <p:cNvSpPr txBox="1">
            <a:spLocks noChangeArrowheads="1"/>
          </p:cNvSpPr>
          <p:nvPr/>
        </p:nvSpPr>
        <p:spPr bwMode="auto">
          <a:xfrm>
            <a:off x="3124200" y="5821363"/>
            <a:ext cx="28194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11279" name="Text Box 14">
            <a:extLst>
              <a:ext uri="{FF2B5EF4-FFF2-40B4-BE49-F238E27FC236}">
                <a16:creationId xmlns:a16="http://schemas.microsoft.com/office/drawing/2014/main" id="{D5A22273-0419-49BC-BEB0-020D9F98F0D5}"/>
              </a:ext>
            </a:extLst>
          </p:cNvPr>
          <p:cNvSpPr txBox="1">
            <a:spLocks noChangeArrowheads="1"/>
          </p:cNvSpPr>
          <p:nvPr/>
        </p:nvSpPr>
        <p:spPr bwMode="auto">
          <a:xfrm>
            <a:off x="676634" y="2003570"/>
            <a:ext cx="1933575" cy="593112"/>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9pPr>
          </a:lstStyle>
          <a:p>
            <a:pPr algn="r">
              <a:lnSpc>
                <a:spcPct val="90000"/>
              </a:lnSpc>
              <a:spcBef>
                <a:spcPts val="1125"/>
              </a:spcBef>
            </a:pPr>
            <a:r>
              <a:rPr lang="de-DE" altLang="en-US" sz="1800" i="0" dirty="0">
                <a:solidFill>
                  <a:srgbClr val="000000"/>
                </a:solidFill>
                <a:latin typeface="Arial" panose="020B0604020202020204" pitchFamily="34" charset="0"/>
              </a:rPr>
              <a:t>Marginal GHG </a:t>
            </a:r>
            <a:r>
              <a:rPr lang="de-DE" altLang="en-US" sz="1800" i="0" dirty="0" err="1">
                <a:solidFill>
                  <a:srgbClr val="000000"/>
                </a:solidFill>
                <a:latin typeface="Arial" panose="020B0604020202020204" pitchFamily="34" charset="0"/>
              </a:rPr>
              <a:t>abatement</a:t>
            </a:r>
            <a:r>
              <a:rPr lang="de-DE" altLang="en-US" sz="1800" i="0" dirty="0">
                <a:solidFill>
                  <a:srgbClr val="000000"/>
                </a:solidFill>
                <a:latin typeface="Arial" panose="020B0604020202020204" pitchFamily="34" charset="0"/>
              </a:rPr>
              <a:t> </a:t>
            </a:r>
            <a:r>
              <a:rPr lang="de-DE" altLang="en-US" sz="1800" i="0" dirty="0" err="1">
                <a:solidFill>
                  <a:srgbClr val="000000"/>
                </a:solidFill>
                <a:latin typeface="Arial" panose="020B0604020202020204" pitchFamily="34" charset="0"/>
              </a:rPr>
              <a:t>costs</a:t>
            </a:r>
            <a:endParaRPr lang="de-DE" altLang="en-US" sz="1800" i="0" dirty="0">
              <a:solidFill>
                <a:srgbClr val="000000"/>
              </a:solidFill>
              <a:latin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68DEDB5A-216A-4BA7-8A25-864DF5E9F8DA}"/>
                  </a:ext>
                </a:extLst>
              </p14:cNvPr>
              <p14:cNvContentPartPr/>
              <p14:nvPr/>
            </p14:nvContentPartPr>
            <p14:xfrm>
              <a:off x="1274400" y="1679760"/>
              <a:ext cx="7667280" cy="5067360"/>
            </p14:xfrm>
          </p:contentPart>
        </mc:Choice>
        <mc:Fallback xmlns="">
          <p:pic>
            <p:nvPicPr>
              <p:cNvPr id="3" name="Freihand 2">
                <a:extLst>
                  <a:ext uri="{FF2B5EF4-FFF2-40B4-BE49-F238E27FC236}">
                    <a16:creationId xmlns:a16="http://schemas.microsoft.com/office/drawing/2014/main" id="{68DEDB5A-216A-4BA7-8A25-864DF5E9F8DA}"/>
                  </a:ext>
                </a:extLst>
              </p:cNvPr>
              <p:cNvPicPr/>
              <p:nvPr/>
            </p:nvPicPr>
            <p:blipFill>
              <a:blip r:embed="rId4"/>
              <a:stretch>
                <a:fillRect/>
              </a:stretch>
            </p:blipFill>
            <p:spPr>
              <a:xfrm>
                <a:off x="1265040" y="1670400"/>
                <a:ext cx="7686000" cy="5086080"/>
              </a:xfrm>
              <a:prstGeom prst="rect">
                <a:avLst/>
              </a:prstGeom>
            </p:spPr>
          </p:pic>
        </mc:Fallback>
      </mc:AlternateContent>
    </p:spTree>
    <p:extLst>
      <p:ext uri="{BB962C8B-B14F-4D97-AF65-F5344CB8AC3E}">
        <p14:creationId xmlns:p14="http://schemas.microsoft.com/office/powerpoint/2010/main" val="24653321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4">
            <a:extLst>
              <a:ext uri="{FF2B5EF4-FFF2-40B4-BE49-F238E27FC236}">
                <a16:creationId xmlns:a16="http://schemas.microsoft.com/office/drawing/2014/main" id="{00474D7D-9D87-4EA1-BEC8-C0D135DCEC6B}"/>
              </a:ext>
            </a:extLst>
          </p:cNvPr>
          <p:cNvSpPr>
            <a:spLocks noGrp="1" noChangeArrowheads="1"/>
          </p:cNvSpPr>
          <p:nvPr>
            <p:ph type="title" idx="4294967295"/>
          </p:nvPr>
        </p:nvSpPr>
        <p:spPr>
          <a:xfrm>
            <a:off x="1144587" y="1376577"/>
            <a:ext cx="6778625" cy="358560"/>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a:t>GHG Abatement Costs under Cap and Trade</a:t>
            </a:r>
          </a:p>
        </p:txBody>
      </p:sp>
      <p:sp>
        <p:nvSpPr>
          <p:cNvPr id="11270" name="Line 5">
            <a:extLst>
              <a:ext uri="{FF2B5EF4-FFF2-40B4-BE49-F238E27FC236}">
                <a16:creationId xmlns:a16="http://schemas.microsoft.com/office/drawing/2014/main" id="{5CB74740-2F4D-4F18-9D73-CC74BB4CCC58}"/>
              </a:ext>
            </a:extLst>
          </p:cNvPr>
          <p:cNvSpPr>
            <a:spLocks noChangeShapeType="1"/>
          </p:cNvSpPr>
          <p:nvPr/>
        </p:nvSpPr>
        <p:spPr bwMode="auto">
          <a:xfrm>
            <a:off x="2762250" y="5821363"/>
            <a:ext cx="5046663" cy="1587"/>
          </a:xfrm>
          <a:prstGeom prst="line">
            <a:avLst/>
          </a:prstGeom>
          <a:noFill/>
          <a:ln w="255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11271" name="Freeform 6">
            <a:extLst>
              <a:ext uri="{FF2B5EF4-FFF2-40B4-BE49-F238E27FC236}">
                <a16:creationId xmlns:a16="http://schemas.microsoft.com/office/drawing/2014/main" id="{D1050A09-B01E-4F20-BA19-066EC835F38F}"/>
              </a:ext>
            </a:extLst>
          </p:cNvPr>
          <p:cNvSpPr>
            <a:spLocks noChangeArrowheads="1"/>
          </p:cNvSpPr>
          <p:nvPr/>
        </p:nvSpPr>
        <p:spPr bwMode="auto">
          <a:xfrm>
            <a:off x="3870325" y="2095500"/>
            <a:ext cx="3535363" cy="3703638"/>
          </a:xfrm>
          <a:custGeom>
            <a:avLst/>
            <a:gdLst>
              <a:gd name="T0" fmla="*/ 0 w 2190"/>
              <a:gd name="T1" fmla="*/ 0 h 2333"/>
              <a:gd name="T2" fmla="*/ 2147483647 w 2190"/>
              <a:gd name="T3" fmla="*/ 2147483647 h 2333"/>
              <a:gd name="T4" fmla="*/ 2147483647 w 2190"/>
              <a:gd name="T5" fmla="*/ 2147483647 h 2333"/>
              <a:gd name="T6" fmla="*/ 2147483647 w 2190"/>
              <a:gd name="T7" fmla="*/ 2147483647 h 2333"/>
              <a:gd name="T8" fmla="*/ 0 60000 65536"/>
              <a:gd name="T9" fmla="*/ 0 60000 65536"/>
              <a:gd name="T10" fmla="*/ 0 60000 65536"/>
              <a:gd name="T11" fmla="*/ 0 60000 65536"/>
              <a:gd name="T12" fmla="*/ 0 w 2190"/>
              <a:gd name="T13" fmla="*/ 0 h 2333"/>
              <a:gd name="T14" fmla="*/ 2190 w 2190"/>
              <a:gd name="T15" fmla="*/ 2333 h 2333"/>
            </a:gdLst>
            <a:ahLst/>
            <a:cxnLst>
              <a:cxn ang="T8">
                <a:pos x="T0" y="T1"/>
              </a:cxn>
              <a:cxn ang="T9">
                <a:pos x="T2" y="T3"/>
              </a:cxn>
              <a:cxn ang="T10">
                <a:pos x="T4" y="T5"/>
              </a:cxn>
              <a:cxn ang="T11">
                <a:pos x="T6" y="T7"/>
              </a:cxn>
            </a:cxnLst>
            <a:rect l="T12" t="T13" r="T14" b="T15"/>
            <a:pathLst>
              <a:path w="2190" h="2333">
                <a:moveTo>
                  <a:pt x="0" y="0"/>
                </a:moveTo>
                <a:cubicBezTo>
                  <a:pt x="55" y="184"/>
                  <a:pt x="153" y="789"/>
                  <a:pt x="330" y="1110"/>
                </a:cubicBezTo>
                <a:cubicBezTo>
                  <a:pt x="507" y="1431"/>
                  <a:pt x="755" y="1724"/>
                  <a:pt x="1065" y="1928"/>
                </a:cubicBezTo>
                <a:cubicBezTo>
                  <a:pt x="1375" y="2132"/>
                  <a:pt x="1956" y="2249"/>
                  <a:pt x="2190" y="2333"/>
                </a:cubicBezTo>
              </a:path>
            </a:pathLst>
          </a:custGeom>
          <a:noFill/>
          <a:ln w="4428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11272" name="Line 7">
            <a:extLst>
              <a:ext uri="{FF2B5EF4-FFF2-40B4-BE49-F238E27FC236}">
                <a16:creationId xmlns:a16="http://schemas.microsoft.com/office/drawing/2014/main" id="{6CDD16C7-E57E-4495-B7EE-57FDAAE266F0}"/>
              </a:ext>
            </a:extLst>
          </p:cNvPr>
          <p:cNvSpPr>
            <a:spLocks noChangeShapeType="1"/>
          </p:cNvSpPr>
          <p:nvPr/>
        </p:nvSpPr>
        <p:spPr bwMode="auto">
          <a:xfrm flipV="1">
            <a:off x="2762250" y="2027238"/>
            <a:ext cx="1588" cy="3797300"/>
          </a:xfrm>
          <a:prstGeom prst="line">
            <a:avLst/>
          </a:prstGeom>
          <a:noFill/>
          <a:ln w="255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11273" name="Text Box 8">
            <a:extLst>
              <a:ext uri="{FF2B5EF4-FFF2-40B4-BE49-F238E27FC236}">
                <a16:creationId xmlns:a16="http://schemas.microsoft.com/office/drawing/2014/main" id="{CAE3F5D3-45FF-4E82-9422-7E56E2BD4B32}"/>
              </a:ext>
            </a:extLst>
          </p:cNvPr>
          <p:cNvSpPr txBox="1">
            <a:spLocks noChangeArrowheads="1"/>
          </p:cNvSpPr>
          <p:nvPr/>
        </p:nvSpPr>
        <p:spPr bwMode="auto">
          <a:xfrm>
            <a:off x="1189251" y="2692871"/>
            <a:ext cx="1418554" cy="344488"/>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9pPr>
          </a:lstStyle>
          <a:p>
            <a:pPr>
              <a:lnSpc>
                <a:spcPct val="90000"/>
              </a:lnSpc>
              <a:spcBef>
                <a:spcPts val="1125"/>
              </a:spcBef>
            </a:pPr>
            <a:r>
              <a:rPr lang="en-GB" altLang="en-US" sz="1800" i="0" dirty="0">
                <a:solidFill>
                  <a:srgbClr val="000000"/>
                </a:solidFill>
                <a:latin typeface="Arial" panose="020B0604020202020204" pitchFamily="34" charset="0"/>
              </a:rPr>
              <a:t>[</a:t>
            </a:r>
            <a:r>
              <a:rPr lang="de-DE" altLang="en-US" sz="1800" i="0" dirty="0">
                <a:solidFill>
                  <a:srgbClr val="000000"/>
                </a:solidFill>
                <a:latin typeface="Arial" panose="020B0604020202020204" pitchFamily="34" charset="0"/>
              </a:rPr>
              <a:t>Euro/t CO</a:t>
            </a:r>
            <a:r>
              <a:rPr lang="de-DE" altLang="en-US" sz="1800" i="0" baseline="-25000" dirty="0">
                <a:solidFill>
                  <a:srgbClr val="000000"/>
                </a:solidFill>
                <a:latin typeface="Arial" panose="020B0604020202020204" pitchFamily="34" charset="0"/>
              </a:rPr>
              <a:t>2</a:t>
            </a:r>
            <a:r>
              <a:rPr lang="de-DE" altLang="en-US" sz="1800" i="0" dirty="0">
                <a:solidFill>
                  <a:srgbClr val="000000"/>
                </a:solidFill>
                <a:latin typeface="Arial" panose="020B0604020202020204" pitchFamily="34" charset="0"/>
              </a:rPr>
              <a:t>]</a:t>
            </a:r>
          </a:p>
        </p:txBody>
      </p:sp>
      <p:sp>
        <p:nvSpPr>
          <p:cNvPr id="11274" name="Text Box 9">
            <a:extLst>
              <a:ext uri="{FF2B5EF4-FFF2-40B4-BE49-F238E27FC236}">
                <a16:creationId xmlns:a16="http://schemas.microsoft.com/office/drawing/2014/main" id="{876FB9CC-6263-452C-B0E3-2BA6DA97A536}"/>
              </a:ext>
            </a:extLst>
          </p:cNvPr>
          <p:cNvSpPr txBox="1">
            <a:spLocks noChangeArrowheads="1"/>
          </p:cNvSpPr>
          <p:nvPr/>
        </p:nvSpPr>
        <p:spPr bwMode="auto">
          <a:xfrm>
            <a:off x="6248400" y="5867400"/>
            <a:ext cx="2590800"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9pPr>
          </a:lstStyle>
          <a:p>
            <a:pPr>
              <a:lnSpc>
                <a:spcPct val="110000"/>
              </a:lnSpc>
              <a:spcBef>
                <a:spcPts val="1125"/>
              </a:spcBef>
            </a:pPr>
            <a:r>
              <a:rPr lang="de-DE" altLang="en-US" sz="1800" i="0">
                <a:solidFill>
                  <a:srgbClr val="000000"/>
                </a:solidFill>
                <a:latin typeface="Arial" panose="020B0604020202020204" pitchFamily="34" charset="0"/>
              </a:rPr>
              <a:t>CO</a:t>
            </a:r>
            <a:r>
              <a:rPr lang="de-DE" altLang="en-US" sz="1800" i="0" baseline="-25000">
                <a:solidFill>
                  <a:srgbClr val="000000"/>
                </a:solidFill>
                <a:latin typeface="Arial" panose="020B0604020202020204" pitchFamily="34" charset="0"/>
              </a:rPr>
              <a:t>2</a:t>
            </a:r>
            <a:r>
              <a:rPr lang="de-DE" altLang="en-US" sz="1800" i="0">
                <a:solidFill>
                  <a:srgbClr val="000000"/>
                </a:solidFill>
                <a:latin typeface="Arial" panose="020B0604020202020204" pitchFamily="34" charset="0"/>
              </a:rPr>
              <a:t> emissions</a:t>
            </a:r>
          </a:p>
        </p:txBody>
      </p:sp>
      <p:sp>
        <p:nvSpPr>
          <p:cNvPr id="11275" name="Oval 10">
            <a:extLst>
              <a:ext uri="{FF2B5EF4-FFF2-40B4-BE49-F238E27FC236}">
                <a16:creationId xmlns:a16="http://schemas.microsoft.com/office/drawing/2014/main" id="{BFE767FF-30B2-4BBB-BA0B-8444FBC2D035}"/>
              </a:ext>
            </a:extLst>
          </p:cNvPr>
          <p:cNvSpPr>
            <a:spLocks noChangeArrowheads="1"/>
          </p:cNvSpPr>
          <p:nvPr/>
        </p:nvSpPr>
        <p:spPr bwMode="auto">
          <a:xfrm>
            <a:off x="7391400" y="5791200"/>
            <a:ext cx="76200" cy="76200"/>
          </a:xfrm>
          <a:prstGeom prst="ellipse">
            <a:avLst/>
          </a:prstGeom>
          <a:solidFill>
            <a:srgbClr val="FF0000"/>
          </a:solidFill>
          <a:ln w="9360">
            <a:solidFill>
              <a:srgbClr val="000000"/>
            </a:solidFill>
            <a:miter lim="800000"/>
            <a:headEnd/>
            <a:tailEnd/>
          </a:ln>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11276" name="AutoShape 11">
            <a:extLst>
              <a:ext uri="{FF2B5EF4-FFF2-40B4-BE49-F238E27FC236}">
                <a16:creationId xmlns:a16="http://schemas.microsoft.com/office/drawing/2014/main" id="{996D7F93-F129-4011-83DD-285108CA3987}"/>
              </a:ext>
            </a:extLst>
          </p:cNvPr>
          <p:cNvSpPr>
            <a:spLocks noChangeArrowheads="1"/>
          </p:cNvSpPr>
          <p:nvPr/>
        </p:nvSpPr>
        <p:spPr bwMode="auto">
          <a:xfrm>
            <a:off x="6629400" y="4953000"/>
            <a:ext cx="1600200" cy="762000"/>
          </a:xfrm>
          <a:prstGeom prst="downArrowCallout">
            <a:avLst>
              <a:gd name="adj1" fmla="val 14992"/>
              <a:gd name="adj2" fmla="val 18122"/>
              <a:gd name="adj3" fmla="val 17778"/>
              <a:gd name="adj4" fmla="val 70032"/>
            </a:avLst>
          </a:prstGeom>
          <a:solidFill>
            <a:srgbClr val="FFFFB3"/>
          </a:solidFill>
          <a:ln w="9360">
            <a:solidFill>
              <a:srgbClr val="000000"/>
            </a:solidFill>
            <a:miter lim="800000"/>
            <a:headEnd/>
            <a:tailEnd/>
          </a:ln>
        </p:spPr>
        <p:txBody>
          <a:bodyPr wrap="none"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9pPr>
          </a:lstStyle>
          <a:p>
            <a:pPr algn="ctr">
              <a:lnSpc>
                <a:spcPct val="90000"/>
              </a:lnSpc>
            </a:pPr>
            <a:r>
              <a:rPr lang="de-DE" altLang="en-US" sz="1600" i="0">
                <a:solidFill>
                  <a:srgbClr val="000000"/>
                </a:solidFill>
                <a:latin typeface="Arial" panose="020B0604020202020204" pitchFamily="34" charset="0"/>
              </a:rPr>
              <a:t>Starting point</a:t>
            </a:r>
          </a:p>
        </p:txBody>
      </p:sp>
      <p:sp>
        <p:nvSpPr>
          <p:cNvPr id="11279" name="Text Box 14">
            <a:extLst>
              <a:ext uri="{FF2B5EF4-FFF2-40B4-BE49-F238E27FC236}">
                <a16:creationId xmlns:a16="http://schemas.microsoft.com/office/drawing/2014/main" id="{D5A22273-0419-49BC-BEB0-020D9F98F0D5}"/>
              </a:ext>
            </a:extLst>
          </p:cNvPr>
          <p:cNvSpPr txBox="1">
            <a:spLocks noChangeArrowheads="1"/>
          </p:cNvSpPr>
          <p:nvPr/>
        </p:nvSpPr>
        <p:spPr bwMode="auto">
          <a:xfrm>
            <a:off x="676634" y="2003570"/>
            <a:ext cx="1933575" cy="593112"/>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9pPr>
          </a:lstStyle>
          <a:p>
            <a:pPr algn="r">
              <a:lnSpc>
                <a:spcPct val="90000"/>
              </a:lnSpc>
              <a:spcBef>
                <a:spcPts val="1125"/>
              </a:spcBef>
            </a:pPr>
            <a:r>
              <a:rPr lang="de-DE" altLang="en-US" sz="1800" i="0" dirty="0">
                <a:solidFill>
                  <a:srgbClr val="000000"/>
                </a:solidFill>
                <a:latin typeface="Arial" panose="020B0604020202020204" pitchFamily="34" charset="0"/>
              </a:rPr>
              <a:t>Marginal GHG </a:t>
            </a:r>
            <a:r>
              <a:rPr lang="de-DE" altLang="en-US" sz="1800" i="0" dirty="0" err="1">
                <a:solidFill>
                  <a:srgbClr val="000000"/>
                </a:solidFill>
                <a:latin typeface="Arial" panose="020B0604020202020204" pitchFamily="34" charset="0"/>
              </a:rPr>
              <a:t>abatement</a:t>
            </a:r>
            <a:r>
              <a:rPr lang="de-DE" altLang="en-US" sz="1800" i="0" dirty="0">
                <a:solidFill>
                  <a:srgbClr val="000000"/>
                </a:solidFill>
                <a:latin typeface="Arial" panose="020B0604020202020204" pitchFamily="34" charset="0"/>
              </a:rPr>
              <a:t> </a:t>
            </a:r>
            <a:r>
              <a:rPr lang="de-DE" altLang="en-US" sz="1800" i="0" dirty="0" err="1">
                <a:solidFill>
                  <a:srgbClr val="000000"/>
                </a:solidFill>
                <a:latin typeface="Arial" panose="020B0604020202020204" pitchFamily="34" charset="0"/>
              </a:rPr>
              <a:t>costs</a:t>
            </a:r>
            <a:endParaRPr lang="de-DE" altLang="en-US" sz="1800" i="0" dirty="0">
              <a:solidFill>
                <a:srgbClr val="000000"/>
              </a:solidFill>
              <a:latin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F439BA2D-C782-4DB0-B912-B9D795E934BE}"/>
                  </a:ext>
                </a:extLst>
              </p14:cNvPr>
              <p14:cNvContentPartPr/>
              <p14:nvPr/>
            </p14:nvContentPartPr>
            <p14:xfrm>
              <a:off x="472320" y="1962720"/>
              <a:ext cx="6997320" cy="4743000"/>
            </p14:xfrm>
          </p:contentPart>
        </mc:Choice>
        <mc:Fallback xmlns="">
          <p:pic>
            <p:nvPicPr>
              <p:cNvPr id="2" name="Freihand 1">
                <a:extLst>
                  <a:ext uri="{FF2B5EF4-FFF2-40B4-BE49-F238E27FC236}">
                    <a16:creationId xmlns:a16="http://schemas.microsoft.com/office/drawing/2014/main" id="{F439BA2D-C782-4DB0-B912-B9D795E934BE}"/>
                  </a:ext>
                </a:extLst>
              </p:cNvPr>
              <p:cNvPicPr/>
              <p:nvPr/>
            </p:nvPicPr>
            <p:blipFill>
              <a:blip r:embed="rId4"/>
              <a:stretch>
                <a:fillRect/>
              </a:stretch>
            </p:blipFill>
            <p:spPr>
              <a:xfrm>
                <a:off x="462960" y="1953360"/>
                <a:ext cx="7016040" cy="4761720"/>
              </a:xfrm>
              <a:prstGeom prst="rect">
                <a:avLst/>
              </a:prstGeom>
            </p:spPr>
          </p:pic>
        </mc:Fallback>
      </mc:AlternateContent>
    </p:spTree>
    <p:extLst>
      <p:ext uri="{BB962C8B-B14F-4D97-AF65-F5344CB8AC3E}">
        <p14:creationId xmlns:p14="http://schemas.microsoft.com/office/powerpoint/2010/main" val="20297876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0BFDFC82-0754-4000-9FDB-6035963B92F3}"/>
              </a:ext>
            </a:extLst>
          </p:cNvPr>
          <p:cNvSpPr>
            <a:spLocks noGrp="1" noChangeArrowheads="1"/>
          </p:cNvSpPr>
          <p:nvPr>
            <p:ph type="title"/>
          </p:nvPr>
        </p:nvSpPr>
        <p:spPr>
          <a:xfrm>
            <a:off x="1182687" y="923925"/>
            <a:ext cx="6778625" cy="839788"/>
          </a:xfrm>
        </p:spPr>
        <p:txBody>
          <a:bodyPr/>
          <a:lstStyle/>
          <a:p>
            <a:r>
              <a:rPr lang="en-US" altLang="en-US" dirty="0"/>
              <a:t>Emission Allowances and Abatement Cost</a:t>
            </a:r>
          </a:p>
        </p:txBody>
      </p:sp>
      <p:sp>
        <p:nvSpPr>
          <p:cNvPr id="29699" name="Line 3">
            <a:extLst>
              <a:ext uri="{FF2B5EF4-FFF2-40B4-BE49-F238E27FC236}">
                <a16:creationId xmlns:a16="http://schemas.microsoft.com/office/drawing/2014/main" id="{2D3AF27D-696A-4878-9C00-5D7134707FF8}"/>
              </a:ext>
            </a:extLst>
          </p:cNvPr>
          <p:cNvSpPr>
            <a:spLocks noChangeShapeType="1"/>
          </p:cNvSpPr>
          <p:nvPr/>
        </p:nvSpPr>
        <p:spPr bwMode="auto">
          <a:xfrm>
            <a:off x="2762250" y="5821363"/>
            <a:ext cx="5046663" cy="0"/>
          </a:xfrm>
          <a:prstGeom prst="line">
            <a:avLst/>
          </a:prstGeom>
          <a:noFill/>
          <a:ln w="254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29700" name="Freeform 4">
            <a:extLst>
              <a:ext uri="{FF2B5EF4-FFF2-40B4-BE49-F238E27FC236}">
                <a16:creationId xmlns:a16="http://schemas.microsoft.com/office/drawing/2014/main" id="{0483C028-4484-492D-9B14-F2673133EFF5}"/>
              </a:ext>
            </a:extLst>
          </p:cNvPr>
          <p:cNvSpPr>
            <a:spLocks/>
          </p:cNvSpPr>
          <p:nvPr/>
        </p:nvSpPr>
        <p:spPr bwMode="auto">
          <a:xfrm>
            <a:off x="3929063" y="2095500"/>
            <a:ext cx="3476625" cy="3703638"/>
          </a:xfrm>
          <a:custGeom>
            <a:avLst/>
            <a:gdLst>
              <a:gd name="T0" fmla="*/ 0 w 2190"/>
              <a:gd name="T1" fmla="*/ 0 h 2333"/>
              <a:gd name="T2" fmla="*/ 2147483647 w 2190"/>
              <a:gd name="T3" fmla="*/ 2147483647 h 2333"/>
              <a:gd name="T4" fmla="*/ 2147483647 w 2190"/>
              <a:gd name="T5" fmla="*/ 2147483647 h 2333"/>
              <a:gd name="T6" fmla="*/ 2147483647 w 2190"/>
              <a:gd name="T7" fmla="*/ 2147483647 h 2333"/>
              <a:gd name="T8" fmla="*/ 0 60000 65536"/>
              <a:gd name="T9" fmla="*/ 0 60000 65536"/>
              <a:gd name="T10" fmla="*/ 0 60000 65536"/>
              <a:gd name="T11" fmla="*/ 0 60000 65536"/>
              <a:gd name="T12" fmla="*/ 0 w 2190"/>
              <a:gd name="T13" fmla="*/ 0 h 2333"/>
              <a:gd name="T14" fmla="*/ 2190 w 2190"/>
              <a:gd name="T15" fmla="*/ 2333 h 2333"/>
            </a:gdLst>
            <a:ahLst/>
            <a:cxnLst>
              <a:cxn ang="T8">
                <a:pos x="T0" y="T1"/>
              </a:cxn>
              <a:cxn ang="T9">
                <a:pos x="T2" y="T3"/>
              </a:cxn>
              <a:cxn ang="T10">
                <a:pos x="T4" y="T5"/>
              </a:cxn>
              <a:cxn ang="T11">
                <a:pos x="T6" y="T7"/>
              </a:cxn>
            </a:cxnLst>
            <a:rect l="T12" t="T13" r="T14" b="T15"/>
            <a:pathLst>
              <a:path w="2190" h="2333">
                <a:moveTo>
                  <a:pt x="0" y="0"/>
                </a:moveTo>
                <a:cubicBezTo>
                  <a:pt x="55" y="184"/>
                  <a:pt x="153" y="789"/>
                  <a:pt x="330" y="1110"/>
                </a:cubicBezTo>
                <a:cubicBezTo>
                  <a:pt x="507" y="1431"/>
                  <a:pt x="755" y="1724"/>
                  <a:pt x="1065" y="1928"/>
                </a:cubicBezTo>
                <a:cubicBezTo>
                  <a:pt x="1375" y="2132"/>
                  <a:pt x="1956" y="2249"/>
                  <a:pt x="2190" y="2333"/>
                </a:cubicBezTo>
              </a:path>
            </a:pathLst>
          </a:custGeom>
          <a:noFill/>
          <a:ln w="4445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29701" name="Line 5">
            <a:extLst>
              <a:ext uri="{FF2B5EF4-FFF2-40B4-BE49-F238E27FC236}">
                <a16:creationId xmlns:a16="http://schemas.microsoft.com/office/drawing/2014/main" id="{C5F9C68C-6827-4FEF-A070-47BA86469DF9}"/>
              </a:ext>
            </a:extLst>
          </p:cNvPr>
          <p:cNvSpPr>
            <a:spLocks noChangeShapeType="1"/>
          </p:cNvSpPr>
          <p:nvPr/>
        </p:nvSpPr>
        <p:spPr bwMode="auto">
          <a:xfrm flipV="1">
            <a:off x="2762250" y="2030413"/>
            <a:ext cx="0" cy="3790950"/>
          </a:xfrm>
          <a:prstGeom prst="line">
            <a:avLst/>
          </a:prstGeom>
          <a:noFill/>
          <a:ln w="254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29702" name="Text Box 6">
            <a:extLst>
              <a:ext uri="{FF2B5EF4-FFF2-40B4-BE49-F238E27FC236}">
                <a16:creationId xmlns:a16="http://schemas.microsoft.com/office/drawing/2014/main" id="{A3904FE7-944B-4542-BC06-F8D02564BC17}"/>
              </a:ext>
            </a:extLst>
          </p:cNvPr>
          <p:cNvSpPr txBox="1">
            <a:spLocks noChangeArrowheads="1"/>
          </p:cNvSpPr>
          <p:nvPr/>
        </p:nvSpPr>
        <p:spPr bwMode="auto">
          <a:xfrm>
            <a:off x="2895600" y="2057400"/>
            <a:ext cx="2209800" cy="923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a:lnSpc>
                <a:spcPct val="90000"/>
              </a:lnSpc>
              <a:spcBef>
                <a:spcPct val="50000"/>
              </a:spcBef>
            </a:pPr>
            <a:r>
              <a:rPr lang="en-US" altLang="en-US" sz="2000" i="0">
                <a:latin typeface="Calibri" panose="020F0502020204030204" pitchFamily="34" charset="0"/>
              </a:rPr>
              <a:t>Abatement cost of company 1 (marginal cost)</a:t>
            </a:r>
          </a:p>
        </p:txBody>
      </p:sp>
      <p:sp>
        <p:nvSpPr>
          <p:cNvPr id="29703" name="Text Box 7">
            <a:extLst>
              <a:ext uri="{FF2B5EF4-FFF2-40B4-BE49-F238E27FC236}">
                <a16:creationId xmlns:a16="http://schemas.microsoft.com/office/drawing/2014/main" id="{AE4FA97B-0E75-45F9-84A3-26AB8E5F4707}"/>
              </a:ext>
            </a:extLst>
          </p:cNvPr>
          <p:cNvSpPr txBox="1">
            <a:spLocks noChangeArrowheads="1"/>
          </p:cNvSpPr>
          <p:nvPr/>
        </p:nvSpPr>
        <p:spPr bwMode="auto">
          <a:xfrm>
            <a:off x="6248400" y="5867400"/>
            <a:ext cx="2590800"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a:lnSpc>
                <a:spcPct val="110000"/>
              </a:lnSpc>
              <a:spcBef>
                <a:spcPct val="50000"/>
              </a:spcBef>
            </a:pPr>
            <a:r>
              <a:rPr lang="en-US" altLang="en-US" sz="2000" i="0">
                <a:latin typeface="Calibri" panose="020F0502020204030204" pitchFamily="34" charset="0"/>
              </a:rPr>
              <a:t>CO</a:t>
            </a:r>
            <a:r>
              <a:rPr lang="en-US" altLang="en-US" sz="2000" i="0" baseline="-25000">
                <a:latin typeface="Calibri" panose="020F0502020204030204" pitchFamily="34" charset="0"/>
              </a:rPr>
              <a:t>2</a:t>
            </a:r>
            <a:r>
              <a:rPr lang="en-US" altLang="en-US" sz="2000" i="0">
                <a:latin typeface="Calibri" panose="020F0502020204030204" pitchFamily="34" charset="0"/>
              </a:rPr>
              <a:t> emissions</a:t>
            </a:r>
          </a:p>
        </p:txBody>
      </p:sp>
      <p:sp>
        <p:nvSpPr>
          <p:cNvPr id="29704" name="Oval 8">
            <a:extLst>
              <a:ext uri="{FF2B5EF4-FFF2-40B4-BE49-F238E27FC236}">
                <a16:creationId xmlns:a16="http://schemas.microsoft.com/office/drawing/2014/main" id="{EE7E1BDD-EC9E-4E0C-AE20-A6BD89D29C28}"/>
              </a:ext>
            </a:extLst>
          </p:cNvPr>
          <p:cNvSpPr>
            <a:spLocks noChangeArrowheads="1"/>
          </p:cNvSpPr>
          <p:nvPr/>
        </p:nvSpPr>
        <p:spPr bwMode="auto">
          <a:xfrm>
            <a:off x="7391400" y="5791200"/>
            <a:ext cx="76200" cy="76200"/>
          </a:xfrm>
          <a:prstGeom prst="ellipse">
            <a:avLst/>
          </a:prstGeom>
          <a:solidFill>
            <a:srgbClr val="FF0000"/>
          </a:solidFill>
          <a:ln w="9525">
            <a:solidFill>
              <a:schemeClr val="tx1"/>
            </a:solidFill>
            <a:round/>
            <a:headEnd type="none" w="sm" len="sm"/>
            <a:tailEnd type="none" w="sm" len="sm"/>
          </a:ln>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sz="2000" i="0">
              <a:latin typeface="Calibri" panose="020F0502020204030204" pitchFamily="34" charset="0"/>
            </a:endParaRPr>
          </a:p>
        </p:txBody>
      </p:sp>
      <p:sp>
        <p:nvSpPr>
          <p:cNvPr id="885769" name="AutoShape 9">
            <a:extLst>
              <a:ext uri="{FF2B5EF4-FFF2-40B4-BE49-F238E27FC236}">
                <a16:creationId xmlns:a16="http://schemas.microsoft.com/office/drawing/2014/main" id="{9A09BE4C-6C68-471D-8E78-83810F3CF62C}"/>
              </a:ext>
            </a:extLst>
          </p:cNvPr>
          <p:cNvSpPr>
            <a:spLocks noChangeArrowheads="1"/>
          </p:cNvSpPr>
          <p:nvPr/>
        </p:nvSpPr>
        <p:spPr bwMode="auto">
          <a:xfrm>
            <a:off x="6629400" y="4953000"/>
            <a:ext cx="1600200" cy="762000"/>
          </a:xfrm>
          <a:prstGeom prst="downArrowCallout">
            <a:avLst>
              <a:gd name="adj1" fmla="val 14992"/>
              <a:gd name="adj2" fmla="val 18122"/>
              <a:gd name="adj3" fmla="val 17778"/>
              <a:gd name="adj4" fmla="val 70032"/>
            </a:avLst>
          </a:prstGeom>
          <a:solidFill>
            <a:srgbClr val="FFFFB3"/>
          </a:solidFill>
          <a:ln w="9525">
            <a:solidFill>
              <a:schemeClr val="tx1"/>
            </a:solidFill>
            <a:miter lim="800000"/>
            <a:headEnd type="none" w="sm" len="sm"/>
            <a:tailEnd type="none" w="sm" len="sm"/>
          </a:ln>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algn="ctr">
              <a:lnSpc>
                <a:spcPct val="90000"/>
              </a:lnSpc>
            </a:pPr>
            <a:r>
              <a:rPr lang="en-US" altLang="en-US" sz="2000" i="0">
                <a:latin typeface="Calibri" panose="020F0502020204030204" pitchFamily="34" charset="0"/>
              </a:rPr>
              <a:t>Emissions of</a:t>
            </a:r>
            <a:br>
              <a:rPr lang="en-US" altLang="en-US" sz="2000" i="0">
                <a:latin typeface="Calibri" panose="020F0502020204030204" pitchFamily="34" charset="0"/>
              </a:rPr>
            </a:br>
            <a:r>
              <a:rPr lang="en-US" altLang="en-US" sz="2000" i="0">
                <a:latin typeface="Calibri" panose="020F0502020204030204" pitchFamily="34" charset="0"/>
              </a:rPr>
              <a:t>company 1</a:t>
            </a:r>
          </a:p>
        </p:txBody>
      </p:sp>
      <p:grpSp>
        <p:nvGrpSpPr>
          <p:cNvPr id="2" name="Group 10">
            <a:extLst>
              <a:ext uri="{FF2B5EF4-FFF2-40B4-BE49-F238E27FC236}">
                <a16:creationId xmlns:a16="http://schemas.microsoft.com/office/drawing/2014/main" id="{410CDB93-D5A9-41E2-B7BD-3C4E8207785B}"/>
              </a:ext>
            </a:extLst>
          </p:cNvPr>
          <p:cNvGrpSpPr>
            <a:grpSpLocks/>
          </p:cNvGrpSpPr>
          <p:nvPr/>
        </p:nvGrpSpPr>
        <p:grpSpPr bwMode="auto">
          <a:xfrm>
            <a:off x="2667000" y="3709988"/>
            <a:ext cx="5135563" cy="2525712"/>
            <a:chOff x="1680" y="2337"/>
            <a:chExt cx="3235" cy="1591"/>
          </a:xfrm>
        </p:grpSpPr>
        <p:sp>
          <p:nvSpPr>
            <p:cNvPr id="29708" name="Line 11">
              <a:extLst>
                <a:ext uri="{FF2B5EF4-FFF2-40B4-BE49-F238E27FC236}">
                  <a16:creationId xmlns:a16="http://schemas.microsoft.com/office/drawing/2014/main" id="{8B7EEC5F-CF6E-4C1C-8132-C86B6D1AF725}"/>
                </a:ext>
              </a:extLst>
            </p:cNvPr>
            <p:cNvSpPr>
              <a:spLocks noChangeShapeType="1"/>
            </p:cNvSpPr>
            <p:nvPr/>
          </p:nvSpPr>
          <p:spPr bwMode="auto">
            <a:xfrm>
              <a:off x="3377" y="3120"/>
              <a:ext cx="0" cy="576"/>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29709" name="Line 12">
              <a:extLst>
                <a:ext uri="{FF2B5EF4-FFF2-40B4-BE49-F238E27FC236}">
                  <a16:creationId xmlns:a16="http://schemas.microsoft.com/office/drawing/2014/main" id="{9D1CC9A6-29CF-4AD1-83A7-946E65429C0C}"/>
                </a:ext>
              </a:extLst>
            </p:cNvPr>
            <p:cNvSpPr>
              <a:spLocks noChangeShapeType="1"/>
            </p:cNvSpPr>
            <p:nvPr/>
          </p:nvSpPr>
          <p:spPr bwMode="auto">
            <a:xfrm flipH="1">
              <a:off x="1680" y="3128"/>
              <a:ext cx="1666" cy="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29710" name="Text Box 13">
              <a:extLst>
                <a:ext uri="{FF2B5EF4-FFF2-40B4-BE49-F238E27FC236}">
                  <a16:creationId xmlns:a16="http://schemas.microsoft.com/office/drawing/2014/main" id="{6D27F6D2-624D-40D8-A4AF-D9A241C221E2}"/>
                </a:ext>
              </a:extLst>
            </p:cNvPr>
            <p:cNvSpPr txBox="1">
              <a:spLocks noChangeArrowheads="1"/>
            </p:cNvSpPr>
            <p:nvPr/>
          </p:nvSpPr>
          <p:spPr bwMode="auto">
            <a:xfrm>
              <a:off x="1968" y="3667"/>
              <a:ext cx="1776"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a:lnSpc>
                  <a:spcPct val="110000"/>
                </a:lnSpc>
                <a:spcBef>
                  <a:spcPct val="50000"/>
                </a:spcBef>
              </a:pPr>
              <a:r>
                <a:rPr lang="en-US" altLang="en-US" sz="2000" i="0" dirty="0" err="1">
                  <a:latin typeface="Calibri" panose="020F0502020204030204" pitchFamily="34" charset="0"/>
                </a:rPr>
                <a:t>Alllocated</a:t>
              </a:r>
              <a:r>
                <a:rPr lang="en-US" altLang="en-US" sz="2000" i="0" dirty="0">
                  <a:latin typeface="Calibri" panose="020F0502020204030204" pitchFamily="34" charset="0"/>
                </a:rPr>
                <a:t> emissions Em</a:t>
              </a:r>
              <a:r>
                <a:rPr lang="en-US" altLang="en-US" sz="2000" i="0" baseline="-25000" dirty="0">
                  <a:latin typeface="Calibri" panose="020F0502020204030204" pitchFamily="34" charset="0"/>
                </a:rPr>
                <a:t>1</a:t>
              </a:r>
              <a:endParaRPr lang="en-US" altLang="en-US" sz="2000" i="0" dirty="0">
                <a:latin typeface="Calibri" panose="020F0502020204030204" pitchFamily="34" charset="0"/>
              </a:endParaRPr>
            </a:p>
          </p:txBody>
        </p:sp>
        <p:sp>
          <p:nvSpPr>
            <p:cNvPr id="29711" name="Oval 14">
              <a:extLst>
                <a:ext uri="{FF2B5EF4-FFF2-40B4-BE49-F238E27FC236}">
                  <a16:creationId xmlns:a16="http://schemas.microsoft.com/office/drawing/2014/main" id="{245B1C89-510E-4FB6-A5DB-ED1BA23CCF0E}"/>
                </a:ext>
              </a:extLst>
            </p:cNvPr>
            <p:cNvSpPr>
              <a:spLocks noChangeArrowheads="1"/>
            </p:cNvSpPr>
            <p:nvPr/>
          </p:nvSpPr>
          <p:spPr bwMode="auto">
            <a:xfrm>
              <a:off x="3360" y="3120"/>
              <a:ext cx="48" cy="48"/>
            </a:xfrm>
            <a:prstGeom prst="ellipse">
              <a:avLst/>
            </a:prstGeom>
            <a:solidFill>
              <a:srgbClr val="FF0000"/>
            </a:solidFill>
            <a:ln w="9525">
              <a:solidFill>
                <a:schemeClr val="tx1"/>
              </a:solidFill>
              <a:round/>
              <a:headEnd type="none" w="sm" len="sm"/>
              <a:tailEnd type="none" w="sm" len="sm"/>
            </a:ln>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sz="2000" i="0">
                <a:latin typeface="Calibri" panose="020F0502020204030204" pitchFamily="34" charset="0"/>
              </a:endParaRPr>
            </a:p>
          </p:txBody>
        </p:sp>
        <p:sp>
          <p:nvSpPr>
            <p:cNvPr id="29712" name="AutoShape 15">
              <a:extLst>
                <a:ext uri="{FF2B5EF4-FFF2-40B4-BE49-F238E27FC236}">
                  <a16:creationId xmlns:a16="http://schemas.microsoft.com/office/drawing/2014/main" id="{B00322F1-3DC1-481F-9D84-2B5012FF4F86}"/>
                </a:ext>
              </a:extLst>
            </p:cNvPr>
            <p:cNvSpPr>
              <a:spLocks/>
            </p:cNvSpPr>
            <p:nvPr/>
          </p:nvSpPr>
          <p:spPr bwMode="auto">
            <a:xfrm rot="5400000">
              <a:off x="3960" y="2328"/>
              <a:ext cx="192" cy="1296"/>
            </a:xfrm>
            <a:prstGeom prst="leftBrace">
              <a:avLst>
                <a:gd name="adj1" fmla="val 56250"/>
                <a:gd name="adj2" fmla="val 48875"/>
              </a:avLst>
            </a:prstGeom>
            <a:noFill/>
            <a:ln w="254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sz="2000" i="0">
                <a:latin typeface="Calibri" panose="020F0502020204030204" pitchFamily="34" charset="0"/>
              </a:endParaRPr>
            </a:p>
          </p:txBody>
        </p:sp>
        <p:sp>
          <p:nvSpPr>
            <p:cNvPr id="29713" name="Line 16">
              <a:extLst>
                <a:ext uri="{FF2B5EF4-FFF2-40B4-BE49-F238E27FC236}">
                  <a16:creationId xmlns:a16="http://schemas.microsoft.com/office/drawing/2014/main" id="{F81368AA-A01B-4755-B528-79A37F8303CC}"/>
                </a:ext>
              </a:extLst>
            </p:cNvPr>
            <p:cNvSpPr>
              <a:spLocks noChangeShapeType="1"/>
            </p:cNvSpPr>
            <p:nvPr/>
          </p:nvSpPr>
          <p:spPr bwMode="auto">
            <a:xfrm>
              <a:off x="4679" y="3072"/>
              <a:ext cx="0" cy="576"/>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29714" name="Text Box 17">
              <a:extLst>
                <a:ext uri="{FF2B5EF4-FFF2-40B4-BE49-F238E27FC236}">
                  <a16:creationId xmlns:a16="http://schemas.microsoft.com/office/drawing/2014/main" id="{CD942CCF-4199-4E51-AD68-125AB17208C5}"/>
                </a:ext>
              </a:extLst>
            </p:cNvPr>
            <p:cNvSpPr txBox="1">
              <a:spLocks noChangeArrowheads="1"/>
            </p:cNvSpPr>
            <p:nvPr/>
          </p:nvSpPr>
          <p:spPr bwMode="auto">
            <a:xfrm>
              <a:off x="3235" y="2337"/>
              <a:ext cx="1680" cy="58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algn="ctr">
                <a:lnSpc>
                  <a:spcPct val="90000"/>
                </a:lnSpc>
                <a:spcBef>
                  <a:spcPct val="50000"/>
                </a:spcBef>
              </a:pPr>
              <a:r>
                <a:rPr lang="en-US" altLang="en-US" sz="2000" i="0">
                  <a:latin typeface="Calibri" panose="020F0502020204030204" pitchFamily="34" charset="0"/>
                </a:rPr>
                <a:t>Emission reduction requirements for company 1</a:t>
              </a:r>
            </a:p>
          </p:txBody>
        </p:sp>
      </p:grpSp>
      <p:cxnSp>
        <p:nvCxnSpPr>
          <p:cNvPr id="19" name="Gerade Verbindung 18">
            <a:extLst>
              <a:ext uri="{FF2B5EF4-FFF2-40B4-BE49-F238E27FC236}">
                <a16:creationId xmlns:a16="http://schemas.microsoft.com/office/drawing/2014/main" id="{60A5A253-6809-42C6-AD56-682D4A0F8959}"/>
              </a:ext>
            </a:extLst>
          </p:cNvPr>
          <p:cNvCxnSpPr>
            <a:cxnSpLocks noChangeShapeType="1"/>
          </p:cNvCxnSpPr>
          <p:nvPr/>
        </p:nvCxnSpPr>
        <p:spPr bwMode="auto">
          <a:xfrm flipV="1">
            <a:off x="5226050" y="5876925"/>
            <a:ext cx="323850" cy="0"/>
          </a:xfrm>
          <a:prstGeom prst="line">
            <a:avLst/>
          </a:prstGeom>
          <a:noFill/>
          <a:ln w="1905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85769"/>
                                        </p:tgtEl>
                                        <p:attrNameLst>
                                          <p:attrName>style.visibility</p:attrName>
                                        </p:attrNameLst>
                                      </p:cBhvr>
                                      <p:to>
                                        <p:strVal val="visible"/>
                                      </p:to>
                                    </p:set>
                                    <p:animEffect transition="in" filter="box(in)">
                                      <p:cBhvr>
                                        <p:cTn id="7" dur="500"/>
                                        <p:tgtEl>
                                          <p:spTgt spid="885769"/>
                                        </p:tgtEl>
                                      </p:cBhvr>
                                    </p:animEffect>
                                  </p:childTnLst>
                                  <p:subTnLst>
                                    <p:set>
                                      <p:cBhvr override="childStyle">
                                        <p:cTn dur="1" fill="hold" display="0" masterRel="nextClick" afterEffect="1"/>
                                        <p:tgtEl>
                                          <p:spTgt spid="885769"/>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par>
                                <p:cTn id="13" presetID="3" presetClass="entr" presetSubtype="1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linds(horizontal)">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5769" grpId="0" animBg="1"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7CBF86D0-A114-4EA4-AB47-133D24E08D4D}"/>
              </a:ext>
            </a:extLst>
          </p:cNvPr>
          <p:cNvSpPr>
            <a:spLocks noGrp="1" noChangeArrowheads="1"/>
          </p:cNvSpPr>
          <p:nvPr>
            <p:ph type="title"/>
          </p:nvPr>
        </p:nvSpPr>
        <p:spPr>
          <a:xfrm>
            <a:off x="1908175" y="381000"/>
            <a:ext cx="6854825" cy="839788"/>
          </a:xfrm>
        </p:spPr>
        <p:txBody>
          <a:bodyPr/>
          <a:lstStyle/>
          <a:p>
            <a:r>
              <a:rPr lang="en-US" altLang="en-US"/>
              <a:t>Trade of Emission Allowances</a:t>
            </a:r>
          </a:p>
        </p:txBody>
      </p:sp>
      <p:sp>
        <p:nvSpPr>
          <p:cNvPr id="30723" name="Text Box 3">
            <a:extLst>
              <a:ext uri="{FF2B5EF4-FFF2-40B4-BE49-F238E27FC236}">
                <a16:creationId xmlns:a16="http://schemas.microsoft.com/office/drawing/2014/main" id="{D217B01F-6114-4EC8-AEC7-C3CDBCDE8AF3}"/>
              </a:ext>
            </a:extLst>
          </p:cNvPr>
          <p:cNvSpPr txBox="1">
            <a:spLocks noChangeArrowheads="1"/>
          </p:cNvSpPr>
          <p:nvPr/>
        </p:nvSpPr>
        <p:spPr bwMode="auto">
          <a:xfrm>
            <a:off x="7132638" y="5581650"/>
            <a:ext cx="17065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a:lnSpc>
                <a:spcPct val="110000"/>
              </a:lnSpc>
              <a:spcBef>
                <a:spcPct val="50000"/>
              </a:spcBef>
            </a:pPr>
            <a:r>
              <a:rPr lang="en-US" altLang="en-US" sz="2000" i="0">
                <a:latin typeface="Calibri" panose="020F0502020204030204" pitchFamily="34" charset="0"/>
              </a:rPr>
              <a:t>CO</a:t>
            </a:r>
            <a:r>
              <a:rPr lang="en-US" altLang="en-US" sz="2000" i="0" baseline="-25000">
                <a:latin typeface="Calibri" panose="020F0502020204030204" pitchFamily="34" charset="0"/>
              </a:rPr>
              <a:t>2</a:t>
            </a:r>
            <a:r>
              <a:rPr lang="en-US" altLang="en-US" sz="2000" i="0">
                <a:latin typeface="Calibri" panose="020F0502020204030204" pitchFamily="34" charset="0"/>
              </a:rPr>
              <a:t> Emissions</a:t>
            </a:r>
          </a:p>
        </p:txBody>
      </p:sp>
      <p:sp>
        <p:nvSpPr>
          <p:cNvPr id="30724" name="Text Box 4">
            <a:extLst>
              <a:ext uri="{FF2B5EF4-FFF2-40B4-BE49-F238E27FC236}">
                <a16:creationId xmlns:a16="http://schemas.microsoft.com/office/drawing/2014/main" id="{D0F61B5B-009B-4FA0-A7B3-F6340609904B}"/>
              </a:ext>
            </a:extLst>
          </p:cNvPr>
          <p:cNvSpPr txBox="1">
            <a:spLocks noChangeArrowheads="1"/>
          </p:cNvSpPr>
          <p:nvPr/>
        </p:nvSpPr>
        <p:spPr bwMode="auto">
          <a:xfrm>
            <a:off x="3092450" y="5581650"/>
            <a:ext cx="169703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a:lnSpc>
                <a:spcPct val="110000"/>
              </a:lnSpc>
              <a:spcBef>
                <a:spcPct val="50000"/>
              </a:spcBef>
            </a:pPr>
            <a:r>
              <a:rPr lang="en-US" altLang="en-US" sz="2000" i="0">
                <a:latin typeface="Calibri" panose="020F0502020204030204" pitchFamily="34" charset="0"/>
              </a:rPr>
              <a:t>CO</a:t>
            </a:r>
            <a:r>
              <a:rPr lang="en-US" altLang="en-US" sz="2000" i="0" baseline="-25000">
                <a:latin typeface="Calibri" panose="020F0502020204030204" pitchFamily="34" charset="0"/>
              </a:rPr>
              <a:t>2</a:t>
            </a:r>
            <a:r>
              <a:rPr lang="en-US" altLang="en-US" sz="2000" i="0">
                <a:latin typeface="Calibri" panose="020F0502020204030204" pitchFamily="34" charset="0"/>
              </a:rPr>
              <a:t> Emissions</a:t>
            </a:r>
          </a:p>
        </p:txBody>
      </p:sp>
      <p:grpSp>
        <p:nvGrpSpPr>
          <p:cNvPr id="30725" name="Group 5">
            <a:extLst>
              <a:ext uri="{FF2B5EF4-FFF2-40B4-BE49-F238E27FC236}">
                <a16:creationId xmlns:a16="http://schemas.microsoft.com/office/drawing/2014/main" id="{92C1BA84-3963-41DE-805C-6C9482163AAE}"/>
              </a:ext>
            </a:extLst>
          </p:cNvPr>
          <p:cNvGrpSpPr>
            <a:grpSpLocks/>
          </p:cNvGrpSpPr>
          <p:nvPr/>
        </p:nvGrpSpPr>
        <p:grpSpPr bwMode="auto">
          <a:xfrm>
            <a:off x="4953000" y="1619250"/>
            <a:ext cx="3236913" cy="4713288"/>
            <a:chOff x="3120" y="1164"/>
            <a:chExt cx="2039" cy="2969"/>
          </a:xfrm>
        </p:grpSpPr>
        <p:sp>
          <p:nvSpPr>
            <p:cNvPr id="30747" name="Text Box 6">
              <a:extLst>
                <a:ext uri="{FF2B5EF4-FFF2-40B4-BE49-F238E27FC236}">
                  <a16:creationId xmlns:a16="http://schemas.microsoft.com/office/drawing/2014/main" id="{F35C6518-0B52-4ADD-93A6-588D72B37260}"/>
                </a:ext>
              </a:extLst>
            </p:cNvPr>
            <p:cNvSpPr txBox="1">
              <a:spLocks noChangeArrowheads="1"/>
            </p:cNvSpPr>
            <p:nvPr/>
          </p:nvSpPr>
          <p:spPr bwMode="auto">
            <a:xfrm>
              <a:off x="3317" y="3648"/>
              <a:ext cx="873"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a:lnSpc>
                  <a:spcPct val="110000"/>
                </a:lnSpc>
                <a:spcBef>
                  <a:spcPct val="50000"/>
                </a:spcBef>
              </a:pPr>
              <a:r>
                <a:rPr lang="en-US" altLang="en-US" sz="2000" i="0">
                  <a:latin typeface="Calibri" panose="020F0502020204030204" pitchFamily="34" charset="0"/>
                </a:rPr>
                <a:t>Emission right EM</a:t>
              </a:r>
              <a:r>
                <a:rPr lang="en-US" altLang="en-US" sz="2000" i="0" baseline="-25000">
                  <a:latin typeface="Calibri" panose="020F0502020204030204" pitchFamily="34" charset="0"/>
                </a:rPr>
                <a:t>2</a:t>
              </a:r>
              <a:endParaRPr lang="en-US" altLang="en-US" sz="2000" i="0">
                <a:latin typeface="Calibri" panose="020F0502020204030204" pitchFamily="34" charset="0"/>
              </a:endParaRPr>
            </a:p>
          </p:txBody>
        </p:sp>
        <p:sp>
          <p:nvSpPr>
            <p:cNvPr id="30748" name="Line 7">
              <a:extLst>
                <a:ext uri="{FF2B5EF4-FFF2-40B4-BE49-F238E27FC236}">
                  <a16:creationId xmlns:a16="http://schemas.microsoft.com/office/drawing/2014/main" id="{628FD084-5DF3-4826-8E8E-463D2B45E4B7}"/>
                </a:ext>
              </a:extLst>
            </p:cNvPr>
            <p:cNvSpPr>
              <a:spLocks noChangeShapeType="1"/>
            </p:cNvSpPr>
            <p:nvPr/>
          </p:nvSpPr>
          <p:spPr bwMode="auto">
            <a:xfrm>
              <a:off x="3158" y="3632"/>
              <a:ext cx="2001" cy="0"/>
            </a:xfrm>
            <a:prstGeom prst="line">
              <a:avLst/>
            </a:prstGeom>
            <a:noFill/>
            <a:ln w="254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30749" name="Freeform 8">
              <a:extLst>
                <a:ext uri="{FF2B5EF4-FFF2-40B4-BE49-F238E27FC236}">
                  <a16:creationId xmlns:a16="http://schemas.microsoft.com/office/drawing/2014/main" id="{0E3FEC12-C451-4548-8B73-183FFAE792C4}"/>
                </a:ext>
              </a:extLst>
            </p:cNvPr>
            <p:cNvSpPr>
              <a:spLocks/>
            </p:cNvSpPr>
            <p:nvPr/>
          </p:nvSpPr>
          <p:spPr bwMode="auto">
            <a:xfrm>
              <a:off x="3312" y="1289"/>
              <a:ext cx="1687" cy="2329"/>
            </a:xfrm>
            <a:custGeom>
              <a:avLst/>
              <a:gdLst>
                <a:gd name="T0" fmla="*/ 0 w 2190"/>
                <a:gd name="T1" fmla="*/ 0 h 2333"/>
                <a:gd name="T2" fmla="*/ 3 w 2190"/>
                <a:gd name="T3" fmla="*/ 1074 h 2333"/>
                <a:gd name="T4" fmla="*/ 10 w 2190"/>
                <a:gd name="T5" fmla="*/ 1874 h 2333"/>
                <a:gd name="T6" fmla="*/ 20 w 2190"/>
                <a:gd name="T7" fmla="*/ 2261 h 2333"/>
                <a:gd name="T8" fmla="*/ 0 60000 65536"/>
                <a:gd name="T9" fmla="*/ 0 60000 65536"/>
                <a:gd name="T10" fmla="*/ 0 60000 65536"/>
                <a:gd name="T11" fmla="*/ 0 60000 65536"/>
                <a:gd name="T12" fmla="*/ 0 w 2190"/>
                <a:gd name="T13" fmla="*/ 0 h 2333"/>
                <a:gd name="T14" fmla="*/ 2190 w 2190"/>
                <a:gd name="T15" fmla="*/ 2333 h 2333"/>
              </a:gdLst>
              <a:ahLst/>
              <a:cxnLst>
                <a:cxn ang="T8">
                  <a:pos x="T0" y="T1"/>
                </a:cxn>
                <a:cxn ang="T9">
                  <a:pos x="T2" y="T3"/>
                </a:cxn>
                <a:cxn ang="T10">
                  <a:pos x="T4" y="T5"/>
                </a:cxn>
                <a:cxn ang="T11">
                  <a:pos x="T6" y="T7"/>
                </a:cxn>
              </a:cxnLst>
              <a:rect l="T12" t="T13" r="T14" b="T15"/>
              <a:pathLst>
                <a:path w="2190" h="2333">
                  <a:moveTo>
                    <a:pt x="0" y="0"/>
                  </a:moveTo>
                  <a:cubicBezTo>
                    <a:pt x="55" y="184"/>
                    <a:pt x="153" y="789"/>
                    <a:pt x="330" y="1110"/>
                  </a:cubicBezTo>
                  <a:cubicBezTo>
                    <a:pt x="507" y="1431"/>
                    <a:pt x="755" y="1724"/>
                    <a:pt x="1065" y="1928"/>
                  </a:cubicBezTo>
                  <a:cubicBezTo>
                    <a:pt x="1375" y="2132"/>
                    <a:pt x="1956" y="2249"/>
                    <a:pt x="2190" y="2333"/>
                  </a:cubicBezTo>
                </a:path>
              </a:pathLst>
            </a:custGeom>
            <a:noFill/>
            <a:ln w="4445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30750" name="Line 9">
              <a:extLst>
                <a:ext uri="{FF2B5EF4-FFF2-40B4-BE49-F238E27FC236}">
                  <a16:creationId xmlns:a16="http://schemas.microsoft.com/office/drawing/2014/main" id="{B524DEF9-EEA8-4299-9275-E779B0F20503}"/>
                </a:ext>
              </a:extLst>
            </p:cNvPr>
            <p:cNvSpPr>
              <a:spLocks noChangeShapeType="1"/>
            </p:cNvSpPr>
            <p:nvPr/>
          </p:nvSpPr>
          <p:spPr bwMode="auto">
            <a:xfrm flipV="1">
              <a:off x="3158" y="1248"/>
              <a:ext cx="0" cy="2384"/>
            </a:xfrm>
            <a:prstGeom prst="line">
              <a:avLst/>
            </a:prstGeom>
            <a:noFill/>
            <a:ln w="254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30751" name="Text Box 10">
              <a:extLst>
                <a:ext uri="{FF2B5EF4-FFF2-40B4-BE49-F238E27FC236}">
                  <a16:creationId xmlns:a16="http://schemas.microsoft.com/office/drawing/2014/main" id="{62459227-8D91-4680-AF59-AC246FF55780}"/>
                </a:ext>
              </a:extLst>
            </p:cNvPr>
            <p:cNvSpPr txBox="1">
              <a:spLocks noChangeArrowheads="1"/>
            </p:cNvSpPr>
            <p:nvPr/>
          </p:nvSpPr>
          <p:spPr bwMode="auto">
            <a:xfrm>
              <a:off x="3211" y="1164"/>
              <a:ext cx="965" cy="58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a:lnSpc>
                  <a:spcPct val="90000"/>
                </a:lnSpc>
                <a:spcBef>
                  <a:spcPct val="50000"/>
                </a:spcBef>
              </a:pPr>
              <a:r>
                <a:rPr lang="en-US" altLang="en-US" sz="2000" i="0">
                  <a:latin typeface="Calibri" panose="020F0502020204030204" pitchFamily="34" charset="0"/>
                </a:rPr>
                <a:t>Abatement cost of company 2</a:t>
              </a:r>
            </a:p>
          </p:txBody>
        </p:sp>
        <p:sp>
          <p:nvSpPr>
            <p:cNvPr id="30752" name="Line 11">
              <a:extLst>
                <a:ext uri="{FF2B5EF4-FFF2-40B4-BE49-F238E27FC236}">
                  <a16:creationId xmlns:a16="http://schemas.microsoft.com/office/drawing/2014/main" id="{C38E913F-D050-46BE-9F10-47CE908A6EB7}"/>
                </a:ext>
              </a:extLst>
            </p:cNvPr>
            <p:cNvSpPr>
              <a:spLocks noChangeShapeType="1"/>
            </p:cNvSpPr>
            <p:nvPr/>
          </p:nvSpPr>
          <p:spPr bwMode="auto">
            <a:xfrm>
              <a:off x="3696" y="2592"/>
              <a:ext cx="0" cy="1056"/>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30753" name="Line 12">
              <a:extLst>
                <a:ext uri="{FF2B5EF4-FFF2-40B4-BE49-F238E27FC236}">
                  <a16:creationId xmlns:a16="http://schemas.microsoft.com/office/drawing/2014/main" id="{26B249E1-B164-44B9-B68A-4A784A6D3E04}"/>
                </a:ext>
              </a:extLst>
            </p:cNvPr>
            <p:cNvSpPr>
              <a:spLocks noChangeShapeType="1"/>
            </p:cNvSpPr>
            <p:nvPr/>
          </p:nvSpPr>
          <p:spPr bwMode="auto">
            <a:xfrm flipH="1">
              <a:off x="3120" y="2640"/>
              <a:ext cx="528" cy="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30754" name="AutoShape 13">
              <a:extLst>
                <a:ext uri="{FF2B5EF4-FFF2-40B4-BE49-F238E27FC236}">
                  <a16:creationId xmlns:a16="http://schemas.microsoft.com/office/drawing/2014/main" id="{F8D4EC3E-4AA0-4AFC-ACE6-FE6BD1D0CE29}"/>
                </a:ext>
              </a:extLst>
            </p:cNvPr>
            <p:cNvSpPr>
              <a:spLocks/>
            </p:cNvSpPr>
            <p:nvPr/>
          </p:nvSpPr>
          <p:spPr bwMode="auto">
            <a:xfrm rot="5400000">
              <a:off x="4248" y="1896"/>
              <a:ext cx="191" cy="1296"/>
            </a:xfrm>
            <a:prstGeom prst="leftBrace">
              <a:avLst>
                <a:gd name="adj1" fmla="val 56545"/>
                <a:gd name="adj2" fmla="val 48875"/>
              </a:avLst>
            </a:prstGeom>
            <a:noFill/>
            <a:ln w="254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sz="2000" i="0">
                <a:latin typeface="Calibri" panose="020F0502020204030204" pitchFamily="34" charset="0"/>
              </a:endParaRPr>
            </a:p>
          </p:txBody>
        </p:sp>
        <p:sp>
          <p:nvSpPr>
            <p:cNvPr id="30755" name="Line 14">
              <a:extLst>
                <a:ext uri="{FF2B5EF4-FFF2-40B4-BE49-F238E27FC236}">
                  <a16:creationId xmlns:a16="http://schemas.microsoft.com/office/drawing/2014/main" id="{526E547B-2339-475C-8C46-A1FB335A02EA}"/>
                </a:ext>
              </a:extLst>
            </p:cNvPr>
            <p:cNvSpPr>
              <a:spLocks noChangeShapeType="1"/>
            </p:cNvSpPr>
            <p:nvPr/>
          </p:nvSpPr>
          <p:spPr bwMode="auto">
            <a:xfrm>
              <a:off x="4992" y="2592"/>
              <a:ext cx="0" cy="1007"/>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30756" name="Text Box 15">
              <a:extLst>
                <a:ext uri="{FF2B5EF4-FFF2-40B4-BE49-F238E27FC236}">
                  <a16:creationId xmlns:a16="http://schemas.microsoft.com/office/drawing/2014/main" id="{1340B853-8C6D-4CEC-B8BB-2A62E482A835}"/>
                </a:ext>
              </a:extLst>
            </p:cNvPr>
            <p:cNvSpPr txBox="1">
              <a:spLocks noChangeArrowheads="1"/>
            </p:cNvSpPr>
            <p:nvPr/>
          </p:nvSpPr>
          <p:spPr bwMode="auto">
            <a:xfrm>
              <a:off x="3888" y="2014"/>
              <a:ext cx="1057" cy="40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algn="ctr">
                <a:lnSpc>
                  <a:spcPct val="90000"/>
                </a:lnSpc>
                <a:spcBef>
                  <a:spcPct val="50000"/>
                </a:spcBef>
              </a:pPr>
              <a:r>
                <a:rPr lang="en-US" altLang="en-US" sz="2000" i="0">
                  <a:latin typeface="Calibri" panose="020F0502020204030204" pitchFamily="34" charset="0"/>
                </a:rPr>
                <a:t>Reductions of company 2</a:t>
              </a:r>
            </a:p>
          </p:txBody>
        </p:sp>
        <p:sp>
          <p:nvSpPr>
            <p:cNvPr id="30757" name="Oval 16">
              <a:extLst>
                <a:ext uri="{FF2B5EF4-FFF2-40B4-BE49-F238E27FC236}">
                  <a16:creationId xmlns:a16="http://schemas.microsoft.com/office/drawing/2014/main" id="{59CE92C3-5D72-4FD0-A237-AD23A09F4CD8}"/>
                </a:ext>
              </a:extLst>
            </p:cNvPr>
            <p:cNvSpPr>
              <a:spLocks noChangeArrowheads="1"/>
            </p:cNvSpPr>
            <p:nvPr/>
          </p:nvSpPr>
          <p:spPr bwMode="auto">
            <a:xfrm>
              <a:off x="3672" y="2611"/>
              <a:ext cx="48" cy="48"/>
            </a:xfrm>
            <a:prstGeom prst="ellipse">
              <a:avLst/>
            </a:prstGeom>
            <a:solidFill>
              <a:srgbClr val="FF0000"/>
            </a:solidFill>
            <a:ln w="9525">
              <a:solidFill>
                <a:schemeClr val="tx1"/>
              </a:solidFill>
              <a:round/>
              <a:headEnd type="none" w="sm" len="sm"/>
              <a:tailEnd type="none" w="sm" len="sm"/>
            </a:ln>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sz="2000" i="0">
                <a:latin typeface="Calibri" panose="020F0502020204030204" pitchFamily="34" charset="0"/>
              </a:endParaRPr>
            </a:p>
          </p:txBody>
        </p:sp>
        <p:sp>
          <p:nvSpPr>
            <p:cNvPr id="30758" name="Oval 17">
              <a:extLst>
                <a:ext uri="{FF2B5EF4-FFF2-40B4-BE49-F238E27FC236}">
                  <a16:creationId xmlns:a16="http://schemas.microsoft.com/office/drawing/2014/main" id="{85490711-CDDC-49B7-98E5-BC58900C6A1F}"/>
                </a:ext>
              </a:extLst>
            </p:cNvPr>
            <p:cNvSpPr>
              <a:spLocks noChangeArrowheads="1"/>
            </p:cNvSpPr>
            <p:nvPr/>
          </p:nvSpPr>
          <p:spPr bwMode="auto">
            <a:xfrm>
              <a:off x="4971" y="3600"/>
              <a:ext cx="48" cy="48"/>
            </a:xfrm>
            <a:prstGeom prst="ellipse">
              <a:avLst/>
            </a:prstGeom>
            <a:solidFill>
              <a:srgbClr val="FF0000"/>
            </a:solidFill>
            <a:ln w="9525">
              <a:solidFill>
                <a:schemeClr val="tx1"/>
              </a:solidFill>
              <a:round/>
              <a:headEnd type="none" w="sm" len="sm"/>
              <a:tailEnd type="none" w="sm" len="sm"/>
            </a:ln>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sz="2000" i="0">
                <a:latin typeface="Calibri" panose="020F0502020204030204" pitchFamily="34" charset="0"/>
              </a:endParaRPr>
            </a:p>
          </p:txBody>
        </p:sp>
      </p:grpSp>
      <p:grpSp>
        <p:nvGrpSpPr>
          <p:cNvPr id="30726" name="Group 18">
            <a:extLst>
              <a:ext uri="{FF2B5EF4-FFF2-40B4-BE49-F238E27FC236}">
                <a16:creationId xmlns:a16="http://schemas.microsoft.com/office/drawing/2014/main" id="{F748CD25-24ED-4C5F-AAC6-FD792636E591}"/>
              </a:ext>
            </a:extLst>
          </p:cNvPr>
          <p:cNvGrpSpPr>
            <a:grpSpLocks/>
          </p:cNvGrpSpPr>
          <p:nvPr/>
        </p:nvGrpSpPr>
        <p:grpSpPr bwMode="auto">
          <a:xfrm>
            <a:off x="838200" y="1724025"/>
            <a:ext cx="3236913" cy="4584700"/>
            <a:chOff x="528" y="1230"/>
            <a:chExt cx="2039" cy="2888"/>
          </a:xfrm>
        </p:grpSpPr>
        <p:sp>
          <p:nvSpPr>
            <p:cNvPr id="30735" name="Line 19">
              <a:extLst>
                <a:ext uri="{FF2B5EF4-FFF2-40B4-BE49-F238E27FC236}">
                  <a16:creationId xmlns:a16="http://schemas.microsoft.com/office/drawing/2014/main" id="{73359A2B-ADB8-436C-ACED-6F3914AC42EE}"/>
                </a:ext>
              </a:extLst>
            </p:cNvPr>
            <p:cNvSpPr>
              <a:spLocks noChangeShapeType="1"/>
            </p:cNvSpPr>
            <p:nvPr/>
          </p:nvSpPr>
          <p:spPr bwMode="auto">
            <a:xfrm>
              <a:off x="566" y="3632"/>
              <a:ext cx="2001" cy="0"/>
            </a:xfrm>
            <a:prstGeom prst="line">
              <a:avLst/>
            </a:prstGeom>
            <a:noFill/>
            <a:ln w="254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30736" name="Freeform 20">
              <a:extLst>
                <a:ext uri="{FF2B5EF4-FFF2-40B4-BE49-F238E27FC236}">
                  <a16:creationId xmlns:a16="http://schemas.microsoft.com/office/drawing/2014/main" id="{4D464AD6-D118-4D0D-84A5-3045BA797A8D}"/>
                </a:ext>
              </a:extLst>
            </p:cNvPr>
            <p:cNvSpPr>
              <a:spLocks/>
            </p:cNvSpPr>
            <p:nvPr/>
          </p:nvSpPr>
          <p:spPr bwMode="auto">
            <a:xfrm>
              <a:off x="1029" y="1289"/>
              <a:ext cx="1378" cy="2329"/>
            </a:xfrm>
            <a:custGeom>
              <a:avLst/>
              <a:gdLst>
                <a:gd name="T0" fmla="*/ 0 w 2190"/>
                <a:gd name="T1" fmla="*/ 0 h 2333"/>
                <a:gd name="T2" fmla="*/ 1 w 2190"/>
                <a:gd name="T3" fmla="*/ 1074 h 2333"/>
                <a:gd name="T4" fmla="*/ 1 w 2190"/>
                <a:gd name="T5" fmla="*/ 1874 h 2333"/>
                <a:gd name="T6" fmla="*/ 1 w 2190"/>
                <a:gd name="T7" fmla="*/ 2261 h 2333"/>
                <a:gd name="T8" fmla="*/ 0 60000 65536"/>
                <a:gd name="T9" fmla="*/ 0 60000 65536"/>
                <a:gd name="T10" fmla="*/ 0 60000 65536"/>
                <a:gd name="T11" fmla="*/ 0 60000 65536"/>
                <a:gd name="T12" fmla="*/ 0 w 2190"/>
                <a:gd name="T13" fmla="*/ 0 h 2333"/>
                <a:gd name="T14" fmla="*/ 2190 w 2190"/>
                <a:gd name="T15" fmla="*/ 2333 h 2333"/>
              </a:gdLst>
              <a:ahLst/>
              <a:cxnLst>
                <a:cxn ang="T8">
                  <a:pos x="T0" y="T1"/>
                </a:cxn>
                <a:cxn ang="T9">
                  <a:pos x="T2" y="T3"/>
                </a:cxn>
                <a:cxn ang="T10">
                  <a:pos x="T4" y="T5"/>
                </a:cxn>
                <a:cxn ang="T11">
                  <a:pos x="T6" y="T7"/>
                </a:cxn>
              </a:cxnLst>
              <a:rect l="T12" t="T13" r="T14" b="T15"/>
              <a:pathLst>
                <a:path w="2190" h="2333">
                  <a:moveTo>
                    <a:pt x="0" y="0"/>
                  </a:moveTo>
                  <a:cubicBezTo>
                    <a:pt x="55" y="184"/>
                    <a:pt x="153" y="789"/>
                    <a:pt x="330" y="1110"/>
                  </a:cubicBezTo>
                  <a:cubicBezTo>
                    <a:pt x="507" y="1431"/>
                    <a:pt x="755" y="1724"/>
                    <a:pt x="1065" y="1928"/>
                  </a:cubicBezTo>
                  <a:cubicBezTo>
                    <a:pt x="1375" y="2132"/>
                    <a:pt x="1956" y="2249"/>
                    <a:pt x="2190" y="2333"/>
                  </a:cubicBezTo>
                </a:path>
              </a:pathLst>
            </a:custGeom>
            <a:noFill/>
            <a:ln w="4445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30737" name="Line 21">
              <a:extLst>
                <a:ext uri="{FF2B5EF4-FFF2-40B4-BE49-F238E27FC236}">
                  <a16:creationId xmlns:a16="http://schemas.microsoft.com/office/drawing/2014/main" id="{00BA02B8-E8D9-410A-BF40-3DCC48356544}"/>
                </a:ext>
              </a:extLst>
            </p:cNvPr>
            <p:cNvSpPr>
              <a:spLocks noChangeShapeType="1"/>
            </p:cNvSpPr>
            <p:nvPr/>
          </p:nvSpPr>
          <p:spPr bwMode="auto">
            <a:xfrm flipV="1">
              <a:off x="566" y="1248"/>
              <a:ext cx="0" cy="2384"/>
            </a:xfrm>
            <a:prstGeom prst="line">
              <a:avLst/>
            </a:prstGeom>
            <a:noFill/>
            <a:ln w="254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30738" name="Text Box 22">
              <a:extLst>
                <a:ext uri="{FF2B5EF4-FFF2-40B4-BE49-F238E27FC236}">
                  <a16:creationId xmlns:a16="http://schemas.microsoft.com/office/drawing/2014/main" id="{AC075D5B-D525-4776-9B2E-CDA59C43F580}"/>
                </a:ext>
              </a:extLst>
            </p:cNvPr>
            <p:cNvSpPr txBox="1">
              <a:spLocks noChangeArrowheads="1"/>
            </p:cNvSpPr>
            <p:nvPr/>
          </p:nvSpPr>
          <p:spPr bwMode="auto">
            <a:xfrm>
              <a:off x="619" y="1230"/>
              <a:ext cx="965" cy="58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a:lnSpc>
                  <a:spcPct val="90000"/>
                </a:lnSpc>
                <a:spcBef>
                  <a:spcPct val="50000"/>
                </a:spcBef>
              </a:pPr>
              <a:r>
                <a:rPr lang="en-US" altLang="en-US" sz="2000" i="0">
                  <a:latin typeface="Calibri" panose="020F0502020204030204" pitchFamily="34" charset="0"/>
                </a:rPr>
                <a:t>Abatement cost of company 1</a:t>
              </a:r>
            </a:p>
          </p:txBody>
        </p:sp>
        <p:sp>
          <p:nvSpPr>
            <p:cNvPr id="30739" name="Line 23">
              <a:extLst>
                <a:ext uri="{FF2B5EF4-FFF2-40B4-BE49-F238E27FC236}">
                  <a16:creationId xmlns:a16="http://schemas.microsoft.com/office/drawing/2014/main" id="{75C81804-24F8-48FF-A708-A37224A65BF3}"/>
                </a:ext>
              </a:extLst>
            </p:cNvPr>
            <p:cNvSpPr>
              <a:spLocks noChangeShapeType="1"/>
            </p:cNvSpPr>
            <p:nvPr/>
          </p:nvSpPr>
          <p:spPr bwMode="auto">
            <a:xfrm>
              <a:off x="1596" y="3086"/>
              <a:ext cx="0" cy="575"/>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30740" name="Line 24">
              <a:extLst>
                <a:ext uri="{FF2B5EF4-FFF2-40B4-BE49-F238E27FC236}">
                  <a16:creationId xmlns:a16="http://schemas.microsoft.com/office/drawing/2014/main" id="{E20AB4B9-D4B6-43C3-AC56-19767AF6E263}"/>
                </a:ext>
              </a:extLst>
            </p:cNvPr>
            <p:cNvSpPr>
              <a:spLocks noChangeShapeType="1"/>
            </p:cNvSpPr>
            <p:nvPr/>
          </p:nvSpPr>
          <p:spPr bwMode="auto">
            <a:xfrm flipH="1">
              <a:off x="528" y="3072"/>
              <a:ext cx="1056" cy="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30741" name="Text Box 25">
              <a:extLst>
                <a:ext uri="{FF2B5EF4-FFF2-40B4-BE49-F238E27FC236}">
                  <a16:creationId xmlns:a16="http://schemas.microsoft.com/office/drawing/2014/main" id="{9A99E044-C87B-49E0-9DF5-592BA07010EC}"/>
                </a:ext>
              </a:extLst>
            </p:cNvPr>
            <p:cNvSpPr txBox="1">
              <a:spLocks noChangeArrowheads="1"/>
            </p:cNvSpPr>
            <p:nvPr/>
          </p:nvSpPr>
          <p:spPr bwMode="auto">
            <a:xfrm>
              <a:off x="1116" y="3633"/>
              <a:ext cx="775"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a:lnSpc>
                  <a:spcPct val="110000"/>
                </a:lnSpc>
                <a:spcBef>
                  <a:spcPct val="50000"/>
                </a:spcBef>
              </a:pPr>
              <a:r>
                <a:rPr lang="en-US" altLang="en-US" sz="2000" i="0">
                  <a:latin typeface="Calibri" panose="020F0502020204030204" pitchFamily="34" charset="0"/>
                </a:rPr>
                <a:t>Emission </a:t>
              </a:r>
              <a:br>
                <a:rPr lang="en-US" altLang="en-US" sz="2000" i="0">
                  <a:latin typeface="Calibri" panose="020F0502020204030204" pitchFamily="34" charset="0"/>
                </a:rPr>
              </a:br>
              <a:r>
                <a:rPr lang="en-US" altLang="en-US" sz="2000" i="0">
                  <a:latin typeface="Calibri" panose="020F0502020204030204" pitchFamily="34" charset="0"/>
                </a:rPr>
                <a:t>right EM</a:t>
              </a:r>
              <a:r>
                <a:rPr lang="en-US" altLang="en-US" sz="2000" i="0" baseline="-25000">
                  <a:latin typeface="Calibri" panose="020F0502020204030204" pitchFamily="34" charset="0"/>
                </a:rPr>
                <a:t>1</a:t>
              </a:r>
              <a:endParaRPr lang="en-US" altLang="en-US" sz="2000" i="0">
                <a:latin typeface="Calibri" panose="020F0502020204030204" pitchFamily="34" charset="0"/>
              </a:endParaRPr>
            </a:p>
          </p:txBody>
        </p:sp>
        <p:sp>
          <p:nvSpPr>
            <p:cNvPr id="30742" name="AutoShape 26">
              <a:extLst>
                <a:ext uri="{FF2B5EF4-FFF2-40B4-BE49-F238E27FC236}">
                  <a16:creationId xmlns:a16="http://schemas.microsoft.com/office/drawing/2014/main" id="{5D79A846-8F7A-4C7A-99F8-BBE590829C2B}"/>
                </a:ext>
              </a:extLst>
            </p:cNvPr>
            <p:cNvSpPr>
              <a:spLocks/>
            </p:cNvSpPr>
            <p:nvPr/>
          </p:nvSpPr>
          <p:spPr bwMode="auto">
            <a:xfrm rot="5400000">
              <a:off x="1928" y="2535"/>
              <a:ext cx="191" cy="816"/>
            </a:xfrm>
            <a:prstGeom prst="leftBrace">
              <a:avLst>
                <a:gd name="adj1" fmla="val 35602"/>
                <a:gd name="adj2" fmla="val 48875"/>
              </a:avLst>
            </a:prstGeom>
            <a:noFill/>
            <a:ln w="254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sz="2000" i="0">
                <a:latin typeface="Calibri" panose="020F0502020204030204" pitchFamily="34" charset="0"/>
              </a:endParaRPr>
            </a:p>
          </p:txBody>
        </p:sp>
        <p:sp>
          <p:nvSpPr>
            <p:cNvPr id="30743" name="Line 27">
              <a:extLst>
                <a:ext uri="{FF2B5EF4-FFF2-40B4-BE49-F238E27FC236}">
                  <a16:creationId xmlns:a16="http://schemas.microsoft.com/office/drawing/2014/main" id="{1A58C6B2-751D-453E-8920-D9F70C4910A9}"/>
                </a:ext>
              </a:extLst>
            </p:cNvPr>
            <p:cNvSpPr>
              <a:spLocks noChangeShapeType="1"/>
            </p:cNvSpPr>
            <p:nvPr/>
          </p:nvSpPr>
          <p:spPr bwMode="auto">
            <a:xfrm>
              <a:off x="2416" y="3038"/>
              <a:ext cx="0" cy="575"/>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30744" name="Text Box 28">
              <a:extLst>
                <a:ext uri="{FF2B5EF4-FFF2-40B4-BE49-F238E27FC236}">
                  <a16:creationId xmlns:a16="http://schemas.microsoft.com/office/drawing/2014/main" id="{42E69293-260F-4F3E-9590-FEC66027ED00}"/>
                </a:ext>
              </a:extLst>
            </p:cNvPr>
            <p:cNvSpPr txBox="1">
              <a:spLocks noChangeArrowheads="1"/>
            </p:cNvSpPr>
            <p:nvPr/>
          </p:nvSpPr>
          <p:spPr bwMode="auto">
            <a:xfrm>
              <a:off x="1488" y="2439"/>
              <a:ext cx="1057" cy="40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algn="ctr">
                <a:lnSpc>
                  <a:spcPct val="90000"/>
                </a:lnSpc>
                <a:spcBef>
                  <a:spcPct val="50000"/>
                </a:spcBef>
              </a:pPr>
              <a:r>
                <a:rPr lang="en-US" altLang="en-US" sz="2000" i="0">
                  <a:latin typeface="Calibri" panose="020F0502020204030204" pitchFamily="34" charset="0"/>
                </a:rPr>
                <a:t>Reductions of company 1</a:t>
              </a:r>
            </a:p>
          </p:txBody>
        </p:sp>
        <p:sp>
          <p:nvSpPr>
            <p:cNvPr id="30745" name="Oval 30">
              <a:extLst>
                <a:ext uri="{FF2B5EF4-FFF2-40B4-BE49-F238E27FC236}">
                  <a16:creationId xmlns:a16="http://schemas.microsoft.com/office/drawing/2014/main" id="{F7DCCDF0-05AE-4991-84AD-868FB02BD654}"/>
                </a:ext>
              </a:extLst>
            </p:cNvPr>
            <p:cNvSpPr>
              <a:spLocks noChangeArrowheads="1"/>
            </p:cNvSpPr>
            <p:nvPr/>
          </p:nvSpPr>
          <p:spPr bwMode="auto">
            <a:xfrm>
              <a:off x="2400" y="3600"/>
              <a:ext cx="48" cy="48"/>
            </a:xfrm>
            <a:prstGeom prst="ellipse">
              <a:avLst/>
            </a:prstGeom>
            <a:solidFill>
              <a:srgbClr val="FF0000"/>
            </a:solidFill>
            <a:ln w="9525">
              <a:solidFill>
                <a:schemeClr val="tx1"/>
              </a:solidFill>
              <a:round/>
              <a:headEnd type="none" w="sm" len="sm"/>
              <a:tailEnd type="none" w="sm" len="sm"/>
            </a:ln>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sz="2000" i="0">
                <a:latin typeface="Calibri" panose="020F0502020204030204" pitchFamily="34" charset="0"/>
              </a:endParaRPr>
            </a:p>
          </p:txBody>
        </p:sp>
        <p:sp>
          <p:nvSpPr>
            <p:cNvPr id="30746" name="Oval 29">
              <a:extLst>
                <a:ext uri="{FF2B5EF4-FFF2-40B4-BE49-F238E27FC236}">
                  <a16:creationId xmlns:a16="http://schemas.microsoft.com/office/drawing/2014/main" id="{6B7CA027-BCD7-4318-A247-B27C16C7AC3F}"/>
                </a:ext>
              </a:extLst>
            </p:cNvPr>
            <p:cNvSpPr>
              <a:spLocks noChangeArrowheads="1"/>
            </p:cNvSpPr>
            <p:nvPr/>
          </p:nvSpPr>
          <p:spPr bwMode="auto">
            <a:xfrm>
              <a:off x="1570" y="3051"/>
              <a:ext cx="48" cy="48"/>
            </a:xfrm>
            <a:prstGeom prst="ellipse">
              <a:avLst/>
            </a:prstGeom>
            <a:solidFill>
              <a:srgbClr val="FF0000"/>
            </a:solidFill>
            <a:ln w="9525">
              <a:solidFill>
                <a:schemeClr val="tx1"/>
              </a:solidFill>
              <a:round/>
              <a:headEnd type="none" w="sm" len="sm"/>
              <a:tailEnd type="none" w="sm" len="sm"/>
            </a:ln>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sz="2000" i="0">
                <a:latin typeface="Calibri" panose="020F0502020204030204" pitchFamily="34" charset="0"/>
              </a:endParaRPr>
            </a:p>
          </p:txBody>
        </p:sp>
      </p:grpSp>
      <p:grpSp>
        <p:nvGrpSpPr>
          <p:cNvPr id="30727" name="Group 31">
            <a:extLst>
              <a:ext uri="{FF2B5EF4-FFF2-40B4-BE49-F238E27FC236}">
                <a16:creationId xmlns:a16="http://schemas.microsoft.com/office/drawing/2014/main" id="{5395768E-48A3-4269-AA5C-4907BB9829B0}"/>
              </a:ext>
            </a:extLst>
          </p:cNvPr>
          <p:cNvGrpSpPr>
            <a:grpSpLocks/>
          </p:cNvGrpSpPr>
          <p:nvPr/>
        </p:nvGrpSpPr>
        <p:grpSpPr bwMode="auto">
          <a:xfrm>
            <a:off x="892175" y="3505200"/>
            <a:ext cx="4953000" cy="1524000"/>
            <a:chOff x="562" y="2352"/>
            <a:chExt cx="3120" cy="960"/>
          </a:xfrm>
        </p:grpSpPr>
        <p:sp>
          <p:nvSpPr>
            <p:cNvPr id="30732" name="AutoShape 32">
              <a:extLst>
                <a:ext uri="{FF2B5EF4-FFF2-40B4-BE49-F238E27FC236}">
                  <a16:creationId xmlns:a16="http://schemas.microsoft.com/office/drawing/2014/main" id="{2D18814A-F5D1-4341-9756-2AC8C95017CF}"/>
                </a:ext>
              </a:extLst>
            </p:cNvPr>
            <p:cNvSpPr>
              <a:spLocks/>
            </p:cNvSpPr>
            <p:nvPr/>
          </p:nvSpPr>
          <p:spPr bwMode="auto">
            <a:xfrm>
              <a:off x="3024" y="2640"/>
              <a:ext cx="96" cy="432"/>
            </a:xfrm>
            <a:prstGeom prst="leftBrace">
              <a:avLst>
                <a:gd name="adj1" fmla="val 37500"/>
                <a:gd name="adj2" fmla="val 50000"/>
              </a:avLst>
            </a:prstGeom>
            <a:noFill/>
            <a:ln w="25400">
              <a:solidFill>
                <a:schemeClr val="tx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sz="2000" i="0">
                <a:latin typeface="Calibri" panose="020F0502020204030204" pitchFamily="34" charset="0"/>
              </a:endParaRPr>
            </a:p>
          </p:txBody>
        </p:sp>
        <p:sp>
          <p:nvSpPr>
            <p:cNvPr id="886817" name="Text Box 33">
              <a:extLst>
                <a:ext uri="{FF2B5EF4-FFF2-40B4-BE49-F238E27FC236}">
                  <a16:creationId xmlns:a16="http://schemas.microsoft.com/office/drawing/2014/main" id="{F7FC448E-B79E-4000-9CDC-4A2D5F05839C}"/>
                </a:ext>
              </a:extLst>
            </p:cNvPr>
            <p:cNvSpPr txBox="1">
              <a:spLocks noChangeArrowheads="1"/>
            </p:cNvSpPr>
            <p:nvPr/>
          </p:nvSpPr>
          <p:spPr bwMode="auto">
            <a:xfrm rot="16200000">
              <a:off x="2410" y="2706"/>
              <a:ext cx="960" cy="252"/>
            </a:xfrm>
            <a:prstGeom prst="rect">
              <a:avLst/>
            </a:prstGeom>
            <a:gradFill rotWithShape="0">
              <a:gsLst>
                <a:gs pos="0">
                  <a:schemeClr val="tx2"/>
                </a:gs>
                <a:gs pos="100000">
                  <a:schemeClr val="tx2">
                    <a:gamma/>
                    <a:shade val="46275"/>
                    <a:invGamma/>
                  </a:schemeClr>
                </a:gs>
              </a:gsLst>
              <a:lin ang="5400000" scaled="1"/>
            </a:gradFill>
            <a:ln w="9525">
              <a:noFill/>
              <a:miter lim="800000"/>
              <a:headEnd type="none" w="sm" len="sm"/>
              <a:tailEnd type="none" w="sm" len="sm"/>
            </a:ln>
            <a:effectLst/>
          </p:spPr>
          <p:txBody>
            <a:bodyPr>
              <a:spAutoFit/>
            </a:bodyPr>
            <a:lstStyle/>
            <a:p>
              <a:pPr algn="ctr">
                <a:spcBef>
                  <a:spcPct val="50000"/>
                </a:spcBef>
                <a:defRPr/>
              </a:pPr>
              <a:r>
                <a:rPr lang="en-US" sz="2000" b="1" i="0">
                  <a:solidFill>
                    <a:schemeClr val="bg1"/>
                  </a:solidFill>
                  <a:latin typeface="Calibri" pitchFamily="34" charset="0"/>
                </a:rPr>
                <a:t>ARBITRAGE</a:t>
              </a:r>
            </a:p>
          </p:txBody>
        </p:sp>
        <p:sp>
          <p:nvSpPr>
            <p:cNvPr id="30734" name="Line 34">
              <a:extLst>
                <a:ext uri="{FF2B5EF4-FFF2-40B4-BE49-F238E27FC236}">
                  <a16:creationId xmlns:a16="http://schemas.microsoft.com/office/drawing/2014/main" id="{FE64088D-F891-4B4F-84CE-845510CE3F4B}"/>
                </a:ext>
              </a:extLst>
            </p:cNvPr>
            <p:cNvSpPr>
              <a:spLocks noChangeShapeType="1"/>
            </p:cNvSpPr>
            <p:nvPr/>
          </p:nvSpPr>
          <p:spPr bwMode="auto">
            <a:xfrm>
              <a:off x="562" y="3074"/>
              <a:ext cx="3120" cy="0"/>
            </a:xfrm>
            <a:prstGeom prst="line">
              <a:avLst/>
            </a:prstGeom>
            <a:noFill/>
            <a:ln w="9525">
              <a:solidFill>
                <a:schemeClr val="tx2"/>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grpSp>
      <p:cxnSp>
        <p:nvCxnSpPr>
          <p:cNvPr id="30728" name="Gerade Verbindung 35">
            <a:extLst>
              <a:ext uri="{FF2B5EF4-FFF2-40B4-BE49-F238E27FC236}">
                <a16:creationId xmlns:a16="http://schemas.microsoft.com/office/drawing/2014/main" id="{E845E5D7-132E-4E4D-95D8-F157DE8BA44D}"/>
              </a:ext>
            </a:extLst>
          </p:cNvPr>
          <p:cNvCxnSpPr>
            <a:cxnSpLocks noChangeShapeType="1"/>
          </p:cNvCxnSpPr>
          <p:nvPr/>
        </p:nvCxnSpPr>
        <p:spPr bwMode="auto">
          <a:xfrm flipV="1">
            <a:off x="5922963" y="5959475"/>
            <a:ext cx="269875" cy="0"/>
          </a:xfrm>
          <a:prstGeom prst="line">
            <a:avLst/>
          </a:prstGeom>
          <a:noFill/>
          <a:ln w="9525"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30729" name="Gerade Verbindung 36">
            <a:extLst>
              <a:ext uri="{FF2B5EF4-FFF2-40B4-BE49-F238E27FC236}">
                <a16:creationId xmlns:a16="http://schemas.microsoft.com/office/drawing/2014/main" id="{564E7888-FC83-4468-BE2D-06434F553F8F}"/>
              </a:ext>
            </a:extLst>
          </p:cNvPr>
          <p:cNvCxnSpPr>
            <a:cxnSpLocks noChangeShapeType="1"/>
          </p:cNvCxnSpPr>
          <p:nvPr/>
        </p:nvCxnSpPr>
        <p:spPr bwMode="auto">
          <a:xfrm flipV="1">
            <a:off x="2452688" y="5961063"/>
            <a:ext cx="269875" cy="0"/>
          </a:xfrm>
          <a:prstGeom prst="line">
            <a:avLst/>
          </a:prstGeom>
          <a:noFill/>
          <a:ln w="9525"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30730" name="Oval 16">
            <a:extLst>
              <a:ext uri="{FF2B5EF4-FFF2-40B4-BE49-F238E27FC236}">
                <a16:creationId xmlns:a16="http://schemas.microsoft.com/office/drawing/2014/main" id="{C816B6AC-249E-455A-96DB-E1E76EC5B780}"/>
              </a:ext>
            </a:extLst>
          </p:cNvPr>
          <p:cNvSpPr>
            <a:spLocks noChangeArrowheads="1"/>
          </p:cNvSpPr>
          <p:nvPr/>
        </p:nvSpPr>
        <p:spPr bwMode="auto">
          <a:xfrm>
            <a:off x="5832475" y="5497513"/>
            <a:ext cx="76200" cy="76200"/>
          </a:xfrm>
          <a:prstGeom prst="ellipse">
            <a:avLst/>
          </a:prstGeom>
          <a:solidFill>
            <a:srgbClr val="FF0000"/>
          </a:solidFill>
          <a:ln w="9525">
            <a:solidFill>
              <a:schemeClr val="tx1"/>
            </a:solidFill>
            <a:round/>
            <a:headEnd type="none" w="sm" len="sm"/>
            <a:tailEnd type="none" w="sm" len="sm"/>
          </a:ln>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sz="2000" i="0">
              <a:latin typeface="Calibri" panose="020F0502020204030204" pitchFamily="34" charset="0"/>
            </a:endParaRPr>
          </a:p>
        </p:txBody>
      </p:sp>
      <p:sp>
        <p:nvSpPr>
          <p:cNvPr id="30731" name="Oval 29">
            <a:extLst>
              <a:ext uri="{FF2B5EF4-FFF2-40B4-BE49-F238E27FC236}">
                <a16:creationId xmlns:a16="http://schemas.microsoft.com/office/drawing/2014/main" id="{1D0D03F2-B129-460F-98CF-F5F5849F726D}"/>
              </a:ext>
            </a:extLst>
          </p:cNvPr>
          <p:cNvSpPr>
            <a:spLocks noChangeArrowheads="1"/>
          </p:cNvSpPr>
          <p:nvPr/>
        </p:nvSpPr>
        <p:spPr bwMode="auto">
          <a:xfrm>
            <a:off x="2492375" y="5486400"/>
            <a:ext cx="76200" cy="76200"/>
          </a:xfrm>
          <a:prstGeom prst="ellipse">
            <a:avLst/>
          </a:prstGeom>
          <a:solidFill>
            <a:srgbClr val="FF0000"/>
          </a:solidFill>
          <a:ln w="9525">
            <a:solidFill>
              <a:schemeClr val="tx1"/>
            </a:solidFill>
            <a:round/>
            <a:headEnd type="none" w="sm" len="sm"/>
            <a:tailEnd type="none" w="sm" len="sm"/>
          </a:ln>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sz="2000" i="0">
              <a:latin typeface="Calibri" panose="020F05020202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r>
              <a:rPr lang="de-DE" dirty="0" err="1"/>
              <a:t>If</a:t>
            </a:r>
            <a:r>
              <a:rPr lang="de-DE" dirty="0"/>
              <a:t> private </a:t>
            </a:r>
            <a:r>
              <a:rPr lang="de-DE" dirty="0" err="1"/>
              <a:t>parties</a:t>
            </a:r>
            <a:r>
              <a:rPr lang="de-DE" dirty="0"/>
              <a:t> </a:t>
            </a:r>
            <a:r>
              <a:rPr lang="de-DE" dirty="0" err="1"/>
              <a:t>can</a:t>
            </a:r>
            <a:r>
              <a:rPr lang="de-DE" dirty="0"/>
              <a:t> </a:t>
            </a:r>
            <a:r>
              <a:rPr lang="de-DE" dirty="0" err="1"/>
              <a:t>negotiate</a:t>
            </a:r>
            <a:r>
              <a:rPr lang="de-DE" dirty="0"/>
              <a:t> </a:t>
            </a:r>
            <a:r>
              <a:rPr lang="de-DE" dirty="0" err="1"/>
              <a:t>about</a:t>
            </a:r>
            <a:r>
              <a:rPr lang="de-DE" dirty="0"/>
              <a:t> </a:t>
            </a:r>
            <a:r>
              <a:rPr lang="de-DE" dirty="0" err="1"/>
              <a:t>allocation</a:t>
            </a:r>
            <a:r>
              <a:rPr lang="de-DE" dirty="0"/>
              <a:t> </a:t>
            </a:r>
            <a:r>
              <a:rPr lang="de-DE" dirty="0" err="1"/>
              <a:t>of</a:t>
            </a:r>
            <a:r>
              <a:rPr lang="de-DE" dirty="0"/>
              <a:t> </a:t>
            </a:r>
            <a:r>
              <a:rPr lang="de-DE" dirty="0" err="1"/>
              <a:t>resources</a:t>
            </a:r>
            <a:r>
              <a:rPr lang="de-DE" dirty="0"/>
              <a:t> at </a:t>
            </a:r>
            <a:r>
              <a:rPr lang="de-DE" dirty="0" err="1"/>
              <a:t>no</a:t>
            </a:r>
            <a:r>
              <a:rPr lang="de-DE" dirty="0"/>
              <a:t> </a:t>
            </a:r>
            <a:r>
              <a:rPr lang="de-DE" dirty="0" err="1"/>
              <a:t>cost</a:t>
            </a:r>
            <a:r>
              <a:rPr lang="de-DE" dirty="0"/>
              <a:t>, </a:t>
            </a:r>
            <a:r>
              <a:rPr lang="de-DE" dirty="0" err="1"/>
              <a:t>the</a:t>
            </a:r>
            <a:r>
              <a:rPr lang="de-DE" dirty="0"/>
              <a:t> </a:t>
            </a:r>
            <a:r>
              <a:rPr lang="de-DE" dirty="0" err="1"/>
              <a:t>market</a:t>
            </a:r>
            <a:r>
              <a:rPr lang="de-DE" dirty="0"/>
              <a:t> will </a:t>
            </a:r>
            <a:r>
              <a:rPr lang="de-DE" dirty="0" err="1"/>
              <a:t>solve</a:t>
            </a:r>
            <a:r>
              <a:rPr lang="de-DE" dirty="0"/>
              <a:t> </a:t>
            </a:r>
            <a:r>
              <a:rPr lang="de-DE" dirty="0" err="1"/>
              <a:t>the</a:t>
            </a:r>
            <a:r>
              <a:rPr lang="de-DE" dirty="0"/>
              <a:t> </a:t>
            </a:r>
            <a:r>
              <a:rPr lang="de-DE" dirty="0" err="1"/>
              <a:t>problem</a:t>
            </a:r>
            <a:r>
              <a:rPr lang="de-DE" dirty="0"/>
              <a:t> </a:t>
            </a:r>
            <a:r>
              <a:rPr lang="de-DE" dirty="0" err="1"/>
              <a:t>of</a:t>
            </a:r>
            <a:r>
              <a:rPr lang="de-DE" dirty="0"/>
              <a:t> </a:t>
            </a:r>
            <a:r>
              <a:rPr lang="de-DE" dirty="0" err="1"/>
              <a:t>externalities</a:t>
            </a:r>
            <a:r>
              <a:rPr lang="de-DE" dirty="0"/>
              <a:t> and </a:t>
            </a:r>
            <a:r>
              <a:rPr lang="de-DE" dirty="0" err="1"/>
              <a:t>allocate</a:t>
            </a:r>
            <a:r>
              <a:rPr lang="de-DE" dirty="0"/>
              <a:t> </a:t>
            </a:r>
            <a:r>
              <a:rPr lang="de-DE" dirty="0" err="1"/>
              <a:t>resources</a:t>
            </a:r>
            <a:r>
              <a:rPr lang="de-DE" dirty="0"/>
              <a:t> </a:t>
            </a:r>
            <a:r>
              <a:rPr lang="de-DE" dirty="0" err="1"/>
              <a:t>efficiently</a:t>
            </a:r>
            <a:r>
              <a:rPr lang="de-DE" dirty="0"/>
              <a:t>.</a:t>
            </a:r>
          </a:p>
          <a:p>
            <a:pPr marL="0" indent="0"/>
            <a:endParaRPr lang="de-DE" dirty="0"/>
          </a:p>
          <a:p>
            <a:pPr marL="0" indent="0"/>
            <a:r>
              <a:rPr lang="de-DE" dirty="0"/>
              <a:t>Pareto </a:t>
            </a:r>
            <a:r>
              <a:rPr lang="de-DE" dirty="0" err="1"/>
              <a:t>efficiency</a:t>
            </a:r>
            <a:r>
              <a:rPr lang="de-DE" dirty="0"/>
              <a:t>: </a:t>
            </a:r>
            <a:r>
              <a:rPr lang="de-DE" dirty="0" err="1"/>
              <a:t>outcome</a:t>
            </a:r>
            <a:r>
              <a:rPr lang="de-DE" dirty="0"/>
              <a:t> </a:t>
            </a:r>
            <a:r>
              <a:rPr lang="de-DE" dirty="0" err="1"/>
              <a:t>where</a:t>
            </a:r>
            <a:r>
              <a:rPr lang="de-DE" dirty="0"/>
              <a:t> </a:t>
            </a:r>
            <a:r>
              <a:rPr lang="de-DE" dirty="0" err="1"/>
              <a:t>no</a:t>
            </a:r>
            <a:r>
              <a:rPr lang="de-DE" dirty="0"/>
              <a:t> </a:t>
            </a:r>
            <a:r>
              <a:rPr lang="de-DE" dirty="0" err="1"/>
              <a:t>player</a:t>
            </a:r>
            <a:r>
              <a:rPr lang="de-DE" dirty="0"/>
              <a:t> </a:t>
            </a:r>
            <a:r>
              <a:rPr lang="de-DE" dirty="0" err="1"/>
              <a:t>can</a:t>
            </a:r>
            <a:r>
              <a:rPr lang="de-DE" dirty="0"/>
              <a:t> </a:t>
            </a:r>
            <a:r>
              <a:rPr lang="de-DE" dirty="0" err="1"/>
              <a:t>be</a:t>
            </a:r>
            <a:r>
              <a:rPr lang="de-DE" dirty="0"/>
              <a:t> </a:t>
            </a:r>
            <a:r>
              <a:rPr lang="de-DE" dirty="0" err="1"/>
              <a:t>made</a:t>
            </a:r>
            <a:r>
              <a:rPr lang="de-DE" dirty="0"/>
              <a:t> </a:t>
            </a:r>
            <a:r>
              <a:rPr lang="de-DE" dirty="0" err="1"/>
              <a:t>better</a:t>
            </a:r>
            <a:r>
              <a:rPr lang="de-DE" dirty="0"/>
              <a:t> off </a:t>
            </a:r>
            <a:r>
              <a:rPr lang="de-DE" dirty="0" err="1"/>
              <a:t>without</a:t>
            </a:r>
            <a:r>
              <a:rPr lang="de-DE" dirty="0"/>
              <a:t> </a:t>
            </a:r>
            <a:r>
              <a:rPr lang="de-DE" dirty="0" err="1"/>
              <a:t>hurting</a:t>
            </a:r>
            <a:r>
              <a:rPr lang="de-DE" dirty="0"/>
              <a:t> at least </a:t>
            </a:r>
            <a:r>
              <a:rPr lang="de-DE" dirty="0" err="1"/>
              <a:t>one</a:t>
            </a:r>
            <a:r>
              <a:rPr lang="de-DE" dirty="0"/>
              <a:t> </a:t>
            </a:r>
            <a:r>
              <a:rPr lang="de-DE" dirty="0" err="1"/>
              <a:t>other</a:t>
            </a:r>
            <a:r>
              <a:rPr lang="de-DE" dirty="0"/>
              <a:t> </a:t>
            </a:r>
            <a:r>
              <a:rPr lang="de-DE" dirty="0" err="1"/>
              <a:t>player</a:t>
            </a:r>
            <a:r>
              <a:rPr lang="de-DE" dirty="0"/>
              <a:t>.</a:t>
            </a:r>
          </a:p>
          <a:p>
            <a:pPr marL="285750" indent="-285750">
              <a:buFont typeface="Arial" panose="020B0604020202020204" pitchFamily="34" charset="0"/>
              <a:buChar char="•"/>
            </a:pPr>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5</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Coase Theorem</a:t>
            </a:r>
          </a:p>
        </p:txBody>
      </p:sp>
      <p:pic>
        <p:nvPicPr>
          <p:cNvPr id="4" name="Grafik 3" descr="Ein Bild, das draußen, Zug, Spur, Verkehr enthält.&#10;&#10;Automatisch generierte Beschreibung">
            <a:extLst>
              <a:ext uri="{FF2B5EF4-FFF2-40B4-BE49-F238E27FC236}">
                <a16:creationId xmlns:a16="http://schemas.microsoft.com/office/drawing/2014/main" id="{46C77DEA-22D7-4528-A983-4CF54C79A1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7576" y="3935264"/>
            <a:ext cx="3508995" cy="2339330"/>
          </a:xfrm>
          <a:prstGeom prst="rect">
            <a:avLst/>
          </a:prstGeom>
        </p:spPr>
      </p:pic>
      <p:pic>
        <p:nvPicPr>
          <p:cNvPr id="10" name="Grafik 9" descr="Ein Bild, das Gras, draußen, Haus, Gebäude enthält.&#10;&#10;Automatisch generierte Beschreibung">
            <a:extLst>
              <a:ext uri="{FF2B5EF4-FFF2-40B4-BE49-F238E27FC236}">
                <a16:creationId xmlns:a16="http://schemas.microsoft.com/office/drawing/2014/main" id="{3CF02AEA-8493-49E4-B283-F7E40EBD44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629" y="3935264"/>
            <a:ext cx="3508995" cy="2339330"/>
          </a:xfrm>
          <a:prstGeom prst="rect">
            <a:avLst/>
          </a:prstGeom>
        </p:spPr>
      </p:pic>
    </p:spTree>
    <p:extLst>
      <p:ext uri="{BB962C8B-B14F-4D97-AF65-F5344CB8AC3E}">
        <p14:creationId xmlns:p14="http://schemas.microsoft.com/office/powerpoint/2010/main" val="27036581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a:extLst>
              <a:ext uri="{FF2B5EF4-FFF2-40B4-BE49-F238E27FC236}">
                <a16:creationId xmlns:a16="http://schemas.microsoft.com/office/drawing/2014/main" id="{3BA5742A-46A3-4A16-96ED-96CCFD8ABB4D}"/>
              </a:ext>
            </a:extLst>
          </p:cNvPr>
          <p:cNvSpPr>
            <a:spLocks noGrp="1" noChangeArrowheads="1"/>
          </p:cNvSpPr>
          <p:nvPr>
            <p:ph type="title"/>
          </p:nvPr>
        </p:nvSpPr>
        <p:spPr>
          <a:xfrm>
            <a:off x="1908175" y="381000"/>
            <a:ext cx="6778625" cy="839788"/>
          </a:xfrm>
        </p:spPr>
        <p:txBody>
          <a:bodyPr/>
          <a:lstStyle/>
          <a:p>
            <a:r>
              <a:rPr lang="en-US" altLang="de-DE"/>
              <a:t>Trade of Emission Allowances</a:t>
            </a:r>
          </a:p>
        </p:txBody>
      </p:sp>
      <p:sp>
        <p:nvSpPr>
          <p:cNvPr id="31" name="Line 6">
            <a:extLst>
              <a:ext uri="{FF2B5EF4-FFF2-40B4-BE49-F238E27FC236}">
                <a16:creationId xmlns:a16="http://schemas.microsoft.com/office/drawing/2014/main" id="{53B9A3E3-B750-4CD0-8C38-2662EFF137EF}"/>
              </a:ext>
            </a:extLst>
          </p:cNvPr>
          <p:cNvSpPr>
            <a:spLocks noChangeShapeType="1"/>
          </p:cNvSpPr>
          <p:nvPr/>
        </p:nvSpPr>
        <p:spPr bwMode="auto">
          <a:xfrm flipH="1">
            <a:off x="2273300" y="4156075"/>
            <a:ext cx="4365625" cy="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grpSp>
        <p:nvGrpSpPr>
          <p:cNvPr id="31748" name="Group 2">
            <a:extLst>
              <a:ext uri="{FF2B5EF4-FFF2-40B4-BE49-F238E27FC236}">
                <a16:creationId xmlns:a16="http://schemas.microsoft.com/office/drawing/2014/main" id="{83A67F29-B84D-460B-9E6B-6FE8FE95EBA1}"/>
              </a:ext>
            </a:extLst>
          </p:cNvPr>
          <p:cNvGrpSpPr>
            <a:grpSpLocks/>
          </p:cNvGrpSpPr>
          <p:nvPr/>
        </p:nvGrpSpPr>
        <p:grpSpPr bwMode="auto">
          <a:xfrm>
            <a:off x="2362200" y="1495425"/>
            <a:ext cx="5962650" cy="4572000"/>
            <a:chOff x="1750" y="1056"/>
            <a:chExt cx="3146" cy="2400"/>
          </a:xfrm>
        </p:grpSpPr>
        <p:sp>
          <p:nvSpPr>
            <p:cNvPr id="31768" name="Freeform 3">
              <a:extLst>
                <a:ext uri="{FF2B5EF4-FFF2-40B4-BE49-F238E27FC236}">
                  <a16:creationId xmlns:a16="http://schemas.microsoft.com/office/drawing/2014/main" id="{E708ED03-9A74-4D90-A79A-9ECC869B9904}"/>
                </a:ext>
              </a:extLst>
            </p:cNvPr>
            <p:cNvSpPr>
              <a:spLocks/>
            </p:cNvSpPr>
            <p:nvPr/>
          </p:nvSpPr>
          <p:spPr bwMode="auto">
            <a:xfrm>
              <a:off x="1776" y="1296"/>
              <a:ext cx="2880" cy="1776"/>
            </a:xfrm>
            <a:custGeom>
              <a:avLst/>
              <a:gdLst>
                <a:gd name="T0" fmla="*/ 145634 w 2016"/>
                <a:gd name="T1" fmla="*/ 0 h 1776"/>
                <a:gd name="T2" fmla="*/ 110951 w 2016"/>
                <a:gd name="T3" fmla="*/ 864 h 1776"/>
                <a:gd name="T4" fmla="*/ 55491 w 2016"/>
                <a:gd name="T5" fmla="*/ 1488 h 1776"/>
                <a:gd name="T6" fmla="*/ 0 w 2016"/>
                <a:gd name="T7" fmla="*/ 1776 h 1776"/>
                <a:gd name="T8" fmla="*/ 0 60000 65536"/>
                <a:gd name="T9" fmla="*/ 0 60000 65536"/>
                <a:gd name="T10" fmla="*/ 0 60000 65536"/>
                <a:gd name="T11" fmla="*/ 0 60000 65536"/>
                <a:gd name="T12" fmla="*/ 0 w 2016"/>
                <a:gd name="T13" fmla="*/ 0 h 1776"/>
                <a:gd name="T14" fmla="*/ 2016 w 2016"/>
                <a:gd name="T15" fmla="*/ 1776 h 1776"/>
              </a:gdLst>
              <a:ahLst/>
              <a:cxnLst>
                <a:cxn ang="T8">
                  <a:pos x="T0" y="T1"/>
                </a:cxn>
                <a:cxn ang="T9">
                  <a:pos x="T2" y="T3"/>
                </a:cxn>
                <a:cxn ang="T10">
                  <a:pos x="T4" y="T5"/>
                </a:cxn>
                <a:cxn ang="T11">
                  <a:pos x="T6" y="T7"/>
                </a:cxn>
              </a:cxnLst>
              <a:rect l="T12" t="T13" r="T14" b="T15"/>
              <a:pathLst>
                <a:path w="2016" h="1776">
                  <a:moveTo>
                    <a:pt x="2016" y="0"/>
                  </a:moveTo>
                  <a:cubicBezTo>
                    <a:pt x="1880" y="308"/>
                    <a:pt x="1744" y="616"/>
                    <a:pt x="1536" y="864"/>
                  </a:cubicBezTo>
                  <a:cubicBezTo>
                    <a:pt x="1328" y="1112"/>
                    <a:pt x="1024" y="1336"/>
                    <a:pt x="768" y="1488"/>
                  </a:cubicBezTo>
                  <a:cubicBezTo>
                    <a:pt x="512" y="1640"/>
                    <a:pt x="128" y="1728"/>
                    <a:pt x="0" y="1776"/>
                  </a:cubicBezTo>
                </a:path>
              </a:pathLst>
            </a:custGeom>
            <a:noFill/>
            <a:ln w="44450" cap="flat" cmpd="sng">
              <a:solidFill>
                <a:srgbClr val="8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31769" name="Line 4">
              <a:extLst>
                <a:ext uri="{FF2B5EF4-FFF2-40B4-BE49-F238E27FC236}">
                  <a16:creationId xmlns:a16="http://schemas.microsoft.com/office/drawing/2014/main" id="{6B9C1094-6A9D-49A6-8E9D-1ADDD9B9E50B}"/>
                </a:ext>
              </a:extLst>
            </p:cNvPr>
            <p:cNvSpPr>
              <a:spLocks noChangeShapeType="1"/>
            </p:cNvSpPr>
            <p:nvPr/>
          </p:nvSpPr>
          <p:spPr bwMode="auto">
            <a:xfrm>
              <a:off x="3967" y="2160"/>
              <a:ext cx="0" cy="1296"/>
            </a:xfrm>
            <a:prstGeom prst="line">
              <a:avLst/>
            </a:prstGeom>
            <a:noFill/>
            <a:ln w="254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31770" name="Text Box 5">
              <a:extLst>
                <a:ext uri="{FF2B5EF4-FFF2-40B4-BE49-F238E27FC236}">
                  <a16:creationId xmlns:a16="http://schemas.microsoft.com/office/drawing/2014/main" id="{49B2A919-484D-4E24-B185-FD09DD99A90D}"/>
                </a:ext>
              </a:extLst>
            </p:cNvPr>
            <p:cNvSpPr txBox="1">
              <a:spLocks noChangeArrowheads="1"/>
            </p:cNvSpPr>
            <p:nvPr/>
          </p:nvSpPr>
          <p:spPr bwMode="auto">
            <a:xfrm>
              <a:off x="3818" y="1056"/>
              <a:ext cx="1078" cy="48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algn="r">
                <a:lnSpc>
                  <a:spcPct val="90000"/>
                </a:lnSpc>
                <a:spcBef>
                  <a:spcPct val="50000"/>
                </a:spcBef>
              </a:pPr>
              <a:r>
                <a:rPr lang="en-US" altLang="de-DE" sz="2000" i="0">
                  <a:solidFill>
                    <a:schemeClr val="tx2"/>
                  </a:solidFill>
                  <a:latin typeface="Calibri" panose="020F0502020204030204" pitchFamily="34" charset="0"/>
                </a:rPr>
                <a:t>Abatement cost of company 2 (marginal cost)</a:t>
              </a:r>
              <a:endParaRPr lang="en-US" altLang="de-DE" sz="2000" i="0">
                <a:latin typeface="Calibri" panose="020F0502020204030204" pitchFamily="34" charset="0"/>
              </a:endParaRPr>
            </a:p>
          </p:txBody>
        </p:sp>
        <p:sp>
          <p:nvSpPr>
            <p:cNvPr id="31771" name="Line 6">
              <a:extLst>
                <a:ext uri="{FF2B5EF4-FFF2-40B4-BE49-F238E27FC236}">
                  <a16:creationId xmlns:a16="http://schemas.microsoft.com/office/drawing/2014/main" id="{237ACC1C-6B96-4A39-882B-EBB8831EFFB3}"/>
                </a:ext>
              </a:extLst>
            </p:cNvPr>
            <p:cNvSpPr>
              <a:spLocks noChangeShapeType="1"/>
            </p:cNvSpPr>
            <p:nvPr/>
          </p:nvSpPr>
          <p:spPr bwMode="auto">
            <a:xfrm flipH="1">
              <a:off x="1750" y="2174"/>
              <a:ext cx="3146" cy="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31772" name="Oval 7">
              <a:extLst>
                <a:ext uri="{FF2B5EF4-FFF2-40B4-BE49-F238E27FC236}">
                  <a16:creationId xmlns:a16="http://schemas.microsoft.com/office/drawing/2014/main" id="{6A650ACE-2DB1-4EFA-B644-F438F3F5678F}"/>
                </a:ext>
              </a:extLst>
            </p:cNvPr>
            <p:cNvSpPr>
              <a:spLocks noChangeArrowheads="1"/>
            </p:cNvSpPr>
            <p:nvPr/>
          </p:nvSpPr>
          <p:spPr bwMode="auto">
            <a:xfrm>
              <a:off x="3938" y="2152"/>
              <a:ext cx="48" cy="48"/>
            </a:xfrm>
            <a:prstGeom prst="ellipse">
              <a:avLst/>
            </a:prstGeom>
            <a:solidFill>
              <a:srgbClr val="FF0000"/>
            </a:solidFill>
            <a:ln w="9525">
              <a:solidFill>
                <a:schemeClr val="tx1"/>
              </a:solidFill>
              <a:round/>
              <a:headEnd type="none" w="sm" len="sm"/>
              <a:tailEnd type="none" w="sm" len="sm"/>
            </a:ln>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de-DE" altLang="de-DE" sz="2000" i="0">
                <a:latin typeface="Calibri" panose="020F0502020204030204" pitchFamily="34" charset="0"/>
              </a:endParaRPr>
            </a:p>
          </p:txBody>
        </p:sp>
      </p:grpSp>
      <p:sp>
        <p:nvSpPr>
          <p:cNvPr id="31749" name="Freeform 13">
            <a:extLst>
              <a:ext uri="{FF2B5EF4-FFF2-40B4-BE49-F238E27FC236}">
                <a16:creationId xmlns:a16="http://schemas.microsoft.com/office/drawing/2014/main" id="{6BE0A2D2-B0B1-4659-AE14-D2EE44B2CF08}"/>
              </a:ext>
            </a:extLst>
          </p:cNvPr>
          <p:cNvSpPr>
            <a:spLocks/>
          </p:cNvSpPr>
          <p:nvPr/>
        </p:nvSpPr>
        <p:spPr bwMode="auto">
          <a:xfrm>
            <a:off x="4786313" y="1516063"/>
            <a:ext cx="3570287" cy="4217987"/>
          </a:xfrm>
          <a:custGeom>
            <a:avLst/>
            <a:gdLst>
              <a:gd name="T0" fmla="*/ 0 w 1874"/>
              <a:gd name="T1" fmla="*/ 0 h 2214"/>
              <a:gd name="T2" fmla="*/ 2147483647 w 1874"/>
              <a:gd name="T3" fmla="*/ 2147483647 h 2214"/>
              <a:gd name="T4" fmla="*/ 2147483647 w 1874"/>
              <a:gd name="T5" fmla="*/ 2147483647 h 2214"/>
              <a:gd name="T6" fmla="*/ 2147483647 w 1874"/>
              <a:gd name="T7" fmla="*/ 2147483647 h 2214"/>
              <a:gd name="T8" fmla="*/ 0 60000 65536"/>
              <a:gd name="T9" fmla="*/ 0 60000 65536"/>
              <a:gd name="T10" fmla="*/ 0 60000 65536"/>
              <a:gd name="T11" fmla="*/ 0 60000 65536"/>
              <a:gd name="T12" fmla="*/ 0 w 1874"/>
              <a:gd name="T13" fmla="*/ 0 h 2214"/>
              <a:gd name="T14" fmla="*/ 1874 w 1874"/>
              <a:gd name="T15" fmla="*/ 2214 h 2214"/>
            </a:gdLst>
            <a:ahLst/>
            <a:cxnLst>
              <a:cxn ang="T8">
                <a:pos x="T0" y="T1"/>
              </a:cxn>
              <a:cxn ang="T9">
                <a:pos x="T2" y="T3"/>
              </a:cxn>
              <a:cxn ang="T10">
                <a:pos x="T4" y="T5"/>
              </a:cxn>
              <a:cxn ang="T11">
                <a:pos x="T6" y="T7"/>
              </a:cxn>
            </a:cxnLst>
            <a:rect l="T12" t="T13" r="T14" b="T15"/>
            <a:pathLst>
              <a:path w="1874" h="2214">
                <a:moveTo>
                  <a:pt x="0" y="0"/>
                </a:moveTo>
                <a:cubicBezTo>
                  <a:pt x="55" y="184"/>
                  <a:pt x="153" y="789"/>
                  <a:pt x="330" y="1110"/>
                </a:cubicBezTo>
                <a:cubicBezTo>
                  <a:pt x="507" y="1431"/>
                  <a:pt x="808" y="1744"/>
                  <a:pt x="1065" y="1928"/>
                </a:cubicBezTo>
                <a:cubicBezTo>
                  <a:pt x="1322" y="2112"/>
                  <a:pt x="1706" y="2155"/>
                  <a:pt x="1874" y="2214"/>
                </a:cubicBezTo>
              </a:path>
            </a:pathLst>
          </a:custGeom>
          <a:noFill/>
          <a:ln w="4445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nvGrpSpPr>
          <p:cNvPr id="3" name="Group 21">
            <a:extLst>
              <a:ext uri="{FF2B5EF4-FFF2-40B4-BE49-F238E27FC236}">
                <a16:creationId xmlns:a16="http://schemas.microsoft.com/office/drawing/2014/main" id="{5A78715E-586F-4806-B58A-06169CCA71AE}"/>
              </a:ext>
            </a:extLst>
          </p:cNvPr>
          <p:cNvGrpSpPr>
            <a:grpSpLocks/>
          </p:cNvGrpSpPr>
          <p:nvPr/>
        </p:nvGrpSpPr>
        <p:grpSpPr bwMode="auto">
          <a:xfrm>
            <a:off x="5045075" y="3654425"/>
            <a:ext cx="2193925" cy="2905125"/>
            <a:chOff x="3180" y="2190"/>
            <a:chExt cx="1152" cy="1525"/>
          </a:xfrm>
        </p:grpSpPr>
        <p:sp>
          <p:nvSpPr>
            <p:cNvPr id="31762" name="Freeform 22">
              <a:extLst>
                <a:ext uri="{FF2B5EF4-FFF2-40B4-BE49-F238E27FC236}">
                  <a16:creationId xmlns:a16="http://schemas.microsoft.com/office/drawing/2014/main" id="{462CC494-A6AA-4DE0-BA76-F07F16E5AEE4}"/>
                </a:ext>
              </a:extLst>
            </p:cNvPr>
            <p:cNvSpPr>
              <a:spLocks/>
            </p:cNvSpPr>
            <p:nvPr/>
          </p:nvSpPr>
          <p:spPr bwMode="auto">
            <a:xfrm>
              <a:off x="3563" y="2468"/>
              <a:ext cx="405" cy="435"/>
            </a:xfrm>
            <a:custGeom>
              <a:avLst/>
              <a:gdLst>
                <a:gd name="T0" fmla="*/ 0 w 405"/>
                <a:gd name="T1" fmla="*/ 0 h 435"/>
                <a:gd name="T2" fmla="*/ 397 w 405"/>
                <a:gd name="T3" fmla="*/ 0 h 435"/>
                <a:gd name="T4" fmla="*/ 405 w 405"/>
                <a:gd name="T5" fmla="*/ 435 h 435"/>
                <a:gd name="T6" fmla="*/ 172 w 405"/>
                <a:gd name="T7" fmla="*/ 202 h 435"/>
                <a:gd name="T8" fmla="*/ 0 w 405"/>
                <a:gd name="T9" fmla="*/ 0 h 435"/>
                <a:gd name="T10" fmla="*/ 0 60000 65536"/>
                <a:gd name="T11" fmla="*/ 0 60000 65536"/>
                <a:gd name="T12" fmla="*/ 0 60000 65536"/>
                <a:gd name="T13" fmla="*/ 0 60000 65536"/>
                <a:gd name="T14" fmla="*/ 0 60000 65536"/>
                <a:gd name="T15" fmla="*/ 0 w 405"/>
                <a:gd name="T16" fmla="*/ 0 h 435"/>
                <a:gd name="T17" fmla="*/ 405 w 405"/>
                <a:gd name="T18" fmla="*/ 435 h 435"/>
              </a:gdLst>
              <a:ahLst/>
              <a:cxnLst>
                <a:cxn ang="T10">
                  <a:pos x="T0" y="T1"/>
                </a:cxn>
                <a:cxn ang="T11">
                  <a:pos x="T2" y="T3"/>
                </a:cxn>
                <a:cxn ang="T12">
                  <a:pos x="T4" y="T5"/>
                </a:cxn>
                <a:cxn ang="T13">
                  <a:pos x="T6" y="T7"/>
                </a:cxn>
                <a:cxn ang="T14">
                  <a:pos x="T8" y="T9"/>
                </a:cxn>
              </a:cxnLst>
              <a:rect l="T15" t="T16" r="T17" b="T18"/>
              <a:pathLst>
                <a:path w="405" h="435">
                  <a:moveTo>
                    <a:pt x="0" y="0"/>
                  </a:moveTo>
                  <a:lnTo>
                    <a:pt x="397" y="0"/>
                  </a:lnTo>
                  <a:lnTo>
                    <a:pt x="405" y="435"/>
                  </a:lnTo>
                  <a:lnTo>
                    <a:pt x="172" y="202"/>
                  </a:lnTo>
                  <a:lnTo>
                    <a:pt x="0" y="0"/>
                  </a:lnTo>
                  <a:close/>
                </a:path>
              </a:pathLst>
            </a:custGeom>
            <a:solidFill>
              <a:srgbClr val="969696">
                <a:alpha val="50195"/>
              </a:srgbClr>
            </a:soli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wrap="none" anchor="ctr"/>
            <a:lstStyle/>
            <a:p>
              <a:endParaRPr lang="de-DE"/>
            </a:p>
          </p:txBody>
        </p:sp>
        <p:sp>
          <p:nvSpPr>
            <p:cNvPr id="31763" name="Freeform 23">
              <a:extLst>
                <a:ext uri="{FF2B5EF4-FFF2-40B4-BE49-F238E27FC236}">
                  <a16:creationId xmlns:a16="http://schemas.microsoft.com/office/drawing/2014/main" id="{FE60EE72-AA2E-4523-B61F-AAF221BA912A}"/>
                </a:ext>
              </a:extLst>
            </p:cNvPr>
            <p:cNvSpPr>
              <a:spLocks/>
            </p:cNvSpPr>
            <p:nvPr/>
          </p:nvSpPr>
          <p:spPr bwMode="auto">
            <a:xfrm>
              <a:off x="3548" y="2190"/>
              <a:ext cx="420" cy="278"/>
            </a:xfrm>
            <a:custGeom>
              <a:avLst/>
              <a:gdLst>
                <a:gd name="T0" fmla="*/ 15 w 420"/>
                <a:gd name="T1" fmla="*/ 263 h 278"/>
                <a:gd name="T2" fmla="*/ 412 w 420"/>
                <a:gd name="T3" fmla="*/ 0 h 278"/>
                <a:gd name="T4" fmla="*/ 420 w 420"/>
                <a:gd name="T5" fmla="*/ 278 h 278"/>
                <a:gd name="T6" fmla="*/ 0 w 420"/>
                <a:gd name="T7" fmla="*/ 270 h 278"/>
                <a:gd name="T8" fmla="*/ 0 60000 65536"/>
                <a:gd name="T9" fmla="*/ 0 60000 65536"/>
                <a:gd name="T10" fmla="*/ 0 60000 65536"/>
                <a:gd name="T11" fmla="*/ 0 60000 65536"/>
                <a:gd name="T12" fmla="*/ 0 w 420"/>
                <a:gd name="T13" fmla="*/ 0 h 278"/>
                <a:gd name="T14" fmla="*/ 420 w 420"/>
                <a:gd name="T15" fmla="*/ 278 h 278"/>
              </a:gdLst>
              <a:ahLst/>
              <a:cxnLst>
                <a:cxn ang="T8">
                  <a:pos x="T0" y="T1"/>
                </a:cxn>
                <a:cxn ang="T9">
                  <a:pos x="T2" y="T3"/>
                </a:cxn>
                <a:cxn ang="T10">
                  <a:pos x="T4" y="T5"/>
                </a:cxn>
                <a:cxn ang="T11">
                  <a:pos x="T6" y="T7"/>
                </a:cxn>
              </a:cxnLst>
              <a:rect l="T12" t="T13" r="T14" b="T15"/>
              <a:pathLst>
                <a:path w="420" h="278">
                  <a:moveTo>
                    <a:pt x="15" y="263"/>
                  </a:moveTo>
                  <a:lnTo>
                    <a:pt x="412" y="0"/>
                  </a:lnTo>
                  <a:lnTo>
                    <a:pt x="420" y="278"/>
                  </a:lnTo>
                  <a:lnTo>
                    <a:pt x="0" y="270"/>
                  </a:lnTo>
                </a:path>
              </a:pathLst>
            </a:custGeom>
            <a:solidFill>
              <a:srgbClr val="FF6600">
                <a:alpha val="50195"/>
              </a:srgbClr>
            </a:soli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wrap="none" anchor="ctr"/>
            <a:lstStyle/>
            <a:p>
              <a:endParaRPr lang="de-DE"/>
            </a:p>
          </p:txBody>
        </p:sp>
        <p:sp>
          <p:nvSpPr>
            <p:cNvPr id="31764" name="Line 25">
              <a:extLst>
                <a:ext uri="{FF2B5EF4-FFF2-40B4-BE49-F238E27FC236}">
                  <a16:creationId xmlns:a16="http://schemas.microsoft.com/office/drawing/2014/main" id="{5F79D070-972C-4C52-94B1-7DAA68BDCA97}"/>
                </a:ext>
              </a:extLst>
            </p:cNvPr>
            <p:cNvSpPr>
              <a:spLocks noChangeShapeType="1"/>
            </p:cNvSpPr>
            <p:nvPr/>
          </p:nvSpPr>
          <p:spPr bwMode="auto">
            <a:xfrm>
              <a:off x="3552" y="2496"/>
              <a:ext cx="0" cy="96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31765" name="AutoShape 26">
              <a:extLst>
                <a:ext uri="{FF2B5EF4-FFF2-40B4-BE49-F238E27FC236}">
                  <a16:creationId xmlns:a16="http://schemas.microsoft.com/office/drawing/2014/main" id="{1644A819-32AE-41A9-AB09-27CF2C5CBBC0}"/>
                </a:ext>
              </a:extLst>
            </p:cNvPr>
            <p:cNvSpPr>
              <a:spLocks/>
            </p:cNvSpPr>
            <p:nvPr/>
          </p:nvSpPr>
          <p:spPr bwMode="auto">
            <a:xfrm rot="-5400000">
              <a:off x="3717" y="3272"/>
              <a:ext cx="101" cy="432"/>
            </a:xfrm>
            <a:prstGeom prst="leftBrace">
              <a:avLst>
                <a:gd name="adj1" fmla="val 25010"/>
                <a:gd name="adj2" fmla="val 50000"/>
              </a:avLst>
            </a:prstGeom>
            <a:noFill/>
            <a:ln w="254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de-DE" altLang="de-DE" sz="2000" i="0">
                <a:latin typeface="Calibri" panose="020F0502020204030204" pitchFamily="34" charset="0"/>
              </a:endParaRPr>
            </a:p>
          </p:txBody>
        </p:sp>
        <p:sp>
          <p:nvSpPr>
            <p:cNvPr id="31766" name="Text Box 27">
              <a:extLst>
                <a:ext uri="{FF2B5EF4-FFF2-40B4-BE49-F238E27FC236}">
                  <a16:creationId xmlns:a16="http://schemas.microsoft.com/office/drawing/2014/main" id="{799D15EA-8770-403C-8998-EC2EDCAEC218}"/>
                </a:ext>
              </a:extLst>
            </p:cNvPr>
            <p:cNvSpPr txBox="1">
              <a:spLocks noChangeArrowheads="1"/>
            </p:cNvSpPr>
            <p:nvPr/>
          </p:nvSpPr>
          <p:spPr bwMode="auto">
            <a:xfrm>
              <a:off x="3180" y="3489"/>
              <a:ext cx="1152"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algn="ctr">
                <a:lnSpc>
                  <a:spcPct val="110000"/>
                </a:lnSpc>
                <a:spcBef>
                  <a:spcPct val="50000"/>
                </a:spcBef>
              </a:pPr>
              <a:r>
                <a:rPr lang="en-US" altLang="de-DE" sz="2000" i="0">
                  <a:latin typeface="Calibri" panose="020F0502020204030204" pitchFamily="34" charset="0"/>
                </a:rPr>
                <a:t>Emission trade</a:t>
              </a:r>
              <a:endParaRPr lang="en-US" altLang="de-DE" sz="2000" i="0" baseline="-25000">
                <a:solidFill>
                  <a:schemeClr val="tx2"/>
                </a:solidFill>
                <a:latin typeface="Calibri" panose="020F0502020204030204" pitchFamily="34" charset="0"/>
              </a:endParaRPr>
            </a:p>
          </p:txBody>
        </p:sp>
        <p:sp>
          <p:nvSpPr>
            <p:cNvPr id="31767" name="Oval 24">
              <a:extLst>
                <a:ext uri="{FF2B5EF4-FFF2-40B4-BE49-F238E27FC236}">
                  <a16:creationId xmlns:a16="http://schemas.microsoft.com/office/drawing/2014/main" id="{0240DF2B-3E4C-4795-BE15-0E3DABED9064}"/>
                </a:ext>
              </a:extLst>
            </p:cNvPr>
            <p:cNvSpPr>
              <a:spLocks noChangeArrowheads="1"/>
            </p:cNvSpPr>
            <p:nvPr/>
          </p:nvSpPr>
          <p:spPr bwMode="auto">
            <a:xfrm>
              <a:off x="3527" y="2427"/>
              <a:ext cx="48" cy="48"/>
            </a:xfrm>
            <a:prstGeom prst="ellipse">
              <a:avLst/>
            </a:prstGeom>
            <a:solidFill>
              <a:srgbClr val="FF0000"/>
            </a:solidFill>
            <a:ln w="9525">
              <a:solidFill>
                <a:schemeClr val="tx1"/>
              </a:solidFill>
              <a:round/>
              <a:headEnd type="none" w="sm" len="sm"/>
              <a:tailEnd type="none" w="sm" len="sm"/>
            </a:ln>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de-DE" altLang="de-DE" sz="2000" i="0">
                <a:latin typeface="Calibri" panose="020F0502020204030204" pitchFamily="34" charset="0"/>
              </a:endParaRPr>
            </a:p>
          </p:txBody>
        </p:sp>
      </p:grpSp>
      <p:sp>
        <p:nvSpPr>
          <p:cNvPr id="31751" name="Line 12">
            <a:extLst>
              <a:ext uri="{FF2B5EF4-FFF2-40B4-BE49-F238E27FC236}">
                <a16:creationId xmlns:a16="http://schemas.microsoft.com/office/drawing/2014/main" id="{D6F0A501-D349-45CB-AB94-E81A824F9F9B}"/>
              </a:ext>
            </a:extLst>
          </p:cNvPr>
          <p:cNvSpPr>
            <a:spLocks noChangeShapeType="1"/>
          </p:cNvSpPr>
          <p:nvPr/>
        </p:nvSpPr>
        <p:spPr bwMode="auto">
          <a:xfrm>
            <a:off x="2339975" y="6010275"/>
            <a:ext cx="6003925" cy="0"/>
          </a:xfrm>
          <a:prstGeom prst="line">
            <a:avLst/>
          </a:prstGeom>
          <a:noFill/>
          <a:ln w="25400">
            <a:solidFill>
              <a:schemeClr val="tx1"/>
            </a:solidFill>
            <a:round/>
            <a:headEnd type="none" w="sm" len="sm"/>
            <a:tailEnd/>
          </a:ln>
          <a:extLst>
            <a:ext uri="{909E8E84-426E-40DD-AFC4-6F175D3DCCD1}">
              <a14:hiddenFill xmlns:a14="http://schemas.microsoft.com/office/drawing/2010/main">
                <a:noFill/>
              </a14:hiddenFill>
            </a:ext>
          </a:extLst>
        </p:spPr>
        <p:txBody>
          <a:bodyPr wrap="none" anchor="ctr"/>
          <a:lstStyle/>
          <a:p>
            <a:endParaRPr lang="de-DE"/>
          </a:p>
        </p:txBody>
      </p:sp>
      <p:sp>
        <p:nvSpPr>
          <p:cNvPr id="31752" name="Text Box 14">
            <a:extLst>
              <a:ext uri="{FF2B5EF4-FFF2-40B4-BE49-F238E27FC236}">
                <a16:creationId xmlns:a16="http://schemas.microsoft.com/office/drawing/2014/main" id="{D1E6C5E3-B696-46E1-9CFA-A931094580A1}"/>
              </a:ext>
            </a:extLst>
          </p:cNvPr>
          <p:cNvSpPr txBox="1">
            <a:spLocks noChangeArrowheads="1"/>
          </p:cNvSpPr>
          <p:nvPr/>
        </p:nvSpPr>
        <p:spPr bwMode="auto">
          <a:xfrm>
            <a:off x="2317750" y="1493838"/>
            <a:ext cx="2068513" cy="1439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a:lnSpc>
                <a:spcPct val="90000"/>
              </a:lnSpc>
              <a:spcBef>
                <a:spcPct val="50000"/>
              </a:spcBef>
            </a:pPr>
            <a:r>
              <a:rPr lang="en-US" altLang="de-DE" sz="2000" i="0">
                <a:latin typeface="Calibri" panose="020F0502020204030204" pitchFamily="34" charset="0"/>
              </a:rPr>
              <a:t>Abatement cost of company 1 (marginal cost)</a:t>
            </a:r>
          </a:p>
        </p:txBody>
      </p:sp>
      <p:sp>
        <p:nvSpPr>
          <p:cNvPr id="31753" name="Line 15">
            <a:extLst>
              <a:ext uri="{FF2B5EF4-FFF2-40B4-BE49-F238E27FC236}">
                <a16:creationId xmlns:a16="http://schemas.microsoft.com/office/drawing/2014/main" id="{3DDB6067-8CF6-4582-90F2-7FD7CE0A68FF}"/>
              </a:ext>
            </a:extLst>
          </p:cNvPr>
          <p:cNvSpPr>
            <a:spLocks noChangeShapeType="1"/>
          </p:cNvSpPr>
          <p:nvPr/>
        </p:nvSpPr>
        <p:spPr bwMode="auto">
          <a:xfrm flipH="1" flipV="1">
            <a:off x="2336800" y="4992688"/>
            <a:ext cx="4278313" cy="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31754" name="Text Box 16">
            <a:extLst>
              <a:ext uri="{FF2B5EF4-FFF2-40B4-BE49-F238E27FC236}">
                <a16:creationId xmlns:a16="http://schemas.microsoft.com/office/drawing/2014/main" id="{ED2602B6-4895-4388-8B5F-1728564FC242}"/>
              </a:ext>
            </a:extLst>
          </p:cNvPr>
          <p:cNvSpPr txBox="1">
            <a:spLocks noChangeArrowheads="1"/>
          </p:cNvSpPr>
          <p:nvPr/>
        </p:nvSpPr>
        <p:spPr bwMode="auto">
          <a:xfrm>
            <a:off x="3073400" y="5507038"/>
            <a:ext cx="277018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a:lnSpc>
                <a:spcPct val="110000"/>
              </a:lnSpc>
              <a:spcBef>
                <a:spcPct val="50000"/>
              </a:spcBef>
            </a:pPr>
            <a:r>
              <a:rPr lang="en-US" altLang="de-DE" sz="2000" i="0">
                <a:latin typeface="Calibri" panose="020F0502020204030204" pitchFamily="34" charset="0"/>
              </a:rPr>
              <a:t>Allocated rights</a:t>
            </a:r>
            <a:endParaRPr lang="en-US" altLang="de-DE" sz="2000" i="0" baseline="-25000">
              <a:solidFill>
                <a:schemeClr val="tx2"/>
              </a:solidFill>
              <a:latin typeface="Calibri" panose="020F0502020204030204" pitchFamily="34" charset="0"/>
            </a:endParaRPr>
          </a:p>
        </p:txBody>
      </p:sp>
      <p:sp>
        <p:nvSpPr>
          <p:cNvPr id="31755" name="Oval 17">
            <a:extLst>
              <a:ext uri="{FF2B5EF4-FFF2-40B4-BE49-F238E27FC236}">
                <a16:creationId xmlns:a16="http://schemas.microsoft.com/office/drawing/2014/main" id="{E4D8F8E6-873A-4F8C-90AF-D7C5C6A3D29A}"/>
              </a:ext>
            </a:extLst>
          </p:cNvPr>
          <p:cNvSpPr>
            <a:spLocks noChangeArrowheads="1"/>
          </p:cNvSpPr>
          <p:nvPr/>
        </p:nvSpPr>
        <p:spPr bwMode="auto">
          <a:xfrm>
            <a:off x="6523038" y="4968875"/>
            <a:ext cx="92075" cy="90488"/>
          </a:xfrm>
          <a:prstGeom prst="ellipse">
            <a:avLst/>
          </a:prstGeom>
          <a:solidFill>
            <a:srgbClr val="FF0000"/>
          </a:solidFill>
          <a:ln w="9525">
            <a:solidFill>
              <a:schemeClr val="tx1"/>
            </a:solidFill>
            <a:round/>
            <a:headEnd type="none" w="sm" len="sm"/>
            <a:tailEnd type="none" w="sm" len="sm"/>
          </a:ln>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de-DE" altLang="de-DE" sz="2000" i="0">
              <a:latin typeface="Calibri" panose="020F0502020204030204" pitchFamily="34" charset="0"/>
            </a:endParaRPr>
          </a:p>
        </p:txBody>
      </p:sp>
      <p:sp>
        <p:nvSpPr>
          <p:cNvPr id="31756" name="Line 18">
            <a:extLst>
              <a:ext uri="{FF2B5EF4-FFF2-40B4-BE49-F238E27FC236}">
                <a16:creationId xmlns:a16="http://schemas.microsoft.com/office/drawing/2014/main" id="{A29068EB-6791-4E6A-A895-357EF35CEF8F}"/>
              </a:ext>
            </a:extLst>
          </p:cNvPr>
          <p:cNvSpPr>
            <a:spLocks noChangeShapeType="1"/>
          </p:cNvSpPr>
          <p:nvPr/>
        </p:nvSpPr>
        <p:spPr bwMode="auto">
          <a:xfrm flipV="1">
            <a:off x="2339975" y="1460500"/>
            <a:ext cx="0" cy="4549775"/>
          </a:xfrm>
          <a:prstGeom prst="line">
            <a:avLst/>
          </a:prstGeom>
          <a:noFill/>
          <a:ln w="254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31757" name="Line 19">
            <a:extLst>
              <a:ext uri="{FF2B5EF4-FFF2-40B4-BE49-F238E27FC236}">
                <a16:creationId xmlns:a16="http://schemas.microsoft.com/office/drawing/2014/main" id="{F8D81924-FF0E-4FF7-ACE0-8ED75BBE322E}"/>
              </a:ext>
            </a:extLst>
          </p:cNvPr>
          <p:cNvSpPr>
            <a:spLocks noChangeShapeType="1"/>
          </p:cNvSpPr>
          <p:nvPr/>
        </p:nvSpPr>
        <p:spPr bwMode="auto">
          <a:xfrm>
            <a:off x="6575425" y="5083175"/>
            <a:ext cx="0" cy="91440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31758" name="Line 20">
            <a:extLst>
              <a:ext uri="{FF2B5EF4-FFF2-40B4-BE49-F238E27FC236}">
                <a16:creationId xmlns:a16="http://schemas.microsoft.com/office/drawing/2014/main" id="{C126A8FD-F29F-4401-9AA6-7BB01B59C84F}"/>
              </a:ext>
            </a:extLst>
          </p:cNvPr>
          <p:cNvSpPr>
            <a:spLocks noChangeShapeType="1"/>
          </p:cNvSpPr>
          <p:nvPr/>
        </p:nvSpPr>
        <p:spPr bwMode="auto">
          <a:xfrm flipV="1">
            <a:off x="8348663" y="1493838"/>
            <a:ext cx="3175" cy="4533900"/>
          </a:xfrm>
          <a:prstGeom prst="line">
            <a:avLst/>
          </a:prstGeom>
          <a:noFill/>
          <a:ln w="254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31759" name="AutoShape 8">
            <a:extLst>
              <a:ext uri="{FF2B5EF4-FFF2-40B4-BE49-F238E27FC236}">
                <a16:creationId xmlns:a16="http://schemas.microsoft.com/office/drawing/2014/main" id="{738433CF-761F-4E0A-BDA4-3632482DD234}"/>
              </a:ext>
            </a:extLst>
          </p:cNvPr>
          <p:cNvSpPr>
            <a:spLocks/>
          </p:cNvSpPr>
          <p:nvPr/>
        </p:nvSpPr>
        <p:spPr bwMode="auto">
          <a:xfrm>
            <a:off x="2041525" y="3597275"/>
            <a:ext cx="271463" cy="1371600"/>
          </a:xfrm>
          <a:prstGeom prst="leftBrace">
            <a:avLst>
              <a:gd name="adj1" fmla="val 41895"/>
              <a:gd name="adj2" fmla="val 50000"/>
            </a:avLst>
          </a:prstGeom>
          <a:noFill/>
          <a:ln w="254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de-DE" altLang="de-DE" sz="2000" i="0">
              <a:latin typeface="Calibri" panose="020F0502020204030204" pitchFamily="34" charset="0"/>
            </a:endParaRPr>
          </a:p>
        </p:txBody>
      </p:sp>
      <p:sp>
        <p:nvSpPr>
          <p:cNvPr id="34" name="Rectangle 9">
            <a:extLst>
              <a:ext uri="{FF2B5EF4-FFF2-40B4-BE49-F238E27FC236}">
                <a16:creationId xmlns:a16="http://schemas.microsoft.com/office/drawing/2014/main" id="{7210F907-827A-4C40-AA6F-A4DA9CA07C4F}"/>
              </a:ext>
            </a:extLst>
          </p:cNvPr>
          <p:cNvSpPr>
            <a:spLocks noChangeArrowheads="1"/>
          </p:cNvSpPr>
          <p:nvPr/>
        </p:nvSpPr>
        <p:spPr bwMode="auto">
          <a:xfrm rot="16200000">
            <a:off x="1093788" y="4035425"/>
            <a:ext cx="1409700" cy="400050"/>
          </a:xfrm>
          <a:prstGeom prst="rect">
            <a:avLst/>
          </a:prstGeom>
          <a:gradFill rotWithShape="0">
            <a:gsLst>
              <a:gs pos="0">
                <a:schemeClr val="tx2"/>
              </a:gs>
              <a:gs pos="50000">
                <a:schemeClr val="tx2">
                  <a:gamma/>
                  <a:shade val="46275"/>
                  <a:invGamma/>
                </a:schemeClr>
              </a:gs>
              <a:gs pos="100000">
                <a:schemeClr val="tx2"/>
              </a:gs>
            </a:gsLst>
            <a:lin ang="5400000" scaled="1"/>
          </a:gradFill>
          <a:ln w="9525">
            <a:noFill/>
            <a:miter lim="800000"/>
            <a:headEnd type="none" w="sm" len="sm"/>
            <a:tailEnd type="none" w="sm" len="sm"/>
          </a:ln>
          <a:effectLst/>
        </p:spPr>
        <p:txBody>
          <a:bodyPr wrap="none">
            <a:spAutoFit/>
          </a:bodyPr>
          <a:lstStyle/>
          <a:p>
            <a:pPr algn="ctr">
              <a:spcBef>
                <a:spcPct val="50000"/>
              </a:spcBef>
              <a:defRPr/>
            </a:pPr>
            <a:r>
              <a:rPr lang="en-US" sz="2000" b="1" i="0" dirty="0">
                <a:solidFill>
                  <a:schemeClr val="bg1"/>
                </a:solidFill>
                <a:latin typeface="Calibri" pitchFamily="34" charset="0"/>
              </a:rPr>
              <a:t>ARBITRAGE</a:t>
            </a:r>
          </a:p>
        </p:txBody>
      </p:sp>
      <p:sp>
        <p:nvSpPr>
          <p:cNvPr id="35" name="Oval 28">
            <a:extLst>
              <a:ext uri="{FF2B5EF4-FFF2-40B4-BE49-F238E27FC236}">
                <a16:creationId xmlns:a16="http://schemas.microsoft.com/office/drawing/2014/main" id="{8B16EFF5-4662-4D71-A7C3-21BC2337A990}"/>
              </a:ext>
            </a:extLst>
          </p:cNvPr>
          <p:cNvSpPr>
            <a:spLocks noChangeArrowheads="1"/>
          </p:cNvSpPr>
          <p:nvPr/>
        </p:nvSpPr>
        <p:spPr bwMode="auto">
          <a:xfrm>
            <a:off x="5702300" y="4108450"/>
            <a:ext cx="92075" cy="92075"/>
          </a:xfrm>
          <a:prstGeom prst="ellipse">
            <a:avLst/>
          </a:prstGeom>
          <a:solidFill>
            <a:srgbClr val="FF0000"/>
          </a:solidFill>
          <a:ln w="9525">
            <a:solidFill>
              <a:schemeClr val="tx1"/>
            </a:solidFill>
            <a:round/>
            <a:headEnd type="none" w="sm" len="sm"/>
            <a:tailEnd type="none" w="sm" len="sm"/>
          </a:ln>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de-DE" altLang="de-DE" sz="2000" i="0">
              <a:latin typeface="Calibri" panose="020F0502020204030204" pitchFamily="34" charset="0"/>
            </a:endParaRPr>
          </a:p>
        </p:txBody>
      </p:sp>
    </p:spTree>
    <p:extLst>
      <p:ext uri="{BB962C8B-B14F-4D97-AF65-F5344CB8AC3E}">
        <p14:creationId xmlns:p14="http://schemas.microsoft.com/office/powerpoint/2010/main" val="25965201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blinds(horizontal)">
                                      <p:cBhvr>
                                        <p:cTn id="10" dur="500"/>
                                        <p:tgtEl>
                                          <p:spTgt spid="3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r>
              <a:rPr lang="de-DE" dirty="0" err="1"/>
              <a:t>Effects</a:t>
            </a:r>
            <a:r>
              <a:rPr lang="de-DE" dirty="0"/>
              <a:t> </a:t>
            </a:r>
            <a:r>
              <a:rPr lang="de-DE" dirty="0" err="1"/>
              <a:t>of</a:t>
            </a:r>
            <a:r>
              <a:rPr lang="de-DE" dirty="0"/>
              <a:t> </a:t>
            </a:r>
            <a:r>
              <a:rPr lang="de-DE" dirty="0" err="1"/>
              <a:t>the</a:t>
            </a:r>
            <a:r>
              <a:rPr lang="de-DE" dirty="0"/>
              <a:t> trade:</a:t>
            </a:r>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de-DE" dirty="0"/>
              <a:t>The </a:t>
            </a:r>
            <a:r>
              <a:rPr lang="de-DE" dirty="0" err="1"/>
              <a:t>given</a:t>
            </a:r>
            <a:r>
              <a:rPr lang="de-DE" dirty="0"/>
              <a:t> </a:t>
            </a:r>
            <a:r>
              <a:rPr lang="de-DE" dirty="0" err="1"/>
              <a:t>emissions</a:t>
            </a:r>
            <a:r>
              <a:rPr lang="de-DE" dirty="0"/>
              <a:t> </a:t>
            </a:r>
            <a:r>
              <a:rPr lang="de-DE" dirty="0" err="1"/>
              <a:t>target</a:t>
            </a:r>
            <a:r>
              <a:rPr lang="de-DE" dirty="0"/>
              <a:t> </a:t>
            </a:r>
            <a:r>
              <a:rPr lang="de-DE" dirty="0" err="1"/>
              <a:t>can</a:t>
            </a:r>
            <a:r>
              <a:rPr lang="de-DE" dirty="0"/>
              <a:t> </a:t>
            </a:r>
            <a:r>
              <a:rPr lang="de-DE" dirty="0" err="1"/>
              <a:t>be</a:t>
            </a:r>
            <a:r>
              <a:rPr lang="de-DE" dirty="0"/>
              <a:t> </a:t>
            </a:r>
            <a:r>
              <a:rPr lang="de-DE" dirty="0" err="1"/>
              <a:t>attained</a:t>
            </a:r>
            <a:r>
              <a:rPr lang="de-DE" dirty="0"/>
              <a:t> at a </a:t>
            </a:r>
            <a:r>
              <a:rPr lang="de-DE" dirty="0" err="1"/>
              <a:t>lower</a:t>
            </a:r>
            <a:r>
              <a:rPr lang="de-DE" dirty="0"/>
              <a:t> </a:t>
            </a:r>
            <a:r>
              <a:rPr lang="de-DE" dirty="0" err="1"/>
              <a:t>cost</a:t>
            </a:r>
            <a:r>
              <a:rPr lang="de-DE" dirty="0"/>
              <a:t>.</a:t>
            </a:r>
          </a:p>
          <a:p>
            <a:pPr marL="285750" indent="-285750">
              <a:buFont typeface="Arial" panose="020B0604020202020204" pitchFamily="34" charset="0"/>
              <a:buChar char="•"/>
            </a:pPr>
            <a:r>
              <a:rPr lang="de-DE" dirty="0"/>
              <a:t>At a </a:t>
            </a:r>
            <a:r>
              <a:rPr lang="de-DE" dirty="0" err="1"/>
              <a:t>given</a:t>
            </a:r>
            <a:r>
              <a:rPr lang="de-DE" dirty="0"/>
              <a:t> </a:t>
            </a:r>
            <a:r>
              <a:rPr lang="de-DE" dirty="0" err="1"/>
              <a:t>cost</a:t>
            </a:r>
            <a:r>
              <a:rPr lang="de-DE" dirty="0"/>
              <a:t>, a </a:t>
            </a:r>
            <a:r>
              <a:rPr lang="de-DE" dirty="0" err="1"/>
              <a:t>more</a:t>
            </a:r>
            <a:r>
              <a:rPr lang="de-DE" dirty="0"/>
              <a:t> </a:t>
            </a:r>
            <a:r>
              <a:rPr lang="de-DE" dirty="0" err="1"/>
              <a:t>ambitious</a:t>
            </a:r>
            <a:r>
              <a:rPr lang="de-DE" dirty="0"/>
              <a:t> </a:t>
            </a:r>
            <a:r>
              <a:rPr lang="de-DE" dirty="0" err="1"/>
              <a:t>emissions</a:t>
            </a:r>
            <a:r>
              <a:rPr lang="de-DE" dirty="0"/>
              <a:t> </a:t>
            </a:r>
            <a:r>
              <a:rPr lang="de-DE" dirty="0" err="1"/>
              <a:t>target</a:t>
            </a:r>
            <a:r>
              <a:rPr lang="de-DE" dirty="0"/>
              <a:t> </a:t>
            </a:r>
            <a:r>
              <a:rPr lang="de-DE" dirty="0" err="1"/>
              <a:t>can</a:t>
            </a:r>
            <a:r>
              <a:rPr lang="de-DE" dirty="0"/>
              <a:t> </a:t>
            </a:r>
            <a:r>
              <a:rPr lang="de-DE" dirty="0" err="1"/>
              <a:t>be</a:t>
            </a:r>
            <a:r>
              <a:rPr lang="de-DE" dirty="0"/>
              <a:t> </a:t>
            </a:r>
            <a:r>
              <a:rPr lang="de-DE" dirty="0" err="1"/>
              <a:t>achieved</a:t>
            </a:r>
            <a:r>
              <a:rPr lang="de-DE" dirty="0"/>
              <a:t>.</a:t>
            </a:r>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51</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Trade of Emission Allowances</a:t>
            </a:r>
          </a:p>
        </p:txBody>
      </p:sp>
    </p:spTree>
    <p:extLst>
      <p:ext uri="{BB962C8B-B14F-4D97-AF65-F5344CB8AC3E}">
        <p14:creationId xmlns:p14="http://schemas.microsoft.com/office/powerpoint/2010/main" val="39272689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r>
              <a:rPr lang="de-DE" dirty="0"/>
              <a:t>Trading </a:t>
            </a:r>
            <a:r>
              <a:rPr lang="de-DE" dirty="0" err="1"/>
              <a:t>period</a:t>
            </a:r>
            <a:r>
              <a:rPr lang="de-DE" dirty="0"/>
              <a:t> </a:t>
            </a:r>
            <a:r>
              <a:rPr lang="de-DE" dirty="0" err="1"/>
              <a:t>length</a:t>
            </a:r>
            <a:r>
              <a:rPr lang="de-DE" dirty="0"/>
              <a:t>:</a:t>
            </a:r>
          </a:p>
          <a:p>
            <a:pPr marL="285750" indent="-285750">
              <a:buFont typeface="Arial" panose="020B0604020202020204" pitchFamily="34" charset="0"/>
              <a:buChar char="•"/>
            </a:pPr>
            <a:r>
              <a:rPr lang="de-DE" dirty="0" err="1"/>
              <a:t>If</a:t>
            </a:r>
            <a:r>
              <a:rPr lang="de-DE" dirty="0"/>
              <a:t> </a:t>
            </a:r>
            <a:r>
              <a:rPr lang="de-DE" dirty="0" err="1"/>
              <a:t>the</a:t>
            </a:r>
            <a:r>
              <a:rPr lang="de-DE" dirty="0"/>
              <a:t> </a:t>
            </a:r>
            <a:r>
              <a:rPr lang="de-DE" dirty="0" err="1"/>
              <a:t>trading</a:t>
            </a:r>
            <a:r>
              <a:rPr lang="de-DE" dirty="0"/>
              <a:t> </a:t>
            </a:r>
            <a:r>
              <a:rPr lang="de-DE" dirty="0" err="1"/>
              <a:t>period</a:t>
            </a:r>
            <a:r>
              <a:rPr lang="de-DE" dirty="0"/>
              <a:t> </a:t>
            </a:r>
            <a:r>
              <a:rPr lang="de-DE" dirty="0" err="1"/>
              <a:t>is</a:t>
            </a:r>
            <a:r>
              <a:rPr lang="de-DE" dirty="0"/>
              <a:t> </a:t>
            </a:r>
            <a:r>
              <a:rPr lang="de-DE" dirty="0" err="1"/>
              <a:t>too</a:t>
            </a:r>
            <a:r>
              <a:rPr lang="de-DE" dirty="0"/>
              <a:t> </a:t>
            </a:r>
            <a:r>
              <a:rPr lang="de-DE" dirty="0" err="1"/>
              <a:t>long</a:t>
            </a:r>
            <a:r>
              <a:rPr lang="de-DE" dirty="0"/>
              <a:t>, </a:t>
            </a:r>
            <a:r>
              <a:rPr lang="de-DE" dirty="0" err="1"/>
              <a:t>the</a:t>
            </a:r>
            <a:r>
              <a:rPr lang="de-DE" dirty="0"/>
              <a:t> </a:t>
            </a:r>
            <a:r>
              <a:rPr lang="de-DE" dirty="0" err="1"/>
              <a:t>incentives</a:t>
            </a:r>
            <a:r>
              <a:rPr lang="de-DE" dirty="0"/>
              <a:t> </a:t>
            </a:r>
            <a:r>
              <a:rPr lang="de-DE" dirty="0" err="1"/>
              <a:t>are</a:t>
            </a:r>
            <a:r>
              <a:rPr lang="de-DE" dirty="0"/>
              <a:t> </a:t>
            </a:r>
            <a:r>
              <a:rPr lang="de-DE" dirty="0" err="1"/>
              <a:t>weak</a:t>
            </a:r>
            <a:r>
              <a:rPr lang="de-DE" dirty="0"/>
              <a:t>.</a:t>
            </a:r>
          </a:p>
          <a:p>
            <a:pPr marL="285750" indent="-285750">
              <a:buFont typeface="Arial" panose="020B0604020202020204" pitchFamily="34" charset="0"/>
              <a:buChar char="•"/>
            </a:pPr>
            <a:r>
              <a:rPr lang="de-DE" dirty="0" err="1"/>
              <a:t>If</a:t>
            </a:r>
            <a:r>
              <a:rPr lang="de-DE" dirty="0"/>
              <a:t> </a:t>
            </a:r>
            <a:r>
              <a:rPr lang="de-DE" dirty="0" err="1"/>
              <a:t>the</a:t>
            </a:r>
            <a:r>
              <a:rPr lang="de-DE" dirty="0"/>
              <a:t> </a:t>
            </a:r>
            <a:r>
              <a:rPr lang="de-DE" dirty="0" err="1"/>
              <a:t>trading</a:t>
            </a:r>
            <a:r>
              <a:rPr lang="de-DE" dirty="0"/>
              <a:t> </a:t>
            </a:r>
            <a:r>
              <a:rPr lang="de-DE" dirty="0" err="1"/>
              <a:t>period</a:t>
            </a:r>
            <a:r>
              <a:rPr lang="de-DE" dirty="0"/>
              <a:t> </a:t>
            </a:r>
            <a:r>
              <a:rPr lang="de-DE" dirty="0" err="1"/>
              <a:t>is</a:t>
            </a:r>
            <a:r>
              <a:rPr lang="de-DE" dirty="0"/>
              <a:t> </a:t>
            </a:r>
            <a:r>
              <a:rPr lang="de-DE" dirty="0" err="1"/>
              <a:t>too</a:t>
            </a:r>
            <a:r>
              <a:rPr lang="de-DE" dirty="0"/>
              <a:t> </a:t>
            </a:r>
            <a:r>
              <a:rPr lang="de-DE" dirty="0" err="1"/>
              <a:t>short</a:t>
            </a:r>
            <a:r>
              <a:rPr lang="de-DE" dirty="0"/>
              <a:t>, </a:t>
            </a:r>
            <a:r>
              <a:rPr lang="de-DE" dirty="0" err="1"/>
              <a:t>there</a:t>
            </a:r>
            <a:r>
              <a:rPr lang="de-DE" dirty="0"/>
              <a:t> </a:t>
            </a:r>
            <a:r>
              <a:rPr lang="de-DE" dirty="0" err="1"/>
              <a:t>is</a:t>
            </a:r>
            <a:r>
              <a:rPr lang="de-DE" dirty="0"/>
              <a:t> lack </a:t>
            </a:r>
            <a:r>
              <a:rPr lang="de-DE" dirty="0" err="1"/>
              <a:t>of</a:t>
            </a:r>
            <a:r>
              <a:rPr lang="de-DE" dirty="0"/>
              <a:t> </a:t>
            </a:r>
            <a:r>
              <a:rPr lang="de-DE" dirty="0" err="1"/>
              <a:t>certainty</a:t>
            </a:r>
            <a:r>
              <a:rPr lang="de-DE" dirty="0"/>
              <a:t> </a:t>
            </a:r>
            <a:r>
              <a:rPr lang="de-DE" dirty="0" err="1"/>
              <a:t>for</a:t>
            </a:r>
            <a:r>
              <a:rPr lang="de-DE" dirty="0"/>
              <a:t> </a:t>
            </a:r>
            <a:r>
              <a:rPr lang="de-DE" dirty="0" err="1"/>
              <a:t>investments</a:t>
            </a:r>
            <a:r>
              <a:rPr lang="de-DE" dirty="0"/>
              <a:t>.</a:t>
            </a:r>
          </a:p>
          <a:p>
            <a:pPr marL="0" indent="0"/>
            <a:endParaRPr lang="de-DE" dirty="0"/>
          </a:p>
          <a:p>
            <a:pPr marL="0" indent="0"/>
            <a:r>
              <a:rPr lang="de-DE" dirty="0" err="1"/>
              <a:t>Allocation</a:t>
            </a:r>
            <a:r>
              <a:rPr lang="de-DE" dirty="0"/>
              <a:t> </a:t>
            </a:r>
            <a:r>
              <a:rPr lang="de-DE" dirty="0" err="1"/>
              <a:t>of</a:t>
            </a:r>
            <a:r>
              <a:rPr lang="de-DE" dirty="0"/>
              <a:t> </a:t>
            </a:r>
            <a:r>
              <a:rPr lang="de-DE" dirty="0" err="1"/>
              <a:t>emissions</a:t>
            </a:r>
            <a:r>
              <a:rPr lang="de-DE" dirty="0"/>
              <a:t> </a:t>
            </a:r>
            <a:r>
              <a:rPr lang="de-DE" dirty="0" err="1"/>
              <a:t>allowances</a:t>
            </a:r>
            <a:r>
              <a:rPr lang="de-DE" dirty="0"/>
              <a:t>:</a:t>
            </a:r>
          </a:p>
          <a:p>
            <a:pPr marL="285750" indent="-285750">
              <a:buFont typeface="Arial" panose="020B0604020202020204" pitchFamily="34" charset="0"/>
              <a:buChar char="•"/>
            </a:pPr>
            <a:r>
              <a:rPr lang="de-DE" dirty="0" err="1"/>
              <a:t>Grandfathering</a:t>
            </a:r>
            <a:r>
              <a:rPr lang="de-DE" dirty="0"/>
              <a:t> – </a:t>
            </a:r>
            <a:r>
              <a:rPr lang="de-DE" dirty="0" err="1"/>
              <a:t>free</a:t>
            </a:r>
            <a:r>
              <a:rPr lang="de-DE" dirty="0"/>
              <a:t> </a:t>
            </a:r>
            <a:r>
              <a:rPr lang="de-DE" dirty="0" err="1"/>
              <a:t>allocation</a:t>
            </a:r>
            <a:r>
              <a:rPr lang="de-DE" dirty="0"/>
              <a:t> → </a:t>
            </a:r>
            <a:r>
              <a:rPr lang="de-DE" dirty="0" err="1"/>
              <a:t>windfall</a:t>
            </a:r>
            <a:r>
              <a:rPr lang="de-DE" dirty="0"/>
              <a:t> </a:t>
            </a:r>
            <a:r>
              <a:rPr lang="de-DE" dirty="0" err="1"/>
              <a:t>profits</a:t>
            </a:r>
            <a:endParaRPr lang="de-DE" dirty="0"/>
          </a:p>
          <a:p>
            <a:pPr marL="0" indent="0"/>
            <a:r>
              <a:rPr lang="de-DE" dirty="0"/>
              <a:t>	CO</a:t>
            </a:r>
            <a:r>
              <a:rPr lang="de-DE" baseline="-25000" dirty="0"/>
              <a:t>2</a:t>
            </a:r>
            <a:r>
              <a:rPr lang="de-DE" dirty="0"/>
              <a:t> </a:t>
            </a:r>
            <a:r>
              <a:rPr lang="de-DE" dirty="0" err="1"/>
              <a:t>prices</a:t>
            </a:r>
            <a:r>
              <a:rPr lang="de-DE" dirty="0"/>
              <a:t> </a:t>
            </a:r>
            <a:r>
              <a:rPr lang="de-DE" dirty="0" err="1"/>
              <a:t>are</a:t>
            </a:r>
            <a:r>
              <a:rPr lang="de-DE" dirty="0"/>
              <a:t> </a:t>
            </a:r>
            <a:r>
              <a:rPr lang="de-DE" dirty="0" err="1"/>
              <a:t>opportunity</a:t>
            </a:r>
            <a:r>
              <a:rPr lang="de-DE" dirty="0"/>
              <a:t> </a:t>
            </a:r>
            <a:r>
              <a:rPr lang="de-DE" dirty="0" err="1"/>
              <a:t>costs</a:t>
            </a:r>
            <a:r>
              <a:rPr lang="de-DE" dirty="0"/>
              <a:t> </a:t>
            </a:r>
            <a:r>
              <a:rPr lang="de-DE" dirty="0" err="1"/>
              <a:t>of</a:t>
            </a:r>
            <a:r>
              <a:rPr lang="de-DE" dirty="0"/>
              <a:t> power plant </a:t>
            </a:r>
            <a:r>
              <a:rPr lang="de-DE" dirty="0" err="1"/>
              <a:t>operators</a:t>
            </a:r>
            <a:endParaRPr lang="de-DE" dirty="0"/>
          </a:p>
          <a:p>
            <a:pPr marL="0" indent="0"/>
            <a:endParaRPr lang="de-DE" dirty="0"/>
          </a:p>
          <a:p>
            <a:pPr marL="285750" indent="-285750">
              <a:buFont typeface="Arial" panose="020B0604020202020204" pitchFamily="34" charset="0"/>
              <a:buChar char="•"/>
            </a:pPr>
            <a:r>
              <a:rPr lang="de-DE" dirty="0" err="1"/>
              <a:t>Auctioning</a:t>
            </a:r>
            <a:endParaRPr lang="de-DE" dirty="0"/>
          </a:p>
          <a:p>
            <a:pPr marL="0" indent="0"/>
            <a:r>
              <a:rPr lang="de-DE" dirty="0"/>
              <a:t>	Government </a:t>
            </a:r>
            <a:r>
              <a:rPr lang="de-DE" dirty="0" err="1"/>
              <a:t>redistributes</a:t>
            </a:r>
            <a:r>
              <a:rPr lang="de-DE" dirty="0"/>
              <a:t> </a:t>
            </a:r>
            <a:r>
              <a:rPr lang="de-DE" dirty="0" err="1"/>
              <a:t>the</a:t>
            </a:r>
            <a:r>
              <a:rPr lang="de-DE" dirty="0"/>
              <a:t> </a:t>
            </a:r>
            <a:r>
              <a:rPr lang="de-DE" dirty="0" err="1"/>
              <a:t>auctioning</a:t>
            </a:r>
            <a:r>
              <a:rPr lang="de-DE" dirty="0"/>
              <a:t> </a:t>
            </a:r>
            <a:r>
              <a:rPr lang="de-DE" dirty="0" err="1"/>
              <a:t>revenues</a:t>
            </a:r>
            <a:r>
              <a:rPr lang="de-DE" dirty="0"/>
              <a:t>.</a:t>
            </a:r>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52</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Designing Emissions Trading System</a:t>
            </a:r>
          </a:p>
        </p:txBody>
      </p:sp>
    </p:spTree>
    <p:extLst>
      <p:ext uri="{BB962C8B-B14F-4D97-AF65-F5344CB8AC3E}">
        <p14:creationId xmlns:p14="http://schemas.microsoft.com/office/powerpoint/2010/main" val="34532416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tertitel 4"/>
          <p:cNvSpPr>
            <a:spLocks noGrp="1"/>
          </p:cNvSpPr>
          <p:nvPr>
            <p:ph type="subTitle" idx="1"/>
          </p:nvPr>
        </p:nvSpPr>
        <p:spPr>
          <a:xfrm>
            <a:off x="539750" y="4982166"/>
            <a:ext cx="8061325" cy="956672"/>
          </a:xfrm>
        </p:spPr>
        <p:txBody>
          <a:bodyPr/>
          <a:lstStyle/>
          <a:p>
            <a:r>
              <a:rPr lang="de-DE" dirty="0"/>
              <a:t>Chair </a:t>
            </a:r>
            <a:r>
              <a:rPr lang="de-DE" dirty="0" err="1"/>
              <a:t>of</a:t>
            </a:r>
            <a:r>
              <a:rPr lang="de-DE" dirty="0"/>
              <a:t> Energy Systems</a:t>
            </a:r>
          </a:p>
          <a:p>
            <a:r>
              <a:rPr lang="de-DE" dirty="0"/>
              <a:t>Prof. Dr. Boris Heinz | Dr. Elena </a:t>
            </a:r>
            <a:r>
              <a:rPr lang="de-DE" dirty="0" err="1"/>
              <a:t>Timofeeva</a:t>
            </a:r>
            <a:endParaRPr lang="de-DE" dirty="0"/>
          </a:p>
          <a:p>
            <a:r>
              <a:rPr lang="de-DE" dirty="0"/>
              <a:t>elena.timofeeva@tu-berlin.de</a:t>
            </a:r>
          </a:p>
        </p:txBody>
      </p:sp>
      <p:sp>
        <p:nvSpPr>
          <p:cNvPr id="7" name="Rectangle 2">
            <a:extLst>
              <a:ext uri="{FF2B5EF4-FFF2-40B4-BE49-F238E27FC236}">
                <a16:creationId xmlns:a16="http://schemas.microsoft.com/office/drawing/2014/main" id="{9772B61D-E828-A84A-8A11-1AEBDBE77B98}"/>
              </a:ext>
            </a:extLst>
          </p:cNvPr>
          <p:cNvSpPr>
            <a:spLocks noGrp="1" noChangeArrowheads="1"/>
          </p:cNvSpPr>
          <p:nvPr>
            <p:ph type="ctrTitle"/>
          </p:nvPr>
        </p:nvSpPr>
        <p:spPr>
          <a:xfrm>
            <a:off x="529084" y="3861048"/>
            <a:ext cx="8061325" cy="743280"/>
          </a:xfrm>
        </p:spPr>
        <p:txBody>
          <a:bodyPr/>
          <a:lstStyle/>
          <a:p>
            <a:r>
              <a:rPr lang="de-DE" altLang="de-DE" b="1" dirty="0" err="1"/>
              <a:t>Exercise</a:t>
            </a:r>
            <a:r>
              <a:rPr lang="de-DE" altLang="de-DE" b="1" dirty="0"/>
              <a:t> in „Energy Economics“</a:t>
            </a:r>
            <a:br>
              <a:rPr lang="de-DE" altLang="de-DE" b="1" dirty="0"/>
            </a:br>
            <a:r>
              <a:rPr lang="de-DE" altLang="de-DE" b="1" dirty="0"/>
              <a:t>- </a:t>
            </a:r>
            <a:r>
              <a:rPr lang="de-DE" altLang="de-DE" b="1" dirty="0" err="1"/>
              <a:t>Markets</a:t>
            </a:r>
            <a:r>
              <a:rPr lang="de-DE" altLang="de-DE" b="1" dirty="0"/>
              <a:t> </a:t>
            </a:r>
            <a:r>
              <a:rPr lang="de-DE" altLang="de-DE" b="1" dirty="0" err="1"/>
              <a:t>for</a:t>
            </a:r>
            <a:r>
              <a:rPr lang="de-DE" altLang="de-DE" b="1" dirty="0"/>
              <a:t> CO</a:t>
            </a:r>
            <a:r>
              <a:rPr lang="de-DE" altLang="de-DE" b="1" baseline="-25000" dirty="0"/>
              <a:t>2</a:t>
            </a:r>
            <a:r>
              <a:rPr lang="de-DE" altLang="de-DE" b="1" dirty="0"/>
              <a:t> Emission </a:t>
            </a:r>
            <a:r>
              <a:rPr lang="de-DE" altLang="de-DE" b="1" dirty="0" err="1"/>
              <a:t>Allowances</a:t>
            </a:r>
            <a:endParaRPr lang="de-DE" altLang="de-DE" b="1" dirty="0"/>
          </a:p>
        </p:txBody>
      </p:sp>
      <mc:AlternateContent xmlns:mc="http://schemas.openxmlformats.org/markup-compatibility/2006" xmlns:p14="http://schemas.microsoft.com/office/powerpoint/2010/main">
        <mc:Choice Requires="p14">
          <p:contentPart p14:bwMode="auto" r:id="rId2">
            <p14:nvContentPartPr>
              <p14:cNvPr id="2" name="Freihand 1">
                <a:extLst>
                  <a:ext uri="{FF2B5EF4-FFF2-40B4-BE49-F238E27FC236}">
                    <a16:creationId xmlns:a16="http://schemas.microsoft.com/office/drawing/2014/main" id="{4C0B6B03-73C0-4A75-8B2E-574BB6C7C4BC}"/>
                  </a:ext>
                </a:extLst>
              </p14:cNvPr>
              <p14:cNvContentPartPr/>
              <p14:nvPr/>
            </p14:nvContentPartPr>
            <p14:xfrm>
              <a:off x="1116000" y="4953960"/>
              <a:ext cx="761040" cy="578160"/>
            </p14:xfrm>
          </p:contentPart>
        </mc:Choice>
        <mc:Fallback xmlns="">
          <p:pic>
            <p:nvPicPr>
              <p:cNvPr id="2" name="Freihand 1">
                <a:extLst>
                  <a:ext uri="{FF2B5EF4-FFF2-40B4-BE49-F238E27FC236}">
                    <a16:creationId xmlns:a16="http://schemas.microsoft.com/office/drawing/2014/main" id="{4C0B6B03-73C0-4A75-8B2E-574BB6C7C4BC}"/>
                  </a:ext>
                </a:extLst>
              </p:cNvPr>
              <p:cNvPicPr/>
              <p:nvPr/>
            </p:nvPicPr>
            <p:blipFill>
              <a:blip r:embed="rId3"/>
              <a:stretch>
                <a:fillRect/>
              </a:stretch>
            </p:blipFill>
            <p:spPr>
              <a:xfrm>
                <a:off x="1106640" y="4944600"/>
                <a:ext cx="779760" cy="596880"/>
              </a:xfrm>
              <a:prstGeom prst="rect">
                <a:avLst/>
              </a:prstGeom>
            </p:spPr>
          </p:pic>
        </mc:Fallback>
      </mc:AlternateContent>
    </p:spTree>
    <p:extLst>
      <p:ext uri="{BB962C8B-B14F-4D97-AF65-F5344CB8AC3E}">
        <p14:creationId xmlns:p14="http://schemas.microsoft.com/office/powerpoint/2010/main" val="25872481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04C656-A3A2-425D-AF50-1C8391EE0EBC}"/>
              </a:ext>
            </a:extLst>
          </p:cNvPr>
          <p:cNvSpPr>
            <a:spLocks noGrp="1"/>
          </p:cNvSpPr>
          <p:nvPr>
            <p:ph type="title"/>
          </p:nvPr>
        </p:nvSpPr>
        <p:spPr>
          <a:xfrm>
            <a:off x="539749" y="817206"/>
            <a:ext cx="8061325" cy="1128001"/>
          </a:xfrm>
        </p:spPr>
        <p:txBody>
          <a:bodyPr/>
          <a:lstStyle/>
          <a:p>
            <a:r>
              <a:rPr lang="en-US" dirty="0"/>
              <a:t>Task 1) CO</a:t>
            </a:r>
            <a:r>
              <a:rPr lang="en-US" baseline="-25000" dirty="0"/>
              <a:t>2</a:t>
            </a:r>
            <a:r>
              <a:rPr lang="en-US" dirty="0"/>
              <a:t> Reduction in </a:t>
            </a:r>
            <a:r>
              <a:rPr lang="en-US" dirty="0" err="1"/>
              <a:t>Lummerland</a:t>
            </a:r>
            <a:br>
              <a:rPr lang="en-US" dirty="0"/>
            </a:br>
            <a:br>
              <a:rPr lang="en-US" dirty="0"/>
            </a:br>
            <a:endParaRPr lang="de-DE" dirty="0"/>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37CE7167-00CF-4EC9-98AB-A7EA6EC2FBB7}"/>
                  </a:ext>
                </a:extLst>
              </p:cNvPr>
              <p:cNvSpPr>
                <a:spLocks noGrp="1"/>
              </p:cNvSpPr>
              <p:nvPr>
                <p:ph idx="1"/>
              </p:nvPr>
            </p:nvSpPr>
            <p:spPr>
              <a:xfrm>
                <a:off x="539750" y="1381207"/>
                <a:ext cx="8061325" cy="4866481"/>
              </a:xfrm>
            </p:spPr>
            <p:txBody>
              <a:bodyPr/>
              <a:lstStyle/>
              <a:p>
                <a:pPr marL="0" indent="0"/>
                <a:r>
                  <a:rPr lang="en-US" sz="1600" dirty="0"/>
                  <a:t>The island of </a:t>
                </a:r>
                <a:r>
                  <a:rPr lang="en-US" sz="1600" dirty="0" err="1"/>
                  <a:t>Lummerland</a:t>
                </a:r>
                <a:r>
                  <a:rPr lang="en-US" sz="1600" dirty="0"/>
                  <a:t> wants to reduce its CO</a:t>
                </a:r>
                <a:r>
                  <a:rPr lang="en-US" sz="1600" baseline="-25000" dirty="0"/>
                  <a:t>2</a:t>
                </a:r>
                <a:r>
                  <a:rPr lang="en-US" sz="1600" dirty="0"/>
                  <a:t>-emissions by 100 000 tons per year. The industry on the small island consists basically of two main types: castle construction and production of steam engines. Both industries have different CO</a:t>
                </a:r>
                <a:r>
                  <a:rPr lang="en-US" sz="1600" baseline="-25000" dirty="0"/>
                  <a:t>2</a:t>
                </a:r>
                <a:r>
                  <a:rPr lang="en-US" sz="1600" dirty="0"/>
                  <a:t>-reduction goals with different abatement costs.</a:t>
                </a:r>
              </a:p>
              <a:p>
                <a:r>
                  <a:rPr lang="en-US" sz="1600" b="1" dirty="0"/>
                  <a:t>Industry A:	</a:t>
                </a:r>
                <a:r>
                  <a:rPr lang="en-US" sz="1600" dirty="0"/>
                  <a:t>Castle construction (incl. energy-intensive cement production)</a:t>
                </a:r>
                <a:endParaRPr lang="de-DE" sz="1600" dirty="0"/>
              </a:p>
              <a:p>
                <a:pPr/>
                <a:r>
                  <a:rPr lang="en-US" sz="1600" dirty="0"/>
                  <a:t>			CO</a:t>
                </a:r>
                <a:r>
                  <a:rPr lang="en-US" sz="1600" baseline="-25000" dirty="0"/>
                  <a:t>2</a:t>
                </a:r>
                <a:r>
                  <a:rPr lang="en-US" sz="1600" dirty="0"/>
                  <a:t>-reduction goal: </a:t>
                </a:r>
                <a:r>
                  <a:rPr lang="en-US" sz="1600" b="1" dirty="0"/>
                  <a:t>40 000 tons per year</a:t>
                </a:r>
                <a:br>
                  <a:rPr lang="en-US" sz="1600" dirty="0"/>
                </a:br>
                <a:r>
                  <a:rPr lang="en-US" sz="1600" dirty="0"/>
                  <a:t>		CO</a:t>
                </a:r>
                <a:r>
                  <a:rPr lang="en-US" sz="1600" baseline="-25000" dirty="0"/>
                  <a:t>2</a:t>
                </a:r>
                <a:r>
                  <a:rPr lang="en-US" sz="1600" dirty="0"/>
                  <a:t>-abatement costs per year:</a:t>
                </a:r>
                <a:br>
                  <a:rPr lang="en-US" sz="1600" dirty="0"/>
                </a:br>
                <a14:m>
                  <m:oMathPara xmlns:m="http://schemas.openxmlformats.org/officeDocument/2006/math">
                    <m:oMathParaPr>
                      <m:jc m:val="centerGroup"/>
                    </m:oMathParaPr>
                    <m:oMath xmlns:m="http://schemas.openxmlformats.org/officeDocument/2006/math">
                      <m:sSub>
                        <m:sSubPr>
                          <m:ctrlPr>
                            <a:rPr lang="de-DE" sz="1600" b="1" i="1">
                              <a:latin typeface="Cambria Math" panose="02040503050406030204" pitchFamily="18" charset="0"/>
                            </a:rPr>
                          </m:ctrlPr>
                        </m:sSubPr>
                        <m:e>
                          <m:r>
                            <a:rPr lang="en-US" sz="1600" b="1" i="1">
                              <a:latin typeface="Cambria Math" panose="02040503050406030204" pitchFamily="18" charset="0"/>
                            </a:rPr>
                            <m:t>𝒇</m:t>
                          </m:r>
                        </m:e>
                        <m:sub>
                          <m:r>
                            <a:rPr lang="en-US" sz="1600" b="1" i="1">
                              <a:latin typeface="Cambria Math" panose="02040503050406030204" pitchFamily="18" charset="0"/>
                            </a:rPr>
                            <m:t>𝑨</m:t>
                          </m:r>
                        </m:sub>
                      </m:sSub>
                      <m:d>
                        <m:dPr>
                          <m:ctrlPr>
                            <a:rPr lang="de-DE" sz="1600" b="1" i="1">
                              <a:latin typeface="Cambria Math" panose="02040503050406030204" pitchFamily="18" charset="0"/>
                            </a:rPr>
                          </m:ctrlPr>
                        </m:dPr>
                        <m:e>
                          <m:r>
                            <a:rPr lang="de-DE" sz="1600" b="1" i="1">
                              <a:latin typeface="Cambria Math" panose="02040503050406030204" pitchFamily="18" charset="0"/>
                            </a:rPr>
                            <m:t>𝒙</m:t>
                          </m:r>
                        </m:e>
                      </m:d>
                      <m:r>
                        <a:rPr lang="en-US" sz="1600" b="1" i="1">
                          <a:latin typeface="Cambria Math" panose="02040503050406030204" pitchFamily="18" charset="0"/>
                        </a:rPr>
                        <m:t>=</m:t>
                      </m:r>
                      <m:r>
                        <a:rPr lang="en-US" sz="1600" b="1" i="1">
                          <a:latin typeface="Cambria Math" panose="02040503050406030204" pitchFamily="18" charset="0"/>
                        </a:rPr>
                        <m:t>𝟎</m:t>
                      </m:r>
                      <m:r>
                        <a:rPr lang="en-US" sz="1600" b="1" i="1">
                          <a:latin typeface="Cambria Math" panose="02040503050406030204" pitchFamily="18" charset="0"/>
                        </a:rPr>
                        <m:t>.</m:t>
                      </m:r>
                      <m:r>
                        <a:rPr lang="en-US" sz="1600" b="1" i="1">
                          <a:latin typeface="Cambria Math" panose="02040503050406030204" pitchFamily="18" charset="0"/>
                        </a:rPr>
                        <m:t>𝟎𝟐</m:t>
                      </m:r>
                      <m:sSup>
                        <m:sSupPr>
                          <m:ctrlPr>
                            <a:rPr lang="de-DE" sz="1600" b="1" i="1">
                              <a:latin typeface="Cambria Math" panose="02040503050406030204" pitchFamily="18" charset="0"/>
                            </a:rPr>
                          </m:ctrlPr>
                        </m:sSupPr>
                        <m:e>
                          <m:r>
                            <a:rPr lang="en-US" sz="1600" b="1" i="1">
                              <a:latin typeface="Cambria Math" panose="02040503050406030204" pitchFamily="18" charset="0"/>
                            </a:rPr>
                            <m:t>𝒙</m:t>
                          </m:r>
                        </m:e>
                        <m:sup>
                          <m:r>
                            <a:rPr lang="en-US" sz="1600" b="1" i="1">
                              <a:latin typeface="Cambria Math" panose="02040503050406030204" pitchFamily="18" charset="0"/>
                            </a:rPr>
                            <m:t>𝟐</m:t>
                          </m:r>
                        </m:sup>
                      </m:sSup>
                      <m:r>
                        <a:rPr lang="en-US" sz="1600" b="1" i="1">
                          <a:latin typeface="Cambria Math" panose="02040503050406030204" pitchFamily="18" charset="0"/>
                        </a:rPr>
                        <m:t>+</m:t>
                      </m:r>
                      <m:r>
                        <a:rPr lang="en-US" sz="1600" b="1" i="1">
                          <a:latin typeface="Cambria Math" panose="02040503050406030204" pitchFamily="18" charset="0"/>
                        </a:rPr>
                        <m:t>𝟎</m:t>
                      </m:r>
                      <m:r>
                        <a:rPr lang="en-US" sz="1600" b="1" i="1">
                          <a:latin typeface="Cambria Math" panose="02040503050406030204" pitchFamily="18" charset="0"/>
                        </a:rPr>
                        <m:t>.</m:t>
                      </m:r>
                      <m:r>
                        <a:rPr lang="en-US" sz="1600" b="1" i="1">
                          <a:latin typeface="Cambria Math" panose="02040503050406030204" pitchFamily="18" charset="0"/>
                        </a:rPr>
                        <m:t>𝟎𝟎𝟐</m:t>
                      </m:r>
                      <m:sSup>
                        <m:sSupPr>
                          <m:ctrlPr>
                            <a:rPr lang="de-DE" sz="1600" b="1" i="1">
                              <a:latin typeface="Cambria Math" panose="02040503050406030204" pitchFamily="18" charset="0"/>
                            </a:rPr>
                          </m:ctrlPr>
                        </m:sSupPr>
                        <m:e>
                          <m:r>
                            <a:rPr lang="en-US" sz="1600" b="1" i="1">
                              <a:latin typeface="Cambria Math" panose="02040503050406030204" pitchFamily="18" charset="0"/>
                            </a:rPr>
                            <m:t>𝒙</m:t>
                          </m:r>
                        </m:e>
                        <m:sup>
                          <m:r>
                            <a:rPr lang="en-US" sz="1600" b="1" i="1">
                              <a:latin typeface="Cambria Math" panose="02040503050406030204" pitchFamily="18" charset="0"/>
                            </a:rPr>
                            <m:t>𝟑</m:t>
                          </m:r>
                        </m:sup>
                      </m:sSup>
                    </m:oMath>
                    <m:oMath xmlns:m="http://schemas.openxmlformats.org/officeDocument/2006/math">
                      <m:r>
                        <a:rPr lang="en-US" sz="1600" i="1">
                          <a:latin typeface="Cambria Math" panose="02040503050406030204" pitchFamily="18" charset="0"/>
                        </a:rPr>
                        <m:t>𝑥</m:t>
                      </m:r>
                      <m:r>
                        <a:rPr lang="en-US" sz="1600" i="1">
                          <a:latin typeface="Cambria Math" panose="02040503050406030204" pitchFamily="18" charset="0"/>
                        </a:rPr>
                        <m:t>: </m:t>
                      </m:r>
                      <m:sSub>
                        <m:sSubPr>
                          <m:ctrlPr>
                            <a:rPr lang="de-DE" sz="1600" i="1">
                              <a:latin typeface="Cambria Math" panose="02040503050406030204" pitchFamily="18" charset="0"/>
                            </a:rPr>
                          </m:ctrlPr>
                        </m:sSubPr>
                        <m:e>
                          <m:r>
                            <a:rPr lang="en-US" sz="1600" i="1">
                              <a:latin typeface="Cambria Math" panose="02040503050406030204" pitchFamily="18" charset="0"/>
                            </a:rPr>
                            <m:t>𝐶𝑂</m:t>
                          </m:r>
                        </m:e>
                        <m:sub>
                          <m:r>
                            <a:rPr lang="en-US" sz="1600" i="1">
                              <a:latin typeface="Cambria Math" panose="02040503050406030204" pitchFamily="18" charset="0"/>
                            </a:rPr>
                            <m:t>2</m:t>
                          </m:r>
                        </m:sub>
                      </m:sSub>
                      <m:r>
                        <m:rPr>
                          <m:nor/>
                        </m:rPr>
                        <a:rPr lang="en-US" sz="1600" i="1"/>
                        <m:t>−</m:t>
                      </m:r>
                      <m:r>
                        <m:rPr>
                          <m:nor/>
                        </m:rPr>
                        <a:rPr lang="en-US" sz="1600"/>
                        <m:t>amount</m:t>
                      </m:r>
                      <m:r>
                        <m:rPr>
                          <m:nor/>
                        </m:rPr>
                        <a:rPr lang="en-US" sz="1600"/>
                        <m:t> </m:t>
                      </m:r>
                      <m:r>
                        <m:rPr>
                          <m:nor/>
                        </m:rPr>
                        <a:rPr lang="en-US" sz="1600"/>
                        <m:t>per</m:t>
                      </m:r>
                      <m:r>
                        <m:rPr>
                          <m:nor/>
                        </m:rPr>
                        <a:rPr lang="en-US" sz="1600"/>
                        <m:t> </m:t>
                      </m:r>
                      <m:r>
                        <m:rPr>
                          <m:nor/>
                        </m:rPr>
                        <a:rPr lang="en-US" sz="1600"/>
                        <m:t>year</m:t>
                      </m:r>
                      <m:r>
                        <m:rPr>
                          <m:nor/>
                        </m:rPr>
                        <a:rPr lang="en-US" sz="1600"/>
                        <m:t> [1000 </m:t>
                      </m:r>
                      <m:r>
                        <m:rPr>
                          <m:nor/>
                        </m:rPr>
                        <a:rPr lang="en-US" sz="1600"/>
                        <m:t>t</m:t>
                      </m:r>
                      <m:r>
                        <m:rPr>
                          <m:nor/>
                        </m:rPr>
                        <a:rPr lang="en-US" sz="1600"/>
                        <m:t>/</m:t>
                      </m:r>
                      <m:r>
                        <m:rPr>
                          <m:nor/>
                        </m:rPr>
                        <a:rPr lang="en-US" sz="1600"/>
                        <m:t>a</m:t>
                      </m:r>
                      <m:r>
                        <m:rPr>
                          <m:nor/>
                        </m:rPr>
                        <a:rPr lang="en-US" sz="1600"/>
                        <m:t>] </m:t>
                      </m:r>
                    </m:oMath>
                    <m:oMath xmlns:m="http://schemas.openxmlformats.org/officeDocument/2006/math">
                      <m:sSub>
                        <m:sSubPr>
                          <m:ctrlPr>
                            <a:rPr lang="de-DE" sz="1600" i="1">
                              <a:latin typeface="Cambria Math" panose="02040503050406030204" pitchFamily="18" charset="0"/>
                            </a:rPr>
                          </m:ctrlPr>
                        </m:sSubPr>
                        <m:e>
                          <m:r>
                            <a:rPr lang="en-US" sz="1600" i="1">
                              <a:latin typeface="Cambria Math" panose="02040503050406030204" pitchFamily="18" charset="0"/>
                            </a:rPr>
                            <m:t>𝑓</m:t>
                          </m:r>
                        </m:e>
                        <m:sub>
                          <m:r>
                            <a:rPr lang="en-US" sz="1600" i="1">
                              <a:latin typeface="Cambria Math" panose="02040503050406030204" pitchFamily="18" charset="0"/>
                            </a:rPr>
                            <m:t>𝐴</m:t>
                          </m:r>
                        </m:sub>
                      </m:sSub>
                      <m:d>
                        <m:dPr>
                          <m:ctrlPr>
                            <a:rPr lang="de-DE" sz="1600" i="1">
                              <a:latin typeface="Cambria Math" panose="02040503050406030204" pitchFamily="18" charset="0"/>
                            </a:rPr>
                          </m:ctrlPr>
                        </m:dPr>
                        <m:e>
                          <m:r>
                            <a:rPr lang="de-DE" sz="1600" i="1">
                              <a:latin typeface="Cambria Math" panose="02040503050406030204" pitchFamily="18" charset="0"/>
                            </a:rPr>
                            <m:t>𝑥</m:t>
                          </m:r>
                        </m:e>
                      </m:d>
                      <m:r>
                        <a:rPr lang="en-US" sz="1600" i="1">
                          <a:latin typeface="Cambria Math" panose="02040503050406030204" pitchFamily="18" charset="0"/>
                        </a:rPr>
                        <m:t>: </m:t>
                      </m:r>
                      <m:r>
                        <m:rPr>
                          <m:nor/>
                        </m:rPr>
                        <a:rPr lang="en-US" sz="1600"/>
                        <m:t>abatement</m:t>
                      </m:r>
                      <m:r>
                        <m:rPr>
                          <m:nor/>
                        </m:rPr>
                        <a:rPr lang="en-US" sz="1600"/>
                        <m:t> </m:t>
                      </m:r>
                      <m:r>
                        <m:rPr>
                          <m:nor/>
                        </m:rPr>
                        <a:rPr lang="en-US" sz="1600"/>
                        <m:t>costs</m:t>
                      </m:r>
                      <m:r>
                        <m:rPr>
                          <m:nor/>
                        </m:rPr>
                        <a:rPr lang="en-US" sz="1600"/>
                        <m:t> </m:t>
                      </m:r>
                      <m:r>
                        <m:rPr>
                          <m:nor/>
                        </m:rPr>
                        <a:rPr lang="en-US" sz="1600"/>
                        <m:t>per</m:t>
                      </m:r>
                      <m:r>
                        <m:rPr>
                          <m:nor/>
                        </m:rPr>
                        <a:rPr lang="en-US" sz="1600"/>
                        <m:t> </m:t>
                      </m:r>
                      <m:r>
                        <m:rPr>
                          <m:nor/>
                        </m:rPr>
                        <a:rPr lang="en-US" sz="1600"/>
                        <m:t>year</m:t>
                      </m:r>
                      <m:r>
                        <m:rPr>
                          <m:nor/>
                        </m:rPr>
                        <a:rPr lang="en-US" sz="1600"/>
                        <m:t> [1000 €/</m:t>
                      </m:r>
                      <m:r>
                        <m:rPr>
                          <m:nor/>
                        </m:rPr>
                        <a:rPr lang="en-US" sz="1600"/>
                        <m:t>a</m:t>
                      </m:r>
                      <m:r>
                        <m:rPr>
                          <m:nor/>
                        </m:rPr>
                        <a:rPr lang="en-US" sz="1600"/>
                        <m:t>]</m:t>
                      </m:r>
                    </m:oMath>
                  </m:oMathPara>
                </a14:m>
                <a:endParaRPr lang="de-DE" sz="1600" dirty="0"/>
              </a:p>
              <a:p>
                <a:endParaRPr lang="de-DE" sz="1600" dirty="0"/>
              </a:p>
              <a:p>
                <a:r>
                  <a:rPr lang="en-US" sz="1600" b="1" dirty="0"/>
                  <a:t>Industry B:</a:t>
                </a:r>
                <a:r>
                  <a:rPr lang="en-US" sz="1600" dirty="0"/>
                  <a:t>	Production of steam engines (incl. energy-intensive steel melting)</a:t>
                </a:r>
                <a:endParaRPr lang="de-DE" sz="1600" dirty="0"/>
              </a:p>
              <a:p>
                <a:pPr/>
                <a:r>
                  <a:rPr lang="en-US" sz="1600" dirty="0"/>
                  <a:t>			CO</a:t>
                </a:r>
                <a:r>
                  <a:rPr lang="en-US" sz="1600" baseline="-25000" dirty="0"/>
                  <a:t>2</a:t>
                </a:r>
                <a:r>
                  <a:rPr lang="en-US" sz="1600" dirty="0"/>
                  <a:t>-reduction goal: </a:t>
                </a:r>
                <a:r>
                  <a:rPr lang="en-US" sz="1600" b="1" dirty="0"/>
                  <a:t>60 000 tons per year</a:t>
                </a:r>
                <a:br>
                  <a:rPr lang="en-US" sz="1600" dirty="0"/>
                </a:br>
                <a:r>
                  <a:rPr lang="en-US" sz="1600" dirty="0"/>
                  <a:t>		CO</a:t>
                </a:r>
                <a:r>
                  <a:rPr lang="en-US" sz="1600" baseline="-25000" dirty="0"/>
                  <a:t>2</a:t>
                </a:r>
                <a:r>
                  <a:rPr lang="en-US" sz="1600" dirty="0"/>
                  <a:t>-abatement costs per year:</a:t>
                </a:r>
                <a:br>
                  <a:rPr lang="en-US" sz="1600" dirty="0"/>
                </a:br>
                <a14:m>
                  <m:oMathPara xmlns:m="http://schemas.openxmlformats.org/officeDocument/2006/math">
                    <m:oMathParaPr>
                      <m:jc m:val="centerGroup"/>
                    </m:oMathParaPr>
                    <m:oMath xmlns:m="http://schemas.openxmlformats.org/officeDocument/2006/math">
                      <m:sSub>
                        <m:sSubPr>
                          <m:ctrlPr>
                            <a:rPr lang="de-DE" sz="1600" b="1" i="1">
                              <a:latin typeface="Cambria Math" panose="02040503050406030204" pitchFamily="18" charset="0"/>
                            </a:rPr>
                          </m:ctrlPr>
                        </m:sSubPr>
                        <m:e>
                          <m:r>
                            <a:rPr lang="en-US" sz="1600" b="1" i="1">
                              <a:latin typeface="Cambria Math" panose="02040503050406030204" pitchFamily="18" charset="0"/>
                            </a:rPr>
                            <m:t>𝒇</m:t>
                          </m:r>
                        </m:e>
                        <m:sub>
                          <m:r>
                            <a:rPr lang="en-US" sz="1600" b="1" i="1">
                              <a:latin typeface="Cambria Math" panose="02040503050406030204" pitchFamily="18" charset="0"/>
                            </a:rPr>
                            <m:t>𝑩</m:t>
                          </m:r>
                        </m:sub>
                      </m:sSub>
                      <m:d>
                        <m:dPr>
                          <m:ctrlPr>
                            <a:rPr lang="de-DE" sz="1600" b="1" i="1">
                              <a:latin typeface="Cambria Math" panose="02040503050406030204" pitchFamily="18" charset="0"/>
                            </a:rPr>
                          </m:ctrlPr>
                        </m:dPr>
                        <m:e>
                          <m:r>
                            <a:rPr lang="de-DE" sz="1600" b="1" i="1">
                              <a:latin typeface="Cambria Math" panose="02040503050406030204" pitchFamily="18" charset="0"/>
                            </a:rPr>
                            <m:t>𝒙</m:t>
                          </m:r>
                        </m:e>
                      </m:d>
                      <m:r>
                        <a:rPr lang="en-US" sz="1600" b="1" i="1">
                          <a:latin typeface="Cambria Math" panose="02040503050406030204" pitchFamily="18" charset="0"/>
                        </a:rPr>
                        <m:t>=</m:t>
                      </m:r>
                      <m:r>
                        <a:rPr lang="de-DE" sz="1600" b="1" i="1">
                          <a:latin typeface="Cambria Math" panose="02040503050406030204" pitchFamily="18" charset="0"/>
                        </a:rPr>
                        <m:t>𝟓</m:t>
                      </m:r>
                      <m:r>
                        <a:rPr lang="en-US" sz="1600" b="1" i="1">
                          <a:latin typeface="Cambria Math" panose="02040503050406030204" pitchFamily="18" charset="0"/>
                        </a:rPr>
                        <m:t>𝒙</m:t>
                      </m:r>
                      <m:r>
                        <a:rPr lang="en-US" sz="1600" b="1" i="1">
                          <a:latin typeface="Cambria Math" panose="02040503050406030204" pitchFamily="18" charset="0"/>
                        </a:rPr>
                        <m:t>+</m:t>
                      </m:r>
                      <m:r>
                        <a:rPr lang="de-DE" sz="1600" b="1" i="1">
                          <a:latin typeface="Cambria Math" panose="02040503050406030204" pitchFamily="18" charset="0"/>
                        </a:rPr>
                        <m:t>𝟎</m:t>
                      </m:r>
                      <m:r>
                        <a:rPr lang="en-US" sz="1600" b="1" i="1">
                          <a:latin typeface="Cambria Math" panose="02040503050406030204" pitchFamily="18" charset="0"/>
                        </a:rPr>
                        <m:t>.</m:t>
                      </m:r>
                      <m:r>
                        <a:rPr lang="de-DE" sz="1600" b="1" i="1">
                          <a:latin typeface="Cambria Math" panose="02040503050406030204" pitchFamily="18" charset="0"/>
                        </a:rPr>
                        <m:t>𝟐</m:t>
                      </m:r>
                      <m:sSup>
                        <m:sSupPr>
                          <m:ctrlPr>
                            <a:rPr lang="de-DE" sz="1600" b="1" i="1">
                              <a:latin typeface="Cambria Math" panose="02040503050406030204" pitchFamily="18" charset="0"/>
                            </a:rPr>
                          </m:ctrlPr>
                        </m:sSupPr>
                        <m:e>
                          <m:r>
                            <a:rPr lang="en-US" sz="1600" b="1" i="1">
                              <a:latin typeface="Cambria Math" panose="02040503050406030204" pitchFamily="18" charset="0"/>
                            </a:rPr>
                            <m:t>𝒙</m:t>
                          </m:r>
                        </m:e>
                        <m:sup>
                          <m:r>
                            <a:rPr lang="de-DE" sz="1600" b="1" i="1">
                              <a:latin typeface="Cambria Math" panose="02040503050406030204" pitchFamily="18" charset="0"/>
                            </a:rPr>
                            <m:t>𝟐</m:t>
                          </m:r>
                        </m:sup>
                      </m:sSup>
                      <m:r>
                        <a:rPr lang="en-US" sz="1600" b="1" i="1">
                          <a:latin typeface="Cambria Math" panose="02040503050406030204" pitchFamily="18" charset="0"/>
                        </a:rPr>
                        <m:t>+</m:t>
                      </m:r>
                      <m:r>
                        <a:rPr lang="de-DE" sz="1600" b="1" i="1">
                          <a:latin typeface="Cambria Math" panose="02040503050406030204" pitchFamily="18" charset="0"/>
                        </a:rPr>
                        <m:t>𝟎</m:t>
                      </m:r>
                      <m:r>
                        <a:rPr lang="en-US" sz="1600" b="1" i="1">
                          <a:latin typeface="Cambria Math" panose="02040503050406030204" pitchFamily="18" charset="0"/>
                        </a:rPr>
                        <m:t>.</m:t>
                      </m:r>
                      <m:r>
                        <a:rPr lang="de-DE" sz="1600" b="1" i="1">
                          <a:latin typeface="Cambria Math" panose="02040503050406030204" pitchFamily="18" charset="0"/>
                        </a:rPr>
                        <m:t>𝟎𝟎𝟑</m:t>
                      </m:r>
                      <m:sSup>
                        <m:sSupPr>
                          <m:ctrlPr>
                            <a:rPr lang="de-DE" sz="1600" b="1" i="1">
                              <a:latin typeface="Cambria Math" panose="02040503050406030204" pitchFamily="18" charset="0"/>
                            </a:rPr>
                          </m:ctrlPr>
                        </m:sSupPr>
                        <m:e>
                          <m:r>
                            <a:rPr lang="en-US" sz="1600" b="1" i="1">
                              <a:latin typeface="Cambria Math" panose="02040503050406030204" pitchFamily="18" charset="0"/>
                            </a:rPr>
                            <m:t>𝒙</m:t>
                          </m:r>
                        </m:e>
                        <m:sup>
                          <m:r>
                            <a:rPr lang="de-DE" sz="1600" b="1" i="1">
                              <a:latin typeface="Cambria Math" panose="02040503050406030204" pitchFamily="18" charset="0"/>
                            </a:rPr>
                            <m:t>𝟑</m:t>
                          </m:r>
                        </m:sup>
                      </m:sSup>
                      <m:r>
                        <a:rPr lang="en-US" sz="1600" i="1">
                          <a:latin typeface="Cambria Math" panose="02040503050406030204" pitchFamily="18" charset="0"/>
                        </a:rPr>
                        <m:t> </m:t>
                      </m:r>
                    </m:oMath>
                    <m:oMath xmlns:m="http://schemas.openxmlformats.org/officeDocument/2006/math">
                      <m:r>
                        <a:rPr lang="en-US" sz="1600" i="1">
                          <a:latin typeface="Cambria Math" panose="02040503050406030204" pitchFamily="18" charset="0"/>
                        </a:rPr>
                        <m:t>𝑥</m:t>
                      </m:r>
                      <m:r>
                        <a:rPr lang="en-US" sz="1600" i="1">
                          <a:latin typeface="Cambria Math" panose="02040503050406030204" pitchFamily="18" charset="0"/>
                        </a:rPr>
                        <m:t>: </m:t>
                      </m:r>
                      <m:sSub>
                        <m:sSubPr>
                          <m:ctrlPr>
                            <a:rPr lang="de-DE" sz="1600" i="1">
                              <a:latin typeface="Cambria Math" panose="02040503050406030204" pitchFamily="18" charset="0"/>
                            </a:rPr>
                          </m:ctrlPr>
                        </m:sSubPr>
                        <m:e>
                          <m:r>
                            <a:rPr lang="en-US" sz="1600" i="1">
                              <a:latin typeface="Cambria Math" panose="02040503050406030204" pitchFamily="18" charset="0"/>
                            </a:rPr>
                            <m:t>𝐶𝑂</m:t>
                          </m:r>
                        </m:e>
                        <m:sub>
                          <m:r>
                            <a:rPr lang="en-US" sz="1600" i="1">
                              <a:latin typeface="Cambria Math" panose="02040503050406030204" pitchFamily="18" charset="0"/>
                            </a:rPr>
                            <m:t>2</m:t>
                          </m:r>
                        </m:sub>
                      </m:sSub>
                      <m:r>
                        <m:rPr>
                          <m:nor/>
                        </m:rPr>
                        <a:rPr lang="en-US" sz="1600" i="1"/>
                        <m:t>−</m:t>
                      </m:r>
                      <m:r>
                        <m:rPr>
                          <m:nor/>
                        </m:rPr>
                        <a:rPr lang="en-US" sz="1600"/>
                        <m:t>amount</m:t>
                      </m:r>
                      <m:r>
                        <m:rPr>
                          <m:nor/>
                        </m:rPr>
                        <a:rPr lang="en-US" sz="1600"/>
                        <m:t> </m:t>
                      </m:r>
                      <m:r>
                        <m:rPr>
                          <m:nor/>
                        </m:rPr>
                        <a:rPr lang="en-US" sz="1600"/>
                        <m:t>per</m:t>
                      </m:r>
                      <m:r>
                        <m:rPr>
                          <m:nor/>
                        </m:rPr>
                        <a:rPr lang="en-US" sz="1600"/>
                        <m:t> </m:t>
                      </m:r>
                      <m:r>
                        <m:rPr>
                          <m:nor/>
                        </m:rPr>
                        <a:rPr lang="en-US" sz="1600"/>
                        <m:t>year</m:t>
                      </m:r>
                      <m:r>
                        <m:rPr>
                          <m:nor/>
                        </m:rPr>
                        <a:rPr lang="en-US" sz="1600"/>
                        <m:t> [1000 </m:t>
                      </m:r>
                      <m:r>
                        <m:rPr>
                          <m:nor/>
                        </m:rPr>
                        <a:rPr lang="en-US" sz="1600"/>
                        <m:t>t</m:t>
                      </m:r>
                      <m:r>
                        <m:rPr>
                          <m:nor/>
                        </m:rPr>
                        <a:rPr lang="en-US" sz="1600"/>
                        <m:t>/</m:t>
                      </m:r>
                      <m:r>
                        <m:rPr>
                          <m:nor/>
                        </m:rPr>
                        <a:rPr lang="en-US" sz="1600"/>
                        <m:t>a</m:t>
                      </m:r>
                      <m:r>
                        <m:rPr>
                          <m:nor/>
                        </m:rPr>
                        <a:rPr lang="en-US" sz="1600"/>
                        <m:t>] </m:t>
                      </m:r>
                    </m:oMath>
                    <m:oMath xmlns:m="http://schemas.openxmlformats.org/officeDocument/2006/math">
                      <m:sSub>
                        <m:sSubPr>
                          <m:ctrlPr>
                            <a:rPr lang="de-DE" sz="1600" i="1">
                              <a:latin typeface="Cambria Math" panose="02040503050406030204" pitchFamily="18" charset="0"/>
                            </a:rPr>
                          </m:ctrlPr>
                        </m:sSubPr>
                        <m:e>
                          <m:r>
                            <a:rPr lang="en-US" sz="1600" i="1">
                              <a:latin typeface="Cambria Math" panose="02040503050406030204" pitchFamily="18" charset="0"/>
                            </a:rPr>
                            <m:t>𝑓</m:t>
                          </m:r>
                        </m:e>
                        <m:sub>
                          <m:r>
                            <a:rPr lang="en-US" sz="1600" i="1">
                              <a:latin typeface="Cambria Math" panose="02040503050406030204" pitchFamily="18" charset="0"/>
                            </a:rPr>
                            <m:t>𝐴</m:t>
                          </m:r>
                        </m:sub>
                      </m:sSub>
                      <m:d>
                        <m:dPr>
                          <m:ctrlPr>
                            <a:rPr lang="de-DE" sz="1600" i="1">
                              <a:latin typeface="Cambria Math" panose="02040503050406030204" pitchFamily="18" charset="0"/>
                            </a:rPr>
                          </m:ctrlPr>
                        </m:dPr>
                        <m:e>
                          <m:r>
                            <a:rPr lang="de-DE" sz="1600" i="1">
                              <a:latin typeface="Cambria Math" panose="02040503050406030204" pitchFamily="18" charset="0"/>
                            </a:rPr>
                            <m:t>𝑥</m:t>
                          </m:r>
                        </m:e>
                      </m:d>
                      <m:r>
                        <a:rPr lang="en-US" sz="1600" i="1">
                          <a:latin typeface="Cambria Math" panose="02040503050406030204" pitchFamily="18" charset="0"/>
                        </a:rPr>
                        <m:t>: </m:t>
                      </m:r>
                      <m:r>
                        <m:rPr>
                          <m:nor/>
                        </m:rPr>
                        <a:rPr lang="en-US" sz="1600"/>
                        <m:t>abatement</m:t>
                      </m:r>
                      <m:r>
                        <m:rPr>
                          <m:nor/>
                        </m:rPr>
                        <a:rPr lang="en-US" sz="1600"/>
                        <m:t> </m:t>
                      </m:r>
                      <m:r>
                        <m:rPr>
                          <m:nor/>
                        </m:rPr>
                        <a:rPr lang="en-US" sz="1600"/>
                        <m:t>costs</m:t>
                      </m:r>
                      <m:r>
                        <m:rPr>
                          <m:nor/>
                        </m:rPr>
                        <a:rPr lang="en-US" sz="1600"/>
                        <m:t> </m:t>
                      </m:r>
                      <m:r>
                        <m:rPr>
                          <m:nor/>
                        </m:rPr>
                        <a:rPr lang="en-US" sz="1600"/>
                        <m:t>per</m:t>
                      </m:r>
                      <m:r>
                        <m:rPr>
                          <m:nor/>
                        </m:rPr>
                        <a:rPr lang="en-US" sz="1600"/>
                        <m:t> </m:t>
                      </m:r>
                      <m:r>
                        <m:rPr>
                          <m:nor/>
                        </m:rPr>
                        <a:rPr lang="en-US" sz="1600"/>
                        <m:t>year</m:t>
                      </m:r>
                      <m:r>
                        <m:rPr>
                          <m:nor/>
                        </m:rPr>
                        <a:rPr lang="en-US" sz="1600"/>
                        <m:t> [1000 €/</m:t>
                      </m:r>
                      <m:r>
                        <m:rPr>
                          <m:nor/>
                        </m:rPr>
                        <a:rPr lang="en-US" sz="1600"/>
                        <m:t>a</m:t>
                      </m:r>
                      <m:r>
                        <m:rPr>
                          <m:nor/>
                        </m:rPr>
                        <a:rPr lang="en-US" sz="1600"/>
                        <m:t>]</m:t>
                      </m:r>
                    </m:oMath>
                  </m:oMathPara>
                </a14:m>
                <a:endParaRPr lang="de-DE" sz="1600" dirty="0"/>
              </a:p>
            </p:txBody>
          </p:sp>
        </mc:Choice>
        <mc:Fallback xmlns="">
          <p:sp>
            <p:nvSpPr>
              <p:cNvPr id="3" name="Inhaltsplatzhalter 2">
                <a:extLst>
                  <a:ext uri="{FF2B5EF4-FFF2-40B4-BE49-F238E27FC236}">
                    <a16:creationId xmlns:a16="http://schemas.microsoft.com/office/drawing/2014/main" id="{37CE7167-00CF-4EC9-98AB-A7EA6EC2FBB7}"/>
                  </a:ext>
                </a:extLst>
              </p:cNvPr>
              <p:cNvSpPr>
                <a:spLocks noGrp="1" noRot="1" noChangeAspect="1" noMove="1" noResize="1" noEditPoints="1" noAdjustHandles="1" noChangeArrowheads="1" noChangeShapeType="1" noTextEdit="1"/>
              </p:cNvSpPr>
              <p:nvPr>
                <p:ph idx="1"/>
              </p:nvPr>
            </p:nvSpPr>
            <p:spPr>
              <a:xfrm>
                <a:off x="539750" y="1381207"/>
                <a:ext cx="8061325" cy="4866481"/>
              </a:xfrm>
              <a:blipFill>
                <a:blip r:embed="rId3"/>
                <a:stretch>
                  <a:fillRect l="-1589" t="-1128" r="-1362" b="-5639"/>
                </a:stretch>
              </a:blipFill>
            </p:spPr>
            <p:txBody>
              <a:bodyPr/>
              <a:lstStyle/>
              <a:p>
                <a:r>
                  <a:rPr lang="de-DE">
                    <a:noFill/>
                  </a:rPr>
                  <a:t> </a:t>
                </a:r>
              </a:p>
            </p:txBody>
          </p:sp>
        </mc:Fallback>
      </mc:AlternateContent>
      <p:sp>
        <p:nvSpPr>
          <p:cNvPr id="5" name="Foliennummernplatzhalter 4">
            <a:extLst>
              <a:ext uri="{FF2B5EF4-FFF2-40B4-BE49-F238E27FC236}">
                <a16:creationId xmlns:a16="http://schemas.microsoft.com/office/drawing/2014/main" id="{454B6204-345F-423A-A6E3-5E34251B74C0}"/>
              </a:ext>
            </a:extLst>
          </p:cNvPr>
          <p:cNvSpPr>
            <a:spLocks noGrp="1"/>
          </p:cNvSpPr>
          <p:nvPr>
            <p:ph type="sldNum" sz="quarter" idx="11"/>
          </p:nvPr>
        </p:nvSpPr>
        <p:spPr bwMode="auto">
          <a:xfrm>
            <a:off x="539750" y="6557963"/>
            <a:ext cx="8061324"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de-DE"/>
            </a:defPPr>
            <a:lvl1pPr algn="l" rtl="0" fontAlgn="base">
              <a:spcBef>
                <a:spcPct val="0"/>
              </a:spcBef>
              <a:spcAft>
                <a:spcPct val="0"/>
              </a:spcAft>
              <a:defRPr sz="1000" kern="1200">
                <a:solidFill>
                  <a:schemeClr val="accent1"/>
                </a:solidFill>
                <a:latin typeface="Arial" panose="020B0604020202020204" pitchFamily="34" charset="0"/>
                <a:ea typeface="+mn-ea"/>
                <a:cs typeface="+mn-cs"/>
              </a:defRPr>
            </a:lvl1pPr>
            <a:lvl2pPr marL="457200" algn="ctr" rtl="0" fontAlgn="base">
              <a:spcBef>
                <a:spcPct val="0"/>
              </a:spcBef>
              <a:spcAft>
                <a:spcPct val="0"/>
              </a:spcAft>
              <a:defRPr sz="1200"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sz="1200"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sz="1200"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de-DE" altLang="de-DE"/>
              <a:t>Slide </a:t>
            </a:r>
            <a:fld id="{5EAACD38-76DA-45AF-B952-DE84E0A62E99}" type="slidenum">
              <a:rPr lang="de-DE" altLang="de-DE" smtClean="0"/>
              <a:pPr/>
              <a:t>54</a:t>
            </a:fld>
            <a:endParaRPr lang="de-DE" altLang="de-DE" dirty="0"/>
          </a:p>
        </p:txBody>
      </p:sp>
    </p:spTree>
    <p:extLst>
      <p:ext uri="{BB962C8B-B14F-4D97-AF65-F5344CB8AC3E}">
        <p14:creationId xmlns:p14="http://schemas.microsoft.com/office/powerpoint/2010/main" val="2560214472"/>
      </p:ext>
    </p:extLst>
  </p:cSld>
  <p:clrMapOvr>
    <a:masterClrMapping/>
  </p:clrMapOvr>
  <p:transition>
    <p:random/>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F48B89-A50C-4D93-A87F-685CFC3EB92A}"/>
              </a:ext>
            </a:extLst>
          </p:cNvPr>
          <p:cNvSpPr>
            <a:spLocks noGrp="1"/>
          </p:cNvSpPr>
          <p:nvPr>
            <p:ph type="title"/>
          </p:nvPr>
        </p:nvSpPr>
        <p:spPr>
          <a:xfrm>
            <a:off x="539750" y="1379753"/>
            <a:ext cx="8061325" cy="358560"/>
          </a:xfrm>
        </p:spPr>
        <p:txBody>
          <a:bodyPr/>
          <a:lstStyle/>
          <a:p>
            <a:r>
              <a:rPr lang="en-US" dirty="0"/>
              <a:t>CO</a:t>
            </a:r>
            <a:r>
              <a:rPr lang="en-US" baseline="-25000" dirty="0"/>
              <a:t>2</a:t>
            </a:r>
            <a:r>
              <a:rPr lang="en-US" dirty="0"/>
              <a:t> Reduction in </a:t>
            </a:r>
            <a:r>
              <a:rPr lang="en-US" dirty="0" err="1"/>
              <a:t>Lummerland</a:t>
            </a:r>
            <a:endParaRPr lang="de-DE" dirty="0"/>
          </a:p>
        </p:txBody>
      </p:sp>
      <p:sp>
        <p:nvSpPr>
          <p:cNvPr id="5" name="Foliennummernplatzhalter 4">
            <a:extLst>
              <a:ext uri="{FF2B5EF4-FFF2-40B4-BE49-F238E27FC236}">
                <a16:creationId xmlns:a16="http://schemas.microsoft.com/office/drawing/2014/main" id="{398D1BC0-3D79-46AC-B919-ABCF44F43A6D}"/>
              </a:ext>
            </a:extLst>
          </p:cNvPr>
          <p:cNvSpPr>
            <a:spLocks noGrp="1"/>
          </p:cNvSpPr>
          <p:nvPr>
            <p:ph type="sldNum" sz="quarter" idx="11"/>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de-DE"/>
            </a:defPPr>
            <a:lvl1pPr algn="l" rtl="0" fontAlgn="base">
              <a:spcBef>
                <a:spcPct val="0"/>
              </a:spcBef>
              <a:spcAft>
                <a:spcPct val="0"/>
              </a:spcAft>
              <a:defRPr sz="1000" kern="1200">
                <a:solidFill>
                  <a:schemeClr val="accent1"/>
                </a:solidFill>
                <a:latin typeface="Arial" panose="020B0604020202020204" pitchFamily="34" charset="0"/>
                <a:ea typeface="+mn-ea"/>
                <a:cs typeface="+mn-cs"/>
              </a:defRPr>
            </a:lvl1pPr>
            <a:lvl2pPr marL="457200" algn="ctr" rtl="0" fontAlgn="base">
              <a:spcBef>
                <a:spcPct val="0"/>
              </a:spcBef>
              <a:spcAft>
                <a:spcPct val="0"/>
              </a:spcAft>
              <a:defRPr sz="1200"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sz="1200"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sz="1200"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de-DE" altLang="de-DE"/>
              <a:t>Slide </a:t>
            </a:r>
            <a:fld id="{5EAACD38-76DA-45AF-B952-DE84E0A62E99}" type="slidenum">
              <a:rPr lang="de-DE" altLang="de-DE" smtClean="0"/>
              <a:pPr/>
              <a:t>55</a:t>
            </a:fld>
            <a:endParaRPr lang="de-DE" altLang="de-DE" dirty="0"/>
          </a:p>
        </p:txBody>
      </p:sp>
      <p:sp>
        <p:nvSpPr>
          <p:cNvPr id="15" name="Textfeld 14">
            <a:extLst>
              <a:ext uri="{FF2B5EF4-FFF2-40B4-BE49-F238E27FC236}">
                <a16:creationId xmlns:a16="http://schemas.microsoft.com/office/drawing/2014/main" id="{C5DEDAAF-12B9-41C6-AD79-22B4F70F20F2}"/>
              </a:ext>
            </a:extLst>
          </p:cNvPr>
          <p:cNvSpPr txBox="1"/>
          <p:nvPr/>
        </p:nvSpPr>
        <p:spPr>
          <a:xfrm>
            <a:off x="539750" y="2060848"/>
            <a:ext cx="3921051" cy="307777"/>
          </a:xfrm>
          <a:prstGeom prst="rect">
            <a:avLst/>
          </a:prstGeom>
          <a:noFill/>
        </p:spPr>
        <p:txBody>
          <a:bodyPr wrap="square" rtlCol="0">
            <a:spAutoFit/>
          </a:bodyPr>
          <a:lstStyle/>
          <a:p>
            <a:pPr algn="l"/>
            <a:r>
              <a:rPr lang="de-DE" sz="1400" dirty="0"/>
              <a:t>Industry A</a:t>
            </a:r>
            <a:r>
              <a:rPr lang="en-GB" sz="1400" dirty="0"/>
              <a:t>’s </a:t>
            </a:r>
            <a:r>
              <a:rPr lang="de-DE" sz="1400" dirty="0"/>
              <a:t>annual CO</a:t>
            </a:r>
            <a:r>
              <a:rPr lang="de-DE" sz="1400" baseline="-25000" dirty="0"/>
              <a:t>2</a:t>
            </a:r>
            <a:r>
              <a:rPr lang="de-DE" sz="1400" dirty="0"/>
              <a:t> </a:t>
            </a:r>
            <a:r>
              <a:rPr lang="de-DE" sz="1400" dirty="0" err="1"/>
              <a:t>abatement</a:t>
            </a:r>
            <a:r>
              <a:rPr lang="de-DE" sz="1400" dirty="0"/>
              <a:t> </a:t>
            </a:r>
            <a:r>
              <a:rPr lang="de-DE" sz="1400" dirty="0" err="1"/>
              <a:t>costs</a:t>
            </a:r>
            <a:endParaRPr lang="de-DE" sz="1400" dirty="0"/>
          </a:p>
        </p:txBody>
      </p:sp>
      <p:sp>
        <p:nvSpPr>
          <p:cNvPr id="17" name="Textfeld 16">
            <a:extLst>
              <a:ext uri="{FF2B5EF4-FFF2-40B4-BE49-F238E27FC236}">
                <a16:creationId xmlns:a16="http://schemas.microsoft.com/office/drawing/2014/main" id="{CF67CC8B-BD7B-4E6D-AD4B-DBC1319D6CBE}"/>
              </a:ext>
            </a:extLst>
          </p:cNvPr>
          <p:cNvSpPr txBox="1"/>
          <p:nvPr/>
        </p:nvSpPr>
        <p:spPr>
          <a:xfrm>
            <a:off x="4801243" y="2066595"/>
            <a:ext cx="3921051" cy="307777"/>
          </a:xfrm>
          <a:prstGeom prst="rect">
            <a:avLst/>
          </a:prstGeom>
          <a:noFill/>
        </p:spPr>
        <p:txBody>
          <a:bodyPr wrap="square" rtlCol="0">
            <a:spAutoFit/>
          </a:bodyPr>
          <a:lstStyle/>
          <a:p>
            <a:pPr algn="l"/>
            <a:r>
              <a:rPr lang="de-DE" sz="1400" dirty="0"/>
              <a:t>Industry B</a:t>
            </a:r>
            <a:r>
              <a:rPr lang="en-GB" sz="1400" dirty="0"/>
              <a:t>’s </a:t>
            </a:r>
            <a:r>
              <a:rPr lang="de-DE" sz="1400" dirty="0"/>
              <a:t>annual CO</a:t>
            </a:r>
            <a:r>
              <a:rPr lang="de-DE" sz="1400" baseline="-25000" dirty="0"/>
              <a:t>2</a:t>
            </a:r>
            <a:r>
              <a:rPr lang="de-DE" sz="1400" dirty="0"/>
              <a:t> </a:t>
            </a:r>
            <a:r>
              <a:rPr lang="de-DE" sz="1400" dirty="0" err="1"/>
              <a:t>abatement</a:t>
            </a:r>
            <a:r>
              <a:rPr lang="de-DE" sz="1400" dirty="0"/>
              <a:t> </a:t>
            </a:r>
            <a:r>
              <a:rPr lang="de-DE" sz="1400" dirty="0" err="1"/>
              <a:t>costs</a:t>
            </a:r>
            <a:endParaRPr lang="de-DE" sz="1400" dirty="0"/>
          </a:p>
        </p:txBody>
      </p:sp>
      <p:sp>
        <p:nvSpPr>
          <p:cNvPr id="18" name="Textfeld 17">
            <a:extLst>
              <a:ext uri="{FF2B5EF4-FFF2-40B4-BE49-F238E27FC236}">
                <a16:creationId xmlns:a16="http://schemas.microsoft.com/office/drawing/2014/main" id="{12539132-C145-4513-958D-60780C9A10B4}"/>
              </a:ext>
            </a:extLst>
          </p:cNvPr>
          <p:cNvSpPr txBox="1"/>
          <p:nvPr/>
        </p:nvSpPr>
        <p:spPr>
          <a:xfrm>
            <a:off x="159819" y="2443547"/>
            <a:ext cx="421483" cy="276999"/>
          </a:xfrm>
          <a:prstGeom prst="rect">
            <a:avLst/>
          </a:prstGeom>
          <a:noFill/>
        </p:spPr>
        <p:txBody>
          <a:bodyPr wrap="square" rtlCol="0">
            <a:spAutoFit/>
          </a:bodyPr>
          <a:lstStyle/>
          <a:p>
            <a:r>
              <a:rPr lang="de-DE" dirty="0"/>
              <a:t>T €</a:t>
            </a:r>
          </a:p>
        </p:txBody>
      </p:sp>
      <p:sp>
        <p:nvSpPr>
          <p:cNvPr id="20" name="Textfeld 19">
            <a:extLst>
              <a:ext uri="{FF2B5EF4-FFF2-40B4-BE49-F238E27FC236}">
                <a16:creationId xmlns:a16="http://schemas.microsoft.com/office/drawing/2014/main" id="{95E489BA-5388-408A-9F29-78FEB5C9B11C}"/>
              </a:ext>
            </a:extLst>
          </p:cNvPr>
          <p:cNvSpPr txBox="1"/>
          <p:nvPr/>
        </p:nvSpPr>
        <p:spPr>
          <a:xfrm>
            <a:off x="1691680" y="6424365"/>
            <a:ext cx="2876213" cy="276999"/>
          </a:xfrm>
          <a:prstGeom prst="rect">
            <a:avLst/>
          </a:prstGeom>
          <a:noFill/>
        </p:spPr>
        <p:txBody>
          <a:bodyPr wrap="square" rtlCol="0">
            <a:spAutoFit/>
          </a:bodyPr>
          <a:lstStyle/>
          <a:p>
            <a:pPr algn="l"/>
            <a:r>
              <a:rPr lang="en-GB" dirty="0"/>
              <a:t>CO</a:t>
            </a:r>
            <a:r>
              <a:rPr lang="en-GB" baseline="-25000" dirty="0"/>
              <a:t>2</a:t>
            </a:r>
            <a:r>
              <a:rPr lang="en-GB" dirty="0"/>
              <a:t> reduction amount p.a. [1000 t CO</a:t>
            </a:r>
            <a:r>
              <a:rPr lang="en-GB" baseline="-25000" dirty="0"/>
              <a:t>2</a:t>
            </a:r>
            <a:r>
              <a:rPr lang="en-GB" dirty="0"/>
              <a:t>]</a:t>
            </a:r>
            <a:endParaRPr lang="de-DE" dirty="0"/>
          </a:p>
        </p:txBody>
      </p:sp>
      <p:sp>
        <p:nvSpPr>
          <p:cNvPr id="21" name="Textfeld 20">
            <a:extLst>
              <a:ext uri="{FF2B5EF4-FFF2-40B4-BE49-F238E27FC236}">
                <a16:creationId xmlns:a16="http://schemas.microsoft.com/office/drawing/2014/main" id="{DDDEFCBC-5DFA-4EFA-965D-10C6D733CC3C}"/>
              </a:ext>
            </a:extLst>
          </p:cNvPr>
          <p:cNvSpPr txBox="1"/>
          <p:nvPr/>
        </p:nvSpPr>
        <p:spPr>
          <a:xfrm>
            <a:off x="5940152" y="6433364"/>
            <a:ext cx="2876213" cy="276999"/>
          </a:xfrm>
          <a:prstGeom prst="rect">
            <a:avLst/>
          </a:prstGeom>
          <a:noFill/>
        </p:spPr>
        <p:txBody>
          <a:bodyPr wrap="square" rtlCol="0">
            <a:spAutoFit/>
          </a:bodyPr>
          <a:lstStyle/>
          <a:p>
            <a:pPr algn="l"/>
            <a:r>
              <a:rPr lang="en-GB" dirty="0"/>
              <a:t>CO</a:t>
            </a:r>
            <a:r>
              <a:rPr lang="en-GB" baseline="-25000" dirty="0"/>
              <a:t>2</a:t>
            </a:r>
            <a:r>
              <a:rPr lang="en-GB" dirty="0"/>
              <a:t> reduction amount p.a. [1000 t CO</a:t>
            </a:r>
            <a:r>
              <a:rPr lang="en-GB" baseline="-25000" dirty="0"/>
              <a:t>2</a:t>
            </a:r>
            <a:r>
              <a:rPr lang="en-GB" dirty="0"/>
              <a:t>]</a:t>
            </a:r>
            <a:endParaRPr lang="de-DE" dirty="0"/>
          </a:p>
        </p:txBody>
      </p:sp>
      <p:pic>
        <p:nvPicPr>
          <p:cNvPr id="23" name="Grafik 22" descr="Ein Bild, das Spiel enthält.&#10;&#10;Automatisch generierte Beschreibung">
            <a:extLst>
              <a:ext uri="{FF2B5EF4-FFF2-40B4-BE49-F238E27FC236}">
                <a16:creationId xmlns:a16="http://schemas.microsoft.com/office/drawing/2014/main" id="{0A3A5A8C-04BD-4961-8E73-EF404CFD84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987" y="2461251"/>
            <a:ext cx="3921051" cy="3921051"/>
          </a:xfrm>
          <a:prstGeom prst="rect">
            <a:avLst/>
          </a:prstGeom>
        </p:spPr>
      </p:pic>
      <p:pic>
        <p:nvPicPr>
          <p:cNvPr id="25" name="Grafik 24" descr="Ein Bild, das Spiel enthält.&#10;&#10;Automatisch generierte Beschreibung">
            <a:extLst>
              <a:ext uri="{FF2B5EF4-FFF2-40B4-BE49-F238E27FC236}">
                <a16:creationId xmlns:a16="http://schemas.microsoft.com/office/drawing/2014/main" id="{A145E412-C55B-4CAA-A663-06864F5F56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1244" y="2472370"/>
            <a:ext cx="3921051" cy="3921051"/>
          </a:xfrm>
          <a:prstGeom prst="rect">
            <a:avLst/>
          </a:prstGeom>
        </p:spPr>
      </p:pic>
      <p:sp>
        <p:nvSpPr>
          <p:cNvPr id="26" name="Textfeld 25">
            <a:extLst>
              <a:ext uri="{FF2B5EF4-FFF2-40B4-BE49-F238E27FC236}">
                <a16:creationId xmlns:a16="http://schemas.microsoft.com/office/drawing/2014/main" id="{6BEDE0E0-8A4F-42D4-A5C4-4FD85F17FA6E}"/>
              </a:ext>
            </a:extLst>
          </p:cNvPr>
          <p:cNvSpPr txBox="1"/>
          <p:nvPr/>
        </p:nvSpPr>
        <p:spPr>
          <a:xfrm>
            <a:off x="4441057" y="2443548"/>
            <a:ext cx="421483" cy="276999"/>
          </a:xfrm>
          <a:prstGeom prst="rect">
            <a:avLst/>
          </a:prstGeom>
          <a:noFill/>
        </p:spPr>
        <p:txBody>
          <a:bodyPr wrap="square" rtlCol="0">
            <a:spAutoFit/>
          </a:bodyPr>
          <a:lstStyle/>
          <a:p>
            <a:r>
              <a:rPr lang="de-DE" dirty="0"/>
              <a:t>T €</a:t>
            </a:r>
          </a:p>
        </p:txBody>
      </p:sp>
    </p:spTree>
    <p:extLst>
      <p:ext uri="{BB962C8B-B14F-4D97-AF65-F5344CB8AC3E}">
        <p14:creationId xmlns:p14="http://schemas.microsoft.com/office/powerpoint/2010/main" val="41658880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F48B89-A50C-4D93-A87F-685CFC3EB92A}"/>
              </a:ext>
            </a:extLst>
          </p:cNvPr>
          <p:cNvSpPr>
            <a:spLocks noGrp="1"/>
          </p:cNvSpPr>
          <p:nvPr>
            <p:ph type="title"/>
          </p:nvPr>
        </p:nvSpPr>
        <p:spPr>
          <a:xfrm>
            <a:off x="539750" y="1379753"/>
            <a:ext cx="8061325" cy="358560"/>
          </a:xfrm>
        </p:spPr>
        <p:txBody>
          <a:bodyPr/>
          <a:lstStyle/>
          <a:p>
            <a:r>
              <a:rPr lang="en-US" dirty="0"/>
              <a:t>CO</a:t>
            </a:r>
            <a:r>
              <a:rPr lang="en-US" baseline="-25000" dirty="0"/>
              <a:t>2</a:t>
            </a:r>
            <a:r>
              <a:rPr lang="en-US" dirty="0"/>
              <a:t> Reduction in </a:t>
            </a:r>
            <a:r>
              <a:rPr lang="en-US" dirty="0" err="1"/>
              <a:t>Lummerland</a:t>
            </a:r>
            <a:endParaRPr lang="de-DE" dirty="0"/>
          </a:p>
        </p:txBody>
      </p:sp>
      <p:sp>
        <p:nvSpPr>
          <p:cNvPr id="3" name="Inhaltsplatzhalter 2">
            <a:extLst>
              <a:ext uri="{FF2B5EF4-FFF2-40B4-BE49-F238E27FC236}">
                <a16:creationId xmlns:a16="http://schemas.microsoft.com/office/drawing/2014/main" id="{2453484A-3D18-42DB-96F2-4CAD4B1A48E8}"/>
              </a:ext>
            </a:extLst>
          </p:cNvPr>
          <p:cNvSpPr>
            <a:spLocks noGrp="1"/>
          </p:cNvSpPr>
          <p:nvPr>
            <p:ph idx="1"/>
          </p:nvPr>
        </p:nvSpPr>
        <p:spPr/>
        <p:txBody>
          <a:bodyPr/>
          <a:lstStyle/>
          <a:p>
            <a:pPr>
              <a:buFont typeface="+mj-lt"/>
              <a:buAutoNum type="alphaLcParenR"/>
            </a:pPr>
            <a:r>
              <a:rPr lang="en-US" dirty="0"/>
              <a:t>What are the abatement costs per ton CO</a:t>
            </a:r>
            <a:r>
              <a:rPr lang="en-US" baseline="-25000" dirty="0"/>
              <a:t>2</a:t>
            </a:r>
            <a:r>
              <a:rPr lang="en-US" dirty="0"/>
              <a:t> for Industry A?</a:t>
            </a:r>
            <a:endParaRPr lang="de-DE" b="1" dirty="0"/>
          </a:p>
          <a:p>
            <a:endParaRPr lang="de-DE" dirty="0"/>
          </a:p>
        </p:txBody>
      </p:sp>
      <p:sp>
        <p:nvSpPr>
          <p:cNvPr id="5" name="Foliennummernplatzhalter 4">
            <a:extLst>
              <a:ext uri="{FF2B5EF4-FFF2-40B4-BE49-F238E27FC236}">
                <a16:creationId xmlns:a16="http://schemas.microsoft.com/office/drawing/2014/main" id="{398D1BC0-3D79-46AC-B919-ABCF44F43A6D}"/>
              </a:ext>
            </a:extLst>
          </p:cNvPr>
          <p:cNvSpPr>
            <a:spLocks noGrp="1"/>
          </p:cNvSpPr>
          <p:nvPr>
            <p:ph type="sldNum" sz="quarter" idx="11"/>
          </p:nvPr>
        </p:nvSpPr>
        <p:spPr bwMode="auto">
          <a:xfrm>
            <a:off x="539750" y="6557963"/>
            <a:ext cx="8061324"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de-DE"/>
            </a:defPPr>
            <a:lvl1pPr algn="l" rtl="0" fontAlgn="base">
              <a:spcBef>
                <a:spcPct val="0"/>
              </a:spcBef>
              <a:spcAft>
                <a:spcPct val="0"/>
              </a:spcAft>
              <a:defRPr sz="1000" kern="1200">
                <a:solidFill>
                  <a:schemeClr val="accent1"/>
                </a:solidFill>
                <a:latin typeface="Arial" panose="020B0604020202020204" pitchFamily="34" charset="0"/>
                <a:ea typeface="+mn-ea"/>
                <a:cs typeface="+mn-cs"/>
              </a:defRPr>
            </a:lvl1pPr>
            <a:lvl2pPr marL="457200" algn="ctr" rtl="0" fontAlgn="base">
              <a:spcBef>
                <a:spcPct val="0"/>
              </a:spcBef>
              <a:spcAft>
                <a:spcPct val="0"/>
              </a:spcAft>
              <a:defRPr sz="1200"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sz="1200"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sz="1200"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de-DE" altLang="de-DE"/>
              <a:t>Slide </a:t>
            </a:r>
            <a:fld id="{5EAACD38-76DA-45AF-B952-DE84E0A62E99}" type="slidenum">
              <a:rPr lang="de-DE" altLang="de-DE" smtClean="0"/>
              <a:pPr/>
              <a:t>56</a:t>
            </a:fld>
            <a:endParaRPr lang="de-DE" altLang="de-DE" dirty="0"/>
          </a:p>
        </p:txBody>
      </p:sp>
      <p:pic>
        <p:nvPicPr>
          <p:cNvPr id="7" name="Grafik 6">
            <a:extLst>
              <a:ext uri="{FF2B5EF4-FFF2-40B4-BE49-F238E27FC236}">
                <a16:creationId xmlns:a16="http://schemas.microsoft.com/office/drawing/2014/main" id="{F747E2D8-74F5-4BDA-8F6A-5A92165E64AB}"/>
              </a:ext>
            </a:extLst>
          </p:cNvPr>
          <p:cNvPicPr>
            <a:picLocks noChangeAspect="1"/>
          </p:cNvPicPr>
          <p:nvPr/>
        </p:nvPicPr>
        <p:blipFill>
          <a:blip r:embed="rId3"/>
          <a:stretch>
            <a:fillRect/>
          </a:stretch>
        </p:blipFill>
        <p:spPr>
          <a:xfrm>
            <a:off x="2843808" y="0"/>
            <a:ext cx="6087325" cy="1400370"/>
          </a:xfrm>
          <a:prstGeom prst="rect">
            <a:avLst/>
          </a:prstGeom>
        </p:spPr>
      </p:pic>
      <mc:AlternateContent xmlns:mc="http://schemas.openxmlformats.org/markup-compatibility/2006" xmlns:p14="http://schemas.microsoft.com/office/powerpoint/2010/main">
        <mc:Choice Requires="p14">
          <p:contentPart p14:bwMode="auto" r:id="rId4">
            <p14:nvContentPartPr>
              <p14:cNvPr id="4" name="Freihand 3">
                <a:extLst>
                  <a:ext uri="{FF2B5EF4-FFF2-40B4-BE49-F238E27FC236}">
                    <a16:creationId xmlns:a16="http://schemas.microsoft.com/office/drawing/2014/main" id="{78011189-48BD-4866-970B-4B76488DEFC5}"/>
                  </a:ext>
                </a:extLst>
              </p14:cNvPr>
              <p14:cNvContentPartPr/>
              <p14:nvPr/>
            </p14:nvContentPartPr>
            <p14:xfrm>
              <a:off x="426960" y="2217240"/>
              <a:ext cx="8145360" cy="3219120"/>
            </p14:xfrm>
          </p:contentPart>
        </mc:Choice>
        <mc:Fallback xmlns="">
          <p:pic>
            <p:nvPicPr>
              <p:cNvPr id="4" name="Freihand 3">
                <a:extLst>
                  <a:ext uri="{FF2B5EF4-FFF2-40B4-BE49-F238E27FC236}">
                    <a16:creationId xmlns:a16="http://schemas.microsoft.com/office/drawing/2014/main" id="{78011189-48BD-4866-970B-4B76488DEFC5}"/>
                  </a:ext>
                </a:extLst>
              </p:cNvPr>
              <p:cNvPicPr/>
              <p:nvPr/>
            </p:nvPicPr>
            <p:blipFill>
              <a:blip r:embed="rId5"/>
              <a:stretch>
                <a:fillRect/>
              </a:stretch>
            </p:blipFill>
            <p:spPr>
              <a:xfrm>
                <a:off x="417600" y="2207880"/>
                <a:ext cx="8164080" cy="3237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Freihand 5">
                <a:extLst>
                  <a:ext uri="{FF2B5EF4-FFF2-40B4-BE49-F238E27FC236}">
                    <a16:creationId xmlns:a16="http://schemas.microsoft.com/office/drawing/2014/main" id="{8283EBD9-825C-496B-98EF-1B06B39AF469}"/>
                  </a:ext>
                </a:extLst>
              </p14:cNvPr>
              <p14:cNvContentPartPr/>
              <p14:nvPr/>
            </p14:nvContentPartPr>
            <p14:xfrm>
              <a:off x="3513960" y="4410720"/>
              <a:ext cx="1555200" cy="1017360"/>
            </p14:xfrm>
          </p:contentPart>
        </mc:Choice>
        <mc:Fallback xmlns="">
          <p:pic>
            <p:nvPicPr>
              <p:cNvPr id="6" name="Freihand 5">
                <a:extLst>
                  <a:ext uri="{FF2B5EF4-FFF2-40B4-BE49-F238E27FC236}">
                    <a16:creationId xmlns:a16="http://schemas.microsoft.com/office/drawing/2014/main" id="{8283EBD9-825C-496B-98EF-1B06B39AF469}"/>
                  </a:ext>
                </a:extLst>
              </p:cNvPr>
              <p:cNvPicPr/>
              <p:nvPr/>
            </p:nvPicPr>
            <p:blipFill>
              <a:blip r:embed="rId7"/>
              <a:stretch>
                <a:fillRect/>
              </a:stretch>
            </p:blipFill>
            <p:spPr>
              <a:xfrm>
                <a:off x="3504600" y="4401360"/>
                <a:ext cx="1573920" cy="1036080"/>
              </a:xfrm>
              <a:prstGeom prst="rect">
                <a:avLst/>
              </a:prstGeom>
            </p:spPr>
          </p:pic>
        </mc:Fallback>
      </mc:AlternateContent>
    </p:spTree>
    <p:extLst>
      <p:ext uri="{BB962C8B-B14F-4D97-AF65-F5344CB8AC3E}">
        <p14:creationId xmlns:p14="http://schemas.microsoft.com/office/powerpoint/2010/main" val="304699382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F48B89-A50C-4D93-A87F-685CFC3EB92A}"/>
              </a:ext>
            </a:extLst>
          </p:cNvPr>
          <p:cNvSpPr>
            <a:spLocks noGrp="1"/>
          </p:cNvSpPr>
          <p:nvPr>
            <p:ph type="title"/>
          </p:nvPr>
        </p:nvSpPr>
        <p:spPr>
          <a:xfrm>
            <a:off x="539750" y="1379753"/>
            <a:ext cx="8061325" cy="358560"/>
          </a:xfrm>
        </p:spPr>
        <p:txBody>
          <a:bodyPr/>
          <a:lstStyle/>
          <a:p>
            <a:r>
              <a:rPr lang="en-US" dirty="0"/>
              <a:t>CO</a:t>
            </a:r>
            <a:r>
              <a:rPr lang="en-US" baseline="-25000" dirty="0"/>
              <a:t>2</a:t>
            </a:r>
            <a:r>
              <a:rPr lang="en-US" dirty="0"/>
              <a:t> Reduction in </a:t>
            </a:r>
            <a:r>
              <a:rPr lang="en-US" dirty="0" err="1"/>
              <a:t>Lummerland</a:t>
            </a:r>
            <a:endParaRPr lang="de-DE" dirty="0"/>
          </a:p>
        </p:txBody>
      </p:sp>
      <p:sp>
        <p:nvSpPr>
          <p:cNvPr id="3" name="Inhaltsplatzhalter 2">
            <a:extLst>
              <a:ext uri="{FF2B5EF4-FFF2-40B4-BE49-F238E27FC236}">
                <a16:creationId xmlns:a16="http://schemas.microsoft.com/office/drawing/2014/main" id="{2453484A-3D18-42DB-96F2-4CAD4B1A48E8}"/>
              </a:ext>
            </a:extLst>
          </p:cNvPr>
          <p:cNvSpPr>
            <a:spLocks noGrp="1"/>
          </p:cNvSpPr>
          <p:nvPr>
            <p:ph idx="1"/>
          </p:nvPr>
        </p:nvSpPr>
        <p:spPr/>
        <p:txBody>
          <a:bodyPr/>
          <a:lstStyle/>
          <a:p>
            <a:pPr>
              <a:buFont typeface="+mj-lt"/>
              <a:buAutoNum type="alphaLcParenR" startAt="2"/>
            </a:pPr>
            <a:r>
              <a:rPr lang="en-US" dirty="0"/>
              <a:t>What are the abatement costs per ton CO</a:t>
            </a:r>
            <a:r>
              <a:rPr lang="en-US" baseline="-25000" dirty="0"/>
              <a:t>2</a:t>
            </a:r>
            <a:r>
              <a:rPr lang="en-US" dirty="0"/>
              <a:t> for Industry B?</a:t>
            </a:r>
            <a:endParaRPr lang="de-DE" b="1" dirty="0"/>
          </a:p>
          <a:p>
            <a:endParaRPr lang="de-DE" dirty="0"/>
          </a:p>
        </p:txBody>
      </p:sp>
      <p:sp>
        <p:nvSpPr>
          <p:cNvPr id="5" name="Foliennummernplatzhalter 4">
            <a:extLst>
              <a:ext uri="{FF2B5EF4-FFF2-40B4-BE49-F238E27FC236}">
                <a16:creationId xmlns:a16="http://schemas.microsoft.com/office/drawing/2014/main" id="{398D1BC0-3D79-46AC-B919-ABCF44F43A6D}"/>
              </a:ext>
            </a:extLst>
          </p:cNvPr>
          <p:cNvSpPr>
            <a:spLocks noGrp="1"/>
          </p:cNvSpPr>
          <p:nvPr>
            <p:ph type="sldNum" sz="quarter" idx="11"/>
          </p:nvPr>
        </p:nvSpPr>
        <p:spPr bwMode="auto">
          <a:xfrm>
            <a:off x="539750" y="6557963"/>
            <a:ext cx="8061324"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de-DE"/>
            </a:defPPr>
            <a:lvl1pPr algn="l" rtl="0" fontAlgn="base">
              <a:spcBef>
                <a:spcPct val="0"/>
              </a:spcBef>
              <a:spcAft>
                <a:spcPct val="0"/>
              </a:spcAft>
              <a:defRPr sz="1000" kern="1200">
                <a:solidFill>
                  <a:schemeClr val="accent1"/>
                </a:solidFill>
                <a:latin typeface="Arial" panose="020B0604020202020204" pitchFamily="34" charset="0"/>
                <a:ea typeface="+mn-ea"/>
                <a:cs typeface="+mn-cs"/>
              </a:defRPr>
            </a:lvl1pPr>
            <a:lvl2pPr marL="457200" algn="ctr" rtl="0" fontAlgn="base">
              <a:spcBef>
                <a:spcPct val="0"/>
              </a:spcBef>
              <a:spcAft>
                <a:spcPct val="0"/>
              </a:spcAft>
              <a:defRPr sz="1200"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sz="1200"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sz="1200"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de-DE" altLang="de-DE"/>
              <a:t>Slide </a:t>
            </a:r>
            <a:fld id="{5EAACD38-76DA-45AF-B952-DE84E0A62E99}" type="slidenum">
              <a:rPr lang="de-DE" altLang="de-DE" smtClean="0"/>
              <a:pPr/>
              <a:t>57</a:t>
            </a:fld>
            <a:endParaRPr lang="de-DE" altLang="de-DE" dirty="0"/>
          </a:p>
        </p:txBody>
      </p:sp>
      <p:pic>
        <p:nvPicPr>
          <p:cNvPr id="6" name="Grafik 5">
            <a:extLst>
              <a:ext uri="{FF2B5EF4-FFF2-40B4-BE49-F238E27FC236}">
                <a16:creationId xmlns:a16="http://schemas.microsoft.com/office/drawing/2014/main" id="{918797E7-1F23-4CA2-A431-ED06E688E583}"/>
              </a:ext>
            </a:extLst>
          </p:cNvPr>
          <p:cNvPicPr>
            <a:picLocks noChangeAspect="1"/>
          </p:cNvPicPr>
          <p:nvPr/>
        </p:nvPicPr>
        <p:blipFill>
          <a:blip r:embed="rId3"/>
          <a:stretch>
            <a:fillRect/>
          </a:stretch>
        </p:blipFill>
        <p:spPr>
          <a:xfrm>
            <a:off x="2483768" y="36541"/>
            <a:ext cx="6468378" cy="1343212"/>
          </a:xfrm>
          <a:prstGeom prst="rect">
            <a:avLst/>
          </a:prstGeom>
        </p:spPr>
      </p:pic>
      <mc:AlternateContent xmlns:mc="http://schemas.openxmlformats.org/markup-compatibility/2006" xmlns:p14="http://schemas.microsoft.com/office/powerpoint/2010/main">
        <mc:Choice Requires="p14">
          <p:contentPart p14:bwMode="auto" r:id="rId4">
            <p14:nvContentPartPr>
              <p14:cNvPr id="4" name="Freihand 3">
                <a:extLst>
                  <a:ext uri="{FF2B5EF4-FFF2-40B4-BE49-F238E27FC236}">
                    <a16:creationId xmlns:a16="http://schemas.microsoft.com/office/drawing/2014/main" id="{1B372D08-414A-45D4-A55A-376B6F638FD0}"/>
                  </a:ext>
                </a:extLst>
              </p14:cNvPr>
              <p14:cNvContentPartPr/>
              <p14:nvPr/>
            </p14:nvContentPartPr>
            <p14:xfrm>
              <a:off x="438480" y="2265120"/>
              <a:ext cx="8226720" cy="2827080"/>
            </p14:xfrm>
          </p:contentPart>
        </mc:Choice>
        <mc:Fallback xmlns="">
          <p:pic>
            <p:nvPicPr>
              <p:cNvPr id="4" name="Freihand 3">
                <a:extLst>
                  <a:ext uri="{FF2B5EF4-FFF2-40B4-BE49-F238E27FC236}">
                    <a16:creationId xmlns:a16="http://schemas.microsoft.com/office/drawing/2014/main" id="{1B372D08-414A-45D4-A55A-376B6F638FD0}"/>
                  </a:ext>
                </a:extLst>
              </p:cNvPr>
              <p:cNvPicPr/>
              <p:nvPr/>
            </p:nvPicPr>
            <p:blipFill>
              <a:blip r:embed="rId5"/>
              <a:stretch>
                <a:fillRect/>
              </a:stretch>
            </p:blipFill>
            <p:spPr>
              <a:xfrm>
                <a:off x="429120" y="2255760"/>
                <a:ext cx="8245440" cy="2845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Freihand 6">
                <a:extLst>
                  <a:ext uri="{FF2B5EF4-FFF2-40B4-BE49-F238E27FC236}">
                    <a16:creationId xmlns:a16="http://schemas.microsoft.com/office/drawing/2014/main" id="{1CEE5568-08A6-40EF-A507-C3A8C5E5C7C7}"/>
                  </a:ext>
                </a:extLst>
              </p14:cNvPr>
              <p14:cNvContentPartPr/>
              <p14:nvPr/>
            </p14:nvContentPartPr>
            <p14:xfrm>
              <a:off x="3911760" y="3824640"/>
              <a:ext cx="2754000" cy="1282680"/>
            </p14:xfrm>
          </p:contentPart>
        </mc:Choice>
        <mc:Fallback xmlns="">
          <p:pic>
            <p:nvPicPr>
              <p:cNvPr id="7" name="Freihand 6">
                <a:extLst>
                  <a:ext uri="{FF2B5EF4-FFF2-40B4-BE49-F238E27FC236}">
                    <a16:creationId xmlns:a16="http://schemas.microsoft.com/office/drawing/2014/main" id="{1CEE5568-08A6-40EF-A507-C3A8C5E5C7C7}"/>
                  </a:ext>
                </a:extLst>
              </p:cNvPr>
              <p:cNvPicPr/>
              <p:nvPr/>
            </p:nvPicPr>
            <p:blipFill>
              <a:blip r:embed="rId7"/>
              <a:stretch>
                <a:fillRect/>
              </a:stretch>
            </p:blipFill>
            <p:spPr>
              <a:xfrm>
                <a:off x="3902400" y="3815280"/>
                <a:ext cx="2772720" cy="1301400"/>
              </a:xfrm>
              <a:prstGeom prst="rect">
                <a:avLst/>
              </a:prstGeom>
            </p:spPr>
          </p:pic>
        </mc:Fallback>
      </mc:AlternateContent>
    </p:spTree>
    <p:extLst>
      <p:ext uri="{BB962C8B-B14F-4D97-AF65-F5344CB8AC3E}">
        <p14:creationId xmlns:p14="http://schemas.microsoft.com/office/powerpoint/2010/main" val="243109645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F48B89-A50C-4D93-A87F-685CFC3EB92A}"/>
              </a:ext>
            </a:extLst>
          </p:cNvPr>
          <p:cNvSpPr>
            <a:spLocks noGrp="1"/>
          </p:cNvSpPr>
          <p:nvPr>
            <p:ph type="title"/>
          </p:nvPr>
        </p:nvSpPr>
        <p:spPr>
          <a:xfrm>
            <a:off x="539750" y="1379753"/>
            <a:ext cx="8061325" cy="358560"/>
          </a:xfrm>
        </p:spPr>
        <p:txBody>
          <a:bodyPr/>
          <a:lstStyle/>
          <a:p>
            <a:r>
              <a:rPr lang="en-US" dirty="0"/>
              <a:t>CO</a:t>
            </a:r>
            <a:r>
              <a:rPr lang="en-US" baseline="-25000" dirty="0"/>
              <a:t>2</a:t>
            </a:r>
            <a:r>
              <a:rPr lang="en-US" dirty="0"/>
              <a:t> Reduction in </a:t>
            </a:r>
            <a:r>
              <a:rPr lang="en-US" dirty="0" err="1"/>
              <a:t>Lummerland</a:t>
            </a:r>
            <a:endParaRPr lang="de-DE" dirty="0"/>
          </a:p>
        </p:txBody>
      </p:sp>
      <p:sp>
        <p:nvSpPr>
          <p:cNvPr id="3" name="Inhaltsplatzhalter 2">
            <a:extLst>
              <a:ext uri="{FF2B5EF4-FFF2-40B4-BE49-F238E27FC236}">
                <a16:creationId xmlns:a16="http://schemas.microsoft.com/office/drawing/2014/main" id="{2453484A-3D18-42DB-96F2-4CAD4B1A48E8}"/>
              </a:ext>
            </a:extLst>
          </p:cNvPr>
          <p:cNvSpPr>
            <a:spLocks noGrp="1"/>
          </p:cNvSpPr>
          <p:nvPr>
            <p:ph idx="1"/>
          </p:nvPr>
        </p:nvSpPr>
        <p:spPr/>
        <p:txBody>
          <a:bodyPr/>
          <a:lstStyle/>
          <a:p>
            <a:pPr>
              <a:buFont typeface="+mj-lt"/>
              <a:buAutoNum type="alphaLcParenR" startAt="3"/>
            </a:pPr>
            <a:r>
              <a:rPr lang="en-US" dirty="0"/>
              <a:t>In order to lower the costs for CO2 abatement, the government of </a:t>
            </a:r>
            <a:r>
              <a:rPr lang="en-US" dirty="0" err="1"/>
              <a:t>Lummerland</a:t>
            </a:r>
            <a:r>
              <a:rPr lang="en-US" dirty="0"/>
              <a:t> introduces a new emissions trading mechanism. What is the theoretical volume traded?</a:t>
            </a:r>
            <a:endParaRPr lang="de-DE" dirty="0"/>
          </a:p>
        </p:txBody>
      </p:sp>
      <p:sp>
        <p:nvSpPr>
          <p:cNvPr id="5" name="Foliennummernplatzhalter 4">
            <a:extLst>
              <a:ext uri="{FF2B5EF4-FFF2-40B4-BE49-F238E27FC236}">
                <a16:creationId xmlns:a16="http://schemas.microsoft.com/office/drawing/2014/main" id="{398D1BC0-3D79-46AC-B919-ABCF44F43A6D}"/>
              </a:ext>
            </a:extLst>
          </p:cNvPr>
          <p:cNvSpPr>
            <a:spLocks noGrp="1"/>
          </p:cNvSpPr>
          <p:nvPr>
            <p:ph type="sldNum" sz="quarter" idx="11"/>
          </p:nvPr>
        </p:nvSpPr>
        <p:spPr bwMode="auto">
          <a:xfrm>
            <a:off x="539750" y="6557963"/>
            <a:ext cx="8061324"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de-DE"/>
            </a:defPPr>
            <a:lvl1pPr algn="l" rtl="0" fontAlgn="base">
              <a:spcBef>
                <a:spcPct val="0"/>
              </a:spcBef>
              <a:spcAft>
                <a:spcPct val="0"/>
              </a:spcAft>
              <a:defRPr sz="1000" kern="1200">
                <a:solidFill>
                  <a:schemeClr val="accent1"/>
                </a:solidFill>
                <a:latin typeface="Arial" panose="020B0604020202020204" pitchFamily="34" charset="0"/>
                <a:ea typeface="+mn-ea"/>
                <a:cs typeface="+mn-cs"/>
              </a:defRPr>
            </a:lvl1pPr>
            <a:lvl2pPr marL="457200" algn="ctr" rtl="0" fontAlgn="base">
              <a:spcBef>
                <a:spcPct val="0"/>
              </a:spcBef>
              <a:spcAft>
                <a:spcPct val="0"/>
              </a:spcAft>
              <a:defRPr sz="1200"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sz="1200"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sz="1200"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de-DE" altLang="de-DE"/>
              <a:t>Slide </a:t>
            </a:r>
            <a:fld id="{5EAACD38-76DA-45AF-B952-DE84E0A62E99}" type="slidenum">
              <a:rPr lang="de-DE" altLang="de-DE" smtClean="0"/>
              <a:pPr/>
              <a:t>58</a:t>
            </a:fld>
            <a:endParaRPr lang="de-DE" altLang="de-DE" dirty="0"/>
          </a:p>
        </p:txBody>
      </p:sp>
      <mc:AlternateContent xmlns:mc="http://schemas.openxmlformats.org/markup-compatibility/2006" xmlns:p14="http://schemas.microsoft.com/office/powerpoint/2010/main">
        <mc:Choice Requires="p14">
          <p:contentPart p14:bwMode="auto" r:id="rId3">
            <p14:nvContentPartPr>
              <p14:cNvPr id="4" name="Freihand 3">
                <a:extLst>
                  <a:ext uri="{FF2B5EF4-FFF2-40B4-BE49-F238E27FC236}">
                    <a16:creationId xmlns:a16="http://schemas.microsoft.com/office/drawing/2014/main" id="{C0A2099F-4FFD-4747-AC41-5211D55A5F5E}"/>
                  </a:ext>
                </a:extLst>
              </p14:cNvPr>
              <p14:cNvContentPartPr/>
              <p14:nvPr/>
            </p14:nvContentPartPr>
            <p14:xfrm>
              <a:off x="208160" y="3023363"/>
              <a:ext cx="8852040" cy="3610800"/>
            </p14:xfrm>
          </p:contentPart>
        </mc:Choice>
        <mc:Fallback xmlns="">
          <p:pic>
            <p:nvPicPr>
              <p:cNvPr id="4" name="Freihand 3">
                <a:extLst>
                  <a:ext uri="{FF2B5EF4-FFF2-40B4-BE49-F238E27FC236}">
                    <a16:creationId xmlns:a16="http://schemas.microsoft.com/office/drawing/2014/main" id="{C0A2099F-4FFD-4747-AC41-5211D55A5F5E}"/>
                  </a:ext>
                </a:extLst>
              </p:cNvPr>
              <p:cNvPicPr/>
              <p:nvPr/>
            </p:nvPicPr>
            <p:blipFill>
              <a:blip r:embed="rId4"/>
              <a:stretch>
                <a:fillRect/>
              </a:stretch>
            </p:blipFill>
            <p:spPr>
              <a:xfrm>
                <a:off x="198800" y="3014003"/>
                <a:ext cx="8870760" cy="3629520"/>
              </a:xfrm>
              <a:prstGeom prst="rect">
                <a:avLst/>
              </a:prstGeom>
            </p:spPr>
          </p:pic>
        </mc:Fallback>
      </mc:AlternateContent>
      <p:sp>
        <p:nvSpPr>
          <p:cNvPr id="6" name="Textfeld 5">
            <a:extLst>
              <a:ext uri="{FF2B5EF4-FFF2-40B4-BE49-F238E27FC236}">
                <a16:creationId xmlns:a16="http://schemas.microsoft.com/office/drawing/2014/main" id="{B3836F1F-9F4F-4C7C-B8F4-04B058698FCB}"/>
              </a:ext>
            </a:extLst>
          </p:cNvPr>
          <p:cNvSpPr txBox="1"/>
          <p:nvPr/>
        </p:nvSpPr>
        <p:spPr>
          <a:xfrm>
            <a:off x="6678489" y="2170654"/>
            <a:ext cx="2411760" cy="1384995"/>
          </a:xfrm>
          <a:prstGeom prst="rect">
            <a:avLst/>
          </a:prstGeom>
          <a:noFill/>
        </p:spPr>
        <p:txBody>
          <a:bodyPr wrap="square" rtlCol="0">
            <a:spAutoFit/>
          </a:bodyPr>
          <a:lstStyle/>
          <a:p>
            <a:pPr algn="l"/>
            <a:r>
              <a:rPr lang="de-DE" b="1" i="1" dirty="0">
                <a:solidFill>
                  <a:schemeClr val="accent6">
                    <a:lumMod val="75000"/>
                  </a:schemeClr>
                </a:solidFill>
              </a:rPr>
              <a:t>Find </a:t>
            </a:r>
            <a:r>
              <a:rPr lang="de-DE" b="1" i="1" dirty="0" err="1">
                <a:solidFill>
                  <a:schemeClr val="accent6">
                    <a:lumMod val="75000"/>
                  </a:schemeClr>
                </a:solidFill>
              </a:rPr>
              <a:t>the</a:t>
            </a:r>
            <a:r>
              <a:rPr lang="de-DE" b="1" i="1" dirty="0">
                <a:solidFill>
                  <a:schemeClr val="accent6">
                    <a:lumMod val="75000"/>
                  </a:schemeClr>
                </a:solidFill>
              </a:rPr>
              <a:t> </a:t>
            </a:r>
            <a:r>
              <a:rPr lang="de-DE" b="1" i="1" dirty="0" err="1">
                <a:solidFill>
                  <a:schemeClr val="accent6">
                    <a:lumMod val="75000"/>
                  </a:schemeClr>
                </a:solidFill>
              </a:rPr>
              <a:t>volume</a:t>
            </a:r>
            <a:r>
              <a:rPr lang="de-DE" b="1" i="1" dirty="0">
                <a:solidFill>
                  <a:schemeClr val="accent6">
                    <a:lumMod val="75000"/>
                  </a:schemeClr>
                </a:solidFill>
              </a:rPr>
              <a:t> at </a:t>
            </a:r>
            <a:r>
              <a:rPr lang="de-DE" b="1" i="1" dirty="0" err="1">
                <a:solidFill>
                  <a:schemeClr val="accent6">
                    <a:lumMod val="75000"/>
                  </a:schemeClr>
                </a:solidFill>
              </a:rPr>
              <a:t>which</a:t>
            </a:r>
            <a:r>
              <a:rPr lang="de-DE" b="1" i="1" dirty="0">
                <a:solidFill>
                  <a:schemeClr val="accent6">
                    <a:lumMod val="75000"/>
                  </a:schemeClr>
                </a:solidFill>
              </a:rPr>
              <a:t> </a:t>
            </a:r>
            <a:r>
              <a:rPr lang="de-DE" b="1" i="1" dirty="0" err="1">
                <a:solidFill>
                  <a:schemeClr val="accent6">
                    <a:lumMod val="75000"/>
                  </a:schemeClr>
                </a:solidFill>
              </a:rPr>
              <a:t>the</a:t>
            </a:r>
            <a:r>
              <a:rPr lang="de-DE" b="1" i="1" dirty="0">
                <a:solidFill>
                  <a:schemeClr val="accent6">
                    <a:lumMod val="75000"/>
                  </a:schemeClr>
                </a:solidFill>
              </a:rPr>
              <a:t> marginal </a:t>
            </a:r>
            <a:r>
              <a:rPr lang="de-DE" b="1" i="1" dirty="0" err="1">
                <a:solidFill>
                  <a:schemeClr val="accent6">
                    <a:lumMod val="75000"/>
                  </a:schemeClr>
                </a:solidFill>
              </a:rPr>
              <a:t>abatement</a:t>
            </a:r>
            <a:r>
              <a:rPr lang="de-DE" b="1" i="1" dirty="0">
                <a:solidFill>
                  <a:schemeClr val="accent6">
                    <a:lumMod val="75000"/>
                  </a:schemeClr>
                </a:solidFill>
              </a:rPr>
              <a:t> </a:t>
            </a:r>
            <a:r>
              <a:rPr lang="de-DE" b="1" i="1" dirty="0" err="1">
                <a:solidFill>
                  <a:schemeClr val="accent6">
                    <a:lumMod val="75000"/>
                  </a:schemeClr>
                </a:solidFill>
              </a:rPr>
              <a:t>costs</a:t>
            </a:r>
            <a:r>
              <a:rPr lang="de-DE" b="1" i="1" dirty="0">
                <a:solidFill>
                  <a:schemeClr val="accent6">
                    <a:lumMod val="75000"/>
                  </a:schemeClr>
                </a:solidFill>
              </a:rPr>
              <a:t> </a:t>
            </a:r>
            <a:r>
              <a:rPr lang="de-DE" b="1" i="1" dirty="0" err="1">
                <a:solidFill>
                  <a:schemeClr val="accent6">
                    <a:lumMod val="75000"/>
                  </a:schemeClr>
                </a:solidFill>
              </a:rPr>
              <a:t>of</a:t>
            </a:r>
            <a:r>
              <a:rPr lang="de-DE" b="1" i="1" dirty="0">
                <a:solidFill>
                  <a:schemeClr val="accent6">
                    <a:lumMod val="75000"/>
                  </a:schemeClr>
                </a:solidFill>
              </a:rPr>
              <a:t> </a:t>
            </a:r>
            <a:r>
              <a:rPr lang="de-DE" b="1" i="1" dirty="0" err="1">
                <a:solidFill>
                  <a:schemeClr val="accent6">
                    <a:lumMod val="75000"/>
                  </a:schemeClr>
                </a:solidFill>
              </a:rPr>
              <a:t>both</a:t>
            </a:r>
            <a:r>
              <a:rPr lang="de-DE" b="1" i="1" dirty="0">
                <a:solidFill>
                  <a:schemeClr val="accent6">
                    <a:lumMod val="75000"/>
                  </a:schemeClr>
                </a:solidFill>
              </a:rPr>
              <a:t> </a:t>
            </a:r>
            <a:r>
              <a:rPr lang="de-DE" b="1" i="1" dirty="0" err="1">
                <a:solidFill>
                  <a:schemeClr val="accent6">
                    <a:lumMod val="75000"/>
                  </a:schemeClr>
                </a:solidFill>
              </a:rPr>
              <a:t>industries</a:t>
            </a:r>
            <a:r>
              <a:rPr lang="de-DE" b="1" i="1" dirty="0">
                <a:solidFill>
                  <a:schemeClr val="accent6">
                    <a:lumMod val="75000"/>
                  </a:schemeClr>
                </a:solidFill>
              </a:rPr>
              <a:t> </a:t>
            </a:r>
            <a:r>
              <a:rPr lang="de-DE" b="1" i="1" dirty="0" err="1">
                <a:solidFill>
                  <a:schemeClr val="accent6">
                    <a:lumMod val="75000"/>
                  </a:schemeClr>
                </a:solidFill>
              </a:rPr>
              <a:t>are</a:t>
            </a:r>
            <a:r>
              <a:rPr lang="de-DE" b="1" i="1" dirty="0">
                <a:solidFill>
                  <a:schemeClr val="accent6">
                    <a:lumMod val="75000"/>
                  </a:schemeClr>
                </a:solidFill>
              </a:rPr>
              <a:t> </a:t>
            </a:r>
            <a:r>
              <a:rPr lang="de-DE" b="1" i="1" dirty="0" err="1">
                <a:solidFill>
                  <a:schemeClr val="accent6">
                    <a:lumMod val="75000"/>
                  </a:schemeClr>
                </a:solidFill>
              </a:rPr>
              <a:t>equal</a:t>
            </a:r>
            <a:r>
              <a:rPr lang="de-DE" b="1" i="1" dirty="0">
                <a:solidFill>
                  <a:schemeClr val="accent6">
                    <a:lumMod val="75000"/>
                  </a:schemeClr>
                </a:solidFill>
              </a:rPr>
              <a:t>.</a:t>
            </a:r>
          </a:p>
          <a:p>
            <a:pPr algn="l"/>
            <a:r>
              <a:rPr lang="de-DE" b="1" i="1" dirty="0">
                <a:solidFill>
                  <a:schemeClr val="accent6">
                    <a:lumMod val="75000"/>
                  </a:schemeClr>
                </a:solidFill>
              </a:rPr>
              <a:t>Given </a:t>
            </a:r>
            <a:r>
              <a:rPr lang="de-DE" b="1" i="1" dirty="0" err="1">
                <a:solidFill>
                  <a:schemeClr val="accent6">
                    <a:lumMod val="75000"/>
                  </a:schemeClr>
                </a:solidFill>
              </a:rPr>
              <a:t>functions</a:t>
            </a:r>
            <a:r>
              <a:rPr lang="de-DE" b="1" i="1" dirty="0">
                <a:solidFill>
                  <a:schemeClr val="accent6">
                    <a:lumMod val="75000"/>
                  </a:schemeClr>
                </a:solidFill>
              </a:rPr>
              <a:t> </a:t>
            </a:r>
            <a:r>
              <a:rPr lang="de-DE" b="1" i="1" dirty="0" err="1">
                <a:solidFill>
                  <a:schemeClr val="accent6">
                    <a:lumMod val="75000"/>
                  </a:schemeClr>
                </a:solidFill>
              </a:rPr>
              <a:t>are</a:t>
            </a:r>
            <a:r>
              <a:rPr lang="de-DE" b="1" i="1" dirty="0">
                <a:solidFill>
                  <a:schemeClr val="accent6">
                    <a:lumMod val="75000"/>
                  </a:schemeClr>
                </a:solidFill>
              </a:rPr>
              <a:t> </a:t>
            </a:r>
            <a:r>
              <a:rPr lang="de-DE" b="1" i="1" dirty="0" err="1">
                <a:solidFill>
                  <a:schemeClr val="accent6">
                    <a:lumMod val="75000"/>
                  </a:schemeClr>
                </a:solidFill>
              </a:rPr>
              <a:t>for</a:t>
            </a:r>
            <a:r>
              <a:rPr lang="de-DE" b="1" i="1" dirty="0">
                <a:solidFill>
                  <a:schemeClr val="accent6">
                    <a:lumMod val="75000"/>
                  </a:schemeClr>
                </a:solidFill>
              </a:rPr>
              <a:t> annual </a:t>
            </a:r>
            <a:r>
              <a:rPr lang="de-DE" b="1" i="1" dirty="0" err="1">
                <a:solidFill>
                  <a:schemeClr val="accent6">
                    <a:lumMod val="75000"/>
                  </a:schemeClr>
                </a:solidFill>
              </a:rPr>
              <a:t>abatement</a:t>
            </a:r>
            <a:r>
              <a:rPr lang="de-DE" b="1" i="1" dirty="0">
                <a:solidFill>
                  <a:schemeClr val="accent6">
                    <a:lumMod val="75000"/>
                  </a:schemeClr>
                </a:solidFill>
              </a:rPr>
              <a:t> </a:t>
            </a:r>
            <a:r>
              <a:rPr lang="de-DE" b="1" i="1" dirty="0" err="1">
                <a:solidFill>
                  <a:schemeClr val="accent6">
                    <a:lumMod val="75000"/>
                  </a:schemeClr>
                </a:solidFill>
              </a:rPr>
              <a:t>costs</a:t>
            </a:r>
            <a:r>
              <a:rPr lang="de-DE" b="1" i="1" dirty="0">
                <a:solidFill>
                  <a:schemeClr val="accent6">
                    <a:lumMod val="75000"/>
                  </a:schemeClr>
                </a:solidFill>
              </a:rPr>
              <a:t> </a:t>
            </a:r>
            <a:r>
              <a:rPr lang="de-DE" b="1" i="1" dirty="0" err="1">
                <a:solidFill>
                  <a:schemeClr val="accent6">
                    <a:lumMod val="75000"/>
                  </a:schemeClr>
                </a:solidFill>
              </a:rPr>
              <a:t>as</a:t>
            </a:r>
            <a:r>
              <a:rPr lang="de-DE" b="1" i="1" dirty="0">
                <a:solidFill>
                  <a:schemeClr val="accent6">
                    <a:lumMod val="75000"/>
                  </a:schemeClr>
                </a:solidFill>
              </a:rPr>
              <a:t> a </a:t>
            </a:r>
            <a:r>
              <a:rPr lang="de-DE" b="1" i="1" dirty="0" err="1">
                <a:solidFill>
                  <a:schemeClr val="accent6">
                    <a:lumMod val="75000"/>
                  </a:schemeClr>
                </a:solidFill>
              </a:rPr>
              <a:t>function</a:t>
            </a:r>
            <a:r>
              <a:rPr lang="de-DE" b="1" i="1" dirty="0">
                <a:solidFill>
                  <a:schemeClr val="accent6">
                    <a:lumMod val="75000"/>
                  </a:schemeClr>
                </a:solidFill>
              </a:rPr>
              <a:t> </a:t>
            </a:r>
            <a:r>
              <a:rPr lang="de-DE" b="1" i="1" dirty="0" err="1">
                <a:solidFill>
                  <a:schemeClr val="accent6">
                    <a:lumMod val="75000"/>
                  </a:schemeClr>
                </a:solidFill>
              </a:rPr>
              <a:t>of</a:t>
            </a:r>
            <a:r>
              <a:rPr lang="de-DE" b="1" i="1" dirty="0">
                <a:solidFill>
                  <a:schemeClr val="accent6">
                    <a:lumMod val="75000"/>
                  </a:schemeClr>
                </a:solidFill>
              </a:rPr>
              <a:t> </a:t>
            </a:r>
            <a:r>
              <a:rPr lang="de-DE" b="1" i="1" dirty="0" err="1">
                <a:solidFill>
                  <a:schemeClr val="accent6">
                    <a:lumMod val="75000"/>
                  </a:schemeClr>
                </a:solidFill>
              </a:rPr>
              <a:t>the</a:t>
            </a:r>
            <a:r>
              <a:rPr lang="de-DE" b="1" i="1" dirty="0">
                <a:solidFill>
                  <a:schemeClr val="accent6">
                    <a:lumMod val="75000"/>
                  </a:schemeClr>
                </a:solidFill>
              </a:rPr>
              <a:t> annual </a:t>
            </a:r>
            <a:r>
              <a:rPr lang="de-DE" b="1" i="1" dirty="0" err="1">
                <a:solidFill>
                  <a:schemeClr val="accent6">
                    <a:lumMod val="75000"/>
                  </a:schemeClr>
                </a:solidFill>
              </a:rPr>
              <a:t>amount</a:t>
            </a:r>
            <a:r>
              <a:rPr lang="de-DE" b="1" i="1" dirty="0">
                <a:solidFill>
                  <a:schemeClr val="accent6">
                    <a:lumMod val="75000"/>
                  </a:schemeClr>
                </a:solidFill>
              </a:rPr>
              <a:t> </a:t>
            </a:r>
            <a:r>
              <a:rPr lang="de-DE" b="1" i="1" dirty="0" err="1">
                <a:solidFill>
                  <a:schemeClr val="accent6">
                    <a:lumMod val="75000"/>
                  </a:schemeClr>
                </a:solidFill>
              </a:rPr>
              <a:t>of</a:t>
            </a:r>
            <a:r>
              <a:rPr lang="de-DE" b="1" i="1" dirty="0">
                <a:solidFill>
                  <a:schemeClr val="accent6">
                    <a:lumMod val="75000"/>
                  </a:schemeClr>
                </a:solidFill>
              </a:rPr>
              <a:t> CO</a:t>
            </a:r>
            <a:r>
              <a:rPr lang="de-DE" b="1" i="1" baseline="-25000" dirty="0">
                <a:solidFill>
                  <a:schemeClr val="accent6">
                    <a:lumMod val="75000"/>
                  </a:schemeClr>
                </a:solidFill>
              </a:rPr>
              <a:t>2</a:t>
            </a:r>
            <a:r>
              <a:rPr lang="de-DE" b="1" i="1" dirty="0">
                <a:solidFill>
                  <a:schemeClr val="accent6">
                    <a:lumMod val="75000"/>
                  </a:schemeClr>
                </a:solidFill>
              </a:rPr>
              <a:t> </a:t>
            </a:r>
            <a:r>
              <a:rPr lang="de-DE" b="1" i="1" dirty="0" err="1">
                <a:solidFill>
                  <a:schemeClr val="accent6">
                    <a:lumMod val="75000"/>
                  </a:schemeClr>
                </a:solidFill>
              </a:rPr>
              <a:t>reduction</a:t>
            </a:r>
            <a:r>
              <a:rPr lang="de-DE" b="1" i="1" dirty="0">
                <a:solidFill>
                  <a:schemeClr val="accent6">
                    <a:lumMod val="75000"/>
                  </a:schemeClr>
                </a:solidFill>
              </a:rPr>
              <a:t>. </a:t>
            </a:r>
          </a:p>
        </p:txBody>
      </p:sp>
      <p:sp>
        <p:nvSpPr>
          <p:cNvPr id="7" name="Textfeld 6">
            <a:extLst>
              <a:ext uri="{FF2B5EF4-FFF2-40B4-BE49-F238E27FC236}">
                <a16:creationId xmlns:a16="http://schemas.microsoft.com/office/drawing/2014/main" id="{B352B70A-F18F-4DC3-B39E-1A14254555CF}"/>
              </a:ext>
            </a:extLst>
          </p:cNvPr>
          <p:cNvSpPr txBox="1"/>
          <p:nvPr/>
        </p:nvSpPr>
        <p:spPr>
          <a:xfrm>
            <a:off x="2555776" y="5684606"/>
            <a:ext cx="2520280" cy="461665"/>
          </a:xfrm>
          <a:prstGeom prst="rect">
            <a:avLst/>
          </a:prstGeom>
          <a:noFill/>
        </p:spPr>
        <p:txBody>
          <a:bodyPr wrap="square" rtlCol="0">
            <a:spAutoFit/>
          </a:bodyPr>
          <a:lstStyle/>
          <a:p>
            <a:pPr algn="l"/>
            <a:r>
              <a:rPr lang="de-DE" b="1" i="1" dirty="0">
                <a:solidFill>
                  <a:schemeClr val="accent6">
                    <a:lumMod val="75000"/>
                  </a:schemeClr>
                </a:solidFill>
              </a:rPr>
              <a:t>Total </a:t>
            </a:r>
            <a:r>
              <a:rPr lang="de-DE" b="1" i="1" dirty="0" err="1">
                <a:solidFill>
                  <a:schemeClr val="accent6">
                    <a:lumMod val="75000"/>
                  </a:schemeClr>
                </a:solidFill>
              </a:rPr>
              <a:t>required</a:t>
            </a:r>
            <a:r>
              <a:rPr lang="de-DE" b="1" i="1" dirty="0">
                <a:solidFill>
                  <a:schemeClr val="accent6">
                    <a:lumMod val="75000"/>
                  </a:schemeClr>
                </a:solidFill>
              </a:rPr>
              <a:t> </a:t>
            </a:r>
            <a:r>
              <a:rPr lang="de-DE" b="1" i="1" dirty="0" err="1">
                <a:solidFill>
                  <a:schemeClr val="accent6">
                    <a:lumMod val="75000"/>
                  </a:schemeClr>
                </a:solidFill>
              </a:rPr>
              <a:t>reduction</a:t>
            </a:r>
            <a:r>
              <a:rPr lang="de-DE" b="1" i="1" dirty="0">
                <a:solidFill>
                  <a:schemeClr val="accent6">
                    <a:lumMod val="75000"/>
                  </a:schemeClr>
                </a:solidFill>
              </a:rPr>
              <a:t> </a:t>
            </a:r>
            <a:r>
              <a:rPr lang="de-DE" b="1" i="1" dirty="0" err="1">
                <a:solidFill>
                  <a:schemeClr val="accent6">
                    <a:lumMod val="75000"/>
                  </a:schemeClr>
                </a:solidFill>
              </a:rPr>
              <a:t>for</a:t>
            </a:r>
            <a:r>
              <a:rPr lang="de-DE" b="1" i="1" dirty="0">
                <a:solidFill>
                  <a:schemeClr val="accent6">
                    <a:lumMod val="75000"/>
                  </a:schemeClr>
                </a:solidFill>
              </a:rPr>
              <a:t> </a:t>
            </a:r>
            <a:r>
              <a:rPr lang="de-DE" b="1" i="1" dirty="0" err="1">
                <a:solidFill>
                  <a:schemeClr val="accent6">
                    <a:lumMod val="75000"/>
                  </a:schemeClr>
                </a:solidFill>
              </a:rPr>
              <a:t>both</a:t>
            </a:r>
            <a:r>
              <a:rPr lang="de-DE" b="1" i="1" dirty="0">
                <a:solidFill>
                  <a:schemeClr val="accent6">
                    <a:lumMod val="75000"/>
                  </a:schemeClr>
                </a:solidFill>
              </a:rPr>
              <a:t> </a:t>
            </a:r>
            <a:r>
              <a:rPr lang="de-DE" b="1" i="1" dirty="0" err="1">
                <a:solidFill>
                  <a:schemeClr val="accent6">
                    <a:lumMod val="75000"/>
                  </a:schemeClr>
                </a:solidFill>
              </a:rPr>
              <a:t>industries</a:t>
            </a:r>
            <a:r>
              <a:rPr lang="de-DE" b="1" i="1" dirty="0">
                <a:solidFill>
                  <a:schemeClr val="accent6">
                    <a:lumMod val="75000"/>
                  </a:schemeClr>
                </a:solidFill>
              </a:rPr>
              <a:t> </a:t>
            </a:r>
            <a:r>
              <a:rPr lang="de-DE" b="1" i="1" dirty="0" err="1">
                <a:solidFill>
                  <a:schemeClr val="accent6">
                    <a:lumMod val="75000"/>
                  </a:schemeClr>
                </a:solidFill>
              </a:rPr>
              <a:t>is</a:t>
            </a:r>
            <a:r>
              <a:rPr lang="de-DE" b="1" i="1" dirty="0">
                <a:solidFill>
                  <a:schemeClr val="accent6">
                    <a:lumMod val="75000"/>
                  </a:schemeClr>
                </a:solidFill>
              </a:rPr>
              <a:t> 100.000 </a:t>
            </a:r>
            <a:r>
              <a:rPr lang="de-DE" b="1" i="1" dirty="0" err="1">
                <a:solidFill>
                  <a:schemeClr val="accent6">
                    <a:lumMod val="75000"/>
                  </a:schemeClr>
                </a:solidFill>
              </a:rPr>
              <a:t>tons</a:t>
            </a:r>
            <a:r>
              <a:rPr lang="de-DE" b="1" i="1" dirty="0">
                <a:solidFill>
                  <a:schemeClr val="accent6">
                    <a:lumMod val="75000"/>
                  </a:schemeClr>
                </a:solidFill>
              </a:rPr>
              <a:t>.</a:t>
            </a:r>
          </a:p>
        </p:txBody>
      </p:sp>
      <mc:AlternateContent xmlns:mc="http://schemas.openxmlformats.org/markup-compatibility/2006" xmlns:p14="http://schemas.microsoft.com/office/powerpoint/2010/main">
        <mc:Choice Requires="p14">
          <p:contentPart p14:bwMode="auto" r:id="rId5">
            <p14:nvContentPartPr>
              <p14:cNvPr id="8" name="Freihand 7">
                <a:extLst>
                  <a:ext uri="{FF2B5EF4-FFF2-40B4-BE49-F238E27FC236}">
                    <a16:creationId xmlns:a16="http://schemas.microsoft.com/office/drawing/2014/main" id="{75350134-47BD-4B36-BAEA-FD99CF29706F}"/>
                  </a:ext>
                </a:extLst>
              </p14:cNvPr>
              <p14:cNvContentPartPr/>
              <p14:nvPr/>
            </p14:nvContentPartPr>
            <p14:xfrm>
              <a:off x="7118280" y="5500440"/>
              <a:ext cx="1641960" cy="349560"/>
            </p14:xfrm>
          </p:contentPart>
        </mc:Choice>
        <mc:Fallback xmlns="">
          <p:pic>
            <p:nvPicPr>
              <p:cNvPr id="8" name="Freihand 7">
                <a:extLst>
                  <a:ext uri="{FF2B5EF4-FFF2-40B4-BE49-F238E27FC236}">
                    <a16:creationId xmlns:a16="http://schemas.microsoft.com/office/drawing/2014/main" id="{75350134-47BD-4B36-BAEA-FD99CF29706F}"/>
                  </a:ext>
                </a:extLst>
              </p:cNvPr>
              <p:cNvPicPr/>
              <p:nvPr/>
            </p:nvPicPr>
            <p:blipFill>
              <a:blip r:embed="rId6"/>
              <a:stretch>
                <a:fillRect/>
              </a:stretch>
            </p:blipFill>
            <p:spPr>
              <a:xfrm>
                <a:off x="7108920" y="5491080"/>
                <a:ext cx="1660680" cy="368280"/>
              </a:xfrm>
              <a:prstGeom prst="rect">
                <a:avLst/>
              </a:prstGeom>
            </p:spPr>
          </p:pic>
        </mc:Fallback>
      </mc:AlternateContent>
    </p:spTree>
    <p:extLst>
      <p:ext uri="{BB962C8B-B14F-4D97-AF65-F5344CB8AC3E}">
        <p14:creationId xmlns:p14="http://schemas.microsoft.com/office/powerpoint/2010/main" val="4263888612"/>
      </p:ext>
    </p:extLst>
  </p:cSld>
  <p:clrMapOvr>
    <a:masterClrMapping/>
  </p:clrMapOvr>
  <p:transition>
    <p:random/>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6CC59E61-A373-40C9-A448-10DA3FB571D7}"/>
              </a:ext>
            </a:extLst>
          </p:cNvPr>
          <p:cNvSpPr>
            <a:spLocks noGrp="1"/>
          </p:cNvSpPr>
          <p:nvPr>
            <p:ph type="sldNum" sz="quarter" idx="11"/>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de-DE"/>
            </a:defPPr>
            <a:lvl1pPr algn="l" rtl="0" fontAlgn="base">
              <a:spcBef>
                <a:spcPct val="0"/>
              </a:spcBef>
              <a:spcAft>
                <a:spcPct val="0"/>
              </a:spcAft>
              <a:defRPr sz="1000" kern="1200">
                <a:solidFill>
                  <a:schemeClr val="accent1"/>
                </a:solidFill>
                <a:latin typeface="Arial" panose="020B0604020202020204" pitchFamily="34" charset="0"/>
                <a:ea typeface="+mn-ea"/>
                <a:cs typeface="+mn-cs"/>
              </a:defRPr>
            </a:lvl1pPr>
            <a:lvl2pPr marL="457200" algn="ctr" rtl="0" fontAlgn="base">
              <a:spcBef>
                <a:spcPct val="0"/>
              </a:spcBef>
              <a:spcAft>
                <a:spcPct val="0"/>
              </a:spcAft>
              <a:defRPr sz="1200"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sz="1200"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sz="1200"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de-DE" altLang="de-DE"/>
              <a:t>Slide </a:t>
            </a:r>
            <a:fld id="{5EAACD38-76DA-45AF-B952-DE84E0A62E99}" type="slidenum">
              <a:rPr lang="de-DE" altLang="de-DE" smtClean="0"/>
              <a:pPr/>
              <a:t>59</a:t>
            </a:fld>
            <a:endParaRPr lang="de-DE" altLang="de-DE" dirty="0"/>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167F8D20-25BC-4347-AA3A-4A0AD3970EA7}"/>
                  </a:ext>
                </a:extLst>
              </p14:cNvPr>
              <p14:cNvContentPartPr/>
              <p14:nvPr/>
            </p14:nvContentPartPr>
            <p14:xfrm>
              <a:off x="281520" y="998640"/>
              <a:ext cx="8797320" cy="4404600"/>
            </p14:xfrm>
          </p:contentPart>
        </mc:Choice>
        <mc:Fallback xmlns="">
          <p:pic>
            <p:nvPicPr>
              <p:cNvPr id="2" name="Freihand 1">
                <a:extLst>
                  <a:ext uri="{FF2B5EF4-FFF2-40B4-BE49-F238E27FC236}">
                    <a16:creationId xmlns:a16="http://schemas.microsoft.com/office/drawing/2014/main" id="{167F8D20-25BC-4347-AA3A-4A0AD3970EA7}"/>
                  </a:ext>
                </a:extLst>
              </p:cNvPr>
              <p:cNvPicPr/>
              <p:nvPr/>
            </p:nvPicPr>
            <p:blipFill>
              <a:blip r:embed="rId4"/>
              <a:stretch>
                <a:fillRect/>
              </a:stretch>
            </p:blipFill>
            <p:spPr>
              <a:xfrm>
                <a:off x="272160" y="989280"/>
                <a:ext cx="8816040" cy="4423320"/>
              </a:xfrm>
              <a:prstGeom prst="rect">
                <a:avLst/>
              </a:prstGeom>
            </p:spPr>
          </p:pic>
        </mc:Fallback>
      </mc:AlternateContent>
      <p:sp>
        <p:nvSpPr>
          <p:cNvPr id="3" name="Textfeld 2">
            <a:extLst>
              <a:ext uri="{FF2B5EF4-FFF2-40B4-BE49-F238E27FC236}">
                <a16:creationId xmlns:a16="http://schemas.microsoft.com/office/drawing/2014/main" id="{109BE94D-9FA6-43DC-A58F-7FC2CB685FDA}"/>
              </a:ext>
            </a:extLst>
          </p:cNvPr>
          <p:cNvSpPr txBox="1"/>
          <p:nvPr/>
        </p:nvSpPr>
        <p:spPr>
          <a:xfrm>
            <a:off x="1835796" y="4293096"/>
            <a:ext cx="5328592" cy="276999"/>
          </a:xfrm>
          <a:prstGeom prst="rect">
            <a:avLst/>
          </a:prstGeom>
          <a:noFill/>
        </p:spPr>
        <p:txBody>
          <a:bodyPr wrap="square" rtlCol="0">
            <a:spAutoFit/>
          </a:bodyPr>
          <a:lstStyle/>
          <a:p>
            <a:pPr algn="l"/>
            <a:r>
              <a:rPr lang="de-DE" b="1" i="1" dirty="0">
                <a:solidFill>
                  <a:schemeClr val="accent6">
                    <a:lumMod val="75000"/>
                  </a:schemeClr>
                </a:solidFill>
              </a:rPr>
              <a:t>Second root </a:t>
            </a:r>
            <a:r>
              <a:rPr lang="de-DE" b="1" i="1" dirty="0" err="1">
                <a:solidFill>
                  <a:schemeClr val="accent6">
                    <a:lumMod val="75000"/>
                  </a:schemeClr>
                </a:solidFill>
              </a:rPr>
              <a:t>does</a:t>
            </a:r>
            <a:r>
              <a:rPr lang="de-DE" b="1" i="1" dirty="0">
                <a:solidFill>
                  <a:schemeClr val="accent6">
                    <a:lumMod val="75000"/>
                  </a:schemeClr>
                </a:solidFill>
              </a:rPr>
              <a:t> not </a:t>
            </a:r>
            <a:r>
              <a:rPr lang="de-DE" b="1" i="1" dirty="0" err="1">
                <a:solidFill>
                  <a:schemeClr val="accent6">
                    <a:lumMod val="75000"/>
                  </a:schemeClr>
                </a:solidFill>
              </a:rPr>
              <a:t>meet</a:t>
            </a:r>
            <a:r>
              <a:rPr lang="de-DE" b="1" i="1" dirty="0">
                <a:solidFill>
                  <a:schemeClr val="accent6">
                    <a:lumMod val="75000"/>
                  </a:schemeClr>
                </a:solidFill>
              </a:rPr>
              <a:t> </a:t>
            </a:r>
            <a:r>
              <a:rPr lang="de-DE" b="1" i="1" dirty="0" err="1">
                <a:solidFill>
                  <a:schemeClr val="accent6">
                    <a:lumMod val="75000"/>
                  </a:schemeClr>
                </a:solidFill>
              </a:rPr>
              <a:t>the</a:t>
            </a:r>
            <a:r>
              <a:rPr lang="de-DE" b="1" i="1" dirty="0">
                <a:solidFill>
                  <a:schemeClr val="accent6">
                    <a:lumMod val="75000"/>
                  </a:schemeClr>
                </a:solidFill>
              </a:rPr>
              <a:t> </a:t>
            </a:r>
            <a:r>
              <a:rPr lang="de-DE" b="1" i="1" dirty="0" err="1">
                <a:solidFill>
                  <a:schemeClr val="accent6">
                    <a:lumMod val="75000"/>
                  </a:schemeClr>
                </a:solidFill>
              </a:rPr>
              <a:t>condition</a:t>
            </a:r>
            <a:r>
              <a:rPr lang="de-DE" b="1" i="1" dirty="0">
                <a:solidFill>
                  <a:schemeClr val="accent6">
                    <a:lumMod val="75000"/>
                  </a:schemeClr>
                </a:solidFill>
              </a:rPr>
              <a:t> (just a </a:t>
            </a:r>
            <a:r>
              <a:rPr lang="de-DE" b="1" i="1" dirty="0" err="1">
                <a:solidFill>
                  <a:schemeClr val="accent6">
                    <a:lumMod val="75000"/>
                  </a:schemeClr>
                </a:solidFill>
              </a:rPr>
              <a:t>matematical</a:t>
            </a:r>
            <a:r>
              <a:rPr lang="de-DE" b="1" i="1" dirty="0">
                <a:solidFill>
                  <a:schemeClr val="accent6">
                    <a:lumMod val="75000"/>
                  </a:schemeClr>
                </a:solidFill>
              </a:rPr>
              <a:t> </a:t>
            </a:r>
            <a:r>
              <a:rPr lang="de-DE" b="1" i="1" dirty="0" err="1">
                <a:solidFill>
                  <a:schemeClr val="accent6">
                    <a:lumMod val="75000"/>
                  </a:schemeClr>
                </a:solidFill>
              </a:rPr>
              <a:t>solution</a:t>
            </a:r>
            <a:r>
              <a:rPr lang="de-DE" b="1" i="1" dirty="0">
                <a:solidFill>
                  <a:schemeClr val="accent6">
                    <a:lumMod val="75000"/>
                  </a:schemeClr>
                </a:solidFill>
              </a:rPr>
              <a:t>).</a:t>
            </a:r>
          </a:p>
        </p:txBody>
      </p:sp>
      <p:sp>
        <p:nvSpPr>
          <p:cNvPr id="4" name="Textfeld 3">
            <a:extLst>
              <a:ext uri="{FF2B5EF4-FFF2-40B4-BE49-F238E27FC236}">
                <a16:creationId xmlns:a16="http://schemas.microsoft.com/office/drawing/2014/main" id="{A22C02C7-7614-4F4D-86A8-F33A3CC2DF9C}"/>
              </a:ext>
            </a:extLst>
          </p:cNvPr>
          <p:cNvSpPr txBox="1"/>
          <p:nvPr/>
        </p:nvSpPr>
        <p:spPr>
          <a:xfrm>
            <a:off x="683568" y="5661248"/>
            <a:ext cx="7632848" cy="461665"/>
          </a:xfrm>
          <a:prstGeom prst="rect">
            <a:avLst/>
          </a:prstGeom>
          <a:noFill/>
        </p:spPr>
        <p:txBody>
          <a:bodyPr wrap="square" rtlCol="0">
            <a:spAutoFit/>
          </a:bodyPr>
          <a:lstStyle/>
          <a:p>
            <a:pPr algn="l"/>
            <a:r>
              <a:rPr lang="de-DE" b="1" i="1" dirty="0" err="1">
                <a:solidFill>
                  <a:schemeClr val="accent6">
                    <a:lumMod val="75000"/>
                  </a:schemeClr>
                </a:solidFill>
              </a:rPr>
              <a:t>Under</a:t>
            </a:r>
            <a:r>
              <a:rPr lang="de-DE" b="1" i="1" dirty="0">
                <a:solidFill>
                  <a:schemeClr val="accent6">
                    <a:lumMod val="75000"/>
                  </a:schemeClr>
                </a:solidFill>
              </a:rPr>
              <a:t> </a:t>
            </a:r>
            <a:r>
              <a:rPr lang="de-DE" b="1" i="1" dirty="0" err="1">
                <a:solidFill>
                  <a:schemeClr val="accent6">
                    <a:lumMod val="75000"/>
                  </a:schemeClr>
                </a:solidFill>
              </a:rPr>
              <a:t>perfect</a:t>
            </a:r>
            <a:r>
              <a:rPr lang="de-DE" b="1" i="1" dirty="0">
                <a:solidFill>
                  <a:schemeClr val="accent6">
                    <a:lumMod val="75000"/>
                  </a:schemeClr>
                </a:solidFill>
              </a:rPr>
              <a:t> </a:t>
            </a:r>
            <a:r>
              <a:rPr lang="de-DE" b="1" i="1" dirty="0" err="1">
                <a:solidFill>
                  <a:schemeClr val="accent6">
                    <a:lumMod val="75000"/>
                  </a:schemeClr>
                </a:solidFill>
              </a:rPr>
              <a:t>market</a:t>
            </a:r>
            <a:r>
              <a:rPr lang="de-DE" b="1" i="1" dirty="0">
                <a:solidFill>
                  <a:schemeClr val="accent6">
                    <a:lumMod val="75000"/>
                  </a:schemeClr>
                </a:solidFill>
              </a:rPr>
              <a:t> </a:t>
            </a:r>
            <a:r>
              <a:rPr lang="de-DE" b="1" i="1" dirty="0" err="1">
                <a:solidFill>
                  <a:schemeClr val="accent6">
                    <a:lumMod val="75000"/>
                  </a:schemeClr>
                </a:solidFill>
              </a:rPr>
              <a:t>conditions</a:t>
            </a:r>
            <a:r>
              <a:rPr lang="de-DE" b="1" i="1" dirty="0">
                <a:solidFill>
                  <a:schemeClr val="accent6">
                    <a:lumMod val="75000"/>
                  </a:schemeClr>
                </a:solidFill>
              </a:rPr>
              <a:t> 66.123 t CO</a:t>
            </a:r>
            <a:r>
              <a:rPr lang="de-DE" b="1" i="1" baseline="-25000" dirty="0">
                <a:solidFill>
                  <a:schemeClr val="accent6">
                    <a:lumMod val="75000"/>
                  </a:schemeClr>
                </a:solidFill>
              </a:rPr>
              <a:t>2</a:t>
            </a:r>
            <a:r>
              <a:rPr lang="de-DE" b="1" i="1" dirty="0">
                <a:solidFill>
                  <a:schemeClr val="accent6">
                    <a:lumMod val="75000"/>
                  </a:schemeClr>
                </a:solidFill>
              </a:rPr>
              <a:t> will </a:t>
            </a:r>
            <a:r>
              <a:rPr lang="de-DE" b="1" i="1" dirty="0" err="1">
                <a:solidFill>
                  <a:schemeClr val="accent6">
                    <a:lumMod val="75000"/>
                  </a:schemeClr>
                </a:solidFill>
              </a:rPr>
              <a:t>be</a:t>
            </a:r>
            <a:r>
              <a:rPr lang="de-DE" b="1" i="1" dirty="0">
                <a:solidFill>
                  <a:schemeClr val="accent6">
                    <a:lumMod val="75000"/>
                  </a:schemeClr>
                </a:solidFill>
              </a:rPr>
              <a:t> </a:t>
            </a:r>
            <a:r>
              <a:rPr lang="de-DE" b="1" i="1" dirty="0" err="1">
                <a:solidFill>
                  <a:schemeClr val="accent6">
                    <a:lumMod val="75000"/>
                  </a:schemeClr>
                </a:solidFill>
              </a:rPr>
              <a:t>abated</a:t>
            </a:r>
            <a:r>
              <a:rPr lang="de-DE" b="1" i="1" dirty="0">
                <a:solidFill>
                  <a:schemeClr val="accent6">
                    <a:lumMod val="75000"/>
                  </a:schemeClr>
                </a:solidFill>
              </a:rPr>
              <a:t> </a:t>
            </a:r>
            <a:r>
              <a:rPr lang="de-DE" b="1" i="1" dirty="0" err="1">
                <a:solidFill>
                  <a:schemeClr val="accent6">
                    <a:lumMod val="75000"/>
                  </a:schemeClr>
                </a:solidFill>
              </a:rPr>
              <a:t>by</a:t>
            </a:r>
            <a:r>
              <a:rPr lang="de-DE" b="1" i="1" dirty="0">
                <a:solidFill>
                  <a:schemeClr val="accent6">
                    <a:lumMod val="75000"/>
                  </a:schemeClr>
                </a:solidFill>
              </a:rPr>
              <a:t> </a:t>
            </a:r>
            <a:r>
              <a:rPr lang="de-DE" b="1" i="1" dirty="0" err="1">
                <a:solidFill>
                  <a:schemeClr val="accent6">
                    <a:lumMod val="75000"/>
                  </a:schemeClr>
                </a:solidFill>
              </a:rPr>
              <a:t>industry</a:t>
            </a:r>
            <a:r>
              <a:rPr lang="de-DE" b="1" i="1" dirty="0">
                <a:solidFill>
                  <a:schemeClr val="accent6">
                    <a:lumMod val="75000"/>
                  </a:schemeClr>
                </a:solidFill>
              </a:rPr>
              <a:t> A.</a:t>
            </a:r>
          </a:p>
          <a:p>
            <a:pPr algn="l"/>
            <a:r>
              <a:rPr lang="de-DE" b="1" i="1" dirty="0">
                <a:solidFill>
                  <a:schemeClr val="accent6">
                    <a:lumMod val="75000"/>
                  </a:schemeClr>
                </a:solidFill>
              </a:rPr>
              <a:t>The </a:t>
            </a:r>
            <a:r>
              <a:rPr lang="de-DE" b="1" i="1" dirty="0" err="1">
                <a:solidFill>
                  <a:schemeClr val="accent6">
                    <a:lumMod val="75000"/>
                  </a:schemeClr>
                </a:solidFill>
              </a:rPr>
              <a:t>difference</a:t>
            </a:r>
            <a:r>
              <a:rPr lang="de-DE" b="1" i="1" dirty="0">
                <a:solidFill>
                  <a:schemeClr val="accent6">
                    <a:lumMod val="75000"/>
                  </a:schemeClr>
                </a:solidFill>
              </a:rPr>
              <a:t> </a:t>
            </a:r>
            <a:r>
              <a:rPr lang="de-DE" b="1" i="1" dirty="0" err="1">
                <a:solidFill>
                  <a:schemeClr val="accent6">
                    <a:lumMod val="75000"/>
                  </a:schemeClr>
                </a:solidFill>
              </a:rPr>
              <a:t>between</a:t>
            </a:r>
            <a:r>
              <a:rPr lang="de-DE" b="1" i="1" dirty="0">
                <a:solidFill>
                  <a:schemeClr val="accent6">
                    <a:lumMod val="75000"/>
                  </a:schemeClr>
                </a:solidFill>
              </a:rPr>
              <a:t> </a:t>
            </a:r>
            <a:r>
              <a:rPr lang="de-DE" b="1" i="1" dirty="0" err="1">
                <a:solidFill>
                  <a:schemeClr val="accent6">
                    <a:lumMod val="75000"/>
                  </a:schemeClr>
                </a:solidFill>
              </a:rPr>
              <a:t>industry</a:t>
            </a:r>
            <a:r>
              <a:rPr lang="de-DE" b="1" i="1" dirty="0">
                <a:solidFill>
                  <a:schemeClr val="accent6">
                    <a:lumMod val="75000"/>
                  </a:schemeClr>
                </a:solidFill>
              </a:rPr>
              <a:t> A</a:t>
            </a:r>
            <a:r>
              <a:rPr lang="en-GB" b="1" i="1" dirty="0">
                <a:solidFill>
                  <a:schemeClr val="accent6">
                    <a:lumMod val="75000"/>
                  </a:schemeClr>
                </a:solidFill>
              </a:rPr>
              <a:t>’s abated amount and its reduction target will be traded. </a:t>
            </a:r>
            <a:endParaRPr lang="de-DE" b="1" i="1" dirty="0">
              <a:solidFill>
                <a:schemeClr val="accent6">
                  <a:lumMod val="75000"/>
                </a:schemeClr>
              </a:solidFill>
            </a:endParaRPr>
          </a:p>
        </p:txBody>
      </p:sp>
    </p:spTree>
    <p:extLst>
      <p:ext uri="{BB962C8B-B14F-4D97-AF65-F5344CB8AC3E}">
        <p14:creationId xmlns:p14="http://schemas.microsoft.com/office/powerpoint/2010/main" val="2795410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lgn="ctr"/>
            <a:r>
              <a:rPr lang="de-DE" dirty="0"/>
              <a:t>The </a:t>
            </a:r>
            <a:r>
              <a:rPr lang="de-DE" dirty="0" err="1"/>
              <a:t>problem</a:t>
            </a:r>
            <a:r>
              <a:rPr lang="de-DE" dirty="0"/>
              <a:t> </a:t>
            </a:r>
            <a:r>
              <a:rPr lang="de-DE" dirty="0" err="1"/>
              <a:t>is</a:t>
            </a:r>
            <a:r>
              <a:rPr lang="de-DE" dirty="0"/>
              <a:t> </a:t>
            </a:r>
            <a:r>
              <a:rPr lang="de-DE" dirty="0" err="1"/>
              <a:t>reciprocal</a:t>
            </a:r>
            <a:r>
              <a:rPr lang="de-DE" dirty="0"/>
              <a:t>: </a:t>
            </a:r>
            <a:r>
              <a:rPr lang="de-DE" dirty="0" err="1"/>
              <a:t>meat</a:t>
            </a:r>
            <a:r>
              <a:rPr lang="de-DE" dirty="0"/>
              <a:t> </a:t>
            </a:r>
            <a:r>
              <a:rPr lang="de-DE" dirty="0" err="1"/>
              <a:t>or</a:t>
            </a:r>
            <a:r>
              <a:rPr lang="de-DE" dirty="0"/>
              <a:t> </a:t>
            </a:r>
            <a:r>
              <a:rPr lang="de-DE" dirty="0" err="1"/>
              <a:t>crops</a:t>
            </a:r>
            <a:r>
              <a:rPr lang="de-DE" dirty="0"/>
              <a:t>.</a:t>
            </a:r>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6</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Coase Theorem: Rancher vs Farmer</a:t>
            </a:r>
          </a:p>
        </p:txBody>
      </p:sp>
      <p:pic>
        <p:nvPicPr>
          <p:cNvPr id="12" name="Grafik 11" descr="Ein Bild, das Gras, draußen, Zaun, Gebäude enthält.&#10;&#10;Automatisch generierte Beschreibung">
            <a:extLst>
              <a:ext uri="{FF2B5EF4-FFF2-40B4-BE49-F238E27FC236}">
                <a16:creationId xmlns:a16="http://schemas.microsoft.com/office/drawing/2014/main" id="{A71D656C-2F86-40EB-933C-49FAD4763E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5856" y="2258568"/>
            <a:ext cx="3040338" cy="2052228"/>
          </a:xfrm>
          <a:prstGeom prst="rect">
            <a:avLst/>
          </a:prstGeom>
        </p:spPr>
      </p:pic>
      <p:pic>
        <p:nvPicPr>
          <p:cNvPr id="9" name="Grafik 8" descr="Ein Bild, das Pflanze, Gras, Feld enthält.&#10;&#10;Automatisch generierte Beschreibung">
            <a:extLst>
              <a:ext uri="{FF2B5EF4-FFF2-40B4-BE49-F238E27FC236}">
                <a16:creationId xmlns:a16="http://schemas.microsoft.com/office/drawing/2014/main" id="{C9056E9B-E7A5-4E0F-B9BF-F8ECA4EF2C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364088" y="2258568"/>
            <a:ext cx="3078342" cy="2052228"/>
          </a:xfrm>
          <a:prstGeom prst="rect">
            <a:avLst/>
          </a:prstGeom>
        </p:spPr>
      </p:pic>
      <p:pic>
        <p:nvPicPr>
          <p:cNvPr id="6" name="Grafik 5" descr="Ein Bild, das Gras, Kuh, Feld, draußen enthält.&#10;&#10;Automatisch generierte Beschreibung">
            <a:extLst>
              <a:ext uri="{FF2B5EF4-FFF2-40B4-BE49-F238E27FC236}">
                <a16:creationId xmlns:a16="http://schemas.microsoft.com/office/drawing/2014/main" id="{6853379B-87C6-479C-902D-B3EA6620E1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570" y="2258568"/>
            <a:ext cx="2736304" cy="2052228"/>
          </a:xfrm>
          <a:prstGeom prst="rect">
            <a:avLst/>
          </a:prstGeom>
        </p:spPr>
      </p:pic>
      <p:sp>
        <p:nvSpPr>
          <p:cNvPr id="13" name="Textfeld 12">
            <a:extLst>
              <a:ext uri="{FF2B5EF4-FFF2-40B4-BE49-F238E27FC236}">
                <a16:creationId xmlns:a16="http://schemas.microsoft.com/office/drawing/2014/main" id="{895EDFAC-5566-46E6-9A7D-7BA21BF3E9D1}"/>
              </a:ext>
            </a:extLst>
          </p:cNvPr>
          <p:cNvSpPr txBox="1"/>
          <p:nvPr/>
        </p:nvSpPr>
        <p:spPr>
          <a:xfrm>
            <a:off x="3437874" y="4447195"/>
            <a:ext cx="3240360" cy="2062103"/>
          </a:xfrm>
          <a:prstGeom prst="rect">
            <a:avLst/>
          </a:prstGeom>
          <a:noFill/>
        </p:spPr>
        <p:txBody>
          <a:bodyPr wrap="square" rtlCol="0">
            <a:spAutoFit/>
          </a:bodyPr>
          <a:lstStyle/>
          <a:p>
            <a:pPr algn="l"/>
            <a:r>
              <a:rPr lang="de-DE" sz="1600" dirty="0"/>
              <a:t>Put </a:t>
            </a:r>
            <a:r>
              <a:rPr lang="de-DE" sz="1600" dirty="0" err="1"/>
              <a:t>up</a:t>
            </a:r>
            <a:r>
              <a:rPr lang="de-DE" sz="1600" dirty="0"/>
              <a:t> a </a:t>
            </a:r>
            <a:r>
              <a:rPr lang="de-DE" sz="1600" dirty="0" err="1"/>
              <a:t>fence</a:t>
            </a:r>
            <a:r>
              <a:rPr lang="de-DE" sz="1600" dirty="0"/>
              <a:t>:</a:t>
            </a:r>
          </a:p>
          <a:p>
            <a:pPr marL="285750" indent="-285750" algn="l">
              <a:buFont typeface="Arial" panose="020B0604020202020204" pitchFamily="34" charset="0"/>
              <a:buChar char="•"/>
            </a:pPr>
            <a:r>
              <a:rPr lang="de-DE" sz="1600" dirty="0" err="1"/>
              <a:t>rancher</a:t>
            </a:r>
            <a:r>
              <a:rPr lang="de-DE" sz="1600" dirty="0"/>
              <a:t> </a:t>
            </a:r>
            <a:r>
              <a:rPr lang="de-DE" sz="1600" dirty="0" err="1"/>
              <a:t>pays</a:t>
            </a:r>
            <a:endParaRPr lang="de-DE" sz="1600" dirty="0"/>
          </a:p>
          <a:p>
            <a:pPr marL="285750" indent="-285750" algn="l">
              <a:buFont typeface="Arial" panose="020B0604020202020204" pitchFamily="34" charset="0"/>
              <a:buChar char="•"/>
            </a:pPr>
            <a:r>
              <a:rPr lang="de-DE" sz="1600" dirty="0" err="1"/>
              <a:t>farmer</a:t>
            </a:r>
            <a:r>
              <a:rPr lang="de-DE" sz="1600" dirty="0"/>
              <a:t> </a:t>
            </a:r>
            <a:r>
              <a:rPr lang="de-DE" sz="1600" dirty="0" err="1"/>
              <a:t>pays</a:t>
            </a:r>
            <a:endParaRPr lang="de-DE" sz="1600" dirty="0"/>
          </a:p>
          <a:p>
            <a:pPr algn="l"/>
            <a:r>
              <a:rPr lang="de-DE" sz="1600" dirty="0" err="1"/>
              <a:t>Allow</a:t>
            </a:r>
            <a:r>
              <a:rPr lang="de-DE" sz="1600" dirty="0"/>
              <a:t> </a:t>
            </a:r>
            <a:r>
              <a:rPr lang="de-DE" sz="1600" dirty="0" err="1"/>
              <a:t>crops</a:t>
            </a:r>
            <a:r>
              <a:rPr lang="de-DE" sz="1600" dirty="0"/>
              <a:t> </a:t>
            </a:r>
            <a:r>
              <a:rPr lang="de-DE" sz="1600" dirty="0" err="1"/>
              <a:t>damage</a:t>
            </a:r>
            <a:r>
              <a:rPr lang="de-DE" sz="1600" dirty="0"/>
              <a:t>:</a:t>
            </a:r>
          </a:p>
          <a:p>
            <a:pPr marL="285750" indent="-285750" algn="l">
              <a:buFont typeface="Arial" panose="020B0604020202020204" pitchFamily="34" charset="0"/>
              <a:buChar char="•"/>
            </a:pPr>
            <a:r>
              <a:rPr lang="de-DE" sz="1600" dirty="0" err="1"/>
              <a:t>rancher</a:t>
            </a:r>
            <a:r>
              <a:rPr lang="de-DE" sz="1600" dirty="0"/>
              <a:t> </a:t>
            </a:r>
            <a:r>
              <a:rPr lang="de-DE" sz="1600" dirty="0" err="1"/>
              <a:t>reimburses</a:t>
            </a:r>
            <a:endParaRPr lang="de-DE" sz="1600" dirty="0"/>
          </a:p>
          <a:p>
            <a:pPr marL="285750" indent="-285750" algn="l">
              <a:buFont typeface="Arial" panose="020B0604020202020204" pitchFamily="34" charset="0"/>
              <a:buChar char="•"/>
            </a:pPr>
            <a:r>
              <a:rPr lang="de-DE" sz="1600" dirty="0" err="1"/>
              <a:t>farmer</a:t>
            </a:r>
            <a:r>
              <a:rPr lang="de-DE" sz="1600" dirty="0"/>
              <a:t> </a:t>
            </a:r>
            <a:r>
              <a:rPr lang="de-DE" sz="1600" dirty="0" err="1"/>
              <a:t>absorbs</a:t>
            </a:r>
            <a:endParaRPr lang="de-DE" sz="1600" dirty="0"/>
          </a:p>
          <a:p>
            <a:pPr algn="l"/>
            <a:r>
              <a:rPr lang="de-DE" sz="1600" dirty="0"/>
              <a:t>Rancher </a:t>
            </a:r>
            <a:r>
              <a:rPr lang="de-DE" sz="1600" dirty="0" err="1"/>
              <a:t>stops</a:t>
            </a:r>
            <a:r>
              <a:rPr lang="de-DE" sz="1600" dirty="0"/>
              <a:t> </a:t>
            </a:r>
            <a:r>
              <a:rPr lang="de-DE" sz="1600" dirty="0" err="1"/>
              <a:t>raising</a:t>
            </a:r>
            <a:r>
              <a:rPr lang="de-DE" sz="1600" dirty="0"/>
              <a:t> </a:t>
            </a:r>
            <a:r>
              <a:rPr lang="de-DE" sz="1600" dirty="0" err="1"/>
              <a:t>cattle</a:t>
            </a:r>
            <a:r>
              <a:rPr lang="de-DE" sz="1600" dirty="0"/>
              <a:t>.</a:t>
            </a:r>
          </a:p>
          <a:p>
            <a:pPr algn="l"/>
            <a:r>
              <a:rPr lang="de-DE" sz="1600" dirty="0"/>
              <a:t>Farmer </a:t>
            </a:r>
            <a:r>
              <a:rPr lang="de-DE" sz="1600" dirty="0" err="1"/>
              <a:t>stops</a:t>
            </a:r>
            <a:r>
              <a:rPr lang="de-DE" sz="1600" dirty="0"/>
              <a:t> </a:t>
            </a:r>
            <a:r>
              <a:rPr lang="de-DE" sz="1600" dirty="0" err="1"/>
              <a:t>growing</a:t>
            </a:r>
            <a:r>
              <a:rPr lang="de-DE" sz="1600" dirty="0"/>
              <a:t> </a:t>
            </a:r>
            <a:r>
              <a:rPr lang="de-DE" sz="1600" dirty="0" err="1"/>
              <a:t>crops</a:t>
            </a:r>
            <a:r>
              <a:rPr lang="de-DE" sz="1600" dirty="0"/>
              <a:t>. </a:t>
            </a:r>
          </a:p>
        </p:txBody>
      </p:sp>
    </p:spTree>
    <p:extLst>
      <p:ext uri="{BB962C8B-B14F-4D97-AF65-F5344CB8AC3E}">
        <p14:creationId xmlns:p14="http://schemas.microsoft.com/office/powerpoint/2010/main" val="33002674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DB3A0B-83E3-4906-9931-006CD4C52F34}"/>
              </a:ext>
            </a:extLst>
          </p:cNvPr>
          <p:cNvSpPr>
            <a:spLocks noGrp="1"/>
          </p:cNvSpPr>
          <p:nvPr>
            <p:ph type="title"/>
          </p:nvPr>
        </p:nvSpPr>
        <p:spPr>
          <a:xfrm>
            <a:off x="539750" y="1379753"/>
            <a:ext cx="8061325" cy="358560"/>
          </a:xfrm>
        </p:spPr>
        <p:txBody>
          <a:bodyPr/>
          <a:lstStyle/>
          <a:p>
            <a:r>
              <a:rPr lang="en-US" dirty="0"/>
              <a:t>CO</a:t>
            </a:r>
            <a:r>
              <a:rPr lang="en-US" baseline="-25000" dirty="0"/>
              <a:t>2</a:t>
            </a:r>
            <a:r>
              <a:rPr lang="en-US" dirty="0"/>
              <a:t> Reduction in </a:t>
            </a:r>
            <a:r>
              <a:rPr lang="en-US" dirty="0" err="1"/>
              <a:t>Lummerland</a:t>
            </a:r>
            <a:endParaRPr lang="de-DE" dirty="0"/>
          </a:p>
        </p:txBody>
      </p:sp>
      <p:sp>
        <p:nvSpPr>
          <p:cNvPr id="5" name="Foliennummernplatzhalter 4">
            <a:extLst>
              <a:ext uri="{FF2B5EF4-FFF2-40B4-BE49-F238E27FC236}">
                <a16:creationId xmlns:a16="http://schemas.microsoft.com/office/drawing/2014/main" id="{CC67A56D-1550-47D6-B943-DD523F6F07F3}"/>
              </a:ext>
            </a:extLst>
          </p:cNvPr>
          <p:cNvSpPr>
            <a:spLocks noGrp="1"/>
          </p:cNvSpPr>
          <p:nvPr>
            <p:ph type="sldNum" sz="quarter" idx="11"/>
          </p:nvPr>
        </p:nvSpPr>
        <p:spPr bwMode="auto">
          <a:xfrm>
            <a:off x="539750" y="6557963"/>
            <a:ext cx="8061324"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de-DE"/>
            </a:defPPr>
            <a:lvl1pPr algn="l" rtl="0" fontAlgn="base">
              <a:spcBef>
                <a:spcPct val="0"/>
              </a:spcBef>
              <a:spcAft>
                <a:spcPct val="0"/>
              </a:spcAft>
              <a:defRPr sz="1000" kern="1200">
                <a:solidFill>
                  <a:schemeClr val="accent1"/>
                </a:solidFill>
                <a:latin typeface="Arial" panose="020B0604020202020204" pitchFamily="34" charset="0"/>
                <a:ea typeface="+mn-ea"/>
                <a:cs typeface="+mn-cs"/>
              </a:defRPr>
            </a:lvl1pPr>
            <a:lvl2pPr marL="457200" algn="ctr" rtl="0" fontAlgn="base">
              <a:spcBef>
                <a:spcPct val="0"/>
              </a:spcBef>
              <a:spcAft>
                <a:spcPct val="0"/>
              </a:spcAft>
              <a:defRPr sz="1200"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sz="1200"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sz="1200"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de-DE" altLang="de-DE"/>
              <a:t>Slide </a:t>
            </a:r>
            <a:fld id="{5EAACD38-76DA-45AF-B952-DE84E0A62E99}" type="slidenum">
              <a:rPr lang="de-DE" altLang="de-DE" smtClean="0"/>
              <a:pPr/>
              <a:t>60</a:t>
            </a:fld>
            <a:endParaRPr lang="de-DE" altLang="de-DE" dirty="0"/>
          </a:p>
        </p:txBody>
      </p:sp>
      <p:graphicFrame>
        <p:nvGraphicFramePr>
          <p:cNvPr id="7" name="Diagramm 6">
            <a:extLst>
              <a:ext uri="{FF2B5EF4-FFF2-40B4-BE49-F238E27FC236}">
                <a16:creationId xmlns:a16="http://schemas.microsoft.com/office/drawing/2014/main" id="{8554AD79-0C2C-4F75-B08C-CCA52CC347A3}"/>
              </a:ext>
            </a:extLst>
          </p:cNvPr>
          <p:cNvGraphicFramePr>
            <a:graphicFrameLocks/>
          </p:cNvGraphicFramePr>
          <p:nvPr/>
        </p:nvGraphicFramePr>
        <p:xfrm>
          <a:off x="1240916" y="1942308"/>
          <a:ext cx="6922800" cy="4176000"/>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Gerader Verbinder 7">
            <a:extLst>
              <a:ext uri="{FF2B5EF4-FFF2-40B4-BE49-F238E27FC236}">
                <a16:creationId xmlns:a16="http://schemas.microsoft.com/office/drawing/2014/main" id="{FEAED6BB-1E01-484A-ADFF-27BA6118CE28}"/>
              </a:ext>
            </a:extLst>
          </p:cNvPr>
          <p:cNvCxnSpPr/>
          <p:nvPr/>
        </p:nvCxnSpPr>
        <p:spPr bwMode="auto">
          <a:xfrm>
            <a:off x="4667794" y="4981303"/>
            <a:ext cx="0" cy="235131"/>
          </a:xfrm>
          <a:prstGeom prst="line">
            <a:avLst/>
          </a:prstGeom>
          <a:noFill/>
          <a:ln w="28575" cap="flat" cmpd="sng" algn="ctr">
            <a:solidFill>
              <a:schemeClr val="tx1"/>
            </a:solidFill>
            <a:prstDash val="solid"/>
            <a:round/>
            <a:headEnd type="none" w="sm" len="sm"/>
            <a:tailEnd type="none" w="sm" len="sm"/>
          </a:ln>
          <a:effectLst/>
        </p:spPr>
      </p:cxnSp>
      <p:cxnSp>
        <p:nvCxnSpPr>
          <p:cNvPr id="9" name="Gerader Verbinder 8">
            <a:extLst>
              <a:ext uri="{FF2B5EF4-FFF2-40B4-BE49-F238E27FC236}">
                <a16:creationId xmlns:a16="http://schemas.microsoft.com/office/drawing/2014/main" id="{0A9F2C9C-690E-4CD7-A714-045BFB7D189F}"/>
              </a:ext>
            </a:extLst>
          </p:cNvPr>
          <p:cNvCxnSpPr/>
          <p:nvPr/>
        </p:nvCxnSpPr>
        <p:spPr bwMode="auto">
          <a:xfrm flipH="1">
            <a:off x="5725885" y="4014651"/>
            <a:ext cx="4355" cy="1201783"/>
          </a:xfrm>
          <a:prstGeom prst="line">
            <a:avLst/>
          </a:prstGeom>
          <a:noFill/>
          <a:ln w="28575" cap="flat" cmpd="sng" algn="ctr">
            <a:solidFill>
              <a:schemeClr val="tx1"/>
            </a:solidFill>
            <a:prstDash val="solid"/>
            <a:round/>
            <a:headEnd type="none" w="sm" len="sm"/>
            <a:tailEnd type="none" w="sm" len="sm"/>
          </a:ln>
          <a:effectLst/>
        </p:spPr>
      </p:cxnSp>
      <p:sp>
        <p:nvSpPr>
          <p:cNvPr id="10" name="Textfeld 9">
            <a:extLst>
              <a:ext uri="{FF2B5EF4-FFF2-40B4-BE49-F238E27FC236}">
                <a16:creationId xmlns:a16="http://schemas.microsoft.com/office/drawing/2014/main" id="{F6411220-F73B-4A5E-8310-F9768EEEBC8E}"/>
              </a:ext>
            </a:extLst>
          </p:cNvPr>
          <p:cNvSpPr txBox="1"/>
          <p:nvPr/>
        </p:nvSpPr>
        <p:spPr>
          <a:xfrm>
            <a:off x="4321024" y="4673526"/>
            <a:ext cx="693540" cy="307777"/>
          </a:xfrm>
          <a:prstGeom prst="rect">
            <a:avLst/>
          </a:prstGeom>
          <a:noFill/>
        </p:spPr>
        <p:txBody>
          <a:bodyPr wrap="square" rtlCol="0">
            <a:spAutoFit/>
          </a:bodyPr>
          <a:lstStyle/>
          <a:p>
            <a:pPr algn="ctr"/>
            <a:r>
              <a:rPr lang="de-DE" sz="1400" b="0" dirty="0">
                <a:latin typeface="+mn-lt"/>
              </a:rPr>
              <a:t>Cap A</a:t>
            </a:r>
            <a:endParaRPr lang="de-DE" sz="1400" b="0" baseline="-25000" dirty="0">
              <a:latin typeface="+mn-lt"/>
            </a:endParaRPr>
          </a:p>
        </p:txBody>
      </p:sp>
      <p:sp>
        <p:nvSpPr>
          <p:cNvPr id="11" name="Textfeld 10">
            <a:extLst>
              <a:ext uri="{FF2B5EF4-FFF2-40B4-BE49-F238E27FC236}">
                <a16:creationId xmlns:a16="http://schemas.microsoft.com/office/drawing/2014/main" id="{7479332B-3E0D-47C2-941E-5756DA92ABBA}"/>
              </a:ext>
            </a:extLst>
          </p:cNvPr>
          <p:cNvSpPr txBox="1"/>
          <p:nvPr/>
        </p:nvSpPr>
        <p:spPr>
          <a:xfrm>
            <a:off x="5379115" y="3606726"/>
            <a:ext cx="693540" cy="307777"/>
          </a:xfrm>
          <a:prstGeom prst="rect">
            <a:avLst/>
          </a:prstGeom>
          <a:noFill/>
        </p:spPr>
        <p:txBody>
          <a:bodyPr wrap="square" rtlCol="0">
            <a:spAutoFit/>
          </a:bodyPr>
          <a:lstStyle/>
          <a:p>
            <a:pPr algn="ctr"/>
            <a:r>
              <a:rPr lang="de-DE" sz="1400" b="0" dirty="0">
                <a:latin typeface="+mn-lt"/>
              </a:rPr>
              <a:t>Cap B</a:t>
            </a:r>
            <a:endParaRPr lang="de-DE" sz="1400" b="0" baseline="-25000" dirty="0">
              <a:latin typeface="+mn-lt"/>
            </a:endParaRPr>
          </a:p>
        </p:txBody>
      </p:sp>
      <p:sp>
        <p:nvSpPr>
          <p:cNvPr id="12" name="AutoShape 11">
            <a:extLst>
              <a:ext uri="{FF2B5EF4-FFF2-40B4-BE49-F238E27FC236}">
                <a16:creationId xmlns:a16="http://schemas.microsoft.com/office/drawing/2014/main" id="{DE7AB8C9-95C4-4FF4-8B49-819FA600E083}"/>
              </a:ext>
            </a:extLst>
          </p:cNvPr>
          <p:cNvSpPr>
            <a:spLocks/>
          </p:cNvSpPr>
          <p:nvPr/>
        </p:nvSpPr>
        <p:spPr bwMode="auto">
          <a:xfrm rot="10800000">
            <a:off x="6072654" y="4014651"/>
            <a:ext cx="304800" cy="966652"/>
          </a:xfrm>
          <a:prstGeom prst="leftBrace">
            <a:avLst>
              <a:gd name="adj1" fmla="val 56250"/>
              <a:gd name="adj2" fmla="val 26353"/>
            </a:avLst>
          </a:prstGeom>
          <a:noFill/>
          <a:ln w="190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13" name="Textfeld 12">
            <a:extLst>
              <a:ext uri="{FF2B5EF4-FFF2-40B4-BE49-F238E27FC236}">
                <a16:creationId xmlns:a16="http://schemas.microsoft.com/office/drawing/2014/main" id="{FE444B8A-1855-4835-B05D-249308AC4D96}"/>
              </a:ext>
            </a:extLst>
          </p:cNvPr>
          <p:cNvSpPr txBox="1"/>
          <p:nvPr/>
        </p:nvSpPr>
        <p:spPr>
          <a:xfrm>
            <a:off x="6333909" y="4554473"/>
            <a:ext cx="995559" cy="307777"/>
          </a:xfrm>
          <a:prstGeom prst="rect">
            <a:avLst/>
          </a:prstGeom>
          <a:noFill/>
        </p:spPr>
        <p:txBody>
          <a:bodyPr wrap="square" rtlCol="0">
            <a:spAutoFit/>
          </a:bodyPr>
          <a:lstStyle/>
          <a:p>
            <a:pPr algn="ctr"/>
            <a:r>
              <a:rPr lang="de-DE" sz="1400" b="0" dirty="0">
                <a:latin typeface="+mn-lt"/>
              </a:rPr>
              <a:t>Arbitrage</a:t>
            </a:r>
            <a:endParaRPr lang="de-DE" sz="1400" b="0" baseline="-25000" dirty="0">
              <a:latin typeface="+mn-lt"/>
            </a:endParaRPr>
          </a:p>
        </p:txBody>
      </p:sp>
      <p:cxnSp>
        <p:nvCxnSpPr>
          <p:cNvPr id="14" name="Gerader Verbinder 13">
            <a:extLst>
              <a:ext uri="{FF2B5EF4-FFF2-40B4-BE49-F238E27FC236}">
                <a16:creationId xmlns:a16="http://schemas.microsoft.com/office/drawing/2014/main" id="{25EF4246-468B-473D-BAA8-DFF9424F9CF1}"/>
              </a:ext>
            </a:extLst>
          </p:cNvPr>
          <p:cNvCxnSpPr/>
          <p:nvPr/>
        </p:nvCxnSpPr>
        <p:spPr bwMode="auto">
          <a:xfrm>
            <a:off x="5725885" y="4004181"/>
            <a:ext cx="805544" cy="0"/>
          </a:xfrm>
          <a:prstGeom prst="line">
            <a:avLst/>
          </a:prstGeom>
          <a:noFill/>
          <a:ln w="9525" cap="flat" cmpd="sng" algn="ctr">
            <a:solidFill>
              <a:schemeClr val="tx1"/>
            </a:solidFill>
            <a:prstDash val="dash"/>
            <a:round/>
            <a:headEnd type="none" w="sm" len="sm"/>
            <a:tailEnd type="none" w="sm" len="sm"/>
          </a:ln>
          <a:effectLst/>
        </p:spPr>
      </p:cxnSp>
      <p:cxnSp>
        <p:nvCxnSpPr>
          <p:cNvPr id="15" name="Gerader Verbinder 14">
            <a:extLst>
              <a:ext uri="{FF2B5EF4-FFF2-40B4-BE49-F238E27FC236}">
                <a16:creationId xmlns:a16="http://schemas.microsoft.com/office/drawing/2014/main" id="{9E2CEA9C-25AE-4F0E-8E80-9A6A0C52D9E0}"/>
              </a:ext>
            </a:extLst>
          </p:cNvPr>
          <p:cNvCxnSpPr/>
          <p:nvPr/>
        </p:nvCxnSpPr>
        <p:spPr bwMode="auto">
          <a:xfrm>
            <a:off x="4667794" y="4981303"/>
            <a:ext cx="1863635" cy="0"/>
          </a:xfrm>
          <a:prstGeom prst="line">
            <a:avLst/>
          </a:prstGeom>
          <a:noFill/>
          <a:ln w="9525" cap="flat" cmpd="sng" algn="ctr">
            <a:solidFill>
              <a:schemeClr val="tx1"/>
            </a:solidFill>
            <a:prstDash val="dash"/>
            <a:round/>
            <a:headEnd type="none" w="sm" len="sm"/>
            <a:tailEnd type="none" w="sm" len="sm"/>
          </a:ln>
          <a:effectLst/>
        </p:spPr>
      </p:cxnSp>
    </p:spTree>
    <p:extLst>
      <p:ext uri="{BB962C8B-B14F-4D97-AF65-F5344CB8AC3E}">
        <p14:creationId xmlns:p14="http://schemas.microsoft.com/office/powerpoint/2010/main" val="40895668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animBg="1"/>
      <p:bldP spid="1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6DE730-71BF-47D0-BC88-5115491AEBA3}"/>
              </a:ext>
            </a:extLst>
          </p:cNvPr>
          <p:cNvSpPr>
            <a:spLocks noGrp="1"/>
          </p:cNvSpPr>
          <p:nvPr>
            <p:ph type="title"/>
          </p:nvPr>
        </p:nvSpPr>
        <p:spPr>
          <a:xfrm>
            <a:off x="539750" y="1379753"/>
            <a:ext cx="8061325" cy="358560"/>
          </a:xfrm>
        </p:spPr>
        <p:txBody>
          <a:bodyPr/>
          <a:lstStyle/>
          <a:p>
            <a:r>
              <a:rPr lang="en-US" dirty="0"/>
              <a:t>CO</a:t>
            </a:r>
            <a:r>
              <a:rPr lang="en-US" baseline="-25000" dirty="0"/>
              <a:t>2</a:t>
            </a:r>
            <a:r>
              <a:rPr lang="en-US" dirty="0"/>
              <a:t> Reduction in </a:t>
            </a:r>
            <a:r>
              <a:rPr lang="en-US" dirty="0" err="1"/>
              <a:t>Lummerland</a:t>
            </a:r>
            <a:endParaRPr lang="de-DE" dirty="0"/>
          </a:p>
        </p:txBody>
      </p:sp>
      <p:sp>
        <p:nvSpPr>
          <p:cNvPr id="5" name="Foliennummernplatzhalter 4">
            <a:extLst>
              <a:ext uri="{FF2B5EF4-FFF2-40B4-BE49-F238E27FC236}">
                <a16:creationId xmlns:a16="http://schemas.microsoft.com/office/drawing/2014/main" id="{725A1CDA-A1FD-44D9-9D7B-61FE129B18C9}"/>
              </a:ext>
            </a:extLst>
          </p:cNvPr>
          <p:cNvSpPr>
            <a:spLocks noGrp="1"/>
          </p:cNvSpPr>
          <p:nvPr>
            <p:ph type="sldNum" sz="quarter" idx="11"/>
          </p:nvPr>
        </p:nvSpPr>
        <p:spPr bwMode="auto">
          <a:xfrm>
            <a:off x="539750" y="6557963"/>
            <a:ext cx="8061324"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de-DE"/>
            </a:defPPr>
            <a:lvl1pPr algn="l" rtl="0" fontAlgn="base">
              <a:spcBef>
                <a:spcPct val="0"/>
              </a:spcBef>
              <a:spcAft>
                <a:spcPct val="0"/>
              </a:spcAft>
              <a:defRPr sz="1000" kern="1200">
                <a:solidFill>
                  <a:schemeClr val="accent1"/>
                </a:solidFill>
                <a:latin typeface="Arial" panose="020B0604020202020204" pitchFamily="34" charset="0"/>
                <a:ea typeface="+mn-ea"/>
                <a:cs typeface="+mn-cs"/>
              </a:defRPr>
            </a:lvl1pPr>
            <a:lvl2pPr marL="457200" algn="ctr" rtl="0" fontAlgn="base">
              <a:spcBef>
                <a:spcPct val="0"/>
              </a:spcBef>
              <a:spcAft>
                <a:spcPct val="0"/>
              </a:spcAft>
              <a:defRPr sz="1200"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sz="1200"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sz="1200"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de-DE" altLang="de-DE"/>
              <a:t>Slide </a:t>
            </a:r>
            <a:fld id="{5EAACD38-76DA-45AF-B952-DE84E0A62E99}" type="slidenum">
              <a:rPr lang="de-DE" altLang="de-DE" smtClean="0"/>
              <a:pPr/>
              <a:t>61</a:t>
            </a:fld>
            <a:endParaRPr lang="de-DE" altLang="de-DE" dirty="0"/>
          </a:p>
        </p:txBody>
      </p:sp>
      <p:graphicFrame>
        <p:nvGraphicFramePr>
          <p:cNvPr id="6" name="Diagramm 5">
            <a:extLst>
              <a:ext uri="{FF2B5EF4-FFF2-40B4-BE49-F238E27FC236}">
                <a16:creationId xmlns:a16="http://schemas.microsoft.com/office/drawing/2014/main" id="{E6D2E95B-5F44-46E4-B7ED-D1C0658E987D}"/>
              </a:ext>
            </a:extLst>
          </p:cNvPr>
          <p:cNvGraphicFramePr>
            <a:graphicFrameLocks/>
          </p:cNvGraphicFramePr>
          <p:nvPr>
            <p:extLst>
              <p:ext uri="{D42A27DB-BD31-4B8C-83A1-F6EECF244321}">
                <p14:modId xmlns:p14="http://schemas.microsoft.com/office/powerpoint/2010/main" val="389839479"/>
              </p:ext>
            </p:extLst>
          </p:nvPr>
        </p:nvGraphicFramePr>
        <p:xfrm>
          <a:off x="1249624" y="1942283"/>
          <a:ext cx="6922145" cy="4176489"/>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Gerader Verbinder 6">
            <a:extLst>
              <a:ext uri="{FF2B5EF4-FFF2-40B4-BE49-F238E27FC236}">
                <a16:creationId xmlns:a16="http://schemas.microsoft.com/office/drawing/2014/main" id="{A0E3FE2C-0F85-4108-9EDD-C8FB7F0D182B}"/>
              </a:ext>
            </a:extLst>
          </p:cNvPr>
          <p:cNvCxnSpPr/>
          <p:nvPr/>
        </p:nvCxnSpPr>
        <p:spPr bwMode="auto">
          <a:xfrm>
            <a:off x="4667794" y="4981303"/>
            <a:ext cx="0" cy="235131"/>
          </a:xfrm>
          <a:prstGeom prst="line">
            <a:avLst/>
          </a:prstGeom>
          <a:noFill/>
          <a:ln w="28575" cap="flat" cmpd="sng" algn="ctr">
            <a:solidFill>
              <a:schemeClr val="tx1"/>
            </a:solidFill>
            <a:prstDash val="solid"/>
            <a:round/>
            <a:headEnd type="none" w="sm" len="sm"/>
            <a:tailEnd type="none" w="sm" len="sm"/>
          </a:ln>
          <a:effectLst/>
        </p:spPr>
      </p:cxnSp>
      <p:sp>
        <p:nvSpPr>
          <p:cNvPr id="8" name="Textfeld 7">
            <a:extLst>
              <a:ext uri="{FF2B5EF4-FFF2-40B4-BE49-F238E27FC236}">
                <a16:creationId xmlns:a16="http://schemas.microsoft.com/office/drawing/2014/main" id="{C59C0530-FA16-4313-B02B-B0BE73449EA0}"/>
              </a:ext>
            </a:extLst>
          </p:cNvPr>
          <p:cNvSpPr txBox="1"/>
          <p:nvPr/>
        </p:nvSpPr>
        <p:spPr>
          <a:xfrm>
            <a:off x="3974254" y="4673526"/>
            <a:ext cx="693540" cy="307777"/>
          </a:xfrm>
          <a:prstGeom prst="rect">
            <a:avLst/>
          </a:prstGeom>
          <a:noFill/>
        </p:spPr>
        <p:txBody>
          <a:bodyPr wrap="square" rtlCol="0">
            <a:spAutoFit/>
          </a:bodyPr>
          <a:lstStyle/>
          <a:p>
            <a:pPr algn="ctr"/>
            <a:r>
              <a:rPr lang="de-DE" sz="1400" b="0" dirty="0">
                <a:latin typeface="+mn-lt"/>
              </a:rPr>
              <a:t>Cap A</a:t>
            </a:r>
            <a:endParaRPr lang="de-DE" sz="1400" b="0" baseline="-25000" dirty="0">
              <a:latin typeface="+mn-lt"/>
            </a:endParaRPr>
          </a:p>
        </p:txBody>
      </p:sp>
      <p:cxnSp>
        <p:nvCxnSpPr>
          <p:cNvPr id="9" name="Gerader Verbinder 8">
            <a:extLst>
              <a:ext uri="{FF2B5EF4-FFF2-40B4-BE49-F238E27FC236}">
                <a16:creationId xmlns:a16="http://schemas.microsoft.com/office/drawing/2014/main" id="{CC7D0E3D-4AF1-486A-B5E7-7C52117C1BBB}"/>
              </a:ext>
            </a:extLst>
          </p:cNvPr>
          <p:cNvCxnSpPr/>
          <p:nvPr/>
        </p:nvCxnSpPr>
        <p:spPr bwMode="auto">
          <a:xfrm flipH="1">
            <a:off x="4667795" y="4014651"/>
            <a:ext cx="4355" cy="1201783"/>
          </a:xfrm>
          <a:prstGeom prst="line">
            <a:avLst/>
          </a:prstGeom>
          <a:noFill/>
          <a:ln w="28575" cap="flat" cmpd="sng" algn="ctr">
            <a:solidFill>
              <a:schemeClr val="tx1"/>
            </a:solidFill>
            <a:prstDash val="solid"/>
            <a:round/>
            <a:headEnd type="none" w="sm" len="sm"/>
            <a:tailEnd type="none" w="sm" len="sm"/>
          </a:ln>
          <a:effectLst/>
        </p:spPr>
      </p:cxnSp>
      <p:sp>
        <p:nvSpPr>
          <p:cNvPr id="10" name="Textfeld 9">
            <a:extLst>
              <a:ext uri="{FF2B5EF4-FFF2-40B4-BE49-F238E27FC236}">
                <a16:creationId xmlns:a16="http://schemas.microsoft.com/office/drawing/2014/main" id="{9248DE5F-1BC3-4938-848A-35B456BD9819}"/>
              </a:ext>
            </a:extLst>
          </p:cNvPr>
          <p:cNvSpPr txBox="1"/>
          <p:nvPr/>
        </p:nvSpPr>
        <p:spPr>
          <a:xfrm>
            <a:off x="4321025" y="3606726"/>
            <a:ext cx="693540" cy="307777"/>
          </a:xfrm>
          <a:prstGeom prst="rect">
            <a:avLst/>
          </a:prstGeom>
          <a:noFill/>
        </p:spPr>
        <p:txBody>
          <a:bodyPr wrap="square" rtlCol="0">
            <a:spAutoFit/>
          </a:bodyPr>
          <a:lstStyle/>
          <a:p>
            <a:pPr algn="ctr"/>
            <a:r>
              <a:rPr lang="de-DE" sz="1400" b="0" dirty="0">
                <a:latin typeface="+mn-lt"/>
              </a:rPr>
              <a:t>Cap B</a:t>
            </a:r>
            <a:endParaRPr lang="de-DE" sz="1400" b="0" baseline="-25000" dirty="0">
              <a:latin typeface="+mn-lt"/>
            </a:endParaRPr>
          </a:p>
        </p:txBody>
      </p:sp>
      <p:sp>
        <p:nvSpPr>
          <p:cNvPr id="11" name="Textfeld 10">
            <a:extLst>
              <a:ext uri="{FF2B5EF4-FFF2-40B4-BE49-F238E27FC236}">
                <a16:creationId xmlns:a16="http://schemas.microsoft.com/office/drawing/2014/main" id="{3DE3BC78-EF72-48E4-820D-2CDF80C5DC39}"/>
              </a:ext>
            </a:extLst>
          </p:cNvPr>
          <p:cNvSpPr txBox="1"/>
          <p:nvPr/>
        </p:nvSpPr>
        <p:spPr>
          <a:xfrm>
            <a:off x="5860869" y="2522510"/>
            <a:ext cx="1979627" cy="307777"/>
          </a:xfrm>
          <a:prstGeom prst="rect">
            <a:avLst/>
          </a:prstGeom>
          <a:noFill/>
        </p:spPr>
        <p:txBody>
          <a:bodyPr wrap="square" rtlCol="0">
            <a:spAutoFit/>
          </a:bodyPr>
          <a:lstStyle/>
          <a:p>
            <a:pPr algn="ctr"/>
            <a:r>
              <a:rPr lang="de-DE" sz="1400" b="0" dirty="0">
                <a:latin typeface="+mn-lt"/>
              </a:rPr>
              <a:t>Cap A + Cap B = 100</a:t>
            </a:r>
            <a:endParaRPr lang="de-DE" sz="1400" b="0" baseline="-25000" dirty="0">
              <a:latin typeface="+mn-lt"/>
            </a:endParaRPr>
          </a:p>
        </p:txBody>
      </p:sp>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F85E01E1-07B5-4A5E-9FBB-8F0082431CAF}"/>
                  </a:ext>
                </a:extLst>
              </p14:cNvPr>
              <p14:cNvContentPartPr/>
              <p14:nvPr/>
            </p14:nvContentPartPr>
            <p14:xfrm>
              <a:off x="5813280" y="1955160"/>
              <a:ext cx="2472840" cy="3707640"/>
            </p14:xfrm>
          </p:contentPart>
        </mc:Choice>
        <mc:Fallback xmlns="">
          <p:pic>
            <p:nvPicPr>
              <p:cNvPr id="3" name="Freihand 2">
                <a:extLst>
                  <a:ext uri="{FF2B5EF4-FFF2-40B4-BE49-F238E27FC236}">
                    <a16:creationId xmlns:a16="http://schemas.microsoft.com/office/drawing/2014/main" id="{F85E01E1-07B5-4A5E-9FBB-8F0082431CAF}"/>
                  </a:ext>
                </a:extLst>
              </p:cNvPr>
              <p:cNvPicPr/>
              <p:nvPr/>
            </p:nvPicPr>
            <p:blipFill>
              <a:blip r:embed="rId5"/>
              <a:stretch>
                <a:fillRect/>
              </a:stretch>
            </p:blipFill>
            <p:spPr>
              <a:xfrm>
                <a:off x="5803920" y="1945800"/>
                <a:ext cx="2491560" cy="3726360"/>
              </a:xfrm>
              <a:prstGeom prst="rect">
                <a:avLst/>
              </a:prstGeom>
            </p:spPr>
          </p:pic>
        </mc:Fallback>
      </mc:AlternateContent>
    </p:spTree>
    <p:extLst>
      <p:ext uri="{BB962C8B-B14F-4D97-AF65-F5344CB8AC3E}">
        <p14:creationId xmlns:p14="http://schemas.microsoft.com/office/powerpoint/2010/main" val="3054360926"/>
      </p:ext>
    </p:extLst>
  </p:cSld>
  <p:clrMapOvr>
    <a:masterClrMapping/>
  </p:clrMapOvr>
  <p:transition>
    <p:random/>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6DE730-71BF-47D0-BC88-5115491AEBA3}"/>
              </a:ext>
            </a:extLst>
          </p:cNvPr>
          <p:cNvSpPr>
            <a:spLocks noGrp="1"/>
          </p:cNvSpPr>
          <p:nvPr>
            <p:ph type="title"/>
          </p:nvPr>
        </p:nvSpPr>
        <p:spPr>
          <a:xfrm>
            <a:off x="539750" y="1379753"/>
            <a:ext cx="8061325" cy="358560"/>
          </a:xfrm>
        </p:spPr>
        <p:txBody>
          <a:bodyPr/>
          <a:lstStyle/>
          <a:p>
            <a:r>
              <a:rPr lang="en-US" dirty="0"/>
              <a:t>CO</a:t>
            </a:r>
            <a:r>
              <a:rPr lang="en-US" baseline="-25000" dirty="0"/>
              <a:t>2</a:t>
            </a:r>
            <a:r>
              <a:rPr lang="en-US" dirty="0"/>
              <a:t> Reduction in </a:t>
            </a:r>
            <a:r>
              <a:rPr lang="en-US" dirty="0" err="1"/>
              <a:t>Lummerland</a:t>
            </a:r>
            <a:endParaRPr lang="de-DE" dirty="0"/>
          </a:p>
        </p:txBody>
      </p:sp>
      <p:sp>
        <p:nvSpPr>
          <p:cNvPr id="4" name="Fußzeilenplatzhalter 3">
            <a:extLst>
              <a:ext uri="{FF2B5EF4-FFF2-40B4-BE49-F238E27FC236}">
                <a16:creationId xmlns:a16="http://schemas.microsoft.com/office/drawing/2014/main" id="{90FE6A94-4FF2-4A01-8C96-058D7A393DD1}"/>
              </a:ext>
            </a:extLst>
          </p:cNvPr>
          <p:cNvSpPr>
            <a:spLocks noGrp="1"/>
          </p:cNvSpPr>
          <p:nvPr>
            <p:ph type="ftr" sz="quarter" idx="10"/>
          </p:nvPr>
        </p:nvSpPr>
        <p:spPr bwMode="auto">
          <a:xfrm>
            <a:off x="539750" y="6372225"/>
            <a:ext cx="8061324"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de-DE"/>
            </a:defPPr>
            <a:lvl1pPr algn="l" rtl="0" fontAlgn="base">
              <a:spcBef>
                <a:spcPct val="0"/>
              </a:spcBef>
              <a:spcAft>
                <a:spcPct val="0"/>
              </a:spcAft>
              <a:defRPr sz="1000" b="1" kern="1200">
                <a:solidFill>
                  <a:schemeClr val="accent1"/>
                </a:solidFill>
                <a:latin typeface="Arial" panose="020B0604020202020204" pitchFamily="34" charset="0"/>
                <a:ea typeface="+mn-ea"/>
                <a:cs typeface="+mn-cs"/>
              </a:defRPr>
            </a:lvl1pPr>
            <a:lvl2pPr marL="457200" algn="ctr" rtl="0" fontAlgn="base">
              <a:spcBef>
                <a:spcPct val="0"/>
              </a:spcBef>
              <a:spcAft>
                <a:spcPct val="0"/>
              </a:spcAft>
              <a:defRPr sz="1200"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sz="1200"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sz="1200"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de-DE" altLang="de-DE"/>
              <a:t>Energy Economics </a:t>
            </a:r>
            <a:r>
              <a:rPr lang="de-DE" altLang="de-DE" b="0"/>
              <a:t>|</a:t>
            </a:r>
            <a:r>
              <a:rPr lang="de-DE" altLang="de-DE"/>
              <a:t> </a:t>
            </a:r>
            <a:r>
              <a:rPr lang="de-DE" altLang="de-DE" b="0"/>
              <a:t>Plenary Tutorial</a:t>
            </a:r>
            <a:endParaRPr lang="de-DE" altLang="de-DE" b="0" dirty="0"/>
          </a:p>
        </p:txBody>
      </p:sp>
      <p:sp>
        <p:nvSpPr>
          <p:cNvPr id="5" name="Foliennummernplatzhalter 4">
            <a:extLst>
              <a:ext uri="{FF2B5EF4-FFF2-40B4-BE49-F238E27FC236}">
                <a16:creationId xmlns:a16="http://schemas.microsoft.com/office/drawing/2014/main" id="{725A1CDA-A1FD-44D9-9D7B-61FE129B18C9}"/>
              </a:ext>
            </a:extLst>
          </p:cNvPr>
          <p:cNvSpPr>
            <a:spLocks noGrp="1"/>
          </p:cNvSpPr>
          <p:nvPr>
            <p:ph type="sldNum" sz="quarter" idx="11"/>
          </p:nvPr>
        </p:nvSpPr>
        <p:spPr bwMode="auto">
          <a:xfrm>
            <a:off x="539750" y="6557963"/>
            <a:ext cx="8061324"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de-DE"/>
            </a:defPPr>
            <a:lvl1pPr algn="l" rtl="0" fontAlgn="base">
              <a:spcBef>
                <a:spcPct val="0"/>
              </a:spcBef>
              <a:spcAft>
                <a:spcPct val="0"/>
              </a:spcAft>
              <a:defRPr sz="1000" kern="1200">
                <a:solidFill>
                  <a:schemeClr val="accent1"/>
                </a:solidFill>
                <a:latin typeface="Arial" panose="020B0604020202020204" pitchFamily="34" charset="0"/>
                <a:ea typeface="+mn-ea"/>
                <a:cs typeface="+mn-cs"/>
              </a:defRPr>
            </a:lvl1pPr>
            <a:lvl2pPr marL="457200" algn="ctr" rtl="0" fontAlgn="base">
              <a:spcBef>
                <a:spcPct val="0"/>
              </a:spcBef>
              <a:spcAft>
                <a:spcPct val="0"/>
              </a:spcAft>
              <a:defRPr sz="1200"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sz="1200"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sz="1200"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de-DE" altLang="de-DE"/>
              <a:t>Slide </a:t>
            </a:r>
            <a:fld id="{5EAACD38-76DA-45AF-B952-DE84E0A62E99}" type="slidenum">
              <a:rPr lang="de-DE" altLang="de-DE" smtClean="0"/>
              <a:pPr/>
              <a:t>62</a:t>
            </a:fld>
            <a:endParaRPr lang="de-DE" altLang="de-DE" dirty="0"/>
          </a:p>
        </p:txBody>
      </p:sp>
      <p:graphicFrame>
        <p:nvGraphicFramePr>
          <p:cNvPr id="12" name="Diagramm 11">
            <a:extLst>
              <a:ext uri="{FF2B5EF4-FFF2-40B4-BE49-F238E27FC236}">
                <a16:creationId xmlns:a16="http://schemas.microsoft.com/office/drawing/2014/main" id="{458F9F33-BEBC-4094-9DE5-1323FEDDF410}"/>
              </a:ext>
            </a:extLst>
          </p:cNvPr>
          <p:cNvGraphicFramePr>
            <a:graphicFrameLocks/>
          </p:cNvGraphicFramePr>
          <p:nvPr/>
        </p:nvGraphicFramePr>
        <p:xfrm>
          <a:off x="1354128" y="1837780"/>
          <a:ext cx="6922145" cy="4176489"/>
        </p:xfrm>
        <a:graphic>
          <a:graphicData uri="http://schemas.openxmlformats.org/drawingml/2006/chart">
            <c:chart xmlns:c="http://schemas.openxmlformats.org/drawingml/2006/chart" xmlns:r="http://schemas.openxmlformats.org/officeDocument/2006/relationships" r:id="rId3"/>
          </a:graphicData>
        </a:graphic>
      </p:graphicFrame>
      <p:sp>
        <p:nvSpPr>
          <p:cNvPr id="13" name="Freihandform 5">
            <a:extLst>
              <a:ext uri="{FF2B5EF4-FFF2-40B4-BE49-F238E27FC236}">
                <a16:creationId xmlns:a16="http://schemas.microsoft.com/office/drawing/2014/main" id="{D21EF2C6-9C04-4400-9392-141BAD2CF3F9}"/>
              </a:ext>
            </a:extLst>
          </p:cNvPr>
          <p:cNvSpPr/>
          <p:nvPr/>
        </p:nvSpPr>
        <p:spPr bwMode="auto">
          <a:xfrm>
            <a:off x="4781241" y="3907795"/>
            <a:ext cx="3179805" cy="1194487"/>
          </a:xfrm>
          <a:custGeom>
            <a:avLst/>
            <a:gdLst>
              <a:gd name="connsiteX0" fmla="*/ 0 w 3179805"/>
              <a:gd name="connsiteY0" fmla="*/ 0 h 1194487"/>
              <a:gd name="connsiteX1" fmla="*/ 16476 w 3179805"/>
              <a:gd name="connsiteY1" fmla="*/ 1194487 h 1194487"/>
              <a:gd name="connsiteX2" fmla="*/ 3179805 w 3179805"/>
              <a:gd name="connsiteY2" fmla="*/ 1178011 h 1194487"/>
              <a:gd name="connsiteX3" fmla="*/ 3179805 w 3179805"/>
              <a:gd name="connsiteY3" fmla="*/ 1103870 h 1194487"/>
              <a:gd name="connsiteX4" fmla="*/ 2833816 w 3179805"/>
              <a:gd name="connsiteY4" fmla="*/ 1037968 h 1194487"/>
              <a:gd name="connsiteX5" fmla="*/ 2314833 w 3179805"/>
              <a:gd name="connsiteY5" fmla="*/ 922638 h 1194487"/>
              <a:gd name="connsiteX6" fmla="*/ 1795849 w 3179805"/>
              <a:gd name="connsiteY6" fmla="*/ 774357 h 1194487"/>
              <a:gd name="connsiteX7" fmla="*/ 1178011 w 3179805"/>
              <a:gd name="connsiteY7" fmla="*/ 568411 h 1194487"/>
              <a:gd name="connsiteX8" fmla="*/ 584887 w 3179805"/>
              <a:gd name="connsiteY8" fmla="*/ 296562 h 1194487"/>
              <a:gd name="connsiteX9" fmla="*/ 0 w 3179805"/>
              <a:gd name="connsiteY9" fmla="*/ 0 h 1194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79805" h="1194487">
                <a:moveTo>
                  <a:pt x="0" y="0"/>
                </a:moveTo>
                <a:lnTo>
                  <a:pt x="16476" y="1194487"/>
                </a:lnTo>
                <a:lnTo>
                  <a:pt x="3179805" y="1178011"/>
                </a:lnTo>
                <a:lnTo>
                  <a:pt x="3179805" y="1103870"/>
                </a:lnTo>
                <a:lnTo>
                  <a:pt x="2833816" y="1037968"/>
                </a:lnTo>
                <a:lnTo>
                  <a:pt x="2314833" y="922638"/>
                </a:lnTo>
                <a:lnTo>
                  <a:pt x="1795849" y="774357"/>
                </a:lnTo>
                <a:lnTo>
                  <a:pt x="1178011" y="568411"/>
                </a:lnTo>
                <a:lnTo>
                  <a:pt x="584887" y="296562"/>
                </a:lnTo>
                <a:lnTo>
                  <a:pt x="0" y="0"/>
                </a:lnTo>
                <a:close/>
              </a:path>
            </a:pathLst>
          </a:custGeom>
          <a:solidFill>
            <a:schemeClr val="accent6">
              <a:alpha val="70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panose="020B0604020202020204" pitchFamily="34" charset="0"/>
            </a:endParaRPr>
          </a:p>
        </p:txBody>
      </p:sp>
      <p:sp>
        <p:nvSpPr>
          <p:cNvPr id="14" name="Textfeld 13">
            <a:extLst>
              <a:ext uri="{FF2B5EF4-FFF2-40B4-BE49-F238E27FC236}">
                <a16:creationId xmlns:a16="http://schemas.microsoft.com/office/drawing/2014/main" id="{F4269B27-914C-4831-86BC-495227847FA3}"/>
              </a:ext>
            </a:extLst>
          </p:cNvPr>
          <p:cNvSpPr txBox="1"/>
          <p:nvPr/>
        </p:nvSpPr>
        <p:spPr>
          <a:xfrm>
            <a:off x="2955351" y="3664019"/>
            <a:ext cx="1296344" cy="307777"/>
          </a:xfrm>
          <a:prstGeom prst="rect">
            <a:avLst/>
          </a:prstGeom>
          <a:solidFill>
            <a:schemeClr val="bg1"/>
          </a:solidFill>
        </p:spPr>
        <p:txBody>
          <a:bodyPr wrap="square" rtlCol="0">
            <a:spAutoFit/>
          </a:bodyPr>
          <a:lstStyle/>
          <a:p>
            <a:pPr algn="ctr"/>
            <a:r>
              <a:rPr lang="de-DE" sz="1400" b="0" dirty="0">
                <a:latin typeface="+mn-lt"/>
              </a:rPr>
              <a:t>40.000 t CO</a:t>
            </a:r>
            <a:r>
              <a:rPr lang="de-DE" sz="1400" b="0" baseline="-25000" dirty="0">
                <a:latin typeface="+mn-lt"/>
              </a:rPr>
              <a:t>2</a:t>
            </a:r>
          </a:p>
        </p:txBody>
      </p:sp>
      <p:sp>
        <p:nvSpPr>
          <p:cNvPr id="15" name="Textfeld 14">
            <a:extLst>
              <a:ext uri="{FF2B5EF4-FFF2-40B4-BE49-F238E27FC236}">
                <a16:creationId xmlns:a16="http://schemas.microsoft.com/office/drawing/2014/main" id="{B29880E7-6FA2-4804-A452-43354148D16C}"/>
              </a:ext>
            </a:extLst>
          </p:cNvPr>
          <p:cNvSpPr txBox="1"/>
          <p:nvPr/>
        </p:nvSpPr>
        <p:spPr>
          <a:xfrm>
            <a:off x="6747870" y="4444985"/>
            <a:ext cx="1398140" cy="261610"/>
          </a:xfrm>
          <a:prstGeom prst="rect">
            <a:avLst/>
          </a:prstGeom>
          <a:noFill/>
        </p:spPr>
        <p:txBody>
          <a:bodyPr wrap="none" rtlCol="0">
            <a:spAutoFit/>
          </a:bodyPr>
          <a:lstStyle/>
          <a:p>
            <a:r>
              <a:rPr lang="de-DE" sz="1100" b="0" dirty="0" err="1">
                <a:latin typeface="+mn-lt"/>
              </a:rPr>
              <a:t>Abatement</a:t>
            </a:r>
            <a:r>
              <a:rPr lang="de-DE" sz="1100" b="0" dirty="0">
                <a:latin typeface="+mn-lt"/>
              </a:rPr>
              <a:t> Costs B</a:t>
            </a:r>
          </a:p>
        </p:txBody>
      </p:sp>
      <p:sp>
        <p:nvSpPr>
          <p:cNvPr id="16" name="Textfeld 15">
            <a:extLst>
              <a:ext uri="{FF2B5EF4-FFF2-40B4-BE49-F238E27FC236}">
                <a16:creationId xmlns:a16="http://schemas.microsoft.com/office/drawing/2014/main" id="{5816C206-9C6C-4B85-88A8-A5122162E7CF}"/>
              </a:ext>
            </a:extLst>
          </p:cNvPr>
          <p:cNvSpPr txBox="1"/>
          <p:nvPr/>
        </p:nvSpPr>
        <p:spPr>
          <a:xfrm>
            <a:off x="3152562" y="4505038"/>
            <a:ext cx="1398140" cy="261610"/>
          </a:xfrm>
          <a:prstGeom prst="rect">
            <a:avLst/>
          </a:prstGeom>
          <a:noFill/>
        </p:spPr>
        <p:txBody>
          <a:bodyPr wrap="none" rtlCol="0">
            <a:spAutoFit/>
          </a:bodyPr>
          <a:lstStyle/>
          <a:p>
            <a:r>
              <a:rPr lang="de-DE" sz="1100" b="0" dirty="0" err="1">
                <a:latin typeface="+mn-lt"/>
              </a:rPr>
              <a:t>Abatement</a:t>
            </a:r>
            <a:r>
              <a:rPr lang="de-DE" sz="1100" b="0" dirty="0">
                <a:latin typeface="+mn-lt"/>
              </a:rPr>
              <a:t> Costs A</a:t>
            </a:r>
          </a:p>
        </p:txBody>
      </p:sp>
      <p:sp>
        <p:nvSpPr>
          <p:cNvPr id="17" name="Freihandform 9">
            <a:extLst>
              <a:ext uri="{FF2B5EF4-FFF2-40B4-BE49-F238E27FC236}">
                <a16:creationId xmlns:a16="http://schemas.microsoft.com/office/drawing/2014/main" id="{AE866114-D5A0-47EB-87EE-DD135F85252A}"/>
              </a:ext>
            </a:extLst>
          </p:cNvPr>
          <p:cNvSpPr/>
          <p:nvPr/>
        </p:nvSpPr>
        <p:spPr bwMode="auto">
          <a:xfrm>
            <a:off x="2664117" y="4879860"/>
            <a:ext cx="2125362" cy="222422"/>
          </a:xfrm>
          <a:custGeom>
            <a:avLst/>
            <a:gdLst>
              <a:gd name="connsiteX0" fmla="*/ 0 w 2125362"/>
              <a:gd name="connsiteY0" fmla="*/ 222422 h 222422"/>
              <a:gd name="connsiteX1" fmla="*/ 2125362 w 2125362"/>
              <a:gd name="connsiteY1" fmla="*/ 214184 h 222422"/>
              <a:gd name="connsiteX2" fmla="*/ 2125362 w 2125362"/>
              <a:gd name="connsiteY2" fmla="*/ 0 h 222422"/>
              <a:gd name="connsiteX3" fmla="*/ 1622854 w 2125362"/>
              <a:gd name="connsiteY3" fmla="*/ 82378 h 222422"/>
              <a:gd name="connsiteX4" fmla="*/ 1037967 w 2125362"/>
              <a:gd name="connsiteY4" fmla="*/ 156519 h 222422"/>
              <a:gd name="connsiteX5" fmla="*/ 461319 w 2125362"/>
              <a:gd name="connsiteY5" fmla="*/ 205946 h 222422"/>
              <a:gd name="connsiteX6" fmla="*/ 0 w 2125362"/>
              <a:gd name="connsiteY6" fmla="*/ 222422 h 22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5362" h="222422">
                <a:moveTo>
                  <a:pt x="0" y="222422"/>
                </a:moveTo>
                <a:lnTo>
                  <a:pt x="2125362" y="214184"/>
                </a:lnTo>
                <a:lnTo>
                  <a:pt x="2125362" y="0"/>
                </a:lnTo>
                <a:lnTo>
                  <a:pt x="1622854" y="82378"/>
                </a:lnTo>
                <a:lnTo>
                  <a:pt x="1037967" y="156519"/>
                </a:lnTo>
                <a:lnTo>
                  <a:pt x="461319" y="205946"/>
                </a:lnTo>
                <a:lnTo>
                  <a:pt x="0" y="222422"/>
                </a:lnTo>
                <a:close/>
              </a:path>
            </a:pathLst>
          </a:custGeom>
          <a:solidFill>
            <a:schemeClr val="accent5">
              <a:alpha val="62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panose="020B0604020202020204" pitchFamily="34" charset="0"/>
            </a:endParaRPr>
          </a:p>
        </p:txBody>
      </p:sp>
      <p:sp>
        <p:nvSpPr>
          <p:cNvPr id="18" name="Line 1">
            <a:extLst>
              <a:ext uri="{FF2B5EF4-FFF2-40B4-BE49-F238E27FC236}">
                <a16:creationId xmlns:a16="http://schemas.microsoft.com/office/drawing/2014/main" id="{6D5402E6-A496-4207-9B9E-C86F16552C4C}"/>
              </a:ext>
            </a:extLst>
          </p:cNvPr>
          <p:cNvSpPr>
            <a:spLocks noChangeShapeType="1"/>
          </p:cNvSpPr>
          <p:nvPr/>
        </p:nvSpPr>
        <p:spPr bwMode="auto">
          <a:xfrm>
            <a:off x="4150433" y="4758953"/>
            <a:ext cx="202525" cy="283481"/>
          </a:xfrm>
          <a:prstGeom prst="line">
            <a:avLst/>
          </a:prstGeom>
          <a:noFill/>
          <a:ln w="12700">
            <a:solidFill>
              <a:srgbClr val="000000"/>
            </a:solidFill>
            <a:prstDash val="solid"/>
            <a:miter lim="800000"/>
            <a:headEnd/>
            <a:tailEnd type="triangle"/>
          </a:ln>
          <a:extLst>
            <a:ext uri="{909E8E84-426E-40DD-AFC4-6F175D3DCCD1}">
              <a14:hiddenFill xmlns:a14="http://schemas.microsoft.com/office/drawing/2010/main">
                <a:noFill/>
              </a14:hiddenFill>
            </a:ext>
          </a:extLst>
        </p:spPr>
        <p:txBody>
          <a:bodyPr/>
          <a:lstStyle/>
          <a:p>
            <a:endParaRPr lang="de-DE"/>
          </a:p>
        </p:txBody>
      </p:sp>
      <p:sp>
        <p:nvSpPr>
          <p:cNvPr id="19" name="Line 1">
            <a:extLst>
              <a:ext uri="{FF2B5EF4-FFF2-40B4-BE49-F238E27FC236}">
                <a16:creationId xmlns:a16="http://schemas.microsoft.com/office/drawing/2014/main" id="{9B65BEF1-AA71-425C-BEC7-671CEDEDA156}"/>
              </a:ext>
            </a:extLst>
          </p:cNvPr>
          <p:cNvSpPr>
            <a:spLocks noChangeShapeType="1"/>
          </p:cNvSpPr>
          <p:nvPr/>
        </p:nvSpPr>
        <p:spPr bwMode="auto">
          <a:xfrm flipH="1">
            <a:off x="6488287" y="4662376"/>
            <a:ext cx="338449" cy="256765"/>
          </a:xfrm>
          <a:prstGeom prst="line">
            <a:avLst/>
          </a:prstGeom>
          <a:noFill/>
          <a:ln w="12700">
            <a:solidFill>
              <a:srgbClr val="000000"/>
            </a:solidFill>
            <a:prstDash val="solid"/>
            <a:miter lim="800000"/>
            <a:headEnd/>
            <a:tailEnd type="triangle"/>
          </a:ln>
          <a:extLst>
            <a:ext uri="{909E8E84-426E-40DD-AFC4-6F175D3DCCD1}">
              <a14:hiddenFill xmlns:a14="http://schemas.microsoft.com/office/drawing/2010/main">
                <a:noFill/>
              </a14:hiddenFill>
            </a:ext>
          </a:extLst>
        </p:spPr>
        <p:txBody>
          <a:bodyPr/>
          <a:lstStyle/>
          <a:p>
            <a:endParaRPr lang="de-DE"/>
          </a:p>
        </p:txBody>
      </p:sp>
      <p:sp>
        <p:nvSpPr>
          <p:cNvPr id="20" name="AutoShape 11">
            <a:extLst>
              <a:ext uri="{FF2B5EF4-FFF2-40B4-BE49-F238E27FC236}">
                <a16:creationId xmlns:a16="http://schemas.microsoft.com/office/drawing/2014/main" id="{48165BAA-CECF-4D14-85FD-11F80F16CCB7}"/>
              </a:ext>
            </a:extLst>
          </p:cNvPr>
          <p:cNvSpPr>
            <a:spLocks/>
          </p:cNvSpPr>
          <p:nvPr/>
        </p:nvSpPr>
        <p:spPr bwMode="auto">
          <a:xfrm rot="5400000">
            <a:off x="3575079" y="3121569"/>
            <a:ext cx="304800" cy="2124000"/>
          </a:xfrm>
          <a:prstGeom prst="leftBrace">
            <a:avLst>
              <a:gd name="adj1" fmla="val 56250"/>
              <a:gd name="adj2" fmla="val 48875"/>
            </a:avLst>
          </a:prstGeom>
          <a:noFill/>
          <a:ln w="127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21" name="Textfeld 20">
            <a:extLst>
              <a:ext uri="{FF2B5EF4-FFF2-40B4-BE49-F238E27FC236}">
                <a16:creationId xmlns:a16="http://schemas.microsoft.com/office/drawing/2014/main" id="{90BFEF67-22E4-48DD-9C76-294D518B6CFF}"/>
              </a:ext>
            </a:extLst>
          </p:cNvPr>
          <p:cNvSpPr txBox="1"/>
          <p:nvPr/>
        </p:nvSpPr>
        <p:spPr>
          <a:xfrm>
            <a:off x="5890206" y="3040846"/>
            <a:ext cx="1249060" cy="307777"/>
          </a:xfrm>
          <a:prstGeom prst="rect">
            <a:avLst/>
          </a:prstGeom>
          <a:solidFill>
            <a:schemeClr val="bg1"/>
          </a:solidFill>
        </p:spPr>
        <p:txBody>
          <a:bodyPr wrap="none" rtlCol="0">
            <a:spAutoFit/>
          </a:bodyPr>
          <a:lstStyle/>
          <a:p>
            <a:r>
              <a:rPr lang="de-DE" sz="1400" b="0" dirty="0">
                <a:latin typeface="+mn-lt"/>
              </a:rPr>
              <a:t>60.000 t CO</a:t>
            </a:r>
            <a:r>
              <a:rPr lang="de-DE" sz="1400" b="0" baseline="-25000" dirty="0">
                <a:latin typeface="+mn-lt"/>
              </a:rPr>
              <a:t>2</a:t>
            </a:r>
          </a:p>
        </p:txBody>
      </p:sp>
      <p:sp>
        <p:nvSpPr>
          <p:cNvPr id="22" name="AutoShape 11">
            <a:extLst>
              <a:ext uri="{FF2B5EF4-FFF2-40B4-BE49-F238E27FC236}">
                <a16:creationId xmlns:a16="http://schemas.microsoft.com/office/drawing/2014/main" id="{29E2386B-DC1E-4CAE-A612-9C078C270BCE}"/>
              </a:ext>
            </a:extLst>
          </p:cNvPr>
          <p:cNvSpPr>
            <a:spLocks/>
          </p:cNvSpPr>
          <p:nvPr/>
        </p:nvSpPr>
        <p:spPr bwMode="auto">
          <a:xfrm rot="5400000">
            <a:off x="6222018" y="1975681"/>
            <a:ext cx="304800" cy="3168000"/>
          </a:xfrm>
          <a:prstGeom prst="leftBrace">
            <a:avLst>
              <a:gd name="adj1" fmla="val 56250"/>
              <a:gd name="adj2" fmla="val 48875"/>
            </a:avLst>
          </a:prstGeom>
          <a:noFill/>
          <a:ln w="127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AA62A568-5938-455E-820C-8CC65FE03E35}"/>
                  </a:ext>
                </a:extLst>
              </p14:cNvPr>
              <p14:cNvContentPartPr/>
              <p14:nvPr/>
            </p14:nvContentPartPr>
            <p14:xfrm>
              <a:off x="4161600" y="4519440"/>
              <a:ext cx="2110680" cy="1922760"/>
            </p14:xfrm>
          </p:contentPart>
        </mc:Choice>
        <mc:Fallback xmlns="">
          <p:pic>
            <p:nvPicPr>
              <p:cNvPr id="3" name="Freihand 2">
                <a:extLst>
                  <a:ext uri="{FF2B5EF4-FFF2-40B4-BE49-F238E27FC236}">
                    <a16:creationId xmlns:a16="http://schemas.microsoft.com/office/drawing/2014/main" id="{AA62A568-5938-455E-820C-8CC65FE03E35}"/>
                  </a:ext>
                </a:extLst>
              </p:cNvPr>
              <p:cNvPicPr/>
              <p:nvPr/>
            </p:nvPicPr>
            <p:blipFill>
              <a:blip r:embed="rId5"/>
              <a:stretch>
                <a:fillRect/>
              </a:stretch>
            </p:blipFill>
            <p:spPr>
              <a:xfrm>
                <a:off x="4152240" y="4510080"/>
                <a:ext cx="2129400" cy="1941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Freihand 5">
                <a:extLst>
                  <a:ext uri="{FF2B5EF4-FFF2-40B4-BE49-F238E27FC236}">
                    <a16:creationId xmlns:a16="http://schemas.microsoft.com/office/drawing/2014/main" id="{60AB32D9-C11F-4CFB-998D-7679119ED27A}"/>
                  </a:ext>
                </a:extLst>
              </p14:cNvPr>
              <p14:cNvContentPartPr/>
              <p14:nvPr/>
            </p14:nvContentPartPr>
            <p14:xfrm>
              <a:off x="943200" y="4474800"/>
              <a:ext cx="7145640" cy="995760"/>
            </p14:xfrm>
          </p:contentPart>
        </mc:Choice>
        <mc:Fallback xmlns="">
          <p:pic>
            <p:nvPicPr>
              <p:cNvPr id="6" name="Freihand 5">
                <a:extLst>
                  <a:ext uri="{FF2B5EF4-FFF2-40B4-BE49-F238E27FC236}">
                    <a16:creationId xmlns:a16="http://schemas.microsoft.com/office/drawing/2014/main" id="{60AB32D9-C11F-4CFB-998D-7679119ED27A}"/>
                  </a:ext>
                </a:extLst>
              </p:cNvPr>
              <p:cNvPicPr/>
              <p:nvPr/>
            </p:nvPicPr>
            <p:blipFill>
              <a:blip r:embed="rId7"/>
              <a:stretch>
                <a:fillRect/>
              </a:stretch>
            </p:blipFill>
            <p:spPr>
              <a:xfrm>
                <a:off x="933840" y="4465440"/>
                <a:ext cx="7164360" cy="1014480"/>
              </a:xfrm>
              <a:prstGeom prst="rect">
                <a:avLst/>
              </a:prstGeom>
            </p:spPr>
          </p:pic>
        </mc:Fallback>
      </mc:AlternateContent>
    </p:spTree>
    <p:extLst>
      <p:ext uri="{BB962C8B-B14F-4D97-AF65-F5344CB8AC3E}">
        <p14:creationId xmlns:p14="http://schemas.microsoft.com/office/powerpoint/2010/main" val="114132041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2"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F48B89-A50C-4D93-A87F-685CFC3EB92A}"/>
              </a:ext>
            </a:extLst>
          </p:cNvPr>
          <p:cNvSpPr>
            <a:spLocks noGrp="1"/>
          </p:cNvSpPr>
          <p:nvPr>
            <p:ph type="title"/>
          </p:nvPr>
        </p:nvSpPr>
        <p:spPr>
          <a:xfrm>
            <a:off x="539750" y="1379753"/>
            <a:ext cx="8061325" cy="358560"/>
          </a:xfrm>
        </p:spPr>
        <p:txBody>
          <a:bodyPr/>
          <a:lstStyle/>
          <a:p>
            <a:r>
              <a:rPr lang="en-US" dirty="0"/>
              <a:t>CO</a:t>
            </a:r>
            <a:r>
              <a:rPr lang="en-US" baseline="-25000" dirty="0"/>
              <a:t>2</a:t>
            </a:r>
            <a:r>
              <a:rPr lang="en-US" dirty="0"/>
              <a:t> Reduction in </a:t>
            </a:r>
            <a:r>
              <a:rPr lang="en-US" dirty="0" err="1"/>
              <a:t>Lummerland</a:t>
            </a:r>
            <a:endParaRPr lang="de-DE" dirty="0"/>
          </a:p>
        </p:txBody>
      </p:sp>
      <p:sp>
        <p:nvSpPr>
          <p:cNvPr id="3" name="Inhaltsplatzhalter 2">
            <a:extLst>
              <a:ext uri="{FF2B5EF4-FFF2-40B4-BE49-F238E27FC236}">
                <a16:creationId xmlns:a16="http://schemas.microsoft.com/office/drawing/2014/main" id="{2453484A-3D18-42DB-96F2-4CAD4B1A48E8}"/>
              </a:ext>
            </a:extLst>
          </p:cNvPr>
          <p:cNvSpPr>
            <a:spLocks noGrp="1"/>
          </p:cNvSpPr>
          <p:nvPr>
            <p:ph idx="1"/>
          </p:nvPr>
        </p:nvSpPr>
        <p:spPr/>
        <p:txBody>
          <a:bodyPr/>
          <a:lstStyle/>
          <a:p>
            <a:pPr>
              <a:buFont typeface="+mj-lt"/>
              <a:buAutoNum type="alphaLcParenR" startAt="4"/>
            </a:pPr>
            <a:r>
              <a:rPr lang="en-US" dirty="0"/>
              <a:t>What is the system price in the emissions trading system?</a:t>
            </a:r>
            <a:endParaRPr lang="de-DE" dirty="0"/>
          </a:p>
        </p:txBody>
      </p:sp>
      <p:sp>
        <p:nvSpPr>
          <p:cNvPr id="5" name="Foliennummernplatzhalter 4">
            <a:extLst>
              <a:ext uri="{FF2B5EF4-FFF2-40B4-BE49-F238E27FC236}">
                <a16:creationId xmlns:a16="http://schemas.microsoft.com/office/drawing/2014/main" id="{398D1BC0-3D79-46AC-B919-ABCF44F43A6D}"/>
              </a:ext>
            </a:extLst>
          </p:cNvPr>
          <p:cNvSpPr>
            <a:spLocks noGrp="1"/>
          </p:cNvSpPr>
          <p:nvPr>
            <p:ph type="sldNum" sz="quarter" idx="11"/>
          </p:nvPr>
        </p:nvSpPr>
        <p:spPr bwMode="auto">
          <a:xfrm>
            <a:off x="539750" y="6557963"/>
            <a:ext cx="8061324"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de-DE"/>
            </a:defPPr>
            <a:lvl1pPr algn="l" rtl="0" fontAlgn="base">
              <a:spcBef>
                <a:spcPct val="0"/>
              </a:spcBef>
              <a:spcAft>
                <a:spcPct val="0"/>
              </a:spcAft>
              <a:defRPr sz="1000" kern="1200">
                <a:solidFill>
                  <a:schemeClr val="accent1"/>
                </a:solidFill>
                <a:latin typeface="Arial" panose="020B0604020202020204" pitchFamily="34" charset="0"/>
                <a:ea typeface="+mn-ea"/>
                <a:cs typeface="+mn-cs"/>
              </a:defRPr>
            </a:lvl1pPr>
            <a:lvl2pPr marL="457200" algn="ctr" rtl="0" fontAlgn="base">
              <a:spcBef>
                <a:spcPct val="0"/>
              </a:spcBef>
              <a:spcAft>
                <a:spcPct val="0"/>
              </a:spcAft>
              <a:defRPr sz="1200"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sz="1200"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sz="1200"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de-DE" altLang="de-DE"/>
              <a:t>Slide </a:t>
            </a:r>
            <a:fld id="{5EAACD38-76DA-45AF-B952-DE84E0A62E99}" type="slidenum">
              <a:rPr lang="de-DE" altLang="de-DE" smtClean="0"/>
              <a:pPr/>
              <a:t>63</a:t>
            </a:fld>
            <a:endParaRPr lang="de-DE" altLang="de-DE" dirty="0"/>
          </a:p>
        </p:txBody>
      </p:sp>
      <mc:AlternateContent xmlns:mc="http://schemas.openxmlformats.org/markup-compatibility/2006" xmlns:p14="http://schemas.microsoft.com/office/powerpoint/2010/main">
        <mc:Choice Requires="p14">
          <p:contentPart p14:bwMode="auto" r:id="rId3">
            <p14:nvContentPartPr>
              <p14:cNvPr id="4" name="Freihand 3">
                <a:extLst>
                  <a:ext uri="{FF2B5EF4-FFF2-40B4-BE49-F238E27FC236}">
                    <a16:creationId xmlns:a16="http://schemas.microsoft.com/office/drawing/2014/main" id="{48AFE6CA-34AE-4B52-AE45-BB43D261A3B5}"/>
                  </a:ext>
                </a:extLst>
              </p14:cNvPr>
              <p14:cNvContentPartPr/>
              <p14:nvPr/>
            </p14:nvContentPartPr>
            <p14:xfrm>
              <a:off x="902520" y="2243520"/>
              <a:ext cx="7683840" cy="2074680"/>
            </p14:xfrm>
          </p:contentPart>
        </mc:Choice>
        <mc:Fallback xmlns="">
          <p:pic>
            <p:nvPicPr>
              <p:cNvPr id="4" name="Freihand 3">
                <a:extLst>
                  <a:ext uri="{FF2B5EF4-FFF2-40B4-BE49-F238E27FC236}">
                    <a16:creationId xmlns:a16="http://schemas.microsoft.com/office/drawing/2014/main" id="{48AFE6CA-34AE-4B52-AE45-BB43D261A3B5}"/>
                  </a:ext>
                </a:extLst>
              </p:cNvPr>
              <p:cNvPicPr/>
              <p:nvPr/>
            </p:nvPicPr>
            <p:blipFill>
              <a:blip r:embed="rId4"/>
              <a:stretch>
                <a:fillRect/>
              </a:stretch>
            </p:blipFill>
            <p:spPr>
              <a:xfrm>
                <a:off x="893160" y="2234160"/>
                <a:ext cx="7702560" cy="2093400"/>
              </a:xfrm>
              <a:prstGeom prst="rect">
                <a:avLst/>
              </a:prstGeom>
            </p:spPr>
          </p:pic>
        </mc:Fallback>
      </mc:AlternateContent>
    </p:spTree>
    <p:extLst>
      <p:ext uri="{BB962C8B-B14F-4D97-AF65-F5344CB8AC3E}">
        <p14:creationId xmlns:p14="http://schemas.microsoft.com/office/powerpoint/2010/main" val="1811507841"/>
      </p:ext>
    </p:extLst>
  </p:cSld>
  <p:clrMapOvr>
    <a:masterClrMapping/>
  </p:clrMapOvr>
  <p:transition>
    <p:random/>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F48B89-A50C-4D93-A87F-685CFC3EB92A}"/>
              </a:ext>
            </a:extLst>
          </p:cNvPr>
          <p:cNvSpPr>
            <a:spLocks noGrp="1"/>
          </p:cNvSpPr>
          <p:nvPr>
            <p:ph type="title"/>
          </p:nvPr>
        </p:nvSpPr>
        <p:spPr>
          <a:xfrm>
            <a:off x="539750" y="1379753"/>
            <a:ext cx="8061325" cy="358560"/>
          </a:xfrm>
        </p:spPr>
        <p:txBody>
          <a:bodyPr/>
          <a:lstStyle/>
          <a:p>
            <a:r>
              <a:rPr lang="en-US" dirty="0"/>
              <a:t>CO</a:t>
            </a:r>
            <a:r>
              <a:rPr lang="en-US" baseline="-25000" dirty="0"/>
              <a:t>2</a:t>
            </a:r>
            <a:r>
              <a:rPr lang="en-US" dirty="0"/>
              <a:t> Reduction in </a:t>
            </a:r>
            <a:r>
              <a:rPr lang="en-US" dirty="0" err="1"/>
              <a:t>Lummerland</a:t>
            </a:r>
            <a:endParaRPr lang="de-DE" dirty="0"/>
          </a:p>
        </p:txBody>
      </p:sp>
      <p:sp>
        <p:nvSpPr>
          <p:cNvPr id="3" name="Inhaltsplatzhalter 2">
            <a:extLst>
              <a:ext uri="{FF2B5EF4-FFF2-40B4-BE49-F238E27FC236}">
                <a16:creationId xmlns:a16="http://schemas.microsoft.com/office/drawing/2014/main" id="{2453484A-3D18-42DB-96F2-4CAD4B1A48E8}"/>
              </a:ext>
            </a:extLst>
          </p:cNvPr>
          <p:cNvSpPr>
            <a:spLocks noGrp="1"/>
          </p:cNvSpPr>
          <p:nvPr>
            <p:ph idx="1"/>
          </p:nvPr>
        </p:nvSpPr>
        <p:spPr/>
        <p:txBody>
          <a:bodyPr/>
          <a:lstStyle/>
          <a:p>
            <a:pPr>
              <a:buFont typeface="+mj-lt"/>
              <a:buAutoNum type="alphaLcParenR" startAt="5"/>
            </a:pPr>
            <a:r>
              <a:rPr lang="en-US" dirty="0"/>
              <a:t>What are the new overall abatement costs per ton CO2 for Industry B?</a:t>
            </a:r>
            <a:endParaRPr lang="de-DE" dirty="0"/>
          </a:p>
        </p:txBody>
      </p:sp>
      <p:sp>
        <p:nvSpPr>
          <p:cNvPr id="5" name="Foliennummernplatzhalter 4">
            <a:extLst>
              <a:ext uri="{FF2B5EF4-FFF2-40B4-BE49-F238E27FC236}">
                <a16:creationId xmlns:a16="http://schemas.microsoft.com/office/drawing/2014/main" id="{398D1BC0-3D79-46AC-B919-ABCF44F43A6D}"/>
              </a:ext>
            </a:extLst>
          </p:cNvPr>
          <p:cNvSpPr>
            <a:spLocks noGrp="1"/>
          </p:cNvSpPr>
          <p:nvPr>
            <p:ph type="sldNum" sz="quarter" idx="11"/>
          </p:nvPr>
        </p:nvSpPr>
        <p:spPr bwMode="auto">
          <a:xfrm>
            <a:off x="539750" y="6557963"/>
            <a:ext cx="8061324"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de-DE"/>
            </a:defPPr>
            <a:lvl1pPr algn="l" rtl="0" fontAlgn="base">
              <a:spcBef>
                <a:spcPct val="0"/>
              </a:spcBef>
              <a:spcAft>
                <a:spcPct val="0"/>
              </a:spcAft>
              <a:defRPr sz="1000" kern="1200">
                <a:solidFill>
                  <a:schemeClr val="accent1"/>
                </a:solidFill>
                <a:latin typeface="Arial" panose="020B0604020202020204" pitchFamily="34" charset="0"/>
                <a:ea typeface="+mn-ea"/>
                <a:cs typeface="+mn-cs"/>
              </a:defRPr>
            </a:lvl1pPr>
            <a:lvl2pPr marL="457200" algn="ctr" rtl="0" fontAlgn="base">
              <a:spcBef>
                <a:spcPct val="0"/>
              </a:spcBef>
              <a:spcAft>
                <a:spcPct val="0"/>
              </a:spcAft>
              <a:defRPr sz="1200"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sz="1200"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sz="1200"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de-DE" altLang="de-DE"/>
              <a:t>Slide </a:t>
            </a:r>
            <a:fld id="{5EAACD38-76DA-45AF-B952-DE84E0A62E99}" type="slidenum">
              <a:rPr lang="de-DE" altLang="de-DE" smtClean="0"/>
              <a:pPr/>
              <a:t>64</a:t>
            </a:fld>
            <a:endParaRPr lang="de-DE" altLang="de-DE" dirty="0"/>
          </a:p>
        </p:txBody>
      </p:sp>
      <mc:AlternateContent xmlns:mc="http://schemas.openxmlformats.org/markup-compatibility/2006" xmlns:p14="http://schemas.microsoft.com/office/powerpoint/2010/main">
        <mc:Choice Requires="p14">
          <p:contentPart p14:bwMode="auto" r:id="rId3">
            <p14:nvContentPartPr>
              <p14:cNvPr id="4" name="Freihand 3">
                <a:extLst>
                  <a:ext uri="{FF2B5EF4-FFF2-40B4-BE49-F238E27FC236}">
                    <a16:creationId xmlns:a16="http://schemas.microsoft.com/office/drawing/2014/main" id="{7765C031-B4A0-4FA8-8AD3-5AA9BB5B52C2}"/>
                  </a:ext>
                </a:extLst>
              </p14:cNvPr>
              <p14:cNvContentPartPr/>
              <p14:nvPr/>
            </p14:nvContentPartPr>
            <p14:xfrm>
              <a:off x="279000" y="2383200"/>
              <a:ext cx="8878680" cy="4265640"/>
            </p14:xfrm>
          </p:contentPart>
        </mc:Choice>
        <mc:Fallback xmlns="">
          <p:pic>
            <p:nvPicPr>
              <p:cNvPr id="4" name="Freihand 3">
                <a:extLst>
                  <a:ext uri="{FF2B5EF4-FFF2-40B4-BE49-F238E27FC236}">
                    <a16:creationId xmlns:a16="http://schemas.microsoft.com/office/drawing/2014/main" id="{7765C031-B4A0-4FA8-8AD3-5AA9BB5B52C2}"/>
                  </a:ext>
                </a:extLst>
              </p:cNvPr>
              <p:cNvPicPr/>
              <p:nvPr/>
            </p:nvPicPr>
            <p:blipFill>
              <a:blip r:embed="rId4"/>
              <a:stretch>
                <a:fillRect/>
              </a:stretch>
            </p:blipFill>
            <p:spPr>
              <a:xfrm>
                <a:off x="269640" y="2373840"/>
                <a:ext cx="8897400" cy="4284360"/>
              </a:xfrm>
              <a:prstGeom prst="rect">
                <a:avLst/>
              </a:prstGeom>
            </p:spPr>
          </p:pic>
        </mc:Fallback>
      </mc:AlternateContent>
    </p:spTree>
    <p:extLst>
      <p:ext uri="{BB962C8B-B14F-4D97-AF65-F5344CB8AC3E}">
        <p14:creationId xmlns:p14="http://schemas.microsoft.com/office/powerpoint/2010/main" val="3099984649"/>
      </p:ext>
    </p:extLst>
  </p:cSld>
  <p:clrMapOvr>
    <a:masterClrMapping/>
  </p:clrMapOvr>
  <p:transition>
    <p:random/>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750" y="1379753"/>
            <a:ext cx="8061325" cy="358560"/>
          </a:xfrm>
        </p:spPr>
        <p:txBody>
          <a:bodyPr/>
          <a:lstStyle/>
          <a:p>
            <a:r>
              <a:rPr lang="en-US" dirty="0"/>
              <a:t>CO</a:t>
            </a:r>
            <a:r>
              <a:rPr lang="en-US" baseline="-25000" dirty="0"/>
              <a:t>2</a:t>
            </a:r>
            <a:r>
              <a:rPr lang="en-US" dirty="0"/>
              <a:t> Reduction in </a:t>
            </a:r>
            <a:r>
              <a:rPr lang="en-US" dirty="0" err="1"/>
              <a:t>Lummerland</a:t>
            </a:r>
            <a:endParaRPr lang="de-DE" dirty="0"/>
          </a:p>
        </p:txBody>
      </p:sp>
      <p:graphicFrame>
        <p:nvGraphicFramePr>
          <p:cNvPr id="16" name="Diagramm 15"/>
          <p:cNvGraphicFramePr>
            <a:graphicFrameLocks/>
          </p:cNvGraphicFramePr>
          <p:nvPr/>
        </p:nvGraphicFramePr>
        <p:xfrm>
          <a:off x="1214791" y="2064202"/>
          <a:ext cx="6922145" cy="4176489"/>
        </p:xfrm>
        <a:graphic>
          <a:graphicData uri="http://schemas.openxmlformats.org/drawingml/2006/chart">
            <c:chart xmlns:c="http://schemas.openxmlformats.org/drawingml/2006/chart" xmlns:r="http://schemas.openxmlformats.org/officeDocument/2006/relationships" r:id="rId3"/>
          </a:graphicData>
        </a:graphic>
      </p:graphicFrame>
      <p:sp>
        <p:nvSpPr>
          <p:cNvPr id="17" name="Freihandform 16"/>
          <p:cNvSpPr/>
          <p:nvPr/>
        </p:nvSpPr>
        <p:spPr bwMode="auto">
          <a:xfrm>
            <a:off x="6039327" y="4772650"/>
            <a:ext cx="1782382" cy="556054"/>
          </a:xfrm>
          <a:custGeom>
            <a:avLst/>
            <a:gdLst>
              <a:gd name="connsiteX0" fmla="*/ 0 w 3179805"/>
              <a:gd name="connsiteY0" fmla="*/ 0 h 1194487"/>
              <a:gd name="connsiteX1" fmla="*/ 16476 w 3179805"/>
              <a:gd name="connsiteY1" fmla="*/ 1194487 h 1194487"/>
              <a:gd name="connsiteX2" fmla="*/ 3179805 w 3179805"/>
              <a:gd name="connsiteY2" fmla="*/ 1178011 h 1194487"/>
              <a:gd name="connsiteX3" fmla="*/ 3179805 w 3179805"/>
              <a:gd name="connsiteY3" fmla="*/ 1103870 h 1194487"/>
              <a:gd name="connsiteX4" fmla="*/ 2833816 w 3179805"/>
              <a:gd name="connsiteY4" fmla="*/ 1037968 h 1194487"/>
              <a:gd name="connsiteX5" fmla="*/ 2314833 w 3179805"/>
              <a:gd name="connsiteY5" fmla="*/ 922638 h 1194487"/>
              <a:gd name="connsiteX6" fmla="*/ 1795849 w 3179805"/>
              <a:gd name="connsiteY6" fmla="*/ 774357 h 1194487"/>
              <a:gd name="connsiteX7" fmla="*/ 1178011 w 3179805"/>
              <a:gd name="connsiteY7" fmla="*/ 568411 h 1194487"/>
              <a:gd name="connsiteX8" fmla="*/ 584887 w 3179805"/>
              <a:gd name="connsiteY8" fmla="*/ 296562 h 1194487"/>
              <a:gd name="connsiteX9" fmla="*/ 0 w 3179805"/>
              <a:gd name="connsiteY9" fmla="*/ 0 h 1194487"/>
              <a:gd name="connsiteX0" fmla="*/ 0 w 3179805"/>
              <a:gd name="connsiteY0" fmla="*/ 0 h 1112107"/>
              <a:gd name="connsiteX1" fmla="*/ 16476 w 3179805"/>
              <a:gd name="connsiteY1" fmla="*/ 1112107 h 1112107"/>
              <a:gd name="connsiteX2" fmla="*/ 3179805 w 3179805"/>
              <a:gd name="connsiteY2" fmla="*/ 1095631 h 1112107"/>
              <a:gd name="connsiteX3" fmla="*/ 3179805 w 3179805"/>
              <a:gd name="connsiteY3" fmla="*/ 1021490 h 1112107"/>
              <a:gd name="connsiteX4" fmla="*/ 2833816 w 3179805"/>
              <a:gd name="connsiteY4" fmla="*/ 955588 h 1112107"/>
              <a:gd name="connsiteX5" fmla="*/ 2314833 w 3179805"/>
              <a:gd name="connsiteY5" fmla="*/ 840258 h 1112107"/>
              <a:gd name="connsiteX6" fmla="*/ 1795849 w 3179805"/>
              <a:gd name="connsiteY6" fmla="*/ 691977 h 1112107"/>
              <a:gd name="connsiteX7" fmla="*/ 1178011 w 3179805"/>
              <a:gd name="connsiteY7" fmla="*/ 486031 h 1112107"/>
              <a:gd name="connsiteX8" fmla="*/ 584887 w 3179805"/>
              <a:gd name="connsiteY8" fmla="*/ 214182 h 1112107"/>
              <a:gd name="connsiteX9" fmla="*/ 0 w 3179805"/>
              <a:gd name="connsiteY9" fmla="*/ 0 h 1112107"/>
              <a:gd name="connsiteX0" fmla="*/ 0 w 3179805"/>
              <a:gd name="connsiteY0" fmla="*/ 0 h 1112107"/>
              <a:gd name="connsiteX1" fmla="*/ 16476 w 3179805"/>
              <a:gd name="connsiteY1" fmla="*/ 1112107 h 1112107"/>
              <a:gd name="connsiteX2" fmla="*/ 3179805 w 3179805"/>
              <a:gd name="connsiteY2" fmla="*/ 1095631 h 1112107"/>
              <a:gd name="connsiteX3" fmla="*/ 3179805 w 3179805"/>
              <a:gd name="connsiteY3" fmla="*/ 1021490 h 1112107"/>
              <a:gd name="connsiteX4" fmla="*/ 2833816 w 3179805"/>
              <a:gd name="connsiteY4" fmla="*/ 955588 h 1112107"/>
              <a:gd name="connsiteX5" fmla="*/ 2314833 w 3179805"/>
              <a:gd name="connsiteY5" fmla="*/ 840258 h 1112107"/>
              <a:gd name="connsiteX6" fmla="*/ 1795849 w 3179805"/>
              <a:gd name="connsiteY6" fmla="*/ 691977 h 1112107"/>
              <a:gd name="connsiteX7" fmla="*/ 1178011 w 3179805"/>
              <a:gd name="connsiteY7" fmla="*/ 486031 h 1112107"/>
              <a:gd name="connsiteX8" fmla="*/ 584887 w 3179805"/>
              <a:gd name="connsiteY8" fmla="*/ 247132 h 1112107"/>
              <a:gd name="connsiteX9" fmla="*/ 0 w 3179805"/>
              <a:gd name="connsiteY9" fmla="*/ 0 h 1112107"/>
              <a:gd name="connsiteX0" fmla="*/ 0 w 3179805"/>
              <a:gd name="connsiteY0" fmla="*/ 0 h 1112107"/>
              <a:gd name="connsiteX1" fmla="*/ 16476 w 3179805"/>
              <a:gd name="connsiteY1" fmla="*/ 1112107 h 1112107"/>
              <a:gd name="connsiteX2" fmla="*/ 3179805 w 3179805"/>
              <a:gd name="connsiteY2" fmla="*/ 1095631 h 1112107"/>
              <a:gd name="connsiteX3" fmla="*/ 3179805 w 3179805"/>
              <a:gd name="connsiteY3" fmla="*/ 1021490 h 1112107"/>
              <a:gd name="connsiteX4" fmla="*/ 2833816 w 3179805"/>
              <a:gd name="connsiteY4" fmla="*/ 955588 h 1112107"/>
              <a:gd name="connsiteX5" fmla="*/ 2314833 w 3179805"/>
              <a:gd name="connsiteY5" fmla="*/ 840258 h 1112107"/>
              <a:gd name="connsiteX6" fmla="*/ 1795849 w 3179805"/>
              <a:gd name="connsiteY6" fmla="*/ 691977 h 1112107"/>
              <a:gd name="connsiteX7" fmla="*/ 1207403 w 3179805"/>
              <a:gd name="connsiteY7" fmla="*/ 453080 h 1112107"/>
              <a:gd name="connsiteX8" fmla="*/ 584887 w 3179805"/>
              <a:gd name="connsiteY8" fmla="*/ 247132 h 1112107"/>
              <a:gd name="connsiteX9" fmla="*/ 0 w 3179805"/>
              <a:gd name="connsiteY9" fmla="*/ 0 h 1112107"/>
              <a:gd name="connsiteX0" fmla="*/ 0 w 3179805"/>
              <a:gd name="connsiteY0" fmla="*/ 0 h 1112107"/>
              <a:gd name="connsiteX1" fmla="*/ 16476 w 3179805"/>
              <a:gd name="connsiteY1" fmla="*/ 1112107 h 1112107"/>
              <a:gd name="connsiteX2" fmla="*/ 3179805 w 3179805"/>
              <a:gd name="connsiteY2" fmla="*/ 1095631 h 1112107"/>
              <a:gd name="connsiteX3" fmla="*/ 3179805 w 3179805"/>
              <a:gd name="connsiteY3" fmla="*/ 1021490 h 1112107"/>
              <a:gd name="connsiteX4" fmla="*/ 2833816 w 3179805"/>
              <a:gd name="connsiteY4" fmla="*/ 955588 h 1112107"/>
              <a:gd name="connsiteX5" fmla="*/ 2314833 w 3179805"/>
              <a:gd name="connsiteY5" fmla="*/ 840258 h 1112107"/>
              <a:gd name="connsiteX6" fmla="*/ 1884029 w 3179805"/>
              <a:gd name="connsiteY6" fmla="*/ 659025 h 1112107"/>
              <a:gd name="connsiteX7" fmla="*/ 1207403 w 3179805"/>
              <a:gd name="connsiteY7" fmla="*/ 453080 h 1112107"/>
              <a:gd name="connsiteX8" fmla="*/ 584887 w 3179805"/>
              <a:gd name="connsiteY8" fmla="*/ 247132 h 1112107"/>
              <a:gd name="connsiteX9" fmla="*/ 0 w 3179805"/>
              <a:gd name="connsiteY9" fmla="*/ 0 h 1112107"/>
              <a:gd name="connsiteX0" fmla="*/ 0 w 3179805"/>
              <a:gd name="connsiteY0" fmla="*/ 0 h 1112107"/>
              <a:gd name="connsiteX1" fmla="*/ 16476 w 3179805"/>
              <a:gd name="connsiteY1" fmla="*/ 1112107 h 1112107"/>
              <a:gd name="connsiteX2" fmla="*/ 3179805 w 3179805"/>
              <a:gd name="connsiteY2" fmla="*/ 1095631 h 1112107"/>
              <a:gd name="connsiteX3" fmla="*/ 3179805 w 3179805"/>
              <a:gd name="connsiteY3" fmla="*/ 1021490 h 1112107"/>
              <a:gd name="connsiteX4" fmla="*/ 2833816 w 3179805"/>
              <a:gd name="connsiteY4" fmla="*/ 955588 h 1112107"/>
              <a:gd name="connsiteX5" fmla="*/ 2373619 w 3179805"/>
              <a:gd name="connsiteY5" fmla="*/ 790829 h 1112107"/>
              <a:gd name="connsiteX6" fmla="*/ 1884029 w 3179805"/>
              <a:gd name="connsiteY6" fmla="*/ 659025 h 1112107"/>
              <a:gd name="connsiteX7" fmla="*/ 1207403 w 3179805"/>
              <a:gd name="connsiteY7" fmla="*/ 453080 h 1112107"/>
              <a:gd name="connsiteX8" fmla="*/ 584887 w 3179805"/>
              <a:gd name="connsiteY8" fmla="*/ 247132 h 1112107"/>
              <a:gd name="connsiteX9" fmla="*/ 0 w 3179805"/>
              <a:gd name="connsiteY9" fmla="*/ 0 h 1112107"/>
              <a:gd name="connsiteX0" fmla="*/ 0 w 3179805"/>
              <a:gd name="connsiteY0" fmla="*/ 0 h 1112107"/>
              <a:gd name="connsiteX1" fmla="*/ 16476 w 3179805"/>
              <a:gd name="connsiteY1" fmla="*/ 1112107 h 1112107"/>
              <a:gd name="connsiteX2" fmla="*/ 3179805 w 3179805"/>
              <a:gd name="connsiteY2" fmla="*/ 1095631 h 1112107"/>
              <a:gd name="connsiteX3" fmla="*/ 3179805 w 3179805"/>
              <a:gd name="connsiteY3" fmla="*/ 1021490 h 1112107"/>
              <a:gd name="connsiteX4" fmla="*/ 2848513 w 3179805"/>
              <a:gd name="connsiteY4" fmla="*/ 873209 h 1112107"/>
              <a:gd name="connsiteX5" fmla="*/ 2373619 w 3179805"/>
              <a:gd name="connsiteY5" fmla="*/ 790829 h 1112107"/>
              <a:gd name="connsiteX6" fmla="*/ 1884029 w 3179805"/>
              <a:gd name="connsiteY6" fmla="*/ 659025 h 1112107"/>
              <a:gd name="connsiteX7" fmla="*/ 1207403 w 3179805"/>
              <a:gd name="connsiteY7" fmla="*/ 453080 h 1112107"/>
              <a:gd name="connsiteX8" fmla="*/ 584887 w 3179805"/>
              <a:gd name="connsiteY8" fmla="*/ 247132 h 1112107"/>
              <a:gd name="connsiteX9" fmla="*/ 0 w 3179805"/>
              <a:gd name="connsiteY9" fmla="*/ 0 h 1112107"/>
              <a:gd name="connsiteX0" fmla="*/ 0 w 3179805"/>
              <a:gd name="connsiteY0" fmla="*/ 0 h 1112107"/>
              <a:gd name="connsiteX1" fmla="*/ 16476 w 3179805"/>
              <a:gd name="connsiteY1" fmla="*/ 1112107 h 1112107"/>
              <a:gd name="connsiteX2" fmla="*/ 3179805 w 3179805"/>
              <a:gd name="connsiteY2" fmla="*/ 1095631 h 1112107"/>
              <a:gd name="connsiteX3" fmla="*/ 3179805 w 3179805"/>
              <a:gd name="connsiteY3" fmla="*/ 939111 h 1112107"/>
              <a:gd name="connsiteX4" fmla="*/ 2848513 w 3179805"/>
              <a:gd name="connsiteY4" fmla="*/ 873209 h 1112107"/>
              <a:gd name="connsiteX5" fmla="*/ 2373619 w 3179805"/>
              <a:gd name="connsiteY5" fmla="*/ 790829 h 1112107"/>
              <a:gd name="connsiteX6" fmla="*/ 1884029 w 3179805"/>
              <a:gd name="connsiteY6" fmla="*/ 659025 h 1112107"/>
              <a:gd name="connsiteX7" fmla="*/ 1207403 w 3179805"/>
              <a:gd name="connsiteY7" fmla="*/ 453080 h 1112107"/>
              <a:gd name="connsiteX8" fmla="*/ 584887 w 3179805"/>
              <a:gd name="connsiteY8" fmla="*/ 247132 h 1112107"/>
              <a:gd name="connsiteX9" fmla="*/ 0 w 3179805"/>
              <a:gd name="connsiteY9" fmla="*/ 0 h 1112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79805" h="1112107">
                <a:moveTo>
                  <a:pt x="0" y="0"/>
                </a:moveTo>
                <a:lnTo>
                  <a:pt x="16476" y="1112107"/>
                </a:lnTo>
                <a:lnTo>
                  <a:pt x="3179805" y="1095631"/>
                </a:lnTo>
                <a:lnTo>
                  <a:pt x="3179805" y="939111"/>
                </a:lnTo>
                <a:lnTo>
                  <a:pt x="2848513" y="873209"/>
                </a:lnTo>
                <a:lnTo>
                  <a:pt x="2373619" y="790829"/>
                </a:lnTo>
                <a:lnTo>
                  <a:pt x="1884029" y="659025"/>
                </a:lnTo>
                <a:lnTo>
                  <a:pt x="1207403" y="453080"/>
                </a:lnTo>
                <a:lnTo>
                  <a:pt x="584887" y="247132"/>
                </a:lnTo>
                <a:lnTo>
                  <a:pt x="0" y="0"/>
                </a:lnTo>
                <a:close/>
              </a:path>
            </a:pathLst>
          </a:custGeom>
          <a:solidFill>
            <a:schemeClr val="accent6">
              <a:alpha val="70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panose="020B0604020202020204" pitchFamily="34" charset="0"/>
            </a:endParaRPr>
          </a:p>
        </p:txBody>
      </p:sp>
      <p:sp>
        <p:nvSpPr>
          <p:cNvPr id="18" name="Textfeld 17"/>
          <p:cNvSpPr txBox="1"/>
          <p:nvPr/>
        </p:nvSpPr>
        <p:spPr>
          <a:xfrm>
            <a:off x="3034153" y="3899501"/>
            <a:ext cx="1249060" cy="307777"/>
          </a:xfrm>
          <a:prstGeom prst="rect">
            <a:avLst/>
          </a:prstGeom>
          <a:solidFill>
            <a:schemeClr val="bg1"/>
          </a:solidFill>
        </p:spPr>
        <p:txBody>
          <a:bodyPr wrap="none" rtlCol="0">
            <a:spAutoFit/>
          </a:bodyPr>
          <a:lstStyle/>
          <a:p>
            <a:r>
              <a:rPr lang="de-DE" sz="1400" b="0" dirty="0">
                <a:latin typeface="+mn-lt"/>
              </a:rPr>
              <a:t>40.000 t CO</a:t>
            </a:r>
            <a:r>
              <a:rPr lang="de-DE" sz="1400" b="0" baseline="-25000" dirty="0">
                <a:latin typeface="+mn-lt"/>
              </a:rPr>
              <a:t>2</a:t>
            </a:r>
          </a:p>
        </p:txBody>
      </p:sp>
      <p:sp>
        <p:nvSpPr>
          <p:cNvPr id="19" name="Textfeld 18"/>
          <p:cNvSpPr txBox="1"/>
          <p:nvPr/>
        </p:nvSpPr>
        <p:spPr>
          <a:xfrm>
            <a:off x="6579679" y="4671407"/>
            <a:ext cx="1398140" cy="261610"/>
          </a:xfrm>
          <a:prstGeom prst="rect">
            <a:avLst/>
          </a:prstGeom>
          <a:noFill/>
        </p:spPr>
        <p:txBody>
          <a:bodyPr wrap="none" rtlCol="0">
            <a:spAutoFit/>
          </a:bodyPr>
          <a:lstStyle/>
          <a:p>
            <a:r>
              <a:rPr lang="de-DE" sz="1100" b="0" dirty="0" err="1">
                <a:latin typeface="+mn-lt"/>
              </a:rPr>
              <a:t>Abatement</a:t>
            </a:r>
            <a:r>
              <a:rPr lang="de-DE" sz="1100" b="0" dirty="0">
                <a:latin typeface="+mn-lt"/>
              </a:rPr>
              <a:t> Costs B</a:t>
            </a:r>
          </a:p>
        </p:txBody>
      </p:sp>
      <p:sp>
        <p:nvSpPr>
          <p:cNvPr id="20" name="Textfeld 19"/>
          <p:cNvSpPr txBox="1"/>
          <p:nvPr/>
        </p:nvSpPr>
        <p:spPr>
          <a:xfrm>
            <a:off x="3100469" y="4731460"/>
            <a:ext cx="1398140" cy="261610"/>
          </a:xfrm>
          <a:prstGeom prst="rect">
            <a:avLst/>
          </a:prstGeom>
          <a:noFill/>
        </p:spPr>
        <p:txBody>
          <a:bodyPr wrap="none" rtlCol="0">
            <a:spAutoFit/>
          </a:bodyPr>
          <a:lstStyle/>
          <a:p>
            <a:r>
              <a:rPr lang="de-DE" sz="1100" b="0" dirty="0" err="1">
                <a:latin typeface="+mn-lt"/>
              </a:rPr>
              <a:t>Abatement</a:t>
            </a:r>
            <a:r>
              <a:rPr lang="de-DE" sz="1100" b="0" dirty="0">
                <a:latin typeface="+mn-lt"/>
              </a:rPr>
              <a:t> Costs A</a:t>
            </a:r>
          </a:p>
        </p:txBody>
      </p:sp>
      <p:sp>
        <p:nvSpPr>
          <p:cNvPr id="21" name="Line 1"/>
          <p:cNvSpPr>
            <a:spLocks noChangeShapeType="1"/>
          </p:cNvSpPr>
          <p:nvPr/>
        </p:nvSpPr>
        <p:spPr bwMode="auto">
          <a:xfrm>
            <a:off x="4011096" y="4985375"/>
            <a:ext cx="202525" cy="283481"/>
          </a:xfrm>
          <a:prstGeom prst="line">
            <a:avLst/>
          </a:prstGeom>
          <a:noFill/>
          <a:ln w="12700">
            <a:solidFill>
              <a:srgbClr val="000000"/>
            </a:solidFill>
            <a:prstDash val="solid"/>
            <a:miter lim="800000"/>
            <a:headEnd/>
            <a:tailEnd type="triangle"/>
          </a:ln>
          <a:extLst>
            <a:ext uri="{909E8E84-426E-40DD-AFC4-6F175D3DCCD1}">
              <a14:hiddenFill xmlns:a14="http://schemas.microsoft.com/office/drawing/2010/main">
                <a:noFill/>
              </a14:hiddenFill>
            </a:ext>
          </a:extLst>
        </p:spPr>
        <p:txBody>
          <a:bodyPr/>
          <a:lstStyle/>
          <a:p>
            <a:endParaRPr lang="de-DE"/>
          </a:p>
        </p:txBody>
      </p:sp>
      <p:sp>
        <p:nvSpPr>
          <p:cNvPr id="22" name="Line 1"/>
          <p:cNvSpPr>
            <a:spLocks noChangeShapeType="1"/>
          </p:cNvSpPr>
          <p:nvPr/>
        </p:nvSpPr>
        <p:spPr bwMode="auto">
          <a:xfrm flipH="1">
            <a:off x="6348950" y="4888798"/>
            <a:ext cx="338449" cy="256765"/>
          </a:xfrm>
          <a:prstGeom prst="line">
            <a:avLst/>
          </a:prstGeom>
          <a:noFill/>
          <a:ln w="12700">
            <a:solidFill>
              <a:srgbClr val="000000"/>
            </a:solidFill>
            <a:prstDash val="solid"/>
            <a:miter lim="800000"/>
            <a:headEnd/>
            <a:tailEnd type="triangle"/>
          </a:ln>
          <a:extLst>
            <a:ext uri="{909E8E84-426E-40DD-AFC4-6F175D3DCCD1}">
              <a14:hiddenFill xmlns:a14="http://schemas.microsoft.com/office/drawing/2010/main">
                <a:noFill/>
              </a14:hiddenFill>
            </a:ext>
          </a:extLst>
        </p:spPr>
        <p:txBody>
          <a:bodyPr/>
          <a:lstStyle/>
          <a:p>
            <a:endParaRPr lang="de-DE"/>
          </a:p>
        </p:txBody>
      </p:sp>
      <p:sp>
        <p:nvSpPr>
          <p:cNvPr id="23" name="AutoShape 11"/>
          <p:cNvSpPr>
            <a:spLocks/>
          </p:cNvSpPr>
          <p:nvPr/>
        </p:nvSpPr>
        <p:spPr bwMode="auto">
          <a:xfrm rot="5400000">
            <a:off x="3438747" y="3347991"/>
            <a:ext cx="304800" cy="2124000"/>
          </a:xfrm>
          <a:prstGeom prst="leftBrace">
            <a:avLst>
              <a:gd name="adj1" fmla="val 56250"/>
              <a:gd name="adj2" fmla="val 48875"/>
            </a:avLst>
          </a:prstGeom>
          <a:noFill/>
          <a:ln w="127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24" name="AutoShape 11"/>
          <p:cNvSpPr>
            <a:spLocks/>
          </p:cNvSpPr>
          <p:nvPr/>
        </p:nvSpPr>
        <p:spPr bwMode="auto">
          <a:xfrm rot="5400000">
            <a:off x="6783157" y="2894341"/>
            <a:ext cx="304800" cy="1800000"/>
          </a:xfrm>
          <a:prstGeom prst="leftBrace">
            <a:avLst>
              <a:gd name="adj1" fmla="val 56250"/>
              <a:gd name="adj2" fmla="val 48875"/>
            </a:avLst>
          </a:prstGeom>
          <a:noFill/>
          <a:ln w="127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25" name="Rechteck 24"/>
          <p:cNvSpPr/>
          <p:nvPr/>
        </p:nvSpPr>
        <p:spPr bwMode="auto">
          <a:xfrm>
            <a:off x="4650142" y="4772650"/>
            <a:ext cx="1389185" cy="556054"/>
          </a:xfrm>
          <a:prstGeom prst="rect">
            <a:avLst/>
          </a:prstGeom>
          <a:solidFill>
            <a:schemeClr val="accent6">
              <a:alpha val="70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panose="020B0604020202020204" pitchFamily="34" charset="0"/>
            </a:endParaRPr>
          </a:p>
        </p:txBody>
      </p:sp>
      <p:sp>
        <p:nvSpPr>
          <p:cNvPr id="26" name="Freihandform 25"/>
          <p:cNvSpPr/>
          <p:nvPr/>
        </p:nvSpPr>
        <p:spPr bwMode="auto">
          <a:xfrm>
            <a:off x="2533018" y="4760292"/>
            <a:ext cx="3512328" cy="568411"/>
          </a:xfrm>
          <a:custGeom>
            <a:avLst/>
            <a:gdLst>
              <a:gd name="connsiteX0" fmla="*/ 0 w 2125362"/>
              <a:gd name="connsiteY0" fmla="*/ 222422 h 222422"/>
              <a:gd name="connsiteX1" fmla="*/ 2125362 w 2125362"/>
              <a:gd name="connsiteY1" fmla="*/ 214184 h 222422"/>
              <a:gd name="connsiteX2" fmla="*/ 2125362 w 2125362"/>
              <a:gd name="connsiteY2" fmla="*/ 0 h 222422"/>
              <a:gd name="connsiteX3" fmla="*/ 1622854 w 2125362"/>
              <a:gd name="connsiteY3" fmla="*/ 82378 h 222422"/>
              <a:gd name="connsiteX4" fmla="*/ 1037967 w 2125362"/>
              <a:gd name="connsiteY4" fmla="*/ 156519 h 222422"/>
              <a:gd name="connsiteX5" fmla="*/ 461319 w 2125362"/>
              <a:gd name="connsiteY5" fmla="*/ 205946 h 222422"/>
              <a:gd name="connsiteX6" fmla="*/ 0 w 2125362"/>
              <a:gd name="connsiteY6" fmla="*/ 222422 h 222422"/>
              <a:gd name="connsiteX0" fmla="*/ 0 w 2125362"/>
              <a:gd name="connsiteY0" fmla="*/ 568411 h 568411"/>
              <a:gd name="connsiteX1" fmla="*/ 2125362 w 2125362"/>
              <a:gd name="connsiteY1" fmla="*/ 560173 h 568411"/>
              <a:gd name="connsiteX2" fmla="*/ 2120377 w 2125362"/>
              <a:gd name="connsiteY2" fmla="*/ 0 h 568411"/>
              <a:gd name="connsiteX3" fmla="*/ 1622854 w 2125362"/>
              <a:gd name="connsiteY3" fmla="*/ 428367 h 568411"/>
              <a:gd name="connsiteX4" fmla="*/ 1037967 w 2125362"/>
              <a:gd name="connsiteY4" fmla="*/ 502508 h 568411"/>
              <a:gd name="connsiteX5" fmla="*/ 461319 w 2125362"/>
              <a:gd name="connsiteY5" fmla="*/ 551935 h 568411"/>
              <a:gd name="connsiteX6" fmla="*/ 0 w 2125362"/>
              <a:gd name="connsiteY6" fmla="*/ 568411 h 568411"/>
              <a:gd name="connsiteX0" fmla="*/ 0 w 2125362"/>
              <a:gd name="connsiteY0" fmla="*/ 568411 h 568411"/>
              <a:gd name="connsiteX1" fmla="*/ 2125362 w 2125362"/>
              <a:gd name="connsiteY1" fmla="*/ 560173 h 568411"/>
              <a:gd name="connsiteX2" fmla="*/ 2120377 w 2125362"/>
              <a:gd name="connsiteY2" fmla="*/ 0 h 568411"/>
              <a:gd name="connsiteX3" fmla="*/ 1582975 w 2125362"/>
              <a:gd name="connsiteY3" fmla="*/ 255373 h 568411"/>
              <a:gd name="connsiteX4" fmla="*/ 1037967 w 2125362"/>
              <a:gd name="connsiteY4" fmla="*/ 502508 h 568411"/>
              <a:gd name="connsiteX5" fmla="*/ 461319 w 2125362"/>
              <a:gd name="connsiteY5" fmla="*/ 551935 h 568411"/>
              <a:gd name="connsiteX6" fmla="*/ 0 w 2125362"/>
              <a:gd name="connsiteY6" fmla="*/ 568411 h 568411"/>
              <a:gd name="connsiteX0" fmla="*/ 0 w 2125362"/>
              <a:gd name="connsiteY0" fmla="*/ 568411 h 568411"/>
              <a:gd name="connsiteX1" fmla="*/ 2125362 w 2125362"/>
              <a:gd name="connsiteY1" fmla="*/ 560173 h 568411"/>
              <a:gd name="connsiteX2" fmla="*/ 2120377 w 2125362"/>
              <a:gd name="connsiteY2" fmla="*/ 0 h 568411"/>
              <a:gd name="connsiteX3" fmla="*/ 1582975 w 2125362"/>
              <a:gd name="connsiteY3" fmla="*/ 255373 h 568411"/>
              <a:gd name="connsiteX4" fmla="*/ 1037967 w 2125362"/>
              <a:gd name="connsiteY4" fmla="*/ 420130 h 568411"/>
              <a:gd name="connsiteX5" fmla="*/ 461319 w 2125362"/>
              <a:gd name="connsiteY5" fmla="*/ 551935 h 568411"/>
              <a:gd name="connsiteX6" fmla="*/ 0 w 2125362"/>
              <a:gd name="connsiteY6" fmla="*/ 568411 h 568411"/>
              <a:gd name="connsiteX0" fmla="*/ 0 w 2125362"/>
              <a:gd name="connsiteY0" fmla="*/ 568411 h 568411"/>
              <a:gd name="connsiteX1" fmla="*/ 2125362 w 2125362"/>
              <a:gd name="connsiteY1" fmla="*/ 560173 h 568411"/>
              <a:gd name="connsiteX2" fmla="*/ 2120377 w 2125362"/>
              <a:gd name="connsiteY2" fmla="*/ 0 h 568411"/>
              <a:gd name="connsiteX3" fmla="*/ 1582975 w 2125362"/>
              <a:gd name="connsiteY3" fmla="*/ 255373 h 568411"/>
              <a:gd name="connsiteX4" fmla="*/ 1037967 w 2125362"/>
              <a:gd name="connsiteY4" fmla="*/ 420130 h 568411"/>
              <a:gd name="connsiteX5" fmla="*/ 471288 w 2125362"/>
              <a:gd name="connsiteY5" fmla="*/ 535460 h 568411"/>
              <a:gd name="connsiteX6" fmla="*/ 0 w 2125362"/>
              <a:gd name="connsiteY6" fmla="*/ 568411 h 568411"/>
              <a:gd name="connsiteX0" fmla="*/ 0 w 2125362"/>
              <a:gd name="connsiteY0" fmla="*/ 568411 h 568411"/>
              <a:gd name="connsiteX1" fmla="*/ 2125362 w 2125362"/>
              <a:gd name="connsiteY1" fmla="*/ 560173 h 568411"/>
              <a:gd name="connsiteX2" fmla="*/ 2120377 w 2125362"/>
              <a:gd name="connsiteY2" fmla="*/ 0 h 568411"/>
              <a:gd name="connsiteX3" fmla="*/ 1577990 w 2125362"/>
              <a:gd name="connsiteY3" fmla="*/ 247135 h 568411"/>
              <a:gd name="connsiteX4" fmla="*/ 1037967 w 2125362"/>
              <a:gd name="connsiteY4" fmla="*/ 420130 h 568411"/>
              <a:gd name="connsiteX5" fmla="*/ 471288 w 2125362"/>
              <a:gd name="connsiteY5" fmla="*/ 535460 h 568411"/>
              <a:gd name="connsiteX6" fmla="*/ 0 w 2125362"/>
              <a:gd name="connsiteY6" fmla="*/ 568411 h 56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5362" h="568411">
                <a:moveTo>
                  <a:pt x="0" y="568411"/>
                </a:moveTo>
                <a:lnTo>
                  <a:pt x="2125362" y="560173"/>
                </a:lnTo>
                <a:cubicBezTo>
                  <a:pt x="2123700" y="373449"/>
                  <a:pt x="2122039" y="186724"/>
                  <a:pt x="2120377" y="0"/>
                </a:cubicBezTo>
                <a:lnTo>
                  <a:pt x="1577990" y="247135"/>
                </a:lnTo>
                <a:lnTo>
                  <a:pt x="1037967" y="420130"/>
                </a:lnTo>
                <a:lnTo>
                  <a:pt x="471288" y="535460"/>
                </a:lnTo>
                <a:lnTo>
                  <a:pt x="0" y="568411"/>
                </a:lnTo>
                <a:close/>
              </a:path>
            </a:pathLst>
          </a:custGeom>
          <a:solidFill>
            <a:schemeClr val="accent5">
              <a:alpha val="62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a:ln>
                <a:noFill/>
              </a:ln>
              <a:solidFill>
                <a:schemeClr val="tx1"/>
              </a:solidFill>
              <a:effectLst/>
              <a:latin typeface="Arial" panose="020B0604020202020204" pitchFamily="34" charset="0"/>
            </a:endParaRPr>
          </a:p>
        </p:txBody>
      </p:sp>
      <p:sp>
        <p:nvSpPr>
          <p:cNvPr id="27" name="Textfeld 26"/>
          <p:cNvSpPr txBox="1"/>
          <p:nvPr/>
        </p:nvSpPr>
        <p:spPr>
          <a:xfrm>
            <a:off x="6381328" y="3331603"/>
            <a:ext cx="1249060" cy="307777"/>
          </a:xfrm>
          <a:prstGeom prst="rect">
            <a:avLst/>
          </a:prstGeom>
          <a:solidFill>
            <a:schemeClr val="bg1"/>
          </a:solidFill>
        </p:spPr>
        <p:txBody>
          <a:bodyPr wrap="none" rtlCol="0">
            <a:spAutoFit/>
          </a:bodyPr>
          <a:lstStyle/>
          <a:p>
            <a:r>
              <a:rPr lang="de-DE" sz="1400" b="0" dirty="0">
                <a:latin typeface="+mn-lt"/>
              </a:rPr>
              <a:t>33.877 t CO</a:t>
            </a:r>
            <a:r>
              <a:rPr lang="de-DE" sz="1400" b="0" baseline="-25000" dirty="0">
                <a:latin typeface="+mn-lt"/>
              </a:rPr>
              <a:t>2</a:t>
            </a:r>
          </a:p>
        </p:txBody>
      </p:sp>
      <p:sp>
        <p:nvSpPr>
          <p:cNvPr id="28" name="AutoShape 11"/>
          <p:cNvSpPr>
            <a:spLocks/>
          </p:cNvSpPr>
          <p:nvPr/>
        </p:nvSpPr>
        <p:spPr bwMode="auto">
          <a:xfrm rot="5400000">
            <a:off x="5190157" y="3101340"/>
            <a:ext cx="304800" cy="1386000"/>
          </a:xfrm>
          <a:prstGeom prst="leftBrace">
            <a:avLst>
              <a:gd name="adj1" fmla="val 56250"/>
              <a:gd name="adj2" fmla="val 48875"/>
            </a:avLst>
          </a:prstGeom>
          <a:noFill/>
          <a:ln w="127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29" name="Textfeld 28"/>
          <p:cNvSpPr txBox="1"/>
          <p:nvPr/>
        </p:nvSpPr>
        <p:spPr>
          <a:xfrm>
            <a:off x="4810328" y="3331603"/>
            <a:ext cx="1249060" cy="307777"/>
          </a:xfrm>
          <a:prstGeom prst="rect">
            <a:avLst/>
          </a:prstGeom>
          <a:solidFill>
            <a:schemeClr val="bg1"/>
          </a:solidFill>
        </p:spPr>
        <p:txBody>
          <a:bodyPr wrap="none" rtlCol="0">
            <a:spAutoFit/>
          </a:bodyPr>
          <a:lstStyle/>
          <a:p>
            <a:r>
              <a:rPr lang="de-DE" sz="1400" b="0" dirty="0">
                <a:latin typeface="+mn-lt"/>
              </a:rPr>
              <a:t>26.123 t CO</a:t>
            </a:r>
            <a:r>
              <a:rPr lang="de-DE" sz="1400" b="0" baseline="-25000" dirty="0">
                <a:latin typeface="+mn-lt"/>
              </a:rPr>
              <a:t>2</a:t>
            </a:r>
          </a:p>
        </p:txBody>
      </p:sp>
      <p:sp>
        <p:nvSpPr>
          <p:cNvPr id="31" name="Line 1"/>
          <p:cNvSpPr>
            <a:spLocks noChangeShapeType="1"/>
          </p:cNvSpPr>
          <p:nvPr/>
        </p:nvSpPr>
        <p:spPr bwMode="auto">
          <a:xfrm>
            <a:off x="6036829" y="3927696"/>
            <a:ext cx="1587" cy="828000"/>
          </a:xfrm>
          <a:prstGeom prst="line">
            <a:avLst/>
          </a:prstGeom>
          <a:noFill/>
          <a:ln w="12700">
            <a:solidFill>
              <a:srgbClr val="000000"/>
            </a:solidFill>
            <a:prstDash val="sysDot"/>
            <a:miter lim="800000"/>
            <a:headEnd/>
            <a:tailEnd type="none"/>
          </a:ln>
          <a:extLst>
            <a:ext uri="{909E8E84-426E-40DD-AFC4-6F175D3DCCD1}">
              <a14:hiddenFill xmlns:a14="http://schemas.microsoft.com/office/drawing/2010/main">
                <a:noFill/>
              </a14:hiddenFill>
            </a:ext>
          </a:extLst>
        </p:spPr>
        <p:txBody>
          <a:bodyPr/>
          <a:lstStyle/>
          <a:p>
            <a:endParaRPr lang="de-DE"/>
          </a:p>
        </p:txBody>
      </p:sp>
      <p:sp>
        <p:nvSpPr>
          <p:cNvPr id="30" name="Textfeld 29">
            <a:extLst>
              <a:ext uri="{FF2B5EF4-FFF2-40B4-BE49-F238E27FC236}">
                <a16:creationId xmlns:a16="http://schemas.microsoft.com/office/drawing/2014/main" id="{19196BCF-7FFC-4C99-ADE1-5839A82ACF48}"/>
              </a:ext>
            </a:extLst>
          </p:cNvPr>
          <p:cNvSpPr txBox="1"/>
          <p:nvPr/>
        </p:nvSpPr>
        <p:spPr>
          <a:xfrm>
            <a:off x="4444027" y="4300781"/>
            <a:ext cx="1754006" cy="261610"/>
          </a:xfrm>
          <a:prstGeom prst="rect">
            <a:avLst/>
          </a:prstGeom>
          <a:noFill/>
        </p:spPr>
        <p:txBody>
          <a:bodyPr wrap="none" rtlCol="0">
            <a:spAutoFit/>
          </a:bodyPr>
          <a:lstStyle/>
          <a:p>
            <a:r>
              <a:rPr lang="de-DE" sz="1100" b="0" dirty="0" err="1">
                <a:latin typeface="+mn-lt"/>
              </a:rPr>
              <a:t>Emissions</a:t>
            </a:r>
            <a:r>
              <a:rPr lang="de-DE" sz="1100" b="0" dirty="0">
                <a:latin typeface="+mn-lt"/>
              </a:rPr>
              <a:t> Trade Volume</a:t>
            </a:r>
          </a:p>
        </p:txBody>
      </p:sp>
      <p:sp>
        <p:nvSpPr>
          <p:cNvPr id="32" name="Line 1">
            <a:extLst>
              <a:ext uri="{FF2B5EF4-FFF2-40B4-BE49-F238E27FC236}">
                <a16:creationId xmlns:a16="http://schemas.microsoft.com/office/drawing/2014/main" id="{DF897D56-2BC9-43A7-9AFE-F03121453A61}"/>
              </a:ext>
            </a:extLst>
          </p:cNvPr>
          <p:cNvSpPr>
            <a:spLocks noChangeShapeType="1"/>
          </p:cNvSpPr>
          <p:nvPr/>
        </p:nvSpPr>
        <p:spPr bwMode="auto">
          <a:xfrm flipH="1">
            <a:off x="5089667" y="4545447"/>
            <a:ext cx="209168" cy="304800"/>
          </a:xfrm>
          <a:prstGeom prst="line">
            <a:avLst/>
          </a:prstGeom>
          <a:noFill/>
          <a:ln w="12700">
            <a:solidFill>
              <a:srgbClr val="000000"/>
            </a:solidFill>
            <a:prstDash val="solid"/>
            <a:miter lim="800000"/>
            <a:headEnd/>
            <a:tailEnd type="triangle"/>
          </a:ln>
          <a:extLst>
            <a:ext uri="{909E8E84-426E-40DD-AFC4-6F175D3DCCD1}">
              <a14:hiddenFill xmlns:a14="http://schemas.microsoft.com/office/drawing/2010/main">
                <a:noFill/>
              </a14:hiddenFill>
            </a:ext>
          </a:extLst>
        </p:spPr>
        <p:txBody>
          <a:bodyPr/>
          <a:lstStyle/>
          <a:p>
            <a:endParaRPr lang="de-DE"/>
          </a:p>
        </p:txBody>
      </p:sp>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EFEF9096-F98B-4E47-8138-535B54CC898E}"/>
                  </a:ext>
                </a:extLst>
              </p14:cNvPr>
              <p14:cNvContentPartPr/>
              <p14:nvPr/>
            </p14:nvContentPartPr>
            <p14:xfrm>
              <a:off x="1649160" y="4542480"/>
              <a:ext cx="903960" cy="456840"/>
            </p14:xfrm>
          </p:contentPart>
        </mc:Choice>
        <mc:Fallback xmlns="">
          <p:pic>
            <p:nvPicPr>
              <p:cNvPr id="3" name="Freihand 2">
                <a:extLst>
                  <a:ext uri="{FF2B5EF4-FFF2-40B4-BE49-F238E27FC236}">
                    <a16:creationId xmlns:a16="http://schemas.microsoft.com/office/drawing/2014/main" id="{EFEF9096-F98B-4E47-8138-535B54CC898E}"/>
                  </a:ext>
                </a:extLst>
              </p:cNvPr>
              <p:cNvPicPr/>
              <p:nvPr/>
            </p:nvPicPr>
            <p:blipFill>
              <a:blip r:embed="rId5"/>
              <a:stretch>
                <a:fillRect/>
              </a:stretch>
            </p:blipFill>
            <p:spPr>
              <a:xfrm>
                <a:off x="1639800" y="4533120"/>
                <a:ext cx="922680" cy="475560"/>
              </a:xfrm>
              <a:prstGeom prst="rect">
                <a:avLst/>
              </a:prstGeom>
            </p:spPr>
          </p:pic>
        </mc:Fallback>
      </mc:AlternateContent>
    </p:spTree>
    <p:extLst>
      <p:ext uri="{BB962C8B-B14F-4D97-AF65-F5344CB8AC3E}">
        <p14:creationId xmlns:p14="http://schemas.microsoft.com/office/powerpoint/2010/main" val="2896631002"/>
      </p:ext>
    </p:extLst>
  </p:cSld>
  <p:clrMapOvr>
    <a:masterClrMapping/>
  </p:clrMapOvr>
  <p:transition>
    <p:random/>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047AB899-F6DB-4EBF-AE09-21CF52B3CC47}"/>
              </a:ext>
            </a:extLst>
          </p:cNvPr>
          <p:cNvSpPr>
            <a:spLocks noGrp="1" noChangeArrowheads="1"/>
          </p:cNvSpPr>
          <p:nvPr>
            <p:ph type="title"/>
          </p:nvPr>
        </p:nvSpPr>
        <p:spPr>
          <a:xfrm>
            <a:off x="1493288" y="1223136"/>
            <a:ext cx="6473825" cy="358560"/>
          </a:xfrm>
        </p:spPr>
        <p:txBody>
          <a:bodyPr/>
          <a:lstStyle/>
          <a:p>
            <a:r>
              <a:rPr lang="en-US" altLang="en-US" dirty="0"/>
              <a:t>EU Emissions Trading System</a:t>
            </a:r>
          </a:p>
        </p:txBody>
      </p:sp>
      <p:sp>
        <p:nvSpPr>
          <p:cNvPr id="32771" name="Rectangle 3">
            <a:extLst>
              <a:ext uri="{FF2B5EF4-FFF2-40B4-BE49-F238E27FC236}">
                <a16:creationId xmlns:a16="http://schemas.microsoft.com/office/drawing/2014/main" id="{776AFA9C-EBFB-4475-B5FC-AB739E978537}"/>
              </a:ext>
            </a:extLst>
          </p:cNvPr>
          <p:cNvSpPr>
            <a:spLocks noGrp="1" noChangeArrowheads="1"/>
          </p:cNvSpPr>
          <p:nvPr>
            <p:ph type="body" idx="1"/>
          </p:nvPr>
        </p:nvSpPr>
        <p:spPr>
          <a:xfrm>
            <a:off x="1499394" y="1808162"/>
            <a:ext cx="6145212" cy="4668838"/>
          </a:xfrm>
        </p:spPr>
        <p:txBody>
          <a:bodyPr/>
          <a:lstStyle/>
          <a:p>
            <a:pPr marL="0" indent="0"/>
            <a:r>
              <a:rPr lang="de-DE" altLang="en-US" dirty="0"/>
              <a:t>28 EU </a:t>
            </a:r>
            <a:r>
              <a:rPr lang="de-DE" altLang="en-US" dirty="0" err="1"/>
              <a:t>member</a:t>
            </a:r>
            <a:r>
              <a:rPr lang="de-DE" altLang="en-US" dirty="0"/>
              <a:t> </a:t>
            </a:r>
            <a:r>
              <a:rPr lang="de-DE" altLang="en-US" dirty="0" err="1"/>
              <a:t>states</a:t>
            </a:r>
            <a:r>
              <a:rPr lang="de-DE" altLang="en-US" dirty="0"/>
              <a:t> + </a:t>
            </a:r>
            <a:r>
              <a:rPr lang="de-DE" altLang="en-US" dirty="0" err="1"/>
              <a:t>Norway</a:t>
            </a:r>
            <a:r>
              <a:rPr lang="de-DE" altLang="en-US" dirty="0"/>
              <a:t>, Island and Liechtenstein</a:t>
            </a:r>
          </a:p>
          <a:p>
            <a:pPr marL="0" indent="0"/>
            <a:r>
              <a:rPr lang="de-DE" altLang="en-US" dirty="0"/>
              <a:t>40% </a:t>
            </a:r>
            <a:r>
              <a:rPr lang="de-DE" altLang="en-US" dirty="0" err="1"/>
              <a:t>of</a:t>
            </a:r>
            <a:r>
              <a:rPr lang="de-DE" altLang="en-US" dirty="0"/>
              <a:t> EU </a:t>
            </a:r>
            <a:r>
              <a:rPr lang="de-DE" altLang="en-US" dirty="0" err="1"/>
              <a:t>emissions</a:t>
            </a:r>
            <a:endParaRPr lang="de-DE" altLang="en-US" dirty="0"/>
          </a:p>
          <a:p>
            <a:pPr marL="0" indent="0"/>
            <a:r>
              <a:rPr lang="de-DE" altLang="en-US" dirty="0"/>
              <a:t>4% </a:t>
            </a:r>
            <a:r>
              <a:rPr lang="de-DE" altLang="en-US" dirty="0" err="1"/>
              <a:t>of</a:t>
            </a:r>
            <a:r>
              <a:rPr lang="de-DE" altLang="en-US" dirty="0"/>
              <a:t> </a:t>
            </a:r>
            <a:r>
              <a:rPr lang="de-DE" altLang="en-US" dirty="0" err="1"/>
              <a:t>the</a:t>
            </a:r>
            <a:r>
              <a:rPr lang="de-DE" altLang="en-US" dirty="0"/>
              <a:t> </a:t>
            </a:r>
            <a:r>
              <a:rPr lang="de-DE" altLang="en-US" dirty="0" err="1"/>
              <a:t>world</a:t>
            </a:r>
            <a:r>
              <a:rPr lang="en-GB" altLang="en-US" dirty="0"/>
              <a:t>’s GHG emissions (approx. 2 billion GHG as of 2014)</a:t>
            </a:r>
            <a:endParaRPr lang="en-US" altLang="en-US" dirty="0"/>
          </a:p>
        </p:txBody>
      </p:sp>
    </p:spTree>
  </p:cSld>
  <p:clrMapOvr>
    <a:masterClrMapping/>
  </p:clrMapOvr>
  <p:transition>
    <p:random/>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047AB899-F6DB-4EBF-AE09-21CF52B3CC47}"/>
              </a:ext>
            </a:extLst>
          </p:cNvPr>
          <p:cNvSpPr>
            <a:spLocks noGrp="1" noChangeArrowheads="1"/>
          </p:cNvSpPr>
          <p:nvPr>
            <p:ph type="title"/>
          </p:nvPr>
        </p:nvSpPr>
        <p:spPr>
          <a:xfrm>
            <a:off x="1493288" y="1223136"/>
            <a:ext cx="6473825" cy="358560"/>
          </a:xfrm>
        </p:spPr>
        <p:txBody>
          <a:bodyPr/>
          <a:lstStyle/>
          <a:p>
            <a:r>
              <a:rPr lang="en-US" altLang="en-US" dirty="0"/>
              <a:t>EU Emissions Trading System</a:t>
            </a:r>
          </a:p>
        </p:txBody>
      </p:sp>
      <p:sp>
        <p:nvSpPr>
          <p:cNvPr id="32771" name="Rectangle 3">
            <a:extLst>
              <a:ext uri="{FF2B5EF4-FFF2-40B4-BE49-F238E27FC236}">
                <a16:creationId xmlns:a16="http://schemas.microsoft.com/office/drawing/2014/main" id="{776AFA9C-EBFB-4475-B5FC-AB739E978537}"/>
              </a:ext>
            </a:extLst>
          </p:cNvPr>
          <p:cNvSpPr>
            <a:spLocks noGrp="1" noChangeArrowheads="1"/>
          </p:cNvSpPr>
          <p:nvPr>
            <p:ph type="body" idx="1"/>
          </p:nvPr>
        </p:nvSpPr>
        <p:spPr>
          <a:xfrm>
            <a:off x="1471812" y="1772816"/>
            <a:ext cx="6145212" cy="4668838"/>
          </a:xfrm>
        </p:spPr>
        <p:txBody>
          <a:bodyPr/>
          <a:lstStyle/>
          <a:p>
            <a:pPr marL="0" indent="0"/>
            <a:r>
              <a:rPr lang="en-US" altLang="en-US" sz="1600" dirty="0"/>
              <a:t>A quantitative limit is put on the aggregate annual amount of emissions for all plants participating in ETS (cap).</a:t>
            </a:r>
          </a:p>
          <a:p>
            <a:pPr marL="727075" lvl="1" indent="-285750">
              <a:buFont typeface="Arial" panose="020B0604020202020204" pitchFamily="34" charset="0"/>
              <a:buChar char="•"/>
            </a:pPr>
            <a:r>
              <a:rPr lang="en-US" altLang="en-US" sz="1600" dirty="0"/>
              <a:t>a single EU-wide cap</a:t>
            </a:r>
          </a:p>
          <a:p>
            <a:pPr marL="727075" lvl="1" indent="-285750">
              <a:buFont typeface="Arial" panose="020B0604020202020204" pitchFamily="34" charset="0"/>
              <a:buChar char="•"/>
            </a:pPr>
            <a:r>
              <a:rPr lang="en-US" altLang="en-US" sz="1600" dirty="0"/>
              <a:t>declining by 1,74% annually</a:t>
            </a:r>
          </a:p>
          <a:p>
            <a:pPr marL="0" indent="0"/>
            <a:r>
              <a:rPr lang="en-US" altLang="en-US" sz="1600" dirty="0"/>
              <a:t>Emission allowances are issued in an amount corresponding to the cap.</a:t>
            </a:r>
          </a:p>
          <a:p>
            <a:pPr marL="0" indent="0"/>
            <a:r>
              <a:rPr lang="en-US" sz="1600" b="1" dirty="0"/>
              <a:t>EUA</a:t>
            </a:r>
            <a:r>
              <a:rPr lang="en-US" sz="1600" dirty="0"/>
              <a:t> (EU Allowance): An EUA permits operators of an industry installation or electricity generation unit to emit 1 t of CO</a:t>
            </a:r>
            <a:r>
              <a:rPr lang="en-US" sz="1600" baseline="-25000" dirty="0"/>
              <a:t>2</a:t>
            </a:r>
            <a:r>
              <a:rPr lang="en-US" sz="1600" dirty="0"/>
              <a:t> under the EU emissions trading system.</a:t>
            </a:r>
            <a:endParaRPr lang="de-DE" sz="1600" dirty="0"/>
          </a:p>
          <a:p>
            <a:pPr marL="0" indent="0"/>
            <a:r>
              <a:rPr lang="en-US" altLang="en-US" sz="1600" dirty="0"/>
              <a:t>Auctioning as the main allocation principle:</a:t>
            </a:r>
          </a:p>
          <a:p>
            <a:pPr marL="285750" indent="-285750">
              <a:buFont typeface="Arial" panose="020B0604020202020204" pitchFamily="34" charset="0"/>
              <a:buChar char="•"/>
            </a:pPr>
            <a:r>
              <a:rPr lang="en-US" altLang="en-US" sz="1600" dirty="0"/>
              <a:t>for energy utilities – since 2013</a:t>
            </a:r>
          </a:p>
          <a:p>
            <a:pPr marL="285750" indent="-285750">
              <a:buFont typeface="Arial" panose="020B0604020202020204" pitchFamily="34" charset="0"/>
              <a:buChar char="•"/>
            </a:pPr>
            <a:r>
              <a:rPr lang="en-US" altLang="en-US" sz="1600" dirty="0"/>
              <a:t>for other industries – growing %, to be fully phased in by 2027</a:t>
            </a:r>
          </a:p>
          <a:p>
            <a:pPr marL="285750" indent="-285750">
              <a:buFont typeface="Arial" panose="020B0604020202020204" pitchFamily="34" charset="0"/>
              <a:buChar char="•"/>
            </a:pPr>
            <a:r>
              <a:rPr lang="en-US" altLang="en-US" sz="1600" dirty="0"/>
              <a:t>free allocation to industries threatened by carbon leakage</a:t>
            </a:r>
          </a:p>
          <a:p>
            <a:pPr marL="0" indent="0"/>
            <a:r>
              <a:rPr lang="en-US" altLang="en-US" sz="1600" dirty="0"/>
              <a:t>Each regulated operator must surrender every year the amount of EUA corresponding to the amount of its emissions. (→ 100 €</a:t>
            </a:r>
            <a:r>
              <a:rPr lang="de-DE" altLang="en-US" sz="1600" dirty="0"/>
              <a:t>/t CO</a:t>
            </a:r>
            <a:r>
              <a:rPr lang="de-DE" altLang="en-US" sz="1600" baseline="-25000" dirty="0"/>
              <a:t>2</a:t>
            </a:r>
            <a:r>
              <a:rPr lang="de-DE" altLang="en-US" sz="1600" dirty="0"/>
              <a:t>)</a:t>
            </a:r>
            <a:endParaRPr lang="en-US" altLang="en-US" sz="1600" dirty="0"/>
          </a:p>
        </p:txBody>
      </p:sp>
    </p:spTree>
    <p:extLst>
      <p:ext uri="{BB962C8B-B14F-4D97-AF65-F5344CB8AC3E}">
        <p14:creationId xmlns:p14="http://schemas.microsoft.com/office/powerpoint/2010/main" val="258549196"/>
      </p:ext>
    </p:extLst>
  </p:cSld>
  <p:clrMapOvr>
    <a:masterClrMapping/>
  </p:clrMapOvr>
  <p:transition>
    <p:random/>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047AB899-F6DB-4EBF-AE09-21CF52B3CC47}"/>
              </a:ext>
            </a:extLst>
          </p:cNvPr>
          <p:cNvSpPr>
            <a:spLocks noGrp="1" noChangeArrowheads="1"/>
          </p:cNvSpPr>
          <p:nvPr>
            <p:ph type="title"/>
          </p:nvPr>
        </p:nvSpPr>
        <p:spPr>
          <a:xfrm>
            <a:off x="539750" y="1379753"/>
            <a:ext cx="8061325" cy="358560"/>
          </a:xfrm>
        </p:spPr>
        <p:txBody>
          <a:bodyPr/>
          <a:lstStyle/>
          <a:p>
            <a:r>
              <a:rPr lang="en-US" altLang="en-US" dirty="0"/>
              <a:t>Trends in Emissions and Economic Activity</a:t>
            </a:r>
          </a:p>
        </p:txBody>
      </p:sp>
      <p:pic>
        <p:nvPicPr>
          <p:cNvPr id="2" name="Grafik 1">
            <a:extLst>
              <a:ext uri="{FF2B5EF4-FFF2-40B4-BE49-F238E27FC236}">
                <a16:creationId xmlns:a16="http://schemas.microsoft.com/office/drawing/2014/main" id="{631E39AE-2E5E-49DD-8E18-D1FCA88F1754}"/>
              </a:ext>
            </a:extLst>
          </p:cNvPr>
          <p:cNvPicPr>
            <a:picLocks noChangeAspect="1"/>
          </p:cNvPicPr>
          <p:nvPr/>
        </p:nvPicPr>
        <p:blipFill>
          <a:blip r:embed="rId2"/>
          <a:stretch>
            <a:fillRect/>
          </a:stretch>
        </p:blipFill>
        <p:spPr>
          <a:xfrm>
            <a:off x="693893" y="2204864"/>
            <a:ext cx="7746901" cy="4035467"/>
          </a:xfrm>
          <a:prstGeom prst="rect">
            <a:avLst/>
          </a:prstGeom>
        </p:spPr>
      </p:pic>
      <p:sp>
        <p:nvSpPr>
          <p:cNvPr id="3" name="Textfeld 2">
            <a:extLst>
              <a:ext uri="{FF2B5EF4-FFF2-40B4-BE49-F238E27FC236}">
                <a16:creationId xmlns:a16="http://schemas.microsoft.com/office/drawing/2014/main" id="{1F3ECAD2-1F03-4555-AB34-DB61EBBE4C86}"/>
              </a:ext>
            </a:extLst>
          </p:cNvPr>
          <p:cNvSpPr txBox="1"/>
          <p:nvPr/>
        </p:nvSpPr>
        <p:spPr>
          <a:xfrm>
            <a:off x="5004048" y="6309319"/>
            <a:ext cx="3436746" cy="276999"/>
          </a:xfrm>
          <a:prstGeom prst="rect">
            <a:avLst/>
          </a:prstGeom>
          <a:noFill/>
        </p:spPr>
        <p:txBody>
          <a:bodyPr wrap="square" rtlCol="0">
            <a:spAutoFit/>
          </a:bodyPr>
          <a:lstStyle/>
          <a:p>
            <a:r>
              <a:rPr lang="de-DE" dirty="0"/>
              <a:t>Source: </a:t>
            </a:r>
            <a:r>
              <a:rPr lang="de-DE" dirty="0" err="1"/>
              <a:t>Ellerman</a:t>
            </a:r>
            <a:r>
              <a:rPr lang="de-DE" dirty="0"/>
              <a:t> / </a:t>
            </a:r>
            <a:r>
              <a:rPr lang="de-DE" dirty="0" err="1"/>
              <a:t>Marcatonini</a:t>
            </a:r>
            <a:r>
              <a:rPr lang="de-DE" dirty="0"/>
              <a:t> / </a:t>
            </a:r>
            <a:r>
              <a:rPr lang="de-DE" dirty="0" err="1"/>
              <a:t>Zaklan</a:t>
            </a:r>
            <a:r>
              <a:rPr lang="de-DE" dirty="0"/>
              <a:t> (2016)</a:t>
            </a:r>
          </a:p>
        </p:txBody>
      </p:sp>
      <p:sp>
        <p:nvSpPr>
          <p:cNvPr id="4" name="Textfeld 3">
            <a:extLst>
              <a:ext uri="{FF2B5EF4-FFF2-40B4-BE49-F238E27FC236}">
                <a16:creationId xmlns:a16="http://schemas.microsoft.com/office/drawing/2014/main" id="{4886CE4F-E39F-4922-8A39-EFAA409A572A}"/>
              </a:ext>
            </a:extLst>
          </p:cNvPr>
          <p:cNvSpPr txBox="1"/>
          <p:nvPr/>
        </p:nvSpPr>
        <p:spPr>
          <a:xfrm>
            <a:off x="1043608" y="1991860"/>
            <a:ext cx="288032" cy="288032"/>
          </a:xfrm>
          <a:prstGeom prst="rect">
            <a:avLst/>
          </a:prstGeom>
          <a:noFill/>
        </p:spPr>
        <p:txBody>
          <a:bodyPr wrap="square" rtlCol="0">
            <a:spAutoFit/>
          </a:bodyPr>
          <a:lstStyle/>
          <a:p>
            <a:r>
              <a:rPr lang="de-DE" dirty="0"/>
              <a:t>%</a:t>
            </a:r>
          </a:p>
        </p:txBody>
      </p:sp>
    </p:spTree>
    <p:extLst>
      <p:ext uri="{BB962C8B-B14F-4D97-AF65-F5344CB8AC3E}">
        <p14:creationId xmlns:p14="http://schemas.microsoft.com/office/powerpoint/2010/main" val="295504585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047AB899-F6DB-4EBF-AE09-21CF52B3CC47}"/>
              </a:ext>
            </a:extLst>
          </p:cNvPr>
          <p:cNvSpPr>
            <a:spLocks noGrp="1" noChangeArrowheads="1"/>
          </p:cNvSpPr>
          <p:nvPr>
            <p:ph type="title"/>
          </p:nvPr>
        </p:nvSpPr>
        <p:spPr>
          <a:xfrm>
            <a:off x="1493288" y="692696"/>
            <a:ext cx="6473825" cy="889000"/>
          </a:xfrm>
        </p:spPr>
        <p:txBody>
          <a:bodyPr/>
          <a:lstStyle/>
          <a:p>
            <a:r>
              <a:rPr lang="en-US" altLang="en-US" dirty="0"/>
              <a:t>Conventional Economic Theory</a:t>
            </a:r>
          </a:p>
        </p:txBody>
      </p:sp>
      <p:sp>
        <p:nvSpPr>
          <p:cNvPr id="32771" name="Rectangle 3">
            <a:extLst>
              <a:ext uri="{FF2B5EF4-FFF2-40B4-BE49-F238E27FC236}">
                <a16:creationId xmlns:a16="http://schemas.microsoft.com/office/drawing/2014/main" id="{776AFA9C-EBFB-4475-B5FC-AB739E978537}"/>
              </a:ext>
            </a:extLst>
          </p:cNvPr>
          <p:cNvSpPr>
            <a:spLocks noGrp="1" noChangeArrowheads="1"/>
          </p:cNvSpPr>
          <p:nvPr>
            <p:ph type="body" idx="1"/>
          </p:nvPr>
        </p:nvSpPr>
        <p:spPr>
          <a:xfrm>
            <a:off x="1499394" y="1808162"/>
            <a:ext cx="6145212" cy="4668838"/>
          </a:xfrm>
        </p:spPr>
        <p:txBody>
          <a:bodyPr/>
          <a:lstStyle/>
          <a:p>
            <a:pPr marL="0" indent="0"/>
            <a:r>
              <a:rPr lang="en-US" altLang="en-US" dirty="0">
                <a:latin typeface="Calibri" panose="020F0502020204030204" pitchFamily="34" charset="0"/>
              </a:rPr>
              <a:t>EUA price = abatement cost of the last project that is necessary to meet the cap (marginal abatement cost)</a:t>
            </a:r>
          </a:p>
          <a:p>
            <a:pPr marL="0" indent="0"/>
            <a:endParaRPr lang="en-US" altLang="en-US" dirty="0">
              <a:latin typeface="Calibri" panose="020F0502020204030204" pitchFamily="34" charset="0"/>
            </a:endParaRPr>
          </a:p>
          <a:p>
            <a:pPr marL="0" indent="0"/>
            <a:r>
              <a:rPr lang="en-US" altLang="en-US" dirty="0">
                <a:latin typeface="Calibri" panose="020F0502020204030204" pitchFamily="34" charset="0"/>
              </a:rPr>
              <a:t>For understanding the EUA price, the distribution of the marginal abatement cost for the “Kyoto period” has to be quantified.</a:t>
            </a:r>
          </a:p>
        </p:txBody>
      </p:sp>
    </p:spTree>
    <p:extLst>
      <p:ext uri="{BB962C8B-B14F-4D97-AF65-F5344CB8AC3E}">
        <p14:creationId xmlns:p14="http://schemas.microsoft.com/office/powerpoint/2010/main" val="2783642147"/>
      </p:ext>
    </p:extLst>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r>
              <a:rPr lang="de-DE" dirty="0"/>
              <a:t>More </a:t>
            </a:r>
            <a:r>
              <a:rPr lang="de-DE" dirty="0" err="1"/>
              <a:t>crops</a:t>
            </a:r>
            <a:r>
              <a:rPr lang="de-DE" dirty="0"/>
              <a:t> </a:t>
            </a:r>
            <a:r>
              <a:rPr lang="de-DE" dirty="0" err="1"/>
              <a:t>get</a:t>
            </a:r>
            <a:r>
              <a:rPr lang="de-DE" dirty="0"/>
              <a:t> </a:t>
            </a:r>
            <a:r>
              <a:rPr lang="de-DE" dirty="0" err="1"/>
              <a:t>damaged</a:t>
            </a:r>
            <a:r>
              <a:rPr lang="de-DE" dirty="0"/>
              <a:t> </a:t>
            </a:r>
            <a:r>
              <a:rPr lang="de-DE" dirty="0" err="1"/>
              <a:t>as</a:t>
            </a:r>
            <a:r>
              <a:rPr lang="de-DE" dirty="0"/>
              <a:t> </a:t>
            </a:r>
            <a:r>
              <a:rPr lang="de-DE" dirty="0" err="1"/>
              <a:t>the</a:t>
            </a:r>
            <a:r>
              <a:rPr lang="de-DE" dirty="0"/>
              <a:t> </a:t>
            </a:r>
            <a:r>
              <a:rPr lang="de-DE" dirty="0" err="1"/>
              <a:t>herd</a:t>
            </a:r>
            <a:r>
              <a:rPr lang="de-DE" dirty="0"/>
              <a:t> </a:t>
            </a:r>
            <a:r>
              <a:rPr lang="de-DE" dirty="0" err="1"/>
              <a:t>count</a:t>
            </a:r>
            <a:r>
              <a:rPr lang="de-DE" dirty="0"/>
              <a:t> </a:t>
            </a:r>
            <a:r>
              <a:rPr lang="de-DE" dirty="0" err="1"/>
              <a:t>increases</a:t>
            </a:r>
            <a:r>
              <a:rPr lang="de-DE" dirty="0"/>
              <a:t>.</a:t>
            </a:r>
          </a:p>
          <a:p>
            <a:pPr marL="0" indent="0"/>
            <a:endParaRPr lang="de-DE" dirty="0"/>
          </a:p>
          <a:p>
            <a:pPr marL="0" indent="0"/>
            <a:endParaRPr lang="de-DE" dirty="0"/>
          </a:p>
          <a:p>
            <a:pPr marL="0" indent="0"/>
            <a:endParaRPr lang="de-DE" dirty="0"/>
          </a:p>
          <a:p>
            <a:pPr marL="0" indent="0"/>
            <a:endParaRPr lang="de-DE" dirty="0"/>
          </a:p>
          <a:p>
            <a:pPr marL="0" indent="0"/>
            <a:endParaRPr lang="de-DE" dirty="0"/>
          </a:p>
          <a:p>
            <a:pPr marL="0" indent="0"/>
            <a:r>
              <a:rPr lang="de-DE" dirty="0"/>
              <a:t>Annual </a:t>
            </a:r>
            <a:r>
              <a:rPr lang="de-DE" dirty="0" err="1"/>
              <a:t>cost</a:t>
            </a:r>
            <a:r>
              <a:rPr lang="de-DE" dirty="0"/>
              <a:t> </a:t>
            </a:r>
            <a:r>
              <a:rPr lang="de-DE" dirty="0" err="1"/>
              <a:t>of</a:t>
            </a:r>
            <a:r>
              <a:rPr lang="de-DE" dirty="0"/>
              <a:t> </a:t>
            </a:r>
            <a:r>
              <a:rPr lang="de-DE" dirty="0" err="1"/>
              <a:t>fencing</a:t>
            </a:r>
            <a:r>
              <a:rPr lang="de-DE" dirty="0"/>
              <a:t>:	$9</a:t>
            </a:r>
          </a:p>
          <a:p>
            <a:pPr marL="0" indent="0"/>
            <a:r>
              <a:rPr lang="de-DE" dirty="0"/>
              <a:t>Price </a:t>
            </a:r>
            <a:r>
              <a:rPr lang="de-DE" dirty="0" err="1"/>
              <a:t>of</a:t>
            </a:r>
            <a:r>
              <a:rPr lang="de-DE" dirty="0"/>
              <a:t> </a:t>
            </a:r>
            <a:r>
              <a:rPr lang="de-DE" dirty="0" err="1"/>
              <a:t>crop</a:t>
            </a:r>
            <a:r>
              <a:rPr lang="de-DE" dirty="0"/>
              <a:t>:		$1 per ton</a:t>
            </a:r>
          </a:p>
          <a:p>
            <a:pPr marL="0" indent="0"/>
            <a:endParaRPr lang="de-DE" dirty="0"/>
          </a:p>
          <a:p>
            <a:pPr marL="0" indent="0"/>
            <a:r>
              <a:rPr lang="de-DE" dirty="0"/>
              <a:t>Value </a:t>
            </a:r>
            <a:r>
              <a:rPr lang="de-DE" dirty="0" err="1"/>
              <a:t>of</a:t>
            </a:r>
            <a:r>
              <a:rPr lang="de-DE" dirty="0"/>
              <a:t> </a:t>
            </a:r>
            <a:r>
              <a:rPr lang="de-DE" dirty="0" err="1"/>
              <a:t>crops</a:t>
            </a:r>
            <a:r>
              <a:rPr lang="de-DE" dirty="0"/>
              <a:t>:	 	$12</a:t>
            </a:r>
          </a:p>
          <a:p>
            <a:pPr marL="0" indent="0"/>
            <a:r>
              <a:rPr lang="de-DE" dirty="0" err="1"/>
              <a:t>Cost</a:t>
            </a:r>
            <a:r>
              <a:rPr lang="de-DE" dirty="0"/>
              <a:t> </a:t>
            </a:r>
            <a:r>
              <a:rPr lang="de-DE" dirty="0" err="1"/>
              <a:t>of</a:t>
            </a:r>
            <a:r>
              <a:rPr lang="de-DE" dirty="0"/>
              <a:t> </a:t>
            </a:r>
            <a:r>
              <a:rPr lang="de-DE" dirty="0" err="1"/>
              <a:t>cultivation</a:t>
            </a:r>
            <a:r>
              <a:rPr lang="de-DE" dirty="0"/>
              <a:t>:	$10</a:t>
            </a:r>
          </a:p>
          <a:p>
            <a:pPr marL="0" indent="0"/>
            <a:r>
              <a:rPr lang="de-DE" dirty="0"/>
              <a:t>Value </a:t>
            </a:r>
            <a:r>
              <a:rPr lang="de-DE" dirty="0" err="1"/>
              <a:t>of</a:t>
            </a:r>
            <a:r>
              <a:rPr lang="de-DE" dirty="0"/>
              <a:t> </a:t>
            </a:r>
            <a:r>
              <a:rPr lang="de-DE" dirty="0" err="1"/>
              <a:t>damaged</a:t>
            </a:r>
            <a:r>
              <a:rPr lang="de-DE" dirty="0"/>
              <a:t> </a:t>
            </a:r>
            <a:r>
              <a:rPr lang="de-DE" dirty="0" err="1"/>
              <a:t>crops</a:t>
            </a:r>
            <a:r>
              <a:rPr lang="de-DE" dirty="0"/>
              <a:t>:	$1</a:t>
            </a:r>
          </a:p>
          <a:p>
            <a:pPr marL="0" indent="0"/>
            <a:endParaRPr lang="de-DE" dirty="0"/>
          </a:p>
          <a:p>
            <a:pPr marL="0" indent="0"/>
            <a:endParaRPr lang="de-DE" dirty="0"/>
          </a:p>
          <a:p>
            <a:pPr marL="0" indent="0"/>
            <a:endParaRPr lang="de-DE" dirty="0"/>
          </a:p>
          <a:p>
            <a:pPr marL="0" indent="0"/>
            <a:endParaRPr lang="de-DE" dirty="0"/>
          </a:p>
          <a:p>
            <a:pPr marL="285750" indent="-285750">
              <a:buFont typeface="Arial" panose="020B0604020202020204" pitchFamily="34" charset="0"/>
              <a:buChar char="•"/>
            </a:pPr>
            <a:endParaRPr lang="de-DE" dirty="0"/>
          </a:p>
        </p:txBody>
      </p:sp>
      <p:sp>
        <p:nvSpPr>
          <p:cNvPr id="5" name="Foliennummernplatzhalter 4"/>
          <p:cNvSpPr>
            <a:spLocks noGrp="1"/>
          </p:cNvSpPr>
          <p:nvPr>
            <p:ph type="sldNum" sz="quarter" idx="11"/>
          </p:nvPr>
        </p:nvSpPr>
        <p:spPr/>
        <p:txBody>
          <a:bodyPr/>
          <a:lstStyle/>
          <a:p>
            <a:r>
              <a:rPr lang="de-DE" dirty="0"/>
              <a:t>Seite </a:t>
            </a:r>
            <a:fld id="{E66A7B7C-08CC-4993-82C8-3B54832252F2}" type="slidenum">
              <a:rPr lang="de-DE" smtClean="0"/>
              <a:pPr/>
              <a:t>7</a:t>
            </a:fld>
            <a:endParaRPr lang="de-DE" dirty="0"/>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Coase Theorem: Rancher vs Farmer</a:t>
            </a:r>
          </a:p>
        </p:txBody>
      </p:sp>
      <p:pic>
        <p:nvPicPr>
          <p:cNvPr id="2" name="Grafik 1">
            <a:extLst>
              <a:ext uri="{FF2B5EF4-FFF2-40B4-BE49-F238E27FC236}">
                <a16:creationId xmlns:a16="http://schemas.microsoft.com/office/drawing/2014/main" id="{B1EF38A7-658B-4E1E-B27E-A84965A574E2}"/>
              </a:ext>
            </a:extLst>
          </p:cNvPr>
          <p:cNvPicPr>
            <a:picLocks noChangeAspect="1"/>
          </p:cNvPicPr>
          <p:nvPr/>
        </p:nvPicPr>
        <p:blipFill>
          <a:blip r:embed="rId2"/>
          <a:stretch>
            <a:fillRect/>
          </a:stretch>
        </p:blipFill>
        <p:spPr>
          <a:xfrm>
            <a:off x="677199" y="2371406"/>
            <a:ext cx="7786426" cy="1499733"/>
          </a:xfrm>
          <a:prstGeom prst="rect">
            <a:avLst/>
          </a:prstGeom>
        </p:spPr>
      </p:pic>
      <p:sp>
        <p:nvSpPr>
          <p:cNvPr id="4" name="Textfeld 3">
            <a:extLst>
              <a:ext uri="{FF2B5EF4-FFF2-40B4-BE49-F238E27FC236}">
                <a16:creationId xmlns:a16="http://schemas.microsoft.com/office/drawing/2014/main" id="{2590EB2E-F6EF-4F22-ADB6-8C9E9741DC62}"/>
              </a:ext>
            </a:extLst>
          </p:cNvPr>
          <p:cNvSpPr txBox="1"/>
          <p:nvPr/>
        </p:nvSpPr>
        <p:spPr>
          <a:xfrm>
            <a:off x="6660232" y="6280964"/>
            <a:ext cx="1728192" cy="276999"/>
          </a:xfrm>
          <a:prstGeom prst="rect">
            <a:avLst/>
          </a:prstGeom>
          <a:noFill/>
        </p:spPr>
        <p:txBody>
          <a:bodyPr wrap="square" rtlCol="0">
            <a:spAutoFit/>
          </a:bodyPr>
          <a:lstStyle/>
          <a:p>
            <a:pPr algn="l"/>
            <a:r>
              <a:rPr lang="de-DE" dirty="0"/>
              <a:t>Source: </a:t>
            </a:r>
            <a:r>
              <a:rPr lang="de-DE" dirty="0" err="1"/>
              <a:t>Coase</a:t>
            </a:r>
            <a:r>
              <a:rPr lang="de-DE" dirty="0"/>
              <a:t> (1960)</a:t>
            </a:r>
          </a:p>
        </p:txBody>
      </p:sp>
      <p:cxnSp>
        <p:nvCxnSpPr>
          <p:cNvPr id="8" name="Gerader Verbinder 7">
            <a:extLst>
              <a:ext uri="{FF2B5EF4-FFF2-40B4-BE49-F238E27FC236}">
                <a16:creationId xmlns:a16="http://schemas.microsoft.com/office/drawing/2014/main" id="{75AE41DB-C640-4340-B7B3-8A5479713ACC}"/>
              </a:ext>
            </a:extLst>
          </p:cNvPr>
          <p:cNvCxnSpPr/>
          <p:nvPr/>
        </p:nvCxnSpPr>
        <p:spPr bwMode="auto">
          <a:xfrm>
            <a:off x="1115617" y="4797152"/>
            <a:ext cx="7272807" cy="0"/>
          </a:xfrm>
          <a:prstGeom prst="line">
            <a:avLst/>
          </a:prstGeom>
          <a:solidFill>
            <a:schemeClr val="tx2"/>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66011094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319A52BC-EDF5-4F60-8B3C-D82817889637}"/>
              </a:ext>
            </a:extLst>
          </p:cNvPr>
          <p:cNvSpPr>
            <a:spLocks noGrp="1" noChangeArrowheads="1"/>
          </p:cNvSpPr>
          <p:nvPr>
            <p:ph type="title"/>
          </p:nvPr>
        </p:nvSpPr>
        <p:spPr>
          <a:xfrm>
            <a:off x="669127" y="633481"/>
            <a:ext cx="7221538" cy="914400"/>
          </a:xfrm>
        </p:spPr>
        <p:txBody>
          <a:bodyPr/>
          <a:lstStyle/>
          <a:p>
            <a:r>
              <a:rPr lang="en-US" altLang="en-US" dirty="0"/>
              <a:t>GHG Abatement Costs </a:t>
            </a:r>
            <a:r>
              <a:rPr lang="en-US" altLang="en-US" sz="1800" dirty="0"/>
              <a:t>[Source: </a:t>
            </a:r>
            <a:r>
              <a:rPr lang="en-US" altLang="en-US" sz="1800" dirty="0" err="1"/>
              <a:t>McKinsey&amp;Co</a:t>
            </a:r>
            <a:r>
              <a:rPr lang="en-US" altLang="en-US" sz="1800" dirty="0"/>
              <a:t>. 2007]</a:t>
            </a:r>
          </a:p>
        </p:txBody>
      </p:sp>
      <p:pic>
        <p:nvPicPr>
          <p:cNvPr id="33795" name="Picture 4" descr="abatment-costs">
            <a:extLst>
              <a:ext uri="{FF2B5EF4-FFF2-40B4-BE49-F238E27FC236}">
                <a16:creationId xmlns:a16="http://schemas.microsoft.com/office/drawing/2014/main" id="{8C22C633-3560-4A2A-989C-7178948574B2}"/>
              </a:ext>
            </a:extLst>
          </p:cNvPr>
          <p:cNvPicPr>
            <a:picLocks noGrp="1" noChangeAspect="1" noChangeArrowheads="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0" y="1538288"/>
            <a:ext cx="9144000" cy="5319712"/>
          </a:xfrm>
          <a:solidFill>
            <a:schemeClr val="bg1"/>
          </a:solidFill>
        </p:spPr>
      </p:pic>
      <p:sp>
        <p:nvSpPr>
          <p:cNvPr id="33796" name="Line 5">
            <a:extLst>
              <a:ext uri="{FF2B5EF4-FFF2-40B4-BE49-F238E27FC236}">
                <a16:creationId xmlns:a16="http://schemas.microsoft.com/office/drawing/2014/main" id="{3A4DCDC1-3B68-4078-9E65-C5C1659D5D05}"/>
              </a:ext>
            </a:extLst>
          </p:cNvPr>
          <p:cNvSpPr>
            <a:spLocks noChangeShapeType="1"/>
          </p:cNvSpPr>
          <p:nvPr/>
        </p:nvSpPr>
        <p:spPr bwMode="auto">
          <a:xfrm flipV="1">
            <a:off x="866775" y="1892300"/>
            <a:ext cx="0" cy="4405313"/>
          </a:xfrm>
          <a:prstGeom prst="line">
            <a:avLst/>
          </a:prstGeom>
          <a:noFill/>
          <a:ln w="12700">
            <a:solidFill>
              <a:schemeClr val="tx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de-DE"/>
          </a:p>
        </p:txBody>
      </p:sp>
      <p:sp>
        <p:nvSpPr>
          <p:cNvPr id="33797" name="Line 6">
            <a:extLst>
              <a:ext uri="{FF2B5EF4-FFF2-40B4-BE49-F238E27FC236}">
                <a16:creationId xmlns:a16="http://schemas.microsoft.com/office/drawing/2014/main" id="{B6539DFF-23B4-4B19-9EBD-5E10C77EE2D6}"/>
              </a:ext>
            </a:extLst>
          </p:cNvPr>
          <p:cNvSpPr>
            <a:spLocks noChangeShapeType="1"/>
          </p:cNvSpPr>
          <p:nvPr/>
        </p:nvSpPr>
        <p:spPr bwMode="auto">
          <a:xfrm>
            <a:off x="877888" y="4140200"/>
            <a:ext cx="7761287" cy="0"/>
          </a:xfrm>
          <a:prstGeom prst="line">
            <a:avLst/>
          </a:prstGeom>
          <a:noFill/>
          <a:ln w="12700">
            <a:solidFill>
              <a:schemeClr val="tx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de-DE"/>
          </a:p>
        </p:txBody>
      </p:sp>
      <p:sp>
        <p:nvSpPr>
          <p:cNvPr id="33798" name="Line 7">
            <a:extLst>
              <a:ext uri="{FF2B5EF4-FFF2-40B4-BE49-F238E27FC236}">
                <a16:creationId xmlns:a16="http://schemas.microsoft.com/office/drawing/2014/main" id="{1FA74051-D7E1-45CC-9869-82672E46BE1B}"/>
              </a:ext>
            </a:extLst>
          </p:cNvPr>
          <p:cNvSpPr>
            <a:spLocks noChangeShapeType="1"/>
          </p:cNvSpPr>
          <p:nvPr/>
        </p:nvSpPr>
        <p:spPr bwMode="auto">
          <a:xfrm>
            <a:off x="877888" y="5457825"/>
            <a:ext cx="7856537" cy="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33799" name="Rectangle 8">
            <a:extLst>
              <a:ext uri="{FF2B5EF4-FFF2-40B4-BE49-F238E27FC236}">
                <a16:creationId xmlns:a16="http://schemas.microsoft.com/office/drawing/2014/main" id="{060E0E7A-CB7E-4E10-8FD2-AAEBB95AB665}"/>
              </a:ext>
            </a:extLst>
          </p:cNvPr>
          <p:cNvSpPr>
            <a:spLocks noChangeArrowheads="1"/>
          </p:cNvSpPr>
          <p:nvPr/>
        </p:nvSpPr>
        <p:spPr bwMode="auto">
          <a:xfrm>
            <a:off x="7067550" y="2370138"/>
            <a:ext cx="1955800" cy="14938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33800" name="Line 9">
            <a:extLst>
              <a:ext uri="{FF2B5EF4-FFF2-40B4-BE49-F238E27FC236}">
                <a16:creationId xmlns:a16="http://schemas.microsoft.com/office/drawing/2014/main" id="{D607E1BF-3BBE-4185-ACE3-6A3589E2E174}"/>
              </a:ext>
            </a:extLst>
          </p:cNvPr>
          <p:cNvSpPr>
            <a:spLocks noChangeShapeType="1"/>
          </p:cNvSpPr>
          <p:nvPr/>
        </p:nvSpPr>
        <p:spPr bwMode="auto">
          <a:xfrm>
            <a:off x="866775" y="3470275"/>
            <a:ext cx="7858125" cy="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33801" name="Rectangle 10">
            <a:extLst>
              <a:ext uri="{FF2B5EF4-FFF2-40B4-BE49-F238E27FC236}">
                <a16:creationId xmlns:a16="http://schemas.microsoft.com/office/drawing/2014/main" id="{461B15A1-B9BD-4EF1-AD73-922B6FA5069E}"/>
              </a:ext>
            </a:extLst>
          </p:cNvPr>
          <p:cNvSpPr>
            <a:spLocks noChangeArrowheads="1"/>
          </p:cNvSpPr>
          <p:nvPr/>
        </p:nvSpPr>
        <p:spPr bwMode="auto">
          <a:xfrm>
            <a:off x="4344988" y="4491038"/>
            <a:ext cx="4621212" cy="9382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33802" name="Line 11">
            <a:extLst>
              <a:ext uri="{FF2B5EF4-FFF2-40B4-BE49-F238E27FC236}">
                <a16:creationId xmlns:a16="http://schemas.microsoft.com/office/drawing/2014/main" id="{20E62B98-4A65-4CB1-BF97-630764BD39D9}"/>
              </a:ext>
            </a:extLst>
          </p:cNvPr>
          <p:cNvSpPr>
            <a:spLocks noChangeShapeType="1"/>
          </p:cNvSpPr>
          <p:nvPr/>
        </p:nvSpPr>
        <p:spPr bwMode="auto">
          <a:xfrm>
            <a:off x="889000" y="4792663"/>
            <a:ext cx="7856538" cy="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33803" name="Line 12">
            <a:extLst>
              <a:ext uri="{FF2B5EF4-FFF2-40B4-BE49-F238E27FC236}">
                <a16:creationId xmlns:a16="http://schemas.microsoft.com/office/drawing/2014/main" id="{5A25C060-2586-42DF-8784-C6BAE87944C6}"/>
              </a:ext>
            </a:extLst>
          </p:cNvPr>
          <p:cNvSpPr>
            <a:spLocks noChangeShapeType="1"/>
          </p:cNvSpPr>
          <p:nvPr/>
        </p:nvSpPr>
        <p:spPr bwMode="auto">
          <a:xfrm>
            <a:off x="877888" y="2805113"/>
            <a:ext cx="7856537" cy="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33804" name="Rectangle 13">
            <a:extLst>
              <a:ext uri="{FF2B5EF4-FFF2-40B4-BE49-F238E27FC236}">
                <a16:creationId xmlns:a16="http://schemas.microsoft.com/office/drawing/2014/main" id="{10ACE75C-0164-481D-AE73-249F241597F2}"/>
              </a:ext>
            </a:extLst>
          </p:cNvPr>
          <p:cNvSpPr>
            <a:spLocks noChangeArrowheads="1"/>
          </p:cNvSpPr>
          <p:nvPr/>
        </p:nvSpPr>
        <p:spPr bwMode="auto">
          <a:xfrm>
            <a:off x="3849688" y="3879850"/>
            <a:ext cx="79375" cy="25082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grpSp>
        <p:nvGrpSpPr>
          <p:cNvPr id="33805" name="Group 14">
            <a:extLst>
              <a:ext uri="{FF2B5EF4-FFF2-40B4-BE49-F238E27FC236}">
                <a16:creationId xmlns:a16="http://schemas.microsoft.com/office/drawing/2014/main" id="{E3900F7F-8FC1-4EEC-848F-11F4EA7462FB}"/>
              </a:ext>
            </a:extLst>
          </p:cNvPr>
          <p:cNvGrpSpPr>
            <a:grpSpLocks/>
          </p:cNvGrpSpPr>
          <p:nvPr/>
        </p:nvGrpSpPr>
        <p:grpSpPr bwMode="auto">
          <a:xfrm>
            <a:off x="1149350" y="1716088"/>
            <a:ext cx="6727825" cy="2417762"/>
            <a:chOff x="1010" y="1027"/>
            <a:chExt cx="3848" cy="1467"/>
          </a:xfrm>
        </p:grpSpPr>
        <p:sp>
          <p:nvSpPr>
            <p:cNvPr id="33811" name="Rectangle 15">
              <a:extLst>
                <a:ext uri="{FF2B5EF4-FFF2-40B4-BE49-F238E27FC236}">
                  <a16:creationId xmlns:a16="http://schemas.microsoft.com/office/drawing/2014/main" id="{059853AF-A230-4CB1-9AEB-BAB43CEC836E}"/>
                </a:ext>
              </a:extLst>
            </p:cNvPr>
            <p:cNvSpPr>
              <a:spLocks noChangeArrowheads="1"/>
            </p:cNvSpPr>
            <p:nvPr/>
          </p:nvSpPr>
          <p:spPr bwMode="auto">
            <a:xfrm>
              <a:off x="2369" y="2377"/>
              <a:ext cx="80" cy="116"/>
            </a:xfrm>
            <a:prstGeom prst="rect">
              <a:avLst/>
            </a:prstGeom>
            <a:solidFill>
              <a:srgbClr val="FFFFC5"/>
            </a:solidFill>
            <a:ln>
              <a:noFill/>
            </a:ln>
            <a:extLs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33812" name="Rectangle 16">
              <a:extLst>
                <a:ext uri="{FF2B5EF4-FFF2-40B4-BE49-F238E27FC236}">
                  <a16:creationId xmlns:a16="http://schemas.microsoft.com/office/drawing/2014/main" id="{868A843A-281E-45A9-9D70-18D9CB5E4DC3}"/>
                </a:ext>
              </a:extLst>
            </p:cNvPr>
            <p:cNvSpPr>
              <a:spLocks noChangeArrowheads="1"/>
            </p:cNvSpPr>
            <p:nvPr/>
          </p:nvSpPr>
          <p:spPr bwMode="auto">
            <a:xfrm>
              <a:off x="3998" y="2218"/>
              <a:ext cx="102" cy="275"/>
            </a:xfrm>
            <a:prstGeom prst="rect">
              <a:avLst/>
            </a:prstGeom>
            <a:solidFill>
              <a:srgbClr val="FFFFC5"/>
            </a:solidFill>
            <a:ln>
              <a:noFill/>
            </a:ln>
            <a:extLs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33813" name="Rectangle 17">
              <a:extLst>
                <a:ext uri="{FF2B5EF4-FFF2-40B4-BE49-F238E27FC236}">
                  <a16:creationId xmlns:a16="http://schemas.microsoft.com/office/drawing/2014/main" id="{EABDD03B-02EC-4902-AF13-F0826F072CB1}"/>
                </a:ext>
              </a:extLst>
            </p:cNvPr>
            <p:cNvSpPr>
              <a:spLocks noChangeArrowheads="1"/>
            </p:cNvSpPr>
            <p:nvPr/>
          </p:nvSpPr>
          <p:spPr bwMode="auto">
            <a:xfrm>
              <a:off x="4109" y="2215"/>
              <a:ext cx="11" cy="278"/>
            </a:xfrm>
            <a:prstGeom prst="rect">
              <a:avLst/>
            </a:prstGeom>
            <a:solidFill>
              <a:srgbClr val="FFFFC5"/>
            </a:solidFill>
            <a:ln>
              <a:noFill/>
            </a:ln>
            <a:extLs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33814" name="Rectangle 18">
              <a:extLst>
                <a:ext uri="{FF2B5EF4-FFF2-40B4-BE49-F238E27FC236}">
                  <a16:creationId xmlns:a16="http://schemas.microsoft.com/office/drawing/2014/main" id="{D0780626-6E26-4192-BB33-06FFE1F2E2DE}"/>
                </a:ext>
              </a:extLst>
            </p:cNvPr>
            <p:cNvSpPr>
              <a:spLocks noChangeArrowheads="1"/>
            </p:cNvSpPr>
            <p:nvPr/>
          </p:nvSpPr>
          <p:spPr bwMode="auto">
            <a:xfrm>
              <a:off x="4291" y="2175"/>
              <a:ext cx="69" cy="319"/>
            </a:xfrm>
            <a:prstGeom prst="rect">
              <a:avLst/>
            </a:prstGeom>
            <a:solidFill>
              <a:srgbClr val="FFFFC5"/>
            </a:solidFill>
            <a:ln>
              <a:noFill/>
            </a:ln>
            <a:extLs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33815" name="Rectangle 19">
              <a:extLst>
                <a:ext uri="{FF2B5EF4-FFF2-40B4-BE49-F238E27FC236}">
                  <a16:creationId xmlns:a16="http://schemas.microsoft.com/office/drawing/2014/main" id="{0F7A0544-FFB5-4972-92D4-7ED8AA275D5B}"/>
                </a:ext>
              </a:extLst>
            </p:cNvPr>
            <p:cNvSpPr>
              <a:spLocks noChangeArrowheads="1"/>
            </p:cNvSpPr>
            <p:nvPr/>
          </p:nvSpPr>
          <p:spPr bwMode="auto">
            <a:xfrm>
              <a:off x="3173" y="2300"/>
              <a:ext cx="123" cy="194"/>
            </a:xfrm>
            <a:prstGeom prst="rect">
              <a:avLst/>
            </a:prstGeom>
            <a:solidFill>
              <a:srgbClr val="FFFFC5"/>
            </a:solidFill>
            <a:ln>
              <a:noFill/>
            </a:ln>
            <a:extLs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33816" name="Rectangle 20">
              <a:extLst>
                <a:ext uri="{FF2B5EF4-FFF2-40B4-BE49-F238E27FC236}">
                  <a16:creationId xmlns:a16="http://schemas.microsoft.com/office/drawing/2014/main" id="{FB8229F1-EA5B-4D52-B2D9-76C7EF97F6A1}"/>
                </a:ext>
              </a:extLst>
            </p:cNvPr>
            <p:cNvSpPr>
              <a:spLocks noChangeArrowheads="1"/>
            </p:cNvSpPr>
            <p:nvPr/>
          </p:nvSpPr>
          <p:spPr bwMode="auto">
            <a:xfrm>
              <a:off x="1010" y="1853"/>
              <a:ext cx="1436" cy="142"/>
            </a:xfrm>
            <a:prstGeom prst="rect">
              <a:avLst/>
            </a:prstGeom>
            <a:noFill/>
            <a:ln w="9525">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33817" name="Rectangle 21">
              <a:extLst>
                <a:ext uri="{FF2B5EF4-FFF2-40B4-BE49-F238E27FC236}">
                  <a16:creationId xmlns:a16="http://schemas.microsoft.com/office/drawing/2014/main" id="{7DB1E24A-92D7-46AD-9E2F-2ECBE45A69AD}"/>
                </a:ext>
              </a:extLst>
            </p:cNvPr>
            <p:cNvSpPr>
              <a:spLocks noChangeArrowheads="1"/>
            </p:cNvSpPr>
            <p:nvPr/>
          </p:nvSpPr>
          <p:spPr bwMode="auto">
            <a:xfrm>
              <a:off x="1578" y="1027"/>
              <a:ext cx="1678" cy="175"/>
            </a:xfrm>
            <a:prstGeom prst="rect">
              <a:avLst/>
            </a:prstGeom>
            <a:noFill/>
            <a:ln w="9525">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33818" name="Rectangle 22">
              <a:extLst>
                <a:ext uri="{FF2B5EF4-FFF2-40B4-BE49-F238E27FC236}">
                  <a16:creationId xmlns:a16="http://schemas.microsoft.com/office/drawing/2014/main" id="{FB98CC82-77D5-4D93-BE40-EC3D5202F018}"/>
                </a:ext>
              </a:extLst>
            </p:cNvPr>
            <p:cNvSpPr>
              <a:spLocks noChangeArrowheads="1"/>
            </p:cNvSpPr>
            <p:nvPr/>
          </p:nvSpPr>
          <p:spPr bwMode="auto">
            <a:xfrm>
              <a:off x="3389" y="1302"/>
              <a:ext cx="685" cy="142"/>
            </a:xfrm>
            <a:prstGeom prst="rect">
              <a:avLst/>
            </a:prstGeom>
            <a:noFill/>
            <a:ln w="9525">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33819" name="Rectangle 23">
              <a:extLst>
                <a:ext uri="{FF2B5EF4-FFF2-40B4-BE49-F238E27FC236}">
                  <a16:creationId xmlns:a16="http://schemas.microsoft.com/office/drawing/2014/main" id="{BC5AF3C1-0910-4258-8038-F465597360A2}"/>
                </a:ext>
              </a:extLst>
            </p:cNvPr>
            <p:cNvSpPr>
              <a:spLocks noChangeArrowheads="1"/>
            </p:cNvSpPr>
            <p:nvPr/>
          </p:nvSpPr>
          <p:spPr bwMode="auto">
            <a:xfrm>
              <a:off x="4274" y="1035"/>
              <a:ext cx="584" cy="142"/>
            </a:xfrm>
            <a:prstGeom prst="rect">
              <a:avLst/>
            </a:prstGeom>
            <a:noFill/>
            <a:ln w="9525">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grpSp>
      <p:sp>
        <p:nvSpPr>
          <p:cNvPr id="33806" name="Rectangle 24">
            <a:extLst>
              <a:ext uri="{FF2B5EF4-FFF2-40B4-BE49-F238E27FC236}">
                <a16:creationId xmlns:a16="http://schemas.microsoft.com/office/drawing/2014/main" id="{82CB6448-D103-4137-907B-4A69885A4E22}"/>
              </a:ext>
            </a:extLst>
          </p:cNvPr>
          <p:cNvSpPr>
            <a:spLocks noChangeArrowheads="1"/>
          </p:cNvSpPr>
          <p:nvPr/>
        </p:nvSpPr>
        <p:spPr bwMode="auto">
          <a:xfrm>
            <a:off x="1849438" y="3765550"/>
            <a:ext cx="642937" cy="206375"/>
          </a:xfrm>
          <a:prstGeom prst="rect">
            <a:avLst/>
          </a:prstGeom>
          <a:noFill/>
          <a:ln w="9525">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33807" name="Rectangle 25">
            <a:extLst>
              <a:ext uri="{FF2B5EF4-FFF2-40B4-BE49-F238E27FC236}">
                <a16:creationId xmlns:a16="http://schemas.microsoft.com/office/drawing/2014/main" id="{84E687F0-E5B0-4A4F-B636-357E486A2B76}"/>
              </a:ext>
            </a:extLst>
          </p:cNvPr>
          <p:cNvSpPr>
            <a:spLocks noChangeArrowheads="1"/>
          </p:cNvSpPr>
          <p:nvPr/>
        </p:nvSpPr>
        <p:spPr bwMode="auto">
          <a:xfrm>
            <a:off x="2405063" y="2582863"/>
            <a:ext cx="1560512" cy="219075"/>
          </a:xfrm>
          <a:prstGeom prst="rect">
            <a:avLst/>
          </a:prstGeom>
          <a:noFill/>
          <a:ln w="9525">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363546" name="Text Box 26">
            <a:extLst>
              <a:ext uri="{FF2B5EF4-FFF2-40B4-BE49-F238E27FC236}">
                <a16:creationId xmlns:a16="http://schemas.microsoft.com/office/drawing/2014/main" id="{F84AF36A-2854-4500-95D1-812751E21F5B}"/>
              </a:ext>
            </a:extLst>
          </p:cNvPr>
          <p:cNvSpPr txBox="1">
            <a:spLocks noChangeArrowheads="1"/>
          </p:cNvSpPr>
          <p:nvPr/>
        </p:nvSpPr>
        <p:spPr bwMode="auto">
          <a:xfrm>
            <a:off x="7072313" y="5205413"/>
            <a:ext cx="1706562" cy="708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algn="ctr"/>
            <a:r>
              <a:rPr lang="en-US" altLang="en-US" sz="2000" i="0">
                <a:latin typeface="Calibri" panose="020F0502020204030204" pitchFamily="34" charset="0"/>
              </a:rPr>
              <a:t>CO</a:t>
            </a:r>
            <a:r>
              <a:rPr lang="en-US" altLang="en-US" sz="2000" i="0" baseline="-25000">
                <a:latin typeface="Calibri" panose="020F0502020204030204" pitchFamily="34" charset="0"/>
              </a:rPr>
              <a:t>2</a:t>
            </a:r>
            <a:r>
              <a:rPr lang="en-US" altLang="en-US" sz="2000" i="0">
                <a:latin typeface="Calibri" panose="020F0502020204030204" pitchFamily="34" charset="0"/>
              </a:rPr>
              <a:t>-emissions</a:t>
            </a:r>
            <a:br>
              <a:rPr lang="en-US" altLang="en-US" sz="2000" i="0">
                <a:latin typeface="Calibri" panose="020F0502020204030204" pitchFamily="34" charset="0"/>
              </a:rPr>
            </a:br>
            <a:r>
              <a:rPr lang="en-US" altLang="en-US" sz="2000" i="0">
                <a:latin typeface="Calibri" panose="020F0502020204030204" pitchFamily="34" charset="0"/>
              </a:rPr>
              <a:t>2008 = 30.2 Gt</a:t>
            </a:r>
          </a:p>
        </p:txBody>
      </p:sp>
      <p:sp>
        <p:nvSpPr>
          <p:cNvPr id="363547" name="Line 27">
            <a:extLst>
              <a:ext uri="{FF2B5EF4-FFF2-40B4-BE49-F238E27FC236}">
                <a16:creationId xmlns:a16="http://schemas.microsoft.com/office/drawing/2014/main" id="{2977B254-6336-463D-B337-7E5A4D2167E4}"/>
              </a:ext>
            </a:extLst>
          </p:cNvPr>
          <p:cNvSpPr>
            <a:spLocks noChangeShapeType="1"/>
          </p:cNvSpPr>
          <p:nvPr/>
        </p:nvSpPr>
        <p:spPr bwMode="auto">
          <a:xfrm flipH="1">
            <a:off x="7915275" y="5816600"/>
            <a:ext cx="0" cy="328613"/>
          </a:xfrm>
          <a:prstGeom prst="line">
            <a:avLst/>
          </a:prstGeom>
          <a:noFill/>
          <a:ln w="19050">
            <a:solidFill>
              <a:schemeClr val="tx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de-DE"/>
          </a:p>
        </p:txBody>
      </p:sp>
      <p:sp>
        <p:nvSpPr>
          <p:cNvPr id="33810" name="Rectangle 28">
            <a:extLst>
              <a:ext uri="{FF2B5EF4-FFF2-40B4-BE49-F238E27FC236}">
                <a16:creationId xmlns:a16="http://schemas.microsoft.com/office/drawing/2014/main" id="{55E034C1-EB54-4A7A-8090-F2BA64CCDB44}"/>
              </a:ext>
            </a:extLst>
          </p:cNvPr>
          <p:cNvSpPr>
            <a:spLocks noChangeArrowheads="1"/>
          </p:cNvSpPr>
          <p:nvPr/>
        </p:nvSpPr>
        <p:spPr bwMode="auto">
          <a:xfrm>
            <a:off x="7105650" y="5230813"/>
            <a:ext cx="1633538" cy="600075"/>
          </a:xfrm>
          <a:prstGeom prst="rect">
            <a:avLst/>
          </a:prstGeom>
          <a:noFill/>
          <a:ln w="9525">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sz="2000" i="0">
              <a:latin typeface="Calibri" panose="020F0502020204030204"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3546"/>
                                        </p:tgtEl>
                                        <p:attrNameLst>
                                          <p:attrName>style.visibility</p:attrName>
                                        </p:attrNameLst>
                                      </p:cBhvr>
                                      <p:to>
                                        <p:strVal val="visible"/>
                                      </p:to>
                                    </p:set>
                                    <p:animEffect transition="in" filter="blinds(horizontal)">
                                      <p:cBhvr>
                                        <p:cTn id="7" dur="500"/>
                                        <p:tgtEl>
                                          <p:spTgt spid="363546"/>
                                        </p:tgtEl>
                                      </p:cBhvr>
                                    </p:animEffect>
                                  </p:childTnLst>
                                </p:cTn>
                              </p:par>
                              <p:par>
                                <p:cTn id="8" presetID="3" presetClass="entr" presetSubtype="10" fill="hold" nodeType="withEffect">
                                  <p:stCondLst>
                                    <p:cond delay="0"/>
                                  </p:stCondLst>
                                  <p:childTnLst>
                                    <p:set>
                                      <p:cBhvr>
                                        <p:cTn id="9" dur="1" fill="hold">
                                          <p:stCondLst>
                                            <p:cond delay="0"/>
                                          </p:stCondLst>
                                        </p:cTn>
                                        <p:tgtEl>
                                          <p:spTgt spid="363547"/>
                                        </p:tgtEl>
                                        <p:attrNameLst>
                                          <p:attrName>style.visibility</p:attrName>
                                        </p:attrNameLst>
                                      </p:cBhvr>
                                      <p:to>
                                        <p:strVal val="visible"/>
                                      </p:to>
                                    </p:set>
                                    <p:animEffect transition="in" filter="blinds(horizontal)">
                                      <p:cBhvr>
                                        <p:cTn id="10" dur="500"/>
                                        <p:tgtEl>
                                          <p:spTgt spid="3635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354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
            <a:extLst>
              <a:ext uri="{FF2B5EF4-FFF2-40B4-BE49-F238E27FC236}">
                <a16:creationId xmlns:a16="http://schemas.microsoft.com/office/drawing/2014/main" id="{AFE978EC-BC96-449C-B521-6C5B5F43DD4C}"/>
              </a:ext>
            </a:extLst>
          </p:cNvPr>
          <p:cNvSpPr>
            <a:spLocks noGrp="1" noChangeArrowheads="1"/>
          </p:cNvSpPr>
          <p:nvPr>
            <p:ph type="title" idx="4294967295"/>
          </p:nvPr>
        </p:nvSpPr>
        <p:spPr>
          <a:xfrm>
            <a:off x="1682750" y="982878"/>
            <a:ext cx="6994525" cy="358560"/>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DE" altLang="en-US" dirty="0"/>
              <a:t>Optimal </a:t>
            </a:r>
            <a:r>
              <a:rPr lang="de-DE" altLang="en-US" dirty="0" err="1"/>
              <a:t>Emmission</a:t>
            </a:r>
            <a:r>
              <a:rPr lang="de-DE" altLang="en-US" dirty="0"/>
              <a:t> Levels</a:t>
            </a:r>
          </a:p>
        </p:txBody>
      </p:sp>
      <p:sp>
        <p:nvSpPr>
          <p:cNvPr id="1028" name="Line 2">
            <a:extLst>
              <a:ext uri="{FF2B5EF4-FFF2-40B4-BE49-F238E27FC236}">
                <a16:creationId xmlns:a16="http://schemas.microsoft.com/office/drawing/2014/main" id="{7172916F-21B8-47E2-94C0-654F4394A135}"/>
              </a:ext>
            </a:extLst>
          </p:cNvPr>
          <p:cNvSpPr>
            <a:spLocks noChangeShapeType="1"/>
          </p:cNvSpPr>
          <p:nvPr/>
        </p:nvSpPr>
        <p:spPr bwMode="auto">
          <a:xfrm>
            <a:off x="1657350" y="5978525"/>
            <a:ext cx="6775450" cy="3175"/>
          </a:xfrm>
          <a:prstGeom prst="line">
            <a:avLst/>
          </a:prstGeom>
          <a:noFill/>
          <a:ln w="255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1029" name="Line 3">
            <a:extLst>
              <a:ext uri="{FF2B5EF4-FFF2-40B4-BE49-F238E27FC236}">
                <a16:creationId xmlns:a16="http://schemas.microsoft.com/office/drawing/2014/main" id="{E029ED64-83C2-4D13-9E18-642387D7EF4C}"/>
              </a:ext>
            </a:extLst>
          </p:cNvPr>
          <p:cNvSpPr>
            <a:spLocks noChangeShapeType="1"/>
          </p:cNvSpPr>
          <p:nvPr/>
        </p:nvSpPr>
        <p:spPr bwMode="auto">
          <a:xfrm flipV="1">
            <a:off x="1662113" y="1625600"/>
            <a:ext cx="1587" cy="4335463"/>
          </a:xfrm>
          <a:prstGeom prst="line">
            <a:avLst/>
          </a:prstGeom>
          <a:noFill/>
          <a:ln w="255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3" name="Freeform 4">
            <a:extLst>
              <a:ext uri="{FF2B5EF4-FFF2-40B4-BE49-F238E27FC236}">
                <a16:creationId xmlns:a16="http://schemas.microsoft.com/office/drawing/2014/main" id="{C22AD3F8-5D6C-423C-A90A-0AFA6DD60890}"/>
              </a:ext>
            </a:extLst>
          </p:cNvPr>
          <p:cNvSpPr>
            <a:spLocks noChangeArrowheads="1"/>
          </p:cNvSpPr>
          <p:nvPr/>
        </p:nvSpPr>
        <p:spPr bwMode="auto">
          <a:xfrm>
            <a:off x="1666875" y="1684338"/>
            <a:ext cx="5200650" cy="4279900"/>
          </a:xfrm>
          <a:custGeom>
            <a:avLst/>
            <a:gdLst>
              <a:gd name="T0" fmla="*/ 0 w 2226"/>
              <a:gd name="T1" fmla="*/ 2147483647 h 1465"/>
              <a:gd name="T2" fmla="*/ 2147483647 w 2226"/>
              <a:gd name="T3" fmla="*/ 2147483647 h 1465"/>
              <a:gd name="T4" fmla="*/ 2147483647 w 2226"/>
              <a:gd name="T5" fmla="*/ 2147483647 h 1465"/>
              <a:gd name="T6" fmla="*/ 2147483647 w 2226"/>
              <a:gd name="T7" fmla="*/ 2147483647 h 1465"/>
              <a:gd name="T8" fmla="*/ 2147483647 w 2226"/>
              <a:gd name="T9" fmla="*/ 0 h 1465"/>
              <a:gd name="T10" fmla="*/ 0 60000 65536"/>
              <a:gd name="T11" fmla="*/ 0 60000 65536"/>
              <a:gd name="T12" fmla="*/ 0 60000 65536"/>
              <a:gd name="T13" fmla="*/ 0 60000 65536"/>
              <a:gd name="T14" fmla="*/ 0 60000 65536"/>
              <a:gd name="T15" fmla="*/ 0 w 2226"/>
              <a:gd name="T16" fmla="*/ 0 h 1465"/>
              <a:gd name="T17" fmla="*/ 2226 w 2226"/>
              <a:gd name="T18" fmla="*/ 1465 h 1465"/>
            </a:gdLst>
            <a:ahLst/>
            <a:cxnLst>
              <a:cxn ang="T10">
                <a:pos x="T0" y="T1"/>
              </a:cxn>
              <a:cxn ang="T11">
                <a:pos x="T2" y="T3"/>
              </a:cxn>
              <a:cxn ang="T12">
                <a:pos x="T4" y="T5"/>
              </a:cxn>
              <a:cxn ang="T13">
                <a:pos x="T6" y="T7"/>
              </a:cxn>
              <a:cxn ang="T14">
                <a:pos x="T8" y="T9"/>
              </a:cxn>
            </a:cxnLst>
            <a:rect l="T15" t="T16" r="T17" b="T18"/>
            <a:pathLst>
              <a:path w="2226" h="1465">
                <a:moveTo>
                  <a:pt x="0" y="1465"/>
                </a:moveTo>
                <a:cubicBezTo>
                  <a:pt x="140" y="1435"/>
                  <a:pt x="587" y="1371"/>
                  <a:pt x="842" y="1288"/>
                </a:cubicBezTo>
                <a:cubicBezTo>
                  <a:pt x="1097" y="1205"/>
                  <a:pt x="1323" y="1117"/>
                  <a:pt x="1533" y="969"/>
                </a:cubicBezTo>
                <a:cubicBezTo>
                  <a:pt x="1730" y="835"/>
                  <a:pt x="1829" y="713"/>
                  <a:pt x="1944" y="552"/>
                </a:cubicBezTo>
                <a:cubicBezTo>
                  <a:pt x="2059" y="391"/>
                  <a:pt x="2167" y="115"/>
                  <a:pt x="2226" y="0"/>
                </a:cubicBezTo>
              </a:path>
            </a:pathLst>
          </a:custGeom>
          <a:noFill/>
          <a:ln w="2556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1031" name="Text Box 5">
            <a:extLst>
              <a:ext uri="{FF2B5EF4-FFF2-40B4-BE49-F238E27FC236}">
                <a16:creationId xmlns:a16="http://schemas.microsoft.com/office/drawing/2014/main" id="{B2089AE5-A891-4560-8FF7-B223EF650CCB}"/>
              </a:ext>
            </a:extLst>
          </p:cNvPr>
          <p:cNvSpPr txBox="1">
            <a:spLocks noChangeArrowheads="1"/>
          </p:cNvSpPr>
          <p:nvPr/>
        </p:nvSpPr>
        <p:spPr bwMode="auto">
          <a:xfrm>
            <a:off x="1671638" y="1692275"/>
            <a:ext cx="2332037"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9pPr>
          </a:lstStyle>
          <a:p>
            <a:pPr eaLnBrk="1" hangingPunct="1"/>
            <a:r>
              <a:rPr lang="de-DE" altLang="en-US" sz="1800" i="0">
                <a:solidFill>
                  <a:srgbClr val="000000"/>
                </a:solidFill>
                <a:latin typeface="Arial" panose="020B0604020202020204" pitchFamily="34" charset="0"/>
              </a:rPr>
              <a:t>Profit</a:t>
            </a:r>
            <a:r>
              <a:rPr lang="de-DE" altLang="en-US" sz="1800">
                <a:solidFill>
                  <a:srgbClr val="000000"/>
                </a:solidFill>
                <a:latin typeface="Arial" panose="020B0604020202020204" pitchFamily="34" charset="0"/>
              </a:rPr>
              <a:t> </a:t>
            </a:r>
            <a:r>
              <a:rPr lang="el-GR" altLang="en-US" sz="1800">
                <a:solidFill>
                  <a:srgbClr val="000000"/>
                </a:solidFill>
                <a:latin typeface="Arial" panose="020B0604020202020204" pitchFamily="34" charset="0"/>
              </a:rPr>
              <a:t>Π</a:t>
            </a:r>
          </a:p>
          <a:p>
            <a:pPr eaLnBrk="1" hangingPunct="1"/>
            <a:r>
              <a:rPr lang="de-DE" altLang="en-US" sz="1800" i="0">
                <a:solidFill>
                  <a:srgbClr val="000000"/>
                </a:solidFill>
                <a:latin typeface="Arial" panose="020B0604020202020204" pitchFamily="34" charset="0"/>
              </a:rPr>
              <a:t>External Costs</a:t>
            </a:r>
            <a:r>
              <a:rPr lang="de-DE" altLang="en-US" sz="1800">
                <a:solidFill>
                  <a:srgbClr val="000000"/>
                </a:solidFill>
                <a:latin typeface="Arial" panose="020B0604020202020204" pitchFamily="34" charset="0"/>
              </a:rPr>
              <a:t> C</a:t>
            </a:r>
            <a:r>
              <a:rPr lang="de-DE" altLang="en-US" sz="1800" baseline="-25000">
                <a:solidFill>
                  <a:srgbClr val="000000"/>
                </a:solidFill>
                <a:latin typeface="Arial" panose="020B0604020202020204" pitchFamily="34" charset="0"/>
              </a:rPr>
              <a:t>ext</a:t>
            </a:r>
          </a:p>
        </p:txBody>
      </p:sp>
      <p:sp>
        <p:nvSpPr>
          <p:cNvPr id="1032" name="Text Box 6">
            <a:extLst>
              <a:ext uri="{FF2B5EF4-FFF2-40B4-BE49-F238E27FC236}">
                <a16:creationId xmlns:a16="http://schemas.microsoft.com/office/drawing/2014/main" id="{3B486919-6B07-4C94-8A7B-C06AA14F2476}"/>
              </a:ext>
            </a:extLst>
          </p:cNvPr>
          <p:cNvSpPr txBox="1">
            <a:spLocks noChangeArrowheads="1"/>
          </p:cNvSpPr>
          <p:nvPr/>
        </p:nvSpPr>
        <p:spPr bwMode="auto">
          <a:xfrm>
            <a:off x="7040563" y="5978525"/>
            <a:ext cx="18224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9pPr>
          </a:lstStyle>
          <a:p>
            <a:pPr eaLnBrk="1" hangingPunct="1">
              <a:spcBef>
                <a:spcPts val="1125"/>
              </a:spcBef>
            </a:pPr>
            <a:r>
              <a:rPr lang="de-DE" altLang="en-US" sz="1800" i="0">
                <a:solidFill>
                  <a:srgbClr val="000000"/>
                </a:solidFill>
                <a:latin typeface="Arial" panose="020B0604020202020204" pitchFamily="34" charset="0"/>
              </a:rPr>
              <a:t>Emissions</a:t>
            </a:r>
            <a:r>
              <a:rPr lang="de-DE" altLang="en-US" sz="1800">
                <a:solidFill>
                  <a:srgbClr val="000000"/>
                </a:solidFill>
                <a:latin typeface="Arial" panose="020B0604020202020204" pitchFamily="34" charset="0"/>
              </a:rPr>
              <a:t> Em</a:t>
            </a:r>
          </a:p>
        </p:txBody>
      </p:sp>
      <p:sp>
        <p:nvSpPr>
          <p:cNvPr id="1033" name="Line 7">
            <a:extLst>
              <a:ext uri="{FF2B5EF4-FFF2-40B4-BE49-F238E27FC236}">
                <a16:creationId xmlns:a16="http://schemas.microsoft.com/office/drawing/2014/main" id="{A5D0C1FC-4E1D-481D-9B73-56C79E139D8A}"/>
              </a:ext>
            </a:extLst>
          </p:cNvPr>
          <p:cNvSpPr>
            <a:spLocks noChangeShapeType="1"/>
          </p:cNvSpPr>
          <p:nvPr/>
        </p:nvSpPr>
        <p:spPr bwMode="auto">
          <a:xfrm>
            <a:off x="6429375" y="2459038"/>
            <a:ext cx="4763" cy="3535362"/>
          </a:xfrm>
          <a:prstGeom prst="line">
            <a:avLst/>
          </a:prstGeom>
          <a:noFill/>
          <a:ln w="25560">
            <a:solidFill>
              <a:srgbClr val="000000"/>
            </a:solidFill>
            <a:prstDash val="sysDot"/>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1034" name="Text Box 8">
            <a:extLst>
              <a:ext uri="{FF2B5EF4-FFF2-40B4-BE49-F238E27FC236}">
                <a16:creationId xmlns:a16="http://schemas.microsoft.com/office/drawing/2014/main" id="{23B18676-011D-4FCF-8DAD-0F8955CD8554}"/>
              </a:ext>
            </a:extLst>
          </p:cNvPr>
          <p:cNvSpPr txBox="1">
            <a:spLocks noChangeArrowheads="1"/>
          </p:cNvSpPr>
          <p:nvPr/>
        </p:nvSpPr>
        <p:spPr bwMode="auto">
          <a:xfrm>
            <a:off x="6469063" y="3722688"/>
            <a:ext cx="611187"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9pPr>
          </a:lstStyle>
          <a:p>
            <a:pPr eaLnBrk="1" hangingPunct="1">
              <a:spcBef>
                <a:spcPts val="1125"/>
              </a:spcBef>
            </a:pPr>
            <a:r>
              <a:rPr lang="el-GR" altLang="en-US" sz="1800">
                <a:solidFill>
                  <a:srgbClr val="000000"/>
                </a:solidFill>
                <a:latin typeface="Arial" panose="020B0604020202020204" pitchFamily="34" charset="0"/>
              </a:rPr>
              <a:t>Π</a:t>
            </a:r>
            <a:r>
              <a:rPr lang="de-DE" altLang="en-US" sz="1800" baseline="-25000">
                <a:solidFill>
                  <a:srgbClr val="000000"/>
                </a:solidFill>
                <a:latin typeface="Arial" panose="020B0604020202020204" pitchFamily="34" charset="0"/>
              </a:rPr>
              <a:t>0</a:t>
            </a:r>
          </a:p>
        </p:txBody>
      </p:sp>
      <p:sp>
        <p:nvSpPr>
          <p:cNvPr id="1035" name="Text Box 9">
            <a:extLst>
              <a:ext uri="{FF2B5EF4-FFF2-40B4-BE49-F238E27FC236}">
                <a16:creationId xmlns:a16="http://schemas.microsoft.com/office/drawing/2014/main" id="{D07EAB74-FC30-4AB9-AB11-6AF5BAC2DD5A}"/>
              </a:ext>
            </a:extLst>
          </p:cNvPr>
          <p:cNvSpPr txBox="1">
            <a:spLocks noChangeArrowheads="1"/>
          </p:cNvSpPr>
          <p:nvPr/>
        </p:nvSpPr>
        <p:spPr bwMode="auto">
          <a:xfrm>
            <a:off x="6169025" y="5938838"/>
            <a:ext cx="771525"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9pPr>
          </a:lstStyle>
          <a:p>
            <a:pPr eaLnBrk="1" hangingPunct="1">
              <a:spcBef>
                <a:spcPts val="1125"/>
              </a:spcBef>
            </a:pPr>
            <a:r>
              <a:rPr lang="de-DE" altLang="en-US" sz="1800">
                <a:solidFill>
                  <a:srgbClr val="000000"/>
                </a:solidFill>
                <a:latin typeface="Arial" panose="020B0604020202020204" pitchFamily="34" charset="0"/>
              </a:rPr>
              <a:t>Em</a:t>
            </a:r>
            <a:r>
              <a:rPr lang="de-DE" altLang="en-US" sz="1800" baseline="-25000">
                <a:solidFill>
                  <a:srgbClr val="000000"/>
                </a:solidFill>
                <a:latin typeface="Arial" panose="020B0604020202020204" pitchFamily="34" charset="0"/>
              </a:rPr>
              <a:t>0</a:t>
            </a:r>
          </a:p>
        </p:txBody>
      </p:sp>
      <p:sp>
        <p:nvSpPr>
          <p:cNvPr id="4" name="Text Box 10">
            <a:extLst>
              <a:ext uri="{FF2B5EF4-FFF2-40B4-BE49-F238E27FC236}">
                <a16:creationId xmlns:a16="http://schemas.microsoft.com/office/drawing/2014/main" id="{BD4DD762-DD5D-4560-821B-56E35EF6A769}"/>
              </a:ext>
            </a:extLst>
          </p:cNvPr>
          <p:cNvSpPr txBox="1">
            <a:spLocks noChangeArrowheads="1"/>
          </p:cNvSpPr>
          <p:nvPr/>
        </p:nvSpPr>
        <p:spPr bwMode="auto">
          <a:xfrm>
            <a:off x="4419600" y="3735388"/>
            <a:ext cx="11160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9pPr>
          </a:lstStyle>
          <a:p>
            <a:pPr eaLnBrk="1" hangingPunct="1">
              <a:spcBef>
                <a:spcPts val="1125"/>
              </a:spcBef>
            </a:pPr>
            <a:r>
              <a:rPr lang="el-GR" altLang="en-US" sz="1800">
                <a:solidFill>
                  <a:srgbClr val="000000"/>
                </a:solidFill>
                <a:latin typeface="Arial" panose="020B0604020202020204" pitchFamily="34" charset="0"/>
              </a:rPr>
              <a:t>Π</a:t>
            </a:r>
            <a:r>
              <a:rPr lang="de-DE" altLang="en-US" sz="1800">
                <a:solidFill>
                  <a:srgbClr val="000000"/>
                </a:solidFill>
                <a:latin typeface="Arial" panose="020B0604020202020204" pitchFamily="34" charset="0"/>
              </a:rPr>
              <a:t>*</a:t>
            </a:r>
          </a:p>
        </p:txBody>
      </p:sp>
      <p:sp>
        <p:nvSpPr>
          <p:cNvPr id="1037" name="Text Box 11">
            <a:extLst>
              <a:ext uri="{FF2B5EF4-FFF2-40B4-BE49-F238E27FC236}">
                <a16:creationId xmlns:a16="http://schemas.microsoft.com/office/drawing/2014/main" id="{50D273FD-1340-4618-AAF6-3888504D740A}"/>
              </a:ext>
            </a:extLst>
          </p:cNvPr>
          <p:cNvSpPr txBox="1">
            <a:spLocks noChangeArrowheads="1"/>
          </p:cNvSpPr>
          <p:nvPr/>
        </p:nvSpPr>
        <p:spPr bwMode="auto">
          <a:xfrm>
            <a:off x="6518275" y="2822575"/>
            <a:ext cx="85725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9pPr>
          </a:lstStyle>
          <a:p>
            <a:pPr eaLnBrk="1" hangingPunct="1">
              <a:spcBef>
                <a:spcPts val="1125"/>
              </a:spcBef>
            </a:pPr>
            <a:r>
              <a:rPr lang="de-DE" altLang="en-US" sz="1800">
                <a:solidFill>
                  <a:srgbClr val="000000"/>
                </a:solidFill>
                <a:latin typeface="Arial" panose="020B0604020202020204" pitchFamily="34" charset="0"/>
              </a:rPr>
              <a:t>C</a:t>
            </a:r>
            <a:r>
              <a:rPr lang="de-DE" altLang="en-US" sz="1800" baseline="-25000">
                <a:solidFill>
                  <a:srgbClr val="000000"/>
                </a:solidFill>
                <a:latin typeface="Arial" panose="020B0604020202020204" pitchFamily="34" charset="0"/>
              </a:rPr>
              <a:t>ext,0</a:t>
            </a:r>
          </a:p>
        </p:txBody>
      </p:sp>
      <p:sp>
        <p:nvSpPr>
          <p:cNvPr id="6156" name="Text Box 12">
            <a:extLst>
              <a:ext uri="{FF2B5EF4-FFF2-40B4-BE49-F238E27FC236}">
                <a16:creationId xmlns:a16="http://schemas.microsoft.com/office/drawing/2014/main" id="{A8FABB51-83D0-481B-86D5-3A60500307F3}"/>
              </a:ext>
            </a:extLst>
          </p:cNvPr>
          <p:cNvSpPr txBox="1">
            <a:spLocks noChangeArrowheads="1"/>
          </p:cNvSpPr>
          <p:nvPr/>
        </p:nvSpPr>
        <p:spPr bwMode="auto">
          <a:xfrm>
            <a:off x="4594225" y="5967413"/>
            <a:ext cx="11160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9pPr>
          </a:lstStyle>
          <a:p>
            <a:pPr eaLnBrk="1" hangingPunct="1">
              <a:spcBef>
                <a:spcPts val="1125"/>
              </a:spcBef>
            </a:pPr>
            <a:r>
              <a:rPr lang="de-DE" altLang="en-US" sz="1800">
                <a:solidFill>
                  <a:srgbClr val="000000"/>
                </a:solidFill>
                <a:latin typeface="Arial" panose="020B0604020202020204" pitchFamily="34" charset="0"/>
              </a:rPr>
              <a:t>Em*</a:t>
            </a:r>
          </a:p>
        </p:txBody>
      </p:sp>
      <p:sp>
        <p:nvSpPr>
          <p:cNvPr id="1039" name="Text Box 13">
            <a:extLst>
              <a:ext uri="{FF2B5EF4-FFF2-40B4-BE49-F238E27FC236}">
                <a16:creationId xmlns:a16="http://schemas.microsoft.com/office/drawing/2014/main" id="{94156D79-62F4-4D0A-9C94-1B78F6D7FD4D}"/>
              </a:ext>
            </a:extLst>
          </p:cNvPr>
          <p:cNvSpPr txBox="1">
            <a:spLocks noChangeArrowheads="1"/>
          </p:cNvSpPr>
          <p:nvPr/>
        </p:nvSpPr>
        <p:spPr bwMode="auto">
          <a:xfrm>
            <a:off x="1547813" y="5922963"/>
            <a:ext cx="10175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9pPr>
          </a:lstStyle>
          <a:p>
            <a:pPr eaLnBrk="1" hangingPunct="1">
              <a:spcBef>
                <a:spcPts val="1125"/>
              </a:spcBef>
            </a:pPr>
            <a:r>
              <a:rPr lang="de-DE" altLang="en-US" sz="1800">
                <a:solidFill>
                  <a:srgbClr val="000000"/>
                </a:solidFill>
                <a:latin typeface="Arial" panose="020B0604020202020204" pitchFamily="34" charset="0"/>
              </a:rPr>
              <a:t>0</a:t>
            </a:r>
          </a:p>
        </p:txBody>
      </p:sp>
      <p:sp>
        <p:nvSpPr>
          <p:cNvPr id="5" name="Oval 14">
            <a:extLst>
              <a:ext uri="{FF2B5EF4-FFF2-40B4-BE49-F238E27FC236}">
                <a16:creationId xmlns:a16="http://schemas.microsoft.com/office/drawing/2014/main" id="{A4A886FC-8863-4E40-A7FA-D6EEC10D483D}"/>
              </a:ext>
            </a:extLst>
          </p:cNvPr>
          <p:cNvSpPr>
            <a:spLocks noChangeArrowheads="1"/>
          </p:cNvSpPr>
          <p:nvPr/>
        </p:nvSpPr>
        <p:spPr bwMode="auto">
          <a:xfrm>
            <a:off x="1628775" y="5922963"/>
            <a:ext cx="79375" cy="79375"/>
          </a:xfrm>
          <a:prstGeom prst="ellipse">
            <a:avLst/>
          </a:prstGeom>
          <a:solidFill>
            <a:srgbClr val="FF0000"/>
          </a:solidFill>
          <a:ln w="12600">
            <a:solidFill>
              <a:srgbClr val="000000"/>
            </a:solidFill>
            <a:miter lim="800000"/>
            <a:headEnd/>
            <a:tailEnd/>
          </a:ln>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1041" name="Freeform 15">
            <a:extLst>
              <a:ext uri="{FF2B5EF4-FFF2-40B4-BE49-F238E27FC236}">
                <a16:creationId xmlns:a16="http://schemas.microsoft.com/office/drawing/2014/main" id="{86C8B4C4-E647-476E-9986-864C4C9D1BFF}"/>
              </a:ext>
            </a:extLst>
          </p:cNvPr>
          <p:cNvSpPr>
            <a:spLocks noChangeArrowheads="1"/>
          </p:cNvSpPr>
          <p:nvPr/>
        </p:nvSpPr>
        <p:spPr bwMode="auto">
          <a:xfrm>
            <a:off x="3278188" y="3578225"/>
            <a:ext cx="4692650" cy="2382838"/>
          </a:xfrm>
          <a:custGeom>
            <a:avLst/>
            <a:gdLst>
              <a:gd name="T0" fmla="*/ 0 w 2008"/>
              <a:gd name="T1" fmla="*/ 2147483647 h 816"/>
              <a:gd name="T2" fmla="*/ 2147483647 w 2008"/>
              <a:gd name="T3" fmla="*/ 2147483647 h 816"/>
              <a:gd name="T4" fmla="*/ 2147483647 w 2008"/>
              <a:gd name="T5" fmla="*/ 2147483647 h 816"/>
              <a:gd name="T6" fmla="*/ 2147483647 w 2008"/>
              <a:gd name="T7" fmla="*/ 2147483647 h 816"/>
              <a:gd name="T8" fmla="*/ 0 60000 65536"/>
              <a:gd name="T9" fmla="*/ 0 60000 65536"/>
              <a:gd name="T10" fmla="*/ 0 60000 65536"/>
              <a:gd name="T11" fmla="*/ 0 60000 65536"/>
              <a:gd name="T12" fmla="*/ 0 w 2008"/>
              <a:gd name="T13" fmla="*/ 0 h 816"/>
              <a:gd name="T14" fmla="*/ 2008 w 2008"/>
              <a:gd name="T15" fmla="*/ 816 h 816"/>
            </a:gdLst>
            <a:ahLst/>
            <a:cxnLst>
              <a:cxn ang="T8">
                <a:pos x="T0" y="T1"/>
              </a:cxn>
              <a:cxn ang="T9">
                <a:pos x="T2" y="T3"/>
              </a:cxn>
              <a:cxn ang="T10">
                <a:pos x="T4" y="T5"/>
              </a:cxn>
              <a:cxn ang="T11">
                <a:pos x="T6" y="T7"/>
              </a:cxn>
            </a:cxnLst>
            <a:rect l="T12" t="T13" r="T14" b="T15"/>
            <a:pathLst>
              <a:path w="2008" h="816">
                <a:moveTo>
                  <a:pt x="0" y="816"/>
                </a:moveTo>
                <a:cubicBezTo>
                  <a:pt x="95" y="727"/>
                  <a:pt x="351" y="413"/>
                  <a:pt x="568" y="280"/>
                </a:cubicBezTo>
                <a:cubicBezTo>
                  <a:pt x="785" y="147"/>
                  <a:pt x="1037" y="32"/>
                  <a:pt x="1304" y="16"/>
                </a:cubicBezTo>
                <a:cubicBezTo>
                  <a:pt x="1571" y="0"/>
                  <a:pt x="1861" y="117"/>
                  <a:pt x="2008" y="144"/>
                </a:cubicBezTo>
              </a:path>
            </a:pathLst>
          </a:custGeom>
          <a:noFill/>
          <a:ln w="2556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6" name="Line 16">
            <a:extLst>
              <a:ext uri="{FF2B5EF4-FFF2-40B4-BE49-F238E27FC236}">
                <a16:creationId xmlns:a16="http://schemas.microsoft.com/office/drawing/2014/main" id="{394CDBA4-76B7-4A04-814F-E8576BE21A7C}"/>
              </a:ext>
            </a:extLst>
          </p:cNvPr>
          <p:cNvSpPr>
            <a:spLocks noChangeShapeType="1"/>
          </p:cNvSpPr>
          <p:nvPr/>
        </p:nvSpPr>
        <p:spPr bwMode="auto">
          <a:xfrm flipV="1">
            <a:off x="3578225" y="4065588"/>
            <a:ext cx="2449513" cy="1619250"/>
          </a:xfrm>
          <a:prstGeom prst="line">
            <a:avLst/>
          </a:prstGeom>
          <a:noFill/>
          <a:ln w="25560">
            <a:solidFill>
              <a:srgbClr val="000000"/>
            </a:solidFill>
            <a:prstDash val="dash"/>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161" name="Line 17">
            <a:extLst>
              <a:ext uri="{FF2B5EF4-FFF2-40B4-BE49-F238E27FC236}">
                <a16:creationId xmlns:a16="http://schemas.microsoft.com/office/drawing/2014/main" id="{536FA467-2740-4DD4-8ABB-CA7F248FD4B6}"/>
              </a:ext>
            </a:extLst>
          </p:cNvPr>
          <p:cNvSpPr>
            <a:spLocks noChangeShapeType="1"/>
          </p:cNvSpPr>
          <p:nvPr/>
        </p:nvSpPr>
        <p:spPr bwMode="auto">
          <a:xfrm flipV="1">
            <a:off x="3492500" y="3489325"/>
            <a:ext cx="2447925" cy="1619250"/>
          </a:xfrm>
          <a:prstGeom prst="line">
            <a:avLst/>
          </a:prstGeom>
          <a:noFill/>
          <a:ln w="25560">
            <a:solidFill>
              <a:srgbClr val="000000"/>
            </a:solidFill>
            <a:prstDash val="dash"/>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162" name="Line 18">
            <a:extLst>
              <a:ext uri="{FF2B5EF4-FFF2-40B4-BE49-F238E27FC236}">
                <a16:creationId xmlns:a16="http://schemas.microsoft.com/office/drawing/2014/main" id="{6F7386B1-1836-4223-8D51-19AF7FE115A8}"/>
              </a:ext>
            </a:extLst>
          </p:cNvPr>
          <p:cNvSpPr>
            <a:spLocks noChangeShapeType="1"/>
          </p:cNvSpPr>
          <p:nvPr/>
        </p:nvSpPr>
        <p:spPr bwMode="auto">
          <a:xfrm>
            <a:off x="4860925" y="2055813"/>
            <a:ext cx="4763" cy="3932237"/>
          </a:xfrm>
          <a:prstGeom prst="line">
            <a:avLst/>
          </a:prstGeom>
          <a:noFill/>
          <a:ln w="25560">
            <a:solidFill>
              <a:srgbClr val="000000"/>
            </a:solidFill>
            <a:prstDash val="sysDot"/>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163" name="Oval 19">
            <a:extLst>
              <a:ext uri="{FF2B5EF4-FFF2-40B4-BE49-F238E27FC236}">
                <a16:creationId xmlns:a16="http://schemas.microsoft.com/office/drawing/2014/main" id="{105E8B83-F29C-45FC-8B44-EC08511C8E76}"/>
              </a:ext>
            </a:extLst>
          </p:cNvPr>
          <p:cNvSpPr>
            <a:spLocks noChangeArrowheads="1"/>
          </p:cNvSpPr>
          <p:nvPr/>
        </p:nvSpPr>
        <p:spPr bwMode="auto">
          <a:xfrm>
            <a:off x="4814888" y="4787900"/>
            <a:ext cx="79375" cy="82550"/>
          </a:xfrm>
          <a:prstGeom prst="ellipse">
            <a:avLst/>
          </a:prstGeom>
          <a:solidFill>
            <a:srgbClr val="FF0000"/>
          </a:solidFill>
          <a:ln w="12600">
            <a:solidFill>
              <a:srgbClr val="000000"/>
            </a:solidFill>
            <a:miter lim="800000"/>
            <a:headEnd/>
            <a:tailEnd/>
          </a:ln>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6164" name="Oval 20">
            <a:extLst>
              <a:ext uri="{FF2B5EF4-FFF2-40B4-BE49-F238E27FC236}">
                <a16:creationId xmlns:a16="http://schemas.microsoft.com/office/drawing/2014/main" id="{8B105A36-75EF-48DF-85B1-429288A82E83}"/>
              </a:ext>
            </a:extLst>
          </p:cNvPr>
          <p:cNvSpPr>
            <a:spLocks noChangeArrowheads="1"/>
          </p:cNvSpPr>
          <p:nvPr/>
        </p:nvSpPr>
        <p:spPr bwMode="auto">
          <a:xfrm>
            <a:off x="4819650" y="4175125"/>
            <a:ext cx="79375" cy="82550"/>
          </a:xfrm>
          <a:prstGeom prst="ellipse">
            <a:avLst/>
          </a:prstGeom>
          <a:solidFill>
            <a:srgbClr val="FF0000"/>
          </a:solidFill>
          <a:ln w="12600">
            <a:solidFill>
              <a:srgbClr val="000000"/>
            </a:solidFill>
            <a:miter lim="800000"/>
            <a:headEnd/>
            <a:tailEnd/>
          </a:ln>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1047" name="Oval 21">
            <a:extLst>
              <a:ext uri="{FF2B5EF4-FFF2-40B4-BE49-F238E27FC236}">
                <a16:creationId xmlns:a16="http://schemas.microsoft.com/office/drawing/2014/main" id="{D99A3987-5E3C-40D3-B726-488C6E7F8093}"/>
              </a:ext>
            </a:extLst>
          </p:cNvPr>
          <p:cNvSpPr>
            <a:spLocks noChangeArrowheads="1"/>
          </p:cNvSpPr>
          <p:nvPr/>
        </p:nvSpPr>
        <p:spPr bwMode="auto">
          <a:xfrm>
            <a:off x="6392863" y="3576638"/>
            <a:ext cx="79375" cy="82550"/>
          </a:xfrm>
          <a:prstGeom prst="ellipse">
            <a:avLst/>
          </a:prstGeom>
          <a:solidFill>
            <a:srgbClr val="FF0000"/>
          </a:solidFill>
          <a:ln w="12600">
            <a:solidFill>
              <a:srgbClr val="000000"/>
            </a:solidFill>
            <a:miter lim="800000"/>
            <a:headEnd/>
            <a:tailEnd/>
          </a:ln>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1048" name="Text Box 22">
            <a:extLst>
              <a:ext uri="{FF2B5EF4-FFF2-40B4-BE49-F238E27FC236}">
                <a16:creationId xmlns:a16="http://schemas.microsoft.com/office/drawing/2014/main" id="{D99447F4-5443-44B7-9064-A7FDB4E51359}"/>
              </a:ext>
            </a:extLst>
          </p:cNvPr>
          <p:cNvSpPr txBox="1">
            <a:spLocks noChangeArrowheads="1"/>
          </p:cNvSpPr>
          <p:nvPr/>
        </p:nvSpPr>
        <p:spPr bwMode="auto">
          <a:xfrm>
            <a:off x="7143750" y="4010025"/>
            <a:ext cx="1603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9pPr>
          </a:lstStyle>
          <a:p>
            <a:pPr eaLnBrk="1" hangingPunct="1">
              <a:spcBef>
                <a:spcPts val="1125"/>
              </a:spcBef>
            </a:pPr>
            <a:r>
              <a:rPr lang="de-DE" altLang="en-US" sz="1800" i="0">
                <a:solidFill>
                  <a:srgbClr val="000000"/>
                </a:solidFill>
                <a:latin typeface="Arial" panose="020B0604020202020204" pitchFamily="34" charset="0"/>
              </a:rPr>
              <a:t>Profit</a:t>
            </a:r>
            <a:r>
              <a:rPr lang="de-DE" altLang="en-US" sz="1800">
                <a:solidFill>
                  <a:srgbClr val="000000"/>
                </a:solidFill>
                <a:latin typeface="Arial" panose="020B0604020202020204" pitchFamily="34" charset="0"/>
              </a:rPr>
              <a:t> </a:t>
            </a:r>
            <a:r>
              <a:rPr lang="el-GR" altLang="en-US" sz="1800">
                <a:solidFill>
                  <a:srgbClr val="000000"/>
                </a:solidFill>
                <a:latin typeface="Arial" panose="020B0604020202020204" pitchFamily="34" charset="0"/>
              </a:rPr>
              <a:t>Π</a:t>
            </a:r>
          </a:p>
        </p:txBody>
      </p:sp>
      <p:sp>
        <p:nvSpPr>
          <p:cNvPr id="1049" name="Oval 23">
            <a:extLst>
              <a:ext uri="{FF2B5EF4-FFF2-40B4-BE49-F238E27FC236}">
                <a16:creationId xmlns:a16="http://schemas.microsoft.com/office/drawing/2014/main" id="{DC157573-A266-4667-A8DF-A494C67B1625}"/>
              </a:ext>
            </a:extLst>
          </p:cNvPr>
          <p:cNvSpPr>
            <a:spLocks noChangeArrowheads="1"/>
          </p:cNvSpPr>
          <p:nvPr/>
        </p:nvSpPr>
        <p:spPr bwMode="auto">
          <a:xfrm>
            <a:off x="6383338" y="2820988"/>
            <a:ext cx="79375" cy="82550"/>
          </a:xfrm>
          <a:prstGeom prst="ellipse">
            <a:avLst/>
          </a:prstGeom>
          <a:solidFill>
            <a:srgbClr val="FF0000"/>
          </a:solidFill>
          <a:ln w="12600">
            <a:solidFill>
              <a:srgbClr val="000000"/>
            </a:solidFill>
            <a:miter lim="800000"/>
            <a:headEnd/>
            <a:tailEnd/>
          </a:ln>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6168" name="Text Box 24">
            <a:extLst>
              <a:ext uri="{FF2B5EF4-FFF2-40B4-BE49-F238E27FC236}">
                <a16:creationId xmlns:a16="http://schemas.microsoft.com/office/drawing/2014/main" id="{9884003E-7220-4D2D-8C9A-7B4B3A730425}"/>
              </a:ext>
            </a:extLst>
          </p:cNvPr>
          <p:cNvSpPr txBox="1">
            <a:spLocks noChangeArrowheads="1"/>
          </p:cNvSpPr>
          <p:nvPr/>
        </p:nvSpPr>
        <p:spPr bwMode="auto">
          <a:xfrm>
            <a:off x="6864350" y="1762125"/>
            <a:ext cx="1603375"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9pPr>
          </a:lstStyle>
          <a:p>
            <a:pPr eaLnBrk="1" hangingPunct="1">
              <a:spcBef>
                <a:spcPts val="1125"/>
              </a:spcBef>
            </a:pPr>
            <a:r>
              <a:rPr lang="de-DE" altLang="en-US" sz="1800" i="0">
                <a:solidFill>
                  <a:srgbClr val="000000"/>
                </a:solidFill>
                <a:latin typeface="Arial" panose="020B0604020202020204" pitchFamily="34" charset="0"/>
              </a:rPr>
              <a:t>External Costs</a:t>
            </a:r>
            <a:r>
              <a:rPr lang="de-DE" altLang="en-US" sz="1800">
                <a:solidFill>
                  <a:srgbClr val="000000"/>
                </a:solidFill>
                <a:latin typeface="Arial" panose="020B0604020202020204" pitchFamily="34" charset="0"/>
              </a:rPr>
              <a:t> C</a:t>
            </a:r>
            <a:r>
              <a:rPr lang="de-DE" altLang="en-US" sz="1800" baseline="-25000">
                <a:solidFill>
                  <a:srgbClr val="000000"/>
                </a:solidFill>
                <a:latin typeface="Arial" panose="020B0604020202020204" pitchFamily="34" charset="0"/>
              </a:rPr>
              <a:t>ext</a:t>
            </a:r>
          </a:p>
        </p:txBody>
      </p:sp>
      <p:grpSp>
        <p:nvGrpSpPr>
          <p:cNvPr id="2" name="Group 25">
            <a:extLst>
              <a:ext uri="{FF2B5EF4-FFF2-40B4-BE49-F238E27FC236}">
                <a16:creationId xmlns:a16="http://schemas.microsoft.com/office/drawing/2014/main" id="{F5DA2AB2-12F0-4AEB-A458-FD0367304BF6}"/>
              </a:ext>
            </a:extLst>
          </p:cNvPr>
          <p:cNvGrpSpPr>
            <a:grpSpLocks/>
          </p:cNvGrpSpPr>
          <p:nvPr/>
        </p:nvGrpSpPr>
        <p:grpSpPr bwMode="auto">
          <a:xfrm>
            <a:off x="1725613" y="2743200"/>
            <a:ext cx="3074987" cy="411163"/>
            <a:chOff x="1087" y="1728"/>
            <a:chExt cx="1937" cy="259"/>
          </a:xfrm>
        </p:grpSpPr>
        <p:graphicFrame>
          <p:nvGraphicFramePr>
            <p:cNvPr id="1026" name="Object 26">
              <a:extLst>
                <a:ext uri="{FF2B5EF4-FFF2-40B4-BE49-F238E27FC236}">
                  <a16:creationId xmlns:a16="http://schemas.microsoft.com/office/drawing/2014/main" id="{4C20BBE4-54CB-4D27-A3E9-3D8389B9A827}"/>
                </a:ext>
              </a:extLst>
            </p:cNvPr>
            <p:cNvGraphicFramePr>
              <a:graphicFrameLocks noChangeAspect="1"/>
            </p:cNvGraphicFramePr>
            <p:nvPr/>
          </p:nvGraphicFramePr>
          <p:xfrm>
            <a:off x="1859" y="1728"/>
            <a:ext cx="1165" cy="259"/>
          </p:xfrm>
          <a:graphic>
            <a:graphicData uri="http://schemas.openxmlformats.org/presentationml/2006/ole">
              <mc:AlternateContent xmlns:mc="http://schemas.openxmlformats.org/markup-compatibility/2006">
                <mc:Choice xmlns:v="urn:schemas-microsoft-com:vml" Requires="v">
                  <p:oleObj spid="_x0000_s1117" r:id="rId4" imgW="491432" imgH="228566" progId="">
                    <p:embed/>
                  </p:oleObj>
                </mc:Choice>
                <mc:Fallback>
                  <p:oleObj r:id="rId4" imgW="491432" imgH="228566" progId="">
                    <p:embed/>
                    <p:pic>
                      <p:nvPicPr>
                        <p:cNvPr id="1026" name="Object 26">
                          <a:extLst>
                            <a:ext uri="{FF2B5EF4-FFF2-40B4-BE49-F238E27FC236}">
                              <a16:creationId xmlns:a16="http://schemas.microsoft.com/office/drawing/2014/main" id="{4C20BBE4-54CB-4D27-A3E9-3D8389B9A8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9" y="1728"/>
                          <a:ext cx="1165" cy="25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52" name="Text Box 27">
              <a:extLst>
                <a:ext uri="{FF2B5EF4-FFF2-40B4-BE49-F238E27FC236}">
                  <a16:creationId xmlns:a16="http://schemas.microsoft.com/office/drawing/2014/main" id="{108D5985-4914-427E-9BBB-8C492AFDFD51}"/>
                </a:ext>
              </a:extLst>
            </p:cNvPr>
            <p:cNvSpPr txBox="1">
              <a:spLocks noChangeArrowheads="1"/>
            </p:cNvSpPr>
            <p:nvPr/>
          </p:nvSpPr>
          <p:spPr bwMode="auto">
            <a:xfrm>
              <a:off x="1087" y="1748"/>
              <a:ext cx="728"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9pPr>
            </a:lstStyle>
            <a:p>
              <a:r>
                <a:rPr lang="en-US" altLang="en-US" sz="1800" i="0">
                  <a:solidFill>
                    <a:srgbClr val="000000"/>
                  </a:solidFill>
                  <a:latin typeface="Arial" panose="020B0604020202020204" pitchFamily="34" charset="0"/>
                </a:rPr>
                <a:t>Maximize</a:t>
              </a: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49"/>
                                        </p:tgtEl>
                                        <p:attrNameLst>
                                          <p:attrName>style.visibility</p:attrName>
                                        </p:attrNameLst>
                                      </p:cBhvr>
                                      <p:to>
                                        <p:strVal val="visible"/>
                                      </p:to>
                                    </p:set>
                                    <p:animEffect transition="in" filter="blinds(horizontal)">
                                      <p:cBhvr>
                                        <p:cTn id="7" dur="500"/>
                                        <p:tgtEl>
                                          <p:spTgt spid="104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37"/>
                                        </p:tgtEl>
                                        <p:attrNameLst>
                                          <p:attrName>style.visibility</p:attrName>
                                        </p:attrNameLst>
                                      </p:cBhvr>
                                      <p:to>
                                        <p:strVal val="visible"/>
                                      </p:to>
                                    </p:set>
                                    <p:animEffect transition="in" filter="blinds(horizontal)">
                                      <p:cBhvr>
                                        <p:cTn id="10" dur="500"/>
                                        <p:tgtEl>
                                          <p:spTgt spid="1037"/>
                                        </p:tgtEl>
                                      </p:cBhvr>
                                    </p:animEffect>
                                  </p:childTnLst>
                                </p:cTn>
                              </p:par>
                              <p:par>
                                <p:cTn id="11" presetID="3" presetClass="entr" presetSubtype="10" fill="hold" grpId="0" nodeType="withEffect">
                                  <p:stCondLst>
                                    <p:cond delay="0"/>
                                  </p:stCondLst>
                                  <p:childTnLst>
                                    <p:set>
                                      <p:cBhvr additive="repl">
                                        <p:cTn id="12" dur="1" fill="hold">
                                          <p:stCondLst>
                                            <p:cond delay="0"/>
                                          </p:stCondLst>
                                        </p:cTn>
                                        <p:tgtEl>
                                          <p:spTgt spid="5"/>
                                        </p:tgtEl>
                                        <p:attrNameLst>
                                          <p:attrName>style.visibility</p:attrName>
                                        </p:attrNameLst>
                                      </p:cBhvr>
                                      <p:to>
                                        <p:strVal val="visible"/>
                                      </p:to>
                                    </p:set>
                                    <p:animEffect transition="in" filter="blinds(horizontal)">
                                      <p:cBhvr additive="repl">
                                        <p:cTn id="13" dur="500"/>
                                        <p:tgtEl>
                                          <p:spTgt spid="5"/>
                                        </p:tgtEl>
                                      </p:cBhvr>
                                    </p:animEffect>
                                  </p:childTnLst>
                                </p:cTn>
                              </p:par>
                              <p:par>
                                <p:cTn id="14" presetID="3" presetClass="entr" presetSubtype="10" fill="hold" nodeType="withEffect">
                                  <p:stCondLst>
                                    <p:cond delay="0"/>
                                  </p:stCondLst>
                                  <p:childTnLst>
                                    <p:set>
                                      <p:cBhvr additive="repl">
                                        <p:cTn id="15" dur="1" fill="hold">
                                          <p:stCondLst>
                                            <p:cond delay="0"/>
                                          </p:stCondLst>
                                        </p:cTn>
                                        <p:tgtEl>
                                          <p:spTgt spid="3"/>
                                        </p:tgtEl>
                                        <p:attrNameLst>
                                          <p:attrName>style.visibility</p:attrName>
                                        </p:attrNameLst>
                                      </p:cBhvr>
                                      <p:to>
                                        <p:strVal val="visible"/>
                                      </p:to>
                                    </p:set>
                                    <p:animEffect transition="in" filter="blinds(horizontal)">
                                      <p:cBhvr additive="repl">
                                        <p:cTn id="16" dur="500"/>
                                        <p:tgtEl>
                                          <p:spTgt spid="3"/>
                                        </p:tgtEl>
                                      </p:cBhvr>
                                    </p:animEffect>
                                  </p:childTnLst>
                                </p:cTn>
                              </p:par>
                              <p:par>
                                <p:cTn id="17" presetID="3" presetClass="entr" presetSubtype="10" fill="hold" nodeType="withEffect">
                                  <p:stCondLst>
                                    <p:cond delay="0"/>
                                  </p:stCondLst>
                                  <p:childTnLst>
                                    <p:set>
                                      <p:cBhvr additive="repl">
                                        <p:cTn id="18" dur="1" fill="hold">
                                          <p:stCondLst>
                                            <p:cond delay="0"/>
                                          </p:stCondLst>
                                        </p:cTn>
                                        <p:tgtEl>
                                          <p:spTgt spid="6168"/>
                                        </p:tgtEl>
                                        <p:attrNameLst>
                                          <p:attrName>style.visibility</p:attrName>
                                        </p:attrNameLst>
                                      </p:cBhvr>
                                      <p:to>
                                        <p:strVal val="visible"/>
                                      </p:to>
                                    </p:set>
                                    <p:animEffect transition="in" filter="blinds(horizontal)">
                                      <p:cBhvr additive="repl">
                                        <p:cTn id="19" dur="500"/>
                                        <p:tgtEl>
                                          <p:spTgt spid="616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nodeType="clickEffect">
                                  <p:stCondLst>
                                    <p:cond delay="0"/>
                                  </p:stCondLst>
                                  <p:childTnLst>
                                    <p:set>
                                      <p:cBhvr additive="repl">
                                        <p:cTn id="23" dur="1" fill="hold">
                                          <p:stCondLst>
                                            <p:cond delay="0"/>
                                          </p:stCondLst>
                                        </p:cTn>
                                        <p:tgtEl>
                                          <p:spTgt spid="2"/>
                                        </p:tgtEl>
                                        <p:attrNameLst>
                                          <p:attrName>style.visibility</p:attrName>
                                        </p:attrNameLst>
                                      </p:cBhvr>
                                      <p:to>
                                        <p:strVal val="visible"/>
                                      </p:to>
                                    </p:set>
                                    <p:animEffect transition="in" filter="blinds(horizontal)">
                                      <p:cBhvr additive="repl">
                                        <p:cTn id="24" dur="500"/>
                                        <p:tgtEl>
                                          <p:spTgt spid="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nodeType="clickEffect">
                                  <p:stCondLst>
                                    <p:cond delay="0"/>
                                  </p:stCondLst>
                                  <p:childTnLst>
                                    <p:set>
                                      <p:cBhvr additive="repl">
                                        <p:cTn id="28" dur="1" fill="hold">
                                          <p:stCondLst>
                                            <p:cond delay="0"/>
                                          </p:stCondLst>
                                        </p:cTn>
                                        <p:tgtEl>
                                          <p:spTgt spid="6161"/>
                                        </p:tgtEl>
                                        <p:attrNameLst>
                                          <p:attrName>style.visibility</p:attrName>
                                        </p:attrNameLst>
                                      </p:cBhvr>
                                      <p:to>
                                        <p:strVal val="visible"/>
                                      </p:to>
                                    </p:set>
                                    <p:animEffect transition="in" filter="blinds(horizontal)">
                                      <p:cBhvr additive="repl">
                                        <p:cTn id="29" dur="500"/>
                                        <p:tgtEl>
                                          <p:spTgt spid="6161"/>
                                        </p:tgtEl>
                                      </p:cBhvr>
                                    </p:animEffect>
                                  </p:childTnLst>
                                </p:cTn>
                              </p:par>
                              <p:par>
                                <p:cTn id="30" presetID="3" presetClass="entr" presetSubtype="10" fill="hold" grpId="0" nodeType="withEffect">
                                  <p:stCondLst>
                                    <p:cond delay="0"/>
                                  </p:stCondLst>
                                  <p:childTnLst>
                                    <p:set>
                                      <p:cBhvr additive="repl">
                                        <p:cTn id="31" dur="1" fill="hold">
                                          <p:stCondLst>
                                            <p:cond delay="0"/>
                                          </p:stCondLst>
                                        </p:cTn>
                                        <p:tgtEl>
                                          <p:spTgt spid="6164"/>
                                        </p:tgtEl>
                                        <p:attrNameLst>
                                          <p:attrName>style.visibility</p:attrName>
                                        </p:attrNameLst>
                                      </p:cBhvr>
                                      <p:to>
                                        <p:strVal val="visible"/>
                                      </p:to>
                                    </p:set>
                                    <p:animEffect transition="in" filter="blinds(horizontal)">
                                      <p:cBhvr additive="repl">
                                        <p:cTn id="32" dur="500"/>
                                        <p:tgtEl>
                                          <p:spTgt spid="6164"/>
                                        </p:tgtEl>
                                      </p:cBhvr>
                                    </p:animEffect>
                                  </p:childTnLst>
                                </p:cTn>
                              </p:par>
                              <p:par>
                                <p:cTn id="33" presetID="3" presetClass="entr" presetSubtype="10" fill="hold" nodeType="withEffect">
                                  <p:stCondLst>
                                    <p:cond delay="0"/>
                                  </p:stCondLst>
                                  <p:childTnLst>
                                    <p:set>
                                      <p:cBhvr additive="repl">
                                        <p:cTn id="34" dur="1" fill="hold">
                                          <p:stCondLst>
                                            <p:cond delay="0"/>
                                          </p:stCondLst>
                                        </p:cTn>
                                        <p:tgtEl>
                                          <p:spTgt spid="6"/>
                                        </p:tgtEl>
                                        <p:attrNameLst>
                                          <p:attrName>style.visibility</p:attrName>
                                        </p:attrNameLst>
                                      </p:cBhvr>
                                      <p:to>
                                        <p:strVal val="visible"/>
                                      </p:to>
                                    </p:set>
                                    <p:animEffect transition="in" filter="blinds(horizontal)">
                                      <p:cBhvr additive="repl">
                                        <p:cTn id="35" dur="500"/>
                                        <p:tgtEl>
                                          <p:spTgt spid="6"/>
                                        </p:tgtEl>
                                      </p:cBhvr>
                                    </p:animEffect>
                                  </p:childTnLst>
                                </p:cTn>
                              </p:par>
                              <p:par>
                                <p:cTn id="36" presetID="3" presetClass="entr" presetSubtype="10" fill="hold" grpId="0" nodeType="withEffect">
                                  <p:stCondLst>
                                    <p:cond delay="0"/>
                                  </p:stCondLst>
                                  <p:childTnLst>
                                    <p:set>
                                      <p:cBhvr additive="repl">
                                        <p:cTn id="37" dur="1" fill="hold">
                                          <p:stCondLst>
                                            <p:cond delay="0"/>
                                          </p:stCondLst>
                                        </p:cTn>
                                        <p:tgtEl>
                                          <p:spTgt spid="6163"/>
                                        </p:tgtEl>
                                        <p:attrNameLst>
                                          <p:attrName>style.visibility</p:attrName>
                                        </p:attrNameLst>
                                      </p:cBhvr>
                                      <p:to>
                                        <p:strVal val="visible"/>
                                      </p:to>
                                    </p:set>
                                    <p:animEffect transition="in" filter="blinds(horizontal)">
                                      <p:cBhvr additive="repl">
                                        <p:cTn id="38" dur="500"/>
                                        <p:tgtEl>
                                          <p:spTgt spid="6163"/>
                                        </p:tgtEl>
                                      </p:cBhvr>
                                    </p:animEffect>
                                  </p:childTnLst>
                                </p:cTn>
                              </p:par>
                              <p:par>
                                <p:cTn id="39" presetID="3" presetClass="entr" presetSubtype="10" fill="hold" nodeType="withEffect">
                                  <p:stCondLst>
                                    <p:cond delay="0"/>
                                  </p:stCondLst>
                                  <p:childTnLst>
                                    <p:set>
                                      <p:cBhvr additive="repl">
                                        <p:cTn id="40" dur="1" fill="hold">
                                          <p:stCondLst>
                                            <p:cond delay="0"/>
                                          </p:stCondLst>
                                        </p:cTn>
                                        <p:tgtEl>
                                          <p:spTgt spid="4"/>
                                        </p:tgtEl>
                                        <p:attrNameLst>
                                          <p:attrName>style.visibility</p:attrName>
                                        </p:attrNameLst>
                                      </p:cBhvr>
                                      <p:to>
                                        <p:strVal val="visible"/>
                                      </p:to>
                                    </p:set>
                                    <p:animEffect transition="in" filter="blinds(horizontal)">
                                      <p:cBhvr additive="repl">
                                        <p:cTn id="41" dur="500"/>
                                        <p:tgtEl>
                                          <p:spTgt spid="4"/>
                                        </p:tgtEl>
                                      </p:cBhvr>
                                    </p:animEffect>
                                  </p:childTnLst>
                                </p:cTn>
                              </p:par>
                              <p:par>
                                <p:cTn id="42" presetID="3" presetClass="entr" presetSubtype="10" fill="hold" nodeType="withEffect">
                                  <p:stCondLst>
                                    <p:cond delay="0"/>
                                  </p:stCondLst>
                                  <p:childTnLst>
                                    <p:set>
                                      <p:cBhvr additive="repl">
                                        <p:cTn id="43" dur="1" fill="hold">
                                          <p:stCondLst>
                                            <p:cond delay="0"/>
                                          </p:stCondLst>
                                        </p:cTn>
                                        <p:tgtEl>
                                          <p:spTgt spid="6162"/>
                                        </p:tgtEl>
                                        <p:attrNameLst>
                                          <p:attrName>style.visibility</p:attrName>
                                        </p:attrNameLst>
                                      </p:cBhvr>
                                      <p:to>
                                        <p:strVal val="visible"/>
                                      </p:to>
                                    </p:set>
                                    <p:animEffect transition="in" filter="blinds(horizontal)">
                                      <p:cBhvr additive="repl">
                                        <p:cTn id="44" dur="500"/>
                                        <p:tgtEl>
                                          <p:spTgt spid="6162"/>
                                        </p:tgtEl>
                                      </p:cBhvr>
                                    </p:animEffect>
                                  </p:childTnLst>
                                </p:cTn>
                              </p:par>
                              <p:par>
                                <p:cTn id="45" presetID="3" presetClass="entr" presetSubtype="10" fill="hold" nodeType="withEffect">
                                  <p:stCondLst>
                                    <p:cond delay="0"/>
                                  </p:stCondLst>
                                  <p:childTnLst>
                                    <p:set>
                                      <p:cBhvr additive="repl">
                                        <p:cTn id="46" dur="1" fill="hold">
                                          <p:stCondLst>
                                            <p:cond delay="0"/>
                                          </p:stCondLst>
                                        </p:cTn>
                                        <p:tgtEl>
                                          <p:spTgt spid="6156"/>
                                        </p:tgtEl>
                                        <p:attrNameLst>
                                          <p:attrName>style.visibility</p:attrName>
                                        </p:attrNameLst>
                                      </p:cBhvr>
                                      <p:to>
                                        <p:strVal val="visible"/>
                                      </p:to>
                                    </p:set>
                                    <p:animEffect transition="in" filter="blinds(horizontal)">
                                      <p:cBhvr additive="repl">
                                        <p:cTn id="47" dur="500"/>
                                        <p:tgtEl>
                                          <p:spTgt spid="6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7" grpId="0"/>
      <p:bldP spid="5" grpId="0" animBg="1"/>
      <p:bldP spid="6163" grpId="0" animBg="1"/>
      <p:bldP spid="6164" grpId="0" animBg="1"/>
      <p:bldP spid="104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1">
            <a:extLst>
              <a:ext uri="{FF2B5EF4-FFF2-40B4-BE49-F238E27FC236}">
                <a16:creationId xmlns:a16="http://schemas.microsoft.com/office/drawing/2014/main" id="{9164D73E-78F9-4671-B8F9-98DE1E33E553}"/>
              </a:ext>
            </a:extLst>
          </p:cNvPr>
          <p:cNvSpPr>
            <a:spLocks noGrp="1" noChangeArrowheads="1"/>
          </p:cNvSpPr>
          <p:nvPr>
            <p:ph type="title" idx="4294967295"/>
          </p:nvPr>
        </p:nvSpPr>
        <p:spPr>
          <a:xfrm>
            <a:off x="1467717" y="1304926"/>
            <a:ext cx="6985000" cy="358560"/>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DE" altLang="en-US" dirty="0"/>
              <a:t>Marginal </a:t>
            </a:r>
            <a:r>
              <a:rPr lang="de-DE" altLang="en-US" dirty="0" err="1"/>
              <a:t>Damages</a:t>
            </a:r>
            <a:r>
              <a:rPr lang="de-DE" altLang="en-US" dirty="0"/>
              <a:t> and Marginal </a:t>
            </a:r>
            <a:r>
              <a:rPr lang="de-DE" altLang="en-US" dirty="0" err="1"/>
              <a:t>Abatement</a:t>
            </a:r>
            <a:r>
              <a:rPr lang="de-DE" altLang="en-US" dirty="0"/>
              <a:t> Costs</a:t>
            </a:r>
          </a:p>
        </p:txBody>
      </p:sp>
      <p:sp>
        <p:nvSpPr>
          <p:cNvPr id="2054" name="Line 2">
            <a:extLst>
              <a:ext uri="{FF2B5EF4-FFF2-40B4-BE49-F238E27FC236}">
                <a16:creationId xmlns:a16="http://schemas.microsoft.com/office/drawing/2014/main" id="{D5BFB681-2C0D-40B5-8ADA-62970C3EDA98}"/>
              </a:ext>
            </a:extLst>
          </p:cNvPr>
          <p:cNvSpPr>
            <a:spLocks noChangeShapeType="1"/>
          </p:cNvSpPr>
          <p:nvPr/>
        </p:nvSpPr>
        <p:spPr bwMode="auto">
          <a:xfrm>
            <a:off x="1631950" y="5997575"/>
            <a:ext cx="6827838" cy="1588"/>
          </a:xfrm>
          <a:prstGeom prst="line">
            <a:avLst/>
          </a:prstGeom>
          <a:noFill/>
          <a:ln w="255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2055" name="Line 3">
            <a:extLst>
              <a:ext uri="{FF2B5EF4-FFF2-40B4-BE49-F238E27FC236}">
                <a16:creationId xmlns:a16="http://schemas.microsoft.com/office/drawing/2014/main" id="{09DF850E-BC59-4E49-8BA2-70E583061397}"/>
              </a:ext>
            </a:extLst>
          </p:cNvPr>
          <p:cNvSpPr>
            <a:spLocks noChangeShapeType="1"/>
          </p:cNvSpPr>
          <p:nvPr/>
        </p:nvSpPr>
        <p:spPr bwMode="auto">
          <a:xfrm flipV="1">
            <a:off x="1682750" y="1644650"/>
            <a:ext cx="1588" cy="4318000"/>
          </a:xfrm>
          <a:prstGeom prst="line">
            <a:avLst/>
          </a:prstGeom>
          <a:noFill/>
          <a:ln w="255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2056" name="Text Box 4">
            <a:extLst>
              <a:ext uri="{FF2B5EF4-FFF2-40B4-BE49-F238E27FC236}">
                <a16:creationId xmlns:a16="http://schemas.microsoft.com/office/drawing/2014/main" id="{7029D4F3-4A1F-4190-83CA-2A0CEC5CE409}"/>
              </a:ext>
            </a:extLst>
          </p:cNvPr>
          <p:cNvSpPr txBox="1">
            <a:spLocks noChangeArrowheads="1"/>
          </p:cNvSpPr>
          <p:nvPr/>
        </p:nvSpPr>
        <p:spPr bwMode="auto">
          <a:xfrm>
            <a:off x="1444625" y="1792561"/>
            <a:ext cx="3127375"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9pPr>
          </a:lstStyle>
          <a:p>
            <a:pPr eaLnBrk="1" hangingPunct="1"/>
            <a:r>
              <a:rPr lang="de-DE" altLang="en-US" sz="1800" i="0">
                <a:solidFill>
                  <a:srgbClr val="000000"/>
                </a:solidFill>
                <a:latin typeface="Arial" panose="020B0604020202020204" pitchFamily="34" charset="0"/>
              </a:rPr>
              <a:t> Marginal Profits, </a:t>
            </a:r>
          </a:p>
          <a:p>
            <a:pPr eaLnBrk="1" hangingPunct="1"/>
            <a:r>
              <a:rPr lang="de-DE" altLang="en-US" sz="1800" i="0">
                <a:solidFill>
                  <a:srgbClr val="000000"/>
                </a:solidFill>
                <a:latin typeface="Arial" panose="020B0604020202020204" pitchFamily="34" charset="0"/>
              </a:rPr>
              <a:t>External Marginal Costs</a:t>
            </a:r>
          </a:p>
        </p:txBody>
      </p:sp>
      <p:sp>
        <p:nvSpPr>
          <p:cNvPr id="2057" name="Text Box 5">
            <a:extLst>
              <a:ext uri="{FF2B5EF4-FFF2-40B4-BE49-F238E27FC236}">
                <a16:creationId xmlns:a16="http://schemas.microsoft.com/office/drawing/2014/main" id="{4D75D791-F2E8-4505-8F13-EC37428B1F4D}"/>
              </a:ext>
            </a:extLst>
          </p:cNvPr>
          <p:cNvSpPr txBox="1">
            <a:spLocks noChangeArrowheads="1"/>
          </p:cNvSpPr>
          <p:nvPr/>
        </p:nvSpPr>
        <p:spPr bwMode="auto">
          <a:xfrm>
            <a:off x="6178550" y="5949950"/>
            <a:ext cx="776288"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9pPr>
          </a:lstStyle>
          <a:p>
            <a:pPr eaLnBrk="1" hangingPunct="1">
              <a:spcBef>
                <a:spcPts val="1125"/>
              </a:spcBef>
            </a:pPr>
            <a:r>
              <a:rPr lang="de-DE" altLang="en-US" sz="1800">
                <a:solidFill>
                  <a:srgbClr val="000000"/>
                </a:solidFill>
                <a:latin typeface="Arial" panose="020B0604020202020204" pitchFamily="34" charset="0"/>
              </a:rPr>
              <a:t>Em</a:t>
            </a:r>
            <a:r>
              <a:rPr lang="de-DE" altLang="en-US" sz="1800" baseline="-25000">
                <a:solidFill>
                  <a:srgbClr val="000000"/>
                </a:solidFill>
                <a:latin typeface="Arial" panose="020B0604020202020204" pitchFamily="34" charset="0"/>
              </a:rPr>
              <a:t>0</a:t>
            </a:r>
          </a:p>
        </p:txBody>
      </p:sp>
      <p:sp>
        <p:nvSpPr>
          <p:cNvPr id="2" name="Text Box 6">
            <a:extLst>
              <a:ext uri="{FF2B5EF4-FFF2-40B4-BE49-F238E27FC236}">
                <a16:creationId xmlns:a16="http://schemas.microsoft.com/office/drawing/2014/main" id="{1D68AFF5-CFCE-4BA9-9083-B31A9E124183}"/>
              </a:ext>
            </a:extLst>
          </p:cNvPr>
          <p:cNvSpPr txBox="1">
            <a:spLocks noChangeArrowheads="1"/>
          </p:cNvSpPr>
          <p:nvPr/>
        </p:nvSpPr>
        <p:spPr bwMode="auto">
          <a:xfrm>
            <a:off x="4591050" y="5984875"/>
            <a:ext cx="11255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9pPr>
          </a:lstStyle>
          <a:p>
            <a:pPr eaLnBrk="1" hangingPunct="1">
              <a:spcBef>
                <a:spcPts val="1125"/>
              </a:spcBef>
            </a:pPr>
            <a:r>
              <a:rPr lang="de-DE" altLang="en-US" sz="1800">
                <a:solidFill>
                  <a:srgbClr val="000000"/>
                </a:solidFill>
                <a:latin typeface="Arial" panose="020B0604020202020204" pitchFamily="34" charset="0"/>
              </a:rPr>
              <a:t>Em*</a:t>
            </a:r>
          </a:p>
        </p:txBody>
      </p:sp>
      <p:sp>
        <p:nvSpPr>
          <p:cNvPr id="2059" name="Text Box 7">
            <a:extLst>
              <a:ext uri="{FF2B5EF4-FFF2-40B4-BE49-F238E27FC236}">
                <a16:creationId xmlns:a16="http://schemas.microsoft.com/office/drawing/2014/main" id="{3C190F12-BBA6-4010-A755-013B569293DF}"/>
              </a:ext>
            </a:extLst>
          </p:cNvPr>
          <p:cNvSpPr txBox="1">
            <a:spLocks noChangeArrowheads="1"/>
          </p:cNvSpPr>
          <p:nvPr/>
        </p:nvSpPr>
        <p:spPr bwMode="auto">
          <a:xfrm>
            <a:off x="1520825" y="5932488"/>
            <a:ext cx="10271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9pPr>
          </a:lstStyle>
          <a:p>
            <a:pPr eaLnBrk="1" hangingPunct="1">
              <a:spcBef>
                <a:spcPts val="1125"/>
              </a:spcBef>
            </a:pPr>
            <a:r>
              <a:rPr lang="de-DE" altLang="en-US" sz="1800">
                <a:solidFill>
                  <a:srgbClr val="000000"/>
                </a:solidFill>
                <a:latin typeface="Arial" panose="020B0604020202020204" pitchFamily="34" charset="0"/>
              </a:rPr>
              <a:t>0</a:t>
            </a:r>
          </a:p>
        </p:txBody>
      </p:sp>
      <p:sp>
        <p:nvSpPr>
          <p:cNvPr id="2060" name="Oval 8">
            <a:extLst>
              <a:ext uri="{FF2B5EF4-FFF2-40B4-BE49-F238E27FC236}">
                <a16:creationId xmlns:a16="http://schemas.microsoft.com/office/drawing/2014/main" id="{7CD172D5-4B58-43D3-9B13-515BD1392A2A}"/>
              </a:ext>
            </a:extLst>
          </p:cNvPr>
          <p:cNvSpPr>
            <a:spLocks noChangeArrowheads="1"/>
          </p:cNvSpPr>
          <p:nvPr/>
        </p:nvSpPr>
        <p:spPr bwMode="auto">
          <a:xfrm>
            <a:off x="1603375" y="5932488"/>
            <a:ext cx="79375" cy="79375"/>
          </a:xfrm>
          <a:prstGeom prst="ellipse">
            <a:avLst/>
          </a:prstGeom>
          <a:solidFill>
            <a:srgbClr val="FF0000"/>
          </a:solidFill>
          <a:ln w="12600">
            <a:solidFill>
              <a:srgbClr val="000000"/>
            </a:solidFill>
            <a:miter lim="800000"/>
            <a:headEnd/>
            <a:tailEnd/>
          </a:ln>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3" name="Line 9">
            <a:extLst>
              <a:ext uri="{FF2B5EF4-FFF2-40B4-BE49-F238E27FC236}">
                <a16:creationId xmlns:a16="http://schemas.microsoft.com/office/drawing/2014/main" id="{7CFC95E5-6DAF-4317-BBBC-3C98082B8D99}"/>
              </a:ext>
            </a:extLst>
          </p:cNvPr>
          <p:cNvSpPr>
            <a:spLocks noChangeShapeType="1"/>
          </p:cNvSpPr>
          <p:nvPr/>
        </p:nvSpPr>
        <p:spPr bwMode="auto">
          <a:xfrm flipH="1">
            <a:off x="4860925" y="4448175"/>
            <a:ext cx="9525" cy="1560513"/>
          </a:xfrm>
          <a:prstGeom prst="line">
            <a:avLst/>
          </a:prstGeom>
          <a:noFill/>
          <a:ln w="9360">
            <a:solidFill>
              <a:srgbClr val="000000"/>
            </a:solidFill>
            <a:prstDash val="sysDot"/>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2062" name="Line 10">
            <a:extLst>
              <a:ext uri="{FF2B5EF4-FFF2-40B4-BE49-F238E27FC236}">
                <a16:creationId xmlns:a16="http://schemas.microsoft.com/office/drawing/2014/main" id="{57807CD7-841C-49CB-901B-333FAC0D488E}"/>
              </a:ext>
            </a:extLst>
          </p:cNvPr>
          <p:cNvSpPr>
            <a:spLocks noChangeShapeType="1"/>
          </p:cNvSpPr>
          <p:nvPr/>
        </p:nvSpPr>
        <p:spPr bwMode="auto">
          <a:xfrm>
            <a:off x="1692275" y="2708275"/>
            <a:ext cx="4752975" cy="3279775"/>
          </a:xfrm>
          <a:prstGeom prst="line">
            <a:avLst/>
          </a:prstGeom>
          <a:noFill/>
          <a:ln w="255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2063" name="Line 11">
            <a:extLst>
              <a:ext uri="{FF2B5EF4-FFF2-40B4-BE49-F238E27FC236}">
                <a16:creationId xmlns:a16="http://schemas.microsoft.com/office/drawing/2014/main" id="{5649F238-1C5B-4307-AF22-25BE6390D971}"/>
              </a:ext>
            </a:extLst>
          </p:cNvPr>
          <p:cNvSpPr>
            <a:spLocks noChangeShapeType="1"/>
          </p:cNvSpPr>
          <p:nvPr/>
        </p:nvSpPr>
        <p:spPr bwMode="auto">
          <a:xfrm flipV="1">
            <a:off x="1646238" y="4311650"/>
            <a:ext cx="4976812" cy="1651000"/>
          </a:xfrm>
          <a:prstGeom prst="line">
            <a:avLst/>
          </a:prstGeom>
          <a:noFill/>
          <a:ln w="255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4" name="Oval 12">
            <a:extLst>
              <a:ext uri="{FF2B5EF4-FFF2-40B4-BE49-F238E27FC236}">
                <a16:creationId xmlns:a16="http://schemas.microsoft.com/office/drawing/2014/main" id="{925C4C3A-3AC5-40B2-9118-BE30EC2419EF}"/>
              </a:ext>
            </a:extLst>
          </p:cNvPr>
          <p:cNvSpPr>
            <a:spLocks noChangeArrowheads="1"/>
          </p:cNvSpPr>
          <p:nvPr/>
        </p:nvSpPr>
        <p:spPr bwMode="auto">
          <a:xfrm>
            <a:off x="4824413" y="4852988"/>
            <a:ext cx="80962" cy="79375"/>
          </a:xfrm>
          <a:prstGeom prst="ellipse">
            <a:avLst/>
          </a:prstGeom>
          <a:solidFill>
            <a:srgbClr val="FF0000"/>
          </a:solidFill>
          <a:ln w="12600">
            <a:solidFill>
              <a:srgbClr val="000000"/>
            </a:solidFill>
            <a:miter lim="800000"/>
            <a:headEnd/>
            <a:tailEnd/>
          </a:ln>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2065" name="Oval 13">
            <a:extLst>
              <a:ext uri="{FF2B5EF4-FFF2-40B4-BE49-F238E27FC236}">
                <a16:creationId xmlns:a16="http://schemas.microsoft.com/office/drawing/2014/main" id="{3E16B418-45C6-458C-B05F-5C200B9039E2}"/>
              </a:ext>
            </a:extLst>
          </p:cNvPr>
          <p:cNvSpPr>
            <a:spLocks noChangeArrowheads="1"/>
          </p:cNvSpPr>
          <p:nvPr/>
        </p:nvSpPr>
        <p:spPr bwMode="auto">
          <a:xfrm>
            <a:off x="6405563" y="5956300"/>
            <a:ext cx="80962" cy="79375"/>
          </a:xfrm>
          <a:prstGeom prst="ellipse">
            <a:avLst/>
          </a:prstGeom>
          <a:solidFill>
            <a:srgbClr val="FF0000"/>
          </a:solidFill>
          <a:ln w="12600">
            <a:solidFill>
              <a:srgbClr val="000000"/>
            </a:solidFill>
            <a:miter lim="800000"/>
            <a:headEnd/>
            <a:tailEnd/>
          </a:ln>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2066" name="Text Box 14">
            <a:extLst>
              <a:ext uri="{FF2B5EF4-FFF2-40B4-BE49-F238E27FC236}">
                <a16:creationId xmlns:a16="http://schemas.microsoft.com/office/drawing/2014/main" id="{C0902C4B-C837-4A7F-9094-D6B7A804FB80}"/>
              </a:ext>
            </a:extLst>
          </p:cNvPr>
          <p:cNvSpPr txBox="1">
            <a:spLocks noChangeArrowheads="1"/>
          </p:cNvSpPr>
          <p:nvPr/>
        </p:nvSpPr>
        <p:spPr bwMode="auto">
          <a:xfrm>
            <a:off x="7040563" y="5978525"/>
            <a:ext cx="18224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9pPr>
          </a:lstStyle>
          <a:p>
            <a:pPr eaLnBrk="1" hangingPunct="1">
              <a:spcBef>
                <a:spcPts val="1125"/>
              </a:spcBef>
            </a:pPr>
            <a:r>
              <a:rPr lang="de-DE" altLang="en-US" sz="1800" i="0">
                <a:solidFill>
                  <a:srgbClr val="000000"/>
                </a:solidFill>
                <a:latin typeface="Arial" panose="020B0604020202020204" pitchFamily="34" charset="0"/>
              </a:rPr>
              <a:t>Emissions</a:t>
            </a:r>
            <a:r>
              <a:rPr lang="de-DE" altLang="en-US" sz="1800">
                <a:solidFill>
                  <a:srgbClr val="000000"/>
                </a:solidFill>
                <a:latin typeface="Arial" panose="020B0604020202020204" pitchFamily="34" charset="0"/>
              </a:rPr>
              <a:t> Em</a:t>
            </a:r>
          </a:p>
        </p:txBody>
      </p:sp>
      <p:graphicFrame>
        <p:nvGraphicFramePr>
          <p:cNvPr id="2050" name="Object 15">
            <a:extLst>
              <a:ext uri="{FF2B5EF4-FFF2-40B4-BE49-F238E27FC236}">
                <a16:creationId xmlns:a16="http://schemas.microsoft.com/office/drawing/2014/main" id="{383D73D7-1012-4A20-8561-AF48D20A9D58}"/>
              </a:ext>
            </a:extLst>
          </p:cNvPr>
          <p:cNvGraphicFramePr>
            <a:graphicFrameLocks noChangeAspect="1"/>
          </p:cNvGraphicFramePr>
          <p:nvPr/>
        </p:nvGraphicFramePr>
        <p:xfrm>
          <a:off x="5943600" y="5029200"/>
          <a:ext cx="593725" cy="639763"/>
        </p:xfrm>
        <a:graphic>
          <a:graphicData uri="http://schemas.openxmlformats.org/presentationml/2006/ole">
            <mc:AlternateContent xmlns:mc="http://schemas.openxmlformats.org/markup-compatibility/2006">
              <mc:Choice xmlns:v="urn:schemas-microsoft-com:vml" Requires="v">
                <p:oleObj spid="_x0000_s2329" r:id="rId4" imgW="330022" imgH="355418" progId="">
                  <p:embed/>
                </p:oleObj>
              </mc:Choice>
              <mc:Fallback>
                <p:oleObj r:id="rId4" imgW="330022" imgH="355418" progId="">
                  <p:embed/>
                  <p:pic>
                    <p:nvPicPr>
                      <p:cNvPr id="2050" name="Object 15">
                        <a:extLst>
                          <a:ext uri="{FF2B5EF4-FFF2-40B4-BE49-F238E27FC236}">
                            <a16:creationId xmlns:a16="http://schemas.microsoft.com/office/drawing/2014/main" id="{383D73D7-1012-4A20-8561-AF48D20A9D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5029200"/>
                        <a:ext cx="593725" cy="6397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 name="Object 16">
            <a:extLst>
              <a:ext uri="{FF2B5EF4-FFF2-40B4-BE49-F238E27FC236}">
                <a16:creationId xmlns:a16="http://schemas.microsoft.com/office/drawing/2014/main" id="{9C92F813-BBA8-44FA-8CC8-AA2236F35878}"/>
              </a:ext>
            </a:extLst>
          </p:cNvPr>
          <p:cNvGraphicFramePr>
            <a:graphicFrameLocks noChangeAspect="1"/>
          </p:cNvGraphicFramePr>
          <p:nvPr/>
        </p:nvGraphicFramePr>
        <p:xfrm>
          <a:off x="4351338" y="3797300"/>
          <a:ext cx="1392237" cy="639763"/>
        </p:xfrm>
        <a:graphic>
          <a:graphicData uri="http://schemas.openxmlformats.org/presentationml/2006/ole">
            <mc:AlternateContent xmlns:mc="http://schemas.openxmlformats.org/markup-compatibility/2006">
              <mc:Choice xmlns:v="urn:schemas-microsoft-com:vml" Requires="v">
                <p:oleObj spid="_x0000_s2330" r:id="rId6" imgW="491231" imgH="355407" progId="">
                  <p:embed/>
                </p:oleObj>
              </mc:Choice>
              <mc:Fallback>
                <p:oleObj r:id="rId6" imgW="491231" imgH="355407" progId="">
                  <p:embed/>
                  <p:pic>
                    <p:nvPicPr>
                      <p:cNvPr id="5" name="Object 16">
                        <a:extLst>
                          <a:ext uri="{FF2B5EF4-FFF2-40B4-BE49-F238E27FC236}">
                            <a16:creationId xmlns:a16="http://schemas.microsoft.com/office/drawing/2014/main" id="{9C92F813-BBA8-44FA-8CC8-AA2236F3587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51338" y="3797300"/>
                        <a:ext cx="1392237" cy="6397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2" name="Object 17">
            <a:extLst>
              <a:ext uri="{FF2B5EF4-FFF2-40B4-BE49-F238E27FC236}">
                <a16:creationId xmlns:a16="http://schemas.microsoft.com/office/drawing/2014/main" id="{4342D65D-6D10-4629-8024-E0452A44F0E2}"/>
              </a:ext>
            </a:extLst>
          </p:cNvPr>
          <p:cNvGraphicFramePr>
            <a:graphicFrameLocks noChangeAspect="1"/>
          </p:cNvGraphicFramePr>
          <p:nvPr/>
        </p:nvGraphicFramePr>
        <p:xfrm>
          <a:off x="6673850" y="3886200"/>
          <a:ext cx="641350" cy="641350"/>
        </p:xfrm>
        <a:graphic>
          <a:graphicData uri="http://schemas.openxmlformats.org/presentationml/2006/ole">
            <mc:AlternateContent xmlns:mc="http://schemas.openxmlformats.org/markup-compatibility/2006">
              <mc:Choice xmlns:v="urn:schemas-microsoft-com:vml" Requires="v">
                <p:oleObj spid="_x0000_s2331" r:id="rId8" imgW="355319" imgH="355319" progId="">
                  <p:embed/>
                </p:oleObj>
              </mc:Choice>
              <mc:Fallback>
                <p:oleObj r:id="rId8" imgW="355319" imgH="355319" progId="">
                  <p:embed/>
                  <p:pic>
                    <p:nvPicPr>
                      <p:cNvPr id="2052" name="Object 17">
                        <a:extLst>
                          <a:ext uri="{FF2B5EF4-FFF2-40B4-BE49-F238E27FC236}">
                            <a16:creationId xmlns:a16="http://schemas.microsoft.com/office/drawing/2014/main" id="{4342D65D-6D10-4629-8024-E0452A44F0E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73850" y="3886200"/>
                        <a:ext cx="641350" cy="6413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5"/>
                                        </p:tgtEl>
                                        <p:attrNameLst>
                                          <p:attrName>style.visibility</p:attrName>
                                        </p:attrNameLst>
                                      </p:cBhvr>
                                      <p:to>
                                        <p:strVal val="visible"/>
                                      </p:to>
                                    </p:set>
                                    <p:animEffect transition="in" filter="blinds(horizontal)">
                                      <p:cBhvr additive="repl">
                                        <p:cTn id="7" dur="500"/>
                                        <p:tgtEl>
                                          <p:spTgt spid="5"/>
                                        </p:tgtEl>
                                      </p:cBhvr>
                                    </p:animEffect>
                                  </p:childTnLst>
                                </p:cTn>
                              </p:par>
                              <p:par>
                                <p:cTn id="8" presetID="3" presetClass="entr" presetSubtype="10" fill="hold" nodeType="withEffect">
                                  <p:stCondLst>
                                    <p:cond delay="0"/>
                                  </p:stCondLst>
                                  <p:childTnLst>
                                    <p:set>
                                      <p:cBhvr additive="repl">
                                        <p:cTn id="9" dur="1" fill="hold">
                                          <p:stCondLst>
                                            <p:cond delay="0"/>
                                          </p:stCondLst>
                                        </p:cTn>
                                        <p:tgtEl>
                                          <p:spTgt spid="3"/>
                                        </p:tgtEl>
                                        <p:attrNameLst>
                                          <p:attrName>style.visibility</p:attrName>
                                        </p:attrNameLst>
                                      </p:cBhvr>
                                      <p:to>
                                        <p:strVal val="visible"/>
                                      </p:to>
                                    </p:set>
                                    <p:animEffect transition="in" filter="blinds(horizontal)">
                                      <p:cBhvr additive="repl">
                                        <p:cTn id="10" dur="500"/>
                                        <p:tgtEl>
                                          <p:spTgt spid="3"/>
                                        </p:tgtEl>
                                      </p:cBhvr>
                                    </p:animEffect>
                                  </p:childTnLst>
                                </p:cTn>
                              </p:par>
                              <p:par>
                                <p:cTn id="11" presetID="3" presetClass="entr" presetSubtype="10" fill="hold" grpId="0" nodeType="withEffect">
                                  <p:stCondLst>
                                    <p:cond delay="0"/>
                                  </p:stCondLst>
                                  <p:childTnLst>
                                    <p:set>
                                      <p:cBhvr additive="repl">
                                        <p:cTn id="12" dur="1" fill="hold">
                                          <p:stCondLst>
                                            <p:cond delay="0"/>
                                          </p:stCondLst>
                                        </p:cTn>
                                        <p:tgtEl>
                                          <p:spTgt spid="4"/>
                                        </p:tgtEl>
                                        <p:attrNameLst>
                                          <p:attrName>style.visibility</p:attrName>
                                        </p:attrNameLst>
                                      </p:cBhvr>
                                      <p:to>
                                        <p:strVal val="visible"/>
                                      </p:to>
                                    </p:set>
                                    <p:animEffect transition="in" filter="blinds(horizontal)">
                                      <p:cBhvr additive="repl">
                                        <p:cTn id="13" dur="500"/>
                                        <p:tgtEl>
                                          <p:spTgt spid="4"/>
                                        </p:tgtEl>
                                      </p:cBhvr>
                                    </p:animEffect>
                                  </p:childTnLst>
                                </p:cTn>
                              </p:par>
                              <p:par>
                                <p:cTn id="14" presetID="3" presetClass="entr" presetSubtype="10" fill="hold" nodeType="withEffect">
                                  <p:stCondLst>
                                    <p:cond delay="0"/>
                                  </p:stCondLst>
                                  <p:childTnLst>
                                    <p:set>
                                      <p:cBhvr additive="repl">
                                        <p:cTn id="15" dur="1" fill="hold">
                                          <p:stCondLst>
                                            <p:cond delay="0"/>
                                          </p:stCondLst>
                                        </p:cTn>
                                        <p:tgtEl>
                                          <p:spTgt spid="2"/>
                                        </p:tgtEl>
                                        <p:attrNameLst>
                                          <p:attrName>style.visibility</p:attrName>
                                        </p:attrNameLst>
                                      </p:cBhvr>
                                      <p:to>
                                        <p:strVal val="visible"/>
                                      </p:to>
                                    </p:set>
                                    <p:animEffect transition="in" filter="blinds(horizontal)">
                                      <p:cBhvr additive="repl">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Technische Universität Berlin | PowerPoint Master">
  <a:themeElements>
    <a:clrScheme name="Technische Universität Berlin | PowerPoint Master 1">
      <a:dk1>
        <a:srgbClr val="000000"/>
      </a:dk1>
      <a:lt1>
        <a:srgbClr val="FFFFFF"/>
      </a:lt1>
      <a:dk2>
        <a:srgbClr val="C50E1F"/>
      </a:dk2>
      <a:lt2>
        <a:srgbClr val="B2B2B2"/>
      </a:lt2>
      <a:accent1>
        <a:srgbClr val="717171"/>
      </a:accent1>
      <a:accent2>
        <a:srgbClr val="177191"/>
      </a:accent2>
      <a:accent3>
        <a:srgbClr val="FFFFFF"/>
      </a:accent3>
      <a:accent4>
        <a:srgbClr val="000000"/>
      </a:accent4>
      <a:accent5>
        <a:srgbClr val="BBBBBB"/>
      </a:accent5>
      <a:accent6>
        <a:srgbClr val="146683"/>
      </a:accent6>
      <a:hlink>
        <a:srgbClr val="53BDE3"/>
      </a:hlink>
      <a:folHlink>
        <a:srgbClr val="99CC00"/>
      </a:folHlink>
    </a:clrScheme>
    <a:fontScheme name="Technische Universität Berlin | PowerPoint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12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tx2"/>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12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Technische Universität Berlin | PowerPoint Master 1">
        <a:dk1>
          <a:srgbClr val="000000"/>
        </a:dk1>
        <a:lt1>
          <a:srgbClr val="FFFFFF"/>
        </a:lt1>
        <a:dk2>
          <a:srgbClr val="C50E1F"/>
        </a:dk2>
        <a:lt2>
          <a:srgbClr val="B2B2B2"/>
        </a:lt2>
        <a:accent1>
          <a:srgbClr val="717171"/>
        </a:accent1>
        <a:accent2>
          <a:srgbClr val="177191"/>
        </a:accent2>
        <a:accent3>
          <a:srgbClr val="FFFFFF"/>
        </a:accent3>
        <a:accent4>
          <a:srgbClr val="000000"/>
        </a:accent4>
        <a:accent5>
          <a:srgbClr val="BBBBBB"/>
        </a:accent5>
        <a:accent6>
          <a:srgbClr val="146683"/>
        </a:accent6>
        <a:hlink>
          <a:srgbClr val="53BDE3"/>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TU_PPT_Master_ohneBild_HDL-zweizeilig</Template>
  <TotalTime>411</TotalTime>
  <Words>3516</Words>
  <Application>Microsoft Macintosh PowerPoint</Application>
  <PresentationFormat>On-screen Show (4:3)</PresentationFormat>
  <Paragraphs>662</Paragraphs>
  <Slides>70</Slides>
  <Notes>30</Notes>
  <HiddenSlides>6</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0</vt:i4>
      </vt:variant>
      <vt:variant>
        <vt:lpstr>Slide Titles</vt:lpstr>
      </vt:variant>
      <vt:variant>
        <vt:i4>70</vt:i4>
      </vt:variant>
    </vt:vector>
  </HeadingPairs>
  <TitlesOfParts>
    <vt:vector size="76" baseType="lpstr">
      <vt:lpstr>Arial</vt:lpstr>
      <vt:lpstr>Calibri</vt:lpstr>
      <vt:lpstr>Cambria Math</vt:lpstr>
      <vt:lpstr>Symbol</vt:lpstr>
      <vt:lpstr>Times New Roman</vt:lpstr>
      <vt:lpstr>Technische Universität Berlin | PowerPoint Master</vt:lpstr>
      <vt:lpstr>Integrated course „Energy Economics“ - Markets for CO2 Emission Allowances</vt:lpstr>
      <vt:lpstr>Outline</vt:lpstr>
      <vt:lpstr>Definitions</vt:lpstr>
      <vt:lpstr>Definitions</vt:lpstr>
      <vt:lpstr>Coase Theorem</vt:lpstr>
      <vt:lpstr>Coase Theorem: Rancher vs Farmer</vt:lpstr>
      <vt:lpstr>Coase Theorem: Rancher vs Farmer</vt:lpstr>
      <vt:lpstr>Optimal Emmission Levels</vt:lpstr>
      <vt:lpstr>Marginal Damages and Marginal Abatement Costs</vt:lpstr>
      <vt:lpstr>Assumptions and Limitations</vt:lpstr>
      <vt:lpstr>External Costs and Market Failure</vt:lpstr>
      <vt:lpstr>Strategies to Correct Market Failure</vt:lpstr>
      <vt:lpstr>Strategies to Correct Market Failure (Cont.)</vt:lpstr>
      <vt:lpstr>Emission Taxes versus Standard Price</vt:lpstr>
      <vt:lpstr>GHG Abatement Costs and a Pigou Tax</vt:lpstr>
      <vt:lpstr>Uncertain GHG Abatement Costs Under Cap and Trade</vt:lpstr>
      <vt:lpstr>Unknown GHG Abatement Costs and Pigou Tax</vt:lpstr>
      <vt:lpstr>Pigou Tax</vt:lpstr>
      <vt:lpstr>Costs of abating CO2-Emissions (Source: McKinsey &amp; Company 2007)  </vt:lpstr>
      <vt:lpstr>Content of  the Lecture</vt:lpstr>
      <vt:lpstr>Quantification of External Costs</vt:lpstr>
      <vt:lpstr>Categories of Damages [VDI-directive No. 3780]</vt:lpstr>
      <vt:lpstr>Monetization of Damages</vt:lpstr>
      <vt:lpstr>External Costs [Source: ExternE 2003]</vt:lpstr>
      <vt:lpstr>Content of  the Lecture</vt:lpstr>
      <vt:lpstr>The Greenhouse Gas Problem [Data Source IPCC 1990; 2014]</vt:lpstr>
      <vt:lpstr>Global CO2 Emissions [Source: BP 2010]</vt:lpstr>
      <vt:lpstr>Global Coal Extraction [source: BP]</vt:lpstr>
      <vt:lpstr>Characteristics of the Greehouse Problem</vt:lpstr>
      <vt:lpstr>The Greenhouse Gas Problem [Data Source IPCC 1990; 2014]</vt:lpstr>
      <vt:lpstr>Integrated course „Energy Economics“ - Markets for CO2 Emission Allowances</vt:lpstr>
      <vt:lpstr>Outline</vt:lpstr>
      <vt:lpstr>International Framework on Climate Change </vt:lpstr>
      <vt:lpstr>Kyoto Protocol</vt:lpstr>
      <vt:lpstr>The Greenhouse Gas Problem [Data Source IPCC 1990; 2014]</vt:lpstr>
      <vt:lpstr>Committed Emission Limits under Kyoto Protocol</vt:lpstr>
      <vt:lpstr>Kyoto Protocol: Flexible Mechanisms</vt:lpstr>
      <vt:lpstr>Emission Allowances: Terminology</vt:lpstr>
      <vt:lpstr>GHG-Emissions in the EU-27  [Source EEA 2009]</vt:lpstr>
      <vt:lpstr>EU-27 Composition of GHG Emissions 2007 [Source EEA 2009]</vt:lpstr>
      <vt:lpstr>EU Emission Trading System (ETS)</vt:lpstr>
      <vt:lpstr>Task 1) External costs and internalisation</vt:lpstr>
      <vt:lpstr>Optimal Emmision Levels</vt:lpstr>
      <vt:lpstr>Marginal Damages and Marginal Abatement Costs</vt:lpstr>
      <vt:lpstr>Task 1) External costs and internalisation</vt:lpstr>
      <vt:lpstr>GHG Abatement Costs and a Pigou Tax</vt:lpstr>
      <vt:lpstr>GHG Abatement Costs under Cap and Trade</vt:lpstr>
      <vt:lpstr>Emission Allowances and Abatement Cost</vt:lpstr>
      <vt:lpstr>Trade of Emission Allowances</vt:lpstr>
      <vt:lpstr>Trade of Emission Allowances</vt:lpstr>
      <vt:lpstr>Trade of Emission Allowances</vt:lpstr>
      <vt:lpstr>Designing Emissions Trading System</vt:lpstr>
      <vt:lpstr>Exercise in „Energy Economics“ - Markets for CO2 Emission Allowances</vt:lpstr>
      <vt:lpstr>Task 1) CO2 Reduction in Lummerland  </vt:lpstr>
      <vt:lpstr>CO2 Reduction in Lummerland</vt:lpstr>
      <vt:lpstr>CO2 Reduction in Lummerland</vt:lpstr>
      <vt:lpstr>CO2 Reduction in Lummerland</vt:lpstr>
      <vt:lpstr>CO2 Reduction in Lummerland</vt:lpstr>
      <vt:lpstr>PowerPoint Presentation</vt:lpstr>
      <vt:lpstr>CO2 Reduction in Lummerland</vt:lpstr>
      <vt:lpstr>CO2 Reduction in Lummerland</vt:lpstr>
      <vt:lpstr>CO2 Reduction in Lummerland</vt:lpstr>
      <vt:lpstr>CO2 Reduction in Lummerland</vt:lpstr>
      <vt:lpstr>CO2 Reduction in Lummerland</vt:lpstr>
      <vt:lpstr>CO2 Reduction in Lummerland</vt:lpstr>
      <vt:lpstr>EU Emissions Trading System</vt:lpstr>
      <vt:lpstr>EU Emissions Trading System</vt:lpstr>
      <vt:lpstr>Trends in Emissions and Economic Activity</vt:lpstr>
      <vt:lpstr>Conventional Economic Theory</vt:lpstr>
      <vt:lpstr>GHG Abatement Costs [Source: McKinsey&amp;Co. 2007]</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EnSys_SS19_LP</dc:title>
  <dc:creator>David Schröder</dc:creator>
  <cp:lastModifiedBy>Boris Heinz</cp:lastModifiedBy>
  <cp:revision>1201</cp:revision>
  <cp:lastPrinted>2021-01-25T14:45:01Z</cp:lastPrinted>
  <dcterms:created xsi:type="dcterms:W3CDTF">2013-12-11T15:42:54Z</dcterms:created>
  <dcterms:modified xsi:type="dcterms:W3CDTF">2021-02-01T14:04:05Z</dcterms:modified>
</cp:coreProperties>
</file>